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 id="2147483991" r:id="rId2"/>
  </p:sldMasterIdLst>
  <p:notesMasterIdLst>
    <p:notesMasterId r:id="rId29"/>
  </p:notesMasterIdLst>
  <p:handoutMasterIdLst>
    <p:handoutMasterId r:id="rId30"/>
  </p:handoutMasterIdLst>
  <p:sldIdLst>
    <p:sldId id="554" r:id="rId3"/>
    <p:sldId id="407" r:id="rId4"/>
    <p:sldId id="518" r:id="rId5"/>
    <p:sldId id="432" r:id="rId6"/>
    <p:sldId id="520" r:id="rId7"/>
    <p:sldId id="475" r:id="rId8"/>
    <p:sldId id="448" r:id="rId9"/>
    <p:sldId id="531" r:id="rId10"/>
    <p:sldId id="415" r:id="rId11"/>
    <p:sldId id="447" r:id="rId12"/>
    <p:sldId id="551" r:id="rId13"/>
    <p:sldId id="438" r:id="rId14"/>
    <p:sldId id="509" r:id="rId15"/>
    <p:sldId id="442" r:id="rId16"/>
    <p:sldId id="443" r:id="rId17"/>
    <p:sldId id="510" r:id="rId18"/>
    <p:sldId id="539" r:id="rId19"/>
    <p:sldId id="553" r:id="rId20"/>
    <p:sldId id="450" r:id="rId21"/>
    <p:sldId id="425" r:id="rId22"/>
    <p:sldId id="292" r:id="rId23"/>
    <p:sldId id="452" r:id="rId24"/>
    <p:sldId id="488" r:id="rId25"/>
    <p:sldId id="489" r:id="rId26"/>
    <p:sldId id="455" r:id="rId27"/>
    <p:sldId id="505" r:id="rId28"/>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213">
          <p15:clr>
            <a:srgbClr val="A4A3A4"/>
          </p15:clr>
        </p15:guide>
        <p15:guide id="2" pos="2965">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D4A09"/>
    <a:srgbClr val="DE8636"/>
    <a:srgbClr val="FFFFFF"/>
    <a:srgbClr val="408000"/>
    <a:srgbClr val="008080"/>
    <a:srgbClr val="0FB62A"/>
    <a:srgbClr val="2345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0" autoAdjust="0"/>
    <p:restoredTop sz="92272" autoAdjust="0"/>
  </p:normalViewPr>
  <p:slideViewPr>
    <p:cSldViewPr>
      <p:cViewPr varScale="1">
        <p:scale>
          <a:sx n="62" d="100"/>
          <a:sy n="62" d="100"/>
        </p:scale>
        <p:origin x="1396" y="44"/>
      </p:cViewPr>
      <p:guideLst>
        <p:guide orient="horz" pos="2213"/>
        <p:guide pos="2965"/>
      </p:guideLst>
    </p:cSldViewPr>
  </p:slideViewPr>
  <p:outlineViewPr>
    <p:cViewPr>
      <p:scale>
        <a:sx n="33" d="100"/>
        <a:sy n="33" d="100"/>
      </p:scale>
      <p:origin x="0" y="-12996"/>
    </p:cViewPr>
    <p:sldLst>
      <p:sld r:id="rId1"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9" d="100"/>
          <a:sy n="69" d="100"/>
        </p:scale>
        <p:origin x="2568" y="33"/>
      </p:cViewPr>
      <p:guideLst/>
    </p:cSldViewPr>
  </p:notes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8" Type="http://schemas.openxmlformats.org/officeDocument/2006/relationships/slide" Target="slides/slide6.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2BB44B9F-DF86-4CEC-A09B-506F98BDE756}" type="datetimeFigureOut">
              <a:rPr lang="zh-CN" altLang="en-US"/>
              <a:pPr>
                <a:defRPr/>
              </a:pPr>
              <a:t>2022/3/10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8C3DF07F-D49A-4D6C-BD88-8F5C3626ABEE}" type="slidenum">
              <a:rPr lang="zh-CN" altLang="en-US"/>
              <a:pPr>
                <a:defRPr/>
              </a:pPr>
              <a:t>‹#›</a:t>
            </a:fld>
            <a:endParaRPr lang="zh-CN" altLang="en-US"/>
          </a:p>
        </p:txBody>
      </p:sp>
    </p:spTree>
    <p:extLst>
      <p:ext uri="{BB962C8B-B14F-4D97-AF65-F5344CB8AC3E}">
        <p14:creationId xmlns:p14="http://schemas.microsoft.com/office/powerpoint/2010/main" val="14355303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charset="0"/>
              <a:buNone/>
              <a:defRPr sz="1200" noProof="1">
                <a:latin typeface="Arial" charset="0"/>
                <a:ea typeface="宋体" charset="0"/>
                <a:cs typeface="宋体" charset="0"/>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a:lvl1pPr>
          </a:lstStyle>
          <a:p>
            <a:pPr>
              <a:defRPr/>
            </a:pPr>
            <a:fld id="{44AC0156-5040-47FA-9D87-16B337104397}" type="datetime1">
              <a:rPr lang="zh-CN" altLang="en-US"/>
              <a:pPr>
                <a:defRPr/>
              </a:pPr>
              <a:t>2022/3/10</a:t>
            </a:fld>
            <a:endParaRPr lang="zh-CN" altLang="en-US"/>
          </a:p>
        </p:txBody>
      </p:sp>
      <p:sp>
        <p:nvSpPr>
          <p:cNvPr id="111620" name="幻灯片图像占位符 3"/>
          <p:cNvSpPr>
            <a:spLocks noGrp="1" noRot="1" noChangeAspect="1" noChangeArrowheads="1"/>
          </p:cNvSpPr>
          <p:nvPr>
            <p:ph type="sldImg" idx="4294967295"/>
          </p:nvPr>
        </p:nvSpPr>
        <p:spPr bwMode="auto">
          <a:xfrm>
            <a:off x="1371600" y="1143000"/>
            <a:ext cx="41148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16389"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FAA26D3D-D897-4be2-8F04-BA451C77F1D7}"/>
          </a:extLst>
        </p:spPr>
        <p:txBody>
          <a:bodyPr vert="horz" wrap="square" lIns="91440" tIns="45720" rIns="91440" bIns="45720" numCol="1" anchor="t" anchorCtr="0" compatLnSpc="1">
            <a:prstTxWarp prst="textNoShape">
              <a:avLst/>
            </a:prstTxWarp>
          </a:body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buFont typeface="Arial" charset="0"/>
              <a:buNone/>
              <a:defRPr sz="1200" noProof="1">
                <a:latin typeface="Arial" charset="0"/>
                <a:ea typeface="宋体" charset="0"/>
                <a:cs typeface="宋体"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buFont typeface="Arial" pitchFamily="34" charset="0"/>
              <a:buNone/>
              <a:defRPr sz="1200" smtClean="0"/>
            </a:lvl1pPr>
          </a:lstStyle>
          <a:p>
            <a:pPr>
              <a:defRPr/>
            </a:pPr>
            <a:fld id="{8BBD35E5-2068-450F-B7E3-E3D6B133BF22}" type="slidenum">
              <a:rPr lang="zh-CN" altLang="en-US"/>
              <a:pPr>
                <a:defRPr/>
              </a:pPr>
              <a:t>‹#›</a:t>
            </a:fld>
            <a:endParaRPr lang="zh-CN" altLang="en-US"/>
          </a:p>
        </p:txBody>
      </p:sp>
    </p:spTree>
    <p:extLst>
      <p:ext uri="{BB962C8B-B14F-4D97-AF65-F5344CB8AC3E}">
        <p14:creationId xmlns:p14="http://schemas.microsoft.com/office/powerpoint/2010/main" val="699589957"/>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kumimoji="1" sz="1200" kern="1200">
        <a:solidFill>
          <a:schemeClr val="tx1"/>
        </a:solidFill>
        <a:latin typeface="Times New Roman" pitchFamily="18" charset="0"/>
        <a:ea typeface="+mn-ea"/>
        <a:cs typeface="宋体" charset="0"/>
      </a:defRPr>
    </a:lvl1pPr>
    <a:lvl2pPr marL="457200" algn="l" rtl="0" eaLnBrk="0" fontAlgn="base" hangingPunct="0">
      <a:spcBef>
        <a:spcPct val="0"/>
      </a:spcBef>
      <a:spcAft>
        <a:spcPct val="0"/>
      </a:spcAft>
      <a:defRPr kumimoji="1" sz="1200" kern="1200">
        <a:solidFill>
          <a:schemeClr val="tx1"/>
        </a:solidFill>
        <a:latin typeface="Times New Roman" pitchFamily="18" charset="0"/>
        <a:ea typeface="+mn-ea"/>
        <a:cs typeface="宋体" charset="0"/>
      </a:defRPr>
    </a:lvl2pPr>
    <a:lvl3pPr marL="914400" algn="l" rtl="0" eaLnBrk="0" fontAlgn="base" hangingPunct="0">
      <a:spcBef>
        <a:spcPct val="0"/>
      </a:spcBef>
      <a:spcAft>
        <a:spcPct val="0"/>
      </a:spcAft>
      <a:defRPr kumimoji="1" sz="1200" kern="1200">
        <a:solidFill>
          <a:schemeClr val="tx1"/>
        </a:solidFill>
        <a:latin typeface="Times New Roman" pitchFamily="18" charset="0"/>
        <a:ea typeface="+mn-ea"/>
        <a:cs typeface="宋体" charset="0"/>
      </a:defRPr>
    </a:lvl3pPr>
    <a:lvl4pPr marL="1371600" algn="l" rtl="0" eaLnBrk="0" fontAlgn="base" hangingPunct="0">
      <a:spcBef>
        <a:spcPct val="0"/>
      </a:spcBef>
      <a:spcAft>
        <a:spcPct val="0"/>
      </a:spcAft>
      <a:defRPr kumimoji="1" sz="1200" kern="1200">
        <a:solidFill>
          <a:schemeClr val="tx1"/>
        </a:solidFill>
        <a:latin typeface="Times New Roman" pitchFamily="18" charset="0"/>
        <a:ea typeface="+mn-ea"/>
        <a:cs typeface="宋体" charset="0"/>
      </a:defRPr>
    </a:lvl4pPr>
    <a:lvl5pPr marL="1828800" algn="l" rtl="0" eaLnBrk="0" fontAlgn="base" hangingPunct="0">
      <a:spcBef>
        <a:spcPct val="0"/>
      </a:spcBef>
      <a:spcAft>
        <a:spcPct val="0"/>
      </a:spcAft>
      <a:defRPr kumimoji="1" sz="1200" kern="1200">
        <a:solidFill>
          <a:schemeClr val="tx1"/>
        </a:solidFill>
        <a:latin typeface="Times New Roman" pitchFamily="18" charset="0"/>
        <a:ea typeface="+mn-ea"/>
        <a:cs typeface="宋体"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幻灯片图像占位符 1"/>
          <p:cNvSpPr>
            <a:spLocks noGrp="1" noRot="1" noChangeAspect="1" noChangeArrowheads="1" noTextEdit="1"/>
          </p:cNvSpPr>
          <p:nvPr>
            <p:ph type="sldImg"/>
          </p:nvPr>
        </p:nvSpPr>
        <p:spPr>
          <a:ln/>
        </p:spPr>
      </p:sp>
      <p:sp>
        <p:nvSpPr>
          <p:cNvPr id="11264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12644"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fld id="{A53CE405-A938-447A-8C56-965C9026FC7A}" type="slidenum">
              <a:rPr kumimoji="1" lang="zh-CN" alt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t>1</a:t>
            </a:fld>
            <a:endParaRPr kumimoji="1" lang="zh-CN" alt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幻灯片图像占位符 1"/>
          <p:cNvSpPr>
            <a:spLocks noGrp="1" noRot="1" noChangeAspect="1" noChangeArrowheads="1" noTextEdit="1"/>
          </p:cNvSpPr>
          <p:nvPr>
            <p:ph type="sldImg"/>
          </p:nvPr>
        </p:nvSpPr>
        <p:spPr>
          <a:ln/>
        </p:spPr>
      </p:sp>
      <p:sp>
        <p:nvSpPr>
          <p:cNvPr id="117763"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77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E3DD6472-E3D2-48E1-A9A4-FF58CD2AAD09}" type="slidenum">
              <a:rPr lang="zh-CN" altLang="en-US"/>
              <a:pPr/>
              <a:t>12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p:cNvSpPr>
            <a:spLocks noGrp="1" noRot="1" noChangeAspect="1" noChangeArrowheads="1" noTextEdit="1"/>
          </p:cNvSpPr>
          <p:nvPr>
            <p:ph type="sldImg"/>
          </p:nvPr>
        </p:nvSpPr>
        <p:spPr>
          <a:ln/>
        </p:spPr>
      </p:sp>
      <p:sp>
        <p:nvSpPr>
          <p:cNvPr id="119811"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981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A5DB368D-B86C-45C5-84EC-9DF4184719FA}" type="slidenum">
              <a:rPr lang="zh-CN" altLang="en-US"/>
              <a:pPr/>
              <a:t>13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ChangeArrowheads="1" noTextEdit="1"/>
          </p:cNvSpPr>
          <p:nvPr>
            <p:ph type="sldImg"/>
          </p:nvPr>
        </p:nvSpPr>
        <p:spPr>
          <a:ln/>
        </p:spPr>
      </p:sp>
      <p:sp>
        <p:nvSpPr>
          <p:cNvPr id="120835"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083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6F403ED5-6D03-4E96-8FFD-48F7D495E3F3}" type="slidenum">
              <a:rPr lang="zh-CN" altLang="en-US"/>
              <a:pPr/>
              <a:t>14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幻灯片图像占位符 1"/>
          <p:cNvSpPr>
            <a:spLocks noGrp="1" noRot="1" noChangeAspect="1" noChangeArrowheads="1" noTextEdit="1"/>
          </p:cNvSpPr>
          <p:nvPr>
            <p:ph type="sldImg"/>
          </p:nvPr>
        </p:nvSpPr>
        <p:spPr>
          <a:ln/>
        </p:spPr>
      </p:sp>
      <p:sp>
        <p:nvSpPr>
          <p:cNvPr id="121859"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186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62E1EC2B-2831-41F2-B16B-BB6F7F3C1108}" type="slidenum">
              <a:rPr lang="zh-CN" altLang="en-US"/>
              <a:pPr/>
              <a:t>15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幻灯片图像占位符 1"/>
          <p:cNvSpPr>
            <a:spLocks noGrp="1" noRot="1" noChangeAspect="1" noChangeArrowheads="1" noTextEdit="1"/>
          </p:cNvSpPr>
          <p:nvPr>
            <p:ph type="sldImg"/>
          </p:nvPr>
        </p:nvSpPr>
        <p:spPr>
          <a:ln/>
        </p:spPr>
      </p:sp>
      <p:sp>
        <p:nvSpPr>
          <p:cNvPr id="130051"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005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2F1831F6-37A2-43C4-B0FB-FDF79AEE7EFB}" type="slidenum">
              <a:rPr lang="zh-CN" altLang="en-US"/>
              <a:pPr/>
              <a:t>22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latin typeface="Times New Roman" pitchFamily="18" charset="0"/>
              </a:defRPr>
            </a:lvl1pPr>
          </a:lstStyle>
          <a:p>
            <a:r>
              <a:rPr lang="en-US" altLang="zh-CN" noProof="1"/>
              <a:t>Click to edit Master title style</a:t>
            </a:r>
            <a:endParaRPr lang="en-US" noProof="1"/>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atin typeface="Times New Roman" pitchFamily="18"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noProof="1"/>
              <a:t>Click to edit Master subtitle style</a:t>
            </a:r>
            <a:endParaRPr lang="en-US" noProof="1"/>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3AB3AAA0-B5D9-4137-A4F5-2FB411855B02}" type="datetime1">
              <a:rPr lang="zh-CN" altLang="en-US"/>
              <a:pPr>
                <a:defRPr/>
              </a:pPr>
              <a:t>2022/3/10</a:t>
            </a:fld>
            <a:endParaRPr lang="zh-CN" alt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mtClean="0"/>
            </a:lvl1pPr>
          </a:lstStyle>
          <a:p>
            <a:pPr>
              <a:defRPr/>
            </a:pPr>
            <a:fld id="{0D6E18D1-5334-401A-A62D-1F453EF47EA7}" type="slidenum">
              <a:rPr lang="zh-CN" altLang="en-US"/>
              <a:pPr>
                <a:defRPr/>
              </a:pPr>
              <a:t>‹#›</a:t>
            </a:fld>
            <a:endParaRPr lang="zh-CN" altLang="en-US"/>
          </a:p>
        </p:txBody>
      </p:sp>
    </p:spTree>
    <p:extLst>
      <p:ext uri="{BB962C8B-B14F-4D97-AF65-F5344CB8AC3E}">
        <p14:creationId xmlns:p14="http://schemas.microsoft.com/office/powerpoint/2010/main" val="2408493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Times New Roman" pitchFamily="18" charset="0"/>
              </a:defRPr>
            </a:lvl1pPr>
          </a:lstStyle>
          <a:p>
            <a:r>
              <a:rPr lang="en-US" altLang="zh-CN" noProof="1"/>
              <a:t>Click to edit Master title style</a:t>
            </a:r>
            <a:endParaRPr lang="en-US" noProof="1"/>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lvl1pPr>
              <a:defRPr>
                <a:latin typeface="Times New Roman" pitchFamily="18" charset="0"/>
              </a:defRPr>
            </a:lvl1pPr>
            <a:lvl2pPr>
              <a:defRPr>
                <a:latin typeface="Times New Roman" pitchFamily="18" charset="0"/>
              </a:defRPr>
            </a:lvl2pPr>
            <a:lvl3pPr>
              <a:defRPr>
                <a:latin typeface="Times New Roman" pitchFamily="18" charset="0"/>
              </a:defRPr>
            </a:lvl3pPr>
            <a:lvl4pPr>
              <a:defRPr>
                <a:latin typeface="Times New Roman" pitchFamily="18" charset="0"/>
              </a:defRPr>
            </a:lvl4pPr>
            <a:lvl5pPr>
              <a:defRPr>
                <a:latin typeface="Times New Roman" pitchFamily="18" charset="0"/>
              </a:defRPr>
            </a:lvl5pPr>
          </a:lstStyle>
          <a:p>
            <a:pPr lvl="0"/>
            <a:r>
              <a:rPr lang="en-US" altLang="zh-CN" noProof="1"/>
              <a:t>Click to edit Master text styles</a:t>
            </a:r>
          </a:p>
          <a:p>
            <a:pPr lvl="1"/>
            <a:r>
              <a:rPr lang="en-US" altLang="zh-CN" noProof="1"/>
              <a:t>Second level</a:t>
            </a:r>
          </a:p>
          <a:p>
            <a:pPr lvl="2"/>
            <a:r>
              <a:rPr lang="en-US" altLang="zh-CN" noProof="1"/>
              <a:t>Third level</a:t>
            </a:r>
          </a:p>
          <a:p>
            <a:pPr lvl="3"/>
            <a:r>
              <a:rPr lang="en-US" altLang="zh-CN" noProof="1"/>
              <a:t>Fourth level</a:t>
            </a:r>
          </a:p>
          <a:p>
            <a:pPr lvl="4"/>
            <a:r>
              <a:rPr lang="en-US" altLang="zh-CN" noProof="1"/>
              <a:t>Fifth level</a:t>
            </a:r>
            <a:endParaRPr lang="en-US" noProof="1"/>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0FFD734F-FD63-4780-A9A9-007680026A9D}" type="datetime1">
              <a:rPr lang="zh-CN" altLang="en-US"/>
              <a:pPr>
                <a:defRPr/>
              </a:pPr>
              <a:t>2022/3/10</a:t>
            </a:fld>
            <a:endParaRPr lang="zh-CN" alt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mtClean="0"/>
            </a:lvl1pPr>
          </a:lstStyle>
          <a:p>
            <a:pPr>
              <a:defRPr/>
            </a:pPr>
            <a:fld id="{01F6A7D1-55D6-4DD3-BAAF-9BB92E74C3DD}" type="slidenum">
              <a:rPr lang="zh-CN" altLang="en-US"/>
              <a:pPr>
                <a:defRPr/>
              </a:pPr>
              <a:t>‹#›</a:t>
            </a:fld>
            <a:endParaRPr lang="zh-CN" altLang="en-US"/>
          </a:p>
        </p:txBody>
      </p:sp>
    </p:spTree>
    <p:extLst>
      <p:ext uri="{BB962C8B-B14F-4D97-AF65-F5344CB8AC3E}">
        <p14:creationId xmlns:p14="http://schemas.microsoft.com/office/powerpoint/2010/main" val="2190845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lvl1pPr>
              <a:defRPr>
                <a:latin typeface="Times New Roman" pitchFamily="18" charset="0"/>
              </a:defRPr>
            </a:lvl1pPr>
          </a:lstStyle>
          <a:p>
            <a:r>
              <a:rPr lang="en-US" altLang="zh-CN" noProof="1"/>
              <a:t>Click to edit Master title style</a:t>
            </a:r>
            <a:endParaRPr lang="en-US" noProof="1"/>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lvl1pPr>
              <a:defRPr>
                <a:latin typeface="Times New Roman" pitchFamily="18" charset="0"/>
              </a:defRPr>
            </a:lvl1pPr>
            <a:lvl2pPr>
              <a:defRPr>
                <a:latin typeface="Times New Roman" pitchFamily="18" charset="0"/>
              </a:defRPr>
            </a:lvl2pPr>
            <a:lvl3pPr>
              <a:defRPr>
                <a:latin typeface="Times New Roman" pitchFamily="18" charset="0"/>
              </a:defRPr>
            </a:lvl3pPr>
            <a:lvl4pPr>
              <a:defRPr>
                <a:latin typeface="Times New Roman" pitchFamily="18" charset="0"/>
              </a:defRPr>
            </a:lvl4pPr>
            <a:lvl5pPr>
              <a:defRPr>
                <a:latin typeface="Times New Roman" pitchFamily="18" charset="0"/>
              </a:defRPr>
            </a:lvl5pPr>
          </a:lstStyle>
          <a:p>
            <a:pPr lvl="0"/>
            <a:r>
              <a:rPr lang="en-US" altLang="zh-CN" noProof="1"/>
              <a:t>Click to edit Master text styles</a:t>
            </a:r>
          </a:p>
          <a:p>
            <a:pPr lvl="1"/>
            <a:r>
              <a:rPr lang="en-US" altLang="zh-CN" noProof="1"/>
              <a:t>Second level</a:t>
            </a:r>
          </a:p>
          <a:p>
            <a:pPr lvl="2"/>
            <a:r>
              <a:rPr lang="en-US" altLang="zh-CN" noProof="1"/>
              <a:t>Third level</a:t>
            </a:r>
          </a:p>
          <a:p>
            <a:pPr lvl="3"/>
            <a:r>
              <a:rPr lang="en-US" altLang="zh-CN" noProof="1"/>
              <a:t>Fourth level</a:t>
            </a:r>
          </a:p>
          <a:p>
            <a:pPr lvl="4"/>
            <a:r>
              <a:rPr lang="en-US" altLang="zh-CN" noProof="1"/>
              <a:t>Fifth level</a:t>
            </a:r>
            <a:endParaRPr lang="en-US" noProof="1"/>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77174BFF-49D2-47A4-BFC2-D54F7193133C}" type="datetime1">
              <a:rPr lang="zh-CN" altLang="en-US"/>
              <a:pPr>
                <a:defRPr/>
              </a:pPr>
              <a:t>2022/3/10</a:t>
            </a:fld>
            <a:endParaRPr lang="zh-CN" alt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mtClean="0"/>
            </a:lvl1pPr>
          </a:lstStyle>
          <a:p>
            <a:pPr>
              <a:defRPr/>
            </a:pPr>
            <a:fld id="{1161347C-BE2F-423E-8D56-47BF197C9826}" type="slidenum">
              <a:rPr lang="zh-CN" altLang="en-US"/>
              <a:pPr>
                <a:defRPr/>
              </a:pPr>
              <a:t>‹#›</a:t>
            </a:fld>
            <a:endParaRPr lang="zh-CN" altLang="en-US"/>
          </a:p>
        </p:txBody>
      </p:sp>
    </p:spTree>
    <p:extLst>
      <p:ext uri="{BB962C8B-B14F-4D97-AF65-F5344CB8AC3E}">
        <p14:creationId xmlns:p14="http://schemas.microsoft.com/office/powerpoint/2010/main" val="12860205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Times New Roman" pitchFamily="18" charset="0"/>
              </a:defRPr>
            </a:lvl1pPr>
          </a:lstStyle>
          <a:p>
            <a:r>
              <a:rPr lang="en-US" altLang="zh-CN" noProof="1"/>
              <a:t>Click to edit Master title style</a:t>
            </a:r>
            <a:endParaRPr lang="en-US" noProof="1"/>
          </a:p>
        </p:txBody>
      </p:sp>
      <p:sp>
        <p:nvSpPr>
          <p:cNvPr id="3" name="Date Placeholder 2"/>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3966312B-0FD4-4F7D-B794-A7A57D3220F9}" type="datetime1">
              <a:rPr lang="zh-CN" altLang="en-US"/>
              <a:pPr>
                <a:defRPr/>
              </a:pPr>
              <a:t>2022/3/10</a:t>
            </a:fld>
            <a:endParaRPr lang="zh-CN" alt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defRPr>
            </a:lvl1pPr>
          </a:lstStyle>
          <a:p>
            <a:pPr>
              <a:defRPr/>
            </a:pPr>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mtClean="0"/>
            </a:lvl1pPr>
          </a:lstStyle>
          <a:p>
            <a:pPr>
              <a:defRPr/>
            </a:pPr>
            <a:fld id="{7171EA79-25E4-4128-8251-93C0A2BCD9F6}" type="slidenum">
              <a:rPr lang="zh-CN" altLang="en-US"/>
              <a:pPr>
                <a:defRPr/>
              </a:pPr>
              <a:t>‹#›</a:t>
            </a:fld>
            <a:endParaRPr lang="zh-CN" altLang="en-US"/>
          </a:p>
        </p:txBody>
      </p:sp>
    </p:spTree>
    <p:extLst>
      <p:ext uri="{BB962C8B-B14F-4D97-AF65-F5344CB8AC3E}">
        <p14:creationId xmlns:p14="http://schemas.microsoft.com/office/powerpoint/2010/main" val="20510758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63E8A5ED-23DB-46BF-9E92-47661A5E1285}" type="datetime1">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幻灯片编号占位符 5"/>
          <p:cNvSpPr>
            <a:spLocks noGrp="1"/>
          </p:cNvSpPr>
          <p:nvPr>
            <p:ph type="sldNum" sz="quarter" idx="12"/>
          </p:nvPr>
        </p:nvSpPr>
        <p:spPr/>
        <p:txBody>
          <a:bodyPr/>
          <a:lstStyle>
            <a:lvl1pPr>
              <a:defRPr/>
            </a:lvl1pPr>
          </a:lstStyle>
          <a:p>
            <a:pPr>
              <a:defRPr/>
            </a:pPr>
            <a:fld id="{75FAB0C2-7174-4263-837F-6DA1F371E189}" type="slidenum">
              <a:rPr lang="zh-CN" altLang="en-US"/>
              <a:pPr>
                <a:defRPr/>
              </a:pPr>
              <a:t>‹#›</a:t>
            </a:fld>
            <a:endParaRPr lang="zh-CN" altLang="en-US"/>
          </a:p>
        </p:txBody>
      </p:sp>
    </p:spTree>
    <p:extLst>
      <p:ext uri="{BB962C8B-B14F-4D97-AF65-F5344CB8AC3E}">
        <p14:creationId xmlns:p14="http://schemas.microsoft.com/office/powerpoint/2010/main" val="907184971"/>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76B2ADE6-558C-4AE5-B465-9FBDA6DC5409}" type="datetime1">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幻灯片编号占位符 5"/>
          <p:cNvSpPr>
            <a:spLocks noGrp="1"/>
          </p:cNvSpPr>
          <p:nvPr>
            <p:ph type="sldNum" sz="quarter" idx="12"/>
          </p:nvPr>
        </p:nvSpPr>
        <p:spPr/>
        <p:txBody>
          <a:bodyPr/>
          <a:lstStyle>
            <a:lvl1pPr>
              <a:defRPr/>
            </a:lvl1pPr>
          </a:lstStyle>
          <a:p>
            <a:pPr>
              <a:defRPr/>
            </a:pPr>
            <a:fld id="{829F4C31-5823-4462-87FC-88AB04B02E37}" type="slidenum">
              <a:rPr lang="zh-CN" altLang="en-US"/>
              <a:pPr>
                <a:defRPr/>
              </a:pPr>
              <a:t>‹#›</a:t>
            </a:fld>
            <a:endParaRPr lang="zh-CN" altLang="en-US"/>
          </a:p>
        </p:txBody>
      </p:sp>
    </p:spTree>
    <p:extLst>
      <p:ext uri="{BB962C8B-B14F-4D97-AF65-F5344CB8AC3E}">
        <p14:creationId xmlns:p14="http://schemas.microsoft.com/office/powerpoint/2010/main" val="6792508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3F45AB1-DCAD-4635-9076-B5B75C16962A}" type="datetime1">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幻灯片编号占位符 5"/>
          <p:cNvSpPr>
            <a:spLocks noGrp="1"/>
          </p:cNvSpPr>
          <p:nvPr>
            <p:ph type="sldNum" sz="quarter" idx="12"/>
          </p:nvPr>
        </p:nvSpPr>
        <p:spPr/>
        <p:txBody>
          <a:bodyPr/>
          <a:lstStyle>
            <a:lvl1pPr>
              <a:defRPr/>
            </a:lvl1pPr>
          </a:lstStyle>
          <a:p>
            <a:pPr>
              <a:defRPr/>
            </a:pPr>
            <a:fld id="{A451A009-AB4D-4554-AB8A-02730C78B9EA}" type="slidenum">
              <a:rPr lang="zh-CN" altLang="en-US"/>
              <a:pPr>
                <a:defRPr/>
              </a:pPr>
              <a:t>‹#›</a:t>
            </a:fld>
            <a:endParaRPr lang="zh-CN" altLang="en-US"/>
          </a:p>
        </p:txBody>
      </p:sp>
    </p:spTree>
    <p:extLst>
      <p:ext uri="{BB962C8B-B14F-4D97-AF65-F5344CB8AC3E}">
        <p14:creationId xmlns:p14="http://schemas.microsoft.com/office/powerpoint/2010/main" val="2632744197"/>
      </p:ext>
    </p:extLst>
  </p:cSld>
  <p:clrMapOvr>
    <a:masterClrMapping/>
  </p:clrMapOvr>
  <p:hf sldNum="0"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p:cNvSpPr>
            <a:spLocks noGrp="1"/>
          </p:cNvSpPr>
          <p:nvPr>
            <p:ph type="dt" sz="half" idx="10"/>
          </p:nvPr>
        </p:nvSpPr>
        <p:spPr/>
        <p:txBody>
          <a:bodyPr/>
          <a:lstStyle>
            <a:lvl1pPr>
              <a:defRPr/>
            </a:lvl1pPr>
          </a:lstStyle>
          <a:p>
            <a:pPr>
              <a:defRPr/>
            </a:pPr>
            <a:fld id="{0BBDB363-31EB-450E-A643-F75629482698}" type="datetime1">
              <a:rPr lang="zh-CN" altLang="en-US"/>
              <a:pPr>
                <a:defRPr/>
              </a:pPr>
              <a:t>2022/3/10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幻灯片编号占位符 5"/>
          <p:cNvSpPr>
            <a:spLocks noGrp="1"/>
          </p:cNvSpPr>
          <p:nvPr>
            <p:ph type="sldNum" sz="quarter" idx="12"/>
          </p:nvPr>
        </p:nvSpPr>
        <p:spPr/>
        <p:txBody>
          <a:bodyPr/>
          <a:lstStyle>
            <a:lvl1pPr>
              <a:defRPr/>
            </a:lvl1pPr>
          </a:lstStyle>
          <a:p>
            <a:pPr>
              <a:defRPr/>
            </a:pPr>
            <a:fld id="{5F47062F-FF73-4AAA-BA91-C1890CF9B4D9}" type="slidenum">
              <a:rPr lang="zh-CN" altLang="en-US"/>
              <a:pPr>
                <a:defRPr/>
              </a:pPr>
              <a:t>‹#›</a:t>
            </a:fld>
            <a:endParaRPr lang="zh-CN" altLang="en-US"/>
          </a:p>
        </p:txBody>
      </p:sp>
    </p:spTree>
    <p:extLst>
      <p:ext uri="{BB962C8B-B14F-4D97-AF65-F5344CB8AC3E}">
        <p14:creationId xmlns:p14="http://schemas.microsoft.com/office/powerpoint/2010/main" val="3189002013"/>
      </p:ext>
    </p:extLst>
  </p:cSld>
  <p:clrMapOvr>
    <a:masterClrMapping/>
  </p:clrMapOvr>
  <p:hf sldNum="0" hdr="0" ftr="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页脚占位符 7"/>
          <p:cNvSpPr>
            <a:spLocks noGrp="1"/>
          </p:cNvSpPr>
          <p:nvPr>
            <p:ph type="ftr" sz="quarter" idx="10"/>
          </p:nvPr>
        </p:nvSpPr>
        <p:spPr/>
        <p:txBody>
          <a:bodyPr/>
          <a:lstStyle>
            <a:lvl1pPr>
              <a:defRPr/>
            </a:lvl1pPr>
          </a:lstStyle>
          <a:p>
            <a:pPr>
              <a:defRPr/>
            </a:pPr>
            <a:endParaRPr lang="en-US"/>
          </a:p>
        </p:txBody>
      </p:sp>
      <p:sp>
        <p:nvSpPr>
          <p:cNvPr id="8" name="幻灯片编号占位符 8"/>
          <p:cNvSpPr>
            <a:spLocks noGrp="1"/>
          </p:cNvSpPr>
          <p:nvPr>
            <p:ph type="sldNum" sz="quarter" idx="11"/>
          </p:nvPr>
        </p:nvSpPr>
        <p:spPr/>
        <p:txBody>
          <a:bodyPr/>
          <a:lstStyle>
            <a:lvl1pPr>
              <a:defRPr smtClean="0"/>
            </a:lvl1pPr>
          </a:lstStyle>
          <a:p>
            <a:pPr>
              <a:defRPr/>
            </a:pPr>
            <a:fld id="{03469252-9C9D-4D7C-AB6A-B9E9D02FC4D2}" type="slidenum">
              <a:rPr lang="zh-CN" altLang="en-US"/>
              <a:pPr>
                <a:defRPr/>
              </a:pPr>
              <a:t>‹#›</a:t>
            </a:fld>
            <a:endParaRPr lang="zh-CN" altLang="en-US"/>
          </a:p>
        </p:txBody>
      </p:sp>
    </p:spTree>
    <p:extLst>
      <p:ext uri="{BB962C8B-B14F-4D97-AF65-F5344CB8AC3E}">
        <p14:creationId xmlns:p14="http://schemas.microsoft.com/office/powerpoint/2010/main" val="97368818"/>
      </p:ext>
    </p:extLst>
  </p:cSld>
  <p:clrMapOvr>
    <a:masterClrMapping/>
  </p:clrMapOvr>
  <p:hf sldNum="0" hdr="0" ftr="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页脚占位符 3"/>
          <p:cNvSpPr>
            <a:spLocks noGrp="1"/>
          </p:cNvSpPr>
          <p:nvPr>
            <p:ph type="ftr" sz="quarter" idx="10"/>
          </p:nvPr>
        </p:nvSpPr>
        <p:spPr/>
        <p:txBody>
          <a:bodyPr/>
          <a:lstStyle>
            <a:lvl1pPr>
              <a:defRPr/>
            </a:lvl1pPr>
          </a:lstStyle>
          <a:p>
            <a:pPr>
              <a:defRPr/>
            </a:pPr>
            <a:endParaRPr lang="en-US"/>
          </a:p>
        </p:txBody>
      </p:sp>
      <p:sp>
        <p:nvSpPr>
          <p:cNvPr id="4" name="幻灯片编号占位符 4"/>
          <p:cNvSpPr>
            <a:spLocks noGrp="1"/>
          </p:cNvSpPr>
          <p:nvPr>
            <p:ph type="sldNum" sz="quarter" idx="11"/>
          </p:nvPr>
        </p:nvSpPr>
        <p:spPr/>
        <p:txBody>
          <a:bodyPr/>
          <a:lstStyle>
            <a:lvl1pPr>
              <a:defRPr smtClean="0"/>
            </a:lvl1pPr>
          </a:lstStyle>
          <a:p>
            <a:pPr>
              <a:defRPr/>
            </a:pPr>
            <a:fld id="{7C7E8587-E609-4B29-9BCC-E6AC32E2027B}" type="slidenum">
              <a:rPr lang="zh-CN" altLang="en-US"/>
              <a:pPr>
                <a:defRPr/>
              </a:pPr>
              <a:t>‹#›</a:t>
            </a:fld>
            <a:endParaRPr lang="zh-CN" altLang="en-US"/>
          </a:p>
        </p:txBody>
      </p:sp>
    </p:spTree>
    <p:extLst>
      <p:ext uri="{BB962C8B-B14F-4D97-AF65-F5344CB8AC3E}">
        <p14:creationId xmlns:p14="http://schemas.microsoft.com/office/powerpoint/2010/main" val="219073483"/>
      </p:ext>
    </p:extLst>
  </p:cSld>
  <p:clrMapOvr>
    <a:masterClrMapping/>
  </p:clrMapOvr>
  <p:hf sldNum="0" hdr="0" ftr="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A9B1329-2E12-470D-876C-538FFB36F88A}" type="datetime1">
              <a:rPr lang="zh-CN" altLang="en-US"/>
              <a:pPr>
                <a:defRPr/>
              </a:pPr>
              <a:t>2022/3/10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en-US"/>
          </a:p>
        </p:txBody>
      </p:sp>
      <p:sp>
        <p:nvSpPr>
          <p:cNvPr id="4" name="幻灯片编号占位符 5"/>
          <p:cNvSpPr>
            <a:spLocks noGrp="1"/>
          </p:cNvSpPr>
          <p:nvPr>
            <p:ph type="sldNum" sz="quarter" idx="12"/>
          </p:nvPr>
        </p:nvSpPr>
        <p:spPr/>
        <p:txBody>
          <a:bodyPr/>
          <a:lstStyle>
            <a:lvl1pPr>
              <a:defRPr/>
            </a:lvl1pPr>
          </a:lstStyle>
          <a:p>
            <a:pPr>
              <a:defRPr/>
            </a:pPr>
            <a:fld id="{37C617E3-73A0-4EF6-A779-B78E5D98CBB5}" type="slidenum">
              <a:rPr lang="zh-CN" altLang="en-US"/>
              <a:pPr>
                <a:defRPr/>
              </a:pPr>
              <a:t>‹#›</a:t>
            </a:fld>
            <a:endParaRPr lang="zh-CN" altLang="en-US"/>
          </a:p>
        </p:txBody>
      </p:sp>
    </p:spTree>
    <p:extLst>
      <p:ext uri="{BB962C8B-B14F-4D97-AF65-F5344CB8AC3E}">
        <p14:creationId xmlns:p14="http://schemas.microsoft.com/office/powerpoint/2010/main" val="4147801713"/>
      </p:ext>
    </p:extLst>
  </p:cSld>
  <p:clrMapOvr>
    <a:masterClrMapping/>
  </p:clrMapOvr>
  <p:hf sldNum="0" hdr="0" ftr="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Times New Roman" pitchFamily="18" charset="0"/>
              </a:defRPr>
            </a:lvl1pPr>
          </a:lstStyle>
          <a:p>
            <a:r>
              <a:rPr lang="en-US" altLang="zh-CN" noProof="1"/>
              <a:t>Click to edit Master title style</a:t>
            </a:r>
            <a:endParaRPr lang="en-US" noProof="1"/>
          </a:p>
        </p:txBody>
      </p:sp>
      <p:sp>
        <p:nvSpPr>
          <p:cNvPr id="3" name="Content Placeholder 2"/>
          <p:cNvSpPr>
            <a:spLocks noGrp="1"/>
          </p:cNvSpPr>
          <p:nvPr>
            <p:ph idx="1"/>
          </p:nvPr>
        </p:nvSpPr>
        <p:spPr>
          <a:xfrm>
            <a:off x="457200" y="1600200"/>
            <a:ext cx="8229600" cy="4525963"/>
          </a:xfrm>
          <a:prstGeom prst="rect">
            <a:avLst/>
          </a:prstGeom>
        </p:spPr>
        <p:txBody>
          <a:bodyPr/>
          <a:lstStyle>
            <a:lvl1pPr>
              <a:defRPr>
                <a:latin typeface="Times New Roman" pitchFamily="18" charset="0"/>
              </a:defRPr>
            </a:lvl1pPr>
            <a:lvl2pPr>
              <a:defRPr>
                <a:latin typeface="Times New Roman" pitchFamily="18" charset="0"/>
              </a:defRPr>
            </a:lvl2pPr>
            <a:lvl3pPr>
              <a:defRPr>
                <a:latin typeface="Times New Roman" pitchFamily="18" charset="0"/>
              </a:defRPr>
            </a:lvl3pPr>
            <a:lvl4pPr>
              <a:defRPr>
                <a:latin typeface="Times New Roman" pitchFamily="18" charset="0"/>
              </a:defRPr>
            </a:lvl4pPr>
            <a:lvl5pPr>
              <a:defRPr>
                <a:latin typeface="Times New Roman" pitchFamily="18" charset="0"/>
              </a:defRPr>
            </a:lvl5pPr>
          </a:lstStyle>
          <a:p>
            <a:pPr lvl="0"/>
            <a:r>
              <a:rPr lang="en-US" altLang="zh-CN" noProof="1"/>
              <a:t>Click to edit Master text styles</a:t>
            </a:r>
          </a:p>
          <a:p>
            <a:pPr lvl="1"/>
            <a:r>
              <a:rPr lang="en-US" altLang="zh-CN" noProof="1"/>
              <a:t>Second level</a:t>
            </a:r>
          </a:p>
          <a:p>
            <a:pPr lvl="2"/>
            <a:r>
              <a:rPr lang="en-US" altLang="zh-CN" noProof="1"/>
              <a:t>Third level</a:t>
            </a:r>
          </a:p>
          <a:p>
            <a:pPr lvl="3"/>
            <a:r>
              <a:rPr lang="en-US" altLang="zh-CN" noProof="1"/>
              <a:t>Fourth level</a:t>
            </a:r>
          </a:p>
          <a:p>
            <a:pPr lvl="4"/>
            <a:r>
              <a:rPr lang="en-US" altLang="zh-CN" noProof="1"/>
              <a:t>Fifth level</a:t>
            </a:r>
            <a:endParaRPr lang="en-US" noProof="1"/>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1B0E696F-42D6-4DE9-903C-DDE0054B8EA9}" type="datetime1">
              <a:rPr lang="zh-CN" altLang="en-US"/>
              <a:pPr>
                <a:defRPr/>
              </a:pPr>
              <a:t>2022/3/10</a:t>
            </a:fld>
            <a:endParaRPr lang="zh-CN" alt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mtClean="0"/>
            </a:lvl1pPr>
          </a:lstStyle>
          <a:p>
            <a:pPr>
              <a:defRPr/>
            </a:pPr>
            <a:fld id="{214D3902-6E0B-4D76-8B2F-9FD39C40E3C4}" type="slidenum">
              <a:rPr lang="zh-CN" altLang="en-US"/>
              <a:pPr>
                <a:defRPr/>
              </a:pPr>
              <a:t>‹#›</a:t>
            </a:fld>
            <a:endParaRPr lang="zh-CN" altLang="en-US"/>
          </a:p>
        </p:txBody>
      </p:sp>
    </p:spTree>
    <p:extLst>
      <p:ext uri="{BB962C8B-B14F-4D97-AF65-F5344CB8AC3E}">
        <p14:creationId xmlns:p14="http://schemas.microsoft.com/office/powerpoint/2010/main" val="33398366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BCFED0C-F2C7-41C8-A58B-114A221A9596}" type="datetime1">
              <a:rPr lang="zh-CN" altLang="en-US"/>
              <a:pPr>
                <a:defRPr/>
              </a:pPr>
              <a:t>2022/3/10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幻灯片编号占位符 5"/>
          <p:cNvSpPr>
            <a:spLocks noGrp="1"/>
          </p:cNvSpPr>
          <p:nvPr>
            <p:ph type="sldNum" sz="quarter" idx="12"/>
          </p:nvPr>
        </p:nvSpPr>
        <p:spPr/>
        <p:txBody>
          <a:bodyPr/>
          <a:lstStyle>
            <a:lvl1pPr>
              <a:defRPr/>
            </a:lvl1pPr>
          </a:lstStyle>
          <a:p>
            <a:pPr>
              <a:defRPr/>
            </a:pPr>
            <a:fld id="{4E984DA8-D35F-46AF-9F73-CAC3D082F434}" type="slidenum">
              <a:rPr lang="zh-CN" altLang="en-US"/>
              <a:pPr>
                <a:defRPr/>
              </a:pPr>
              <a:t>‹#›</a:t>
            </a:fld>
            <a:endParaRPr lang="zh-CN" altLang="en-US"/>
          </a:p>
        </p:txBody>
      </p:sp>
    </p:spTree>
    <p:extLst>
      <p:ext uri="{BB962C8B-B14F-4D97-AF65-F5344CB8AC3E}">
        <p14:creationId xmlns:p14="http://schemas.microsoft.com/office/powerpoint/2010/main" val="3054247261"/>
      </p:ext>
    </p:extLst>
  </p:cSld>
  <p:clrMapOvr>
    <a:masterClrMapping/>
  </p:clrMapOvr>
  <p:hf sldNum="0" hdr="0" ftr="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5FB1608-639E-4A14-8ECF-26B39F5E6408}" type="datetime1">
              <a:rPr lang="zh-CN" altLang="en-US"/>
              <a:pPr>
                <a:defRPr/>
              </a:pPr>
              <a:t>2022/3/10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幻灯片编号占位符 5"/>
          <p:cNvSpPr>
            <a:spLocks noGrp="1"/>
          </p:cNvSpPr>
          <p:nvPr>
            <p:ph type="sldNum" sz="quarter" idx="12"/>
          </p:nvPr>
        </p:nvSpPr>
        <p:spPr/>
        <p:txBody>
          <a:bodyPr/>
          <a:lstStyle>
            <a:lvl1pPr>
              <a:defRPr/>
            </a:lvl1pPr>
          </a:lstStyle>
          <a:p>
            <a:pPr>
              <a:defRPr/>
            </a:pPr>
            <a:fld id="{9E918271-65E7-4694-9DC0-666A8A4AD625}" type="slidenum">
              <a:rPr lang="zh-CN" altLang="en-US"/>
              <a:pPr>
                <a:defRPr/>
              </a:pPr>
              <a:t>‹#›</a:t>
            </a:fld>
            <a:endParaRPr lang="zh-CN" altLang="en-US"/>
          </a:p>
        </p:txBody>
      </p:sp>
    </p:spTree>
    <p:extLst>
      <p:ext uri="{BB962C8B-B14F-4D97-AF65-F5344CB8AC3E}">
        <p14:creationId xmlns:p14="http://schemas.microsoft.com/office/powerpoint/2010/main" val="2515952962"/>
      </p:ext>
    </p:extLst>
  </p:cSld>
  <p:clrMapOvr>
    <a:masterClrMapping/>
  </p:clrMapOvr>
  <p:hf sldNum="0" hdr="0" ftr="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本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ED9A7842-BD61-425E-A438-76288369B291}" type="datetime1">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幻灯片编号占位符 5"/>
          <p:cNvSpPr>
            <a:spLocks noGrp="1"/>
          </p:cNvSpPr>
          <p:nvPr>
            <p:ph type="sldNum" sz="quarter" idx="12"/>
          </p:nvPr>
        </p:nvSpPr>
        <p:spPr/>
        <p:txBody>
          <a:bodyPr/>
          <a:lstStyle>
            <a:lvl1pPr>
              <a:defRPr/>
            </a:lvl1pPr>
          </a:lstStyle>
          <a:p>
            <a:pPr>
              <a:defRPr/>
            </a:pPr>
            <a:fld id="{C207F019-2D7B-4A66-95B0-D2C07ADC1D16}" type="slidenum">
              <a:rPr lang="zh-CN" altLang="en-US"/>
              <a:pPr>
                <a:defRPr/>
              </a:pPr>
              <a:t>‹#›</a:t>
            </a:fld>
            <a:endParaRPr lang="zh-CN" altLang="en-US"/>
          </a:p>
        </p:txBody>
      </p:sp>
    </p:spTree>
    <p:extLst>
      <p:ext uri="{BB962C8B-B14F-4D97-AF65-F5344CB8AC3E}">
        <p14:creationId xmlns:p14="http://schemas.microsoft.com/office/powerpoint/2010/main" val="1961356703"/>
      </p:ext>
    </p:extLst>
  </p:cSld>
  <p:clrMapOvr>
    <a:masterClrMapping/>
  </p:clrMapOvr>
  <p:hf sldNum="0" hdr="0" ftr="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FB2EA177-1B1E-4197-B867-6D43AAE318A1}" type="datetime1">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幻灯片编号占位符 5"/>
          <p:cNvSpPr>
            <a:spLocks noGrp="1"/>
          </p:cNvSpPr>
          <p:nvPr>
            <p:ph type="sldNum" sz="quarter" idx="12"/>
          </p:nvPr>
        </p:nvSpPr>
        <p:spPr/>
        <p:txBody>
          <a:bodyPr/>
          <a:lstStyle>
            <a:lvl1pPr>
              <a:defRPr/>
            </a:lvl1pPr>
          </a:lstStyle>
          <a:p>
            <a:pPr>
              <a:defRPr/>
            </a:pPr>
            <a:fld id="{AFEB0CD6-A4AB-4B83-9957-1DC7E79BE5D5}" type="slidenum">
              <a:rPr lang="zh-CN" altLang="en-US"/>
              <a:pPr>
                <a:defRPr/>
              </a:pPr>
              <a:t>‹#›</a:t>
            </a:fld>
            <a:endParaRPr lang="zh-CN" altLang="en-US"/>
          </a:p>
        </p:txBody>
      </p:sp>
    </p:spTree>
    <p:extLst>
      <p:ext uri="{BB962C8B-B14F-4D97-AF65-F5344CB8AC3E}">
        <p14:creationId xmlns:p14="http://schemas.microsoft.com/office/powerpoint/2010/main" val="3993210657"/>
      </p:ext>
    </p:extLst>
  </p:cSld>
  <p:clrMapOvr>
    <a:masterClrMapping/>
  </p:clrMapOvr>
  <p:hf sldNum="0" hdr="0" ft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atin typeface="Times New Roman" pitchFamily="18" charset="0"/>
              </a:defRPr>
            </a:lvl1pPr>
          </a:lstStyle>
          <a:p>
            <a:r>
              <a:rPr lang="en-US" altLang="zh-CN" noProof="1"/>
              <a:t>Click to edit Master title style</a:t>
            </a:r>
            <a:endParaRPr lang="en-US" noProof="1"/>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atin typeface="Times New Roman" pitchFamily="18"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noProof="1"/>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83D58CFF-6681-474B-A36D-3BBF988CDD83}" type="datetime1">
              <a:rPr lang="zh-CN" altLang="en-US"/>
              <a:pPr>
                <a:defRPr/>
              </a:pPr>
              <a:t>2022/3/10</a:t>
            </a:fld>
            <a:endParaRPr lang="zh-CN" alt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mtClean="0"/>
            </a:lvl1pPr>
          </a:lstStyle>
          <a:p>
            <a:pPr>
              <a:defRPr/>
            </a:pPr>
            <a:fld id="{2279771D-6B26-416E-BFB0-06D10F6C3FA0}" type="slidenum">
              <a:rPr lang="zh-CN" altLang="en-US"/>
              <a:pPr>
                <a:defRPr/>
              </a:pPr>
              <a:t>‹#›</a:t>
            </a:fld>
            <a:endParaRPr lang="zh-CN" altLang="en-US"/>
          </a:p>
        </p:txBody>
      </p:sp>
    </p:spTree>
    <p:extLst>
      <p:ext uri="{BB962C8B-B14F-4D97-AF65-F5344CB8AC3E}">
        <p14:creationId xmlns:p14="http://schemas.microsoft.com/office/powerpoint/2010/main" val="40248674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Times New Roman" pitchFamily="18" charset="0"/>
              </a:defRPr>
            </a:lvl1pPr>
          </a:lstStyle>
          <a:p>
            <a:r>
              <a:rPr lang="en-US" altLang="zh-CN" noProof="1"/>
              <a:t>Click to edit Master title style</a:t>
            </a:r>
            <a:endParaRPr lang="en-US" noProof="1"/>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atin typeface="Times New Roman" pitchFamily="18" charset="0"/>
              </a:defRPr>
            </a:lvl1pPr>
            <a:lvl2pPr>
              <a:defRPr sz="2400">
                <a:latin typeface="Times New Roman" pitchFamily="18" charset="0"/>
              </a:defRPr>
            </a:lvl2pPr>
            <a:lvl3pPr>
              <a:defRPr sz="2000">
                <a:latin typeface="Times New Roman" pitchFamily="18" charset="0"/>
              </a:defRPr>
            </a:lvl3pPr>
            <a:lvl4pPr>
              <a:defRPr sz="1800">
                <a:latin typeface="Times New Roman" pitchFamily="18" charset="0"/>
              </a:defRPr>
            </a:lvl4pPr>
            <a:lvl5pPr>
              <a:defRPr sz="1800">
                <a:latin typeface="Times New Roman" pitchFamily="18" charset="0"/>
              </a:defRPr>
            </a:lvl5pPr>
            <a:lvl6pPr>
              <a:defRPr sz="1800"/>
            </a:lvl6pPr>
            <a:lvl7pPr>
              <a:defRPr sz="1800"/>
            </a:lvl7pPr>
            <a:lvl8pPr>
              <a:defRPr sz="1800"/>
            </a:lvl8pPr>
            <a:lvl9pPr>
              <a:defRPr sz="1800"/>
            </a:lvl9pPr>
          </a:lstStyle>
          <a:p>
            <a:pPr lvl="0"/>
            <a:r>
              <a:rPr lang="en-US" altLang="zh-CN" noProof="1"/>
              <a:t>Click to edit Master text styles</a:t>
            </a:r>
          </a:p>
          <a:p>
            <a:pPr lvl="1"/>
            <a:r>
              <a:rPr lang="en-US" altLang="zh-CN" noProof="1"/>
              <a:t>Second level</a:t>
            </a:r>
          </a:p>
          <a:p>
            <a:pPr lvl="2"/>
            <a:r>
              <a:rPr lang="en-US" altLang="zh-CN" noProof="1"/>
              <a:t>Third level</a:t>
            </a:r>
          </a:p>
          <a:p>
            <a:pPr lvl="3"/>
            <a:r>
              <a:rPr lang="en-US" altLang="zh-CN" noProof="1"/>
              <a:t>Fourth level</a:t>
            </a:r>
          </a:p>
          <a:p>
            <a:pPr lvl="4"/>
            <a:r>
              <a:rPr lang="en-US" altLang="zh-CN" noProof="1"/>
              <a:t>Fifth level</a:t>
            </a:r>
            <a:endParaRPr lang="en-US" noProof="1"/>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atin typeface="Times New Roman" pitchFamily="18" charset="0"/>
              </a:defRPr>
            </a:lvl1pPr>
            <a:lvl2pPr>
              <a:defRPr sz="2400">
                <a:latin typeface="Times New Roman" pitchFamily="18" charset="0"/>
              </a:defRPr>
            </a:lvl2pPr>
            <a:lvl3pPr>
              <a:defRPr sz="2000">
                <a:latin typeface="Times New Roman" pitchFamily="18" charset="0"/>
              </a:defRPr>
            </a:lvl3pPr>
            <a:lvl4pPr>
              <a:defRPr sz="1800">
                <a:latin typeface="Times New Roman" pitchFamily="18" charset="0"/>
              </a:defRPr>
            </a:lvl4pPr>
            <a:lvl5pPr>
              <a:defRPr sz="1800">
                <a:latin typeface="Times New Roman" pitchFamily="18" charset="0"/>
              </a:defRPr>
            </a:lvl5pPr>
            <a:lvl6pPr>
              <a:defRPr sz="1800"/>
            </a:lvl6pPr>
            <a:lvl7pPr>
              <a:defRPr sz="1800"/>
            </a:lvl7pPr>
            <a:lvl8pPr>
              <a:defRPr sz="1800"/>
            </a:lvl8pPr>
            <a:lvl9pPr>
              <a:defRPr sz="1800"/>
            </a:lvl9pPr>
          </a:lstStyle>
          <a:p>
            <a:pPr lvl="0"/>
            <a:r>
              <a:rPr lang="en-US" altLang="zh-CN" noProof="1"/>
              <a:t>Click to edit Master text styles</a:t>
            </a:r>
          </a:p>
          <a:p>
            <a:pPr lvl="1"/>
            <a:r>
              <a:rPr lang="en-US" altLang="zh-CN" noProof="1"/>
              <a:t>Second level</a:t>
            </a:r>
          </a:p>
          <a:p>
            <a:pPr lvl="2"/>
            <a:r>
              <a:rPr lang="en-US" altLang="zh-CN" noProof="1"/>
              <a:t>Third level</a:t>
            </a:r>
          </a:p>
          <a:p>
            <a:pPr lvl="3"/>
            <a:r>
              <a:rPr lang="en-US" altLang="zh-CN" noProof="1"/>
              <a:t>Fourth level</a:t>
            </a:r>
          </a:p>
          <a:p>
            <a:pPr lvl="4"/>
            <a:r>
              <a:rPr lang="en-US" altLang="zh-CN" noProof="1"/>
              <a:t>Fifth level</a:t>
            </a:r>
            <a:endParaRPr lang="en-US" noProof="1"/>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EA2C7BDD-EB5A-466D-8D96-A6D4CF03D30E}" type="datetime1">
              <a:rPr lang="zh-CN" altLang="en-US"/>
              <a:pPr>
                <a:defRPr/>
              </a:pPr>
              <a:t>2022/3/10</a:t>
            </a:fld>
            <a:endParaRPr lang="zh-CN" alt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mtClean="0"/>
            </a:lvl1pPr>
          </a:lstStyle>
          <a:p>
            <a:pPr>
              <a:defRPr/>
            </a:pPr>
            <a:fld id="{8A78D3A1-A1F1-4397-A71C-ECC68DD4CEE6}" type="slidenum">
              <a:rPr lang="zh-CN" altLang="en-US"/>
              <a:pPr>
                <a:defRPr/>
              </a:pPr>
              <a:t>‹#›</a:t>
            </a:fld>
            <a:endParaRPr lang="zh-CN" altLang="en-US"/>
          </a:p>
        </p:txBody>
      </p:sp>
    </p:spTree>
    <p:extLst>
      <p:ext uri="{BB962C8B-B14F-4D97-AF65-F5344CB8AC3E}">
        <p14:creationId xmlns:p14="http://schemas.microsoft.com/office/powerpoint/2010/main" val="1534327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Times New Roman" pitchFamily="18" charset="0"/>
              </a:defRPr>
            </a:lvl1pPr>
          </a:lstStyle>
          <a:p>
            <a:r>
              <a:rPr lang="en-US" altLang="zh-CN" noProof="1"/>
              <a:t>Click to edit Master title style</a:t>
            </a:r>
            <a:endParaRPr lang="en-US" noProof="1"/>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atin typeface="Times New Roman"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noProof="1"/>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atin typeface="Times New Roman" pitchFamily="18" charset="0"/>
              </a:defRPr>
            </a:lvl1pPr>
            <a:lvl2pPr>
              <a:defRPr sz="2000">
                <a:latin typeface="Times New Roman" pitchFamily="18" charset="0"/>
              </a:defRPr>
            </a:lvl2pPr>
            <a:lvl3pPr>
              <a:defRPr sz="1800">
                <a:latin typeface="Times New Roman" pitchFamily="18" charset="0"/>
              </a:defRPr>
            </a:lvl3pPr>
            <a:lvl4pPr>
              <a:defRPr sz="1600">
                <a:latin typeface="Times New Roman" pitchFamily="18" charset="0"/>
              </a:defRPr>
            </a:lvl4pPr>
            <a:lvl5pPr>
              <a:defRPr sz="1600">
                <a:latin typeface="Times New Roman" pitchFamily="18" charset="0"/>
              </a:defRPr>
            </a:lvl5pPr>
            <a:lvl6pPr>
              <a:defRPr sz="1600"/>
            </a:lvl6pPr>
            <a:lvl7pPr>
              <a:defRPr sz="1600"/>
            </a:lvl7pPr>
            <a:lvl8pPr>
              <a:defRPr sz="1600"/>
            </a:lvl8pPr>
            <a:lvl9pPr>
              <a:defRPr sz="1600"/>
            </a:lvl9pPr>
          </a:lstStyle>
          <a:p>
            <a:pPr lvl="0"/>
            <a:r>
              <a:rPr lang="en-US" altLang="zh-CN" noProof="1"/>
              <a:t>Click to edit Master text styles</a:t>
            </a:r>
          </a:p>
          <a:p>
            <a:pPr lvl="1"/>
            <a:r>
              <a:rPr lang="en-US" altLang="zh-CN" noProof="1"/>
              <a:t>Second level</a:t>
            </a:r>
          </a:p>
          <a:p>
            <a:pPr lvl="2"/>
            <a:r>
              <a:rPr lang="en-US" altLang="zh-CN" noProof="1"/>
              <a:t>Third level</a:t>
            </a:r>
          </a:p>
          <a:p>
            <a:pPr lvl="3"/>
            <a:r>
              <a:rPr lang="en-US" altLang="zh-CN" noProof="1"/>
              <a:t>Fourth level</a:t>
            </a:r>
          </a:p>
          <a:p>
            <a:pPr lvl="4"/>
            <a:r>
              <a:rPr lang="en-US" altLang="zh-CN" noProof="1"/>
              <a:t>Fifth level</a:t>
            </a:r>
            <a:endParaRPr lang="en-US" noProof="1"/>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Times New Roman"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noProof="1"/>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atin typeface="Times New Roman" pitchFamily="18" charset="0"/>
              </a:defRPr>
            </a:lvl1pPr>
            <a:lvl2pPr>
              <a:defRPr sz="2000">
                <a:latin typeface="Times New Roman" pitchFamily="18" charset="0"/>
              </a:defRPr>
            </a:lvl2pPr>
            <a:lvl3pPr>
              <a:defRPr sz="1800">
                <a:latin typeface="Times New Roman" pitchFamily="18" charset="0"/>
              </a:defRPr>
            </a:lvl3pPr>
            <a:lvl4pPr>
              <a:defRPr sz="1600">
                <a:latin typeface="Times New Roman" pitchFamily="18" charset="0"/>
              </a:defRPr>
            </a:lvl4pPr>
            <a:lvl5pPr>
              <a:defRPr sz="1600">
                <a:latin typeface="Times New Roman" pitchFamily="18" charset="0"/>
              </a:defRPr>
            </a:lvl5pPr>
            <a:lvl6pPr>
              <a:defRPr sz="1600"/>
            </a:lvl6pPr>
            <a:lvl7pPr>
              <a:defRPr sz="1600"/>
            </a:lvl7pPr>
            <a:lvl8pPr>
              <a:defRPr sz="1600"/>
            </a:lvl8pPr>
            <a:lvl9pPr>
              <a:defRPr sz="1600"/>
            </a:lvl9pPr>
          </a:lstStyle>
          <a:p>
            <a:pPr lvl="0"/>
            <a:r>
              <a:rPr lang="en-US" altLang="zh-CN" noProof="1"/>
              <a:t>Click to edit Master text styles</a:t>
            </a:r>
          </a:p>
          <a:p>
            <a:pPr lvl="1"/>
            <a:r>
              <a:rPr lang="en-US" altLang="zh-CN" noProof="1"/>
              <a:t>Second level</a:t>
            </a:r>
          </a:p>
          <a:p>
            <a:pPr lvl="2"/>
            <a:r>
              <a:rPr lang="en-US" altLang="zh-CN" noProof="1"/>
              <a:t>Third level</a:t>
            </a:r>
          </a:p>
          <a:p>
            <a:pPr lvl="3"/>
            <a:r>
              <a:rPr lang="en-US" altLang="zh-CN" noProof="1"/>
              <a:t>Fourth level</a:t>
            </a:r>
          </a:p>
          <a:p>
            <a:pPr lvl="4"/>
            <a:r>
              <a:rPr lang="en-US" altLang="zh-CN" noProof="1"/>
              <a:t>Fifth level</a:t>
            </a:r>
            <a:endParaRPr lang="en-US" noProof="1"/>
          </a:p>
        </p:txBody>
      </p:sp>
      <p:sp>
        <p:nvSpPr>
          <p:cNvPr id="7" name="Date Placeholder 6"/>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5CFA7D2B-687F-41ED-B58E-0D20D0E44D59}" type="datetime1">
              <a:rPr lang="zh-CN" altLang="en-US"/>
              <a:pPr>
                <a:defRPr/>
              </a:pPr>
              <a:t>2022/3/10</a:t>
            </a:fld>
            <a:endParaRPr lang="zh-CN" alt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defRPr>
            </a:lvl1pPr>
          </a:lstStyle>
          <a:p>
            <a:pPr>
              <a:defRPr/>
            </a:pPr>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mtClean="0"/>
            </a:lvl1pPr>
          </a:lstStyle>
          <a:p>
            <a:pPr>
              <a:defRPr/>
            </a:pPr>
            <a:fld id="{79E25F1F-E1AE-4608-97D9-A5EF1998DD92}" type="slidenum">
              <a:rPr lang="zh-CN" altLang="en-US"/>
              <a:pPr>
                <a:defRPr/>
              </a:pPr>
              <a:t>‹#›</a:t>
            </a:fld>
            <a:endParaRPr lang="zh-CN" altLang="en-US"/>
          </a:p>
        </p:txBody>
      </p:sp>
    </p:spTree>
    <p:extLst>
      <p:ext uri="{BB962C8B-B14F-4D97-AF65-F5344CB8AC3E}">
        <p14:creationId xmlns:p14="http://schemas.microsoft.com/office/powerpoint/2010/main" val="4170711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atin typeface="Times New Roman" pitchFamily="18" charset="0"/>
              </a:defRPr>
            </a:lvl1pPr>
          </a:lstStyle>
          <a:p>
            <a:r>
              <a:rPr lang="en-US" altLang="zh-CN" noProof="1"/>
              <a:t>Click to edit Master title style</a:t>
            </a:r>
            <a:endParaRPr lang="en-US" noProof="1"/>
          </a:p>
        </p:txBody>
      </p:sp>
      <p:sp>
        <p:nvSpPr>
          <p:cNvPr id="3" name="Date Placeholder 2"/>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A2654522-E002-4B31-92C9-AE7598C9004B}" type="datetime1">
              <a:rPr lang="zh-CN" altLang="en-US"/>
              <a:pPr>
                <a:defRPr/>
              </a:pPr>
              <a:t>2022/3/10</a:t>
            </a:fld>
            <a:endParaRPr lang="zh-CN" alt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defRPr>
            </a:lvl1pPr>
          </a:lstStyle>
          <a:p>
            <a:pPr>
              <a:defRPr/>
            </a:pPr>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mtClean="0"/>
            </a:lvl1pPr>
          </a:lstStyle>
          <a:p>
            <a:pPr>
              <a:defRPr/>
            </a:pPr>
            <a:fld id="{50016A71-316F-4062-918E-120E5DC7EAE2}" type="slidenum">
              <a:rPr lang="zh-CN" altLang="en-US"/>
              <a:pPr>
                <a:defRPr/>
              </a:pPr>
              <a:t>‹#›</a:t>
            </a:fld>
            <a:endParaRPr lang="zh-CN" altLang="en-US"/>
          </a:p>
        </p:txBody>
      </p:sp>
    </p:spTree>
    <p:extLst>
      <p:ext uri="{BB962C8B-B14F-4D97-AF65-F5344CB8AC3E}">
        <p14:creationId xmlns:p14="http://schemas.microsoft.com/office/powerpoint/2010/main" val="19845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8AA90C6E-A3AB-4747-88F3-63B0942CFBBE}" type="datetime1">
              <a:rPr lang="zh-CN" altLang="en-US"/>
              <a:pPr>
                <a:defRPr/>
              </a:pPr>
              <a:t>2022/3/10</a:t>
            </a:fld>
            <a:endParaRPr lang="zh-CN" alt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defRPr>
            </a:lvl1pPr>
          </a:lstStyle>
          <a:p>
            <a:pPr>
              <a:defRPr/>
            </a:pPr>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mtClean="0"/>
            </a:lvl1pPr>
          </a:lstStyle>
          <a:p>
            <a:pPr>
              <a:defRPr/>
            </a:pPr>
            <a:fld id="{E80FE87A-BC64-4516-888F-46DB52C6FCF4}" type="slidenum">
              <a:rPr lang="zh-CN" altLang="en-US"/>
              <a:pPr>
                <a:defRPr/>
              </a:pPr>
              <a:t>‹#›</a:t>
            </a:fld>
            <a:endParaRPr lang="zh-CN" altLang="en-US"/>
          </a:p>
        </p:txBody>
      </p:sp>
    </p:spTree>
    <p:extLst>
      <p:ext uri="{BB962C8B-B14F-4D97-AF65-F5344CB8AC3E}">
        <p14:creationId xmlns:p14="http://schemas.microsoft.com/office/powerpoint/2010/main" val="1428226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atin typeface="Times New Roman" pitchFamily="18" charset="0"/>
              </a:defRPr>
            </a:lvl1pPr>
          </a:lstStyle>
          <a:p>
            <a:r>
              <a:rPr lang="en-US" altLang="zh-CN" noProof="1"/>
              <a:t>Click to edit Master title style</a:t>
            </a:r>
            <a:endParaRPr lang="en-US" noProof="1"/>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atin typeface="Times New Roman" pitchFamily="18" charset="0"/>
              </a:defRPr>
            </a:lvl1pPr>
            <a:lvl2pPr>
              <a:defRPr sz="2800">
                <a:latin typeface="Times New Roman" pitchFamily="18" charset="0"/>
              </a:defRPr>
            </a:lvl2pPr>
            <a:lvl3pPr>
              <a:defRPr sz="2400">
                <a:latin typeface="Times New Roman" pitchFamily="18" charset="0"/>
              </a:defRPr>
            </a:lvl3pPr>
            <a:lvl4pPr>
              <a:defRPr sz="2000">
                <a:latin typeface="Times New Roman" pitchFamily="18" charset="0"/>
              </a:defRPr>
            </a:lvl4pPr>
            <a:lvl5pPr>
              <a:defRPr sz="2000">
                <a:latin typeface="Times New Roman" pitchFamily="18" charset="0"/>
              </a:defRPr>
            </a:lvl5pPr>
            <a:lvl6pPr>
              <a:defRPr sz="2000"/>
            </a:lvl6pPr>
            <a:lvl7pPr>
              <a:defRPr sz="2000"/>
            </a:lvl7pPr>
            <a:lvl8pPr>
              <a:defRPr sz="2000"/>
            </a:lvl8pPr>
            <a:lvl9pPr>
              <a:defRPr sz="2000"/>
            </a:lvl9pPr>
          </a:lstStyle>
          <a:p>
            <a:pPr lvl="0"/>
            <a:r>
              <a:rPr lang="en-US" altLang="zh-CN" noProof="1"/>
              <a:t>Click to edit Master text styles</a:t>
            </a:r>
          </a:p>
          <a:p>
            <a:pPr lvl="1"/>
            <a:r>
              <a:rPr lang="en-US" altLang="zh-CN" noProof="1"/>
              <a:t>Second level</a:t>
            </a:r>
          </a:p>
          <a:p>
            <a:pPr lvl="2"/>
            <a:r>
              <a:rPr lang="en-US" altLang="zh-CN" noProof="1"/>
              <a:t>Third level</a:t>
            </a:r>
          </a:p>
          <a:p>
            <a:pPr lvl="3"/>
            <a:r>
              <a:rPr lang="en-US" altLang="zh-CN" noProof="1"/>
              <a:t>Fourth level</a:t>
            </a:r>
          </a:p>
          <a:p>
            <a:pPr lvl="4"/>
            <a:r>
              <a:rPr lang="en-US" altLang="zh-CN" noProof="1"/>
              <a:t>Fifth level</a:t>
            </a:r>
            <a:endParaRPr lang="en-US" noProof="1"/>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atin typeface="Times New Roman" pitchFamily="18"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noProof="1"/>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50DE7D70-7A37-4DBB-9DB2-46A97E987D90}" type="datetime1">
              <a:rPr lang="zh-CN" altLang="en-US"/>
              <a:pPr>
                <a:defRPr/>
              </a:pPr>
              <a:t>2022/3/10</a:t>
            </a:fld>
            <a:endParaRPr lang="zh-CN" alt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mtClean="0"/>
            </a:lvl1pPr>
          </a:lstStyle>
          <a:p>
            <a:pPr>
              <a:defRPr/>
            </a:pPr>
            <a:fld id="{90356FC3-331D-46DE-8989-C04FAD709202}" type="slidenum">
              <a:rPr lang="zh-CN" altLang="en-US"/>
              <a:pPr>
                <a:defRPr/>
              </a:pPr>
              <a:t>‹#›</a:t>
            </a:fld>
            <a:endParaRPr lang="zh-CN" altLang="en-US"/>
          </a:p>
        </p:txBody>
      </p:sp>
    </p:spTree>
    <p:extLst>
      <p:ext uri="{BB962C8B-B14F-4D97-AF65-F5344CB8AC3E}">
        <p14:creationId xmlns:p14="http://schemas.microsoft.com/office/powerpoint/2010/main" val="1120843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Times New Roman" pitchFamily="18" charset="0"/>
              </a:defRPr>
            </a:lvl1pPr>
          </a:lstStyle>
          <a:p>
            <a:r>
              <a:rPr lang="en-US" altLang="zh-CN" noProof="1"/>
              <a:t>Click to edit Master title style</a:t>
            </a:r>
            <a:endParaRPr lang="en-US" noProof="1"/>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Times New Roman" pitchFamily="18"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sym typeface="Calibri" panose="020F0502020204030204"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Times New Roman" pitchFamily="18"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noProof="1"/>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a:lvl1pPr>
          </a:lstStyle>
          <a:p>
            <a:pPr>
              <a:defRPr/>
            </a:pPr>
            <a:fld id="{4C1592F7-9D0E-4940-8DD2-EEEB234E37D5}" type="datetime1">
              <a:rPr lang="zh-CN" altLang="en-US"/>
              <a:pPr>
                <a:defRPr/>
              </a:pPr>
              <a:t>2022/3/10</a:t>
            </a:fld>
            <a:endParaRPr lang="zh-CN" alt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mtClean="0"/>
            </a:lvl1pPr>
          </a:lstStyle>
          <a:p>
            <a:pPr>
              <a:defRPr/>
            </a:pPr>
            <a:fld id="{DC2F70D5-F1E8-4243-B873-1AC8D321F742}" type="slidenum">
              <a:rPr lang="zh-CN" altLang="en-US"/>
              <a:pPr>
                <a:defRPr/>
              </a:pPr>
              <a:t>‹#›</a:t>
            </a:fld>
            <a:endParaRPr lang="zh-CN" altLang="en-US"/>
          </a:p>
        </p:txBody>
      </p:sp>
    </p:spTree>
    <p:extLst>
      <p:ext uri="{BB962C8B-B14F-4D97-AF65-F5344CB8AC3E}">
        <p14:creationId xmlns:p14="http://schemas.microsoft.com/office/powerpoint/2010/main" val="1814600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 name="矩形 13"/>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15" name="直线连接符 14"/>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16" name="直线连接符 15"/>
          <p:cNvCxnSpPr/>
          <p:nvPr userDrawn="1"/>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17" name="直线连接符 16"/>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032" name="TextBox 4"/>
          <p:cNvSpPr txBox="1">
            <a:spLocks noChangeArrowheads="1"/>
          </p:cNvSpPr>
          <p:nvPr userDrawn="1"/>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kumimoji="0" lang="zh-CN" altLang="en-US" sz="1800" b="1">
                <a:solidFill>
                  <a:schemeClr val="bg1"/>
                </a:solidFill>
                <a:latin typeface="微软雅黑" panose="020B0503020204020204" pitchFamily="34" charset="-122"/>
                <a:ea typeface="微软雅黑" panose="020B0503020204020204" pitchFamily="34" charset="-122"/>
              </a:rPr>
              <a:t>新一代大学英语（基础篇）</a:t>
            </a:r>
            <a:r>
              <a:rPr kumimoji="0" lang="en-US" altLang="zh-CN" sz="1800" b="1">
                <a:solidFill>
                  <a:schemeClr val="bg1"/>
                </a:solidFill>
                <a:latin typeface="微软雅黑" panose="020B0503020204020204" pitchFamily="34" charset="-122"/>
                <a:ea typeface="微软雅黑" panose="020B0503020204020204" pitchFamily="34" charset="-122"/>
              </a:rPr>
              <a:t>  </a:t>
            </a:r>
            <a:r>
              <a:rPr kumimoji="0" lang="zh-CN" altLang="en-US" sz="1800" b="1">
                <a:solidFill>
                  <a:schemeClr val="bg1"/>
                </a:solidFill>
                <a:latin typeface="微软雅黑" panose="020B0503020204020204" pitchFamily="34" charset="-122"/>
                <a:ea typeface="微软雅黑" panose="020B0503020204020204" pitchFamily="34" charset="-122"/>
              </a:rPr>
              <a:t>综合教程</a:t>
            </a:r>
            <a:r>
              <a:rPr kumimoji="0" lang="en-US" altLang="zh-CN" sz="1800" b="1">
                <a:solidFill>
                  <a:schemeClr val="bg1"/>
                </a:solidFill>
                <a:latin typeface="微软雅黑" panose="020B0503020204020204" pitchFamily="34" charset="-122"/>
                <a:ea typeface="微软雅黑" panose="020B0503020204020204" pitchFamily="34" charset="-122"/>
              </a:rPr>
              <a:t>  Unit5</a:t>
            </a:r>
            <a:endParaRPr kumimoji="0" lang="zh-CN" altLang="en-US" sz="1800" b="1">
              <a:solidFill>
                <a:schemeClr val="bg1"/>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6136" r:id="rId1"/>
    <p:sldLayoutId id="2147486137" r:id="rId2"/>
    <p:sldLayoutId id="2147486138" r:id="rId3"/>
    <p:sldLayoutId id="2147486139" r:id="rId4"/>
    <p:sldLayoutId id="2147486140" r:id="rId5"/>
    <p:sldLayoutId id="2147486141" r:id="rId6"/>
    <p:sldLayoutId id="2147486142" r:id="rId7"/>
    <p:sldLayoutId id="2147486143" r:id="rId8"/>
    <p:sldLayoutId id="2147486144" r:id="rId9"/>
    <p:sldLayoutId id="2147486145" r:id="rId10"/>
    <p:sldLayoutId id="2147486146" r:id="rId11"/>
    <p:sldLayoutId id="2147486147" r:id="rId12"/>
  </p:sldLayoutIdLst>
  <p:hf sldNum="0" hdr="0" ftr="0"/>
  <p:txStyles>
    <p:titleStyle>
      <a:lvl1pPr marL="914400" indent="-914400" algn="ctr" rtl="0" eaLnBrk="0" fontAlgn="base" hangingPunct="0">
        <a:spcBef>
          <a:spcPct val="0"/>
        </a:spcBef>
        <a:spcAft>
          <a:spcPct val="0"/>
        </a:spcAft>
        <a:defRPr kumimoji="1"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kumimoji="1" sz="4400">
          <a:solidFill>
            <a:schemeClr val="tx1"/>
          </a:solidFill>
          <a:latin typeface="Calibri" panose="020F0502020204030204" charset="0"/>
          <a:ea typeface="宋体" panose="02010600030101010101" pitchFamily="2" charset="-122"/>
          <a:cs typeface="宋体" panose="02010600030101010101" pitchFamily="2" charset="-122"/>
          <a:sym typeface="Calibri" pitchFamily="34" charset="0"/>
        </a:defRPr>
      </a:lvl2pPr>
      <a:lvl3pPr marL="914400" indent="-914400" algn="ctr" rtl="0" eaLnBrk="0" fontAlgn="base" hangingPunct="0">
        <a:spcBef>
          <a:spcPct val="0"/>
        </a:spcBef>
        <a:spcAft>
          <a:spcPct val="0"/>
        </a:spcAft>
        <a:defRPr kumimoji="1" sz="4400">
          <a:solidFill>
            <a:schemeClr val="tx1"/>
          </a:solidFill>
          <a:latin typeface="Calibri" panose="020F0502020204030204" charset="0"/>
          <a:ea typeface="宋体" panose="02010600030101010101" pitchFamily="2" charset="-122"/>
          <a:cs typeface="宋体" panose="02010600030101010101" pitchFamily="2" charset="-122"/>
          <a:sym typeface="Calibri" pitchFamily="34" charset="0"/>
        </a:defRPr>
      </a:lvl3pPr>
      <a:lvl4pPr marL="914400" indent="-914400" algn="ctr" rtl="0" eaLnBrk="0" fontAlgn="base" hangingPunct="0">
        <a:spcBef>
          <a:spcPct val="0"/>
        </a:spcBef>
        <a:spcAft>
          <a:spcPct val="0"/>
        </a:spcAft>
        <a:defRPr kumimoji="1" sz="4400">
          <a:solidFill>
            <a:schemeClr val="tx1"/>
          </a:solidFill>
          <a:latin typeface="Calibri" panose="020F0502020204030204" charset="0"/>
          <a:ea typeface="宋体" panose="02010600030101010101" pitchFamily="2" charset="-122"/>
          <a:cs typeface="宋体" panose="02010600030101010101" pitchFamily="2" charset="-122"/>
          <a:sym typeface="Calibri" pitchFamily="34" charset="0"/>
        </a:defRPr>
      </a:lvl4pPr>
      <a:lvl5pPr marL="914400" indent="-914400" algn="ctr" rtl="0" eaLnBrk="0" fontAlgn="base" hangingPunct="0">
        <a:spcBef>
          <a:spcPct val="0"/>
        </a:spcBef>
        <a:spcAft>
          <a:spcPct val="0"/>
        </a:spcAft>
        <a:defRPr kumimoji="1" sz="4400">
          <a:solidFill>
            <a:schemeClr val="tx1"/>
          </a:solidFill>
          <a:latin typeface="Calibri" panose="020F0502020204030204" charset="0"/>
          <a:ea typeface="宋体" panose="02010600030101010101" pitchFamily="2" charset="-122"/>
          <a:cs typeface="宋体" panose="02010600030101010101" pitchFamily="2" charset="-122"/>
          <a:sym typeface="Calibri" pitchFamily="34" charset="0"/>
        </a:defRPr>
      </a:lvl5pPr>
      <a:lvl6pPr marL="13716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cs typeface="宋体" panose="02010600030101010101" pitchFamily="2" charset="-122"/>
          <a:sym typeface="Calibri" panose="020F0502020204030204" charset="0"/>
        </a:defRPr>
      </a:lvl6pPr>
      <a:lvl7pPr marL="18288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cs typeface="宋体" panose="02010600030101010101" pitchFamily="2" charset="-122"/>
          <a:sym typeface="Calibri" panose="020F0502020204030204" charset="0"/>
        </a:defRPr>
      </a:lvl7pPr>
      <a:lvl8pPr marL="22860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cs typeface="宋体" panose="02010600030101010101" pitchFamily="2" charset="-122"/>
          <a:sym typeface="Calibri" panose="020F0502020204030204" charset="0"/>
        </a:defRPr>
      </a:lvl8pPr>
      <a:lvl9pPr marL="27432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cs typeface="宋体" panose="02010600030101010101" pitchFamily="2" charset="-122"/>
          <a:sym typeface="Calibri" panose="020F0502020204030204" charset="0"/>
        </a:defRPr>
      </a:lvl9pPr>
    </p:titleStyle>
    <p:bodyStyle>
      <a:lvl1pPr marL="342900" indent="-342900" algn="l" rtl="0" eaLnBrk="0" fontAlgn="base" hangingPunct="0">
        <a:spcBef>
          <a:spcPct val="20000"/>
        </a:spcBef>
        <a:spcAft>
          <a:spcPct val="0"/>
        </a:spcAft>
        <a:buFont typeface="Arial" pitchFamily="34" charset="0"/>
        <a:buChar char="•"/>
        <a:defRPr kumimoji="1"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kumimoji="1" sz="28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kumimoji="1" sz="24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kumimoji="1" sz="20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kumimoji="1" sz="2000">
          <a:solidFill>
            <a:schemeClr val="tx1"/>
          </a:solidFill>
          <a:latin typeface="+mn-lt"/>
          <a:ea typeface="+mn-ea"/>
          <a:cs typeface="+mn-cs"/>
          <a:sym typeface="Calibri" pitchFamily="34" charset="0"/>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cs typeface="+mn-cs"/>
          <a:sym typeface="Calibri" panose="020F0502020204030204" charset="0"/>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cs typeface="+mn-cs"/>
          <a:sym typeface="Calibri" panose="020F0502020204030204" charset="0"/>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cs typeface="+mn-cs"/>
          <a:sym typeface="Calibri" panose="020F0502020204030204" charset="0"/>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cs typeface="+mn-cs"/>
          <a:sym typeface="Calibri" panose="020F0502020204030204"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341B63DF-3903-4CD8-AEA7-E946447E2D06}" type="datetime1">
              <a:rPr lang="zh-CN" altLang="en-US"/>
              <a:pPr>
                <a:defRPr/>
              </a:pPr>
              <a:t>2022/3/10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buFont typeface="Arial" charset="0"/>
              <a:buNone/>
              <a:defRPr sz="1200">
                <a:solidFill>
                  <a:schemeClr val="tx1">
                    <a:tint val="75000"/>
                  </a:schemeClr>
                </a:solidFill>
                <a:latin typeface="Arial" charset="0"/>
                <a:ea typeface="宋体" charset="0"/>
                <a:cs typeface="宋体" charset="0"/>
              </a:defRPr>
            </a:lvl1pPr>
          </a:lstStyle>
          <a:p>
            <a:pPr>
              <a:defRPr/>
            </a:pPr>
            <a:endParaRPr lang="en-US"/>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smtClean="0">
                <a:solidFill>
                  <a:srgbClr val="898989"/>
                </a:solidFill>
              </a:defRPr>
            </a:lvl1pPr>
          </a:lstStyle>
          <a:p>
            <a:pPr>
              <a:defRPr/>
            </a:pPr>
            <a:fld id="{E4856DD1-A201-4FF0-817D-8104689ACC8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6116" r:id="rId1"/>
    <p:sldLayoutId id="2147486117" r:id="rId2"/>
    <p:sldLayoutId id="2147486118" r:id="rId3"/>
    <p:sldLayoutId id="2147486119" r:id="rId4"/>
    <p:sldLayoutId id="2147486149" r:id="rId5"/>
    <p:sldLayoutId id="2147486150" r:id="rId6"/>
    <p:sldLayoutId id="2147486120" r:id="rId7"/>
    <p:sldLayoutId id="2147486121" r:id="rId8"/>
    <p:sldLayoutId id="2147486122" r:id="rId9"/>
    <p:sldLayoutId id="2147486123" r:id="rId10"/>
    <p:sldLayoutId id="2147486124" r:id="rId11"/>
  </p:sldLayoutIdLst>
  <p:hf sldNum="0" hdr="0" ftr="0"/>
  <p:txStyles>
    <p:titleStyle>
      <a:lvl1pPr algn="ctr" defTabSz="457200" rtl="0" eaLnBrk="0" fontAlgn="base" hangingPunct="0">
        <a:spcBef>
          <a:spcPct val="0"/>
        </a:spcBef>
        <a:spcAft>
          <a:spcPct val="0"/>
        </a:spcAft>
        <a:defRPr kumimoji="1" sz="4400" kern="1200">
          <a:solidFill>
            <a:schemeClr val="tx1"/>
          </a:solidFill>
          <a:latin typeface="Times New Roman" pitchFamily="18" charset="0"/>
          <a:ea typeface="+mj-ea"/>
          <a:cs typeface="+mj-cs"/>
        </a:defRPr>
      </a:lvl1pPr>
      <a:lvl2pPr algn="ctr" defTabSz="457200" rtl="0" eaLnBrk="0" fontAlgn="base" hangingPunct="0">
        <a:spcBef>
          <a:spcPct val="0"/>
        </a:spcBef>
        <a:spcAft>
          <a:spcPct val="0"/>
        </a:spcAft>
        <a:defRPr kumimoji="1" sz="4400">
          <a:solidFill>
            <a:schemeClr val="tx1"/>
          </a:solidFill>
          <a:latin typeface="Calibri" panose="020F0502020204030204" pitchFamily="34" charset="0"/>
          <a:ea typeface="宋体" panose="02010600030101010101" pitchFamily="2" charset="-122"/>
        </a:defRPr>
      </a:lvl2pPr>
      <a:lvl3pPr algn="ctr" defTabSz="457200" rtl="0" eaLnBrk="0" fontAlgn="base" hangingPunct="0">
        <a:spcBef>
          <a:spcPct val="0"/>
        </a:spcBef>
        <a:spcAft>
          <a:spcPct val="0"/>
        </a:spcAft>
        <a:defRPr kumimoji="1" sz="4400">
          <a:solidFill>
            <a:schemeClr val="tx1"/>
          </a:solidFill>
          <a:latin typeface="Calibri" panose="020F0502020204030204" pitchFamily="34" charset="0"/>
          <a:ea typeface="宋体" panose="02010600030101010101" pitchFamily="2" charset="-122"/>
        </a:defRPr>
      </a:lvl3pPr>
      <a:lvl4pPr algn="ctr" defTabSz="457200" rtl="0" eaLnBrk="0" fontAlgn="base" hangingPunct="0">
        <a:spcBef>
          <a:spcPct val="0"/>
        </a:spcBef>
        <a:spcAft>
          <a:spcPct val="0"/>
        </a:spcAft>
        <a:defRPr kumimoji="1" sz="4400">
          <a:solidFill>
            <a:schemeClr val="tx1"/>
          </a:solidFill>
          <a:latin typeface="Calibri" panose="020F0502020204030204" pitchFamily="34" charset="0"/>
          <a:ea typeface="宋体" panose="02010600030101010101" pitchFamily="2" charset="-122"/>
        </a:defRPr>
      </a:lvl4pPr>
      <a:lvl5pPr algn="ctr" defTabSz="457200" rtl="0" eaLnBrk="0" fontAlgn="base" hangingPunct="0">
        <a:spcBef>
          <a:spcPct val="0"/>
        </a:spcBef>
        <a:spcAft>
          <a:spcPct val="0"/>
        </a:spcAft>
        <a:defRPr kumimoji="1" sz="4400">
          <a:solidFill>
            <a:schemeClr val="tx1"/>
          </a:solidFill>
          <a:latin typeface="Calibri" panose="020F0502020204030204" pitchFamily="34" charset="0"/>
          <a:ea typeface="宋体" panose="02010600030101010101" pitchFamily="2" charset="-122"/>
        </a:defRPr>
      </a:lvl5pPr>
      <a:lvl6pPr marL="457200" algn="ctr" defTabSz="457200" rtl="0" fontAlgn="base">
        <a:spcBef>
          <a:spcPct val="0"/>
        </a:spcBef>
        <a:spcAft>
          <a:spcPct val="0"/>
        </a:spcAft>
        <a:defRPr kumimoji="1" sz="4400">
          <a:solidFill>
            <a:schemeClr val="tx1"/>
          </a:solidFill>
          <a:latin typeface="Calibri" panose="020F0502020204030204" pitchFamily="34" charset="0"/>
          <a:ea typeface="宋体" panose="02010600030101010101" pitchFamily="2" charset="-122"/>
        </a:defRPr>
      </a:lvl6pPr>
      <a:lvl7pPr marL="914400" algn="ctr" defTabSz="457200" rtl="0" fontAlgn="base">
        <a:spcBef>
          <a:spcPct val="0"/>
        </a:spcBef>
        <a:spcAft>
          <a:spcPct val="0"/>
        </a:spcAft>
        <a:defRPr kumimoji="1" sz="4400">
          <a:solidFill>
            <a:schemeClr val="tx1"/>
          </a:solidFill>
          <a:latin typeface="Calibri" panose="020F0502020204030204" pitchFamily="34" charset="0"/>
          <a:ea typeface="宋体" panose="02010600030101010101" pitchFamily="2" charset="-122"/>
        </a:defRPr>
      </a:lvl7pPr>
      <a:lvl8pPr marL="1371600" algn="ctr" defTabSz="457200" rtl="0" fontAlgn="base">
        <a:spcBef>
          <a:spcPct val="0"/>
        </a:spcBef>
        <a:spcAft>
          <a:spcPct val="0"/>
        </a:spcAft>
        <a:defRPr kumimoji="1" sz="4400">
          <a:solidFill>
            <a:schemeClr val="tx1"/>
          </a:solidFill>
          <a:latin typeface="Calibri" panose="020F0502020204030204" pitchFamily="34" charset="0"/>
          <a:ea typeface="宋体" panose="02010600030101010101" pitchFamily="2" charset="-122"/>
        </a:defRPr>
      </a:lvl8pPr>
      <a:lvl9pPr marL="1828800" algn="ctr" defTabSz="457200" rtl="0" fontAlgn="base">
        <a:spcBef>
          <a:spcPct val="0"/>
        </a:spcBef>
        <a:spcAft>
          <a:spcPct val="0"/>
        </a:spcAft>
        <a:defRPr kumimoji="1" sz="4400">
          <a:solidFill>
            <a:schemeClr val="tx1"/>
          </a:solidFill>
          <a:latin typeface="Calibri" panose="020F0502020204030204" pitchFamily="34" charset="0"/>
          <a:ea typeface="宋体" panose="02010600030101010101" pitchFamily="2" charset="-122"/>
        </a:defRPr>
      </a:lvl9pPr>
    </p:titleStyle>
    <p:bodyStyle>
      <a:lvl1pPr marL="342900" indent="-342900" algn="l" defTabSz="457200" rtl="0" eaLnBrk="0" fontAlgn="base" hangingPunct="0">
        <a:spcBef>
          <a:spcPct val="20000"/>
        </a:spcBef>
        <a:spcAft>
          <a:spcPct val="0"/>
        </a:spcAft>
        <a:buFont typeface="Arial" pitchFamily="34" charset="0"/>
        <a:buChar char="•"/>
        <a:defRPr kumimoji="1" sz="3200" kern="1200">
          <a:solidFill>
            <a:schemeClr val="tx1"/>
          </a:solidFill>
          <a:latin typeface="Times New Roman" pitchFamily="18" charset="0"/>
          <a:ea typeface="+mn-ea"/>
          <a:cs typeface="+mn-cs"/>
        </a:defRPr>
      </a:lvl1pPr>
      <a:lvl2pPr marL="742950" indent="-285750" algn="l" defTabSz="457200" rtl="0" eaLnBrk="0" fontAlgn="base" hangingPunct="0">
        <a:spcBef>
          <a:spcPct val="20000"/>
        </a:spcBef>
        <a:spcAft>
          <a:spcPct val="0"/>
        </a:spcAft>
        <a:buFont typeface="Arial" pitchFamily="34" charset="0"/>
        <a:buChar char="–"/>
        <a:defRPr kumimoji="1" sz="2800" kern="1200">
          <a:solidFill>
            <a:schemeClr val="tx1"/>
          </a:solidFill>
          <a:latin typeface="Times New Roman" pitchFamily="18" charset="0"/>
          <a:ea typeface="+mn-ea"/>
          <a:cs typeface="+mn-cs"/>
        </a:defRPr>
      </a:lvl2pPr>
      <a:lvl3pPr marL="1143000" indent="-228600" algn="l" defTabSz="457200" rtl="0" eaLnBrk="0" fontAlgn="base" hangingPunct="0">
        <a:spcBef>
          <a:spcPct val="20000"/>
        </a:spcBef>
        <a:spcAft>
          <a:spcPct val="0"/>
        </a:spcAft>
        <a:buFont typeface="Arial" pitchFamily="34" charset="0"/>
        <a:buChar char="•"/>
        <a:defRPr kumimoji="1" sz="2400" kern="1200">
          <a:solidFill>
            <a:schemeClr val="tx1"/>
          </a:solidFill>
          <a:latin typeface="Times New Roman" pitchFamily="18" charset="0"/>
          <a:ea typeface="+mn-ea"/>
          <a:cs typeface="+mn-cs"/>
        </a:defRPr>
      </a:lvl3pPr>
      <a:lvl4pPr marL="1600200" indent="-228600" algn="l" defTabSz="457200" rtl="0" eaLnBrk="0" fontAlgn="base" hangingPunct="0">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4pPr>
      <a:lvl5pPr marL="2057400" indent="-228600" algn="l" defTabSz="457200" rtl="0" eaLnBrk="0" fontAlgn="base" hangingPunct="0">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slide" Target="slide6.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slide" Target="slide6.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slide" Target="slide6.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slide" Target="slide6.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slide" Target="slide6.xml"/></Relationships>
</file>

<file path=ppt/slides/_rels/slide1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14.xml"/><Relationship Id="rId4" Type="http://schemas.openxmlformats.org/officeDocument/2006/relationships/image" Target="../media/image5.emf"/></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6.png"/><Relationship Id="rId4" Type="http://schemas.openxmlformats.org/officeDocument/2006/relationships/slide" Target="slide2.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9.emf"/><Relationship Id="rId2" Type="http://schemas.openxmlformats.org/officeDocument/2006/relationships/image" Target="../media/image3.emf"/><Relationship Id="rId1" Type="http://schemas.openxmlformats.org/officeDocument/2006/relationships/slideLayout" Target="../slideLayouts/slideLayout14.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 y="-36513"/>
            <a:ext cx="9144000" cy="6096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矩形 33"/>
          <p:cNvSpPr/>
          <p:nvPr/>
        </p:nvSpPr>
        <p:spPr>
          <a:xfrm>
            <a:off x="5875338" y="5246688"/>
            <a:ext cx="3268662" cy="800100"/>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endParaRPr kumimoji="1" lang="zh-CN" altLang="en-US" sz="1800" b="0" i="0" u="none" strike="noStrike" kern="1200" cap="none" spc="0" normalizeH="0" baseline="0" noProof="0" dirty="0">
              <a:ln>
                <a:noFill/>
              </a:ln>
              <a:solidFill>
                <a:srgbClr val="F79646">
                  <a:lumMod val="60000"/>
                  <a:lumOff val="40000"/>
                </a:srgbClr>
              </a:solidFill>
              <a:effectLst/>
              <a:uLnTx/>
              <a:uFillTx/>
              <a:latin typeface="Times New Roman" pitchFamily="18" charset="0"/>
              <a:ea typeface="宋体" panose="02010600030101010101" pitchFamily="2" charset="-122"/>
              <a:cs typeface="+mn-cs"/>
            </a:endParaRPr>
          </a:p>
        </p:txBody>
      </p:sp>
      <p:sp>
        <p:nvSpPr>
          <p:cNvPr id="19460" name="文本框 28"/>
          <p:cNvSpPr txBox="1">
            <a:spLocks noChangeArrowheads="1"/>
          </p:cNvSpPr>
          <p:nvPr/>
        </p:nvSpPr>
        <p:spPr bwMode="auto">
          <a:xfrm>
            <a:off x="8307388" y="5716588"/>
            <a:ext cx="74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1" lang="en-US" altLang="zh-CN" sz="1400" b="0" i="0" u="none" strike="noStrike" kern="1200" cap="none" spc="0" normalizeH="0" baseline="0" noProof="0">
                <a:ln>
                  <a:noFill/>
                </a:ln>
                <a:solidFill>
                  <a:prstClr val="white"/>
                </a:solidFill>
                <a:effectLst/>
                <a:uLnTx/>
                <a:uFillTx/>
                <a:latin typeface="Arial" pitchFamily="34" charset="0"/>
                <a:ea typeface="宋体" pitchFamily="2" charset="-122"/>
                <a:cs typeface="Arial" pitchFamily="34" charset="0"/>
              </a:rPr>
              <a:t>UNIT</a:t>
            </a:r>
            <a:endParaRPr kumimoji="1" lang="zh-CN" altLang="en-US" sz="1400" b="0" i="0" u="none" strike="noStrike" kern="1200" cap="none" spc="0" normalizeH="0" baseline="0" noProof="0">
              <a:ln>
                <a:noFill/>
              </a:ln>
              <a:solidFill>
                <a:prstClr val="white"/>
              </a:solidFill>
              <a:effectLst/>
              <a:uLnTx/>
              <a:uFillTx/>
              <a:latin typeface="Arial" pitchFamily="34" charset="0"/>
              <a:ea typeface="宋体" pitchFamily="2" charset="-122"/>
              <a:cs typeface="Arial" pitchFamily="34" charset="0"/>
            </a:endParaRPr>
          </a:p>
        </p:txBody>
      </p:sp>
      <p:sp>
        <p:nvSpPr>
          <p:cNvPr id="30" name="文本框 29"/>
          <p:cNvSpPr txBox="1"/>
          <p:nvPr/>
        </p:nvSpPr>
        <p:spPr>
          <a:xfrm>
            <a:off x="8288338" y="4873625"/>
            <a:ext cx="762000" cy="1016000"/>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r>
              <a:rPr kumimoji="1" lang="en-US" altLang="zh-CN" sz="6000" b="1" i="1"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rial"/>
                <a:ea typeface="宋体" charset="0"/>
                <a:cs typeface="Arial"/>
              </a:rPr>
              <a:t>4</a:t>
            </a:r>
            <a:endParaRPr kumimoji="1" lang="zh-CN" altLang="en-US" sz="6000" b="1" i="1"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rial"/>
              <a:ea typeface="宋体" charset="0"/>
              <a:cs typeface="Arial"/>
            </a:endParaRPr>
          </a:p>
        </p:txBody>
      </p:sp>
      <p:sp>
        <p:nvSpPr>
          <p:cNvPr id="21510" name="矩形 7"/>
          <p:cNvSpPr>
            <a:spLocks noChangeArrowheads="1"/>
          </p:cNvSpPr>
          <p:nvPr/>
        </p:nvSpPr>
        <p:spPr bwMode="auto">
          <a:xfrm>
            <a:off x="5781675" y="5232400"/>
            <a:ext cx="26400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1" hangingPunct="1">
              <a:lnSpc>
                <a:spcPct val="100000"/>
              </a:lnSpc>
              <a:spcBef>
                <a:spcPct val="50000"/>
              </a:spcBef>
              <a:spcAft>
                <a:spcPct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prstClr val="white"/>
                </a:solidFill>
                <a:effectLst/>
                <a:uLnTx/>
                <a:uFillTx/>
                <a:latin typeface="Calibri"/>
                <a:ea typeface="Gulim" panose="020B0600000101010101" pitchFamily="34" charset="-127"/>
                <a:cs typeface="Arial" panose="020B0604020202020204" pitchFamily="34" charset="0"/>
                <a:sym typeface="Arial" panose="020B0604020202020204" pitchFamily="34" charset="0"/>
              </a:rPr>
              <a:t>On the road</a:t>
            </a:r>
          </a:p>
        </p:txBody>
      </p:sp>
      <p:sp>
        <p:nvSpPr>
          <p:cNvPr id="38" name="矩形 37"/>
          <p:cNvSpPr/>
          <p:nvPr/>
        </p:nvSpPr>
        <p:spPr>
          <a:xfrm>
            <a:off x="0" y="952500"/>
            <a:ext cx="9144000" cy="1185863"/>
          </a:xfrm>
          <a:prstGeom prst="rect">
            <a:avLst/>
          </a:prstGeom>
          <a:solidFill>
            <a:schemeClr val="accent1">
              <a:lumMod val="20000"/>
              <a:lumOff val="80000"/>
            </a:schemeClr>
          </a:solidFill>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endParaRPr kumimoji="1" lang="zh-CN" altLang="en-US" sz="1800" b="0" i="0" u="none" strike="noStrike" kern="1200" cap="none" spc="0" normalizeH="0" baseline="0" noProof="0" dirty="0">
              <a:ln>
                <a:noFill/>
              </a:ln>
              <a:solidFill>
                <a:srgbClr val="4F81BD">
                  <a:lumMod val="40000"/>
                  <a:lumOff val="60000"/>
                </a:srgbClr>
              </a:solidFill>
              <a:effectLst/>
              <a:uLnTx/>
              <a:uFillTx/>
              <a:latin typeface="Times New Roman" pitchFamily="18" charset="0"/>
              <a:ea typeface="宋体" panose="02010600030101010101" pitchFamily="2" charset="-122"/>
              <a:cs typeface="+mn-cs"/>
            </a:endParaRPr>
          </a:p>
        </p:txBody>
      </p:sp>
      <p:cxnSp>
        <p:nvCxnSpPr>
          <p:cNvPr id="40" name="直线连接符 39"/>
          <p:cNvCxnSpPr/>
          <p:nvPr/>
        </p:nvCxnSpPr>
        <p:spPr>
          <a:xfrm>
            <a:off x="0" y="952500"/>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44" name="直线连接符 43"/>
          <p:cNvCxnSpPr/>
          <p:nvPr/>
        </p:nvCxnSpPr>
        <p:spPr>
          <a:xfrm>
            <a:off x="5875338" y="6067425"/>
            <a:ext cx="3268662"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49" name="矩形 48"/>
          <p:cNvSpPr/>
          <p:nvPr/>
        </p:nvSpPr>
        <p:spPr>
          <a:xfrm>
            <a:off x="2817813" y="1649413"/>
            <a:ext cx="917575" cy="28892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endParaRPr kumimoji="1" lang="zh-CN" altLang="en-US" sz="1800" b="0" i="0" u="none" strike="noStrike" kern="1200" cap="none" spc="0" normalizeH="0" baseline="0" noProof="0" dirty="0">
              <a:ln>
                <a:noFill/>
              </a:ln>
              <a:solidFill>
                <a:srgbClr val="F79646">
                  <a:lumMod val="60000"/>
                  <a:lumOff val="40000"/>
                </a:srgbClr>
              </a:solidFill>
              <a:effectLst/>
              <a:uLnTx/>
              <a:uFillTx/>
              <a:latin typeface="Times New Roman" pitchFamily="18" charset="0"/>
              <a:ea typeface="宋体" panose="02010600030101010101" pitchFamily="2" charset="-122"/>
              <a:cs typeface="+mn-cs"/>
            </a:endParaRPr>
          </a:p>
        </p:txBody>
      </p:sp>
      <p:sp>
        <p:nvSpPr>
          <p:cNvPr id="19467" name="文本框 47"/>
          <p:cNvSpPr txBox="1">
            <a:spLocks noChangeArrowheads="1"/>
          </p:cNvSpPr>
          <p:nvPr/>
        </p:nvSpPr>
        <p:spPr bwMode="auto">
          <a:xfrm>
            <a:off x="2847975" y="1590675"/>
            <a:ext cx="917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1" lang="zh-CN" altLang="en-US" sz="1800" b="0" i="0" u="none" strike="noStrike" kern="1200" cap="none" spc="0" normalizeH="0" baseline="0" noProof="0">
                <a:ln>
                  <a:noFill/>
                </a:ln>
                <a:solidFill>
                  <a:prstClr val="white"/>
                </a:solidFill>
                <a:effectLst/>
                <a:uLnTx/>
                <a:uFillTx/>
                <a:latin typeface="Heiti SC Medium" pitchFamily="1" charset="-122"/>
                <a:ea typeface="Heiti SC Medium" pitchFamily="1" charset="-122"/>
                <a:cs typeface="+mn-cs"/>
              </a:rPr>
              <a:t>基础篇</a:t>
            </a:r>
          </a:p>
        </p:txBody>
      </p:sp>
      <p:sp>
        <p:nvSpPr>
          <p:cNvPr id="19468" name="文本框 50"/>
          <p:cNvSpPr txBox="1">
            <a:spLocks noChangeArrowheads="1"/>
          </p:cNvSpPr>
          <p:nvPr/>
        </p:nvSpPr>
        <p:spPr bwMode="auto">
          <a:xfrm>
            <a:off x="4143375" y="1452563"/>
            <a:ext cx="22637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1" lang="zh-CN" altLang="en-US" sz="3200" b="1" i="0" u="none" strike="noStrike" kern="1200" cap="none" spc="0" normalizeH="0" baseline="0" noProof="0">
                <a:ln>
                  <a:noFill/>
                </a:ln>
                <a:solidFill>
                  <a:srgbClr val="4F81BD"/>
                </a:solidFill>
                <a:effectLst/>
                <a:uLnTx/>
                <a:uFillTx/>
                <a:latin typeface="汉仪旗黑-75W Bold" charset="-122"/>
                <a:ea typeface="汉仪旗黑-75W Bold" charset="-122"/>
                <a:cs typeface="+mn-cs"/>
              </a:rPr>
              <a:t>综合教程</a:t>
            </a:r>
            <a:r>
              <a:rPr kumimoji="1" lang="en-US" altLang="zh-CN" sz="3200" b="1" i="0" u="none" strike="noStrike" kern="1200" cap="none" spc="0" normalizeH="0" baseline="0" noProof="0">
                <a:ln>
                  <a:noFill/>
                </a:ln>
                <a:solidFill>
                  <a:srgbClr val="4F81BD"/>
                </a:solidFill>
                <a:effectLst/>
                <a:uLnTx/>
                <a:uFillTx/>
                <a:latin typeface="汉仪旗黑-75W Bold" charset="-122"/>
                <a:ea typeface="汉仪旗黑-75W Bold" charset="-122"/>
                <a:cs typeface="+mn-cs"/>
              </a:rPr>
              <a:t> 2</a:t>
            </a:r>
            <a:endParaRPr kumimoji="1" lang="zh-CN" altLang="en-US" sz="3200" b="1" i="0" u="none" strike="noStrike" kern="1200" cap="none" spc="0" normalizeH="0" baseline="0" noProof="0">
              <a:ln>
                <a:noFill/>
              </a:ln>
              <a:solidFill>
                <a:srgbClr val="4F81BD"/>
              </a:solidFill>
              <a:effectLst/>
              <a:uLnTx/>
              <a:uFillTx/>
              <a:latin typeface="汉仪旗黑-75W Bold" charset="-122"/>
              <a:ea typeface="汉仪旗黑-75W Bold" charset="-122"/>
              <a:cs typeface="+mn-cs"/>
            </a:endParaRPr>
          </a:p>
        </p:txBody>
      </p:sp>
      <p:pic>
        <p:nvPicPr>
          <p:cNvPr id="19469" name="图片 2" descr="logo 蓝色.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9763" y="153988"/>
            <a:ext cx="5268913" cy="263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0" name="Subtitle 4"/>
          <p:cNvSpPr txBox="1">
            <a:spLocks noChangeArrowheads="1"/>
          </p:cNvSpPr>
          <p:nvPr/>
        </p:nvSpPr>
        <p:spPr bwMode="auto">
          <a:xfrm>
            <a:off x="-12700" y="6053138"/>
            <a:ext cx="9167813" cy="814387"/>
          </a:xfrm>
          <a:prstGeom prst="rect">
            <a:avLst/>
          </a:prstGeom>
          <a:solidFill>
            <a:srgbClr val="7F4F35">
              <a:alpha val="8745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tabLst/>
              <a:defRPr/>
            </a:pPr>
            <a:r>
              <a:rPr kumimoji="0" lang="en-US" altLang="zh-CN" sz="1500" b="1" i="0" u="none" strike="noStrike" kern="1200" cap="none" spc="0" normalizeH="0" baseline="0" noProof="0" dirty="0">
                <a:ln>
                  <a:noFill/>
                </a:ln>
                <a:solidFill>
                  <a:srgbClr val="D9D9D9"/>
                </a:solidFill>
                <a:effectLst/>
                <a:uLnTx/>
                <a:uFillTx/>
                <a:latin typeface="Georgia" pitchFamily="18" charset="0"/>
                <a:ea typeface="宋体" pitchFamily="2" charset="-122"/>
                <a:cs typeface="+mn-cs"/>
                <a:sym typeface="Calibri" pitchFamily="34" charset="0"/>
              </a:rPr>
              <a:t>FOREIGN LANGUAGE TEACHING AND RESEARCH PRESS      </a:t>
            </a:r>
          </a:p>
          <a:p>
            <a:pPr marL="0" marR="0" lvl="0" indent="0" algn="l" defTabSz="914400" rtl="0" eaLnBrk="1" fontAlgn="base" latinLnBrk="0" hangingPunct="1">
              <a:lnSpc>
                <a:spcPct val="110000"/>
              </a:lnSpc>
              <a:spcBef>
                <a:spcPct val="20000"/>
              </a:spcBef>
              <a:spcAft>
                <a:spcPct val="0"/>
              </a:spcAft>
              <a:buClrTx/>
              <a:buSzTx/>
              <a:buFont typeface="Arial" pitchFamily="34" charset="0"/>
              <a:buNone/>
              <a:tabLst/>
              <a:defRPr/>
            </a:pPr>
            <a:r>
              <a:rPr kumimoji="0" lang="en-US" altLang="zh-CN" sz="1500" b="1" i="0" u="none" strike="noStrike" kern="1200" cap="none" spc="0" normalizeH="0" baseline="0" noProof="0" dirty="0">
                <a:ln>
                  <a:noFill/>
                </a:ln>
                <a:solidFill>
                  <a:srgbClr val="D9D9D9"/>
                </a:solidFill>
                <a:effectLst/>
                <a:uLnTx/>
                <a:uFillTx/>
                <a:latin typeface="Georgia" pitchFamily="18" charset="0"/>
                <a:ea typeface="宋体" pitchFamily="2" charset="-122"/>
                <a:cs typeface="+mn-cs"/>
                <a:sym typeface="Calibri" pitchFamily="34" charset="0"/>
              </a:rPr>
              <a:t>HEBEI UNIVERSITY</a:t>
            </a:r>
            <a:endParaRPr kumimoji="0" lang="zh-CN" altLang="en-US" sz="1500" b="1" i="0" u="none" strike="noStrike" kern="1200" cap="none" spc="0" normalizeH="0" baseline="0" noProof="0" dirty="0">
              <a:ln>
                <a:noFill/>
              </a:ln>
              <a:solidFill>
                <a:srgbClr val="D9D9D9"/>
              </a:solidFill>
              <a:effectLst/>
              <a:uLnTx/>
              <a:uFillTx/>
              <a:latin typeface="Georgia" pitchFamily="18" charset="0"/>
              <a:ea typeface="宋体" pitchFamily="2" charset="-122"/>
              <a:cs typeface="+mn-cs"/>
              <a:sym typeface="Calibri" pitchFamily="34" charset="0"/>
            </a:endParaRPr>
          </a:p>
          <a:p>
            <a:pPr marL="0" marR="0" lvl="0" indent="0" algn="ctr" defTabSz="914400" rtl="0" eaLnBrk="1" fontAlgn="base" latinLnBrk="1" hangingPunct="1">
              <a:lnSpc>
                <a:spcPct val="100000"/>
              </a:lnSpc>
              <a:spcBef>
                <a:spcPct val="20000"/>
              </a:spcBef>
              <a:spcAft>
                <a:spcPct val="0"/>
              </a:spcAft>
              <a:buClrTx/>
              <a:buSzTx/>
              <a:buFont typeface="Arial" pitchFamily="34" charset="0"/>
              <a:buNone/>
              <a:tabLst/>
              <a:defRPr/>
            </a:pPr>
            <a:endParaRPr kumimoji="0" lang="en-US" altLang="zh-CN" sz="4000" b="1" i="0" u="none" strike="noStrike" kern="1200" cap="none" spc="0" normalizeH="0" baseline="0" noProof="0" dirty="0">
              <a:ln>
                <a:noFill/>
              </a:ln>
              <a:solidFill>
                <a:prstClr val="white"/>
              </a:solidFill>
              <a:effectLst/>
              <a:uLnTx/>
              <a:uFillTx/>
              <a:latin typeface="Times New Roman" pitchFamily="18" charset="0"/>
              <a:ea typeface="宋体" pitchFamily="2" charset="-122"/>
              <a:cs typeface="+mn-cs"/>
              <a:sym typeface="Arial" pitchFamily="34" charset="0"/>
            </a:endParaRPr>
          </a:p>
        </p:txBody>
      </p:sp>
      <p:sp>
        <p:nvSpPr>
          <p:cNvPr id="19471" name="Subtitle 4"/>
          <p:cNvSpPr txBox="1">
            <a:spLocks noChangeArrowheads="1"/>
          </p:cNvSpPr>
          <p:nvPr/>
        </p:nvSpPr>
        <p:spPr bwMode="auto">
          <a:xfrm>
            <a:off x="0" y="6732588"/>
            <a:ext cx="9144000" cy="46037"/>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1" fontAlgn="base" latinLnBrk="1" hangingPunct="1">
              <a:lnSpc>
                <a:spcPct val="100000"/>
              </a:lnSpc>
              <a:spcBef>
                <a:spcPct val="50000"/>
              </a:spcBef>
              <a:spcAft>
                <a:spcPct val="0"/>
              </a:spcAft>
              <a:buClrTx/>
              <a:buSzTx/>
              <a:buFont typeface="Arial" pitchFamily="34" charset="0"/>
              <a:buNone/>
              <a:tabLst/>
              <a:defRPr/>
            </a:pPr>
            <a:endParaRPr kumimoji="0" lang="en-US" altLang="zh-CN" sz="3600" b="1" i="0" u="none" strike="noStrike" kern="1200" cap="none" spc="0" normalizeH="0" baseline="0" noProof="0">
              <a:ln>
                <a:noFill/>
              </a:ln>
              <a:solidFill>
                <a:srgbClr val="595959"/>
              </a:solidFill>
              <a:effectLst/>
              <a:uLnTx/>
              <a:uFillTx/>
              <a:latin typeface="Georgia" pitchFamily="18" charset="0"/>
              <a:ea typeface="Gulim" pitchFamily="34" charset="-127"/>
              <a:cs typeface="+mn-cs"/>
              <a:sym typeface="Arial" pitchFamily="34"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60422" name="图片 6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4" name="文本框 3"/>
          <p:cNvSpPr txBox="1">
            <a:spLocks noChangeArrowheads="1"/>
          </p:cNvSpPr>
          <p:nvPr/>
        </p:nvSpPr>
        <p:spPr bwMode="auto">
          <a:xfrm>
            <a:off x="376238" y="1798638"/>
            <a:ext cx="1014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kumimoji="1" lang="en-US" altLang="zh-TW" sz="1400" b="1">
                <a:solidFill>
                  <a:schemeClr val="bg1"/>
                </a:solidFill>
              </a:rPr>
              <a:t>Frozen </a:t>
            </a:r>
          </a:p>
          <a:p>
            <a:pPr algn="ctr" eaLnBrk="1" hangingPunct="1">
              <a:buFont typeface="Arial" pitchFamily="34" charset="0"/>
              <a:buNone/>
            </a:pPr>
            <a:r>
              <a:rPr kumimoji="1" lang="en-US" altLang="zh-TW" sz="1400" b="1">
                <a:solidFill>
                  <a:schemeClr val="bg1"/>
                </a:solidFill>
              </a:rPr>
              <a:t>(</a:t>
            </a:r>
            <a:r>
              <a:rPr kumimoji="1" lang="zh-TW" altLang="en-US" sz="1400" b="1">
                <a:solidFill>
                  <a:schemeClr val="bg1"/>
                </a:solidFill>
              </a:rPr>
              <a:t>冰雪奇缘</a:t>
            </a:r>
            <a:r>
              <a:rPr kumimoji="1" lang="en-US" altLang="zh-TW" sz="1400" b="1">
                <a:solidFill>
                  <a:schemeClr val="bg1"/>
                </a:solidFill>
              </a:rPr>
              <a:t>)</a:t>
            </a:r>
            <a:endParaRPr kumimoji="1" lang="zh-CN" altLang="en-US" sz="1400" b="1">
              <a:solidFill>
                <a:schemeClr val="bg1"/>
              </a:solidFill>
            </a:endParaRPr>
          </a:p>
        </p:txBody>
      </p:sp>
      <p:sp>
        <p:nvSpPr>
          <p:cNvPr id="60425"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18" name="矩形 10"/>
          <p:cNvSpPr>
            <a:spLocks noChangeArrowheads="1"/>
          </p:cNvSpPr>
          <p:nvPr/>
        </p:nvSpPr>
        <p:spPr bwMode="auto">
          <a:xfrm>
            <a:off x="547736" y="2118664"/>
            <a:ext cx="7840529"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en-US" altLang="zh-CN" sz="2600" b="1" dirty="0">
                <a:solidFill>
                  <a:srgbClr val="C00000"/>
                </a:solidFill>
                <a:latin typeface="Times New Roman" pitchFamily="18" charset="0"/>
                <a:ea typeface="+mn-ea"/>
                <a:sym typeface="Calibri" panose="020F0502020204030204" pitchFamily="34" charset="0"/>
              </a:rPr>
              <a:t>2) profound:</a:t>
            </a:r>
            <a:r>
              <a:rPr lang="en-US" altLang="zh-CN" sz="2600" dirty="0">
                <a:solidFill>
                  <a:srgbClr val="C00000"/>
                </a:solidFill>
                <a:latin typeface="Times New Roman" pitchFamily="18" charset="0"/>
                <a:ea typeface="+mn-ea"/>
                <a:sym typeface="Calibri" panose="020F0502020204030204" pitchFamily="34" charset="0"/>
              </a:rPr>
              <a:t> </a:t>
            </a:r>
            <a:r>
              <a:rPr lang="en-US" altLang="zh-CN" sz="2600" dirty="0">
                <a:solidFill>
                  <a:srgbClr val="002060"/>
                </a:solidFill>
                <a:latin typeface="Times New Roman" pitchFamily="18" charset="0"/>
                <a:ea typeface="+mn-ea"/>
                <a:sym typeface="Calibri" panose="020F0502020204030204" pitchFamily="34" charset="0"/>
              </a:rPr>
              <a:t> </a:t>
            </a:r>
            <a:r>
              <a:rPr lang="en-US" altLang="zh-CN" sz="2600" i="1" dirty="0">
                <a:solidFill>
                  <a:srgbClr val="002060"/>
                </a:solidFill>
                <a:latin typeface="Times New Roman" pitchFamily="18" charset="0"/>
                <a:ea typeface="+mn-ea"/>
                <a:sym typeface="Calibri" panose="020F0502020204030204" pitchFamily="34" charset="0"/>
              </a:rPr>
              <a:t>a.</a:t>
            </a:r>
            <a:r>
              <a:rPr lang="en-US" altLang="zh-CN" sz="2600" dirty="0">
                <a:solidFill>
                  <a:srgbClr val="002060"/>
                </a:solidFill>
                <a:latin typeface="Times New Roman" pitchFamily="18" charset="0"/>
                <a:ea typeface="+mn-ea"/>
                <a:sym typeface="Calibri" panose="020F0502020204030204" pitchFamily="34" charset="0"/>
              </a:rPr>
              <a:t> </a:t>
            </a:r>
            <a:r>
              <a:rPr lang="en-US" altLang="zh-CN" sz="2600" dirty="0">
                <a:latin typeface="Times New Roman" pitchFamily="18" charset="0"/>
                <a:ea typeface="+mn-ea"/>
              </a:rPr>
              <a:t>having a strong influence or effect</a:t>
            </a:r>
            <a:r>
              <a:rPr lang="zh-CN" altLang="en-US" sz="2600" dirty="0">
                <a:latin typeface="Times New Roman" pitchFamily="18" charset="0"/>
                <a:ea typeface="+mn-ea"/>
              </a:rPr>
              <a:t>（影</a:t>
            </a:r>
            <a:endParaRPr lang="en-US" altLang="zh-CN" sz="2600" dirty="0">
              <a:latin typeface="Times New Roman" pitchFamily="18" charset="0"/>
              <a:ea typeface="+mn-ea"/>
            </a:endParaRPr>
          </a:p>
          <a:p>
            <a:pPr>
              <a:defRPr/>
            </a:pPr>
            <a:r>
              <a:rPr lang="en-US" altLang="zh-CN" sz="2600" dirty="0">
                <a:latin typeface="Times New Roman" pitchFamily="18" charset="0"/>
                <a:ea typeface="+mn-ea"/>
              </a:rPr>
              <a:t>    </a:t>
            </a:r>
            <a:r>
              <a:rPr lang="zh-CN" altLang="en-US" sz="2600" dirty="0">
                <a:latin typeface="Times New Roman" pitchFamily="18" charset="0"/>
                <a:ea typeface="+mn-ea"/>
              </a:rPr>
              <a:t>响）深刻的，极大的</a:t>
            </a:r>
            <a:endParaRPr lang="zh-CN" altLang="en-US" sz="2600" dirty="0">
              <a:solidFill>
                <a:srgbClr val="002060"/>
              </a:solidFill>
              <a:latin typeface="Times New Roman" pitchFamily="18" charset="0"/>
              <a:ea typeface="+mn-ea"/>
            </a:endParaRPr>
          </a:p>
        </p:txBody>
      </p:sp>
      <p:sp>
        <p:nvSpPr>
          <p:cNvPr id="19" name="矩形 18"/>
          <p:cNvSpPr>
            <a:spLocks noChangeArrowheads="1"/>
          </p:cNvSpPr>
          <p:nvPr/>
        </p:nvSpPr>
        <p:spPr bwMode="auto">
          <a:xfrm>
            <a:off x="547736" y="4149050"/>
            <a:ext cx="835818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Font typeface="Arial" panose="020B0604020202020204" pitchFamily="34" charset="0"/>
              <a:buNone/>
              <a:defRPr/>
            </a:pPr>
            <a:r>
              <a:rPr lang="zh-CN" altLang="en-US" sz="2600" dirty="0">
                <a:latin typeface="Times New Roman" pitchFamily="18" charset="0"/>
                <a:ea typeface="+mn-ea"/>
              </a:rPr>
              <a:t>托尔斯泰的战争经历深刻影响了他的作品。</a:t>
            </a:r>
          </a:p>
        </p:txBody>
      </p:sp>
      <p:sp>
        <p:nvSpPr>
          <p:cNvPr id="20" name="矩形 19"/>
          <p:cNvSpPr>
            <a:spLocks noChangeArrowheads="1"/>
          </p:cNvSpPr>
          <p:nvPr/>
        </p:nvSpPr>
        <p:spPr bwMode="auto">
          <a:xfrm>
            <a:off x="419100" y="4641493"/>
            <a:ext cx="8104188"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ea typeface="+mn-ea"/>
              </a:rPr>
              <a:t>  Tolstoy’s experiences of war had a profound influence on</a:t>
            </a:r>
          </a:p>
          <a:p>
            <a:pPr eaLnBrk="1" hangingPunct="1">
              <a:buFont typeface="Arial" panose="020B0604020202020204" pitchFamily="34" charset="0"/>
              <a:buNone/>
              <a:defRPr/>
            </a:pPr>
            <a:r>
              <a:rPr lang="en-US" altLang="zh-CN" sz="2600" dirty="0">
                <a:solidFill>
                  <a:srgbClr val="C00000"/>
                </a:solidFill>
                <a:latin typeface="Times New Roman" pitchFamily="18" charset="0"/>
                <a:ea typeface="+mn-ea"/>
              </a:rPr>
              <a:t>  his work.</a:t>
            </a:r>
          </a:p>
        </p:txBody>
      </p:sp>
      <p:pic>
        <p:nvPicPr>
          <p:cNvPr id="60431"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736" y="3321959"/>
            <a:ext cx="2090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2" name="Picture 21">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itchFamily="34" charset="0"/>
                <a:ea typeface="宋体" pitchFamily="2" charset="-122"/>
              </a:defRPr>
            </a:lvl1pPr>
            <a:lvl2pPr marL="742950" indent="-285750" defTabSz="457200">
              <a:defRPr>
                <a:solidFill>
                  <a:schemeClr val="tx1"/>
                </a:solidFill>
                <a:latin typeface="Arial" pitchFamily="34" charset="0"/>
                <a:ea typeface="宋体" pitchFamily="2" charset="-122"/>
              </a:defRPr>
            </a:lvl2pPr>
            <a:lvl3pPr marL="1143000" indent="-228600" defTabSz="457200">
              <a:defRPr>
                <a:solidFill>
                  <a:schemeClr val="tx1"/>
                </a:solidFill>
                <a:latin typeface="Arial" pitchFamily="34" charset="0"/>
                <a:ea typeface="宋体" pitchFamily="2" charset="-122"/>
              </a:defRPr>
            </a:lvl3pPr>
            <a:lvl4pPr marL="1600200" indent="-228600" defTabSz="457200">
              <a:defRPr>
                <a:solidFill>
                  <a:schemeClr val="tx1"/>
                </a:solidFill>
                <a:latin typeface="Arial" pitchFamily="34" charset="0"/>
                <a:ea typeface="宋体" pitchFamily="2" charset="-122"/>
              </a:defRPr>
            </a:lvl4pPr>
            <a:lvl5pPr marL="2057400" indent="-228600" defTabSz="45720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kumimoji="1" lang="en-US" altLang="zh-CN" sz="2800" b="1" dirty="0">
                <a:solidFill>
                  <a:srgbClr val="C0504D"/>
                </a:solidFill>
                <a:cs typeface="Arial" pitchFamily="34" charset="0"/>
              </a:rPr>
              <a:t>Understanding </a:t>
            </a:r>
            <a:r>
              <a:rPr kumimoji="1" lang="en-US" altLang="zh-CN" sz="2800" b="1" dirty="0">
                <a:solidFill>
                  <a:srgbClr val="C00000"/>
                </a:solidFill>
                <a:cs typeface="Arial" pitchFamily="34" charset="0"/>
              </a:rPr>
              <a:t>the</a:t>
            </a:r>
            <a:r>
              <a:rPr kumimoji="1" lang="en-US" altLang="zh-CN" sz="2800" b="1" dirty="0">
                <a:solidFill>
                  <a:srgbClr val="C0504D"/>
                </a:solidFill>
                <a:cs typeface="Arial" pitchFamily="34" charset="0"/>
              </a:rPr>
              <a:t> text</a:t>
            </a:r>
            <a:endParaRPr kumimoji="1" lang="zh-CN" altLang="en-US" sz="2800" b="1" dirty="0">
              <a:solidFill>
                <a:srgbClr val="C0504D"/>
              </a:solidFill>
              <a:cs typeface="Arial" pitchFamily="34" charset="0"/>
            </a:endParaRPr>
          </a:p>
        </p:txBody>
      </p:sp>
      <p:cxnSp>
        <p:nvCxnSpPr>
          <p:cNvPr id="22"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
        <p:nvSpPr>
          <p:cNvPr id="23" name="文本框 63"/>
          <p:cNvSpPr txBox="1"/>
          <p:nvPr/>
        </p:nvSpPr>
        <p:spPr>
          <a:xfrm>
            <a:off x="355600" y="203200"/>
            <a:ext cx="1916113" cy="552450"/>
          </a:xfrm>
          <a:prstGeom prst="rect">
            <a:avLst/>
          </a:prstGeom>
          <a:noFill/>
        </p:spPr>
        <p:txBody>
          <a:bodyPr wrap="none">
            <a:spAutoFit/>
          </a:bodyPr>
          <a:lstStyle/>
          <a:p>
            <a:pPr>
              <a:defRPr/>
            </a:pPr>
            <a:r>
              <a:rPr kumimoji="1" lang="en-US" altLang="zh-CN" sz="3000" b="1" dirty="0">
                <a:solidFill>
                  <a:srgbClr val="408000"/>
                </a:solidFill>
                <a:latin typeface="Arial"/>
                <a:cs typeface="Arial"/>
              </a:rPr>
              <a:t>Explore</a:t>
            </a:r>
            <a:r>
              <a:rPr kumimoji="1" lang="en-US" altLang="zh-CN" sz="3000" b="1" dirty="0">
                <a:solidFill>
                  <a:schemeClr val="accent3">
                    <a:lumMod val="75000"/>
                  </a:schemeClr>
                </a:solidFill>
                <a:latin typeface="Arial"/>
                <a:cs typeface="Arial"/>
              </a:rPr>
              <a:t> </a:t>
            </a:r>
            <a:r>
              <a:rPr kumimoji="1" lang="en-US" altLang="zh-CN" sz="3000" b="1" dirty="0">
                <a:solidFill>
                  <a:srgbClr val="408000"/>
                </a:solidFill>
                <a:latin typeface="Arial"/>
                <a:cs typeface="Arial"/>
              </a:rPr>
              <a:t>1</a:t>
            </a:r>
            <a:endParaRPr kumimoji="1" lang="zh-CN" altLang="en-US" sz="3000" b="1" dirty="0">
              <a:solidFill>
                <a:srgbClr val="408000"/>
              </a:solidFill>
              <a:latin typeface="Arial"/>
              <a:cs typeface="Arial"/>
            </a:endParaRPr>
          </a:p>
        </p:txBody>
      </p:sp>
      <p:sp>
        <p:nvSpPr>
          <p:cNvPr id="24" name="内容占位符 2"/>
          <p:cNvSpPr>
            <a:spLocks noGrp="1"/>
          </p:cNvSpPr>
          <p:nvPr/>
        </p:nvSpPr>
        <p:spPr bwMode="auto">
          <a:xfrm>
            <a:off x="106363" y="1052835"/>
            <a:ext cx="8659812" cy="447675"/>
          </a:xfrm>
          <a:prstGeom prst="rect">
            <a:avLst/>
          </a:prstGeom>
          <a:noFill/>
          <a:ln w="9525">
            <a:noFill/>
            <a:miter lim="800000"/>
            <a:headEnd/>
            <a:tailEnd/>
          </a:ln>
        </p:spPr>
        <p:txBody>
          <a:bodyPr/>
          <a:lstStyle/>
          <a:p>
            <a:pPr eaLnBrk="1" hangingPunct="1">
              <a:defRPr/>
            </a:pPr>
            <a:r>
              <a:rPr lang="en-US" altLang="zh-CN" sz="2600" b="1" dirty="0">
                <a:latin typeface="Times New Roman" pitchFamily="18" charset="0"/>
                <a:ea typeface="+mn-ea"/>
                <a:sym typeface="Calibri" pitchFamily="34" charset="0"/>
              </a:rPr>
              <a:t>3. </a:t>
            </a:r>
            <a:r>
              <a:rPr lang="en-US" altLang="zh-CN" sz="2600" b="1" dirty="0">
                <a:solidFill>
                  <a:srgbClr val="000000"/>
                </a:solidFill>
                <a:latin typeface="Times New Roman" pitchFamily="18" charset="0"/>
                <a:ea typeface="+mn-ea"/>
              </a:rPr>
              <a:t>Then, he just </a:t>
            </a:r>
            <a:r>
              <a:rPr lang="en-US" altLang="zh-CN" sz="2600" b="1" dirty="0">
                <a:solidFill>
                  <a:srgbClr val="C00000"/>
                </a:solidFill>
                <a:latin typeface="Times New Roman" pitchFamily="18" charset="0"/>
                <a:ea typeface="+mn-ea"/>
              </a:rPr>
              <a:t>blurted</a:t>
            </a:r>
            <a:r>
              <a:rPr lang="en-US" altLang="zh-CN" sz="2600" b="1" dirty="0">
                <a:solidFill>
                  <a:srgbClr val="000000"/>
                </a:solidFill>
                <a:latin typeface="Times New Roman" pitchFamily="18" charset="0"/>
                <a:ea typeface="+mn-ea"/>
              </a:rPr>
              <a:t> it </a:t>
            </a:r>
            <a:r>
              <a:rPr lang="en-US" altLang="zh-CN" sz="2600" b="1" dirty="0">
                <a:solidFill>
                  <a:srgbClr val="C00000"/>
                </a:solidFill>
                <a:latin typeface="Times New Roman" pitchFamily="18" charset="0"/>
                <a:ea typeface="+mn-ea"/>
              </a:rPr>
              <a:t>out</a:t>
            </a:r>
            <a:r>
              <a:rPr lang="en-US" altLang="zh-CN" sz="2600" b="1" dirty="0">
                <a:solidFill>
                  <a:srgbClr val="000000"/>
                </a:solidFill>
                <a:latin typeface="Times New Roman" pitchFamily="18" charset="0"/>
                <a:ea typeface="+mn-ea"/>
              </a:rPr>
              <a:t>. </a:t>
            </a:r>
            <a:r>
              <a:rPr lang="en-US" altLang="zh-CN" sz="2600" b="1" dirty="0">
                <a:solidFill>
                  <a:srgbClr val="000000"/>
                </a:solidFill>
                <a:latin typeface="Times New Roman" pitchFamily="18" charset="0"/>
                <a:ea typeface="宋体"/>
              </a:rPr>
              <a:t>The most </a:t>
            </a:r>
            <a:r>
              <a:rPr lang="en-US" altLang="zh-CN" sz="2600" b="1" dirty="0">
                <a:solidFill>
                  <a:srgbClr val="C00000"/>
                </a:solidFill>
                <a:latin typeface="Times New Roman" pitchFamily="18" charset="0"/>
                <a:ea typeface="宋体"/>
              </a:rPr>
              <a:t>profound</a:t>
            </a:r>
            <a:r>
              <a:rPr lang="en-US" altLang="zh-CN" sz="2600" b="1" dirty="0">
                <a:solidFill>
                  <a:srgbClr val="000000"/>
                </a:solidFill>
                <a:latin typeface="Times New Roman" pitchFamily="18" charset="0"/>
                <a:ea typeface="宋体"/>
              </a:rPr>
              <a:t> thing I</a:t>
            </a:r>
          </a:p>
          <a:p>
            <a:pPr eaLnBrk="1" hangingPunct="1">
              <a:defRPr/>
            </a:pPr>
            <a:r>
              <a:rPr lang="en-US" altLang="zh-CN" sz="2600" b="1" dirty="0">
                <a:solidFill>
                  <a:srgbClr val="000000"/>
                </a:solidFill>
                <a:latin typeface="Times New Roman" pitchFamily="18" charset="0"/>
                <a:ea typeface="宋体"/>
              </a:rPr>
              <a:t>     had heard in my life.</a:t>
            </a:r>
            <a:r>
              <a:rPr lang="en-US" altLang="zh-CN" sz="2600" b="1" dirty="0">
                <a:solidFill>
                  <a:srgbClr val="000000"/>
                </a:solidFill>
                <a:latin typeface="Times New Roman" pitchFamily="18" charset="0"/>
                <a:ea typeface="+mn-ea"/>
              </a:rPr>
              <a:t> </a:t>
            </a:r>
            <a:r>
              <a:rPr lang="en-US" altLang="zh-CN" sz="2600" b="1" dirty="0">
                <a:solidFill>
                  <a:srgbClr val="C00000"/>
                </a:solidFill>
                <a:latin typeface="Times New Roman" pitchFamily="18" charset="0"/>
                <a:ea typeface="+mn-ea"/>
              </a:rPr>
              <a:t>(Para. 6)</a:t>
            </a:r>
            <a:endParaRPr lang="en-US" altLang="zh-CN" sz="2600" dirty="0">
              <a:solidFill>
                <a:srgbClr val="C00000"/>
              </a:solidFill>
              <a:latin typeface="Times New Roman" pitchFamily="18" charset="0"/>
              <a:ea typeface="+mn-ea"/>
              <a:sym typeface="Calibri" pitchFamily="34" charset="0"/>
            </a:endParaRPr>
          </a:p>
          <a:p>
            <a:pPr eaLnBrk="1" hangingPunct="1">
              <a:spcBef>
                <a:spcPct val="20000"/>
              </a:spcBef>
              <a:buFont typeface="Arial" charset="0"/>
              <a:buNone/>
              <a:defRPr/>
            </a:pPr>
            <a:endParaRPr lang="en-US" altLang="zh-CN" sz="2600" dirty="0">
              <a:latin typeface="Times New Roman" pitchFamily="18" charset="0"/>
              <a:ea typeface="+mn-ea"/>
              <a:sym typeface="Calibri" pitchFamily="34" charset="0"/>
            </a:endParaRPr>
          </a:p>
          <a:p>
            <a:pPr eaLnBrk="1" hangingPunct="1">
              <a:spcBef>
                <a:spcPct val="20000"/>
              </a:spcBef>
              <a:buFont typeface="Arial" charset="0"/>
              <a:buNone/>
              <a:defRPr/>
            </a:pPr>
            <a:r>
              <a:rPr lang="en-US" altLang="zh-CN" sz="2600" dirty="0">
                <a:latin typeface="Times New Roman" pitchFamily="18" charset="0"/>
                <a:ea typeface="+mn-ea"/>
                <a:sym typeface="Calibri"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043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60422" name="图片 6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4" name="文本框 3"/>
          <p:cNvSpPr txBox="1">
            <a:spLocks noChangeArrowheads="1"/>
          </p:cNvSpPr>
          <p:nvPr/>
        </p:nvSpPr>
        <p:spPr bwMode="auto">
          <a:xfrm>
            <a:off x="376238" y="1798638"/>
            <a:ext cx="1014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kumimoji="1" lang="en-US" altLang="zh-TW" sz="1400" b="1">
                <a:solidFill>
                  <a:schemeClr val="bg1"/>
                </a:solidFill>
              </a:rPr>
              <a:t>Frozen </a:t>
            </a:r>
          </a:p>
          <a:p>
            <a:pPr algn="ctr" eaLnBrk="1" hangingPunct="1">
              <a:buFont typeface="Arial" pitchFamily="34" charset="0"/>
              <a:buNone/>
            </a:pPr>
            <a:r>
              <a:rPr kumimoji="1" lang="en-US" altLang="zh-TW" sz="1400" b="1">
                <a:solidFill>
                  <a:schemeClr val="bg1"/>
                </a:solidFill>
              </a:rPr>
              <a:t>(</a:t>
            </a:r>
            <a:r>
              <a:rPr kumimoji="1" lang="zh-TW" altLang="en-US" sz="1400" b="1">
                <a:solidFill>
                  <a:schemeClr val="bg1"/>
                </a:solidFill>
              </a:rPr>
              <a:t>冰雪奇缘</a:t>
            </a:r>
            <a:r>
              <a:rPr kumimoji="1" lang="en-US" altLang="zh-TW" sz="1400" b="1">
                <a:solidFill>
                  <a:schemeClr val="bg1"/>
                </a:solidFill>
              </a:rPr>
              <a:t>)</a:t>
            </a:r>
            <a:endParaRPr kumimoji="1" lang="zh-CN" altLang="en-US" sz="1400" b="1">
              <a:solidFill>
                <a:schemeClr val="bg1"/>
              </a:solidFill>
            </a:endParaRPr>
          </a:p>
        </p:txBody>
      </p:sp>
      <p:sp>
        <p:nvSpPr>
          <p:cNvPr id="60425"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57361" name="矩形 2"/>
          <p:cNvSpPr>
            <a:spLocks noChangeArrowheads="1"/>
          </p:cNvSpPr>
          <p:nvPr/>
        </p:nvSpPr>
        <p:spPr bwMode="auto">
          <a:xfrm>
            <a:off x="399705" y="4089084"/>
            <a:ext cx="8137525" cy="89255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b="1" dirty="0">
                <a:solidFill>
                  <a:srgbClr val="C00000"/>
                </a:solidFill>
                <a:latin typeface="Times New Roman" pitchFamily="18" charset="0"/>
                <a:ea typeface="+mn-ea"/>
              </a:rPr>
              <a:t>Paraphrase: </a:t>
            </a:r>
            <a:r>
              <a:rPr lang="en-US" altLang="zh-CN" sz="2600" dirty="0">
                <a:latin typeface="Times New Roman" pitchFamily="18" charset="0"/>
                <a:ea typeface="+mn-ea"/>
              </a:rPr>
              <a:t>Then, he suddenly said the most profound thing I had ever heard in my life.</a:t>
            </a:r>
          </a:p>
        </p:txBody>
      </p:sp>
      <p:pic>
        <p:nvPicPr>
          <p:cNvPr id="60432"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438150" y="2852960"/>
            <a:ext cx="7996238" cy="892552"/>
          </a:xfrm>
          <a:prstGeom prst="rect">
            <a:avLst/>
          </a:prstGeom>
        </p:spPr>
        <p:txBody>
          <a:bodyPr>
            <a:spAutoFit/>
          </a:bodyPr>
          <a:lstStyle/>
          <a:p>
            <a:pPr>
              <a:defRPr/>
            </a:pPr>
            <a:r>
              <a:rPr lang="zh-CN" altLang="en-US" sz="2600" dirty="0">
                <a:latin typeface="Times New Roman" pitchFamily="18" charset="0"/>
              </a:rPr>
              <a:t>句中代词</a:t>
            </a:r>
            <a:r>
              <a:rPr lang="en-US" altLang="zh-CN" sz="2600" dirty="0">
                <a:latin typeface="Times New Roman" pitchFamily="18" charset="0"/>
              </a:rPr>
              <a:t>it</a:t>
            </a:r>
            <a:r>
              <a:rPr lang="zh-CN" altLang="en-US" sz="2600" dirty="0">
                <a:latin typeface="Times New Roman" pitchFamily="18" charset="0"/>
              </a:rPr>
              <a:t>指代第</a:t>
            </a:r>
            <a:r>
              <a:rPr lang="en-US" altLang="zh-CN" sz="2600" dirty="0">
                <a:latin typeface="Times New Roman" pitchFamily="18" charset="0"/>
              </a:rPr>
              <a:t>7</a:t>
            </a:r>
            <a:r>
              <a:rPr lang="zh-CN" altLang="en-US" sz="2600" dirty="0">
                <a:latin typeface="Times New Roman" pitchFamily="18" charset="0"/>
              </a:rPr>
              <a:t>段的句子：</a:t>
            </a:r>
            <a:r>
              <a:rPr lang="en-US" altLang="zh-CN" sz="2600" dirty="0">
                <a:latin typeface="Times New Roman" pitchFamily="18" charset="0"/>
              </a:rPr>
              <a:t>The habits you form here will be with you for the rest of your life.</a:t>
            </a:r>
            <a:endParaRPr lang="zh-CN" altLang="en-US" sz="2600" dirty="0">
              <a:latin typeface="Times New Roman" pitchFamily="18" charset="0"/>
            </a:endParaRPr>
          </a:p>
        </p:txBody>
      </p:sp>
      <p:sp>
        <p:nvSpPr>
          <p:cNvPr id="21"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itchFamily="34" charset="0"/>
                <a:ea typeface="宋体" pitchFamily="2" charset="-122"/>
              </a:defRPr>
            </a:lvl1pPr>
            <a:lvl2pPr marL="742950" indent="-285750" defTabSz="457200">
              <a:defRPr>
                <a:solidFill>
                  <a:schemeClr val="tx1"/>
                </a:solidFill>
                <a:latin typeface="Arial" pitchFamily="34" charset="0"/>
                <a:ea typeface="宋体" pitchFamily="2" charset="-122"/>
              </a:defRPr>
            </a:lvl2pPr>
            <a:lvl3pPr marL="1143000" indent="-228600" defTabSz="457200">
              <a:defRPr>
                <a:solidFill>
                  <a:schemeClr val="tx1"/>
                </a:solidFill>
                <a:latin typeface="Arial" pitchFamily="34" charset="0"/>
                <a:ea typeface="宋体" pitchFamily="2" charset="-122"/>
              </a:defRPr>
            </a:lvl3pPr>
            <a:lvl4pPr marL="1600200" indent="-228600" defTabSz="457200">
              <a:defRPr>
                <a:solidFill>
                  <a:schemeClr val="tx1"/>
                </a:solidFill>
                <a:latin typeface="Arial" pitchFamily="34" charset="0"/>
                <a:ea typeface="宋体" pitchFamily="2" charset="-122"/>
              </a:defRPr>
            </a:lvl4pPr>
            <a:lvl5pPr marL="2057400" indent="-228600" defTabSz="45720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kumimoji="1" lang="en-US" altLang="zh-CN" sz="2800" b="1" dirty="0">
                <a:solidFill>
                  <a:srgbClr val="C0504D"/>
                </a:solidFill>
                <a:cs typeface="Arial" pitchFamily="34" charset="0"/>
              </a:rPr>
              <a:t>Understanding </a:t>
            </a:r>
            <a:r>
              <a:rPr kumimoji="1" lang="en-US" altLang="zh-CN" sz="2800" b="1" dirty="0">
                <a:solidFill>
                  <a:srgbClr val="C00000"/>
                </a:solidFill>
                <a:cs typeface="Arial" pitchFamily="34" charset="0"/>
              </a:rPr>
              <a:t>the</a:t>
            </a:r>
            <a:r>
              <a:rPr kumimoji="1" lang="en-US" altLang="zh-CN" sz="2800" b="1" dirty="0">
                <a:solidFill>
                  <a:srgbClr val="C0504D"/>
                </a:solidFill>
                <a:cs typeface="Arial" pitchFamily="34" charset="0"/>
              </a:rPr>
              <a:t> text</a:t>
            </a:r>
            <a:endParaRPr kumimoji="1" lang="zh-CN" altLang="en-US" sz="2800" b="1" dirty="0">
              <a:solidFill>
                <a:srgbClr val="C0504D"/>
              </a:solidFill>
              <a:cs typeface="Arial" pitchFamily="34" charset="0"/>
            </a:endParaRPr>
          </a:p>
        </p:txBody>
      </p:sp>
      <p:cxnSp>
        <p:nvCxnSpPr>
          <p:cNvPr id="22"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
        <p:nvSpPr>
          <p:cNvPr id="23" name="文本框 63"/>
          <p:cNvSpPr txBox="1"/>
          <p:nvPr/>
        </p:nvSpPr>
        <p:spPr>
          <a:xfrm>
            <a:off x="355600" y="203200"/>
            <a:ext cx="1916113" cy="552450"/>
          </a:xfrm>
          <a:prstGeom prst="rect">
            <a:avLst/>
          </a:prstGeom>
          <a:noFill/>
        </p:spPr>
        <p:txBody>
          <a:bodyPr wrap="none">
            <a:spAutoFit/>
          </a:bodyPr>
          <a:lstStyle/>
          <a:p>
            <a:pPr>
              <a:defRPr/>
            </a:pPr>
            <a:r>
              <a:rPr kumimoji="1" lang="en-US" altLang="zh-CN" sz="3000" b="1" dirty="0">
                <a:solidFill>
                  <a:srgbClr val="408000"/>
                </a:solidFill>
                <a:latin typeface="Arial"/>
                <a:cs typeface="Arial"/>
              </a:rPr>
              <a:t>Explore</a:t>
            </a:r>
            <a:r>
              <a:rPr kumimoji="1" lang="en-US" altLang="zh-CN" sz="3000" b="1" dirty="0">
                <a:solidFill>
                  <a:schemeClr val="accent3">
                    <a:lumMod val="75000"/>
                  </a:schemeClr>
                </a:solidFill>
                <a:latin typeface="Arial"/>
                <a:cs typeface="Arial"/>
              </a:rPr>
              <a:t> </a:t>
            </a:r>
            <a:r>
              <a:rPr kumimoji="1" lang="en-US" altLang="zh-CN" sz="3000" b="1" dirty="0">
                <a:solidFill>
                  <a:srgbClr val="408000"/>
                </a:solidFill>
                <a:latin typeface="Arial"/>
                <a:cs typeface="Arial"/>
              </a:rPr>
              <a:t>1</a:t>
            </a:r>
            <a:endParaRPr kumimoji="1" lang="zh-CN" altLang="en-US" sz="3000" b="1" dirty="0">
              <a:solidFill>
                <a:srgbClr val="408000"/>
              </a:solidFill>
              <a:latin typeface="Arial"/>
              <a:cs typeface="Arial"/>
            </a:endParaRPr>
          </a:p>
        </p:txBody>
      </p:sp>
      <p:sp>
        <p:nvSpPr>
          <p:cNvPr id="24" name="内容占位符 2"/>
          <p:cNvSpPr>
            <a:spLocks noGrp="1"/>
          </p:cNvSpPr>
          <p:nvPr/>
        </p:nvSpPr>
        <p:spPr bwMode="auto">
          <a:xfrm>
            <a:off x="106363" y="1052835"/>
            <a:ext cx="8659812" cy="447675"/>
          </a:xfrm>
          <a:prstGeom prst="rect">
            <a:avLst/>
          </a:prstGeom>
          <a:noFill/>
          <a:ln w="9525">
            <a:noFill/>
            <a:miter lim="800000"/>
            <a:headEnd/>
            <a:tailEnd/>
          </a:ln>
        </p:spPr>
        <p:txBody>
          <a:bodyPr/>
          <a:lstStyle/>
          <a:p>
            <a:pPr eaLnBrk="1" hangingPunct="1">
              <a:defRPr/>
            </a:pPr>
            <a:r>
              <a:rPr lang="en-US" altLang="zh-CN" sz="2600" b="1" dirty="0">
                <a:latin typeface="Times New Roman" pitchFamily="18" charset="0"/>
                <a:ea typeface="+mn-ea"/>
                <a:sym typeface="Calibri" pitchFamily="34" charset="0"/>
              </a:rPr>
              <a:t>3. </a:t>
            </a:r>
            <a:r>
              <a:rPr lang="en-US" altLang="zh-CN" sz="2600" b="1" dirty="0">
                <a:solidFill>
                  <a:srgbClr val="000000"/>
                </a:solidFill>
                <a:latin typeface="Times New Roman" pitchFamily="18" charset="0"/>
                <a:ea typeface="+mn-ea"/>
              </a:rPr>
              <a:t>Then, he just </a:t>
            </a:r>
            <a:r>
              <a:rPr lang="en-US" altLang="zh-CN" sz="2600" b="1" dirty="0">
                <a:solidFill>
                  <a:srgbClr val="C00000"/>
                </a:solidFill>
                <a:latin typeface="Times New Roman" pitchFamily="18" charset="0"/>
                <a:ea typeface="+mn-ea"/>
              </a:rPr>
              <a:t>blurted</a:t>
            </a:r>
            <a:r>
              <a:rPr lang="en-US" altLang="zh-CN" sz="2600" b="1" dirty="0">
                <a:solidFill>
                  <a:srgbClr val="000000"/>
                </a:solidFill>
                <a:latin typeface="Times New Roman" pitchFamily="18" charset="0"/>
                <a:ea typeface="+mn-ea"/>
              </a:rPr>
              <a:t> it </a:t>
            </a:r>
            <a:r>
              <a:rPr lang="en-US" altLang="zh-CN" sz="2600" b="1" dirty="0">
                <a:solidFill>
                  <a:srgbClr val="C00000"/>
                </a:solidFill>
                <a:latin typeface="Times New Roman" pitchFamily="18" charset="0"/>
                <a:ea typeface="+mn-ea"/>
              </a:rPr>
              <a:t>out</a:t>
            </a:r>
            <a:r>
              <a:rPr lang="en-US" altLang="zh-CN" sz="2600" b="1" dirty="0">
                <a:solidFill>
                  <a:srgbClr val="000000"/>
                </a:solidFill>
                <a:latin typeface="Times New Roman" pitchFamily="18" charset="0"/>
                <a:ea typeface="+mn-ea"/>
              </a:rPr>
              <a:t>. </a:t>
            </a:r>
            <a:r>
              <a:rPr lang="en-US" altLang="zh-CN" sz="2600" b="1" dirty="0">
                <a:solidFill>
                  <a:srgbClr val="000000"/>
                </a:solidFill>
                <a:latin typeface="Times New Roman" pitchFamily="18" charset="0"/>
                <a:ea typeface="宋体"/>
              </a:rPr>
              <a:t>The most </a:t>
            </a:r>
            <a:r>
              <a:rPr lang="en-US" altLang="zh-CN" sz="2600" b="1" dirty="0">
                <a:solidFill>
                  <a:srgbClr val="C00000"/>
                </a:solidFill>
                <a:latin typeface="Times New Roman" pitchFamily="18" charset="0"/>
                <a:ea typeface="宋体"/>
              </a:rPr>
              <a:t>profound</a:t>
            </a:r>
            <a:r>
              <a:rPr lang="en-US" altLang="zh-CN" sz="2600" b="1" dirty="0">
                <a:solidFill>
                  <a:srgbClr val="000000"/>
                </a:solidFill>
                <a:latin typeface="Times New Roman" pitchFamily="18" charset="0"/>
                <a:ea typeface="宋体"/>
              </a:rPr>
              <a:t> thing I</a:t>
            </a:r>
          </a:p>
          <a:p>
            <a:pPr eaLnBrk="1" hangingPunct="1">
              <a:defRPr/>
            </a:pPr>
            <a:r>
              <a:rPr lang="en-US" altLang="zh-CN" sz="2600" b="1" dirty="0">
                <a:solidFill>
                  <a:srgbClr val="000000"/>
                </a:solidFill>
                <a:latin typeface="Times New Roman" pitchFamily="18" charset="0"/>
                <a:ea typeface="宋体"/>
              </a:rPr>
              <a:t>     had heard in my life.</a:t>
            </a:r>
            <a:r>
              <a:rPr lang="en-US" altLang="zh-CN" sz="2600" b="1" dirty="0">
                <a:solidFill>
                  <a:srgbClr val="000000"/>
                </a:solidFill>
                <a:latin typeface="Times New Roman" pitchFamily="18" charset="0"/>
                <a:ea typeface="+mn-ea"/>
              </a:rPr>
              <a:t> </a:t>
            </a:r>
            <a:r>
              <a:rPr lang="en-US" altLang="zh-CN" sz="2600" b="1" dirty="0">
                <a:solidFill>
                  <a:srgbClr val="C00000"/>
                </a:solidFill>
                <a:latin typeface="Times New Roman" pitchFamily="18" charset="0"/>
                <a:ea typeface="+mn-ea"/>
              </a:rPr>
              <a:t>(Para. 6)</a:t>
            </a:r>
            <a:endParaRPr lang="en-US" altLang="zh-CN" sz="2600" dirty="0">
              <a:solidFill>
                <a:srgbClr val="C00000"/>
              </a:solidFill>
              <a:latin typeface="Times New Roman" pitchFamily="18" charset="0"/>
              <a:ea typeface="+mn-ea"/>
              <a:sym typeface="Calibri" pitchFamily="34" charset="0"/>
            </a:endParaRPr>
          </a:p>
          <a:p>
            <a:pPr eaLnBrk="1" hangingPunct="1">
              <a:spcBef>
                <a:spcPct val="20000"/>
              </a:spcBef>
              <a:buFont typeface="Arial" charset="0"/>
              <a:buNone/>
              <a:defRPr/>
            </a:pPr>
            <a:endParaRPr lang="en-US" altLang="zh-CN" sz="2600" dirty="0">
              <a:latin typeface="Times New Roman" pitchFamily="18" charset="0"/>
              <a:ea typeface="+mn-ea"/>
              <a:sym typeface="Calibri" pitchFamily="34" charset="0"/>
            </a:endParaRPr>
          </a:p>
        </p:txBody>
      </p:sp>
    </p:spTree>
    <p:extLst>
      <p:ext uri="{BB962C8B-B14F-4D97-AF65-F5344CB8AC3E}">
        <p14:creationId xmlns:p14="http://schemas.microsoft.com/office/powerpoint/2010/main" val="1603051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73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61" grpId="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62470" name="图片 6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2" name="文本框 3"/>
          <p:cNvSpPr txBox="1">
            <a:spLocks noChangeArrowheads="1"/>
          </p:cNvSpPr>
          <p:nvPr/>
        </p:nvSpPr>
        <p:spPr bwMode="auto">
          <a:xfrm>
            <a:off x="376238" y="1798638"/>
            <a:ext cx="1014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kumimoji="1" lang="en-US" altLang="zh-TW" sz="1400" b="1">
                <a:solidFill>
                  <a:schemeClr val="bg1"/>
                </a:solidFill>
              </a:rPr>
              <a:t>Frozen </a:t>
            </a:r>
          </a:p>
          <a:p>
            <a:pPr algn="ctr" eaLnBrk="1" hangingPunct="1">
              <a:buFont typeface="Arial" pitchFamily="34" charset="0"/>
              <a:buNone/>
            </a:pPr>
            <a:r>
              <a:rPr kumimoji="1" lang="en-US" altLang="zh-TW" sz="1400" b="1">
                <a:solidFill>
                  <a:schemeClr val="bg1"/>
                </a:solidFill>
              </a:rPr>
              <a:t>(</a:t>
            </a:r>
            <a:r>
              <a:rPr kumimoji="1" lang="zh-TW" altLang="en-US" sz="1400" b="1">
                <a:solidFill>
                  <a:schemeClr val="bg1"/>
                </a:solidFill>
              </a:rPr>
              <a:t>冰雪奇缘</a:t>
            </a:r>
            <a:r>
              <a:rPr kumimoji="1" lang="en-US" altLang="zh-TW" sz="1400" b="1">
                <a:solidFill>
                  <a:schemeClr val="bg1"/>
                </a:solidFill>
              </a:rPr>
              <a:t>)</a:t>
            </a:r>
            <a:endParaRPr kumimoji="1" lang="zh-CN" altLang="en-US" sz="1400" b="1">
              <a:solidFill>
                <a:schemeClr val="bg1"/>
              </a:solidFill>
            </a:endParaRPr>
          </a:p>
        </p:txBody>
      </p:sp>
      <p:sp>
        <p:nvSpPr>
          <p:cNvPr id="62473"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16" name="内容占位符 2"/>
          <p:cNvSpPr>
            <a:spLocks noGrp="1"/>
          </p:cNvSpPr>
          <p:nvPr/>
        </p:nvSpPr>
        <p:spPr bwMode="auto">
          <a:xfrm>
            <a:off x="254794" y="1119187"/>
            <a:ext cx="8135938" cy="447675"/>
          </a:xfrm>
          <a:prstGeom prst="rect">
            <a:avLst/>
          </a:prstGeom>
          <a:noFill/>
          <a:ln w="9525">
            <a:noFill/>
            <a:miter lim="800000"/>
            <a:headEnd/>
            <a:tailEnd/>
          </a:ln>
        </p:spPr>
        <p:txBody>
          <a:bodyPr/>
          <a:lstStyle/>
          <a:p>
            <a:pPr eaLnBrk="1" hangingPunct="1">
              <a:buFont typeface="Arial" charset="0"/>
              <a:buNone/>
              <a:defRPr/>
            </a:pPr>
            <a:r>
              <a:rPr lang="en-US" altLang="zh-CN" sz="2600" b="1" dirty="0">
                <a:latin typeface="Times New Roman" pitchFamily="18" charset="0"/>
                <a:ea typeface="+mn-ea"/>
                <a:sym typeface="Calibri" pitchFamily="34" charset="0"/>
              </a:rPr>
              <a:t>4.</a:t>
            </a:r>
            <a:r>
              <a:rPr lang="en-US" altLang="zh-CN" sz="2600" b="1" dirty="0">
                <a:solidFill>
                  <a:srgbClr val="C00000"/>
                </a:solidFill>
                <a:latin typeface="Times New Roman" pitchFamily="18" charset="0"/>
                <a:ea typeface="+mn-ea"/>
                <a:sym typeface="Calibri" pitchFamily="34" charset="0"/>
              </a:rPr>
              <a:t> </a:t>
            </a:r>
            <a:r>
              <a:rPr lang="en-US" altLang="zh-CN" sz="2600" b="1" dirty="0">
                <a:latin typeface="Times New Roman" pitchFamily="18" charset="0"/>
                <a:ea typeface="+mn-ea"/>
              </a:rPr>
              <a:t>The words </a:t>
            </a:r>
            <a:r>
              <a:rPr lang="en-US" altLang="zh-CN" sz="2600" b="1" dirty="0">
                <a:solidFill>
                  <a:srgbClr val="C00000"/>
                </a:solidFill>
                <a:latin typeface="Times New Roman" pitchFamily="18" charset="0"/>
                <a:ea typeface="+mn-ea"/>
              </a:rPr>
              <a:t>rang in my ears </a:t>
            </a:r>
            <a:r>
              <a:rPr lang="en-US" altLang="zh-CN" sz="2600" b="1" dirty="0">
                <a:latin typeface="Times New Roman" pitchFamily="18" charset="0"/>
                <a:ea typeface="+mn-ea"/>
              </a:rPr>
              <a:t>for the rest of the day. </a:t>
            </a:r>
          </a:p>
          <a:p>
            <a:pPr eaLnBrk="1" hangingPunct="1">
              <a:buFont typeface="Arial" charset="0"/>
              <a:buNone/>
              <a:defRPr/>
            </a:pPr>
            <a:r>
              <a:rPr lang="en-US" altLang="zh-CN" sz="2600" b="1" dirty="0">
                <a:solidFill>
                  <a:srgbClr val="C00000"/>
                </a:solidFill>
                <a:latin typeface="Times New Roman" pitchFamily="18" charset="0"/>
                <a:ea typeface="+mn-ea"/>
              </a:rPr>
              <a:t>    ( Para. 8)</a:t>
            </a:r>
            <a:endParaRPr lang="en-US" altLang="zh-CN" sz="2600" dirty="0">
              <a:solidFill>
                <a:schemeClr val="accent6"/>
              </a:solidFill>
              <a:latin typeface="Times New Roman" pitchFamily="18" charset="0"/>
              <a:ea typeface="+mn-ea"/>
              <a:sym typeface="Calibri" pitchFamily="34" charset="0"/>
            </a:endParaRPr>
          </a:p>
        </p:txBody>
      </p:sp>
      <p:pic>
        <p:nvPicPr>
          <p:cNvPr id="62475" name="Picture 21">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511176" y="2067358"/>
            <a:ext cx="8291512" cy="1200150"/>
          </a:xfrm>
          <a:prstGeom prst="rect">
            <a:avLst/>
          </a:prstGeom>
        </p:spPr>
        <p:txBody>
          <a:bodyPr>
            <a:spAutoFit/>
          </a:bodyPr>
          <a:lstStyle/>
          <a:p>
            <a:pPr>
              <a:defRPr/>
            </a:pPr>
            <a:r>
              <a:rPr lang="en-US" altLang="zh-CN" sz="2400" b="1" dirty="0">
                <a:solidFill>
                  <a:srgbClr val="C00000"/>
                </a:solidFill>
                <a:latin typeface="Times New Roman" pitchFamily="18" charset="0"/>
                <a:ea typeface="+mn-ea"/>
              </a:rPr>
              <a:t>ring in your ears: </a:t>
            </a:r>
            <a:r>
              <a:rPr lang="en-US" altLang="zh-CN" sz="2400" dirty="0">
                <a:latin typeface="Times New Roman" pitchFamily="18" charset="0"/>
                <a:ea typeface="+mn-ea"/>
              </a:rPr>
              <a:t>if a sound or remark rings in your ears, you continue to remember it very clearly, exactly as it sounded, after it has finished </a:t>
            </a:r>
            <a:r>
              <a:rPr lang="zh-CN" altLang="en-US" sz="2400" dirty="0">
                <a:latin typeface="Times New Roman" pitchFamily="18" charset="0"/>
                <a:ea typeface="+mn-ea"/>
              </a:rPr>
              <a:t>在耳边回响</a:t>
            </a:r>
          </a:p>
        </p:txBody>
      </p:sp>
      <p:pic>
        <p:nvPicPr>
          <p:cNvPr id="62477" name="图片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1176" y="3267508"/>
            <a:ext cx="2090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579439" y="3954174"/>
            <a:ext cx="651973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600" dirty="0"/>
              <a:t>几十年过去了，爸爸的话还在我耳边回荡。</a:t>
            </a:r>
          </a:p>
        </p:txBody>
      </p:sp>
      <p:sp>
        <p:nvSpPr>
          <p:cNvPr id="6" name="矩形 5"/>
          <p:cNvSpPr/>
          <p:nvPr/>
        </p:nvSpPr>
        <p:spPr>
          <a:xfrm>
            <a:off x="551440" y="4456431"/>
            <a:ext cx="8700885" cy="492443"/>
          </a:xfrm>
          <a:prstGeom prst="rect">
            <a:avLst/>
          </a:prstGeom>
        </p:spPr>
        <p:txBody>
          <a:bodyPr wrap="square">
            <a:spAutoFit/>
          </a:bodyPr>
          <a:lstStyle/>
          <a:p>
            <a:pPr>
              <a:defRPr/>
            </a:pPr>
            <a:r>
              <a:rPr lang="en-US" altLang="zh-CN" sz="2600" dirty="0">
                <a:solidFill>
                  <a:srgbClr val="C00000"/>
                </a:solidFill>
                <a:latin typeface="Times New Roman" pitchFamily="18" charset="0"/>
              </a:rPr>
              <a:t>After many decades, my father’s words still ring in my ears. </a:t>
            </a:r>
            <a:endParaRPr lang="zh-CN" altLang="en-US" sz="2600" dirty="0">
              <a:solidFill>
                <a:srgbClr val="C00000"/>
              </a:solidFill>
              <a:latin typeface="Times New Roman" pitchFamily="18" charset="0"/>
            </a:endParaRPr>
          </a:p>
        </p:txBody>
      </p:sp>
      <p:sp>
        <p:nvSpPr>
          <p:cNvPr id="17"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itchFamily="34" charset="0"/>
                <a:ea typeface="宋体" pitchFamily="2" charset="-122"/>
              </a:defRPr>
            </a:lvl1pPr>
            <a:lvl2pPr marL="742950" indent="-285750" defTabSz="457200">
              <a:defRPr>
                <a:solidFill>
                  <a:schemeClr val="tx1"/>
                </a:solidFill>
                <a:latin typeface="Arial" pitchFamily="34" charset="0"/>
                <a:ea typeface="宋体" pitchFamily="2" charset="-122"/>
              </a:defRPr>
            </a:lvl2pPr>
            <a:lvl3pPr marL="1143000" indent="-228600" defTabSz="457200">
              <a:defRPr>
                <a:solidFill>
                  <a:schemeClr val="tx1"/>
                </a:solidFill>
                <a:latin typeface="Arial" pitchFamily="34" charset="0"/>
                <a:ea typeface="宋体" pitchFamily="2" charset="-122"/>
              </a:defRPr>
            </a:lvl3pPr>
            <a:lvl4pPr marL="1600200" indent="-228600" defTabSz="457200">
              <a:defRPr>
                <a:solidFill>
                  <a:schemeClr val="tx1"/>
                </a:solidFill>
                <a:latin typeface="Arial" pitchFamily="34" charset="0"/>
                <a:ea typeface="宋体" pitchFamily="2" charset="-122"/>
              </a:defRPr>
            </a:lvl4pPr>
            <a:lvl5pPr marL="2057400" indent="-228600" defTabSz="45720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kumimoji="1" lang="en-US" altLang="zh-CN" sz="2800" b="1" dirty="0">
                <a:solidFill>
                  <a:srgbClr val="C0504D"/>
                </a:solidFill>
                <a:cs typeface="Arial" pitchFamily="34" charset="0"/>
              </a:rPr>
              <a:t>Understanding </a:t>
            </a:r>
            <a:r>
              <a:rPr kumimoji="1" lang="en-US" altLang="zh-CN" sz="2800" b="1" dirty="0">
                <a:solidFill>
                  <a:srgbClr val="C00000"/>
                </a:solidFill>
                <a:cs typeface="Arial" pitchFamily="34" charset="0"/>
              </a:rPr>
              <a:t>the</a:t>
            </a:r>
            <a:r>
              <a:rPr kumimoji="1" lang="en-US" altLang="zh-CN" sz="2800" b="1" dirty="0">
                <a:solidFill>
                  <a:srgbClr val="C0504D"/>
                </a:solidFill>
                <a:cs typeface="Arial" pitchFamily="34" charset="0"/>
              </a:rPr>
              <a:t> text</a:t>
            </a:r>
            <a:endParaRPr kumimoji="1" lang="zh-CN" altLang="en-US" sz="2800" b="1" dirty="0">
              <a:solidFill>
                <a:srgbClr val="C0504D"/>
              </a:solidFill>
              <a:cs typeface="Arial" pitchFamily="34" charset="0"/>
            </a:endParaRPr>
          </a:p>
        </p:txBody>
      </p:sp>
      <p:cxnSp>
        <p:nvCxnSpPr>
          <p:cNvPr id="18"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
        <p:nvSpPr>
          <p:cNvPr id="19" name="文本框 63"/>
          <p:cNvSpPr txBox="1"/>
          <p:nvPr/>
        </p:nvSpPr>
        <p:spPr>
          <a:xfrm>
            <a:off x="355600" y="203200"/>
            <a:ext cx="1916113" cy="552450"/>
          </a:xfrm>
          <a:prstGeom prst="rect">
            <a:avLst/>
          </a:prstGeom>
          <a:noFill/>
        </p:spPr>
        <p:txBody>
          <a:bodyPr wrap="none">
            <a:spAutoFit/>
          </a:bodyPr>
          <a:lstStyle/>
          <a:p>
            <a:pPr>
              <a:defRPr/>
            </a:pPr>
            <a:r>
              <a:rPr kumimoji="1" lang="en-US" altLang="zh-CN" sz="3000" b="1" dirty="0">
                <a:solidFill>
                  <a:srgbClr val="408000"/>
                </a:solidFill>
                <a:latin typeface="Arial"/>
                <a:cs typeface="Arial"/>
              </a:rPr>
              <a:t>Explore</a:t>
            </a:r>
            <a:r>
              <a:rPr kumimoji="1" lang="en-US" altLang="zh-CN" sz="3000" b="1" dirty="0">
                <a:solidFill>
                  <a:schemeClr val="accent3">
                    <a:lumMod val="75000"/>
                  </a:schemeClr>
                </a:solidFill>
                <a:latin typeface="Arial"/>
                <a:cs typeface="Arial"/>
              </a:rPr>
              <a:t> </a:t>
            </a:r>
            <a:r>
              <a:rPr kumimoji="1" lang="en-US" altLang="zh-CN" sz="3000" b="1" dirty="0">
                <a:solidFill>
                  <a:srgbClr val="408000"/>
                </a:solidFill>
                <a:latin typeface="Arial"/>
                <a:cs typeface="Arial"/>
              </a:rPr>
              <a:t>1</a:t>
            </a:r>
            <a:endParaRPr kumimoji="1" lang="zh-CN" altLang="en-US" sz="3000" b="1" dirty="0">
              <a:solidFill>
                <a:srgbClr val="408000"/>
              </a:solidFill>
              <a:latin typeface="Arial"/>
              <a:cs typeface="Arial"/>
            </a:endParaRPr>
          </a:p>
        </p:txBody>
      </p:sp>
      <p:sp>
        <p:nvSpPr>
          <p:cNvPr id="20" name="矩形 19"/>
          <p:cNvSpPr/>
          <p:nvPr/>
        </p:nvSpPr>
        <p:spPr>
          <a:xfrm>
            <a:off x="579439" y="5038308"/>
            <a:ext cx="8223249" cy="830997"/>
          </a:xfrm>
          <a:prstGeom prst="rect">
            <a:avLst/>
          </a:prstGeom>
          <a:ln w="19050">
            <a:solidFill>
              <a:schemeClr val="tx1"/>
            </a:solidFill>
          </a:ln>
        </p:spPr>
        <p:txBody>
          <a:bodyPr wrap="square">
            <a:spAutoFit/>
          </a:bodyPr>
          <a:lstStyle/>
          <a:p>
            <a:pPr>
              <a:defRPr/>
            </a:pPr>
            <a:r>
              <a:rPr lang="en-US" altLang="zh-CN" sz="2400" b="1" dirty="0">
                <a:solidFill>
                  <a:srgbClr val="C00000"/>
                </a:solidFill>
                <a:latin typeface="Times New Roman" pitchFamily="18" charset="0"/>
              </a:rPr>
              <a:t>Paraphrase: </a:t>
            </a:r>
            <a:r>
              <a:rPr lang="en-US" altLang="zh-CN" sz="2400" dirty="0">
                <a:latin typeface="Times New Roman" pitchFamily="18" charset="0"/>
              </a:rPr>
              <a:t>For the rest of the day, I felt I still could hear the professor saying these words to me.</a:t>
            </a:r>
            <a:endParaRPr lang="zh-CN" altLang="zh-CN" sz="2400" dirty="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247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linds(horizontal)">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20"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64518" name="图片 6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20" name="文本框 3"/>
          <p:cNvSpPr txBox="1">
            <a:spLocks noChangeArrowheads="1"/>
          </p:cNvSpPr>
          <p:nvPr/>
        </p:nvSpPr>
        <p:spPr bwMode="auto">
          <a:xfrm>
            <a:off x="320675" y="1819275"/>
            <a:ext cx="10144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kumimoji="1" lang="en-US" altLang="zh-TW" sz="1400" b="1">
                <a:solidFill>
                  <a:schemeClr val="bg1"/>
                </a:solidFill>
              </a:rPr>
              <a:t>Frozen </a:t>
            </a:r>
          </a:p>
          <a:p>
            <a:pPr algn="ctr" eaLnBrk="1" hangingPunct="1">
              <a:buFont typeface="Arial" pitchFamily="34" charset="0"/>
              <a:buNone/>
            </a:pPr>
            <a:r>
              <a:rPr kumimoji="1" lang="en-US" altLang="zh-TW" sz="1400" b="1">
                <a:solidFill>
                  <a:schemeClr val="bg1"/>
                </a:solidFill>
              </a:rPr>
              <a:t>(</a:t>
            </a:r>
            <a:r>
              <a:rPr kumimoji="1" lang="zh-TW" altLang="en-US" sz="1400" b="1">
                <a:solidFill>
                  <a:schemeClr val="bg1"/>
                </a:solidFill>
              </a:rPr>
              <a:t>冰雪奇缘</a:t>
            </a:r>
            <a:r>
              <a:rPr kumimoji="1" lang="en-US" altLang="zh-TW" sz="1400" b="1">
                <a:solidFill>
                  <a:schemeClr val="bg1"/>
                </a:solidFill>
              </a:rPr>
              <a:t>)</a:t>
            </a:r>
            <a:endParaRPr kumimoji="1" lang="zh-CN" altLang="en-US" sz="1400" b="1">
              <a:solidFill>
                <a:schemeClr val="bg1"/>
              </a:solidFill>
            </a:endParaRPr>
          </a:p>
        </p:txBody>
      </p:sp>
      <p:sp>
        <p:nvSpPr>
          <p:cNvPr id="64521"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16" name="内容占位符 2"/>
          <p:cNvSpPr>
            <a:spLocks noGrp="1"/>
          </p:cNvSpPr>
          <p:nvPr/>
        </p:nvSpPr>
        <p:spPr bwMode="auto">
          <a:xfrm>
            <a:off x="271463" y="1125538"/>
            <a:ext cx="8567737" cy="447675"/>
          </a:xfrm>
          <a:prstGeom prst="rect">
            <a:avLst/>
          </a:prstGeom>
          <a:noFill/>
          <a:ln w="9525">
            <a:noFill/>
            <a:miter lim="800000"/>
            <a:headEnd/>
            <a:tailEnd/>
          </a:ln>
        </p:spPr>
        <p:txBody>
          <a:bodyPr/>
          <a:lstStyle/>
          <a:p>
            <a:pPr eaLnBrk="1" hangingPunct="1">
              <a:buFont typeface="Arial" charset="0"/>
              <a:buNone/>
              <a:defRPr/>
            </a:pPr>
            <a:r>
              <a:rPr lang="en-US" altLang="zh-CN" sz="2600" b="1" dirty="0">
                <a:latin typeface="Times New Roman" pitchFamily="18" charset="0"/>
                <a:ea typeface="+mn-ea"/>
                <a:sym typeface="Calibri" pitchFamily="34" charset="0"/>
              </a:rPr>
              <a:t>5. </a:t>
            </a:r>
            <a:r>
              <a:rPr lang="en-US" altLang="zh-CN" sz="2600" b="1" dirty="0">
                <a:latin typeface="Times New Roman" pitchFamily="18" charset="0"/>
                <a:ea typeface="+mn-ea"/>
              </a:rPr>
              <a:t>Years later, they still </a:t>
            </a:r>
            <a:r>
              <a:rPr lang="en-US" altLang="zh-CN" sz="2600" b="1" dirty="0">
                <a:solidFill>
                  <a:srgbClr val="C00000"/>
                </a:solidFill>
                <a:latin typeface="Times New Roman" pitchFamily="18" charset="0"/>
                <a:ea typeface="+mn-ea"/>
              </a:rPr>
              <a:t>haunt</a:t>
            </a:r>
            <a:r>
              <a:rPr lang="en-US" altLang="zh-CN" sz="2600" b="1" dirty="0">
                <a:latin typeface="Times New Roman" pitchFamily="18" charset="0"/>
                <a:ea typeface="+mn-ea"/>
              </a:rPr>
              <a:t> me. </a:t>
            </a:r>
            <a:r>
              <a:rPr lang="en-US" altLang="zh-CN" sz="2600" b="1" dirty="0">
                <a:solidFill>
                  <a:schemeClr val="accent6"/>
                </a:solidFill>
                <a:latin typeface="Times New Roman" pitchFamily="18" charset="0"/>
                <a:ea typeface="+mn-ea"/>
              </a:rPr>
              <a:t>(Para. 8)</a:t>
            </a:r>
            <a:endParaRPr lang="en-US" altLang="zh-CN" sz="2600" dirty="0">
              <a:solidFill>
                <a:schemeClr val="accent6"/>
              </a:solidFill>
              <a:latin typeface="Times New Roman" pitchFamily="18" charset="0"/>
              <a:ea typeface="+mn-ea"/>
              <a:sym typeface="Calibri" pitchFamily="34" charset="0"/>
            </a:endParaRPr>
          </a:p>
        </p:txBody>
      </p:sp>
      <p:sp>
        <p:nvSpPr>
          <p:cNvPr id="18" name="矩形 10"/>
          <p:cNvSpPr>
            <a:spLocks noChangeArrowheads="1"/>
          </p:cNvSpPr>
          <p:nvPr/>
        </p:nvSpPr>
        <p:spPr bwMode="auto">
          <a:xfrm>
            <a:off x="645536" y="1634936"/>
            <a:ext cx="8515350"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Clr>
                <a:srgbClr val="E1B4B3"/>
              </a:buClr>
              <a:buSzPct val="120000"/>
              <a:buFont typeface="Wingdings" panose="05000000000000000000" pitchFamily="2" charset="2"/>
              <a:buNone/>
              <a:defRPr/>
            </a:pPr>
            <a:r>
              <a:rPr lang="en-US" altLang="zh-CN" sz="2600" b="1" dirty="0">
                <a:solidFill>
                  <a:srgbClr val="C00000"/>
                </a:solidFill>
                <a:latin typeface="Times New Roman" pitchFamily="18" charset="0"/>
                <a:ea typeface="+mn-ea"/>
                <a:sym typeface="Calibri" panose="020F0502020204030204" pitchFamily="34" charset="0"/>
              </a:rPr>
              <a:t>haunt:</a:t>
            </a:r>
            <a:r>
              <a:rPr lang="en-US" altLang="zh-CN" sz="2600" dirty="0">
                <a:solidFill>
                  <a:srgbClr val="C00000"/>
                </a:solidFill>
                <a:latin typeface="Times New Roman" pitchFamily="18" charset="0"/>
                <a:ea typeface="+mn-ea"/>
                <a:sym typeface="Calibri" panose="020F0502020204030204" pitchFamily="34" charset="0"/>
              </a:rPr>
              <a:t> </a:t>
            </a:r>
          </a:p>
          <a:p>
            <a:pPr marL="457200" indent="-457200" eaLnBrk="1" hangingPunct="1">
              <a:spcBef>
                <a:spcPct val="20000"/>
              </a:spcBef>
              <a:buSzPct val="120000"/>
              <a:buFont typeface="Wingdings" pitchFamily="2" charset="2"/>
              <a:buChar char="Ø"/>
              <a:defRPr/>
            </a:pPr>
            <a:r>
              <a:rPr lang="en-US" altLang="zh-CN" sz="2600" i="1" dirty="0" err="1">
                <a:latin typeface="Times New Roman" pitchFamily="18" charset="0"/>
                <a:ea typeface="+mn-ea"/>
                <a:sym typeface="Calibri" panose="020F0502020204030204" pitchFamily="34" charset="0"/>
              </a:rPr>
              <a:t>vt.</a:t>
            </a:r>
            <a:r>
              <a:rPr lang="en-US" altLang="zh-CN" sz="2600" dirty="0">
                <a:solidFill>
                  <a:srgbClr val="C00000"/>
                </a:solidFill>
                <a:latin typeface="Times New Roman" pitchFamily="18" charset="0"/>
                <a:ea typeface="+mn-ea"/>
                <a:sym typeface="Calibri" panose="020F0502020204030204" pitchFamily="34" charset="0"/>
              </a:rPr>
              <a:t> </a:t>
            </a:r>
            <a:r>
              <a:rPr lang="en-US" altLang="zh-CN" sz="2600" dirty="0">
                <a:latin typeface="Times New Roman" pitchFamily="18" charset="0"/>
                <a:ea typeface="+mn-ea"/>
                <a:sym typeface="Calibri" panose="020F0502020204030204" pitchFamily="34" charset="0"/>
              </a:rPr>
              <a:t>to make sb. worry or make them sad </a:t>
            </a:r>
            <a:r>
              <a:rPr lang="zh-CN" altLang="en-US" sz="2600" dirty="0">
                <a:latin typeface="Times New Roman" pitchFamily="18" charset="0"/>
                <a:ea typeface="+mn-ea"/>
                <a:sym typeface="Calibri" panose="020F0502020204030204" pitchFamily="34" charset="0"/>
              </a:rPr>
              <a:t>缠扰；烦扰；萦绕在</a:t>
            </a:r>
            <a:r>
              <a:rPr lang="en-US" altLang="zh-CN" sz="2600" dirty="0">
                <a:latin typeface="Times New Roman" pitchFamily="18" charset="0"/>
                <a:ea typeface="+mn-ea"/>
                <a:sym typeface="Calibri" panose="020F0502020204030204" pitchFamily="34" charset="0"/>
              </a:rPr>
              <a:t>…</a:t>
            </a:r>
            <a:r>
              <a:rPr lang="zh-CN" altLang="en-US" sz="2600" dirty="0">
                <a:latin typeface="Times New Roman" pitchFamily="18" charset="0"/>
                <a:ea typeface="+mn-ea"/>
                <a:sym typeface="Calibri" panose="020F0502020204030204" pitchFamily="34" charset="0"/>
              </a:rPr>
              <a:t>心头</a:t>
            </a:r>
            <a:endParaRPr lang="zh-CN" altLang="en-US" sz="2600" dirty="0">
              <a:latin typeface="Times New Roman" pitchFamily="18" charset="0"/>
              <a:ea typeface="+mn-ea"/>
            </a:endParaRPr>
          </a:p>
        </p:txBody>
      </p:sp>
      <p:sp>
        <p:nvSpPr>
          <p:cNvPr id="19" name="矩形 18"/>
          <p:cNvSpPr>
            <a:spLocks noChangeArrowheads="1"/>
          </p:cNvSpPr>
          <p:nvPr/>
        </p:nvSpPr>
        <p:spPr bwMode="auto">
          <a:xfrm>
            <a:off x="645536" y="3789025"/>
            <a:ext cx="835818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Font typeface="Arial" panose="020B0604020202020204" pitchFamily="34" charset="0"/>
              <a:buNone/>
              <a:defRPr/>
            </a:pPr>
            <a:r>
              <a:rPr lang="zh-CN" altLang="en-US" sz="2600" dirty="0">
                <a:latin typeface="Times New Roman" pitchFamily="18" charset="0"/>
                <a:ea typeface="+mn-ea"/>
              </a:rPr>
              <a:t>他会不断回想起威尔公园的那一幕。</a:t>
            </a:r>
          </a:p>
        </p:txBody>
      </p:sp>
      <p:sp>
        <p:nvSpPr>
          <p:cNvPr id="20" name="矩形 19"/>
          <p:cNvSpPr>
            <a:spLocks noChangeArrowheads="1"/>
          </p:cNvSpPr>
          <p:nvPr/>
        </p:nvSpPr>
        <p:spPr bwMode="auto">
          <a:xfrm>
            <a:off x="539720" y="4395271"/>
            <a:ext cx="113665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ea typeface="+mn-ea"/>
              </a:rPr>
              <a:t>  He would always be haunted by that scene in Well Park. </a:t>
            </a:r>
          </a:p>
        </p:txBody>
      </p:sp>
      <p:pic>
        <p:nvPicPr>
          <p:cNvPr id="64526"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536" y="3142913"/>
            <a:ext cx="2090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7" name="Picture 21">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itchFamily="34" charset="0"/>
                <a:ea typeface="宋体" pitchFamily="2" charset="-122"/>
              </a:defRPr>
            </a:lvl1pPr>
            <a:lvl2pPr marL="742950" indent="-285750" defTabSz="457200">
              <a:defRPr>
                <a:solidFill>
                  <a:schemeClr val="tx1"/>
                </a:solidFill>
                <a:latin typeface="Arial" pitchFamily="34" charset="0"/>
                <a:ea typeface="宋体" pitchFamily="2" charset="-122"/>
              </a:defRPr>
            </a:lvl2pPr>
            <a:lvl3pPr marL="1143000" indent="-228600" defTabSz="457200">
              <a:defRPr>
                <a:solidFill>
                  <a:schemeClr val="tx1"/>
                </a:solidFill>
                <a:latin typeface="Arial" pitchFamily="34" charset="0"/>
                <a:ea typeface="宋体" pitchFamily="2" charset="-122"/>
              </a:defRPr>
            </a:lvl3pPr>
            <a:lvl4pPr marL="1600200" indent="-228600" defTabSz="457200">
              <a:defRPr>
                <a:solidFill>
                  <a:schemeClr val="tx1"/>
                </a:solidFill>
                <a:latin typeface="Arial" pitchFamily="34" charset="0"/>
                <a:ea typeface="宋体" pitchFamily="2" charset="-122"/>
              </a:defRPr>
            </a:lvl4pPr>
            <a:lvl5pPr marL="2057400" indent="-228600" defTabSz="45720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kumimoji="1" lang="en-US" altLang="zh-CN" sz="2800" b="1" dirty="0">
                <a:solidFill>
                  <a:srgbClr val="C0504D"/>
                </a:solidFill>
                <a:cs typeface="Arial" pitchFamily="34" charset="0"/>
              </a:rPr>
              <a:t>Understanding </a:t>
            </a:r>
            <a:r>
              <a:rPr kumimoji="1" lang="en-US" altLang="zh-CN" sz="2800" b="1" dirty="0">
                <a:solidFill>
                  <a:srgbClr val="C00000"/>
                </a:solidFill>
                <a:cs typeface="Arial" pitchFamily="34" charset="0"/>
              </a:rPr>
              <a:t>the</a:t>
            </a:r>
            <a:r>
              <a:rPr kumimoji="1" lang="en-US" altLang="zh-CN" sz="2800" b="1" dirty="0">
                <a:solidFill>
                  <a:srgbClr val="C0504D"/>
                </a:solidFill>
                <a:cs typeface="Arial" pitchFamily="34" charset="0"/>
              </a:rPr>
              <a:t> text</a:t>
            </a:r>
            <a:endParaRPr kumimoji="1" lang="zh-CN" altLang="en-US" sz="2800" b="1" dirty="0">
              <a:solidFill>
                <a:srgbClr val="C0504D"/>
              </a:solidFill>
              <a:cs typeface="Arial" pitchFamily="34" charset="0"/>
            </a:endParaRPr>
          </a:p>
        </p:txBody>
      </p:sp>
      <p:cxnSp>
        <p:nvCxnSpPr>
          <p:cNvPr id="21"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
        <p:nvSpPr>
          <p:cNvPr id="22" name="文本框 63"/>
          <p:cNvSpPr txBox="1"/>
          <p:nvPr/>
        </p:nvSpPr>
        <p:spPr>
          <a:xfrm>
            <a:off x="355600" y="203200"/>
            <a:ext cx="1916113" cy="552450"/>
          </a:xfrm>
          <a:prstGeom prst="rect">
            <a:avLst/>
          </a:prstGeom>
          <a:noFill/>
        </p:spPr>
        <p:txBody>
          <a:bodyPr wrap="none">
            <a:spAutoFit/>
          </a:bodyPr>
          <a:lstStyle/>
          <a:p>
            <a:pPr>
              <a:defRPr/>
            </a:pPr>
            <a:r>
              <a:rPr kumimoji="1" lang="en-US" altLang="zh-CN" sz="3000" b="1" dirty="0">
                <a:solidFill>
                  <a:srgbClr val="408000"/>
                </a:solidFill>
                <a:latin typeface="Arial"/>
                <a:cs typeface="Arial"/>
              </a:rPr>
              <a:t>Explore</a:t>
            </a:r>
            <a:r>
              <a:rPr kumimoji="1" lang="en-US" altLang="zh-CN" sz="3000" b="1" dirty="0">
                <a:solidFill>
                  <a:schemeClr val="accent3">
                    <a:lumMod val="75000"/>
                  </a:schemeClr>
                </a:solidFill>
                <a:latin typeface="Arial"/>
                <a:cs typeface="Arial"/>
              </a:rPr>
              <a:t> </a:t>
            </a:r>
            <a:r>
              <a:rPr kumimoji="1" lang="en-US" altLang="zh-CN" sz="3000" b="1" dirty="0">
                <a:solidFill>
                  <a:srgbClr val="408000"/>
                </a:solidFill>
                <a:latin typeface="Arial"/>
                <a:cs typeface="Arial"/>
              </a:rPr>
              <a:t>1</a:t>
            </a:r>
            <a:endParaRPr kumimoji="1" lang="zh-CN" altLang="en-US" sz="3000" b="1" dirty="0">
              <a:solidFill>
                <a:srgbClr val="408000"/>
              </a:solidFill>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452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utoUpdateAnimBg="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65542" name="图片 6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3"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a:solidFill>
                  <a:srgbClr val="408000"/>
                </a:solidFill>
                <a:cs typeface="Arial" pitchFamily="34" charset="0"/>
              </a:rPr>
              <a:t>Explore 1</a:t>
            </a:r>
            <a:endParaRPr kumimoji="1" lang="zh-CN" altLang="en-US" sz="3000" b="1">
              <a:solidFill>
                <a:srgbClr val="408000"/>
              </a:solidFill>
              <a:cs typeface="Arial" pitchFamily="34" charset="0"/>
            </a:endParaRPr>
          </a:p>
        </p:txBody>
      </p:sp>
      <p:sp>
        <p:nvSpPr>
          <p:cNvPr id="65544" name="文本框 3"/>
          <p:cNvSpPr txBox="1">
            <a:spLocks noChangeArrowheads="1"/>
          </p:cNvSpPr>
          <p:nvPr/>
        </p:nvSpPr>
        <p:spPr bwMode="auto">
          <a:xfrm>
            <a:off x="376238" y="1798638"/>
            <a:ext cx="1014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kumimoji="1" lang="en-US" altLang="zh-TW" sz="1400" b="1">
                <a:solidFill>
                  <a:schemeClr val="bg1"/>
                </a:solidFill>
              </a:rPr>
              <a:t>Frozen </a:t>
            </a:r>
          </a:p>
          <a:p>
            <a:pPr algn="ctr" eaLnBrk="1" hangingPunct="1">
              <a:buFont typeface="Arial" pitchFamily="34" charset="0"/>
              <a:buNone/>
            </a:pPr>
            <a:r>
              <a:rPr kumimoji="1" lang="en-US" altLang="zh-TW" sz="1400" b="1">
                <a:solidFill>
                  <a:schemeClr val="bg1"/>
                </a:solidFill>
              </a:rPr>
              <a:t>(</a:t>
            </a:r>
            <a:r>
              <a:rPr kumimoji="1" lang="zh-TW" altLang="en-US" sz="1400" b="1">
                <a:solidFill>
                  <a:schemeClr val="bg1"/>
                </a:solidFill>
              </a:rPr>
              <a:t>冰雪奇缘</a:t>
            </a:r>
            <a:r>
              <a:rPr kumimoji="1" lang="en-US" altLang="zh-TW" sz="1400" b="1">
                <a:solidFill>
                  <a:schemeClr val="bg1"/>
                </a:solidFill>
              </a:rPr>
              <a:t>)</a:t>
            </a:r>
            <a:endParaRPr kumimoji="1" lang="zh-CN" altLang="en-US" sz="1400" b="1">
              <a:solidFill>
                <a:schemeClr val="bg1"/>
              </a:solidFill>
            </a:endParaRPr>
          </a:p>
        </p:txBody>
      </p:sp>
      <p:sp>
        <p:nvSpPr>
          <p:cNvPr id="65545"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18" name="矩形 10"/>
          <p:cNvSpPr>
            <a:spLocks noChangeArrowheads="1"/>
          </p:cNvSpPr>
          <p:nvPr/>
        </p:nvSpPr>
        <p:spPr bwMode="auto">
          <a:xfrm>
            <a:off x="447675" y="1016000"/>
            <a:ext cx="8515350" cy="1452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Clr>
                <a:srgbClr val="E1B4B3"/>
              </a:buClr>
              <a:buSzPct val="120000"/>
              <a:buFont typeface="Wingdings" panose="05000000000000000000" pitchFamily="2" charset="2"/>
              <a:buNone/>
              <a:defRPr/>
            </a:pPr>
            <a:r>
              <a:rPr lang="en-US" altLang="zh-CN" sz="2600" b="1" dirty="0">
                <a:solidFill>
                  <a:srgbClr val="C00000"/>
                </a:solidFill>
                <a:latin typeface="Times New Roman" pitchFamily="18" charset="0"/>
                <a:ea typeface="+mn-ea"/>
                <a:sym typeface="Calibri" panose="020F0502020204030204" pitchFamily="34" charset="0"/>
              </a:rPr>
              <a:t>haunt </a:t>
            </a:r>
            <a:endParaRPr lang="en-US" altLang="zh-CN" sz="2600" b="1" dirty="0">
              <a:latin typeface="Times New Roman" pitchFamily="18" charset="0"/>
              <a:ea typeface="+mn-ea"/>
              <a:sym typeface="Calibri" panose="020F0502020204030204" pitchFamily="34" charset="0"/>
            </a:endParaRPr>
          </a:p>
          <a:p>
            <a:pPr marL="457200" indent="-457200" eaLnBrk="1" hangingPunct="1">
              <a:spcBef>
                <a:spcPct val="20000"/>
              </a:spcBef>
              <a:buClr>
                <a:srgbClr val="E1B4B3"/>
              </a:buClr>
              <a:buSzPct val="120000"/>
              <a:buFont typeface="Wingdings" pitchFamily="2" charset="2"/>
              <a:buChar char="Ø"/>
              <a:defRPr/>
            </a:pPr>
            <a:r>
              <a:rPr lang="en-US" altLang="zh-CN" sz="2600" i="1" dirty="0" err="1">
                <a:latin typeface="Times New Roman" pitchFamily="18" charset="0"/>
                <a:ea typeface="+mn-ea"/>
                <a:sym typeface="Calibri" panose="020F0502020204030204" pitchFamily="34" charset="0"/>
              </a:rPr>
              <a:t>vt.</a:t>
            </a:r>
            <a:r>
              <a:rPr lang="en-US" altLang="zh-CN" sz="2600" i="1" dirty="0">
                <a:latin typeface="Times New Roman" pitchFamily="18" charset="0"/>
                <a:ea typeface="+mn-ea"/>
                <a:sym typeface="Calibri" panose="020F0502020204030204" pitchFamily="34" charset="0"/>
              </a:rPr>
              <a:t> </a:t>
            </a:r>
            <a:r>
              <a:rPr lang="zh-CN" altLang="en-US" sz="2600" dirty="0">
                <a:latin typeface="Times New Roman" pitchFamily="18" charset="0"/>
                <a:ea typeface="+mn-ea"/>
                <a:sym typeface="Calibri" panose="020F0502020204030204" pitchFamily="34" charset="0"/>
              </a:rPr>
              <a:t>（鬼魂）经常出没于</a:t>
            </a:r>
            <a:endParaRPr lang="en-US" altLang="zh-CN" sz="2600" dirty="0">
              <a:latin typeface="Times New Roman" pitchFamily="18" charset="0"/>
              <a:ea typeface="+mn-ea"/>
              <a:sym typeface="Calibri" panose="020F0502020204030204" pitchFamily="34" charset="0"/>
            </a:endParaRPr>
          </a:p>
          <a:p>
            <a:pPr marL="342900" indent="-342900" eaLnBrk="1" hangingPunct="1">
              <a:spcBef>
                <a:spcPct val="20000"/>
              </a:spcBef>
              <a:buClr>
                <a:srgbClr val="E1B4B3"/>
              </a:buClr>
              <a:buSzPct val="120000"/>
              <a:buFont typeface="Wingdings" panose="05000000000000000000" pitchFamily="2" charset="2"/>
              <a:buChar char="Ø"/>
              <a:defRPr/>
            </a:pPr>
            <a:r>
              <a:rPr lang="en-US" altLang="zh-CN" sz="2600" i="1" dirty="0">
                <a:latin typeface="Times New Roman" pitchFamily="18" charset="0"/>
                <a:sym typeface="Calibri" panose="020F0502020204030204" pitchFamily="34" charset="0"/>
              </a:rPr>
              <a:t>  </a:t>
            </a:r>
            <a:r>
              <a:rPr lang="en-US" altLang="zh-CN" sz="2600" i="1" dirty="0" err="1">
                <a:latin typeface="Times New Roman" pitchFamily="18" charset="0"/>
                <a:sym typeface="Calibri" panose="020F0502020204030204" pitchFamily="34" charset="0"/>
              </a:rPr>
              <a:t>vt</a:t>
            </a:r>
            <a:r>
              <a:rPr lang="en-US" altLang="zh-CN" sz="2600" i="1" dirty="0" err="1">
                <a:sym typeface="Calibri" panose="020F0502020204030204" pitchFamily="34" charset="0"/>
              </a:rPr>
              <a:t>.</a:t>
            </a:r>
            <a:r>
              <a:rPr lang="en-US" altLang="zh-CN" sz="2600" i="1" dirty="0">
                <a:sym typeface="Calibri" panose="020F0502020204030204" pitchFamily="34" charset="0"/>
              </a:rPr>
              <a:t>   </a:t>
            </a:r>
            <a:r>
              <a:rPr lang="zh-CN" altLang="en-US" sz="2600" dirty="0">
                <a:latin typeface="Times New Roman" pitchFamily="18" charset="0"/>
                <a:ea typeface="+mn-ea"/>
                <a:sym typeface="Calibri" panose="020F0502020204030204" pitchFamily="34" charset="0"/>
              </a:rPr>
              <a:t>长期不断地纠缠</a:t>
            </a:r>
            <a:endParaRPr lang="zh-CN" altLang="en-US" sz="2600" dirty="0">
              <a:latin typeface="Times New Roman" pitchFamily="18" charset="0"/>
              <a:ea typeface="+mn-ea"/>
            </a:endParaRPr>
          </a:p>
        </p:txBody>
      </p:sp>
      <p:sp>
        <p:nvSpPr>
          <p:cNvPr id="19" name="矩形 18"/>
          <p:cNvSpPr>
            <a:spLocks noChangeArrowheads="1"/>
          </p:cNvSpPr>
          <p:nvPr/>
        </p:nvSpPr>
        <p:spPr bwMode="auto">
          <a:xfrm>
            <a:off x="408570" y="3275013"/>
            <a:ext cx="8358187"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Font typeface="Arial" panose="020B0604020202020204" pitchFamily="34" charset="0"/>
              <a:buNone/>
              <a:defRPr/>
            </a:pPr>
            <a:r>
              <a:rPr lang="zh-CN" altLang="en-US" sz="2600" dirty="0">
                <a:latin typeface="Times New Roman" pitchFamily="18" charset="0"/>
                <a:ea typeface="+mn-ea"/>
              </a:rPr>
              <a:t>人们说这座房子里经常有鬼魂出没。 </a:t>
            </a:r>
          </a:p>
          <a:p>
            <a:pPr eaLnBrk="1" hangingPunct="1">
              <a:spcBef>
                <a:spcPct val="20000"/>
              </a:spcBef>
              <a:buFont typeface="Arial" panose="020B0604020202020204" pitchFamily="34" charset="0"/>
              <a:buNone/>
              <a:defRPr/>
            </a:pPr>
            <a:endParaRPr lang="zh-CN" altLang="en-US" sz="2600" dirty="0">
              <a:latin typeface="Times New Roman" pitchFamily="18" charset="0"/>
              <a:ea typeface="+mn-ea"/>
            </a:endParaRPr>
          </a:p>
        </p:txBody>
      </p:sp>
      <p:sp>
        <p:nvSpPr>
          <p:cNvPr id="20" name="矩形 19"/>
          <p:cNvSpPr>
            <a:spLocks noChangeArrowheads="1"/>
          </p:cNvSpPr>
          <p:nvPr/>
        </p:nvSpPr>
        <p:spPr bwMode="auto">
          <a:xfrm>
            <a:off x="408570" y="3863114"/>
            <a:ext cx="832008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ea typeface="+mn-ea"/>
              </a:rPr>
              <a:t>People say the house is haunted by ghosts. </a:t>
            </a:r>
          </a:p>
        </p:txBody>
      </p:sp>
      <p:pic>
        <p:nvPicPr>
          <p:cNvPr id="65549"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570" y="2492010"/>
            <a:ext cx="20907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50" name="Picture 21">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itchFamily="34" charset="0"/>
                <a:ea typeface="宋体" pitchFamily="2" charset="-122"/>
              </a:defRPr>
            </a:lvl1pPr>
            <a:lvl2pPr marL="742950" indent="-285750" defTabSz="457200">
              <a:defRPr>
                <a:solidFill>
                  <a:schemeClr val="tx1"/>
                </a:solidFill>
                <a:latin typeface="Arial" pitchFamily="34" charset="0"/>
                <a:ea typeface="宋体" pitchFamily="2" charset="-122"/>
              </a:defRPr>
            </a:lvl2pPr>
            <a:lvl3pPr marL="1143000" indent="-228600" defTabSz="457200">
              <a:defRPr>
                <a:solidFill>
                  <a:schemeClr val="tx1"/>
                </a:solidFill>
                <a:latin typeface="Arial" pitchFamily="34" charset="0"/>
                <a:ea typeface="宋体" pitchFamily="2" charset="-122"/>
              </a:defRPr>
            </a:lvl3pPr>
            <a:lvl4pPr marL="1600200" indent="-228600" defTabSz="457200">
              <a:defRPr>
                <a:solidFill>
                  <a:schemeClr val="tx1"/>
                </a:solidFill>
                <a:latin typeface="Arial" pitchFamily="34" charset="0"/>
                <a:ea typeface="宋体" pitchFamily="2" charset="-122"/>
              </a:defRPr>
            </a:lvl4pPr>
            <a:lvl5pPr marL="2057400" indent="-228600" defTabSz="45720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kumimoji="1" lang="en-US" altLang="zh-CN" sz="2800" b="1" dirty="0">
                <a:solidFill>
                  <a:srgbClr val="C0504D"/>
                </a:solidFill>
                <a:cs typeface="Arial" pitchFamily="34" charset="0"/>
              </a:rPr>
              <a:t>Understanding </a:t>
            </a:r>
            <a:r>
              <a:rPr kumimoji="1" lang="en-US" altLang="zh-CN" sz="2800" b="1" dirty="0">
                <a:solidFill>
                  <a:srgbClr val="C00000"/>
                </a:solidFill>
                <a:cs typeface="Arial" pitchFamily="34" charset="0"/>
              </a:rPr>
              <a:t>the</a:t>
            </a:r>
            <a:r>
              <a:rPr kumimoji="1" lang="en-US" altLang="zh-CN" sz="2800" b="1" dirty="0">
                <a:solidFill>
                  <a:srgbClr val="C0504D"/>
                </a:solidFill>
                <a:cs typeface="Arial" pitchFamily="34" charset="0"/>
              </a:rPr>
              <a:t> text</a:t>
            </a:r>
            <a:endParaRPr kumimoji="1" lang="zh-CN" altLang="en-US" sz="2800" b="1" dirty="0">
              <a:solidFill>
                <a:srgbClr val="C0504D"/>
              </a:solidFill>
              <a:cs typeface="Arial" pitchFamily="34" charset="0"/>
            </a:endParaRPr>
          </a:p>
        </p:txBody>
      </p:sp>
      <p:cxnSp>
        <p:nvCxnSpPr>
          <p:cNvPr id="17"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554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66566" name="图片 6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7"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a:solidFill>
                  <a:srgbClr val="408000"/>
                </a:solidFill>
                <a:cs typeface="Arial" pitchFamily="34" charset="0"/>
              </a:rPr>
              <a:t>Explore 1</a:t>
            </a:r>
            <a:endParaRPr kumimoji="1" lang="zh-CN" altLang="en-US" sz="3000" b="1">
              <a:solidFill>
                <a:srgbClr val="408000"/>
              </a:solidFill>
              <a:cs typeface="Arial" pitchFamily="34" charset="0"/>
            </a:endParaRPr>
          </a:p>
        </p:txBody>
      </p:sp>
      <p:sp>
        <p:nvSpPr>
          <p:cNvPr id="66568" name="文本框 3"/>
          <p:cNvSpPr txBox="1">
            <a:spLocks noChangeArrowheads="1"/>
          </p:cNvSpPr>
          <p:nvPr/>
        </p:nvSpPr>
        <p:spPr bwMode="auto">
          <a:xfrm>
            <a:off x="376238" y="1798638"/>
            <a:ext cx="1014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kumimoji="1" lang="en-US" altLang="zh-TW" sz="1400" b="1">
                <a:solidFill>
                  <a:schemeClr val="bg1"/>
                </a:solidFill>
              </a:rPr>
              <a:t>Frozen </a:t>
            </a:r>
          </a:p>
          <a:p>
            <a:pPr algn="ctr" eaLnBrk="1" hangingPunct="1">
              <a:buFont typeface="Arial" pitchFamily="34" charset="0"/>
              <a:buNone/>
            </a:pPr>
            <a:r>
              <a:rPr kumimoji="1" lang="en-US" altLang="zh-TW" sz="1400" b="1">
                <a:solidFill>
                  <a:schemeClr val="bg1"/>
                </a:solidFill>
              </a:rPr>
              <a:t>(</a:t>
            </a:r>
            <a:r>
              <a:rPr kumimoji="1" lang="zh-TW" altLang="en-US" sz="1400" b="1">
                <a:solidFill>
                  <a:schemeClr val="bg1"/>
                </a:solidFill>
              </a:rPr>
              <a:t>冰雪奇缘</a:t>
            </a:r>
            <a:r>
              <a:rPr kumimoji="1" lang="en-US" altLang="zh-TW" sz="1400" b="1">
                <a:solidFill>
                  <a:schemeClr val="bg1"/>
                </a:solidFill>
              </a:rPr>
              <a:t>)</a:t>
            </a:r>
            <a:endParaRPr kumimoji="1" lang="zh-CN" altLang="en-US" sz="1400" b="1">
              <a:solidFill>
                <a:schemeClr val="bg1"/>
              </a:solidFill>
            </a:endParaRPr>
          </a:p>
        </p:txBody>
      </p:sp>
      <p:sp>
        <p:nvSpPr>
          <p:cNvPr id="66569"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16" name="内容占位符 2"/>
          <p:cNvSpPr>
            <a:spLocks noGrp="1"/>
          </p:cNvSpPr>
          <p:nvPr/>
        </p:nvSpPr>
        <p:spPr bwMode="auto">
          <a:xfrm>
            <a:off x="284162" y="1206500"/>
            <a:ext cx="8804275" cy="447675"/>
          </a:xfrm>
          <a:prstGeom prst="rect">
            <a:avLst/>
          </a:prstGeom>
          <a:noFill/>
          <a:ln w="9525">
            <a:noFill/>
            <a:miter lim="800000"/>
            <a:headEnd/>
            <a:tailEnd/>
          </a:ln>
        </p:spPr>
        <p:txBody>
          <a:bodyPr/>
          <a:lstStyle/>
          <a:p>
            <a:pPr eaLnBrk="1" hangingPunct="1">
              <a:buFont typeface="Arial" charset="0"/>
              <a:buNone/>
              <a:defRPr/>
            </a:pPr>
            <a:r>
              <a:rPr lang="en-US" altLang="zh-CN" sz="2600" b="1" dirty="0">
                <a:latin typeface="Times New Roman" pitchFamily="18" charset="0"/>
                <a:ea typeface="+mn-ea"/>
                <a:sym typeface="Calibri" pitchFamily="34" charset="0"/>
              </a:rPr>
              <a:t>6. </a:t>
            </a:r>
            <a:r>
              <a:rPr lang="en-US" altLang="zh-CN" sz="2600" b="1" dirty="0">
                <a:latin typeface="Times New Roman" pitchFamily="18" charset="0"/>
                <a:ea typeface="+mn-ea"/>
              </a:rPr>
              <a:t>There is an important lesson here: Life is a result of</a:t>
            </a:r>
          </a:p>
          <a:p>
            <a:pPr eaLnBrk="1" hangingPunct="1">
              <a:buFont typeface="Arial" charset="0"/>
              <a:buNone/>
              <a:defRPr/>
            </a:pPr>
            <a:r>
              <a:rPr lang="en-US" altLang="zh-CN" sz="2600" b="1" dirty="0">
                <a:latin typeface="Times New Roman" pitchFamily="18" charset="0"/>
                <a:ea typeface="+mn-ea"/>
              </a:rPr>
              <a:t>    </a:t>
            </a:r>
            <a:r>
              <a:rPr lang="en-US" altLang="zh-CN" sz="2600" b="1" dirty="0">
                <a:solidFill>
                  <a:srgbClr val="C00000"/>
                </a:solidFill>
                <a:latin typeface="Times New Roman" pitchFamily="18" charset="0"/>
                <a:ea typeface="+mn-ea"/>
              </a:rPr>
              <a:t>intentional </a:t>
            </a:r>
            <a:r>
              <a:rPr lang="en-US" altLang="zh-CN" sz="2600" b="1" dirty="0">
                <a:latin typeface="Times New Roman" pitchFamily="18" charset="0"/>
                <a:ea typeface="+mn-ea"/>
              </a:rPr>
              <a:t>habits.</a:t>
            </a:r>
            <a:r>
              <a:rPr lang="zh-CN" altLang="en-US" sz="2600" b="1" dirty="0">
                <a:latin typeface="Times New Roman" pitchFamily="18" charset="0"/>
                <a:ea typeface="+mn-ea"/>
              </a:rPr>
              <a:t> </a:t>
            </a:r>
            <a:r>
              <a:rPr lang="en-US" altLang="zh-CN" sz="2600" b="1" dirty="0">
                <a:solidFill>
                  <a:schemeClr val="accent6"/>
                </a:solidFill>
                <a:latin typeface="Times New Roman" pitchFamily="18" charset="0"/>
                <a:ea typeface="+mn-ea"/>
              </a:rPr>
              <a:t>(Para. 10)</a:t>
            </a:r>
            <a:endParaRPr lang="en-US" altLang="zh-CN" sz="2600" dirty="0">
              <a:solidFill>
                <a:schemeClr val="accent6"/>
              </a:solidFill>
              <a:latin typeface="Times New Roman" pitchFamily="18" charset="0"/>
              <a:ea typeface="+mn-ea"/>
              <a:sym typeface="Calibri" pitchFamily="34" charset="0"/>
            </a:endParaRPr>
          </a:p>
        </p:txBody>
      </p:sp>
      <p:sp>
        <p:nvSpPr>
          <p:cNvPr id="18" name="矩形 10"/>
          <p:cNvSpPr>
            <a:spLocks noChangeArrowheads="1"/>
          </p:cNvSpPr>
          <p:nvPr/>
        </p:nvSpPr>
        <p:spPr bwMode="auto">
          <a:xfrm>
            <a:off x="665740" y="2306061"/>
            <a:ext cx="765052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Clr>
                <a:srgbClr val="E1B4B3"/>
              </a:buClr>
              <a:buSzPct val="120000"/>
              <a:buFont typeface="Wingdings" panose="05000000000000000000" pitchFamily="2" charset="2"/>
              <a:buNone/>
              <a:defRPr/>
            </a:pPr>
            <a:r>
              <a:rPr lang="en-US" altLang="zh-CN" sz="2600" b="1" dirty="0">
                <a:solidFill>
                  <a:srgbClr val="C00000"/>
                </a:solidFill>
                <a:latin typeface="Times New Roman" pitchFamily="18" charset="0"/>
                <a:ea typeface="+mn-ea"/>
                <a:sym typeface="Calibri" panose="020F0502020204030204" pitchFamily="34" charset="0"/>
              </a:rPr>
              <a:t>intentional:</a:t>
            </a:r>
            <a:r>
              <a:rPr lang="en-US" altLang="zh-CN" sz="2600" dirty="0">
                <a:solidFill>
                  <a:srgbClr val="C00000"/>
                </a:solidFill>
                <a:latin typeface="Times New Roman" pitchFamily="18" charset="0"/>
                <a:ea typeface="+mn-ea"/>
                <a:sym typeface="Calibri" panose="020F0502020204030204" pitchFamily="34" charset="0"/>
              </a:rPr>
              <a:t> </a:t>
            </a:r>
            <a:r>
              <a:rPr lang="en-US" altLang="zh-CN" sz="2600" i="1" dirty="0">
                <a:latin typeface="Times New Roman" pitchFamily="18" charset="0"/>
                <a:ea typeface="+mn-ea"/>
                <a:sym typeface="Calibri" panose="020F0502020204030204" pitchFamily="34" charset="0"/>
              </a:rPr>
              <a:t>a. </a:t>
            </a:r>
            <a:r>
              <a:rPr lang="en-US" altLang="zh-CN" sz="2600" dirty="0">
                <a:latin typeface="Times New Roman" pitchFamily="18" charset="0"/>
                <a:ea typeface="+mn-ea"/>
                <a:sym typeface="Calibri" panose="020F0502020204030204" pitchFamily="34" charset="0"/>
              </a:rPr>
              <a:t>done deliberately and usually intended to cause harm </a:t>
            </a:r>
            <a:r>
              <a:rPr lang="zh-CN" altLang="en-US" sz="2600" dirty="0">
                <a:latin typeface="Times New Roman" pitchFamily="18" charset="0"/>
                <a:ea typeface="+mn-ea"/>
                <a:sym typeface="Calibri" panose="020F0502020204030204" pitchFamily="34" charset="0"/>
              </a:rPr>
              <a:t>故意的；有意图的</a:t>
            </a:r>
            <a:endParaRPr lang="zh-CN" altLang="en-US" sz="2600" dirty="0">
              <a:latin typeface="Times New Roman" pitchFamily="18" charset="0"/>
              <a:ea typeface="+mn-ea"/>
            </a:endParaRPr>
          </a:p>
        </p:txBody>
      </p:sp>
      <p:sp>
        <p:nvSpPr>
          <p:cNvPr id="19" name="矩形 18"/>
          <p:cNvSpPr>
            <a:spLocks noChangeArrowheads="1"/>
          </p:cNvSpPr>
          <p:nvPr/>
        </p:nvSpPr>
        <p:spPr bwMode="auto">
          <a:xfrm>
            <a:off x="650505" y="4149050"/>
            <a:ext cx="835818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Font typeface="Arial" panose="020B0604020202020204" pitchFamily="34" charset="0"/>
              <a:buNone/>
              <a:defRPr/>
            </a:pPr>
            <a:r>
              <a:rPr lang="zh-CN" altLang="en-US" sz="2600" dirty="0">
                <a:latin typeface="Times New Roman" pitchFamily="18" charset="0"/>
                <a:ea typeface="+mn-ea"/>
              </a:rPr>
              <a:t>我的确把他绊倒了，但不是故意的。</a:t>
            </a:r>
          </a:p>
        </p:txBody>
      </p:sp>
      <p:sp>
        <p:nvSpPr>
          <p:cNvPr id="20" name="矩形 19"/>
          <p:cNvSpPr>
            <a:spLocks noChangeArrowheads="1"/>
          </p:cNvSpPr>
          <p:nvPr/>
        </p:nvSpPr>
        <p:spPr bwMode="auto">
          <a:xfrm>
            <a:off x="577967" y="4711382"/>
            <a:ext cx="113665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ea typeface="+mn-ea"/>
              </a:rPr>
              <a:t>  I did trip him, but it wasn’t intentional. </a:t>
            </a:r>
          </a:p>
        </p:txBody>
      </p:sp>
      <p:pic>
        <p:nvPicPr>
          <p:cNvPr id="66574"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505" y="3356995"/>
            <a:ext cx="20907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5" name="Picture 21">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itchFamily="34" charset="0"/>
                <a:ea typeface="宋体" pitchFamily="2" charset="-122"/>
              </a:defRPr>
            </a:lvl1pPr>
            <a:lvl2pPr marL="742950" indent="-285750" defTabSz="457200">
              <a:defRPr>
                <a:solidFill>
                  <a:schemeClr val="tx1"/>
                </a:solidFill>
                <a:latin typeface="Arial" pitchFamily="34" charset="0"/>
                <a:ea typeface="宋体" pitchFamily="2" charset="-122"/>
              </a:defRPr>
            </a:lvl2pPr>
            <a:lvl3pPr marL="1143000" indent="-228600" defTabSz="457200">
              <a:defRPr>
                <a:solidFill>
                  <a:schemeClr val="tx1"/>
                </a:solidFill>
                <a:latin typeface="Arial" pitchFamily="34" charset="0"/>
                <a:ea typeface="宋体" pitchFamily="2" charset="-122"/>
              </a:defRPr>
            </a:lvl3pPr>
            <a:lvl4pPr marL="1600200" indent="-228600" defTabSz="457200">
              <a:defRPr>
                <a:solidFill>
                  <a:schemeClr val="tx1"/>
                </a:solidFill>
                <a:latin typeface="Arial" pitchFamily="34" charset="0"/>
                <a:ea typeface="宋体" pitchFamily="2" charset="-122"/>
              </a:defRPr>
            </a:lvl4pPr>
            <a:lvl5pPr marL="2057400" indent="-228600" defTabSz="45720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kumimoji="1" lang="en-US" altLang="zh-CN" sz="2800" b="1" dirty="0">
                <a:solidFill>
                  <a:srgbClr val="C0504D"/>
                </a:solidFill>
                <a:cs typeface="Arial" pitchFamily="34" charset="0"/>
              </a:rPr>
              <a:t>Understanding </a:t>
            </a:r>
            <a:r>
              <a:rPr kumimoji="1" lang="en-US" altLang="zh-CN" sz="2800" b="1" dirty="0">
                <a:solidFill>
                  <a:srgbClr val="C00000"/>
                </a:solidFill>
                <a:cs typeface="Arial" pitchFamily="34" charset="0"/>
              </a:rPr>
              <a:t>the</a:t>
            </a:r>
            <a:r>
              <a:rPr kumimoji="1" lang="en-US" altLang="zh-CN" sz="2800" b="1" dirty="0">
                <a:solidFill>
                  <a:srgbClr val="C0504D"/>
                </a:solidFill>
                <a:cs typeface="Arial" pitchFamily="34" charset="0"/>
              </a:rPr>
              <a:t> text</a:t>
            </a:r>
            <a:endParaRPr kumimoji="1" lang="zh-CN" altLang="en-US" sz="2800" b="1" dirty="0">
              <a:solidFill>
                <a:srgbClr val="C0504D"/>
              </a:solidFill>
              <a:cs typeface="Arial" pitchFamily="34" charset="0"/>
            </a:endParaRPr>
          </a:p>
        </p:txBody>
      </p:sp>
      <p:cxnSp>
        <p:nvCxnSpPr>
          <p:cNvPr id="21"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657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75783" name="图片 6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4"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a:solidFill>
                  <a:srgbClr val="408000"/>
                </a:solidFill>
                <a:cs typeface="Arial" pitchFamily="34" charset="0"/>
              </a:rPr>
              <a:t>Explore 1</a:t>
            </a:r>
            <a:endParaRPr kumimoji="1" lang="zh-CN" altLang="en-US" sz="3000" b="1">
              <a:solidFill>
                <a:srgbClr val="408000"/>
              </a:solidFill>
              <a:cs typeface="Arial" pitchFamily="34" charset="0"/>
            </a:endParaRPr>
          </a:p>
        </p:txBody>
      </p:sp>
      <p:sp>
        <p:nvSpPr>
          <p:cNvPr id="75785" name="文本框 3"/>
          <p:cNvSpPr txBox="1">
            <a:spLocks noChangeArrowheads="1"/>
          </p:cNvSpPr>
          <p:nvPr/>
        </p:nvSpPr>
        <p:spPr bwMode="auto">
          <a:xfrm>
            <a:off x="376238" y="1798638"/>
            <a:ext cx="1014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kumimoji="1" lang="en-US" altLang="zh-TW" sz="1400" b="1">
                <a:solidFill>
                  <a:schemeClr val="bg1"/>
                </a:solidFill>
              </a:rPr>
              <a:t>Frozen </a:t>
            </a:r>
          </a:p>
          <a:p>
            <a:pPr algn="ctr" eaLnBrk="1" hangingPunct="1">
              <a:buFont typeface="Arial" pitchFamily="34" charset="0"/>
              <a:buNone/>
            </a:pPr>
            <a:r>
              <a:rPr kumimoji="1" lang="en-US" altLang="zh-TW" sz="1400" b="1">
                <a:solidFill>
                  <a:schemeClr val="bg1"/>
                </a:solidFill>
              </a:rPr>
              <a:t>(</a:t>
            </a:r>
            <a:r>
              <a:rPr kumimoji="1" lang="zh-TW" altLang="en-US" sz="1400" b="1">
                <a:solidFill>
                  <a:schemeClr val="bg1"/>
                </a:solidFill>
              </a:rPr>
              <a:t>冰雪奇缘</a:t>
            </a:r>
            <a:r>
              <a:rPr kumimoji="1" lang="en-US" altLang="zh-TW" sz="1400" b="1">
                <a:solidFill>
                  <a:schemeClr val="bg1"/>
                </a:solidFill>
              </a:rPr>
              <a:t>)</a:t>
            </a:r>
            <a:endParaRPr kumimoji="1" lang="zh-CN" altLang="en-US" sz="1400" b="1">
              <a:solidFill>
                <a:schemeClr val="bg1"/>
              </a:solidFill>
            </a:endParaRPr>
          </a:p>
        </p:txBody>
      </p:sp>
      <p:sp>
        <p:nvSpPr>
          <p:cNvPr id="75786"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16" name="内容占位符 2"/>
          <p:cNvSpPr>
            <a:spLocks noGrp="1"/>
          </p:cNvSpPr>
          <p:nvPr/>
        </p:nvSpPr>
        <p:spPr bwMode="auto">
          <a:xfrm>
            <a:off x="156488" y="904875"/>
            <a:ext cx="8299450" cy="447675"/>
          </a:xfrm>
          <a:prstGeom prst="rect">
            <a:avLst/>
          </a:prstGeom>
          <a:noFill/>
          <a:ln w="9525">
            <a:noFill/>
            <a:miter lim="800000"/>
            <a:headEnd/>
            <a:tailEnd/>
          </a:ln>
        </p:spPr>
        <p:txBody>
          <a:bodyPr/>
          <a:lstStyle/>
          <a:p>
            <a:pPr eaLnBrk="1" hangingPunct="1">
              <a:buFont typeface="Arial" charset="0"/>
              <a:buNone/>
              <a:defRPr/>
            </a:pPr>
            <a:r>
              <a:rPr lang="en-US" altLang="zh-CN" sz="2600" b="1" dirty="0">
                <a:latin typeface="Times New Roman" pitchFamily="18" charset="0"/>
                <a:ea typeface="+mn-ea"/>
                <a:sym typeface="Calibri" pitchFamily="34" charset="0"/>
              </a:rPr>
              <a:t>10. I can’t tell you how beautiful southern Spain is</a:t>
            </a:r>
          </a:p>
          <a:p>
            <a:pPr eaLnBrk="1" hangingPunct="1">
              <a:buFont typeface="Arial" charset="0"/>
              <a:buNone/>
              <a:defRPr/>
            </a:pPr>
            <a:r>
              <a:rPr lang="en-US" altLang="zh-CN" sz="2600" b="1" dirty="0">
                <a:latin typeface="Times New Roman" pitchFamily="18" charset="0"/>
                <a:ea typeface="+mn-ea"/>
                <a:sym typeface="Calibri" pitchFamily="34" charset="0"/>
              </a:rPr>
              <a:t>      from the </a:t>
            </a:r>
            <a:r>
              <a:rPr lang="en-US" altLang="zh-CN" sz="2600" b="1" dirty="0">
                <a:solidFill>
                  <a:srgbClr val="C00000"/>
                </a:solidFill>
                <a:latin typeface="Times New Roman" pitchFamily="18" charset="0"/>
                <a:ea typeface="+mn-ea"/>
                <a:sym typeface="Calibri" pitchFamily="34" charset="0"/>
              </a:rPr>
              <a:t>vantage</a:t>
            </a:r>
            <a:r>
              <a:rPr lang="en-US" altLang="zh-CN" sz="2600" b="1" dirty="0">
                <a:latin typeface="Times New Roman" pitchFamily="18" charset="0"/>
                <a:ea typeface="+mn-ea"/>
                <a:sym typeface="Calibri" pitchFamily="34" charset="0"/>
              </a:rPr>
              <a:t> point of a train; you have to</a:t>
            </a:r>
          </a:p>
          <a:p>
            <a:pPr eaLnBrk="1" hangingPunct="1">
              <a:buFont typeface="Arial" charset="0"/>
              <a:buNone/>
              <a:defRPr/>
            </a:pPr>
            <a:r>
              <a:rPr lang="en-US" altLang="zh-CN" sz="2600" b="1" dirty="0">
                <a:latin typeface="Times New Roman" pitchFamily="18" charset="0"/>
                <a:ea typeface="+mn-ea"/>
                <a:sym typeface="Calibri" pitchFamily="34" charset="0"/>
              </a:rPr>
              <a:t>      experience it yourself. </a:t>
            </a:r>
            <a:r>
              <a:rPr lang="en-US" altLang="zh-CN" sz="2600" b="1" dirty="0">
                <a:solidFill>
                  <a:srgbClr val="C00000"/>
                </a:solidFill>
                <a:latin typeface="Times New Roman" pitchFamily="18" charset="0"/>
                <a:ea typeface="+mn-ea"/>
                <a:sym typeface="Calibri" pitchFamily="34" charset="0"/>
              </a:rPr>
              <a:t>(Para. 13)</a:t>
            </a:r>
          </a:p>
          <a:p>
            <a:pPr eaLnBrk="1" hangingPunct="1">
              <a:spcBef>
                <a:spcPct val="20000"/>
              </a:spcBef>
              <a:buFont typeface="Arial" charset="0"/>
              <a:buNone/>
              <a:defRPr/>
            </a:pPr>
            <a:endParaRPr lang="en-US" altLang="zh-CN" sz="2600" dirty="0">
              <a:latin typeface="Times New Roman" pitchFamily="18" charset="0"/>
              <a:ea typeface="+mn-ea"/>
              <a:sym typeface="Calibri" pitchFamily="34" charset="0"/>
            </a:endParaRPr>
          </a:p>
          <a:p>
            <a:pPr eaLnBrk="1" hangingPunct="1">
              <a:spcBef>
                <a:spcPct val="20000"/>
              </a:spcBef>
              <a:buFont typeface="Arial" charset="0"/>
              <a:buNone/>
              <a:defRPr/>
            </a:pPr>
            <a:endParaRPr lang="en-US" altLang="zh-CN" sz="2600" dirty="0">
              <a:latin typeface="Times New Roman" pitchFamily="18" charset="0"/>
              <a:ea typeface="+mn-ea"/>
              <a:sym typeface="Calibri" pitchFamily="34" charset="0"/>
            </a:endParaRPr>
          </a:p>
        </p:txBody>
      </p:sp>
      <p:sp>
        <p:nvSpPr>
          <p:cNvPr id="18" name="矩形 10"/>
          <p:cNvSpPr>
            <a:spLocks noChangeArrowheads="1"/>
          </p:cNvSpPr>
          <p:nvPr/>
        </p:nvSpPr>
        <p:spPr bwMode="auto">
          <a:xfrm>
            <a:off x="628650" y="2276920"/>
            <a:ext cx="851535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Clr>
                <a:srgbClr val="E1B4B3"/>
              </a:buClr>
              <a:buSzPct val="120000"/>
              <a:buFont typeface="Wingdings" panose="05000000000000000000" pitchFamily="2" charset="2"/>
              <a:buNone/>
              <a:defRPr/>
            </a:pPr>
            <a:r>
              <a:rPr lang="en-US" altLang="zh-CN" sz="2600" b="1" dirty="0">
                <a:solidFill>
                  <a:srgbClr val="C00000"/>
                </a:solidFill>
                <a:latin typeface="Times New Roman" pitchFamily="18" charset="0"/>
                <a:ea typeface="+mn-ea"/>
                <a:sym typeface="Calibri" panose="020F0502020204030204" pitchFamily="34" charset="0"/>
              </a:rPr>
              <a:t>vantage:</a:t>
            </a:r>
            <a:r>
              <a:rPr lang="en-US" altLang="zh-CN" sz="2600" b="1" i="1" dirty="0">
                <a:solidFill>
                  <a:srgbClr val="C00000"/>
                </a:solidFill>
                <a:latin typeface="Times New Roman" pitchFamily="18" charset="0"/>
                <a:ea typeface="+mn-ea"/>
                <a:sym typeface="Calibri" panose="020F0502020204030204" pitchFamily="34" charset="0"/>
              </a:rPr>
              <a:t> </a:t>
            </a:r>
            <a:r>
              <a:rPr lang="en-US" altLang="zh-CN" sz="2600" i="1" dirty="0">
                <a:latin typeface="Times New Roman" pitchFamily="18" charset="0"/>
                <a:sym typeface="Calibri" panose="020F0502020204030204" pitchFamily="34" charset="0"/>
              </a:rPr>
              <a:t>n. </a:t>
            </a:r>
            <a:r>
              <a:rPr lang="en-US" altLang="zh-CN" sz="2600" dirty="0">
                <a:latin typeface="Times New Roman" pitchFamily="18" charset="0"/>
                <a:sym typeface="Calibri" panose="020F0502020204030204" pitchFamily="34" charset="0"/>
              </a:rPr>
              <a:t>[U]</a:t>
            </a:r>
            <a:r>
              <a:rPr lang="en-US" altLang="zh-CN" sz="2600" dirty="0">
                <a:latin typeface="Times New Roman" pitchFamily="18" charset="0"/>
              </a:rPr>
              <a:t> a state, position, or opportunity affording superiority or advantage </a:t>
            </a:r>
            <a:r>
              <a:rPr lang="zh-CN" altLang="en-US" sz="2600" dirty="0">
                <a:latin typeface="Times New Roman" pitchFamily="18" charset="0"/>
              </a:rPr>
              <a:t>优势</a:t>
            </a:r>
            <a:endParaRPr lang="zh-CN" altLang="en-US" sz="2600" dirty="0">
              <a:latin typeface="Times New Roman" pitchFamily="18" charset="0"/>
              <a:ea typeface="+mn-ea"/>
            </a:endParaRPr>
          </a:p>
        </p:txBody>
      </p:sp>
      <p:pic>
        <p:nvPicPr>
          <p:cNvPr id="75789"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5790" name="组合 37"/>
          <p:cNvGrpSpPr>
            <a:grpSpLocks/>
          </p:cNvGrpSpPr>
          <p:nvPr/>
        </p:nvGrpSpPr>
        <p:grpSpPr bwMode="auto">
          <a:xfrm>
            <a:off x="628650" y="3317876"/>
            <a:ext cx="2016125" cy="461962"/>
            <a:chOff x="2635396" y="6103540"/>
            <a:chExt cx="1362076" cy="1411652"/>
          </a:xfrm>
        </p:grpSpPr>
        <p:sp>
          <p:nvSpPr>
            <p:cNvPr id="22" name="AutoShape 7"/>
            <p:cNvSpPr>
              <a:spLocks noChangeArrowheads="1"/>
            </p:cNvSpPr>
            <p:nvPr/>
          </p:nvSpPr>
          <p:spPr bwMode="auto">
            <a:xfrm>
              <a:off x="2635396" y="6103540"/>
              <a:ext cx="1362076" cy="1319484"/>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75795" name="Rectangle 9"/>
            <p:cNvSpPr>
              <a:spLocks noChangeArrowheads="1"/>
            </p:cNvSpPr>
            <p:nvPr/>
          </p:nvSpPr>
          <p:spPr bwMode="auto">
            <a:xfrm>
              <a:off x="2655592" y="6103540"/>
              <a:ext cx="1236063" cy="1411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chemeClr val="bg1"/>
                  </a:solidFill>
                  <a:latin typeface="Cambria" pitchFamily="18" charset="0"/>
                </a:rPr>
                <a:t>Translation</a:t>
              </a:r>
              <a:endParaRPr lang="zh-CN" altLang="zh-CN" sz="2400" b="1" dirty="0">
                <a:solidFill>
                  <a:schemeClr val="bg1"/>
                </a:solidFill>
                <a:latin typeface="Cambria" pitchFamily="18" charset="0"/>
                <a:ea typeface="Adobe 楷体 Std R" pitchFamily="18" charset="-122"/>
              </a:endParaRPr>
            </a:p>
          </p:txBody>
        </p:sp>
      </p:grpSp>
      <p:sp>
        <p:nvSpPr>
          <p:cNvPr id="7" name="矩形 6"/>
          <p:cNvSpPr>
            <a:spLocks noChangeArrowheads="1"/>
          </p:cNvSpPr>
          <p:nvPr/>
        </p:nvSpPr>
        <p:spPr bwMode="auto">
          <a:xfrm>
            <a:off x="581197" y="3933035"/>
            <a:ext cx="814228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600" dirty="0">
                <a:latin typeface="Times New Roman" pitchFamily="18" charset="0"/>
              </a:rPr>
              <a:t>或许对他们是坏事，但对我们正是优势。 </a:t>
            </a:r>
            <a:endParaRPr lang="zh-CN" altLang="en-US" sz="2600" dirty="0"/>
          </a:p>
        </p:txBody>
      </p:sp>
      <p:sp>
        <p:nvSpPr>
          <p:cNvPr id="8" name="矩形 7"/>
          <p:cNvSpPr>
            <a:spLocks noChangeArrowheads="1"/>
          </p:cNvSpPr>
          <p:nvPr/>
        </p:nvSpPr>
        <p:spPr bwMode="auto">
          <a:xfrm>
            <a:off x="581197" y="4579365"/>
            <a:ext cx="835501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600" dirty="0">
                <a:solidFill>
                  <a:srgbClr val="C00000"/>
                </a:solidFill>
                <a:latin typeface="Times New Roman" pitchFamily="18" charset="0"/>
              </a:rPr>
              <a:t>Maybe it is bad to them, but it is just our vantage. </a:t>
            </a:r>
            <a:endParaRPr lang="zh-CN" altLang="en-US" sz="2600" dirty="0"/>
          </a:p>
        </p:txBody>
      </p:sp>
      <p:sp>
        <p:nvSpPr>
          <p:cNvPr id="2" name="矩形 1"/>
          <p:cNvSpPr/>
          <p:nvPr/>
        </p:nvSpPr>
        <p:spPr>
          <a:xfrm>
            <a:off x="581197" y="5301130"/>
            <a:ext cx="5466006" cy="461665"/>
          </a:xfrm>
          <a:prstGeom prst="rect">
            <a:avLst/>
          </a:prstGeom>
          <a:ln>
            <a:solidFill>
              <a:schemeClr val="tx1"/>
            </a:solidFill>
          </a:ln>
        </p:spPr>
        <p:txBody>
          <a:bodyPr wrap="square">
            <a:spAutoFit/>
          </a:bodyPr>
          <a:lstStyle/>
          <a:p>
            <a:pPr lvl="1">
              <a:defRPr/>
            </a:pPr>
            <a:r>
              <a:rPr lang="en-US" altLang="zh-CN" sz="2400" dirty="0">
                <a:latin typeface="Times New Roman" pitchFamily="18" charset="0"/>
                <a:ea typeface="+mn-ea"/>
              </a:rPr>
              <a:t>vantage point  n. </a:t>
            </a:r>
            <a:r>
              <a:rPr lang="zh-CN" altLang="en-US" sz="2400" dirty="0">
                <a:latin typeface="Times New Roman" pitchFamily="18" charset="0"/>
                <a:ea typeface="+mn-ea"/>
              </a:rPr>
              <a:t>有利位置；优势</a:t>
            </a:r>
          </a:p>
        </p:txBody>
      </p:sp>
      <p:sp>
        <p:nvSpPr>
          <p:cNvPr id="20"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itchFamily="34" charset="0"/>
                <a:ea typeface="宋体" pitchFamily="2" charset="-122"/>
              </a:defRPr>
            </a:lvl1pPr>
            <a:lvl2pPr marL="742950" indent="-285750" defTabSz="457200">
              <a:defRPr>
                <a:solidFill>
                  <a:schemeClr val="tx1"/>
                </a:solidFill>
                <a:latin typeface="Arial" pitchFamily="34" charset="0"/>
                <a:ea typeface="宋体" pitchFamily="2" charset="-122"/>
              </a:defRPr>
            </a:lvl2pPr>
            <a:lvl3pPr marL="1143000" indent="-228600" defTabSz="457200">
              <a:defRPr>
                <a:solidFill>
                  <a:schemeClr val="tx1"/>
                </a:solidFill>
                <a:latin typeface="Arial" pitchFamily="34" charset="0"/>
                <a:ea typeface="宋体" pitchFamily="2" charset="-122"/>
              </a:defRPr>
            </a:lvl3pPr>
            <a:lvl4pPr marL="1600200" indent="-228600" defTabSz="457200">
              <a:defRPr>
                <a:solidFill>
                  <a:schemeClr val="tx1"/>
                </a:solidFill>
                <a:latin typeface="Arial" pitchFamily="34" charset="0"/>
                <a:ea typeface="宋体" pitchFamily="2" charset="-122"/>
              </a:defRPr>
            </a:lvl4pPr>
            <a:lvl5pPr marL="2057400" indent="-228600" defTabSz="45720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kumimoji="1" lang="en-US" altLang="zh-CN" sz="2800" b="1" dirty="0">
                <a:solidFill>
                  <a:srgbClr val="C0504D"/>
                </a:solidFill>
                <a:cs typeface="Arial" pitchFamily="34" charset="0"/>
              </a:rPr>
              <a:t>Understanding </a:t>
            </a:r>
            <a:r>
              <a:rPr kumimoji="1" lang="en-US" altLang="zh-CN" sz="2800" b="1" dirty="0">
                <a:solidFill>
                  <a:srgbClr val="C00000"/>
                </a:solidFill>
                <a:cs typeface="Arial" pitchFamily="34" charset="0"/>
              </a:rPr>
              <a:t>the</a:t>
            </a:r>
            <a:r>
              <a:rPr kumimoji="1" lang="en-US" altLang="zh-CN" sz="2800" b="1" dirty="0">
                <a:solidFill>
                  <a:srgbClr val="C0504D"/>
                </a:solidFill>
                <a:cs typeface="Arial" pitchFamily="34" charset="0"/>
              </a:rPr>
              <a:t> text</a:t>
            </a:r>
            <a:endParaRPr kumimoji="1" lang="zh-CN" altLang="en-US" sz="2800" b="1" dirty="0">
              <a:solidFill>
                <a:srgbClr val="C0504D"/>
              </a:solidFill>
              <a:cs typeface="Arial" pitchFamily="34" charset="0"/>
            </a:endParaRPr>
          </a:p>
        </p:txBody>
      </p:sp>
      <p:cxnSp>
        <p:nvCxnSpPr>
          <p:cNvPr id="21"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579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7" grpId="0"/>
      <p:bldP spid="8" grpId="0"/>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84998" name="图片 6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000" name="文本框 3"/>
          <p:cNvSpPr txBox="1">
            <a:spLocks noChangeArrowheads="1"/>
          </p:cNvSpPr>
          <p:nvPr/>
        </p:nvSpPr>
        <p:spPr bwMode="auto">
          <a:xfrm>
            <a:off x="473075" y="1352550"/>
            <a:ext cx="10144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kumimoji="1" lang="en-US" altLang="zh-TW" sz="1400" b="1">
                <a:solidFill>
                  <a:schemeClr val="bg1"/>
                </a:solidFill>
              </a:rPr>
              <a:t>Frozen </a:t>
            </a:r>
          </a:p>
          <a:p>
            <a:pPr algn="ctr" eaLnBrk="1" hangingPunct="1">
              <a:buFont typeface="Arial" pitchFamily="34" charset="0"/>
              <a:buNone/>
            </a:pPr>
            <a:r>
              <a:rPr kumimoji="1" lang="en-US" altLang="zh-TW" sz="1400" b="1">
                <a:solidFill>
                  <a:schemeClr val="bg1"/>
                </a:solidFill>
              </a:rPr>
              <a:t>(</a:t>
            </a:r>
            <a:r>
              <a:rPr kumimoji="1" lang="zh-TW" altLang="en-US" sz="1400" b="1">
                <a:solidFill>
                  <a:schemeClr val="bg1"/>
                </a:solidFill>
              </a:rPr>
              <a:t>冰雪奇缘</a:t>
            </a:r>
            <a:r>
              <a:rPr kumimoji="1" lang="en-US" altLang="zh-TW" sz="1400" b="1">
                <a:solidFill>
                  <a:schemeClr val="bg1"/>
                </a:solidFill>
              </a:rPr>
              <a:t>)</a:t>
            </a:r>
            <a:endParaRPr kumimoji="1" lang="zh-CN" altLang="en-US" sz="1400" b="1">
              <a:solidFill>
                <a:schemeClr val="bg1"/>
              </a:solidFill>
            </a:endParaRPr>
          </a:p>
        </p:txBody>
      </p:sp>
      <p:sp>
        <p:nvSpPr>
          <p:cNvPr id="85001"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18" name="矩形 10"/>
          <p:cNvSpPr>
            <a:spLocks noChangeArrowheads="1"/>
          </p:cNvSpPr>
          <p:nvPr/>
        </p:nvSpPr>
        <p:spPr bwMode="auto">
          <a:xfrm>
            <a:off x="611188" y="1614487"/>
            <a:ext cx="8439150"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600" b="1" dirty="0">
                <a:solidFill>
                  <a:schemeClr val="accent6"/>
                </a:solidFill>
                <a:latin typeface="Times New Roman" pitchFamily="18" charset="0"/>
                <a:ea typeface="+mn-ea"/>
                <a:sym typeface="Calibri" panose="020F0502020204030204" pitchFamily="34" charset="0"/>
              </a:rPr>
              <a:t>reap:</a:t>
            </a:r>
            <a:r>
              <a:rPr lang="en-US" altLang="zh-CN" sz="2600" dirty="0">
                <a:solidFill>
                  <a:schemeClr val="accent6"/>
                </a:solidFill>
                <a:latin typeface="Times New Roman" pitchFamily="18" charset="0"/>
                <a:ea typeface="+mn-ea"/>
                <a:sym typeface="Calibri" panose="020F0502020204030204" pitchFamily="34" charset="0"/>
              </a:rPr>
              <a:t> </a:t>
            </a:r>
          </a:p>
          <a:p>
            <a:pPr marL="457200" indent="-457200">
              <a:buFont typeface="Wingdings" pitchFamily="2" charset="2"/>
              <a:buChar char="Ø"/>
            </a:pPr>
            <a:r>
              <a:rPr lang="en-US" altLang="zh-CN" sz="2800" i="1" dirty="0"/>
              <a:t>v</a:t>
            </a:r>
            <a:r>
              <a:rPr lang="en-US" altLang="zh-CN" sz="2800" dirty="0"/>
              <a:t>. to cut and collect a crop, esp. wheat, from a field </a:t>
            </a:r>
            <a:r>
              <a:rPr lang="zh-CN" altLang="en-US" sz="2800" dirty="0"/>
              <a:t>收割（庄稼）；收获</a:t>
            </a:r>
            <a:endParaRPr lang="en-US" altLang="zh-CN" sz="2800" dirty="0"/>
          </a:p>
        </p:txBody>
      </p:sp>
      <p:pic>
        <p:nvPicPr>
          <p:cNvPr id="85005" name="图片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627" y="3341831"/>
            <a:ext cx="2090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006" name="Picture 21">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内容占位符 2"/>
          <p:cNvSpPr>
            <a:spLocks noGrp="1"/>
          </p:cNvSpPr>
          <p:nvPr/>
        </p:nvSpPr>
        <p:spPr bwMode="auto">
          <a:xfrm>
            <a:off x="131763" y="932152"/>
            <a:ext cx="8391525" cy="447675"/>
          </a:xfrm>
          <a:prstGeom prst="rect">
            <a:avLst/>
          </a:prstGeom>
          <a:noFill/>
          <a:ln w="9525">
            <a:noFill/>
            <a:miter lim="800000"/>
            <a:headEnd/>
            <a:tailEnd/>
          </a:ln>
        </p:spPr>
        <p:txBody>
          <a:bodyPr/>
          <a:lstStyle/>
          <a:p>
            <a:pPr eaLnBrk="1" hangingPunct="1">
              <a:buFont typeface="Arial" charset="0"/>
              <a:buNone/>
              <a:defRPr/>
            </a:pPr>
            <a:r>
              <a:rPr lang="en-US" altLang="zh-CN" sz="2600" b="1" dirty="0">
                <a:latin typeface="Times New Roman" pitchFamily="18" charset="0"/>
                <a:ea typeface="+mn-ea"/>
                <a:sym typeface="Calibri" pitchFamily="34" charset="0"/>
              </a:rPr>
              <a:t>14. </a:t>
            </a:r>
            <a:r>
              <a:rPr lang="en-US" altLang="zh-CN" sz="2600" b="1" dirty="0">
                <a:latin typeface="Times New Roman" pitchFamily="18" charset="0"/>
                <a:ea typeface="+mn-ea"/>
              </a:rPr>
              <a:t>Whatever you sow, you will eventually </a:t>
            </a:r>
            <a:r>
              <a:rPr lang="en-US" altLang="zh-CN" sz="2600" b="1" dirty="0">
                <a:solidFill>
                  <a:srgbClr val="C00000"/>
                </a:solidFill>
                <a:latin typeface="Times New Roman" pitchFamily="18" charset="0"/>
                <a:ea typeface="+mn-ea"/>
              </a:rPr>
              <a:t>reap</a:t>
            </a:r>
            <a:r>
              <a:rPr lang="en-US" altLang="zh-CN" sz="2600" b="1" dirty="0">
                <a:latin typeface="Times New Roman" pitchFamily="18" charset="0"/>
                <a:ea typeface="+mn-ea"/>
              </a:rPr>
              <a:t>. </a:t>
            </a:r>
            <a:r>
              <a:rPr lang="en-US" altLang="zh-CN" sz="2600" b="1" dirty="0">
                <a:solidFill>
                  <a:schemeClr val="accent6"/>
                </a:solidFill>
                <a:latin typeface="Times New Roman" pitchFamily="18" charset="0"/>
                <a:ea typeface="+mn-ea"/>
              </a:rPr>
              <a:t>(Para. 18)</a:t>
            </a:r>
            <a:endParaRPr lang="en-US" altLang="zh-CN" sz="2600" dirty="0">
              <a:solidFill>
                <a:schemeClr val="accent6"/>
              </a:solidFill>
              <a:latin typeface="Times New Roman" pitchFamily="18" charset="0"/>
              <a:ea typeface="+mn-ea"/>
              <a:sym typeface="Calibri" pitchFamily="34" charset="0"/>
            </a:endParaRPr>
          </a:p>
          <a:p>
            <a:pPr eaLnBrk="1" hangingPunct="1">
              <a:spcBef>
                <a:spcPct val="20000"/>
              </a:spcBef>
              <a:buFont typeface="Arial" charset="0"/>
              <a:buNone/>
              <a:defRPr/>
            </a:pPr>
            <a:endParaRPr lang="en-US" altLang="zh-CN" sz="2600" dirty="0">
              <a:latin typeface="Times New Roman" pitchFamily="18" charset="0"/>
              <a:ea typeface="+mn-ea"/>
              <a:sym typeface="Calibri" pitchFamily="34" charset="0"/>
            </a:endParaRPr>
          </a:p>
        </p:txBody>
      </p:sp>
      <p:sp>
        <p:nvSpPr>
          <p:cNvPr id="19"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itchFamily="34" charset="0"/>
                <a:ea typeface="宋体" pitchFamily="2" charset="-122"/>
              </a:defRPr>
            </a:lvl1pPr>
            <a:lvl2pPr marL="742950" indent="-285750" defTabSz="457200">
              <a:defRPr>
                <a:solidFill>
                  <a:schemeClr val="tx1"/>
                </a:solidFill>
                <a:latin typeface="Arial" pitchFamily="34" charset="0"/>
                <a:ea typeface="宋体" pitchFamily="2" charset="-122"/>
              </a:defRPr>
            </a:lvl2pPr>
            <a:lvl3pPr marL="1143000" indent="-228600" defTabSz="457200">
              <a:defRPr>
                <a:solidFill>
                  <a:schemeClr val="tx1"/>
                </a:solidFill>
                <a:latin typeface="Arial" pitchFamily="34" charset="0"/>
                <a:ea typeface="宋体" pitchFamily="2" charset="-122"/>
              </a:defRPr>
            </a:lvl3pPr>
            <a:lvl4pPr marL="1600200" indent="-228600" defTabSz="457200">
              <a:defRPr>
                <a:solidFill>
                  <a:schemeClr val="tx1"/>
                </a:solidFill>
                <a:latin typeface="Arial" pitchFamily="34" charset="0"/>
                <a:ea typeface="宋体" pitchFamily="2" charset="-122"/>
              </a:defRPr>
            </a:lvl4pPr>
            <a:lvl5pPr marL="2057400" indent="-228600" defTabSz="45720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kumimoji="1" lang="en-US" altLang="zh-CN" sz="2800" b="1" dirty="0">
                <a:solidFill>
                  <a:srgbClr val="C0504D"/>
                </a:solidFill>
                <a:cs typeface="Arial" pitchFamily="34" charset="0"/>
              </a:rPr>
              <a:t>Understanding </a:t>
            </a:r>
            <a:r>
              <a:rPr kumimoji="1" lang="en-US" altLang="zh-CN" sz="2800" b="1" dirty="0">
                <a:solidFill>
                  <a:srgbClr val="C00000"/>
                </a:solidFill>
                <a:cs typeface="Arial" pitchFamily="34" charset="0"/>
              </a:rPr>
              <a:t>the</a:t>
            </a:r>
            <a:r>
              <a:rPr kumimoji="1" lang="en-US" altLang="zh-CN" sz="2800" b="1" dirty="0">
                <a:solidFill>
                  <a:srgbClr val="C0504D"/>
                </a:solidFill>
                <a:cs typeface="Arial" pitchFamily="34" charset="0"/>
              </a:rPr>
              <a:t> text</a:t>
            </a:r>
            <a:endParaRPr kumimoji="1" lang="zh-CN" altLang="en-US" sz="2800" b="1" dirty="0">
              <a:solidFill>
                <a:srgbClr val="C0504D"/>
              </a:solidFill>
              <a:cs typeface="Arial" pitchFamily="34" charset="0"/>
            </a:endParaRPr>
          </a:p>
        </p:txBody>
      </p:sp>
      <p:cxnSp>
        <p:nvCxnSpPr>
          <p:cNvPr id="20"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
        <p:nvSpPr>
          <p:cNvPr id="21" name="文本框 63"/>
          <p:cNvSpPr txBox="1"/>
          <p:nvPr/>
        </p:nvSpPr>
        <p:spPr>
          <a:xfrm>
            <a:off x="355600" y="203200"/>
            <a:ext cx="1916113" cy="552450"/>
          </a:xfrm>
          <a:prstGeom prst="rect">
            <a:avLst/>
          </a:prstGeom>
          <a:noFill/>
        </p:spPr>
        <p:txBody>
          <a:bodyPr wrap="none">
            <a:spAutoFit/>
          </a:bodyPr>
          <a:lstStyle/>
          <a:p>
            <a:pPr eaLnBrk="1" hangingPunct="1">
              <a:buFont typeface="Arial" charset="0"/>
              <a:buNone/>
              <a:defRPr/>
            </a:pPr>
            <a:r>
              <a:rPr kumimoji="1" lang="en-US" altLang="zh-CN" sz="3000" b="1" dirty="0">
                <a:solidFill>
                  <a:srgbClr val="408000"/>
                </a:solidFill>
                <a:latin typeface="Arial"/>
                <a:ea typeface="宋体" charset="0"/>
                <a:cs typeface="Arial"/>
              </a:rPr>
              <a:t>Explore</a:t>
            </a:r>
            <a:r>
              <a:rPr kumimoji="1" lang="en-US" altLang="zh-CN" sz="3000" b="1" dirty="0">
                <a:solidFill>
                  <a:schemeClr val="accent3">
                    <a:lumMod val="75000"/>
                  </a:schemeClr>
                </a:solidFill>
                <a:latin typeface="Arial"/>
                <a:ea typeface="宋体" charset="0"/>
                <a:cs typeface="Arial"/>
              </a:rPr>
              <a:t> </a:t>
            </a:r>
            <a:r>
              <a:rPr kumimoji="1" lang="en-US" altLang="zh-CN" sz="3000" b="1" dirty="0">
                <a:solidFill>
                  <a:srgbClr val="408000"/>
                </a:solidFill>
                <a:latin typeface="Arial"/>
                <a:ea typeface="宋体" charset="0"/>
                <a:cs typeface="Arial"/>
              </a:rPr>
              <a:t>1</a:t>
            </a:r>
            <a:endParaRPr kumimoji="1" lang="zh-CN" altLang="en-US" sz="3000" b="1" dirty="0">
              <a:solidFill>
                <a:srgbClr val="408000"/>
              </a:solidFill>
              <a:latin typeface="Arial"/>
              <a:ea typeface="宋体" charset="0"/>
              <a:cs typeface="Arial"/>
            </a:endParaRPr>
          </a:p>
        </p:txBody>
      </p:sp>
      <p:sp>
        <p:nvSpPr>
          <p:cNvPr id="3" name="矩形 2"/>
          <p:cNvSpPr/>
          <p:nvPr/>
        </p:nvSpPr>
        <p:spPr>
          <a:xfrm>
            <a:off x="661845" y="3974254"/>
            <a:ext cx="8156061" cy="892552"/>
          </a:xfrm>
          <a:prstGeom prst="rect">
            <a:avLst/>
          </a:prstGeom>
        </p:spPr>
        <p:txBody>
          <a:bodyPr wrap="square">
            <a:spAutoFit/>
          </a:bodyPr>
          <a:lstStyle/>
          <a:p>
            <a:r>
              <a:rPr lang="zh-CN" altLang="en-US" sz="2600" dirty="0">
                <a:latin typeface="Times New Roman" pitchFamily="18" charset="0"/>
                <a:ea typeface="+mn-ea"/>
              </a:rPr>
              <a:t>花匠可以播种收获，可以设计自己喜欢的花园，可以放松心情，欣赏它的美。</a:t>
            </a:r>
            <a:endParaRPr lang="en-US" altLang="zh-CN" sz="2600" dirty="0">
              <a:latin typeface="Times New Roman" pitchFamily="18" charset="0"/>
              <a:ea typeface="+mn-ea"/>
            </a:endParaRPr>
          </a:p>
        </p:txBody>
      </p:sp>
      <p:sp>
        <p:nvSpPr>
          <p:cNvPr id="22" name="矩形 21"/>
          <p:cNvSpPr/>
          <p:nvPr/>
        </p:nvSpPr>
        <p:spPr>
          <a:xfrm>
            <a:off x="661845" y="4894887"/>
            <a:ext cx="8156061" cy="892552"/>
          </a:xfrm>
          <a:prstGeom prst="rect">
            <a:avLst/>
          </a:prstGeom>
        </p:spPr>
        <p:txBody>
          <a:bodyPr wrap="square">
            <a:spAutoFit/>
          </a:bodyPr>
          <a:lstStyle/>
          <a:p>
            <a:r>
              <a:rPr lang="en-US" altLang="zh-CN" sz="2600" dirty="0">
                <a:solidFill>
                  <a:srgbClr val="C00000"/>
                </a:solidFill>
                <a:latin typeface="Times New Roman" pitchFamily="18" charset="0"/>
                <a:ea typeface="+mn-ea"/>
              </a:rPr>
              <a:t>The gardener can sow and reap, can shape their garden as they like it, and can relax and enjoy the beauty of it. </a:t>
            </a:r>
            <a:endParaRPr lang="zh-CN" altLang="en-US" sz="2600" dirty="0">
              <a:solidFill>
                <a:srgbClr val="C00000"/>
              </a:solidFill>
              <a:latin typeface="Times New Roman" pitchFamily="18" charset="0"/>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50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84998" name="图片 6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000" name="文本框 3"/>
          <p:cNvSpPr txBox="1">
            <a:spLocks noChangeArrowheads="1"/>
          </p:cNvSpPr>
          <p:nvPr/>
        </p:nvSpPr>
        <p:spPr bwMode="auto">
          <a:xfrm>
            <a:off x="473075" y="1352550"/>
            <a:ext cx="10144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kumimoji="1" lang="en-US" altLang="zh-TW" sz="1400" b="1">
                <a:solidFill>
                  <a:schemeClr val="bg1"/>
                </a:solidFill>
              </a:rPr>
              <a:t>Frozen </a:t>
            </a:r>
          </a:p>
          <a:p>
            <a:pPr algn="ctr" eaLnBrk="1" hangingPunct="1">
              <a:buFont typeface="Arial" pitchFamily="34" charset="0"/>
              <a:buNone/>
            </a:pPr>
            <a:r>
              <a:rPr kumimoji="1" lang="en-US" altLang="zh-TW" sz="1400" b="1">
                <a:solidFill>
                  <a:schemeClr val="bg1"/>
                </a:solidFill>
              </a:rPr>
              <a:t>(</a:t>
            </a:r>
            <a:r>
              <a:rPr kumimoji="1" lang="zh-TW" altLang="en-US" sz="1400" b="1">
                <a:solidFill>
                  <a:schemeClr val="bg1"/>
                </a:solidFill>
              </a:rPr>
              <a:t>冰雪奇缘</a:t>
            </a:r>
            <a:r>
              <a:rPr kumimoji="1" lang="en-US" altLang="zh-TW" sz="1400" b="1">
                <a:solidFill>
                  <a:schemeClr val="bg1"/>
                </a:solidFill>
              </a:rPr>
              <a:t>)</a:t>
            </a:r>
            <a:endParaRPr kumimoji="1" lang="zh-CN" altLang="en-US" sz="1400" b="1">
              <a:solidFill>
                <a:schemeClr val="bg1"/>
              </a:solidFill>
            </a:endParaRPr>
          </a:p>
        </p:txBody>
      </p:sp>
      <p:sp>
        <p:nvSpPr>
          <p:cNvPr id="85001"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18" name="矩形 10"/>
          <p:cNvSpPr>
            <a:spLocks noChangeArrowheads="1"/>
          </p:cNvSpPr>
          <p:nvPr/>
        </p:nvSpPr>
        <p:spPr bwMode="auto">
          <a:xfrm>
            <a:off x="611188" y="1614487"/>
            <a:ext cx="7912100"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600" b="1" dirty="0">
                <a:solidFill>
                  <a:schemeClr val="accent6"/>
                </a:solidFill>
                <a:latin typeface="Times New Roman" pitchFamily="18" charset="0"/>
                <a:ea typeface="+mn-ea"/>
                <a:sym typeface="Calibri" panose="020F0502020204030204" pitchFamily="34" charset="0"/>
              </a:rPr>
              <a:t>reap:</a:t>
            </a:r>
            <a:r>
              <a:rPr lang="en-US" altLang="zh-CN" sz="2600" dirty="0">
                <a:solidFill>
                  <a:schemeClr val="accent6"/>
                </a:solidFill>
                <a:latin typeface="Times New Roman" pitchFamily="18" charset="0"/>
                <a:ea typeface="+mn-ea"/>
                <a:sym typeface="Calibri" panose="020F0502020204030204" pitchFamily="34" charset="0"/>
              </a:rPr>
              <a:t> </a:t>
            </a:r>
          </a:p>
          <a:p>
            <a:pPr marL="457200" indent="-457200">
              <a:buFont typeface="Wingdings" pitchFamily="2" charset="2"/>
              <a:buChar char="Ø"/>
            </a:pPr>
            <a:r>
              <a:rPr lang="en-US" altLang="zh-CN" sz="2800" i="1" dirty="0" err="1"/>
              <a:t>vt</a:t>
            </a:r>
            <a:r>
              <a:rPr lang="en-US" altLang="zh-CN" sz="2800" dirty="0" err="1"/>
              <a:t>.</a:t>
            </a:r>
            <a:r>
              <a:rPr lang="en-US" altLang="zh-CN" sz="2800" dirty="0"/>
              <a:t> to obtain </a:t>
            </a:r>
            <a:r>
              <a:rPr lang="en-US" altLang="zh-CN" sz="2800" dirty="0" err="1"/>
              <a:t>sth</a:t>
            </a:r>
            <a:r>
              <a:rPr lang="en-US" altLang="zh-CN" sz="2800" dirty="0"/>
              <a:t>., esp. </a:t>
            </a:r>
            <a:r>
              <a:rPr lang="en-US" altLang="zh-CN" sz="2800" dirty="0" err="1"/>
              <a:t>sth</a:t>
            </a:r>
            <a:r>
              <a:rPr lang="en-US" altLang="zh-CN" sz="2800" dirty="0"/>
              <a:t>. good, as a direct result of </a:t>
            </a:r>
            <a:r>
              <a:rPr lang="en-US" altLang="zh-CN" sz="2800" dirty="0" err="1"/>
              <a:t>sth</a:t>
            </a:r>
            <a:r>
              <a:rPr lang="en-US" altLang="zh-CN" sz="2800" dirty="0"/>
              <a:t>. you have done </a:t>
            </a:r>
            <a:r>
              <a:rPr lang="zh-CN" altLang="en-US" sz="2800" dirty="0"/>
              <a:t>取得（成果）；收获</a:t>
            </a:r>
          </a:p>
        </p:txBody>
      </p:sp>
      <p:sp>
        <p:nvSpPr>
          <p:cNvPr id="4" name="矩形 3"/>
          <p:cNvSpPr/>
          <p:nvPr/>
        </p:nvSpPr>
        <p:spPr>
          <a:xfrm>
            <a:off x="631825" y="4562475"/>
            <a:ext cx="7991475" cy="492443"/>
          </a:xfrm>
          <a:prstGeom prst="rect">
            <a:avLst/>
          </a:prstGeom>
        </p:spPr>
        <p:txBody>
          <a:bodyPr>
            <a:spAutoFit/>
          </a:bodyPr>
          <a:lstStyle/>
          <a:p>
            <a:pPr eaLnBrk="1" hangingPunct="1">
              <a:spcBef>
                <a:spcPct val="20000"/>
              </a:spcBef>
              <a:buClr>
                <a:srgbClr val="E1B4B3"/>
              </a:buClr>
              <a:buSzPct val="120000"/>
              <a:defRPr/>
            </a:pPr>
            <a:r>
              <a:rPr lang="en-US" altLang="zh-CN" sz="2600" dirty="0">
                <a:solidFill>
                  <a:srgbClr val="C00000"/>
                </a:solidFill>
                <a:latin typeface="Times New Roman" pitchFamily="18" charset="0"/>
                <a:ea typeface="+mn-ea"/>
                <a:sym typeface="Calibri" panose="020F0502020204030204" pitchFamily="34" charset="0"/>
              </a:rPr>
              <a:t>You’ll soon begin to reap the benefits of being fitter.</a:t>
            </a:r>
            <a:endParaRPr lang="zh-CN" altLang="en-US" sz="2600" dirty="0">
              <a:solidFill>
                <a:srgbClr val="C00000"/>
              </a:solidFill>
              <a:latin typeface="Times New Roman" pitchFamily="18" charset="0"/>
              <a:ea typeface="+mn-ea"/>
            </a:endParaRPr>
          </a:p>
        </p:txBody>
      </p:sp>
      <p:sp>
        <p:nvSpPr>
          <p:cNvPr id="78863" name="矩形 5"/>
          <p:cNvSpPr>
            <a:spLocks noChangeArrowheads="1"/>
          </p:cNvSpPr>
          <p:nvPr/>
        </p:nvSpPr>
        <p:spPr bwMode="auto">
          <a:xfrm>
            <a:off x="631825" y="3978890"/>
            <a:ext cx="618630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600" dirty="0">
                <a:latin typeface="Times New Roman" pitchFamily="18" charset="0"/>
                <a:ea typeface="+mn-ea"/>
              </a:rPr>
              <a:t>你很快就会获得身体更健康带来的好处。</a:t>
            </a:r>
          </a:p>
        </p:txBody>
      </p:sp>
      <p:pic>
        <p:nvPicPr>
          <p:cNvPr id="85005" name="图片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988" y="3332778"/>
            <a:ext cx="2090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006" name="Picture 21">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73828" y="5280025"/>
            <a:ext cx="8513869" cy="892552"/>
          </a:xfrm>
          <a:prstGeom prst="rect">
            <a:avLst/>
          </a:prstGeom>
          <a:ln>
            <a:solidFill>
              <a:schemeClr val="tx1"/>
            </a:solidFill>
          </a:ln>
        </p:spPr>
        <p:txBody>
          <a:bodyPr wrap="none">
            <a:spAutoFit/>
          </a:bodyPr>
          <a:lstStyle/>
          <a:p>
            <a:pPr>
              <a:defRPr/>
            </a:pPr>
            <a:r>
              <a:rPr lang="en-US" altLang="zh-CN" sz="2600" dirty="0">
                <a:solidFill>
                  <a:srgbClr val="C00000"/>
                </a:solidFill>
                <a:latin typeface="Times New Roman" pitchFamily="18" charset="0"/>
                <a:ea typeface="+mn-ea"/>
              </a:rPr>
              <a:t>reap the benefit / reward / profit (of </a:t>
            </a:r>
            <a:r>
              <a:rPr lang="en-US" altLang="zh-CN" sz="2600" dirty="0" err="1">
                <a:solidFill>
                  <a:srgbClr val="C00000"/>
                </a:solidFill>
                <a:latin typeface="Times New Roman" pitchFamily="18" charset="0"/>
                <a:ea typeface="+mn-ea"/>
              </a:rPr>
              <a:t>sth</a:t>
            </a:r>
            <a:r>
              <a:rPr lang="en-US" altLang="zh-CN" sz="2600" dirty="0">
                <a:solidFill>
                  <a:srgbClr val="C00000"/>
                </a:solidFill>
                <a:latin typeface="Times New Roman" pitchFamily="18" charset="0"/>
                <a:ea typeface="+mn-ea"/>
              </a:rPr>
              <a:t>.) </a:t>
            </a:r>
            <a:r>
              <a:rPr lang="zh-CN" altLang="en-US" sz="2600" dirty="0">
                <a:latin typeface="Times New Roman" pitchFamily="18" charset="0"/>
                <a:ea typeface="+mn-ea"/>
              </a:rPr>
              <a:t>收到好处</a:t>
            </a:r>
            <a:r>
              <a:rPr lang="en-US" altLang="zh-CN" sz="2600" dirty="0">
                <a:latin typeface="Times New Roman" pitchFamily="18" charset="0"/>
                <a:ea typeface="+mn-ea"/>
              </a:rPr>
              <a:t>/</a:t>
            </a:r>
            <a:r>
              <a:rPr lang="zh-CN" altLang="en-US" sz="2600" dirty="0">
                <a:latin typeface="Times New Roman" pitchFamily="18" charset="0"/>
                <a:ea typeface="+mn-ea"/>
              </a:rPr>
              <a:t>回报</a:t>
            </a:r>
            <a:r>
              <a:rPr lang="en-US" altLang="zh-CN" sz="2600" dirty="0">
                <a:latin typeface="Times New Roman" pitchFamily="18" charset="0"/>
                <a:ea typeface="+mn-ea"/>
              </a:rPr>
              <a:t>/</a:t>
            </a:r>
            <a:r>
              <a:rPr lang="zh-CN" altLang="en-US" sz="2600" dirty="0">
                <a:latin typeface="Times New Roman" pitchFamily="18" charset="0"/>
                <a:ea typeface="+mn-ea"/>
              </a:rPr>
              <a:t>利益</a:t>
            </a:r>
            <a:endParaRPr lang="en-US" altLang="zh-CN" sz="2600" dirty="0">
              <a:latin typeface="Times New Roman" pitchFamily="18" charset="0"/>
              <a:ea typeface="+mn-ea"/>
            </a:endParaRPr>
          </a:p>
          <a:p>
            <a:pPr>
              <a:defRPr/>
            </a:pPr>
            <a:r>
              <a:rPr lang="en-US" altLang="zh-CN" sz="2600" dirty="0">
                <a:solidFill>
                  <a:srgbClr val="C00000"/>
                </a:solidFill>
                <a:latin typeface="Times New Roman" pitchFamily="18" charset="0"/>
                <a:ea typeface="+mn-ea"/>
              </a:rPr>
              <a:t>you reap what you sow </a:t>
            </a:r>
            <a:r>
              <a:rPr lang="zh-CN" altLang="en-US" sz="2600" dirty="0">
                <a:latin typeface="Times New Roman" pitchFamily="18" charset="0"/>
                <a:ea typeface="+mn-ea"/>
              </a:rPr>
              <a:t>自食其果；种瓜得瓜，种豆得豆</a:t>
            </a:r>
          </a:p>
        </p:txBody>
      </p:sp>
      <p:sp>
        <p:nvSpPr>
          <p:cNvPr id="17" name="内容占位符 2"/>
          <p:cNvSpPr>
            <a:spLocks noGrp="1"/>
          </p:cNvSpPr>
          <p:nvPr/>
        </p:nvSpPr>
        <p:spPr bwMode="auto">
          <a:xfrm>
            <a:off x="131763" y="932152"/>
            <a:ext cx="8391525" cy="447675"/>
          </a:xfrm>
          <a:prstGeom prst="rect">
            <a:avLst/>
          </a:prstGeom>
          <a:noFill/>
          <a:ln w="9525">
            <a:noFill/>
            <a:miter lim="800000"/>
            <a:headEnd/>
            <a:tailEnd/>
          </a:ln>
        </p:spPr>
        <p:txBody>
          <a:bodyPr/>
          <a:lstStyle/>
          <a:p>
            <a:pPr eaLnBrk="1" hangingPunct="1">
              <a:buFont typeface="Arial" charset="0"/>
              <a:buNone/>
              <a:defRPr/>
            </a:pPr>
            <a:r>
              <a:rPr lang="en-US" altLang="zh-CN" sz="2600" b="1" dirty="0">
                <a:latin typeface="Times New Roman" pitchFamily="18" charset="0"/>
                <a:ea typeface="+mn-ea"/>
                <a:sym typeface="Calibri" pitchFamily="34" charset="0"/>
              </a:rPr>
              <a:t>14. </a:t>
            </a:r>
            <a:r>
              <a:rPr lang="en-US" altLang="zh-CN" sz="2600" b="1" dirty="0">
                <a:latin typeface="Times New Roman" pitchFamily="18" charset="0"/>
                <a:ea typeface="+mn-ea"/>
              </a:rPr>
              <a:t>Whatever you sow, you will eventually </a:t>
            </a:r>
            <a:r>
              <a:rPr lang="en-US" altLang="zh-CN" sz="2600" b="1" dirty="0">
                <a:solidFill>
                  <a:srgbClr val="C00000"/>
                </a:solidFill>
                <a:latin typeface="Times New Roman" pitchFamily="18" charset="0"/>
                <a:ea typeface="+mn-ea"/>
              </a:rPr>
              <a:t>reap</a:t>
            </a:r>
            <a:r>
              <a:rPr lang="en-US" altLang="zh-CN" sz="2600" b="1" dirty="0">
                <a:latin typeface="Times New Roman" pitchFamily="18" charset="0"/>
                <a:ea typeface="+mn-ea"/>
              </a:rPr>
              <a:t>. </a:t>
            </a:r>
            <a:r>
              <a:rPr lang="en-US" altLang="zh-CN" sz="2600" b="1" dirty="0">
                <a:solidFill>
                  <a:schemeClr val="accent6"/>
                </a:solidFill>
                <a:latin typeface="Times New Roman" pitchFamily="18" charset="0"/>
                <a:ea typeface="+mn-ea"/>
              </a:rPr>
              <a:t>(Para. 18)</a:t>
            </a:r>
            <a:endParaRPr lang="en-US" altLang="zh-CN" sz="2600" dirty="0">
              <a:solidFill>
                <a:schemeClr val="accent6"/>
              </a:solidFill>
              <a:latin typeface="Times New Roman" pitchFamily="18" charset="0"/>
              <a:ea typeface="+mn-ea"/>
              <a:sym typeface="Calibri" pitchFamily="34" charset="0"/>
            </a:endParaRPr>
          </a:p>
          <a:p>
            <a:pPr eaLnBrk="1" hangingPunct="1">
              <a:spcBef>
                <a:spcPct val="20000"/>
              </a:spcBef>
              <a:buFont typeface="Arial" charset="0"/>
              <a:buNone/>
              <a:defRPr/>
            </a:pPr>
            <a:endParaRPr lang="en-US" altLang="zh-CN" sz="2600" dirty="0">
              <a:latin typeface="Times New Roman" pitchFamily="18" charset="0"/>
              <a:ea typeface="+mn-ea"/>
              <a:sym typeface="Calibri" pitchFamily="34" charset="0"/>
            </a:endParaRPr>
          </a:p>
        </p:txBody>
      </p:sp>
      <p:sp>
        <p:nvSpPr>
          <p:cNvPr id="19"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itchFamily="34" charset="0"/>
                <a:ea typeface="宋体" pitchFamily="2" charset="-122"/>
              </a:defRPr>
            </a:lvl1pPr>
            <a:lvl2pPr marL="742950" indent="-285750" defTabSz="457200">
              <a:defRPr>
                <a:solidFill>
                  <a:schemeClr val="tx1"/>
                </a:solidFill>
                <a:latin typeface="Arial" pitchFamily="34" charset="0"/>
                <a:ea typeface="宋体" pitchFamily="2" charset="-122"/>
              </a:defRPr>
            </a:lvl2pPr>
            <a:lvl3pPr marL="1143000" indent="-228600" defTabSz="457200">
              <a:defRPr>
                <a:solidFill>
                  <a:schemeClr val="tx1"/>
                </a:solidFill>
                <a:latin typeface="Arial" pitchFamily="34" charset="0"/>
                <a:ea typeface="宋体" pitchFamily="2" charset="-122"/>
              </a:defRPr>
            </a:lvl3pPr>
            <a:lvl4pPr marL="1600200" indent="-228600" defTabSz="457200">
              <a:defRPr>
                <a:solidFill>
                  <a:schemeClr val="tx1"/>
                </a:solidFill>
                <a:latin typeface="Arial" pitchFamily="34" charset="0"/>
                <a:ea typeface="宋体" pitchFamily="2" charset="-122"/>
              </a:defRPr>
            </a:lvl4pPr>
            <a:lvl5pPr marL="2057400" indent="-228600" defTabSz="45720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kumimoji="1" lang="en-US" altLang="zh-CN" sz="2800" b="1" dirty="0">
                <a:solidFill>
                  <a:srgbClr val="C0504D"/>
                </a:solidFill>
                <a:cs typeface="Arial" pitchFamily="34" charset="0"/>
              </a:rPr>
              <a:t>Understanding </a:t>
            </a:r>
            <a:r>
              <a:rPr kumimoji="1" lang="en-US" altLang="zh-CN" sz="2800" b="1" dirty="0">
                <a:solidFill>
                  <a:srgbClr val="C00000"/>
                </a:solidFill>
                <a:cs typeface="Arial" pitchFamily="34" charset="0"/>
              </a:rPr>
              <a:t>the</a:t>
            </a:r>
            <a:r>
              <a:rPr kumimoji="1" lang="en-US" altLang="zh-CN" sz="2800" b="1" dirty="0">
                <a:solidFill>
                  <a:srgbClr val="C0504D"/>
                </a:solidFill>
                <a:cs typeface="Arial" pitchFamily="34" charset="0"/>
              </a:rPr>
              <a:t> text</a:t>
            </a:r>
            <a:endParaRPr kumimoji="1" lang="zh-CN" altLang="en-US" sz="2800" b="1" dirty="0">
              <a:solidFill>
                <a:srgbClr val="C0504D"/>
              </a:solidFill>
              <a:cs typeface="Arial" pitchFamily="34" charset="0"/>
            </a:endParaRPr>
          </a:p>
        </p:txBody>
      </p:sp>
      <p:cxnSp>
        <p:nvCxnSpPr>
          <p:cNvPr id="20"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
        <p:nvSpPr>
          <p:cNvPr id="21" name="文本框 63"/>
          <p:cNvSpPr txBox="1"/>
          <p:nvPr/>
        </p:nvSpPr>
        <p:spPr>
          <a:xfrm>
            <a:off x="355600" y="203200"/>
            <a:ext cx="1916113" cy="552450"/>
          </a:xfrm>
          <a:prstGeom prst="rect">
            <a:avLst/>
          </a:prstGeom>
          <a:noFill/>
        </p:spPr>
        <p:txBody>
          <a:bodyPr wrap="none">
            <a:spAutoFit/>
          </a:bodyPr>
          <a:lstStyle/>
          <a:p>
            <a:pPr eaLnBrk="1" hangingPunct="1">
              <a:buFont typeface="Arial" charset="0"/>
              <a:buNone/>
              <a:defRPr/>
            </a:pPr>
            <a:r>
              <a:rPr kumimoji="1" lang="en-US" altLang="zh-CN" sz="3000" b="1" dirty="0">
                <a:solidFill>
                  <a:srgbClr val="408000"/>
                </a:solidFill>
                <a:latin typeface="Arial"/>
                <a:ea typeface="宋体" charset="0"/>
                <a:cs typeface="Arial"/>
              </a:rPr>
              <a:t>Explore</a:t>
            </a:r>
            <a:r>
              <a:rPr kumimoji="1" lang="en-US" altLang="zh-CN" sz="3000" b="1" dirty="0">
                <a:solidFill>
                  <a:schemeClr val="accent3">
                    <a:lumMod val="75000"/>
                  </a:schemeClr>
                </a:solidFill>
                <a:latin typeface="Arial"/>
                <a:ea typeface="宋体" charset="0"/>
                <a:cs typeface="Arial"/>
              </a:rPr>
              <a:t> </a:t>
            </a:r>
            <a:r>
              <a:rPr kumimoji="1" lang="en-US" altLang="zh-CN" sz="3000" b="1" dirty="0">
                <a:solidFill>
                  <a:srgbClr val="408000"/>
                </a:solidFill>
                <a:latin typeface="Arial"/>
                <a:ea typeface="宋体" charset="0"/>
                <a:cs typeface="Arial"/>
              </a:rPr>
              <a:t>1</a:t>
            </a:r>
            <a:endParaRPr kumimoji="1" lang="zh-CN" altLang="en-US" sz="3000" b="1" dirty="0">
              <a:solidFill>
                <a:srgbClr val="408000"/>
              </a:solidFill>
              <a:latin typeface="Arial"/>
              <a:ea typeface="宋体" charset="0"/>
              <a:cs typeface="Arial"/>
            </a:endParaRPr>
          </a:p>
        </p:txBody>
      </p:sp>
    </p:spTree>
    <p:extLst>
      <p:ext uri="{BB962C8B-B14F-4D97-AF65-F5344CB8AC3E}">
        <p14:creationId xmlns:p14="http://schemas.microsoft.com/office/powerpoint/2010/main" val="21651480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500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886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P spid="78863" grpId="0"/>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83974" name="图片 6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6" name="文本框 3"/>
          <p:cNvSpPr txBox="1">
            <a:spLocks noChangeArrowheads="1"/>
          </p:cNvSpPr>
          <p:nvPr/>
        </p:nvSpPr>
        <p:spPr bwMode="auto">
          <a:xfrm>
            <a:off x="376238" y="1798638"/>
            <a:ext cx="1014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kumimoji="1" lang="en-US" altLang="zh-TW" sz="1400" b="1">
                <a:solidFill>
                  <a:schemeClr val="bg1"/>
                </a:solidFill>
              </a:rPr>
              <a:t>Frozen </a:t>
            </a:r>
          </a:p>
          <a:p>
            <a:pPr algn="ctr" eaLnBrk="1" hangingPunct="1">
              <a:buFont typeface="Arial" pitchFamily="34" charset="0"/>
              <a:buNone/>
            </a:pPr>
            <a:r>
              <a:rPr kumimoji="1" lang="en-US" altLang="zh-TW" sz="1400" b="1">
                <a:solidFill>
                  <a:schemeClr val="bg1"/>
                </a:solidFill>
              </a:rPr>
              <a:t>(</a:t>
            </a:r>
            <a:r>
              <a:rPr kumimoji="1" lang="zh-TW" altLang="en-US" sz="1400" b="1">
                <a:solidFill>
                  <a:schemeClr val="bg1"/>
                </a:solidFill>
              </a:rPr>
              <a:t>冰雪奇缘</a:t>
            </a:r>
            <a:r>
              <a:rPr kumimoji="1" lang="en-US" altLang="zh-TW" sz="1400" b="1">
                <a:solidFill>
                  <a:schemeClr val="bg1"/>
                </a:solidFill>
              </a:rPr>
              <a:t>)</a:t>
            </a:r>
            <a:endParaRPr kumimoji="1" lang="zh-CN" altLang="en-US" sz="1400" b="1">
              <a:solidFill>
                <a:schemeClr val="bg1"/>
              </a:solidFill>
            </a:endParaRPr>
          </a:p>
        </p:txBody>
      </p:sp>
      <p:sp>
        <p:nvSpPr>
          <p:cNvPr id="83977"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18" name="矩形 10"/>
          <p:cNvSpPr>
            <a:spLocks noChangeArrowheads="1"/>
          </p:cNvSpPr>
          <p:nvPr/>
        </p:nvSpPr>
        <p:spPr bwMode="auto">
          <a:xfrm>
            <a:off x="827593" y="1838587"/>
            <a:ext cx="7054850" cy="28931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Clr>
                <a:srgbClr val="E1B4B3"/>
              </a:buClr>
              <a:buSzPct val="120000"/>
              <a:buFont typeface="Wingdings" panose="05000000000000000000" pitchFamily="2" charset="2"/>
              <a:buNone/>
              <a:defRPr/>
            </a:pPr>
            <a:r>
              <a:rPr lang="en-US" altLang="zh-CN" sz="2600" dirty="0">
                <a:latin typeface="Times New Roman" pitchFamily="18" charset="0"/>
                <a:ea typeface="+mn-ea"/>
                <a:sym typeface="Calibri" panose="020F0502020204030204" pitchFamily="34" charset="0"/>
              </a:rPr>
              <a:t>The sentence is derived from the proverb “You reap what you sow.” It means that if you do bad things, bad things will happen to you, and if you do good things, good things will happen to you. Here, it implies that if you form good habits, you will benefit from these good habits, and if you form bad habits, these bad habits will do you harm eventually.</a:t>
            </a:r>
            <a:endParaRPr lang="zh-CN" altLang="en-US" sz="2600" dirty="0">
              <a:latin typeface="Times New Roman" pitchFamily="18" charset="0"/>
              <a:ea typeface="+mn-ea"/>
              <a:sym typeface="Calibri" panose="020F0502020204030204" pitchFamily="34" charset="0"/>
            </a:endParaRPr>
          </a:p>
        </p:txBody>
      </p:sp>
      <p:pic>
        <p:nvPicPr>
          <p:cNvPr id="83980"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itchFamily="34" charset="0"/>
                <a:ea typeface="宋体" pitchFamily="2" charset="-122"/>
              </a:defRPr>
            </a:lvl1pPr>
            <a:lvl2pPr marL="742950" indent="-285750" defTabSz="457200">
              <a:defRPr>
                <a:solidFill>
                  <a:schemeClr val="tx1"/>
                </a:solidFill>
                <a:latin typeface="Arial" pitchFamily="34" charset="0"/>
                <a:ea typeface="宋体" pitchFamily="2" charset="-122"/>
              </a:defRPr>
            </a:lvl2pPr>
            <a:lvl3pPr marL="1143000" indent="-228600" defTabSz="457200">
              <a:defRPr>
                <a:solidFill>
                  <a:schemeClr val="tx1"/>
                </a:solidFill>
                <a:latin typeface="Arial" pitchFamily="34" charset="0"/>
                <a:ea typeface="宋体" pitchFamily="2" charset="-122"/>
              </a:defRPr>
            </a:lvl3pPr>
            <a:lvl4pPr marL="1600200" indent="-228600" defTabSz="457200">
              <a:defRPr>
                <a:solidFill>
                  <a:schemeClr val="tx1"/>
                </a:solidFill>
                <a:latin typeface="Arial" pitchFamily="34" charset="0"/>
                <a:ea typeface="宋体" pitchFamily="2" charset="-122"/>
              </a:defRPr>
            </a:lvl4pPr>
            <a:lvl5pPr marL="2057400" indent="-228600" defTabSz="45720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kumimoji="1" lang="en-US" altLang="zh-CN" sz="2800" b="1" dirty="0">
                <a:solidFill>
                  <a:srgbClr val="C0504D"/>
                </a:solidFill>
                <a:cs typeface="Arial" pitchFamily="34" charset="0"/>
              </a:rPr>
              <a:t>Understanding </a:t>
            </a:r>
            <a:r>
              <a:rPr kumimoji="1" lang="en-US" altLang="zh-CN" sz="2800" b="1" dirty="0">
                <a:solidFill>
                  <a:srgbClr val="C00000"/>
                </a:solidFill>
                <a:cs typeface="Arial" pitchFamily="34" charset="0"/>
              </a:rPr>
              <a:t>the</a:t>
            </a:r>
            <a:r>
              <a:rPr kumimoji="1" lang="en-US" altLang="zh-CN" sz="2800" b="1" dirty="0">
                <a:solidFill>
                  <a:srgbClr val="C0504D"/>
                </a:solidFill>
                <a:cs typeface="Arial" pitchFamily="34" charset="0"/>
              </a:rPr>
              <a:t> text</a:t>
            </a:r>
            <a:endParaRPr kumimoji="1" lang="zh-CN" altLang="en-US" sz="2800" b="1" dirty="0">
              <a:solidFill>
                <a:srgbClr val="C0504D"/>
              </a:solidFill>
              <a:cs typeface="Arial" pitchFamily="34" charset="0"/>
            </a:endParaRPr>
          </a:p>
        </p:txBody>
      </p:sp>
      <p:cxnSp>
        <p:nvCxnSpPr>
          <p:cNvPr id="15"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
        <p:nvSpPr>
          <p:cNvPr id="17" name="文本框 63"/>
          <p:cNvSpPr txBox="1"/>
          <p:nvPr/>
        </p:nvSpPr>
        <p:spPr>
          <a:xfrm>
            <a:off x="355600" y="203200"/>
            <a:ext cx="1916113" cy="552450"/>
          </a:xfrm>
          <a:prstGeom prst="rect">
            <a:avLst/>
          </a:prstGeom>
          <a:noFill/>
        </p:spPr>
        <p:txBody>
          <a:bodyPr wrap="none">
            <a:spAutoFit/>
          </a:bodyPr>
          <a:lstStyle/>
          <a:p>
            <a:pPr eaLnBrk="1" hangingPunct="1">
              <a:buFont typeface="Arial" charset="0"/>
              <a:buNone/>
              <a:defRPr/>
            </a:pPr>
            <a:r>
              <a:rPr kumimoji="1" lang="en-US" altLang="zh-CN" sz="3000" b="1" dirty="0">
                <a:solidFill>
                  <a:srgbClr val="408000"/>
                </a:solidFill>
                <a:latin typeface="Arial"/>
                <a:ea typeface="宋体" charset="0"/>
                <a:cs typeface="Arial"/>
              </a:rPr>
              <a:t>Explore</a:t>
            </a:r>
            <a:r>
              <a:rPr kumimoji="1" lang="en-US" altLang="zh-CN" sz="3000" b="1" dirty="0">
                <a:solidFill>
                  <a:schemeClr val="accent3">
                    <a:lumMod val="75000"/>
                  </a:schemeClr>
                </a:solidFill>
                <a:latin typeface="Arial"/>
                <a:ea typeface="宋体" charset="0"/>
                <a:cs typeface="Arial"/>
              </a:rPr>
              <a:t> </a:t>
            </a:r>
            <a:r>
              <a:rPr kumimoji="1" lang="en-US" altLang="zh-CN" sz="3000" b="1" dirty="0">
                <a:solidFill>
                  <a:srgbClr val="408000"/>
                </a:solidFill>
                <a:latin typeface="Arial"/>
                <a:ea typeface="宋体" charset="0"/>
                <a:cs typeface="Arial"/>
              </a:rPr>
              <a:t>1</a:t>
            </a:r>
            <a:endParaRPr kumimoji="1" lang="zh-CN" altLang="en-US" sz="3000" b="1" dirty="0">
              <a:solidFill>
                <a:srgbClr val="408000"/>
              </a:solidFill>
              <a:latin typeface="Arial"/>
              <a:ea typeface="宋体" charset="0"/>
              <a:cs typeface="Arial"/>
            </a:endParaRPr>
          </a:p>
        </p:txBody>
      </p:sp>
      <p:sp>
        <p:nvSpPr>
          <p:cNvPr id="19" name="内容占位符 2"/>
          <p:cNvSpPr>
            <a:spLocks noGrp="1"/>
          </p:cNvSpPr>
          <p:nvPr/>
        </p:nvSpPr>
        <p:spPr bwMode="auto">
          <a:xfrm>
            <a:off x="131763" y="932152"/>
            <a:ext cx="8391525" cy="447675"/>
          </a:xfrm>
          <a:prstGeom prst="rect">
            <a:avLst/>
          </a:prstGeom>
          <a:noFill/>
          <a:ln w="9525">
            <a:noFill/>
            <a:miter lim="800000"/>
            <a:headEnd/>
            <a:tailEnd/>
          </a:ln>
        </p:spPr>
        <p:txBody>
          <a:bodyPr/>
          <a:lstStyle/>
          <a:p>
            <a:pPr eaLnBrk="1" hangingPunct="1">
              <a:buFont typeface="Arial" charset="0"/>
              <a:buNone/>
              <a:defRPr/>
            </a:pPr>
            <a:r>
              <a:rPr lang="en-US" altLang="zh-CN" sz="2600" b="1" dirty="0">
                <a:latin typeface="Times New Roman" pitchFamily="18" charset="0"/>
                <a:ea typeface="+mn-ea"/>
                <a:sym typeface="Calibri" pitchFamily="34" charset="0"/>
              </a:rPr>
              <a:t>14. </a:t>
            </a:r>
            <a:r>
              <a:rPr lang="en-US" altLang="zh-CN" sz="2600" b="1" dirty="0">
                <a:latin typeface="Times New Roman" pitchFamily="18" charset="0"/>
                <a:ea typeface="+mn-ea"/>
              </a:rPr>
              <a:t>Whatever you sow, you will eventually </a:t>
            </a:r>
            <a:r>
              <a:rPr lang="en-US" altLang="zh-CN" sz="2600" b="1" dirty="0">
                <a:solidFill>
                  <a:srgbClr val="C00000"/>
                </a:solidFill>
                <a:latin typeface="Times New Roman" pitchFamily="18" charset="0"/>
                <a:ea typeface="+mn-ea"/>
              </a:rPr>
              <a:t>reap</a:t>
            </a:r>
            <a:r>
              <a:rPr lang="en-US" altLang="zh-CN" sz="2600" b="1" dirty="0">
                <a:latin typeface="Times New Roman" pitchFamily="18" charset="0"/>
                <a:ea typeface="+mn-ea"/>
              </a:rPr>
              <a:t>. </a:t>
            </a:r>
            <a:r>
              <a:rPr lang="en-US" altLang="zh-CN" sz="2600" b="1" dirty="0">
                <a:solidFill>
                  <a:schemeClr val="accent6"/>
                </a:solidFill>
                <a:latin typeface="Times New Roman" pitchFamily="18" charset="0"/>
                <a:ea typeface="+mn-ea"/>
              </a:rPr>
              <a:t>(Para. 18)</a:t>
            </a:r>
            <a:endParaRPr lang="en-US" altLang="zh-CN" sz="2600" dirty="0">
              <a:solidFill>
                <a:schemeClr val="accent6"/>
              </a:solidFill>
              <a:latin typeface="Times New Roman" pitchFamily="18" charset="0"/>
              <a:ea typeface="+mn-ea"/>
              <a:sym typeface="Calibri" pitchFamily="34" charset="0"/>
            </a:endParaRPr>
          </a:p>
          <a:p>
            <a:pPr eaLnBrk="1" hangingPunct="1">
              <a:spcBef>
                <a:spcPct val="20000"/>
              </a:spcBef>
              <a:buFont typeface="Arial" charset="0"/>
              <a:buNone/>
              <a:defRPr/>
            </a:pPr>
            <a:endParaRPr lang="en-US" altLang="zh-CN" sz="2600" dirty="0">
              <a:latin typeface="Times New Roman" pitchFamily="18" charset="0"/>
              <a:ea typeface="+mn-ea"/>
              <a:sym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4582" name="图片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29"/>
          <p:cNvSpPr txBox="1"/>
          <p:nvPr/>
        </p:nvSpPr>
        <p:spPr>
          <a:xfrm>
            <a:off x="355600" y="203200"/>
            <a:ext cx="1916113" cy="552450"/>
          </a:xfrm>
          <a:prstGeom prst="rect">
            <a:avLst/>
          </a:prstGeom>
          <a:noFill/>
        </p:spPr>
        <p:txBody>
          <a:bodyPr wrap="none">
            <a:spAutoFit/>
          </a:bodyPr>
          <a:lstStyle/>
          <a:p>
            <a:pPr eaLnBrk="1" hangingPunct="1">
              <a:buFont typeface="Arial" charset="0"/>
              <a:buNone/>
              <a:defRPr/>
            </a:pPr>
            <a:r>
              <a:rPr kumimoji="1" lang="en-US" altLang="zh-CN" sz="3000" b="1" dirty="0">
                <a:solidFill>
                  <a:schemeClr val="accent3">
                    <a:lumMod val="75000"/>
                  </a:schemeClr>
                </a:solidFill>
                <a:latin typeface="Arial"/>
                <a:ea typeface="宋体" charset="0"/>
                <a:cs typeface="Arial"/>
              </a:rPr>
              <a:t>Explore 1</a:t>
            </a:r>
            <a:endParaRPr kumimoji="1" lang="zh-CN" altLang="en-US" sz="3000" b="1" dirty="0">
              <a:solidFill>
                <a:schemeClr val="accent3">
                  <a:lumMod val="75000"/>
                </a:schemeClr>
              </a:solidFill>
              <a:latin typeface="Arial"/>
              <a:ea typeface="宋体" charset="0"/>
              <a:cs typeface="Arial"/>
            </a:endParaRPr>
          </a:p>
        </p:txBody>
      </p:sp>
      <p:sp>
        <p:nvSpPr>
          <p:cNvPr id="24584"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28682" name="Rectangle 6"/>
          <p:cNvSpPr>
            <a:spLocks noChangeArrowheads="1"/>
          </p:cNvSpPr>
          <p:nvPr/>
        </p:nvSpPr>
        <p:spPr bwMode="auto">
          <a:xfrm>
            <a:off x="186128" y="1025525"/>
            <a:ext cx="7842111"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9388">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marL="693738" indent="-514350" eaLnBrk="1" hangingPunct="1">
              <a:spcBef>
                <a:spcPct val="0"/>
              </a:spcBef>
              <a:buFont typeface="Arial" panose="020B0604020202020204" pitchFamily="34" charset="0"/>
              <a:buAutoNum type="arabicPeriod"/>
              <a:defRPr/>
            </a:pPr>
            <a:r>
              <a:rPr kumimoji="0" lang="en-US" altLang="zh-CN" sz="2800" b="1" dirty="0">
                <a:latin typeface="Times New Roman" pitchFamily="18" charset="0"/>
                <a:sym typeface="Arial" panose="020B0604020202020204" pitchFamily="34" charset="0"/>
              </a:rPr>
              <a:t>Fill in the blanks with what you hear from the video clip.</a:t>
            </a:r>
            <a:endParaRPr kumimoji="0" lang="en-US" altLang="zh-CN" sz="2800" b="1" dirty="0">
              <a:solidFill>
                <a:srgbClr val="000000"/>
              </a:solidFill>
              <a:latin typeface="Times New Roman" pitchFamily="18" charset="0"/>
              <a:cs typeface="Times New Roman" panose="02020603050405020304" pitchFamily="18" charset="0"/>
              <a:sym typeface="Arial" panose="020B0604020202020204" pitchFamily="34" charset="0"/>
            </a:endParaRPr>
          </a:p>
        </p:txBody>
      </p:sp>
      <p:sp>
        <p:nvSpPr>
          <p:cNvPr id="28683" name="矩形 1"/>
          <p:cNvSpPr>
            <a:spLocks noChangeArrowheads="1"/>
          </p:cNvSpPr>
          <p:nvPr/>
        </p:nvSpPr>
        <p:spPr bwMode="auto">
          <a:xfrm>
            <a:off x="1279524" y="2513647"/>
            <a:ext cx="7468765"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defRPr/>
            </a:pPr>
            <a:r>
              <a:rPr kumimoji="0" lang="en-US" altLang="zh-CN" sz="2600" dirty="0">
                <a:latin typeface="Times New Roman" pitchFamily="18" charset="0"/>
                <a:cs typeface="Times New Roman" panose="02020603050405020304" pitchFamily="18" charset="0"/>
              </a:rPr>
              <a:t>I find that when I travel, especially by myself, I have</a:t>
            </a:r>
          </a:p>
          <a:p>
            <a:pPr>
              <a:lnSpc>
                <a:spcPct val="150000"/>
              </a:lnSpc>
              <a:spcBef>
                <a:spcPct val="0"/>
              </a:spcBef>
              <a:buFontTx/>
              <a:buNone/>
              <a:defRPr/>
            </a:pPr>
            <a:r>
              <a:rPr kumimoji="0" lang="en-US" altLang="zh-CN" sz="2600" dirty="0">
                <a:latin typeface="Times New Roman" pitchFamily="18" charset="0"/>
                <a:cs typeface="Times New Roman" panose="02020603050405020304" pitchFamily="18" charset="0"/>
              </a:rPr>
              <a:t>to make my own decisions … this has really helped</a:t>
            </a:r>
          </a:p>
          <a:p>
            <a:pPr>
              <a:lnSpc>
                <a:spcPct val="150000"/>
              </a:lnSpc>
              <a:spcBef>
                <a:spcPct val="0"/>
              </a:spcBef>
              <a:buFontTx/>
              <a:buNone/>
              <a:defRPr/>
            </a:pPr>
            <a:r>
              <a:rPr kumimoji="0" lang="en-US" altLang="zh-CN" sz="2600" dirty="0">
                <a:latin typeface="Times New Roman" pitchFamily="18" charset="0"/>
                <a:cs typeface="Times New Roman" panose="02020603050405020304" pitchFamily="18" charset="0"/>
              </a:rPr>
              <a:t>me to 1) ____________, and it’s also helped me to</a:t>
            </a:r>
          </a:p>
          <a:p>
            <a:pPr>
              <a:lnSpc>
                <a:spcPct val="150000"/>
              </a:lnSpc>
              <a:spcBef>
                <a:spcPct val="0"/>
              </a:spcBef>
              <a:buFontTx/>
              <a:buNone/>
              <a:defRPr/>
            </a:pPr>
            <a:r>
              <a:rPr kumimoji="0" lang="en-US" altLang="zh-CN" sz="2600" dirty="0">
                <a:latin typeface="Times New Roman" pitchFamily="18" charset="0"/>
                <a:cs typeface="Times New Roman" panose="02020603050405020304" pitchFamily="18" charset="0"/>
              </a:rPr>
              <a:t>learn a lot more about 2) ______________________.</a:t>
            </a:r>
          </a:p>
          <a:p>
            <a:pPr>
              <a:lnSpc>
                <a:spcPct val="150000"/>
              </a:lnSpc>
              <a:spcBef>
                <a:spcPct val="0"/>
              </a:spcBef>
              <a:buFontTx/>
              <a:buNone/>
              <a:defRPr/>
            </a:pPr>
            <a:endParaRPr kumimoji="0" lang="en-US" altLang="zh-CN" sz="2600" dirty="0">
              <a:latin typeface="Times New Roman" pitchFamily="18" charset="0"/>
              <a:cs typeface="Times New Roman" panose="02020603050405020304" pitchFamily="18" charset="0"/>
            </a:endParaRPr>
          </a:p>
          <a:p>
            <a:pPr>
              <a:lnSpc>
                <a:spcPct val="150000"/>
              </a:lnSpc>
              <a:spcBef>
                <a:spcPct val="0"/>
              </a:spcBef>
              <a:buFontTx/>
              <a:buNone/>
              <a:defRPr/>
            </a:pPr>
            <a:r>
              <a:rPr kumimoji="0" lang="en-US" altLang="zh-CN" sz="2600" dirty="0">
                <a:latin typeface="Times New Roman" pitchFamily="18" charset="0"/>
                <a:cs typeface="Times New Roman" panose="02020603050405020304" pitchFamily="18" charset="0"/>
              </a:rPr>
              <a:t>Travel has made me a better 3) ______________. </a:t>
            </a:r>
            <a:endParaRPr kumimoji="0" lang="zh-CN" altLang="en-US" sz="2600" dirty="0">
              <a:latin typeface="Times New Roman" pitchFamily="18" charset="0"/>
              <a:cs typeface="Times New Roman" panose="02020603050405020304" pitchFamily="18" charset="0"/>
            </a:endParaRPr>
          </a:p>
        </p:txBody>
      </p:sp>
      <p:sp>
        <p:nvSpPr>
          <p:cNvPr id="2" name="矩形 1"/>
          <p:cNvSpPr/>
          <p:nvPr/>
        </p:nvSpPr>
        <p:spPr>
          <a:xfrm>
            <a:off x="2513062" y="2006581"/>
            <a:ext cx="4693914" cy="523220"/>
          </a:xfrm>
          <a:prstGeom prst="rect">
            <a:avLst/>
          </a:prstGeom>
        </p:spPr>
        <p:txBody>
          <a:bodyPr wrap="none">
            <a:spAutoFit/>
          </a:bodyPr>
          <a:lstStyle/>
          <a:p>
            <a:pPr>
              <a:defRPr/>
            </a:pPr>
            <a:r>
              <a:rPr lang="en-US" altLang="zh-CN" sz="2800" b="1" dirty="0">
                <a:solidFill>
                  <a:srgbClr val="D3A34E"/>
                </a:solidFill>
                <a:latin typeface="Times New Roman" pitchFamily="18" charset="0"/>
              </a:rPr>
              <a:t>How has travel changed you?</a:t>
            </a:r>
            <a:endParaRPr lang="zh-CN" altLang="en-US" sz="2800" dirty="0">
              <a:latin typeface="Times New Roman" pitchFamily="18" charset="0"/>
            </a:endParaRPr>
          </a:p>
        </p:txBody>
      </p:sp>
      <p:pic>
        <p:nvPicPr>
          <p:cNvPr id="24590"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2395538"/>
            <a:ext cx="69215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1"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686" y="5522913"/>
            <a:ext cx="617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987890" y="3867199"/>
            <a:ext cx="952505" cy="492443"/>
          </a:xfrm>
          <a:prstGeom prst="rect">
            <a:avLst/>
          </a:prstGeom>
        </p:spPr>
        <p:txBody>
          <a:bodyPr wrap="none">
            <a:spAutoFit/>
          </a:bodyPr>
          <a:lstStyle/>
          <a:p>
            <a:pPr>
              <a:defRPr/>
            </a:pPr>
            <a:r>
              <a:rPr lang="en-US" altLang="zh-CN" sz="2600" dirty="0">
                <a:solidFill>
                  <a:srgbClr val="C00000"/>
                </a:solidFill>
                <a:latin typeface="Times New Roman" pitchFamily="18" charset="0"/>
              </a:rPr>
              <a:t>grow </a:t>
            </a:r>
            <a:endParaRPr lang="zh-CN" altLang="en-US" sz="2600" dirty="0">
              <a:solidFill>
                <a:srgbClr val="C00000"/>
              </a:solidFill>
              <a:latin typeface="Times New Roman" pitchFamily="18" charset="0"/>
            </a:endParaRPr>
          </a:p>
        </p:txBody>
      </p:sp>
      <p:sp>
        <p:nvSpPr>
          <p:cNvPr id="34" name="矩形 33"/>
          <p:cNvSpPr/>
          <p:nvPr/>
        </p:nvSpPr>
        <p:spPr>
          <a:xfrm>
            <a:off x="4713701" y="4437070"/>
            <a:ext cx="3584636" cy="492443"/>
          </a:xfrm>
          <a:prstGeom prst="rect">
            <a:avLst/>
          </a:prstGeom>
        </p:spPr>
        <p:txBody>
          <a:bodyPr wrap="none">
            <a:spAutoFit/>
          </a:bodyPr>
          <a:lstStyle/>
          <a:p>
            <a:pPr>
              <a:defRPr/>
            </a:pPr>
            <a:r>
              <a:rPr lang="en-US" altLang="zh-CN" sz="2600" dirty="0">
                <a:solidFill>
                  <a:srgbClr val="C00000"/>
                </a:solidFill>
                <a:latin typeface="Times New Roman" pitchFamily="18" charset="0"/>
              </a:rPr>
              <a:t>my likes and my dislikes </a:t>
            </a:r>
            <a:endParaRPr lang="zh-CN" altLang="en-US" sz="2600" dirty="0">
              <a:solidFill>
                <a:srgbClr val="C00000"/>
              </a:solidFill>
              <a:latin typeface="Times New Roman" pitchFamily="18" charset="0"/>
            </a:endParaRPr>
          </a:p>
        </p:txBody>
      </p:sp>
      <p:sp>
        <p:nvSpPr>
          <p:cNvPr id="35" name="矩形 34"/>
          <p:cNvSpPr/>
          <p:nvPr/>
        </p:nvSpPr>
        <p:spPr>
          <a:xfrm>
            <a:off x="5652073" y="5661155"/>
            <a:ext cx="2109873" cy="492443"/>
          </a:xfrm>
          <a:prstGeom prst="rect">
            <a:avLst/>
          </a:prstGeom>
        </p:spPr>
        <p:txBody>
          <a:bodyPr wrap="none">
            <a:spAutoFit/>
          </a:bodyPr>
          <a:lstStyle/>
          <a:p>
            <a:pPr>
              <a:defRPr/>
            </a:pPr>
            <a:r>
              <a:rPr lang="en-US" altLang="zh-CN" sz="2600" dirty="0">
                <a:solidFill>
                  <a:srgbClr val="C00000"/>
                </a:solidFill>
                <a:latin typeface="Times New Roman" pitchFamily="18" charset="0"/>
              </a:rPr>
              <a:t>communicator</a:t>
            </a:r>
            <a:endParaRPr lang="zh-CN" altLang="en-US" sz="2600" dirty="0">
              <a:solidFill>
                <a:srgbClr val="C00000"/>
              </a:solidFill>
              <a:latin typeface="Times New Roman" pitchFamily="18" charset="0"/>
            </a:endParaRPr>
          </a:p>
        </p:txBody>
      </p:sp>
      <p:sp>
        <p:nvSpPr>
          <p:cNvPr id="19" name="文本框 32"/>
          <p:cNvSpPr txBox="1">
            <a:spLocks noChangeArrowheads="1"/>
          </p:cNvSpPr>
          <p:nvPr/>
        </p:nvSpPr>
        <p:spPr bwMode="auto">
          <a:xfrm>
            <a:off x="2468562" y="280988"/>
            <a:ext cx="23914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FF9F47"/>
                </a:solidFill>
                <a:cs typeface="Arial" pitchFamily="34" charset="0"/>
              </a:rPr>
              <a:t>Warm-up</a:t>
            </a:r>
            <a:endParaRPr kumimoji="1" lang="zh-CN" altLang="en-US" sz="2800" b="1" dirty="0">
              <a:solidFill>
                <a:srgbClr val="FF9F47"/>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线连接符 42"/>
          <p:cNvCxnSpPr>
            <a:cxnSpLocks/>
          </p:cNvCxnSpPr>
          <p:nvPr/>
        </p:nvCxnSpPr>
        <p:spPr>
          <a:xfrm flipH="1">
            <a:off x="3670300" y="2874963"/>
            <a:ext cx="8588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21" name="直线连接符 20"/>
          <p:cNvCxnSpPr>
            <a:cxnSpLocks/>
          </p:cNvCxnSpPr>
          <p:nvPr/>
        </p:nvCxnSpPr>
        <p:spPr>
          <a:xfrm flipH="1">
            <a:off x="3670300" y="3973513"/>
            <a:ext cx="8588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36" name="直线连接符 35"/>
          <p:cNvCxnSpPr>
            <a:cxnSpLocks/>
          </p:cNvCxnSpPr>
          <p:nvPr/>
        </p:nvCxnSpPr>
        <p:spPr>
          <a:xfrm flipH="1" flipV="1">
            <a:off x="3295650" y="4344988"/>
            <a:ext cx="671513" cy="73660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86025" name="图片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29"/>
          <p:cNvSpPr txBox="1"/>
          <p:nvPr/>
        </p:nvSpPr>
        <p:spPr>
          <a:xfrm>
            <a:off x="355600" y="203200"/>
            <a:ext cx="1916113" cy="552450"/>
          </a:xfrm>
          <a:prstGeom prst="rect">
            <a:avLst/>
          </a:prstGeom>
          <a:noFill/>
        </p:spPr>
        <p:txBody>
          <a:bodyPr wrap="none">
            <a:spAutoFit/>
          </a:bodyPr>
          <a:lstStyle/>
          <a:p>
            <a:pPr eaLnBrk="1" hangingPunct="1">
              <a:buFont typeface="Arial" charset="0"/>
              <a:buNone/>
              <a:defRPr/>
            </a:pPr>
            <a:r>
              <a:rPr kumimoji="1" lang="en-US" altLang="zh-CN" sz="3000" b="1" dirty="0">
                <a:solidFill>
                  <a:srgbClr val="408000"/>
                </a:solidFill>
                <a:latin typeface="Arial"/>
                <a:ea typeface="宋体" charset="0"/>
                <a:cs typeface="Arial"/>
              </a:rPr>
              <a:t>Explore</a:t>
            </a:r>
            <a:r>
              <a:rPr kumimoji="1" lang="en-US" altLang="zh-CN" sz="3000" b="1" dirty="0">
                <a:solidFill>
                  <a:schemeClr val="accent3">
                    <a:lumMod val="75000"/>
                  </a:schemeClr>
                </a:solidFill>
                <a:latin typeface="Arial"/>
                <a:ea typeface="宋体" charset="0"/>
                <a:cs typeface="Arial"/>
              </a:rPr>
              <a:t> </a:t>
            </a:r>
            <a:r>
              <a:rPr kumimoji="1" lang="en-US" altLang="zh-CN" sz="3000" b="1" dirty="0">
                <a:solidFill>
                  <a:srgbClr val="408000"/>
                </a:solidFill>
                <a:latin typeface="Arial"/>
                <a:ea typeface="宋体" charset="0"/>
                <a:cs typeface="Arial"/>
              </a:rPr>
              <a:t>1</a:t>
            </a:r>
            <a:endParaRPr kumimoji="1" lang="zh-CN" altLang="en-US" sz="3000" b="1" dirty="0">
              <a:solidFill>
                <a:srgbClr val="408000"/>
              </a:solidFill>
              <a:latin typeface="Arial"/>
              <a:ea typeface="宋体" charset="0"/>
              <a:cs typeface="Arial"/>
            </a:endParaRPr>
          </a:p>
        </p:txBody>
      </p:sp>
      <p:sp>
        <p:nvSpPr>
          <p:cNvPr id="86027"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86028"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cs typeface="Arial" pitchFamily="34" charset="0"/>
              </a:rPr>
              <a:t>Building your language</a:t>
            </a:r>
            <a:endParaRPr kumimoji="1" lang="zh-CN" altLang="en-US" sz="2800" b="1" dirty="0">
              <a:solidFill>
                <a:srgbClr val="64A96A"/>
              </a:solidFill>
              <a:cs typeface="Arial" pitchFamily="34" charset="0"/>
            </a:endParaRPr>
          </a:p>
        </p:txBody>
      </p:sp>
      <p:cxnSp>
        <p:nvCxnSpPr>
          <p:cNvPr id="9" name="直线连接符 8"/>
          <p:cNvCxnSpPr>
            <a:cxnSpLocks/>
          </p:cNvCxnSpPr>
          <p:nvPr/>
        </p:nvCxnSpPr>
        <p:spPr>
          <a:xfrm flipH="1">
            <a:off x="3475038" y="1790700"/>
            <a:ext cx="487362" cy="858838"/>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42" name="直线连接符 41"/>
          <p:cNvCxnSpPr/>
          <p:nvPr/>
        </p:nvCxnSpPr>
        <p:spPr>
          <a:xfrm flipH="1">
            <a:off x="3962400" y="1774825"/>
            <a:ext cx="5667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45" name="直线连接符 44"/>
          <p:cNvCxnSpPr/>
          <p:nvPr/>
        </p:nvCxnSpPr>
        <p:spPr>
          <a:xfrm flipH="1">
            <a:off x="3962400" y="5072063"/>
            <a:ext cx="5667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sp>
        <p:nvSpPr>
          <p:cNvPr id="49" name="圆角矩形 50">
            <a:hlinkClick r:id="rId3" action="ppaction://hlinksldjump"/>
          </p:cNvPr>
          <p:cNvSpPr/>
          <p:nvPr/>
        </p:nvSpPr>
        <p:spPr bwMode="auto">
          <a:xfrm>
            <a:off x="4706938" y="1463675"/>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86033" name="矩形 49"/>
          <p:cNvSpPr>
            <a:spLocks noChangeArrowheads="1"/>
          </p:cNvSpPr>
          <p:nvPr/>
        </p:nvSpPr>
        <p:spPr bwMode="auto">
          <a:xfrm>
            <a:off x="4779963" y="1616075"/>
            <a:ext cx="1117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a:solidFill>
                  <a:schemeClr val="bg1"/>
                </a:solidFill>
              </a:rPr>
              <a:t>Review</a:t>
            </a:r>
            <a:endParaRPr lang="zh-CN" altLang="en-US" sz="2400" b="1">
              <a:solidFill>
                <a:schemeClr val="bg1"/>
              </a:solidFill>
            </a:endParaRPr>
          </a:p>
        </p:txBody>
      </p:sp>
      <p:sp>
        <p:nvSpPr>
          <p:cNvPr id="51" name="圆角矩形 50">
            <a:hlinkClick r:id="" action="ppaction://noaction"/>
          </p:cNvPr>
          <p:cNvSpPr/>
          <p:nvPr/>
        </p:nvSpPr>
        <p:spPr bwMode="auto">
          <a:xfrm>
            <a:off x="4706938" y="4773613"/>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86035" name="矩形 51"/>
          <p:cNvSpPr>
            <a:spLocks noChangeArrowheads="1"/>
          </p:cNvSpPr>
          <p:nvPr/>
        </p:nvSpPr>
        <p:spPr bwMode="auto">
          <a:xfrm>
            <a:off x="4779963" y="4943475"/>
            <a:ext cx="21447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a:solidFill>
                  <a:schemeClr val="bg1"/>
                </a:solidFill>
              </a:rPr>
              <a:t>Language focus</a:t>
            </a:r>
            <a:endParaRPr lang="zh-CN" altLang="en-US" sz="2400" b="1">
              <a:solidFill>
                <a:schemeClr val="bg1"/>
              </a:solidFill>
            </a:endParaRPr>
          </a:p>
        </p:txBody>
      </p:sp>
      <p:sp>
        <p:nvSpPr>
          <p:cNvPr id="25" name="圆角矩形 24">
            <a:hlinkClick r:id="" action="ppaction://noaction"/>
          </p:cNvPr>
          <p:cNvSpPr/>
          <p:nvPr/>
        </p:nvSpPr>
        <p:spPr bwMode="auto">
          <a:xfrm>
            <a:off x="4706938" y="2557463"/>
            <a:ext cx="3960812" cy="719137"/>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86037" name="矩形 30"/>
          <p:cNvSpPr>
            <a:spLocks noChangeArrowheads="1"/>
          </p:cNvSpPr>
          <p:nvPr/>
        </p:nvSpPr>
        <p:spPr bwMode="auto">
          <a:xfrm>
            <a:off x="4779963" y="2684463"/>
            <a:ext cx="16017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a:solidFill>
                  <a:schemeClr val="bg1"/>
                </a:solidFill>
              </a:rPr>
              <a:t>Word bank</a:t>
            </a:r>
            <a:endParaRPr lang="zh-CN" altLang="en-US" sz="2400" b="1">
              <a:solidFill>
                <a:schemeClr val="bg1"/>
              </a:solidFill>
            </a:endParaRPr>
          </a:p>
        </p:txBody>
      </p:sp>
      <p:sp>
        <p:nvSpPr>
          <p:cNvPr id="34" name="圆角矩形 33">
            <a:hlinkClick r:id="" action="ppaction://noaction"/>
          </p:cNvPr>
          <p:cNvSpPr/>
          <p:nvPr/>
        </p:nvSpPr>
        <p:spPr bwMode="auto">
          <a:xfrm>
            <a:off x="4706938" y="3649663"/>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86039" name="矩形 34"/>
          <p:cNvSpPr>
            <a:spLocks noChangeArrowheads="1"/>
          </p:cNvSpPr>
          <p:nvPr/>
        </p:nvSpPr>
        <p:spPr bwMode="auto">
          <a:xfrm>
            <a:off x="4779963" y="3781425"/>
            <a:ext cx="2622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a:solidFill>
                  <a:schemeClr val="bg1"/>
                </a:solidFill>
              </a:rPr>
              <a:t>Extended exercises</a:t>
            </a:r>
            <a:endParaRPr lang="zh-CN" altLang="en-US" sz="2400" b="1">
              <a:solidFill>
                <a:schemeClr val="bg1"/>
              </a:solidFill>
            </a:endParaRPr>
          </a:p>
        </p:txBody>
      </p:sp>
      <p:pic>
        <p:nvPicPr>
          <p:cNvPr id="86040" name="Picture 21">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图片 25"/>
          <p:cNvPicPr>
            <a:picLocks noChangeAspect="1"/>
          </p:cNvPicPr>
          <p:nvPr/>
        </p:nvPicPr>
        <p:blipFill>
          <a:blip r:embed="rId6"/>
          <a:stretch>
            <a:fillRect/>
          </a:stretch>
        </p:blipFill>
        <p:spPr>
          <a:xfrm>
            <a:off x="-12439" y="2111056"/>
            <a:ext cx="4303520" cy="2682803"/>
          </a:xfrm>
          <a:prstGeom prst="ellipse">
            <a:avLst/>
          </a:prstGeom>
          <a:ln>
            <a:noFill/>
          </a:ln>
          <a:effectLst>
            <a:softEdge rad="112500"/>
          </a:effectLst>
        </p:spPr>
      </p:pic>
      <p:cxnSp>
        <p:nvCxnSpPr>
          <p:cNvPr id="29"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矩形 5"/>
          <p:cNvSpPr>
            <a:spLocks noChangeArrowheads="1"/>
          </p:cNvSpPr>
          <p:nvPr/>
        </p:nvSpPr>
        <p:spPr bwMode="auto">
          <a:xfrm>
            <a:off x="1596687" y="1340855"/>
            <a:ext cx="70834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800" b="1" dirty="0">
                <a:latin typeface="Times New Roman" pitchFamily="18" charset="0"/>
                <a:ea typeface="+mn-ea"/>
              </a:rPr>
              <a:t>Complete the sentences with the words below. Change the form where necessary.</a:t>
            </a:r>
          </a:p>
        </p:txBody>
      </p:sp>
      <p:sp>
        <p:nvSpPr>
          <p:cNvPr id="84995" name="文本框 8"/>
          <p:cNvSpPr txBox="1">
            <a:spLocks noChangeArrowheads="1"/>
          </p:cNvSpPr>
          <p:nvPr/>
        </p:nvSpPr>
        <p:spPr bwMode="auto">
          <a:xfrm>
            <a:off x="531813" y="3402013"/>
            <a:ext cx="8420100" cy="2973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defRPr/>
            </a:pPr>
            <a:r>
              <a:rPr lang="en-US" altLang="zh-CN" sz="2600" dirty="0">
                <a:latin typeface="Times New Roman" pitchFamily="18" charset="0"/>
                <a:ea typeface="+mn-ea"/>
              </a:rPr>
              <a:t>1 He has never been in doubt about his ____________ that he</a:t>
            </a:r>
          </a:p>
          <a:p>
            <a:pPr eaLnBrk="1" hangingPunct="1">
              <a:lnSpc>
                <a:spcPct val="120000"/>
              </a:lnSpc>
              <a:buFont typeface="Arial" panose="020B0604020202020204" pitchFamily="34" charset="0"/>
              <a:buNone/>
              <a:defRPr/>
            </a:pPr>
            <a:r>
              <a:rPr lang="en-US" altLang="zh-CN" sz="2600" dirty="0">
                <a:latin typeface="Times New Roman" pitchFamily="18" charset="0"/>
                <a:ea typeface="+mn-ea"/>
              </a:rPr>
              <a:t>   will travel the whole world.</a:t>
            </a:r>
          </a:p>
          <a:p>
            <a:pPr eaLnBrk="1" hangingPunct="1">
              <a:lnSpc>
                <a:spcPct val="120000"/>
              </a:lnSpc>
              <a:buFont typeface="Arial" panose="020B0604020202020204" pitchFamily="34" charset="0"/>
              <a:buNone/>
              <a:defRPr/>
            </a:pPr>
            <a:r>
              <a:rPr lang="en-US" altLang="zh-CN" sz="2600" dirty="0">
                <a:latin typeface="Times New Roman" pitchFamily="18" charset="0"/>
                <a:ea typeface="+mn-ea"/>
              </a:rPr>
              <a:t>2 “We are sorry for the delay, but it’s not ____________,” the</a:t>
            </a:r>
          </a:p>
          <a:p>
            <a:pPr eaLnBrk="1" hangingPunct="1">
              <a:lnSpc>
                <a:spcPct val="120000"/>
              </a:lnSpc>
              <a:buFont typeface="Arial" panose="020B0604020202020204" pitchFamily="34" charset="0"/>
              <a:buNone/>
              <a:defRPr/>
            </a:pPr>
            <a:r>
              <a:rPr lang="en-US" altLang="zh-CN" sz="2600" dirty="0">
                <a:latin typeface="Times New Roman" pitchFamily="18" charset="0"/>
                <a:ea typeface="+mn-ea"/>
              </a:rPr>
              <a:t>   waitress apologized to the travelers.</a:t>
            </a:r>
          </a:p>
          <a:p>
            <a:pPr eaLnBrk="1" hangingPunct="1">
              <a:lnSpc>
                <a:spcPct val="120000"/>
              </a:lnSpc>
              <a:buFont typeface="Arial" panose="020B0604020202020204" pitchFamily="34" charset="0"/>
              <a:buNone/>
              <a:defRPr/>
            </a:pPr>
            <a:r>
              <a:rPr lang="en-US" altLang="zh-CN" sz="2600" dirty="0">
                <a:latin typeface="Times New Roman" pitchFamily="18" charset="0"/>
                <a:ea typeface="+mn-ea"/>
              </a:rPr>
              <a:t>3 We are shocked by the ____________ of equipment they</a:t>
            </a:r>
          </a:p>
          <a:p>
            <a:pPr eaLnBrk="1" hangingPunct="1">
              <a:lnSpc>
                <a:spcPct val="120000"/>
              </a:lnSpc>
              <a:buFont typeface="Arial" panose="020B0604020202020204" pitchFamily="34" charset="0"/>
              <a:buNone/>
              <a:defRPr/>
            </a:pPr>
            <a:r>
              <a:rPr lang="en-US" altLang="zh-CN" sz="2600" dirty="0">
                <a:latin typeface="Times New Roman" pitchFamily="18" charset="0"/>
                <a:ea typeface="+mn-ea"/>
              </a:rPr>
              <a:t>   have prepared for the trip.</a:t>
            </a:r>
          </a:p>
        </p:txBody>
      </p:sp>
      <p:sp>
        <p:nvSpPr>
          <p:cNvPr id="14" name="矩形 13"/>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15" name="直线连接符 14"/>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17" name="直线连接符 16"/>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87048" name="图片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18"/>
          <p:cNvSpPr txBox="1"/>
          <p:nvPr/>
        </p:nvSpPr>
        <p:spPr>
          <a:xfrm>
            <a:off x="355600" y="203200"/>
            <a:ext cx="1916113" cy="552450"/>
          </a:xfrm>
          <a:prstGeom prst="rect">
            <a:avLst/>
          </a:prstGeom>
          <a:noFill/>
        </p:spPr>
        <p:txBody>
          <a:bodyPr wrap="none">
            <a:spAutoFit/>
          </a:bodyPr>
          <a:lstStyle/>
          <a:p>
            <a:pPr eaLnBrk="1" hangingPunct="1">
              <a:buFont typeface="Arial" charset="0"/>
              <a:buNone/>
              <a:defRPr/>
            </a:pPr>
            <a:r>
              <a:rPr kumimoji="1" lang="en-US" altLang="zh-CN" sz="3000" b="1" dirty="0">
                <a:solidFill>
                  <a:srgbClr val="408000"/>
                </a:solidFill>
                <a:latin typeface="Arial"/>
                <a:ea typeface="宋体" charset="0"/>
                <a:cs typeface="Arial"/>
              </a:rPr>
              <a:t>Explore</a:t>
            </a:r>
            <a:r>
              <a:rPr kumimoji="1" lang="en-US" altLang="zh-CN" sz="3000" b="1" dirty="0">
                <a:solidFill>
                  <a:schemeClr val="accent3">
                    <a:lumMod val="75000"/>
                  </a:schemeClr>
                </a:solidFill>
                <a:latin typeface="Arial"/>
                <a:ea typeface="宋体" charset="0"/>
                <a:cs typeface="Arial"/>
              </a:rPr>
              <a:t> </a:t>
            </a:r>
            <a:r>
              <a:rPr kumimoji="1" lang="en-US" altLang="zh-CN" sz="3000" b="1" dirty="0">
                <a:solidFill>
                  <a:srgbClr val="408000"/>
                </a:solidFill>
                <a:latin typeface="Arial"/>
                <a:ea typeface="宋体" charset="0"/>
                <a:cs typeface="Arial"/>
              </a:rPr>
              <a:t>1</a:t>
            </a:r>
            <a:endParaRPr kumimoji="1" lang="zh-CN" altLang="en-US" sz="3000" b="1" dirty="0">
              <a:solidFill>
                <a:srgbClr val="408000"/>
              </a:solidFill>
              <a:latin typeface="Arial"/>
              <a:ea typeface="宋体" charset="0"/>
              <a:cs typeface="Arial"/>
            </a:endParaRPr>
          </a:p>
        </p:txBody>
      </p:sp>
      <p:sp>
        <p:nvSpPr>
          <p:cNvPr id="87050"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106508" name="文本框 22"/>
          <p:cNvSpPr txBox="1">
            <a:spLocks noChangeArrowheads="1"/>
          </p:cNvSpPr>
          <p:nvPr/>
        </p:nvSpPr>
        <p:spPr bwMode="auto">
          <a:xfrm>
            <a:off x="255588" y="887413"/>
            <a:ext cx="4533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defRPr/>
            </a:pPr>
            <a:r>
              <a:rPr kumimoji="1" lang="en-US" altLang="zh-CN" sz="2800" b="1" dirty="0">
                <a:solidFill>
                  <a:srgbClr val="64A96A"/>
                </a:solidFill>
                <a:latin typeface="Times New Roman" pitchFamily="18" charset="0"/>
              </a:rPr>
              <a:t>R</a:t>
            </a:r>
            <a:r>
              <a:rPr kumimoji="1" lang="zh-CN" altLang="zh-CN" sz="2800" b="1" dirty="0">
                <a:solidFill>
                  <a:srgbClr val="64A96A"/>
                </a:solidFill>
                <a:latin typeface="Times New Roman" pitchFamily="18" charset="0"/>
              </a:rPr>
              <a:t>eview </a:t>
            </a:r>
            <a:endParaRPr kumimoji="1" lang="zh-CN" altLang="en-US" sz="2800" b="1" dirty="0">
              <a:solidFill>
                <a:srgbClr val="64A96A"/>
              </a:solidFill>
              <a:latin typeface="Times New Roman" pitchFamily="18" charset="0"/>
            </a:endParaRPr>
          </a:p>
        </p:txBody>
      </p:sp>
      <p:sp>
        <p:nvSpPr>
          <p:cNvPr id="24" name="五边形 23"/>
          <p:cNvSpPr>
            <a:spLocks noChangeArrowheads="1"/>
          </p:cNvSpPr>
          <p:nvPr/>
        </p:nvSpPr>
        <p:spPr bwMode="auto">
          <a:xfrm>
            <a:off x="343870" y="1385455"/>
            <a:ext cx="1222375" cy="431800"/>
          </a:xfrm>
          <a:prstGeom prst="homePlate">
            <a:avLst>
              <a:gd name="adj" fmla="val 50017"/>
            </a:avLst>
          </a:prstGeom>
          <a:solidFill>
            <a:srgbClr val="64A96A"/>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en-US" altLang="zh-CN" b="1" dirty="0">
                <a:solidFill>
                  <a:srgbClr val="FFFFFF"/>
                </a:solidFill>
                <a:latin typeface="Times New Roman" pitchFamily="18" charset="0"/>
              </a:rPr>
              <a:t>Task 1</a:t>
            </a:r>
            <a:endParaRPr lang="zh-CN" altLang="en-US" b="1" dirty="0">
              <a:solidFill>
                <a:srgbClr val="FFFFFF"/>
              </a:solidFill>
              <a:latin typeface="Times New Roman" pitchFamily="18" charset="0"/>
            </a:endParaRPr>
          </a:p>
        </p:txBody>
      </p:sp>
      <p:sp>
        <p:nvSpPr>
          <p:cNvPr id="5" name="矩形 4"/>
          <p:cNvSpPr>
            <a:spLocks noChangeArrowheads="1"/>
          </p:cNvSpPr>
          <p:nvPr/>
        </p:nvSpPr>
        <p:spPr bwMode="auto">
          <a:xfrm>
            <a:off x="6069961" y="3429000"/>
            <a:ext cx="145424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ea typeface="+mn-ea"/>
              </a:rPr>
              <a:t>ambition </a:t>
            </a:r>
            <a:endParaRPr lang="zh-CN" altLang="en-US" sz="2600" dirty="0">
              <a:solidFill>
                <a:srgbClr val="C00000"/>
              </a:solidFill>
              <a:latin typeface="Times New Roman" pitchFamily="18" charset="0"/>
              <a:ea typeface="+mn-ea"/>
            </a:endParaRPr>
          </a:p>
        </p:txBody>
      </p:sp>
      <p:sp>
        <p:nvSpPr>
          <p:cNvPr id="7" name="矩形 6"/>
          <p:cNvSpPr>
            <a:spLocks noChangeArrowheads="1"/>
          </p:cNvSpPr>
          <p:nvPr/>
        </p:nvSpPr>
        <p:spPr bwMode="auto">
          <a:xfrm>
            <a:off x="6338330" y="4405069"/>
            <a:ext cx="161133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ea typeface="+mn-ea"/>
              </a:rPr>
              <a:t>intentional</a:t>
            </a:r>
            <a:endParaRPr lang="zh-CN" altLang="en-US" sz="2600" dirty="0">
              <a:solidFill>
                <a:srgbClr val="C00000"/>
              </a:solidFill>
              <a:latin typeface="Times New Roman" pitchFamily="18" charset="0"/>
              <a:ea typeface="+mn-ea"/>
            </a:endParaRPr>
          </a:p>
        </p:txBody>
      </p:sp>
      <p:cxnSp>
        <p:nvCxnSpPr>
          <p:cNvPr id="87055" name="直接连接符 26"/>
          <p:cNvCxnSpPr>
            <a:cxnSpLocks noChangeShapeType="1"/>
          </p:cNvCxnSpPr>
          <p:nvPr/>
        </p:nvCxnSpPr>
        <p:spPr bwMode="auto">
          <a:xfrm flipV="1">
            <a:off x="531813" y="3216275"/>
            <a:ext cx="8129587" cy="28575"/>
          </a:xfrm>
          <a:prstGeom prst="line">
            <a:avLst/>
          </a:prstGeom>
          <a:noFill/>
          <a:ln w="28575">
            <a:solidFill>
              <a:srgbClr val="44B36E"/>
            </a:solidFill>
            <a:round/>
            <a:headEnd/>
            <a:tailEnd/>
          </a:ln>
          <a:extLst>
            <a:ext uri="{909E8E84-426E-40DD-AFC4-6F175D3DCCD1}">
              <a14:hiddenFill xmlns:a14="http://schemas.microsoft.com/office/drawing/2010/main">
                <a:noFill/>
              </a14:hiddenFill>
            </a:ext>
          </a:extLst>
        </p:spPr>
      </p:cxnSp>
      <p:cxnSp>
        <p:nvCxnSpPr>
          <p:cNvPr id="87056" name="直接连接符 27"/>
          <p:cNvCxnSpPr>
            <a:cxnSpLocks noChangeShapeType="1"/>
          </p:cNvCxnSpPr>
          <p:nvPr/>
        </p:nvCxnSpPr>
        <p:spPr bwMode="auto">
          <a:xfrm flipV="1">
            <a:off x="503238" y="2370138"/>
            <a:ext cx="8129587" cy="28575"/>
          </a:xfrm>
          <a:prstGeom prst="line">
            <a:avLst/>
          </a:prstGeom>
          <a:noFill/>
          <a:ln w="28575">
            <a:solidFill>
              <a:srgbClr val="44B36E"/>
            </a:solidFill>
            <a:round/>
            <a:headEnd/>
            <a:tailEnd/>
          </a:ln>
          <a:extLst>
            <a:ext uri="{909E8E84-426E-40DD-AFC4-6F175D3DCCD1}">
              <a14:hiddenFill xmlns:a14="http://schemas.microsoft.com/office/drawing/2010/main">
                <a:noFill/>
              </a14:hiddenFill>
            </a:ext>
          </a:extLst>
        </p:spPr>
      </p:cxnSp>
      <p:sp>
        <p:nvSpPr>
          <p:cNvPr id="85010" name="矩形 7"/>
          <p:cNvSpPr>
            <a:spLocks noChangeArrowheads="1"/>
          </p:cNvSpPr>
          <p:nvPr/>
        </p:nvSpPr>
        <p:spPr bwMode="auto">
          <a:xfrm>
            <a:off x="1101725" y="2338388"/>
            <a:ext cx="7559675"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en-US" altLang="zh-CN" sz="2400" dirty="0">
                <a:latin typeface="Times New Roman" pitchFamily="18" charset="0"/>
                <a:ea typeface="+mn-ea"/>
              </a:rPr>
              <a:t>awkward       adventure            ambition            haunt</a:t>
            </a:r>
          </a:p>
          <a:p>
            <a:pPr eaLnBrk="1" hangingPunct="1">
              <a:lnSpc>
                <a:spcPct val="120000"/>
              </a:lnSpc>
              <a:defRPr/>
            </a:pPr>
            <a:r>
              <a:rPr lang="en-US" altLang="zh-CN" sz="2400" dirty="0">
                <a:latin typeface="Times New Roman" pitchFamily="18" charset="0"/>
                <a:ea typeface="+mn-ea"/>
              </a:rPr>
              <a:t>reap                magnificent         quantity             intentional</a:t>
            </a:r>
          </a:p>
        </p:txBody>
      </p:sp>
      <p:pic>
        <p:nvPicPr>
          <p:cNvPr id="87058"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矩形 19"/>
          <p:cNvSpPr>
            <a:spLocks noChangeArrowheads="1"/>
          </p:cNvSpPr>
          <p:nvPr/>
        </p:nvSpPr>
        <p:spPr bwMode="auto">
          <a:xfrm>
            <a:off x="4322763" y="5246893"/>
            <a:ext cx="127791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ea typeface="+mn-ea"/>
              </a:rPr>
              <a:t>quantity</a:t>
            </a:r>
            <a:endParaRPr lang="zh-CN" altLang="en-US" sz="2600" dirty="0">
              <a:solidFill>
                <a:srgbClr val="C00000"/>
              </a:solidFill>
              <a:latin typeface="Times New Roman" pitchFamily="18" charset="0"/>
              <a:ea typeface="+mn-ea"/>
            </a:endParaRPr>
          </a:p>
        </p:txBody>
      </p:sp>
      <p:sp>
        <p:nvSpPr>
          <p:cNvPr id="21"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cs typeface="Arial" pitchFamily="34" charset="0"/>
              </a:rPr>
              <a:t>Building your language</a:t>
            </a:r>
            <a:endParaRPr kumimoji="1" lang="zh-CN" altLang="en-US" sz="2800" b="1" dirty="0">
              <a:solidFill>
                <a:srgbClr val="64A96A"/>
              </a:solidFill>
              <a:cs typeface="Arial" pitchFamily="34" charset="0"/>
            </a:endParaRPr>
          </a:p>
        </p:txBody>
      </p:sp>
      <p:cxnSp>
        <p:nvCxnSpPr>
          <p:cNvPr id="22"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文本框 8"/>
          <p:cNvSpPr txBox="1">
            <a:spLocks noChangeArrowheads="1"/>
          </p:cNvSpPr>
          <p:nvPr/>
        </p:nvSpPr>
        <p:spPr bwMode="auto">
          <a:xfrm>
            <a:off x="201613" y="1196975"/>
            <a:ext cx="8864600" cy="485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defRPr/>
            </a:pPr>
            <a:r>
              <a:rPr lang="en-US" altLang="zh-CN" sz="2600" dirty="0">
                <a:latin typeface="Times New Roman" pitchFamily="18" charset="0"/>
                <a:ea typeface="+mn-ea"/>
              </a:rPr>
              <a:t>4 Don’t let the fear of boredom prevent you from ____________</a:t>
            </a:r>
          </a:p>
          <a:p>
            <a:pPr eaLnBrk="1" hangingPunct="1">
              <a:lnSpc>
                <a:spcPct val="120000"/>
              </a:lnSpc>
              <a:buFont typeface="Arial" panose="020B0604020202020204" pitchFamily="34" charset="0"/>
              <a:buNone/>
              <a:defRPr/>
            </a:pPr>
            <a:r>
              <a:rPr lang="en-US" altLang="zh-CN" sz="2600" dirty="0">
                <a:latin typeface="Times New Roman" pitchFamily="18" charset="0"/>
                <a:ea typeface="+mn-ea"/>
              </a:rPr>
              <a:t>   these benefits out of your adventure alone.</a:t>
            </a:r>
          </a:p>
          <a:p>
            <a:pPr eaLnBrk="1" hangingPunct="1">
              <a:lnSpc>
                <a:spcPct val="120000"/>
              </a:lnSpc>
              <a:buFont typeface="Arial" panose="020B0604020202020204" pitchFamily="34" charset="0"/>
              <a:buNone/>
              <a:defRPr/>
            </a:pPr>
            <a:r>
              <a:rPr lang="en-US" altLang="zh-CN" sz="2600" dirty="0">
                <a:latin typeface="Times New Roman" pitchFamily="18" charset="0"/>
                <a:ea typeface="+mn-ea"/>
              </a:rPr>
              <a:t>5 Traveling with fellows I am not familiar with, I always feel a</a:t>
            </a:r>
          </a:p>
          <a:p>
            <a:pPr eaLnBrk="1" hangingPunct="1">
              <a:lnSpc>
                <a:spcPct val="120000"/>
              </a:lnSpc>
              <a:buFont typeface="Arial" panose="020B0604020202020204" pitchFamily="34" charset="0"/>
              <a:buNone/>
              <a:defRPr/>
            </a:pPr>
            <a:r>
              <a:rPr lang="en-US" altLang="zh-CN" sz="2600" dirty="0">
                <a:latin typeface="Times New Roman" pitchFamily="18" charset="0"/>
                <a:ea typeface="+mn-ea"/>
              </a:rPr>
              <a:t>   little ____________.</a:t>
            </a:r>
          </a:p>
          <a:p>
            <a:pPr eaLnBrk="1" hangingPunct="1">
              <a:lnSpc>
                <a:spcPct val="120000"/>
              </a:lnSpc>
              <a:buFont typeface="Arial" panose="020B0604020202020204" pitchFamily="34" charset="0"/>
              <a:buNone/>
              <a:defRPr/>
            </a:pPr>
            <a:r>
              <a:rPr lang="en-US" altLang="zh-CN" sz="2600" dirty="0">
                <a:latin typeface="Times New Roman" pitchFamily="18" charset="0"/>
                <a:ea typeface="+mn-ea"/>
              </a:rPr>
              <a:t>6 On top of these ancient hills, which are over 400 million years</a:t>
            </a:r>
          </a:p>
          <a:p>
            <a:pPr eaLnBrk="1" hangingPunct="1">
              <a:lnSpc>
                <a:spcPct val="120000"/>
              </a:lnSpc>
              <a:buFont typeface="Arial" panose="020B0604020202020204" pitchFamily="34" charset="0"/>
              <a:buNone/>
              <a:defRPr/>
            </a:pPr>
            <a:r>
              <a:rPr lang="en-US" altLang="zh-CN" sz="2600" dirty="0">
                <a:latin typeface="Times New Roman" pitchFamily="18" charset="0"/>
                <a:ea typeface="+mn-ea"/>
              </a:rPr>
              <a:t>   old, you will be rewarded by ____________ views.</a:t>
            </a:r>
          </a:p>
          <a:p>
            <a:pPr eaLnBrk="1" hangingPunct="1">
              <a:lnSpc>
                <a:spcPct val="120000"/>
              </a:lnSpc>
              <a:buFont typeface="Arial" panose="020B0604020202020204" pitchFamily="34" charset="0"/>
              <a:buNone/>
              <a:defRPr/>
            </a:pPr>
            <a:r>
              <a:rPr lang="en-US" altLang="zh-CN" sz="2600" dirty="0">
                <a:latin typeface="Times New Roman" pitchFamily="18" charset="0"/>
                <a:ea typeface="+mn-ea"/>
              </a:rPr>
              <a:t>7 Travel writing can take many forms. It can describe a journey</a:t>
            </a:r>
          </a:p>
          <a:p>
            <a:pPr eaLnBrk="1" hangingPunct="1">
              <a:lnSpc>
                <a:spcPct val="120000"/>
              </a:lnSpc>
              <a:buFont typeface="Arial" panose="020B0604020202020204" pitchFamily="34" charset="0"/>
              <a:buNone/>
              <a:defRPr/>
            </a:pPr>
            <a:r>
              <a:rPr lang="en-US" altLang="zh-CN" sz="2600" dirty="0">
                <a:latin typeface="Times New Roman" pitchFamily="18" charset="0"/>
                <a:ea typeface="+mn-ea"/>
              </a:rPr>
              <a:t>   of ____________ – the kind of trip that involves physical risk.</a:t>
            </a:r>
          </a:p>
          <a:p>
            <a:pPr eaLnBrk="1" hangingPunct="1">
              <a:lnSpc>
                <a:spcPct val="120000"/>
              </a:lnSpc>
              <a:buFont typeface="Arial" panose="020B0604020202020204" pitchFamily="34" charset="0"/>
              <a:buNone/>
              <a:defRPr/>
            </a:pPr>
            <a:r>
              <a:rPr lang="en-US" altLang="zh-CN" sz="2600" dirty="0">
                <a:latin typeface="Times New Roman" pitchFamily="18" charset="0"/>
                <a:ea typeface="+mn-ea"/>
              </a:rPr>
              <a:t>8 If you don’t buy </a:t>
            </a:r>
            <a:r>
              <a:rPr lang="en-US" altLang="zh-CN" sz="2600" dirty="0" err="1">
                <a:latin typeface="Times New Roman" pitchFamily="18" charset="0"/>
                <a:ea typeface="+mn-ea"/>
              </a:rPr>
              <a:t>sth</a:t>
            </a:r>
            <a:r>
              <a:rPr lang="en-US" altLang="zh-CN" sz="2600" dirty="0">
                <a:latin typeface="Times New Roman" pitchFamily="18" charset="0"/>
                <a:ea typeface="+mn-ea"/>
              </a:rPr>
              <a:t>. you like when traveling, not having them</a:t>
            </a:r>
          </a:p>
          <a:p>
            <a:pPr eaLnBrk="1" hangingPunct="1">
              <a:lnSpc>
                <a:spcPct val="120000"/>
              </a:lnSpc>
              <a:buFont typeface="Arial" panose="020B0604020202020204" pitchFamily="34" charset="0"/>
              <a:buNone/>
              <a:defRPr/>
            </a:pPr>
            <a:r>
              <a:rPr lang="en-US" altLang="zh-CN" sz="2600" dirty="0">
                <a:latin typeface="Times New Roman" pitchFamily="18" charset="0"/>
                <a:ea typeface="+mn-ea"/>
              </a:rPr>
              <a:t>   will probably ____________you for the rest of your life.</a:t>
            </a:r>
          </a:p>
        </p:txBody>
      </p:sp>
      <p:sp>
        <p:nvSpPr>
          <p:cNvPr id="14" name="矩形 13"/>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15" name="直线连接符 14"/>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17" name="直线连接符 16"/>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88071" name="图片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18"/>
          <p:cNvSpPr txBox="1"/>
          <p:nvPr/>
        </p:nvSpPr>
        <p:spPr>
          <a:xfrm>
            <a:off x="355600" y="203200"/>
            <a:ext cx="1916113" cy="552450"/>
          </a:xfrm>
          <a:prstGeom prst="rect">
            <a:avLst/>
          </a:prstGeom>
          <a:noFill/>
        </p:spPr>
        <p:txBody>
          <a:bodyPr wrap="none">
            <a:spAutoFit/>
          </a:bodyPr>
          <a:lstStyle/>
          <a:p>
            <a:pPr eaLnBrk="1" hangingPunct="1">
              <a:buFont typeface="Arial" charset="0"/>
              <a:buNone/>
              <a:defRPr/>
            </a:pPr>
            <a:r>
              <a:rPr kumimoji="1" lang="en-US" altLang="zh-CN" sz="3000" b="1" dirty="0">
                <a:solidFill>
                  <a:srgbClr val="408000"/>
                </a:solidFill>
                <a:latin typeface="Arial"/>
                <a:ea typeface="宋体" charset="0"/>
                <a:cs typeface="Arial"/>
              </a:rPr>
              <a:t>Explore</a:t>
            </a:r>
            <a:r>
              <a:rPr kumimoji="1" lang="en-US" altLang="zh-CN" sz="3000" b="1" dirty="0">
                <a:solidFill>
                  <a:schemeClr val="accent3">
                    <a:lumMod val="75000"/>
                  </a:schemeClr>
                </a:solidFill>
                <a:latin typeface="Arial"/>
                <a:ea typeface="宋体" charset="0"/>
                <a:cs typeface="Arial"/>
              </a:rPr>
              <a:t> </a:t>
            </a:r>
            <a:r>
              <a:rPr kumimoji="1" lang="en-US" altLang="zh-CN" sz="3000" b="1" dirty="0">
                <a:solidFill>
                  <a:srgbClr val="408000"/>
                </a:solidFill>
                <a:latin typeface="Arial"/>
                <a:ea typeface="宋体" charset="0"/>
                <a:cs typeface="Arial"/>
              </a:rPr>
              <a:t>1</a:t>
            </a:r>
            <a:endParaRPr kumimoji="1" lang="zh-CN" altLang="en-US" sz="3000" b="1" dirty="0">
              <a:solidFill>
                <a:srgbClr val="408000"/>
              </a:solidFill>
              <a:latin typeface="Arial"/>
              <a:ea typeface="宋体" charset="0"/>
              <a:cs typeface="Arial"/>
            </a:endParaRPr>
          </a:p>
        </p:txBody>
      </p:sp>
      <p:sp>
        <p:nvSpPr>
          <p:cNvPr id="88073"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2" name="矩形 1"/>
          <p:cNvSpPr>
            <a:spLocks noChangeArrowheads="1"/>
          </p:cNvSpPr>
          <p:nvPr/>
        </p:nvSpPr>
        <p:spPr bwMode="auto">
          <a:xfrm>
            <a:off x="6875463" y="1196975"/>
            <a:ext cx="11833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ea typeface="+mn-ea"/>
              </a:rPr>
              <a:t>reaping</a:t>
            </a:r>
            <a:endParaRPr lang="zh-CN" altLang="en-US" sz="2600" dirty="0">
              <a:solidFill>
                <a:srgbClr val="C00000"/>
              </a:solidFill>
              <a:latin typeface="Times New Roman" pitchFamily="18" charset="0"/>
              <a:ea typeface="+mn-ea"/>
            </a:endParaRPr>
          </a:p>
        </p:txBody>
      </p:sp>
      <p:sp>
        <p:nvSpPr>
          <p:cNvPr id="3" name="矩形 2"/>
          <p:cNvSpPr>
            <a:spLocks noChangeArrowheads="1"/>
          </p:cNvSpPr>
          <p:nvPr/>
        </p:nvSpPr>
        <p:spPr bwMode="auto">
          <a:xfrm>
            <a:off x="1569437" y="2636945"/>
            <a:ext cx="140455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ea typeface="+mn-ea"/>
              </a:rPr>
              <a:t>awkward</a:t>
            </a:r>
            <a:endParaRPr lang="zh-CN" altLang="en-US" sz="2600" dirty="0">
              <a:solidFill>
                <a:srgbClr val="C00000"/>
              </a:solidFill>
              <a:latin typeface="Times New Roman" pitchFamily="18" charset="0"/>
              <a:ea typeface="+mn-ea"/>
            </a:endParaRPr>
          </a:p>
        </p:txBody>
      </p:sp>
      <p:sp>
        <p:nvSpPr>
          <p:cNvPr id="4" name="矩形 3"/>
          <p:cNvSpPr>
            <a:spLocks noChangeArrowheads="1"/>
          </p:cNvSpPr>
          <p:nvPr/>
        </p:nvSpPr>
        <p:spPr bwMode="auto">
          <a:xfrm>
            <a:off x="4633913" y="3603216"/>
            <a:ext cx="177644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ea typeface="+mn-ea"/>
              </a:rPr>
              <a:t>magnificent</a:t>
            </a:r>
            <a:endParaRPr lang="zh-CN" altLang="en-US" sz="2600" dirty="0">
              <a:solidFill>
                <a:srgbClr val="C00000"/>
              </a:solidFill>
              <a:latin typeface="Times New Roman" pitchFamily="18" charset="0"/>
              <a:ea typeface="+mn-ea"/>
            </a:endParaRPr>
          </a:p>
        </p:txBody>
      </p:sp>
      <p:sp>
        <p:nvSpPr>
          <p:cNvPr id="5" name="矩形 4"/>
          <p:cNvSpPr>
            <a:spLocks noChangeArrowheads="1"/>
          </p:cNvSpPr>
          <p:nvPr/>
        </p:nvSpPr>
        <p:spPr bwMode="auto">
          <a:xfrm>
            <a:off x="1247238" y="4538821"/>
            <a:ext cx="149752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ea typeface="+mn-ea"/>
              </a:rPr>
              <a:t>adventure</a:t>
            </a:r>
            <a:endParaRPr lang="zh-CN" altLang="en-US" sz="2600" dirty="0">
              <a:solidFill>
                <a:srgbClr val="C00000"/>
              </a:solidFill>
              <a:latin typeface="Times New Roman" pitchFamily="18" charset="0"/>
              <a:ea typeface="+mn-ea"/>
            </a:endParaRPr>
          </a:p>
        </p:txBody>
      </p:sp>
      <p:pic>
        <p:nvPicPr>
          <p:cNvPr id="88078" name="Picture 21">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矩形 25"/>
          <p:cNvSpPr>
            <a:spLocks noChangeArrowheads="1"/>
          </p:cNvSpPr>
          <p:nvPr/>
        </p:nvSpPr>
        <p:spPr bwMode="auto">
          <a:xfrm>
            <a:off x="2913836" y="5556309"/>
            <a:ext cx="92525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ea typeface="+mn-ea"/>
              </a:rPr>
              <a:t>haunt</a:t>
            </a:r>
            <a:endParaRPr lang="zh-CN" altLang="en-US" sz="2600" dirty="0">
              <a:solidFill>
                <a:srgbClr val="C00000"/>
              </a:solidFill>
              <a:latin typeface="Times New Roman" pitchFamily="18" charset="0"/>
              <a:ea typeface="+mn-ea"/>
            </a:endParaRPr>
          </a:p>
        </p:txBody>
      </p:sp>
      <p:sp>
        <p:nvSpPr>
          <p:cNvPr id="18"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cs typeface="Arial" pitchFamily="34" charset="0"/>
              </a:rPr>
              <a:t>Building your language</a:t>
            </a:r>
            <a:endParaRPr kumimoji="1" lang="zh-CN" altLang="en-US" sz="2800" b="1" dirty="0">
              <a:solidFill>
                <a:srgbClr val="64A96A"/>
              </a:solidFill>
              <a:cs typeface="Arial" pitchFamily="34" charset="0"/>
            </a:endParaRPr>
          </a:p>
        </p:txBody>
      </p:sp>
      <p:cxnSp>
        <p:nvCxnSpPr>
          <p:cNvPr id="20"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blinds(horizontal)">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15" name="直线连接符 14"/>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17" name="直线连接符 16"/>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89094" name="图片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18"/>
          <p:cNvSpPr txBox="1"/>
          <p:nvPr/>
        </p:nvSpPr>
        <p:spPr>
          <a:xfrm>
            <a:off x="355600" y="203200"/>
            <a:ext cx="1916113" cy="552450"/>
          </a:xfrm>
          <a:prstGeom prst="rect">
            <a:avLst/>
          </a:prstGeom>
          <a:noFill/>
        </p:spPr>
        <p:txBody>
          <a:bodyPr wrap="none">
            <a:spAutoFit/>
          </a:bodyPr>
          <a:lstStyle/>
          <a:p>
            <a:pPr eaLnBrk="1" hangingPunct="1">
              <a:buFont typeface="Arial" charset="0"/>
              <a:buNone/>
              <a:defRPr/>
            </a:pPr>
            <a:r>
              <a:rPr kumimoji="1" lang="en-US" altLang="zh-CN" sz="3000" b="1" dirty="0">
                <a:solidFill>
                  <a:srgbClr val="408000"/>
                </a:solidFill>
                <a:latin typeface="Arial"/>
                <a:ea typeface="宋体" charset="0"/>
                <a:cs typeface="Arial"/>
              </a:rPr>
              <a:t>Explore</a:t>
            </a:r>
            <a:r>
              <a:rPr kumimoji="1" lang="en-US" altLang="zh-CN" sz="3000" b="1" dirty="0">
                <a:solidFill>
                  <a:schemeClr val="accent3">
                    <a:lumMod val="75000"/>
                  </a:schemeClr>
                </a:solidFill>
                <a:latin typeface="Arial"/>
                <a:ea typeface="宋体" charset="0"/>
                <a:cs typeface="Arial"/>
              </a:rPr>
              <a:t> </a:t>
            </a:r>
            <a:r>
              <a:rPr kumimoji="1" lang="en-US" altLang="zh-CN" sz="3000" b="1" dirty="0">
                <a:solidFill>
                  <a:srgbClr val="408000"/>
                </a:solidFill>
                <a:latin typeface="Arial"/>
                <a:ea typeface="宋体" charset="0"/>
                <a:cs typeface="Arial"/>
              </a:rPr>
              <a:t>1</a:t>
            </a:r>
            <a:endParaRPr kumimoji="1" lang="zh-CN" altLang="en-US" sz="3000" b="1" dirty="0">
              <a:solidFill>
                <a:srgbClr val="408000"/>
              </a:solidFill>
              <a:latin typeface="Arial"/>
              <a:ea typeface="宋体" charset="0"/>
              <a:cs typeface="Arial"/>
            </a:endParaRPr>
          </a:p>
        </p:txBody>
      </p:sp>
      <p:sp>
        <p:nvSpPr>
          <p:cNvPr id="89096"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cxnSp>
        <p:nvCxnSpPr>
          <p:cNvPr id="89097" name="直接连接符 26"/>
          <p:cNvCxnSpPr>
            <a:cxnSpLocks noChangeShapeType="1"/>
          </p:cNvCxnSpPr>
          <p:nvPr/>
        </p:nvCxnSpPr>
        <p:spPr bwMode="auto">
          <a:xfrm flipV="1">
            <a:off x="619125" y="3068975"/>
            <a:ext cx="8129588" cy="28575"/>
          </a:xfrm>
          <a:prstGeom prst="line">
            <a:avLst/>
          </a:prstGeom>
          <a:noFill/>
          <a:ln w="28575">
            <a:solidFill>
              <a:srgbClr val="44B36E"/>
            </a:solidFill>
            <a:round/>
            <a:headEnd/>
            <a:tailEnd/>
          </a:ln>
          <a:extLst>
            <a:ext uri="{909E8E84-426E-40DD-AFC4-6F175D3DCCD1}">
              <a14:hiddenFill xmlns:a14="http://schemas.microsoft.com/office/drawing/2010/main">
                <a:noFill/>
              </a14:hiddenFill>
            </a:ext>
          </a:extLst>
        </p:spPr>
      </p:cxnSp>
      <p:cxnSp>
        <p:nvCxnSpPr>
          <p:cNvPr id="89098" name="直接连接符 27"/>
          <p:cNvCxnSpPr>
            <a:cxnSpLocks noChangeShapeType="1"/>
          </p:cNvCxnSpPr>
          <p:nvPr/>
        </p:nvCxnSpPr>
        <p:spPr bwMode="auto">
          <a:xfrm flipV="1">
            <a:off x="619125" y="2046360"/>
            <a:ext cx="8129588" cy="28575"/>
          </a:xfrm>
          <a:prstGeom prst="line">
            <a:avLst/>
          </a:prstGeom>
          <a:noFill/>
          <a:ln w="28575">
            <a:solidFill>
              <a:srgbClr val="44B36E"/>
            </a:solidFill>
            <a:round/>
            <a:headEnd/>
            <a:tailEnd/>
          </a:ln>
          <a:extLst>
            <a:ext uri="{909E8E84-426E-40DD-AFC4-6F175D3DCCD1}">
              <a14:hiddenFill xmlns:a14="http://schemas.microsoft.com/office/drawing/2010/main">
                <a:noFill/>
              </a14:hiddenFill>
            </a:ext>
          </a:extLst>
        </p:spPr>
      </p:cxnSp>
      <p:sp>
        <p:nvSpPr>
          <p:cNvPr id="20" name="五边形 19"/>
          <p:cNvSpPr>
            <a:spLocks noChangeArrowheads="1"/>
          </p:cNvSpPr>
          <p:nvPr/>
        </p:nvSpPr>
        <p:spPr bwMode="auto">
          <a:xfrm>
            <a:off x="442913" y="936625"/>
            <a:ext cx="1198562" cy="431800"/>
          </a:xfrm>
          <a:prstGeom prst="homePlate">
            <a:avLst>
              <a:gd name="adj" fmla="val 50017"/>
            </a:avLst>
          </a:prstGeom>
          <a:solidFill>
            <a:srgbClr val="64A96A"/>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en-US" altLang="zh-CN" b="1" dirty="0">
                <a:solidFill>
                  <a:srgbClr val="FFFFFF"/>
                </a:solidFill>
                <a:latin typeface="Times New Roman" pitchFamily="18" charset="0"/>
              </a:rPr>
              <a:t>Task 2</a:t>
            </a:r>
            <a:endParaRPr lang="zh-CN" altLang="en-US" b="1" dirty="0">
              <a:solidFill>
                <a:srgbClr val="FFFFFF"/>
              </a:solidFill>
              <a:latin typeface="Times New Roman" pitchFamily="18" charset="0"/>
            </a:endParaRPr>
          </a:p>
        </p:txBody>
      </p:sp>
      <p:sp>
        <p:nvSpPr>
          <p:cNvPr id="88078" name="矩形 5"/>
          <p:cNvSpPr>
            <a:spLocks noChangeArrowheads="1"/>
          </p:cNvSpPr>
          <p:nvPr/>
        </p:nvSpPr>
        <p:spPr bwMode="auto">
          <a:xfrm>
            <a:off x="1897063" y="803275"/>
            <a:ext cx="70834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800" b="1" dirty="0">
                <a:latin typeface="Times New Roman" pitchFamily="18" charset="0"/>
                <a:ea typeface="+mn-ea"/>
              </a:rPr>
              <a:t>Complete the sentences with the expressions below. Change the form where necessary.</a:t>
            </a:r>
          </a:p>
        </p:txBody>
      </p:sp>
      <p:sp>
        <p:nvSpPr>
          <p:cNvPr id="88079" name="文本框 21"/>
          <p:cNvSpPr txBox="1">
            <a:spLocks noChangeArrowheads="1"/>
          </p:cNvSpPr>
          <p:nvPr/>
        </p:nvSpPr>
        <p:spPr bwMode="auto">
          <a:xfrm>
            <a:off x="792162" y="2076378"/>
            <a:ext cx="81883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400" dirty="0">
                <a:latin typeface="Times New Roman" pitchFamily="18" charset="0"/>
                <a:ea typeface="+mn-ea"/>
                <a:cs typeface="Times New Roman" panose="02020603050405020304" pitchFamily="18" charset="0"/>
              </a:rPr>
              <a:t>to say the least                 strike up                      work out</a:t>
            </a:r>
          </a:p>
          <a:p>
            <a:pPr eaLnBrk="1" hangingPunct="1">
              <a:buFont typeface="Arial" panose="020B0604020202020204" pitchFamily="34" charset="0"/>
              <a:buNone/>
              <a:defRPr/>
            </a:pPr>
            <a:r>
              <a:rPr lang="en-US" altLang="zh-CN" sz="2400" dirty="0">
                <a:latin typeface="Times New Roman" pitchFamily="18" charset="0"/>
                <a:ea typeface="+mn-ea"/>
                <a:cs typeface="Times New Roman" panose="02020603050405020304" pitchFamily="18" charset="0"/>
              </a:rPr>
              <a:t>do justice                         lose sight of                 for the sake of</a:t>
            </a:r>
          </a:p>
        </p:txBody>
      </p:sp>
      <p:sp>
        <p:nvSpPr>
          <p:cNvPr id="88080" name="文本框 18"/>
          <p:cNvSpPr txBox="1">
            <a:spLocks noChangeArrowheads="1"/>
          </p:cNvSpPr>
          <p:nvPr/>
        </p:nvSpPr>
        <p:spPr bwMode="auto">
          <a:xfrm>
            <a:off x="376238" y="3203575"/>
            <a:ext cx="8359775" cy="2693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buFont typeface="Arial" panose="020B0604020202020204" pitchFamily="34" charset="0"/>
              <a:buNone/>
              <a:defRPr/>
            </a:pPr>
            <a:r>
              <a:rPr lang="en-US" altLang="zh-CN" sz="2600" dirty="0">
                <a:latin typeface="Times New Roman" pitchFamily="18" charset="0"/>
                <a:ea typeface="+mn-ea"/>
              </a:rPr>
              <a:t>1 I don’t know how I’d have done on this adventure without</a:t>
            </a:r>
          </a:p>
          <a:p>
            <a:pPr eaLnBrk="1" hangingPunct="1">
              <a:lnSpc>
                <a:spcPct val="130000"/>
              </a:lnSpc>
              <a:buFont typeface="Arial" panose="020B0604020202020204" pitchFamily="34" charset="0"/>
              <a:buNone/>
              <a:defRPr/>
            </a:pPr>
            <a:r>
              <a:rPr lang="en-US" altLang="zh-CN" sz="2600" dirty="0">
                <a:latin typeface="Times New Roman" pitchFamily="18" charset="0"/>
                <a:ea typeface="+mn-ea"/>
              </a:rPr>
              <a:t>   her, but surely she has made the journey more rewarding, </a:t>
            </a:r>
          </a:p>
          <a:p>
            <a:pPr eaLnBrk="1" hangingPunct="1">
              <a:lnSpc>
                <a:spcPct val="130000"/>
              </a:lnSpc>
              <a:buFont typeface="Arial" panose="020B0604020202020204" pitchFamily="34" charset="0"/>
              <a:buNone/>
              <a:defRPr/>
            </a:pPr>
            <a:r>
              <a:rPr lang="en-US" altLang="zh-CN" sz="2600" dirty="0">
                <a:latin typeface="Times New Roman" pitchFamily="18" charset="0"/>
                <a:ea typeface="+mn-ea"/>
              </a:rPr>
              <a:t>  ______________.</a:t>
            </a:r>
          </a:p>
          <a:p>
            <a:pPr eaLnBrk="1" hangingPunct="1">
              <a:lnSpc>
                <a:spcPct val="130000"/>
              </a:lnSpc>
              <a:buFont typeface="Arial" panose="020B0604020202020204" pitchFamily="34" charset="0"/>
              <a:buNone/>
              <a:defRPr/>
            </a:pPr>
            <a:r>
              <a:rPr lang="en-US" altLang="zh-CN" sz="2600" dirty="0">
                <a:latin typeface="Times New Roman" pitchFamily="18" charset="0"/>
                <a:ea typeface="+mn-ea"/>
              </a:rPr>
              <a:t>2 This is the only picture I have that ____________ to the</a:t>
            </a:r>
          </a:p>
          <a:p>
            <a:pPr eaLnBrk="1" hangingPunct="1">
              <a:lnSpc>
                <a:spcPct val="130000"/>
              </a:lnSpc>
              <a:buFont typeface="Arial" panose="020B0604020202020204" pitchFamily="34" charset="0"/>
              <a:buNone/>
              <a:defRPr/>
            </a:pPr>
            <a:r>
              <a:rPr lang="en-US" altLang="zh-CN" sz="2600" dirty="0">
                <a:latin typeface="Times New Roman" pitchFamily="18" charset="0"/>
                <a:ea typeface="+mn-ea"/>
              </a:rPr>
              <a:t>   beauty of the valley.</a:t>
            </a:r>
          </a:p>
        </p:txBody>
      </p:sp>
      <p:pic>
        <p:nvPicPr>
          <p:cNvPr id="89103"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19125" y="3903419"/>
            <a:ext cx="4572000" cy="892552"/>
          </a:xfrm>
          <a:prstGeom prst="rect">
            <a:avLst/>
          </a:prstGeom>
        </p:spPr>
        <p:txBody>
          <a:bodyPr>
            <a:spAutoFit/>
          </a:bodyPr>
          <a:lstStyle/>
          <a:p>
            <a:pPr>
              <a:defRPr/>
            </a:pPr>
            <a:endParaRPr lang="zh-CN" altLang="en-US" sz="2600" dirty="0">
              <a:solidFill>
                <a:srgbClr val="C00000"/>
              </a:solidFill>
              <a:latin typeface="Times New Roman" pitchFamily="18" charset="0"/>
            </a:endParaRPr>
          </a:p>
          <a:p>
            <a:pPr>
              <a:defRPr/>
            </a:pPr>
            <a:r>
              <a:rPr lang="en-US" altLang="zh-CN" sz="2600" dirty="0">
                <a:solidFill>
                  <a:srgbClr val="C00000"/>
                </a:solidFill>
                <a:latin typeface="Times New Roman" pitchFamily="18" charset="0"/>
              </a:rPr>
              <a:t>to say the least </a:t>
            </a:r>
          </a:p>
        </p:txBody>
      </p:sp>
      <p:sp>
        <p:nvSpPr>
          <p:cNvPr id="21" name="矩形 20"/>
          <p:cNvSpPr/>
          <p:nvPr/>
        </p:nvSpPr>
        <p:spPr>
          <a:xfrm>
            <a:off x="5420422" y="4795971"/>
            <a:ext cx="1822337" cy="492443"/>
          </a:xfrm>
          <a:prstGeom prst="rect">
            <a:avLst/>
          </a:prstGeom>
        </p:spPr>
        <p:txBody>
          <a:bodyPr wrap="square">
            <a:spAutoFit/>
          </a:bodyPr>
          <a:lstStyle/>
          <a:p>
            <a:pPr>
              <a:defRPr/>
            </a:pPr>
            <a:r>
              <a:rPr lang="en-US" altLang="zh-CN" sz="2600" dirty="0">
                <a:solidFill>
                  <a:srgbClr val="C00000"/>
                </a:solidFill>
                <a:latin typeface="Times New Roman" pitchFamily="18" charset="0"/>
              </a:rPr>
              <a:t>does justice </a:t>
            </a:r>
          </a:p>
        </p:txBody>
      </p:sp>
      <p:sp>
        <p:nvSpPr>
          <p:cNvPr id="23"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cs typeface="Arial" pitchFamily="34" charset="0"/>
              </a:rPr>
              <a:t>Building your language</a:t>
            </a:r>
            <a:endParaRPr kumimoji="1" lang="zh-CN" altLang="en-US" sz="2800" b="1" dirty="0">
              <a:solidFill>
                <a:srgbClr val="64A96A"/>
              </a:solidFill>
              <a:cs typeface="Arial" pitchFamily="34" charset="0"/>
            </a:endParaRPr>
          </a:p>
        </p:txBody>
      </p:sp>
      <p:cxnSp>
        <p:nvCxnSpPr>
          <p:cNvPr id="24"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15" name="直线连接符 14"/>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17" name="直线连接符 16"/>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90118" name="图片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18"/>
          <p:cNvSpPr txBox="1"/>
          <p:nvPr/>
        </p:nvSpPr>
        <p:spPr>
          <a:xfrm>
            <a:off x="355600" y="203200"/>
            <a:ext cx="1916113" cy="552450"/>
          </a:xfrm>
          <a:prstGeom prst="rect">
            <a:avLst/>
          </a:prstGeom>
          <a:noFill/>
        </p:spPr>
        <p:txBody>
          <a:bodyPr wrap="none">
            <a:spAutoFit/>
          </a:bodyPr>
          <a:lstStyle/>
          <a:p>
            <a:pPr eaLnBrk="1" hangingPunct="1">
              <a:buFont typeface="Arial" charset="0"/>
              <a:buNone/>
              <a:defRPr/>
            </a:pPr>
            <a:r>
              <a:rPr kumimoji="1" lang="en-US" altLang="zh-CN" sz="3000" b="1" dirty="0">
                <a:solidFill>
                  <a:srgbClr val="408000"/>
                </a:solidFill>
                <a:latin typeface="Arial"/>
                <a:ea typeface="宋体" charset="0"/>
                <a:cs typeface="Arial"/>
              </a:rPr>
              <a:t>Explore</a:t>
            </a:r>
            <a:r>
              <a:rPr kumimoji="1" lang="en-US" altLang="zh-CN" sz="3000" b="1" dirty="0">
                <a:solidFill>
                  <a:schemeClr val="accent3">
                    <a:lumMod val="75000"/>
                  </a:schemeClr>
                </a:solidFill>
                <a:latin typeface="Arial"/>
                <a:ea typeface="宋体" charset="0"/>
                <a:cs typeface="Arial"/>
              </a:rPr>
              <a:t> </a:t>
            </a:r>
            <a:r>
              <a:rPr kumimoji="1" lang="en-US" altLang="zh-CN" sz="3000" b="1" dirty="0">
                <a:solidFill>
                  <a:srgbClr val="408000"/>
                </a:solidFill>
                <a:latin typeface="Arial"/>
                <a:ea typeface="宋体" charset="0"/>
                <a:cs typeface="Arial"/>
              </a:rPr>
              <a:t>1</a:t>
            </a:r>
            <a:endParaRPr kumimoji="1" lang="zh-CN" altLang="en-US" sz="3000" b="1" dirty="0">
              <a:solidFill>
                <a:srgbClr val="408000"/>
              </a:solidFill>
              <a:latin typeface="Arial"/>
              <a:ea typeface="宋体" charset="0"/>
              <a:cs typeface="Arial"/>
            </a:endParaRPr>
          </a:p>
        </p:txBody>
      </p:sp>
      <p:sp>
        <p:nvSpPr>
          <p:cNvPr id="90120"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89102" name="文本框 18"/>
          <p:cNvSpPr txBox="1">
            <a:spLocks noChangeArrowheads="1"/>
          </p:cNvSpPr>
          <p:nvPr/>
        </p:nvSpPr>
        <p:spPr bwMode="auto">
          <a:xfrm>
            <a:off x="287338" y="740064"/>
            <a:ext cx="8280400" cy="576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buFont typeface="Arial" panose="020B0604020202020204" pitchFamily="34" charset="0"/>
              <a:buNone/>
              <a:defRPr/>
            </a:pPr>
            <a:r>
              <a:rPr lang="en-US" altLang="zh-CN" sz="2600" dirty="0">
                <a:latin typeface="Times New Roman" pitchFamily="18" charset="0"/>
                <a:ea typeface="+mn-ea"/>
              </a:rPr>
              <a:t>3 People who suffer from high blood pressure or severe heart</a:t>
            </a:r>
          </a:p>
          <a:p>
            <a:pPr eaLnBrk="1" hangingPunct="1">
              <a:lnSpc>
                <a:spcPct val="130000"/>
              </a:lnSpc>
              <a:buFont typeface="Arial" panose="020B0604020202020204" pitchFamily="34" charset="0"/>
              <a:buNone/>
              <a:defRPr/>
            </a:pPr>
            <a:r>
              <a:rPr lang="en-US" altLang="zh-CN" sz="2600" dirty="0">
                <a:latin typeface="Times New Roman" pitchFamily="18" charset="0"/>
                <a:ea typeface="+mn-ea"/>
              </a:rPr>
              <a:t>   disease should not travel to the plateau (</a:t>
            </a:r>
            <a:r>
              <a:rPr lang="zh-CN" altLang="en-US" sz="2600" dirty="0">
                <a:latin typeface="Times New Roman" pitchFamily="18" charset="0"/>
                <a:ea typeface="+mn-ea"/>
              </a:rPr>
              <a:t>高原</a:t>
            </a:r>
            <a:r>
              <a:rPr lang="en-US" altLang="zh-CN" sz="2600" dirty="0">
                <a:latin typeface="Times New Roman" pitchFamily="18" charset="0"/>
                <a:ea typeface="+mn-ea"/>
              </a:rPr>
              <a:t>) area</a:t>
            </a:r>
          </a:p>
          <a:p>
            <a:pPr eaLnBrk="1" hangingPunct="1">
              <a:lnSpc>
                <a:spcPct val="130000"/>
              </a:lnSpc>
              <a:buFont typeface="Arial" panose="020B0604020202020204" pitchFamily="34" charset="0"/>
              <a:buNone/>
              <a:defRPr/>
            </a:pPr>
            <a:r>
              <a:rPr lang="en-US" altLang="zh-CN" sz="2600" dirty="0">
                <a:latin typeface="Times New Roman" pitchFamily="18" charset="0"/>
                <a:ea typeface="+mn-ea"/>
              </a:rPr>
              <a:t>   _____________ their health.</a:t>
            </a:r>
          </a:p>
          <a:p>
            <a:pPr eaLnBrk="1" hangingPunct="1">
              <a:lnSpc>
                <a:spcPct val="130000"/>
              </a:lnSpc>
              <a:buFont typeface="Arial" panose="020B0604020202020204" pitchFamily="34" charset="0"/>
              <a:buNone/>
              <a:defRPr/>
            </a:pPr>
            <a:r>
              <a:rPr lang="en-US" altLang="zh-CN" sz="2600" dirty="0">
                <a:latin typeface="Times New Roman" pitchFamily="18" charset="0"/>
                <a:ea typeface="+mn-ea"/>
              </a:rPr>
              <a:t>4 For some people, it’s difficult to ____________ a</a:t>
            </a:r>
          </a:p>
          <a:p>
            <a:pPr eaLnBrk="1" hangingPunct="1">
              <a:lnSpc>
                <a:spcPct val="130000"/>
              </a:lnSpc>
              <a:buFont typeface="Arial" panose="020B0604020202020204" pitchFamily="34" charset="0"/>
              <a:buNone/>
              <a:defRPr/>
            </a:pPr>
            <a:r>
              <a:rPr lang="en-US" altLang="zh-CN" sz="2600" dirty="0">
                <a:latin typeface="Times New Roman" pitchFamily="18" charset="0"/>
                <a:ea typeface="+mn-ea"/>
              </a:rPr>
              <a:t>   conversation with a complete stranger, but for some it’s</a:t>
            </a:r>
          </a:p>
          <a:p>
            <a:pPr eaLnBrk="1" hangingPunct="1">
              <a:lnSpc>
                <a:spcPct val="130000"/>
              </a:lnSpc>
              <a:buFont typeface="Arial" panose="020B0604020202020204" pitchFamily="34" charset="0"/>
              <a:buNone/>
              <a:defRPr/>
            </a:pPr>
            <a:r>
              <a:rPr lang="en-US" altLang="zh-CN" sz="2600" dirty="0">
                <a:latin typeface="Times New Roman" pitchFamily="18" charset="0"/>
                <a:ea typeface="+mn-ea"/>
              </a:rPr>
              <a:t>   easy to shoot the breeze with a stranger.</a:t>
            </a:r>
          </a:p>
          <a:p>
            <a:pPr eaLnBrk="1" hangingPunct="1">
              <a:lnSpc>
                <a:spcPct val="130000"/>
              </a:lnSpc>
              <a:buFont typeface="Arial" panose="020B0604020202020204" pitchFamily="34" charset="0"/>
              <a:buNone/>
              <a:defRPr/>
            </a:pPr>
            <a:r>
              <a:rPr lang="en-US" altLang="zh-CN" sz="2600" dirty="0">
                <a:latin typeface="Times New Roman" pitchFamily="18" charset="0"/>
                <a:ea typeface="+mn-ea"/>
              </a:rPr>
              <a:t>5 They decided to write the book because many people</a:t>
            </a:r>
          </a:p>
          <a:p>
            <a:pPr eaLnBrk="1" hangingPunct="1">
              <a:lnSpc>
                <a:spcPct val="130000"/>
              </a:lnSpc>
              <a:buFont typeface="Arial" panose="020B0604020202020204" pitchFamily="34" charset="0"/>
              <a:buNone/>
              <a:defRPr/>
            </a:pPr>
            <a:r>
              <a:rPr lang="en-US" altLang="zh-CN" sz="2600" dirty="0">
                <a:latin typeface="Times New Roman" pitchFamily="18" charset="0"/>
                <a:ea typeface="+mn-ea"/>
              </a:rPr>
              <a:t>   seemed to ________________ what it means to take a trip.</a:t>
            </a:r>
          </a:p>
          <a:p>
            <a:pPr eaLnBrk="1" hangingPunct="1">
              <a:lnSpc>
                <a:spcPct val="130000"/>
              </a:lnSpc>
              <a:buFont typeface="Arial" panose="020B0604020202020204" pitchFamily="34" charset="0"/>
              <a:buNone/>
              <a:defRPr/>
            </a:pPr>
            <a:r>
              <a:rPr lang="en-US" altLang="zh-CN" sz="2600" dirty="0">
                <a:latin typeface="Times New Roman" pitchFamily="18" charset="0"/>
                <a:ea typeface="+mn-ea"/>
              </a:rPr>
              <a:t>6 To get myself ready to climb the world’s major mountains,</a:t>
            </a:r>
          </a:p>
          <a:p>
            <a:pPr eaLnBrk="1" hangingPunct="1">
              <a:lnSpc>
                <a:spcPct val="130000"/>
              </a:lnSpc>
              <a:buFont typeface="Arial" panose="020B0604020202020204" pitchFamily="34" charset="0"/>
              <a:buNone/>
              <a:defRPr/>
            </a:pPr>
            <a:r>
              <a:rPr lang="en-US" altLang="zh-CN" sz="2600" dirty="0">
                <a:latin typeface="Times New Roman" pitchFamily="18" charset="0"/>
                <a:ea typeface="+mn-ea"/>
              </a:rPr>
              <a:t>   I started to ____________ in a gym and climb the local </a:t>
            </a:r>
          </a:p>
          <a:p>
            <a:pPr eaLnBrk="1" hangingPunct="1">
              <a:lnSpc>
                <a:spcPct val="130000"/>
              </a:lnSpc>
              <a:buFont typeface="Arial" panose="020B0604020202020204" pitchFamily="34" charset="0"/>
              <a:buNone/>
              <a:defRPr/>
            </a:pPr>
            <a:r>
              <a:rPr lang="en-US" altLang="zh-CN" sz="2600" dirty="0">
                <a:latin typeface="Times New Roman" pitchFamily="18" charset="0"/>
                <a:ea typeface="+mn-ea"/>
              </a:rPr>
              <a:t>   mountains.</a:t>
            </a:r>
          </a:p>
        </p:txBody>
      </p:sp>
      <p:pic>
        <p:nvPicPr>
          <p:cNvPr id="90122"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996384" y="1863372"/>
            <a:ext cx="4572000" cy="892552"/>
          </a:xfrm>
          <a:prstGeom prst="rect">
            <a:avLst/>
          </a:prstGeom>
        </p:spPr>
        <p:txBody>
          <a:bodyPr>
            <a:spAutoFit/>
          </a:bodyPr>
          <a:lstStyle/>
          <a:p>
            <a:pPr>
              <a:defRPr/>
            </a:pPr>
            <a:endParaRPr lang="zh-CN" altLang="en-US" sz="2600" dirty="0">
              <a:solidFill>
                <a:srgbClr val="C00000"/>
              </a:solidFill>
              <a:latin typeface="Times New Roman" pitchFamily="18" charset="0"/>
            </a:endParaRPr>
          </a:p>
          <a:p>
            <a:pPr>
              <a:defRPr/>
            </a:pPr>
            <a:r>
              <a:rPr lang="en-US" altLang="zh-CN" sz="2600" dirty="0">
                <a:solidFill>
                  <a:srgbClr val="C00000"/>
                </a:solidFill>
                <a:latin typeface="Times New Roman" pitchFamily="18" charset="0"/>
              </a:rPr>
              <a:t>strike up </a:t>
            </a:r>
          </a:p>
        </p:txBody>
      </p:sp>
      <p:sp>
        <p:nvSpPr>
          <p:cNvPr id="30" name="矩形 29"/>
          <p:cNvSpPr/>
          <p:nvPr/>
        </p:nvSpPr>
        <p:spPr>
          <a:xfrm>
            <a:off x="2236067" y="4005040"/>
            <a:ext cx="4572000" cy="892552"/>
          </a:xfrm>
          <a:prstGeom prst="rect">
            <a:avLst/>
          </a:prstGeom>
        </p:spPr>
        <p:txBody>
          <a:bodyPr>
            <a:spAutoFit/>
          </a:bodyPr>
          <a:lstStyle/>
          <a:p>
            <a:pPr>
              <a:defRPr/>
            </a:pPr>
            <a:endParaRPr lang="zh-CN" altLang="en-US" sz="2600" dirty="0">
              <a:solidFill>
                <a:srgbClr val="C00000"/>
              </a:solidFill>
              <a:latin typeface="Times New Roman" pitchFamily="18" charset="0"/>
            </a:endParaRPr>
          </a:p>
          <a:p>
            <a:pPr>
              <a:defRPr/>
            </a:pPr>
            <a:r>
              <a:rPr lang="en-US" altLang="zh-CN" sz="2600" dirty="0">
                <a:solidFill>
                  <a:srgbClr val="C00000"/>
                </a:solidFill>
                <a:latin typeface="Times New Roman" pitchFamily="18" charset="0"/>
              </a:rPr>
              <a:t>have lost sight of</a:t>
            </a:r>
          </a:p>
        </p:txBody>
      </p:sp>
      <p:sp>
        <p:nvSpPr>
          <p:cNvPr id="31" name="矩形 30"/>
          <p:cNvSpPr/>
          <p:nvPr/>
        </p:nvSpPr>
        <p:spPr>
          <a:xfrm>
            <a:off x="2461677" y="5085115"/>
            <a:ext cx="4572000" cy="892552"/>
          </a:xfrm>
          <a:prstGeom prst="rect">
            <a:avLst/>
          </a:prstGeom>
        </p:spPr>
        <p:txBody>
          <a:bodyPr>
            <a:spAutoFit/>
          </a:bodyPr>
          <a:lstStyle/>
          <a:p>
            <a:pPr>
              <a:defRPr/>
            </a:pPr>
            <a:endParaRPr lang="zh-CN" altLang="en-US" sz="2600" dirty="0">
              <a:solidFill>
                <a:srgbClr val="C00000"/>
              </a:solidFill>
              <a:latin typeface="Times New Roman" pitchFamily="18" charset="0"/>
            </a:endParaRPr>
          </a:p>
          <a:p>
            <a:pPr>
              <a:defRPr/>
            </a:pPr>
            <a:r>
              <a:rPr lang="en-US" altLang="zh-CN" sz="2600" dirty="0">
                <a:solidFill>
                  <a:srgbClr val="C00000"/>
                </a:solidFill>
                <a:latin typeface="Times New Roman" pitchFamily="18" charset="0"/>
              </a:rPr>
              <a:t>work out</a:t>
            </a:r>
          </a:p>
        </p:txBody>
      </p:sp>
      <p:sp>
        <p:nvSpPr>
          <p:cNvPr id="18"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cs typeface="Arial" pitchFamily="34" charset="0"/>
              </a:rPr>
              <a:t>Building your language</a:t>
            </a:r>
            <a:endParaRPr kumimoji="1" lang="zh-CN" altLang="en-US" sz="2800" b="1" dirty="0">
              <a:solidFill>
                <a:srgbClr val="64A96A"/>
              </a:solidFill>
              <a:cs typeface="Arial" pitchFamily="34" charset="0"/>
            </a:endParaRPr>
          </a:p>
        </p:txBody>
      </p:sp>
      <p:cxnSp>
        <p:nvCxnSpPr>
          <p:cNvPr id="20"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
        <p:nvSpPr>
          <p:cNvPr id="16" name="矩形 15"/>
          <p:cNvSpPr/>
          <p:nvPr/>
        </p:nvSpPr>
        <p:spPr>
          <a:xfrm>
            <a:off x="755735" y="1412860"/>
            <a:ext cx="4572000" cy="892552"/>
          </a:xfrm>
          <a:prstGeom prst="rect">
            <a:avLst/>
          </a:prstGeom>
        </p:spPr>
        <p:txBody>
          <a:bodyPr>
            <a:spAutoFit/>
          </a:bodyPr>
          <a:lstStyle/>
          <a:p>
            <a:pPr>
              <a:defRPr/>
            </a:pPr>
            <a:endParaRPr lang="zh-CN" altLang="en-US" sz="2600" dirty="0">
              <a:solidFill>
                <a:srgbClr val="C00000"/>
              </a:solidFill>
              <a:latin typeface="Times New Roman" pitchFamily="18" charset="0"/>
            </a:endParaRPr>
          </a:p>
          <a:p>
            <a:pPr>
              <a:defRPr/>
            </a:pPr>
            <a:r>
              <a:rPr lang="en-US" altLang="zh-CN" sz="2600" dirty="0">
                <a:solidFill>
                  <a:srgbClr val="C00000"/>
                </a:solidFill>
                <a:latin typeface="Times New Roman" pitchFamily="18" charset="0"/>
              </a:rPr>
              <a:t>for the sake of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p:bldP spid="31"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文本框 8"/>
          <p:cNvSpPr txBox="1">
            <a:spLocks noChangeArrowheads="1"/>
          </p:cNvSpPr>
          <p:nvPr/>
        </p:nvSpPr>
        <p:spPr bwMode="auto">
          <a:xfrm>
            <a:off x="533400" y="3619500"/>
            <a:ext cx="8431213"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defRPr/>
            </a:pPr>
            <a:r>
              <a:rPr lang="en-US" altLang="zh-CN" sz="2600" dirty="0">
                <a:latin typeface="Times New Roman" pitchFamily="18" charset="0"/>
              </a:rPr>
              <a:t>The habits we form early in life will be with us for the rest of our life. This idea has 1) ___________ me for years. Together with the quote from Aristotle that “We are what we 2) __________ do,” an important lesson becomes clear to me. That is, life is a(n) 3) ___________ of intentional habits. In</a:t>
            </a:r>
          </a:p>
        </p:txBody>
      </p:sp>
      <p:sp>
        <p:nvSpPr>
          <p:cNvPr id="92162" name="矩形 5"/>
          <p:cNvSpPr>
            <a:spLocks noChangeArrowheads="1"/>
          </p:cNvSpPr>
          <p:nvPr/>
        </p:nvSpPr>
        <p:spPr bwMode="auto">
          <a:xfrm>
            <a:off x="1601788" y="871538"/>
            <a:ext cx="7254875"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b="1" dirty="0">
                <a:latin typeface="Times New Roman" pitchFamily="18" charset="0"/>
              </a:rPr>
              <a:t>Complete the passage with suitable words from the word bank. You may not use any of the words more than once.</a:t>
            </a:r>
          </a:p>
        </p:txBody>
      </p:sp>
      <p:sp>
        <p:nvSpPr>
          <p:cNvPr id="14" name="矩形 13"/>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15" name="直线连接符 14"/>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16" name="直线连接符 15"/>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17" name="直线连接符 16"/>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93191" name="图片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18"/>
          <p:cNvSpPr txBox="1"/>
          <p:nvPr/>
        </p:nvSpPr>
        <p:spPr>
          <a:xfrm>
            <a:off x="355600" y="203200"/>
            <a:ext cx="1916113" cy="552450"/>
          </a:xfrm>
          <a:prstGeom prst="rect">
            <a:avLst/>
          </a:prstGeom>
          <a:noFill/>
        </p:spPr>
        <p:txBody>
          <a:bodyPr wrap="none">
            <a:spAutoFit/>
          </a:bodyPr>
          <a:lstStyle/>
          <a:p>
            <a:pPr eaLnBrk="1" hangingPunct="1">
              <a:buFont typeface="Arial" charset="0"/>
              <a:buNone/>
              <a:defRPr/>
            </a:pPr>
            <a:r>
              <a:rPr kumimoji="1" lang="en-US" altLang="zh-CN" sz="3000" b="1" dirty="0">
                <a:solidFill>
                  <a:srgbClr val="408000"/>
                </a:solidFill>
                <a:latin typeface="Arial"/>
                <a:ea typeface="宋体" charset="0"/>
                <a:cs typeface="Arial"/>
              </a:rPr>
              <a:t>Explore</a:t>
            </a:r>
            <a:r>
              <a:rPr kumimoji="1" lang="en-US" altLang="zh-CN" sz="3000" b="1" dirty="0">
                <a:solidFill>
                  <a:schemeClr val="accent3">
                    <a:lumMod val="75000"/>
                  </a:schemeClr>
                </a:solidFill>
                <a:latin typeface="Arial"/>
                <a:ea typeface="宋体" charset="0"/>
                <a:cs typeface="Arial"/>
              </a:rPr>
              <a:t> </a:t>
            </a:r>
            <a:r>
              <a:rPr kumimoji="1" lang="en-US" altLang="zh-CN" sz="3000" b="1" dirty="0">
                <a:solidFill>
                  <a:srgbClr val="408000"/>
                </a:solidFill>
                <a:latin typeface="Arial"/>
                <a:ea typeface="宋体" charset="0"/>
                <a:cs typeface="Arial"/>
              </a:rPr>
              <a:t>1</a:t>
            </a:r>
            <a:endParaRPr kumimoji="1" lang="zh-CN" altLang="en-US" sz="3000" b="1" dirty="0">
              <a:solidFill>
                <a:srgbClr val="408000"/>
              </a:solidFill>
              <a:latin typeface="Arial"/>
              <a:ea typeface="宋体" charset="0"/>
              <a:cs typeface="Arial"/>
            </a:endParaRPr>
          </a:p>
        </p:txBody>
      </p:sp>
      <p:sp>
        <p:nvSpPr>
          <p:cNvPr id="93193"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24" name="五边形 23"/>
          <p:cNvSpPr>
            <a:spLocks noChangeArrowheads="1"/>
          </p:cNvSpPr>
          <p:nvPr/>
        </p:nvSpPr>
        <p:spPr bwMode="auto">
          <a:xfrm>
            <a:off x="287338" y="903721"/>
            <a:ext cx="1233487" cy="431800"/>
          </a:xfrm>
          <a:prstGeom prst="homePlate">
            <a:avLst>
              <a:gd name="adj" fmla="val 50017"/>
            </a:avLst>
          </a:prstGeom>
          <a:solidFill>
            <a:srgbClr val="64A96A"/>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Arial" panose="020B0604020202020204" pitchFamily="34" charset="0"/>
                <a:ea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en-US" altLang="zh-CN" b="1" dirty="0">
                <a:solidFill>
                  <a:srgbClr val="FFFFFF"/>
                </a:solidFill>
                <a:latin typeface="Times New Roman" pitchFamily="18" charset="0"/>
              </a:rPr>
              <a:t>Task 4</a:t>
            </a:r>
            <a:endParaRPr lang="zh-CN" altLang="en-US" b="1" dirty="0">
              <a:solidFill>
                <a:srgbClr val="FFFFFF"/>
              </a:solidFill>
              <a:latin typeface="Times New Roman" pitchFamily="18" charset="0"/>
            </a:endParaRPr>
          </a:p>
        </p:txBody>
      </p:sp>
      <p:sp>
        <p:nvSpPr>
          <p:cNvPr id="5" name="矩形 4"/>
          <p:cNvSpPr>
            <a:spLocks noChangeArrowheads="1"/>
          </p:cNvSpPr>
          <p:nvPr/>
        </p:nvSpPr>
        <p:spPr bwMode="auto">
          <a:xfrm>
            <a:off x="4170161" y="4149050"/>
            <a:ext cx="123944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rPr>
              <a:t>haunted</a:t>
            </a:r>
            <a:endParaRPr lang="zh-CN" altLang="en-US" sz="2600" dirty="0">
              <a:solidFill>
                <a:srgbClr val="C00000"/>
              </a:solidFill>
              <a:latin typeface="Times New Roman" pitchFamily="18" charset="0"/>
            </a:endParaRPr>
          </a:p>
        </p:txBody>
      </p:sp>
      <p:sp>
        <p:nvSpPr>
          <p:cNvPr id="7" name="矩形 6"/>
          <p:cNvSpPr>
            <a:spLocks noChangeArrowheads="1"/>
          </p:cNvSpPr>
          <p:nvPr/>
        </p:nvSpPr>
        <p:spPr bwMode="auto">
          <a:xfrm>
            <a:off x="788894" y="5085115"/>
            <a:ext cx="157126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rPr>
              <a:t>repeatedly</a:t>
            </a:r>
            <a:endParaRPr lang="zh-CN" altLang="en-US" sz="2600" dirty="0">
              <a:solidFill>
                <a:srgbClr val="C00000"/>
              </a:solidFill>
              <a:latin typeface="Times New Roman" pitchFamily="18" charset="0"/>
            </a:endParaRPr>
          </a:p>
        </p:txBody>
      </p:sp>
      <p:cxnSp>
        <p:nvCxnSpPr>
          <p:cNvPr id="93197" name="直接连接符 26"/>
          <p:cNvCxnSpPr>
            <a:cxnSpLocks noChangeShapeType="1"/>
          </p:cNvCxnSpPr>
          <p:nvPr/>
        </p:nvCxnSpPr>
        <p:spPr bwMode="auto">
          <a:xfrm flipV="1">
            <a:off x="504825" y="3478213"/>
            <a:ext cx="8129588" cy="28575"/>
          </a:xfrm>
          <a:prstGeom prst="line">
            <a:avLst/>
          </a:prstGeom>
          <a:noFill/>
          <a:ln w="28575">
            <a:solidFill>
              <a:srgbClr val="44B36E"/>
            </a:solidFill>
            <a:round/>
            <a:headEnd/>
            <a:tailEnd/>
          </a:ln>
          <a:extLst>
            <a:ext uri="{909E8E84-426E-40DD-AFC4-6F175D3DCCD1}">
              <a14:hiddenFill xmlns:a14="http://schemas.microsoft.com/office/drawing/2010/main">
                <a:noFill/>
              </a14:hiddenFill>
            </a:ext>
          </a:extLst>
        </p:spPr>
      </p:cxnSp>
      <p:cxnSp>
        <p:nvCxnSpPr>
          <p:cNvPr id="93198" name="直接连接符 27"/>
          <p:cNvCxnSpPr>
            <a:cxnSpLocks noChangeShapeType="1"/>
          </p:cNvCxnSpPr>
          <p:nvPr/>
        </p:nvCxnSpPr>
        <p:spPr bwMode="auto">
          <a:xfrm flipV="1">
            <a:off x="406833" y="2167520"/>
            <a:ext cx="8129587" cy="28575"/>
          </a:xfrm>
          <a:prstGeom prst="line">
            <a:avLst/>
          </a:prstGeom>
          <a:noFill/>
          <a:ln w="28575">
            <a:solidFill>
              <a:srgbClr val="44B36E"/>
            </a:solidFill>
            <a:round/>
            <a:headEnd/>
            <a:tailEnd/>
          </a:ln>
          <a:extLst>
            <a:ext uri="{909E8E84-426E-40DD-AFC4-6F175D3DCCD1}">
              <a14:hiddenFill xmlns:a14="http://schemas.microsoft.com/office/drawing/2010/main">
                <a:noFill/>
              </a14:hiddenFill>
            </a:ext>
          </a:extLst>
        </p:spPr>
      </p:cxnSp>
      <p:sp>
        <p:nvSpPr>
          <p:cNvPr id="92178" name="矩形 7"/>
          <p:cNvSpPr>
            <a:spLocks noChangeArrowheads="1"/>
          </p:cNvSpPr>
          <p:nvPr/>
        </p:nvSpPr>
        <p:spPr bwMode="auto">
          <a:xfrm>
            <a:off x="628650" y="2195699"/>
            <a:ext cx="7993063"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en-US" altLang="zh-CN" sz="2400" dirty="0">
                <a:latin typeface="Times New Roman" pitchFamily="18" charset="0"/>
              </a:rPr>
              <a:t>complete      gain            investments     wisely       haunted</a:t>
            </a:r>
          </a:p>
          <a:p>
            <a:pPr eaLnBrk="1" hangingPunct="1">
              <a:lnSpc>
                <a:spcPct val="120000"/>
              </a:lnSpc>
              <a:defRPr/>
            </a:pPr>
            <a:r>
              <a:rPr lang="en-US" altLang="zh-CN" sz="2400" dirty="0">
                <a:latin typeface="Times New Roman" pitchFamily="18" charset="0"/>
              </a:rPr>
              <a:t>lose              repeatedly   outstanding     hunted       result</a:t>
            </a:r>
          </a:p>
          <a:p>
            <a:pPr eaLnBrk="1" hangingPunct="1">
              <a:lnSpc>
                <a:spcPct val="120000"/>
              </a:lnSpc>
              <a:defRPr/>
            </a:pPr>
            <a:r>
              <a:rPr lang="en-US" altLang="zh-CN" sz="2400" dirty="0">
                <a:latin typeface="Times New Roman" pitchFamily="18" charset="0"/>
              </a:rPr>
              <a:t>hurriedly      taste            new-found       mature      contributions</a:t>
            </a:r>
          </a:p>
        </p:txBody>
      </p:sp>
      <p:pic>
        <p:nvPicPr>
          <p:cNvPr id="93200"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矩形 19"/>
          <p:cNvSpPr>
            <a:spLocks noChangeArrowheads="1"/>
          </p:cNvSpPr>
          <p:nvPr/>
        </p:nvSpPr>
        <p:spPr bwMode="auto">
          <a:xfrm>
            <a:off x="4023157" y="5577558"/>
            <a:ext cx="92525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rPr>
              <a:t>result</a:t>
            </a:r>
            <a:endParaRPr lang="zh-CN" altLang="en-US" sz="2600" dirty="0">
              <a:solidFill>
                <a:srgbClr val="C00000"/>
              </a:solidFill>
              <a:latin typeface="Times New Roman" pitchFamily="18" charset="0"/>
            </a:endParaRPr>
          </a:p>
        </p:txBody>
      </p:sp>
      <p:sp>
        <p:nvSpPr>
          <p:cNvPr id="23"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cs typeface="Arial" pitchFamily="34" charset="0"/>
              </a:rPr>
              <a:t>Building your language</a:t>
            </a:r>
            <a:endParaRPr kumimoji="1" lang="zh-CN" altLang="en-US" sz="2800" b="1" dirty="0">
              <a:solidFill>
                <a:srgbClr val="64A96A"/>
              </a:solidFill>
              <a:cs typeface="Arial" pitchFamily="34" charset="0"/>
            </a:endParaRPr>
          </a:p>
        </p:txBody>
      </p:sp>
      <p:cxnSp>
        <p:nvCxnSpPr>
          <p:cNvPr id="25"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文本框 8"/>
          <p:cNvSpPr txBox="1">
            <a:spLocks noChangeArrowheads="1"/>
          </p:cNvSpPr>
          <p:nvPr/>
        </p:nvSpPr>
        <p:spPr bwMode="auto">
          <a:xfrm>
            <a:off x="8748" y="647700"/>
            <a:ext cx="9144000" cy="58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en-US" altLang="zh-CN" sz="2600" dirty="0">
                <a:solidFill>
                  <a:srgbClr val="000000"/>
                </a:solidFill>
                <a:latin typeface="Times New Roman" pitchFamily="18" charset="0"/>
              </a:rPr>
              <a:t>order not to 4) ___________ sight of important things in life,  we need to make 5) ___________ </a:t>
            </a:r>
            <a:r>
              <a:rPr lang="en-US" altLang="zh-CN" sz="2600" dirty="0">
                <a:latin typeface="Times New Roman" pitchFamily="18" charset="0"/>
              </a:rPr>
              <a:t>when we are young. As we know, our early experiences can have an effect on us when we mature and gain new responsibilities. I did this by traveling. By traveling, I discover the beauty of life and remember that I am not 6) ___________. By traveling, I see the world and 7) ___________ the fullness of life. By traveling, I begin to care for bigger issues and show a(n) 8) ___________ respect for pain and suffering of other people. By traveling, I get cultured, getting to know the world, the people and 9) ___________ works of art. As the saying goes, “As you sow, so will you reap.” So waste no time and choose your intentional habits 10) ___________.</a:t>
            </a:r>
          </a:p>
        </p:txBody>
      </p:sp>
      <p:sp>
        <p:nvSpPr>
          <p:cNvPr id="14" name="矩形 13"/>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15" name="直线连接符 14"/>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16" name="直线连接符 15"/>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17" name="直线连接符 16"/>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94215" name="图片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18"/>
          <p:cNvSpPr txBox="1"/>
          <p:nvPr/>
        </p:nvSpPr>
        <p:spPr>
          <a:xfrm>
            <a:off x="355600" y="203200"/>
            <a:ext cx="1916113" cy="552450"/>
          </a:xfrm>
          <a:prstGeom prst="rect">
            <a:avLst/>
          </a:prstGeom>
          <a:noFill/>
        </p:spPr>
        <p:txBody>
          <a:bodyPr wrap="none">
            <a:spAutoFit/>
          </a:bodyPr>
          <a:lstStyle/>
          <a:p>
            <a:pPr eaLnBrk="1" hangingPunct="1">
              <a:buFont typeface="Arial" charset="0"/>
              <a:buNone/>
              <a:defRPr/>
            </a:pPr>
            <a:r>
              <a:rPr kumimoji="1" lang="en-US" altLang="zh-CN" sz="3000" b="1" dirty="0">
                <a:solidFill>
                  <a:srgbClr val="408000"/>
                </a:solidFill>
                <a:latin typeface="Arial"/>
                <a:ea typeface="宋体" charset="0"/>
                <a:cs typeface="Arial"/>
              </a:rPr>
              <a:t>Explore</a:t>
            </a:r>
            <a:r>
              <a:rPr kumimoji="1" lang="en-US" altLang="zh-CN" sz="3000" b="1" dirty="0">
                <a:solidFill>
                  <a:schemeClr val="accent3">
                    <a:lumMod val="75000"/>
                  </a:schemeClr>
                </a:solidFill>
                <a:latin typeface="Arial"/>
                <a:ea typeface="宋体" charset="0"/>
                <a:cs typeface="Arial"/>
              </a:rPr>
              <a:t> </a:t>
            </a:r>
            <a:r>
              <a:rPr kumimoji="1" lang="en-US" altLang="zh-CN" sz="3000" b="1" dirty="0">
                <a:solidFill>
                  <a:srgbClr val="408000"/>
                </a:solidFill>
                <a:latin typeface="Arial"/>
                <a:ea typeface="宋体" charset="0"/>
                <a:cs typeface="Arial"/>
              </a:rPr>
              <a:t>1</a:t>
            </a:r>
            <a:endParaRPr kumimoji="1" lang="zh-CN" altLang="en-US" sz="3000" b="1" dirty="0">
              <a:solidFill>
                <a:srgbClr val="408000"/>
              </a:solidFill>
              <a:latin typeface="Arial"/>
              <a:ea typeface="宋体" charset="0"/>
              <a:cs typeface="Arial"/>
            </a:endParaRPr>
          </a:p>
        </p:txBody>
      </p:sp>
      <p:sp>
        <p:nvSpPr>
          <p:cNvPr id="94217"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20" name="矩形 19"/>
          <p:cNvSpPr>
            <a:spLocks noChangeArrowheads="1"/>
          </p:cNvSpPr>
          <p:nvPr/>
        </p:nvSpPr>
        <p:spPr bwMode="auto">
          <a:xfrm>
            <a:off x="271828" y="3057525"/>
            <a:ext cx="146208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rPr>
              <a:t>complete</a:t>
            </a:r>
            <a:endParaRPr lang="zh-CN" altLang="en-US" sz="2600" dirty="0">
              <a:solidFill>
                <a:srgbClr val="C00000"/>
              </a:solidFill>
              <a:latin typeface="Times New Roman" pitchFamily="18" charset="0"/>
            </a:endParaRPr>
          </a:p>
        </p:txBody>
      </p:sp>
      <p:pic>
        <p:nvPicPr>
          <p:cNvPr id="94219"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矩形 20"/>
          <p:cNvSpPr>
            <a:spLocks noChangeArrowheads="1"/>
          </p:cNvSpPr>
          <p:nvPr/>
        </p:nvSpPr>
        <p:spPr bwMode="auto">
          <a:xfrm>
            <a:off x="7037324" y="3042011"/>
            <a:ext cx="146208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rPr>
              <a:t>taste</a:t>
            </a:r>
            <a:endParaRPr lang="zh-CN" altLang="en-US" sz="2600" dirty="0">
              <a:solidFill>
                <a:srgbClr val="C00000"/>
              </a:solidFill>
              <a:latin typeface="Times New Roman" pitchFamily="18" charset="0"/>
            </a:endParaRPr>
          </a:p>
        </p:txBody>
      </p:sp>
      <p:sp>
        <p:nvSpPr>
          <p:cNvPr id="22" name="矩形 21"/>
          <p:cNvSpPr>
            <a:spLocks noChangeArrowheads="1"/>
          </p:cNvSpPr>
          <p:nvPr/>
        </p:nvSpPr>
        <p:spPr bwMode="auto">
          <a:xfrm>
            <a:off x="2468563" y="4005040"/>
            <a:ext cx="195942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rPr>
              <a:t>new-found</a:t>
            </a:r>
            <a:endParaRPr lang="zh-CN" altLang="en-US" sz="2600" dirty="0">
              <a:solidFill>
                <a:srgbClr val="C00000"/>
              </a:solidFill>
              <a:latin typeface="Times New Roman" pitchFamily="18" charset="0"/>
            </a:endParaRPr>
          </a:p>
        </p:txBody>
      </p:sp>
      <p:sp>
        <p:nvSpPr>
          <p:cNvPr id="23" name="矩形 22"/>
          <p:cNvSpPr>
            <a:spLocks noChangeArrowheads="1"/>
          </p:cNvSpPr>
          <p:nvPr/>
        </p:nvSpPr>
        <p:spPr bwMode="auto">
          <a:xfrm>
            <a:off x="2483303" y="4941105"/>
            <a:ext cx="194468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rPr>
              <a:t>outstanding</a:t>
            </a:r>
            <a:endParaRPr lang="zh-CN" altLang="en-US" sz="2600" dirty="0">
              <a:solidFill>
                <a:srgbClr val="C00000"/>
              </a:solidFill>
              <a:latin typeface="Times New Roman" pitchFamily="18" charset="0"/>
            </a:endParaRPr>
          </a:p>
        </p:txBody>
      </p:sp>
      <p:sp>
        <p:nvSpPr>
          <p:cNvPr id="24" name="矩形 23"/>
          <p:cNvSpPr>
            <a:spLocks noChangeArrowheads="1"/>
          </p:cNvSpPr>
          <p:nvPr/>
        </p:nvSpPr>
        <p:spPr bwMode="auto">
          <a:xfrm>
            <a:off x="3207697" y="5879782"/>
            <a:ext cx="146208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rPr>
              <a:t>wisely</a:t>
            </a:r>
            <a:endParaRPr lang="zh-CN" altLang="en-US" sz="2600" dirty="0">
              <a:solidFill>
                <a:srgbClr val="C00000"/>
              </a:solidFill>
              <a:latin typeface="Times New Roman" pitchFamily="18" charset="0"/>
            </a:endParaRPr>
          </a:p>
        </p:txBody>
      </p:sp>
      <p:sp>
        <p:nvSpPr>
          <p:cNvPr id="18"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cs typeface="Arial" pitchFamily="34" charset="0"/>
              </a:rPr>
              <a:t>Building your language</a:t>
            </a:r>
            <a:endParaRPr kumimoji="1" lang="zh-CN" altLang="en-US" sz="2800" b="1" dirty="0">
              <a:solidFill>
                <a:srgbClr val="64A96A"/>
              </a:solidFill>
              <a:cs typeface="Arial" pitchFamily="34" charset="0"/>
            </a:endParaRPr>
          </a:p>
        </p:txBody>
      </p:sp>
      <p:cxnSp>
        <p:nvCxnSpPr>
          <p:cNvPr id="28" name="直线连接符 12"/>
          <p:cNvCxnSpPr/>
          <p:nvPr/>
        </p:nvCxnSpPr>
        <p:spPr>
          <a:xfrm>
            <a:off x="0" y="742950"/>
            <a:ext cx="2100263" cy="0"/>
          </a:xfrm>
          <a:prstGeom prst="line">
            <a:avLst/>
          </a:prstGeom>
          <a:noFill/>
          <a:ln w="38100" cap="flat" cmpd="sng" algn="ctr">
            <a:solidFill>
              <a:srgbClr val="9BBB59">
                <a:lumMod val="75000"/>
              </a:srgbClr>
            </a:solidFill>
            <a:prstDash val="solid"/>
          </a:ln>
          <a:effectLst/>
        </p:spPr>
      </p:cxnSp>
      <p:sp>
        <p:nvSpPr>
          <p:cNvPr id="25" name="矩形 24"/>
          <p:cNvSpPr>
            <a:spLocks noChangeArrowheads="1"/>
          </p:cNvSpPr>
          <p:nvPr/>
        </p:nvSpPr>
        <p:spPr bwMode="auto">
          <a:xfrm>
            <a:off x="2486025" y="657008"/>
            <a:ext cx="72167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rPr>
              <a:t>lose</a:t>
            </a:r>
            <a:endParaRPr lang="zh-CN" altLang="en-US" sz="2600" dirty="0">
              <a:solidFill>
                <a:srgbClr val="C00000"/>
              </a:solidFill>
              <a:latin typeface="Times New Roman" pitchFamily="18" charset="0"/>
            </a:endParaRPr>
          </a:p>
        </p:txBody>
      </p:sp>
      <p:sp>
        <p:nvSpPr>
          <p:cNvPr id="26" name="矩形 25"/>
          <p:cNvSpPr>
            <a:spLocks noChangeArrowheads="1"/>
          </p:cNvSpPr>
          <p:nvPr/>
        </p:nvSpPr>
        <p:spPr bwMode="auto">
          <a:xfrm>
            <a:off x="2468563" y="1149451"/>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600" dirty="0">
                <a:solidFill>
                  <a:srgbClr val="C00000"/>
                </a:solidFill>
                <a:latin typeface="Times New Roman" pitchFamily="18" charset="0"/>
              </a:rPr>
              <a:t>investments</a:t>
            </a:r>
            <a:endParaRPr lang="zh-CN" altLang="en-US" sz="2600" dirty="0">
              <a:solidFill>
                <a:srgbClr val="C000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blinds(horizontal)">
                                      <p:cBhvr>
                                        <p:cTn id="7" dur="500"/>
                                        <p:tgtEl>
                                          <p:spTgt spid="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
                                            <p:txEl>
                                              <p:pRg st="0" end="0"/>
                                            </p:txEl>
                                          </p:spTgt>
                                        </p:tgtEl>
                                        <p:attrNameLst>
                                          <p:attrName>style.visibility</p:attrName>
                                        </p:attrNameLst>
                                      </p:cBhvr>
                                      <p:to>
                                        <p:strVal val="visible"/>
                                      </p:to>
                                    </p:set>
                                    <p:animEffect transition="in" filter="blinds(horizontal)">
                                      <p:cBhvr>
                                        <p:cTn id="12" dur="500"/>
                                        <p:tgtEl>
                                          <p:spTgt spid="2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horizontal)">
                                      <p:cBhvr>
                                        <p:cTn id="22" dur="500"/>
                                        <p:tgtEl>
                                          <p:spTgt spid="2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linds(horizontal)">
                                      <p:cBhvr>
                                        <p:cTn id="32" dur="500"/>
                                        <p:tgtEl>
                                          <p:spTgt spid="2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linds(horizontal)">
                                      <p:cBhvr>
                                        <p:cTn id="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5606" name="图片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29"/>
          <p:cNvSpPr txBox="1"/>
          <p:nvPr/>
        </p:nvSpPr>
        <p:spPr>
          <a:xfrm>
            <a:off x="355600" y="203200"/>
            <a:ext cx="1916113" cy="552450"/>
          </a:xfrm>
          <a:prstGeom prst="rect">
            <a:avLst/>
          </a:prstGeom>
          <a:noFill/>
        </p:spPr>
        <p:txBody>
          <a:bodyPr wrap="none">
            <a:spAutoFit/>
          </a:bodyPr>
          <a:lstStyle/>
          <a:p>
            <a:pPr eaLnBrk="1" hangingPunct="1">
              <a:buFont typeface="Arial" charset="0"/>
              <a:buNone/>
              <a:defRPr/>
            </a:pPr>
            <a:r>
              <a:rPr kumimoji="1" lang="en-US" altLang="zh-CN" sz="3000" b="1" dirty="0">
                <a:solidFill>
                  <a:schemeClr val="accent3">
                    <a:lumMod val="75000"/>
                  </a:schemeClr>
                </a:solidFill>
                <a:latin typeface="Arial"/>
                <a:ea typeface="宋体" charset="0"/>
                <a:cs typeface="Arial"/>
              </a:rPr>
              <a:t>Explore 1</a:t>
            </a:r>
            <a:endParaRPr kumimoji="1" lang="zh-CN" altLang="en-US" sz="3000" b="1" dirty="0">
              <a:solidFill>
                <a:schemeClr val="accent3">
                  <a:lumMod val="75000"/>
                </a:schemeClr>
              </a:solidFill>
              <a:latin typeface="Arial"/>
              <a:ea typeface="宋体" charset="0"/>
              <a:cs typeface="Arial"/>
            </a:endParaRPr>
          </a:p>
        </p:txBody>
      </p:sp>
      <p:sp>
        <p:nvSpPr>
          <p:cNvPr id="25608"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28683" name="矩形 1"/>
          <p:cNvSpPr>
            <a:spLocks noChangeArrowheads="1"/>
          </p:cNvSpPr>
          <p:nvPr/>
        </p:nvSpPr>
        <p:spPr bwMode="auto">
          <a:xfrm>
            <a:off x="817563" y="811925"/>
            <a:ext cx="7690490" cy="54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FontTx/>
              <a:buNone/>
              <a:defRPr/>
            </a:pPr>
            <a:r>
              <a:rPr kumimoji="0" lang="en-US" altLang="zh-CN" sz="2600" dirty="0">
                <a:latin typeface="Times New Roman" pitchFamily="18" charset="0"/>
                <a:cs typeface="Times New Roman" panose="02020603050405020304" pitchFamily="18" charset="0"/>
              </a:rPr>
              <a:t>And for me, I realize that travel has changed me in the way that anything that I’ve done has been 4) ____________ going on and making it happen.</a:t>
            </a:r>
          </a:p>
          <a:p>
            <a:pPr>
              <a:lnSpc>
                <a:spcPct val="150000"/>
              </a:lnSpc>
              <a:spcBef>
                <a:spcPct val="0"/>
              </a:spcBef>
              <a:buFontTx/>
              <a:buNone/>
              <a:defRPr/>
            </a:pPr>
            <a:endParaRPr kumimoji="0" lang="en-US" altLang="zh-CN" sz="2600" dirty="0">
              <a:latin typeface="Times New Roman" pitchFamily="18" charset="0"/>
              <a:cs typeface="Times New Roman" panose="02020603050405020304" pitchFamily="18" charset="0"/>
            </a:endParaRPr>
          </a:p>
          <a:p>
            <a:pPr>
              <a:lnSpc>
                <a:spcPct val="150000"/>
              </a:lnSpc>
              <a:spcBef>
                <a:spcPct val="0"/>
              </a:spcBef>
              <a:buFontTx/>
              <a:buNone/>
              <a:defRPr/>
            </a:pPr>
            <a:r>
              <a:rPr kumimoji="0" lang="en-US" altLang="zh-CN" sz="2600" dirty="0">
                <a:latin typeface="Times New Roman" pitchFamily="18" charset="0"/>
                <a:cs typeface="Times New Roman" panose="02020603050405020304" pitchFamily="18" charset="0"/>
              </a:rPr>
              <a:t>Travel has allowed me to be a lot 5) ____________ with life in general.</a:t>
            </a:r>
          </a:p>
          <a:p>
            <a:pPr>
              <a:lnSpc>
                <a:spcPct val="150000"/>
              </a:lnSpc>
              <a:spcBef>
                <a:spcPct val="0"/>
              </a:spcBef>
              <a:buFontTx/>
              <a:buNone/>
              <a:defRPr/>
            </a:pPr>
            <a:endParaRPr kumimoji="0" lang="en-US" altLang="zh-CN" sz="2600" dirty="0">
              <a:latin typeface="Times New Roman" pitchFamily="18" charset="0"/>
              <a:cs typeface="Times New Roman" panose="02020603050405020304" pitchFamily="18" charset="0"/>
            </a:endParaRPr>
          </a:p>
          <a:p>
            <a:pPr>
              <a:lnSpc>
                <a:spcPct val="150000"/>
              </a:lnSpc>
              <a:spcBef>
                <a:spcPct val="0"/>
              </a:spcBef>
              <a:buFontTx/>
              <a:buNone/>
              <a:defRPr/>
            </a:pPr>
            <a:r>
              <a:rPr kumimoji="0" lang="en-US" altLang="zh-CN" sz="2600" dirty="0">
                <a:latin typeface="Times New Roman" pitchFamily="18" charset="0"/>
                <a:cs typeface="Times New Roman" panose="02020603050405020304" pitchFamily="18" charset="0"/>
              </a:rPr>
              <a:t>They say travel makes you more of what you are but I</a:t>
            </a:r>
          </a:p>
          <a:p>
            <a:pPr>
              <a:lnSpc>
                <a:spcPct val="150000"/>
              </a:lnSpc>
              <a:spcBef>
                <a:spcPct val="0"/>
              </a:spcBef>
              <a:buFontTx/>
              <a:buNone/>
              <a:defRPr/>
            </a:pPr>
            <a:r>
              <a:rPr kumimoji="0" lang="en-US" altLang="zh-CN" sz="2600" dirty="0">
                <a:latin typeface="Times New Roman" pitchFamily="18" charset="0"/>
                <a:cs typeface="Times New Roman" panose="02020603050405020304" pitchFamily="18" charset="0"/>
              </a:rPr>
              <a:t>think travel makes you more of 6) _________________.</a:t>
            </a:r>
            <a:endParaRPr kumimoji="0" lang="zh-CN" altLang="en-US" sz="2600" dirty="0">
              <a:latin typeface="Times New Roman" pitchFamily="18" charset="0"/>
              <a:cs typeface="Times New Roman" panose="02020603050405020304" pitchFamily="18" charset="0"/>
            </a:endParaRPr>
          </a:p>
        </p:txBody>
      </p:sp>
      <p:pic>
        <p:nvPicPr>
          <p:cNvPr id="25611"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12"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438" y="1052835"/>
            <a:ext cx="5429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3" name="图片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691" y="3429000"/>
            <a:ext cx="612775"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4" name="图片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2453" y="5154612"/>
            <a:ext cx="60325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nvSpPr>
        <p:spPr>
          <a:xfrm>
            <a:off x="1029046" y="2132910"/>
            <a:ext cx="1600118" cy="492443"/>
          </a:xfrm>
          <a:prstGeom prst="rect">
            <a:avLst/>
          </a:prstGeom>
        </p:spPr>
        <p:txBody>
          <a:bodyPr wrap="none">
            <a:spAutoFit/>
          </a:bodyPr>
          <a:lstStyle/>
          <a:p>
            <a:pPr>
              <a:defRPr/>
            </a:pPr>
            <a:r>
              <a:rPr lang="en-US" altLang="zh-CN" sz="2600" dirty="0">
                <a:solidFill>
                  <a:srgbClr val="C00000"/>
                </a:solidFill>
                <a:latin typeface="Times New Roman" pitchFamily="18" charset="0"/>
              </a:rPr>
              <a:t>a result of </a:t>
            </a:r>
            <a:endParaRPr lang="zh-CN" altLang="en-US" sz="2600" dirty="0">
              <a:solidFill>
                <a:srgbClr val="C00000"/>
              </a:solidFill>
              <a:latin typeface="Times New Roman" pitchFamily="18" charset="0"/>
            </a:endParaRPr>
          </a:p>
        </p:txBody>
      </p:sp>
      <p:sp>
        <p:nvSpPr>
          <p:cNvPr id="20" name="矩形 19"/>
          <p:cNvSpPr/>
          <p:nvPr/>
        </p:nvSpPr>
        <p:spPr>
          <a:xfrm>
            <a:off x="5761800" y="3312609"/>
            <a:ext cx="1943161" cy="492443"/>
          </a:xfrm>
          <a:prstGeom prst="rect">
            <a:avLst/>
          </a:prstGeom>
        </p:spPr>
        <p:txBody>
          <a:bodyPr wrap="none">
            <a:spAutoFit/>
          </a:bodyPr>
          <a:lstStyle/>
          <a:p>
            <a:pPr>
              <a:defRPr/>
            </a:pPr>
            <a:r>
              <a:rPr lang="en-US" altLang="zh-CN" sz="2600" dirty="0">
                <a:solidFill>
                  <a:srgbClr val="C00000"/>
                </a:solidFill>
                <a:latin typeface="Times New Roman" pitchFamily="18" charset="0"/>
              </a:rPr>
              <a:t>more patient </a:t>
            </a:r>
            <a:endParaRPr lang="zh-CN" altLang="en-US" sz="2600" dirty="0">
              <a:solidFill>
                <a:srgbClr val="C00000"/>
              </a:solidFill>
              <a:latin typeface="Times New Roman" pitchFamily="18" charset="0"/>
            </a:endParaRPr>
          </a:p>
        </p:txBody>
      </p:sp>
      <p:sp>
        <p:nvSpPr>
          <p:cNvPr id="21" name="矩形 20"/>
          <p:cNvSpPr/>
          <p:nvPr/>
        </p:nvSpPr>
        <p:spPr>
          <a:xfrm>
            <a:off x="5554933" y="5661155"/>
            <a:ext cx="2497800" cy="492443"/>
          </a:xfrm>
          <a:prstGeom prst="rect">
            <a:avLst/>
          </a:prstGeom>
        </p:spPr>
        <p:txBody>
          <a:bodyPr wrap="none">
            <a:spAutoFit/>
          </a:bodyPr>
          <a:lstStyle/>
          <a:p>
            <a:pPr>
              <a:defRPr/>
            </a:pPr>
            <a:r>
              <a:rPr lang="en-US" altLang="zh-CN" sz="2600" dirty="0">
                <a:solidFill>
                  <a:srgbClr val="C00000"/>
                </a:solidFill>
                <a:latin typeface="Times New Roman" pitchFamily="18" charset="0"/>
              </a:rPr>
              <a:t>what you are not </a:t>
            </a:r>
            <a:endParaRPr lang="zh-CN" altLang="en-US" sz="2600" dirty="0">
              <a:solidFill>
                <a:srgbClr val="C00000"/>
              </a:solidFill>
              <a:latin typeface="Times New Roman" pitchFamily="18" charset="0"/>
            </a:endParaRPr>
          </a:p>
        </p:txBody>
      </p:sp>
      <p:sp>
        <p:nvSpPr>
          <p:cNvPr id="18" name="文本框 32"/>
          <p:cNvSpPr txBox="1">
            <a:spLocks noChangeArrowheads="1"/>
          </p:cNvSpPr>
          <p:nvPr/>
        </p:nvSpPr>
        <p:spPr bwMode="auto">
          <a:xfrm>
            <a:off x="2468562" y="280988"/>
            <a:ext cx="23914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FF9F47"/>
                </a:solidFill>
                <a:cs typeface="Arial" pitchFamily="34" charset="0"/>
              </a:rPr>
              <a:t>Warm-up</a:t>
            </a:r>
            <a:endParaRPr kumimoji="1" lang="zh-CN" altLang="en-US" sz="2800" b="1" dirty="0">
              <a:solidFill>
                <a:srgbClr val="FF9F47"/>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7654" name="图片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29"/>
          <p:cNvSpPr txBox="1"/>
          <p:nvPr/>
        </p:nvSpPr>
        <p:spPr>
          <a:xfrm>
            <a:off x="355600" y="203200"/>
            <a:ext cx="1916113" cy="552450"/>
          </a:xfrm>
          <a:prstGeom prst="rect">
            <a:avLst/>
          </a:prstGeom>
          <a:noFill/>
        </p:spPr>
        <p:txBody>
          <a:bodyPr wrap="none">
            <a:spAutoFit/>
          </a:bodyPr>
          <a:lstStyle/>
          <a:p>
            <a:pPr eaLnBrk="1" hangingPunct="1">
              <a:buFont typeface="Arial" charset="0"/>
              <a:buNone/>
              <a:defRPr/>
            </a:pPr>
            <a:r>
              <a:rPr kumimoji="1" lang="en-US" altLang="zh-CN" sz="3000" b="1" dirty="0">
                <a:solidFill>
                  <a:schemeClr val="accent3">
                    <a:lumMod val="75000"/>
                  </a:schemeClr>
                </a:solidFill>
                <a:latin typeface="Arial"/>
                <a:ea typeface="宋体" charset="0"/>
                <a:cs typeface="Arial"/>
              </a:rPr>
              <a:t>Explore 1</a:t>
            </a:r>
            <a:endParaRPr kumimoji="1" lang="zh-CN" altLang="en-US" sz="3000" b="1" dirty="0">
              <a:solidFill>
                <a:schemeClr val="accent3">
                  <a:lumMod val="75000"/>
                </a:schemeClr>
              </a:solidFill>
              <a:latin typeface="Arial"/>
              <a:ea typeface="宋体" charset="0"/>
              <a:cs typeface="Arial"/>
            </a:endParaRPr>
          </a:p>
        </p:txBody>
      </p:sp>
      <p:sp>
        <p:nvSpPr>
          <p:cNvPr id="27656"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27658" name="Rectangle 6"/>
          <p:cNvSpPr>
            <a:spLocks noChangeArrowheads="1"/>
          </p:cNvSpPr>
          <p:nvPr/>
        </p:nvSpPr>
        <p:spPr bwMode="auto">
          <a:xfrm>
            <a:off x="222250" y="1082675"/>
            <a:ext cx="8150225" cy="432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algn="just" eaLnBrk="1" hangingPunct="1">
              <a:lnSpc>
                <a:spcPct val="120000"/>
              </a:lnSpc>
              <a:buFont typeface="Arial" pitchFamily="34" charset="0"/>
              <a:buNone/>
            </a:pPr>
            <a:endParaRPr lang="en-US" altLang="zh-CN" sz="2400">
              <a:solidFill>
                <a:srgbClr val="000000"/>
              </a:solidFill>
              <a:latin typeface="Times New Roman" pitchFamily="18" charset="0"/>
              <a:cs typeface="Times New Roman" pitchFamily="18" charset="0"/>
              <a:sym typeface="Arial" pitchFamily="34" charset="0"/>
            </a:endParaRPr>
          </a:p>
        </p:txBody>
      </p:sp>
      <p:sp>
        <p:nvSpPr>
          <p:cNvPr id="30731" name="矩形 1"/>
          <p:cNvSpPr>
            <a:spLocks noChangeArrowheads="1"/>
          </p:cNvSpPr>
          <p:nvPr/>
        </p:nvSpPr>
        <p:spPr bwMode="auto">
          <a:xfrm>
            <a:off x="496886" y="1556870"/>
            <a:ext cx="8150225"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algn="just">
              <a:spcBef>
                <a:spcPct val="20000"/>
              </a:spcBef>
              <a:buFont typeface="Wingdings" pitchFamily="2" charset="2"/>
              <a:buChar char="l"/>
            </a:pPr>
            <a:r>
              <a:rPr kumimoji="1" lang="en-US" altLang="zh-CN" sz="2600" dirty="0">
                <a:solidFill>
                  <a:srgbClr val="C00000"/>
                </a:solidFill>
                <a:latin typeface="Times New Roman" pitchFamily="18" charset="0"/>
              </a:rPr>
              <a:t>Yes, I agree with the last speaker that travel makes us more of what we are not. I think traveling can broaden my horizons and make me more cultured. In addition, travel forces me to get out of my comfort zone. For example, when I get into a hotel room, the person next door may make noises all night. People who in some way invade my space will force me to get out of my shell and adapt to a new situation, ultimately leaving an influence on my character.</a:t>
            </a:r>
          </a:p>
        </p:txBody>
      </p:sp>
      <p:pic>
        <p:nvPicPr>
          <p:cNvPr id="27660"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文本框 32"/>
          <p:cNvSpPr txBox="1">
            <a:spLocks noChangeArrowheads="1"/>
          </p:cNvSpPr>
          <p:nvPr/>
        </p:nvSpPr>
        <p:spPr bwMode="auto">
          <a:xfrm>
            <a:off x="2468562" y="280988"/>
            <a:ext cx="23914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FF9F47"/>
                </a:solidFill>
                <a:cs typeface="Arial" pitchFamily="34" charset="0"/>
              </a:rPr>
              <a:t>Warm-up</a:t>
            </a:r>
            <a:endParaRPr kumimoji="1" lang="zh-CN" altLang="en-US" sz="2800" b="1" dirty="0">
              <a:solidFill>
                <a:srgbClr val="FF9F47"/>
              </a:solidFill>
              <a:cs typeface="Arial" pitchFamily="34" charset="0"/>
            </a:endParaRPr>
          </a:p>
        </p:txBody>
      </p:sp>
      <p:sp>
        <p:nvSpPr>
          <p:cNvPr id="15" name="矩形 14"/>
          <p:cNvSpPr/>
          <p:nvPr/>
        </p:nvSpPr>
        <p:spPr>
          <a:xfrm>
            <a:off x="79930" y="647700"/>
            <a:ext cx="3634265" cy="661207"/>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eaLnBrk="1" hangingPunct="1">
              <a:lnSpc>
                <a:spcPct val="150000"/>
              </a:lnSpc>
              <a:spcBef>
                <a:spcPts val="1800"/>
              </a:spcBef>
              <a:buFont typeface="Arial" panose="020B0604020202020204" pitchFamily="34" charset="0"/>
              <a:buNone/>
              <a:defRPr/>
            </a:pP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a typeface="Malgun Gothic" panose="020B0503020000020004" charset="-127"/>
                <a:cs typeface="Malgun Gothic" panose="020B0503020000020004" charset="-127"/>
                <a:sym typeface="Arial" panose="020B0604020202020204" pitchFamily="34" charset="0"/>
              </a:rPr>
              <a:t>References answers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8678" name="图片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29"/>
          <p:cNvSpPr txBox="1"/>
          <p:nvPr/>
        </p:nvSpPr>
        <p:spPr>
          <a:xfrm>
            <a:off x="355600" y="203200"/>
            <a:ext cx="1916113" cy="552450"/>
          </a:xfrm>
          <a:prstGeom prst="rect">
            <a:avLst/>
          </a:prstGeom>
          <a:noFill/>
        </p:spPr>
        <p:txBody>
          <a:bodyPr wrap="none">
            <a:spAutoFit/>
          </a:bodyPr>
          <a:lstStyle/>
          <a:p>
            <a:pPr eaLnBrk="1" hangingPunct="1">
              <a:buFont typeface="Arial" charset="0"/>
              <a:buNone/>
              <a:defRPr/>
            </a:pPr>
            <a:r>
              <a:rPr kumimoji="1" lang="en-US" altLang="zh-CN" sz="3000" b="1" dirty="0">
                <a:solidFill>
                  <a:schemeClr val="accent3">
                    <a:lumMod val="75000"/>
                  </a:schemeClr>
                </a:solidFill>
                <a:latin typeface="Arial"/>
                <a:ea typeface="宋体" charset="0"/>
                <a:cs typeface="Arial"/>
              </a:rPr>
              <a:t>Explore 1</a:t>
            </a:r>
            <a:endParaRPr kumimoji="1" lang="zh-CN" altLang="en-US" sz="3000" b="1" dirty="0">
              <a:solidFill>
                <a:schemeClr val="accent3">
                  <a:lumMod val="75000"/>
                </a:schemeClr>
              </a:solidFill>
              <a:latin typeface="Arial"/>
              <a:ea typeface="宋体" charset="0"/>
              <a:cs typeface="Arial"/>
            </a:endParaRPr>
          </a:p>
        </p:txBody>
      </p:sp>
      <p:sp>
        <p:nvSpPr>
          <p:cNvPr id="28680"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28682" name="Rectangle 6"/>
          <p:cNvSpPr>
            <a:spLocks noChangeArrowheads="1"/>
          </p:cNvSpPr>
          <p:nvPr/>
        </p:nvSpPr>
        <p:spPr bwMode="auto">
          <a:xfrm>
            <a:off x="222250" y="1082675"/>
            <a:ext cx="8150225" cy="432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algn="just" eaLnBrk="1" hangingPunct="1">
              <a:lnSpc>
                <a:spcPct val="120000"/>
              </a:lnSpc>
              <a:buFont typeface="Arial" pitchFamily="34" charset="0"/>
              <a:buNone/>
            </a:pPr>
            <a:endParaRPr lang="en-US" altLang="zh-CN" sz="2400">
              <a:solidFill>
                <a:srgbClr val="000000"/>
              </a:solidFill>
              <a:latin typeface="Times New Roman" pitchFamily="18" charset="0"/>
              <a:cs typeface="Times New Roman" pitchFamily="18" charset="0"/>
              <a:sym typeface="Arial" pitchFamily="34" charset="0"/>
            </a:endParaRPr>
          </a:p>
        </p:txBody>
      </p:sp>
      <p:sp>
        <p:nvSpPr>
          <p:cNvPr id="30731" name="矩形 1"/>
          <p:cNvSpPr>
            <a:spLocks noChangeArrowheads="1"/>
          </p:cNvSpPr>
          <p:nvPr/>
        </p:nvSpPr>
        <p:spPr bwMode="auto">
          <a:xfrm>
            <a:off x="539720" y="1475349"/>
            <a:ext cx="8465262"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57200" indent="-457200" algn="just">
              <a:spcBef>
                <a:spcPct val="20000"/>
              </a:spcBef>
              <a:buFont typeface="Wingdings" pitchFamily="2" charset="2"/>
              <a:buChar char="l"/>
            </a:pPr>
            <a:r>
              <a:rPr kumimoji="1" lang="en-US" altLang="zh-CN" sz="2600" dirty="0">
                <a:solidFill>
                  <a:srgbClr val="C00000"/>
                </a:solidFill>
                <a:latin typeface="Times New Roman" pitchFamily="18" charset="0"/>
              </a:rPr>
              <a:t>No. In my opinion, travel makes us more of what we are. For one thing, I can be my real self when traveling. Surrounded by strangers, I don’t have to modulate my behavior or socialize. It’s a good chance to relax and to reflect. For another, travel helps me develop my potential. For example, when I travel to a country where I am not familiar with the language, I have to try every means to communicate with the locals, using gestures or even learning a few words or sentences of their language. The travel experience will help me improve my communication skills and may even make me realize that I perhaps have the potential for language.</a:t>
            </a:r>
          </a:p>
        </p:txBody>
      </p:sp>
      <p:pic>
        <p:nvPicPr>
          <p:cNvPr id="28684" name="Picture 21">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文本框 32"/>
          <p:cNvSpPr txBox="1">
            <a:spLocks noChangeArrowheads="1"/>
          </p:cNvSpPr>
          <p:nvPr/>
        </p:nvSpPr>
        <p:spPr bwMode="auto">
          <a:xfrm>
            <a:off x="2468562" y="280988"/>
            <a:ext cx="23914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FF9F47"/>
                </a:solidFill>
                <a:cs typeface="Arial" pitchFamily="34" charset="0"/>
              </a:rPr>
              <a:t>Warm-up</a:t>
            </a:r>
            <a:endParaRPr kumimoji="1" lang="zh-CN" altLang="en-US" sz="2800" b="1" dirty="0">
              <a:solidFill>
                <a:srgbClr val="FF9F47"/>
              </a:solidFill>
              <a:cs typeface="Arial" pitchFamily="34" charset="0"/>
            </a:endParaRPr>
          </a:p>
        </p:txBody>
      </p:sp>
      <p:sp>
        <p:nvSpPr>
          <p:cNvPr id="14" name="矩形 13"/>
          <p:cNvSpPr/>
          <p:nvPr/>
        </p:nvSpPr>
        <p:spPr>
          <a:xfrm>
            <a:off x="79930" y="647700"/>
            <a:ext cx="3634265" cy="661207"/>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eaLnBrk="1" hangingPunct="1">
              <a:lnSpc>
                <a:spcPct val="150000"/>
              </a:lnSpc>
              <a:spcBef>
                <a:spcPts val="1800"/>
              </a:spcBef>
              <a:buFont typeface="Arial" panose="020B0604020202020204" pitchFamily="34" charset="0"/>
              <a:buNone/>
              <a:defRPr/>
            </a:pP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a typeface="Malgun Gothic" panose="020B0503020000020004" charset="-127"/>
                <a:cs typeface="Malgun Gothic" panose="020B0503020000020004" charset="-127"/>
                <a:sym typeface="Arial" panose="020B0604020202020204" pitchFamily="34" charset="0"/>
              </a:rPr>
              <a:t>References answers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56326" name="图片 6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7" name="文本框 66"/>
          <p:cNvSpPr txBox="1">
            <a:spLocks noChangeArrowheads="1"/>
          </p:cNvSpPr>
          <p:nvPr/>
        </p:nvSpPr>
        <p:spPr bwMode="auto">
          <a:xfrm>
            <a:off x="104775" y="919163"/>
            <a:ext cx="4533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defRPr/>
            </a:pPr>
            <a:r>
              <a:rPr kumimoji="1" lang="en-US" altLang="zh-CN" sz="2800" b="1" dirty="0">
                <a:solidFill>
                  <a:schemeClr val="accent2"/>
                </a:solidFill>
                <a:latin typeface="Times New Roman" pitchFamily="18" charset="0"/>
              </a:rPr>
              <a:t>Language points</a:t>
            </a:r>
            <a:endParaRPr kumimoji="1" lang="zh-CN" altLang="en-US" sz="2800" b="1" dirty="0">
              <a:solidFill>
                <a:schemeClr val="accent2"/>
              </a:solidFill>
              <a:latin typeface="Times New Roman" pitchFamily="18" charset="0"/>
            </a:endParaRPr>
          </a:p>
        </p:txBody>
      </p:sp>
      <p:sp>
        <p:nvSpPr>
          <p:cNvPr id="56329" name="文本框 3"/>
          <p:cNvSpPr txBox="1">
            <a:spLocks noChangeArrowheads="1"/>
          </p:cNvSpPr>
          <p:nvPr/>
        </p:nvSpPr>
        <p:spPr bwMode="auto">
          <a:xfrm>
            <a:off x="376238" y="1798638"/>
            <a:ext cx="1014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kumimoji="1" lang="en-US" altLang="zh-TW" sz="1400" b="1">
                <a:solidFill>
                  <a:schemeClr val="bg1"/>
                </a:solidFill>
              </a:rPr>
              <a:t>Frozen </a:t>
            </a:r>
          </a:p>
          <a:p>
            <a:pPr algn="ctr" eaLnBrk="1" hangingPunct="1">
              <a:buFont typeface="Arial" pitchFamily="34" charset="0"/>
              <a:buNone/>
            </a:pPr>
            <a:r>
              <a:rPr kumimoji="1" lang="en-US" altLang="zh-TW" sz="1400" b="1">
                <a:solidFill>
                  <a:schemeClr val="bg1"/>
                </a:solidFill>
              </a:rPr>
              <a:t>(</a:t>
            </a:r>
            <a:r>
              <a:rPr kumimoji="1" lang="zh-TW" altLang="en-US" sz="1400" b="1">
                <a:solidFill>
                  <a:schemeClr val="bg1"/>
                </a:solidFill>
              </a:rPr>
              <a:t>冰雪奇缘</a:t>
            </a:r>
            <a:r>
              <a:rPr kumimoji="1" lang="en-US" altLang="zh-TW" sz="1400" b="1">
                <a:solidFill>
                  <a:schemeClr val="bg1"/>
                </a:solidFill>
              </a:rPr>
              <a:t>)</a:t>
            </a:r>
            <a:endParaRPr kumimoji="1" lang="zh-CN" altLang="en-US" sz="1400" b="1">
              <a:solidFill>
                <a:schemeClr val="bg1"/>
              </a:solidFill>
            </a:endParaRPr>
          </a:p>
        </p:txBody>
      </p:sp>
      <p:sp>
        <p:nvSpPr>
          <p:cNvPr id="56330"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16" name="内容占位符 2"/>
          <p:cNvSpPr>
            <a:spLocks noGrp="1"/>
          </p:cNvSpPr>
          <p:nvPr/>
        </p:nvSpPr>
        <p:spPr bwMode="auto">
          <a:xfrm>
            <a:off x="104775" y="1574800"/>
            <a:ext cx="8299450" cy="447675"/>
          </a:xfrm>
          <a:prstGeom prst="rect">
            <a:avLst/>
          </a:prstGeom>
          <a:noFill/>
          <a:ln w="9525">
            <a:noFill/>
            <a:miter lim="800000"/>
            <a:headEnd/>
            <a:tailEnd/>
          </a:ln>
        </p:spPr>
        <p:txBody>
          <a:bodyPr/>
          <a:lstStyle/>
          <a:p>
            <a:pPr eaLnBrk="1" hangingPunct="1">
              <a:defRPr/>
            </a:pPr>
            <a:r>
              <a:rPr lang="en-US" altLang="zh-CN" sz="2600" b="1" dirty="0">
                <a:latin typeface="Times New Roman" pitchFamily="18" charset="0"/>
                <a:ea typeface="宋体" charset="0"/>
              </a:rPr>
              <a:t>1. This explains why he felt the need to </a:t>
            </a:r>
            <a:r>
              <a:rPr lang="en-US" altLang="zh-CN" sz="2600" b="1" dirty="0">
                <a:solidFill>
                  <a:srgbClr val="C00000"/>
                </a:solidFill>
                <a:latin typeface="Times New Roman" pitchFamily="18" charset="0"/>
                <a:ea typeface="宋体" charset="0"/>
              </a:rPr>
              <a:t>strike up </a:t>
            </a:r>
            <a:r>
              <a:rPr lang="en-US" altLang="zh-CN" sz="2600" b="1" dirty="0">
                <a:latin typeface="Times New Roman" pitchFamily="18" charset="0"/>
                <a:ea typeface="宋体" charset="0"/>
              </a:rPr>
              <a:t>a</a:t>
            </a:r>
          </a:p>
          <a:p>
            <a:pPr eaLnBrk="1" hangingPunct="1">
              <a:defRPr/>
            </a:pPr>
            <a:r>
              <a:rPr lang="en-US" altLang="zh-CN" sz="2600" b="1" dirty="0">
                <a:latin typeface="Times New Roman" pitchFamily="18" charset="0"/>
                <a:ea typeface="宋体" charset="0"/>
              </a:rPr>
              <a:t>     conversation </a:t>
            </a:r>
            <a:r>
              <a:rPr lang="en-US" altLang="zh-CN" sz="2600" b="1" dirty="0">
                <a:solidFill>
                  <a:srgbClr val="C00000"/>
                </a:solidFill>
                <a:latin typeface="Times New Roman" pitchFamily="18" charset="0"/>
                <a:ea typeface="宋体" charset="0"/>
              </a:rPr>
              <a:t>with</a:t>
            </a:r>
            <a:r>
              <a:rPr lang="en-US" altLang="zh-CN" sz="2600" b="1" dirty="0">
                <a:latin typeface="Times New Roman" pitchFamily="18" charset="0"/>
                <a:ea typeface="宋体" charset="0"/>
              </a:rPr>
              <a:t> me at six o’clock one morning.</a:t>
            </a:r>
          </a:p>
          <a:p>
            <a:pPr eaLnBrk="1" hangingPunct="1">
              <a:defRPr/>
            </a:pPr>
            <a:r>
              <a:rPr lang="en-US" altLang="zh-CN" sz="2600" b="1" dirty="0">
                <a:latin typeface="Times New Roman" pitchFamily="18" charset="0"/>
                <a:ea typeface="宋体" charset="0"/>
              </a:rPr>
              <a:t>     </a:t>
            </a:r>
            <a:r>
              <a:rPr lang="en-US" altLang="zh-CN" sz="2600" b="1" dirty="0">
                <a:solidFill>
                  <a:srgbClr val="C00000"/>
                </a:solidFill>
                <a:latin typeface="Times New Roman" pitchFamily="18" charset="0"/>
                <a:ea typeface="宋体" charset="0"/>
              </a:rPr>
              <a:t>(Para. 1)</a:t>
            </a:r>
            <a:endParaRPr lang="en-US" altLang="zh-CN" sz="2600" dirty="0">
              <a:solidFill>
                <a:srgbClr val="C00000"/>
              </a:solidFill>
              <a:latin typeface="Times New Roman" pitchFamily="18" charset="0"/>
              <a:ea typeface="宋体" charset="0"/>
              <a:sym typeface="Calibri" pitchFamily="34" charset="0"/>
            </a:endParaRPr>
          </a:p>
          <a:p>
            <a:pPr eaLnBrk="1" hangingPunct="1">
              <a:spcBef>
                <a:spcPct val="20000"/>
              </a:spcBef>
              <a:buFont typeface="Arial" charset="0"/>
              <a:buNone/>
              <a:defRPr/>
            </a:pPr>
            <a:endParaRPr lang="en-US" altLang="zh-CN" sz="2600" dirty="0">
              <a:latin typeface="Times New Roman" pitchFamily="18" charset="0"/>
              <a:ea typeface="宋体" charset="0"/>
              <a:sym typeface="Calibri" pitchFamily="34" charset="0"/>
            </a:endParaRPr>
          </a:p>
        </p:txBody>
      </p:sp>
      <p:sp>
        <p:nvSpPr>
          <p:cNvPr id="18" name="矩形 10"/>
          <p:cNvSpPr>
            <a:spLocks noChangeArrowheads="1"/>
          </p:cNvSpPr>
          <p:nvPr/>
        </p:nvSpPr>
        <p:spPr bwMode="auto">
          <a:xfrm>
            <a:off x="503238" y="2941638"/>
            <a:ext cx="802005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en-US" altLang="zh-CN" sz="2600" b="1" dirty="0">
                <a:solidFill>
                  <a:srgbClr val="C00000"/>
                </a:solidFill>
                <a:latin typeface="Times New Roman" pitchFamily="18" charset="0"/>
                <a:sym typeface="Calibri" panose="020F0502020204030204" pitchFamily="34" charset="0"/>
              </a:rPr>
              <a:t>strike up </a:t>
            </a:r>
            <a:r>
              <a:rPr lang="en-US" altLang="zh-CN" sz="2600" b="1" dirty="0" err="1">
                <a:solidFill>
                  <a:srgbClr val="C00000"/>
                </a:solidFill>
                <a:latin typeface="Times New Roman" pitchFamily="18" charset="0"/>
                <a:sym typeface="Calibri" panose="020F0502020204030204" pitchFamily="34" charset="0"/>
              </a:rPr>
              <a:t>sth</a:t>
            </a:r>
            <a:r>
              <a:rPr lang="en-US" altLang="zh-CN" sz="2600" b="1" dirty="0">
                <a:solidFill>
                  <a:srgbClr val="C00000"/>
                </a:solidFill>
                <a:latin typeface="Times New Roman" pitchFamily="18" charset="0"/>
                <a:sym typeface="Calibri" panose="020F0502020204030204" pitchFamily="34" charset="0"/>
              </a:rPr>
              <a:t>. (with sb.):</a:t>
            </a:r>
            <a:r>
              <a:rPr lang="en-US" altLang="zh-CN" sz="2600" dirty="0">
                <a:solidFill>
                  <a:srgbClr val="C00000"/>
                </a:solidFill>
                <a:latin typeface="Times New Roman" pitchFamily="18" charset="0"/>
                <a:sym typeface="Calibri" panose="020F0502020204030204" pitchFamily="34" charset="0"/>
              </a:rPr>
              <a:t> </a:t>
            </a:r>
            <a:r>
              <a:rPr lang="en-US" altLang="zh-CN" sz="2600" dirty="0">
                <a:latin typeface="Times New Roman" pitchFamily="18" charset="0"/>
                <a:sym typeface="Calibri" panose="020F0502020204030204" pitchFamily="34" charset="0"/>
              </a:rPr>
              <a:t>to begin a friendship, a relationship, a conversation, etc.</a:t>
            </a:r>
            <a:r>
              <a:rPr lang="zh-CN" altLang="en-US" sz="2600" dirty="0">
                <a:latin typeface="Times New Roman" pitchFamily="18" charset="0"/>
                <a:sym typeface="Calibri" panose="020F0502020204030204" pitchFamily="34" charset="0"/>
              </a:rPr>
              <a:t>（ 和某人）建立友谊，开始来往，交谈起来</a:t>
            </a:r>
            <a:endParaRPr lang="zh-CN" altLang="en-US" sz="2600" dirty="0">
              <a:latin typeface="+mn-ea"/>
              <a:ea typeface="+mn-ea"/>
            </a:endParaRPr>
          </a:p>
        </p:txBody>
      </p:sp>
      <p:sp>
        <p:nvSpPr>
          <p:cNvPr id="19" name="矩形 18"/>
          <p:cNvSpPr>
            <a:spLocks noChangeArrowheads="1"/>
          </p:cNvSpPr>
          <p:nvPr/>
        </p:nvSpPr>
        <p:spPr bwMode="auto">
          <a:xfrm>
            <a:off x="503238" y="4808220"/>
            <a:ext cx="83597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Font typeface="Arial" panose="020B0604020202020204" pitchFamily="34" charset="0"/>
              <a:buNone/>
              <a:defRPr/>
            </a:pPr>
            <a:r>
              <a:rPr lang="zh-CN" altLang="en-US" sz="2600" dirty="0">
                <a:latin typeface="+mn-ea"/>
                <a:ea typeface="+mn-ea"/>
                <a:cs typeface="Times New Roman" panose="02020603050405020304" pitchFamily="18" charset="0"/>
              </a:rPr>
              <a:t>你能和陌生人轻松攀谈起来么？</a:t>
            </a:r>
          </a:p>
        </p:txBody>
      </p:sp>
      <p:sp>
        <p:nvSpPr>
          <p:cNvPr id="20" name="矩形 19"/>
          <p:cNvSpPr>
            <a:spLocks noChangeArrowheads="1"/>
          </p:cNvSpPr>
          <p:nvPr/>
        </p:nvSpPr>
        <p:spPr bwMode="auto">
          <a:xfrm>
            <a:off x="287338" y="5300663"/>
            <a:ext cx="788352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en-US" altLang="zh-CN" sz="2600" dirty="0">
                <a:solidFill>
                  <a:srgbClr val="C00000"/>
                </a:solidFill>
                <a:latin typeface="Times New Roman" pitchFamily="18" charset="0"/>
              </a:rPr>
              <a:t>  Can you strike up conversations with new people easily?</a:t>
            </a:r>
          </a:p>
        </p:txBody>
      </p:sp>
      <p:pic>
        <p:nvPicPr>
          <p:cNvPr id="56335"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911" y="4234300"/>
            <a:ext cx="2090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36" name="Picture 21">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itchFamily="34" charset="0"/>
                <a:ea typeface="宋体" pitchFamily="2" charset="-122"/>
              </a:defRPr>
            </a:lvl1pPr>
            <a:lvl2pPr marL="742950" indent="-285750" defTabSz="457200">
              <a:defRPr>
                <a:solidFill>
                  <a:schemeClr val="tx1"/>
                </a:solidFill>
                <a:latin typeface="Arial" pitchFamily="34" charset="0"/>
                <a:ea typeface="宋体" pitchFamily="2" charset="-122"/>
              </a:defRPr>
            </a:lvl2pPr>
            <a:lvl3pPr marL="1143000" indent="-228600" defTabSz="457200">
              <a:defRPr>
                <a:solidFill>
                  <a:schemeClr val="tx1"/>
                </a:solidFill>
                <a:latin typeface="Arial" pitchFamily="34" charset="0"/>
                <a:ea typeface="宋体" pitchFamily="2" charset="-122"/>
              </a:defRPr>
            </a:lvl3pPr>
            <a:lvl4pPr marL="1600200" indent="-228600" defTabSz="457200">
              <a:defRPr>
                <a:solidFill>
                  <a:schemeClr val="tx1"/>
                </a:solidFill>
                <a:latin typeface="Arial" pitchFamily="34" charset="0"/>
                <a:ea typeface="宋体" pitchFamily="2" charset="-122"/>
              </a:defRPr>
            </a:lvl4pPr>
            <a:lvl5pPr marL="2057400" indent="-228600" defTabSz="45720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kumimoji="1" lang="en-US" altLang="zh-CN" sz="2800" b="1" dirty="0">
                <a:solidFill>
                  <a:srgbClr val="C0504D"/>
                </a:solidFill>
                <a:cs typeface="Arial" pitchFamily="34" charset="0"/>
              </a:rPr>
              <a:t>Understanding </a:t>
            </a:r>
            <a:r>
              <a:rPr kumimoji="1" lang="en-US" altLang="zh-CN" sz="2800" b="1" dirty="0">
                <a:solidFill>
                  <a:srgbClr val="C00000"/>
                </a:solidFill>
                <a:cs typeface="Arial" pitchFamily="34" charset="0"/>
              </a:rPr>
              <a:t>the</a:t>
            </a:r>
            <a:r>
              <a:rPr kumimoji="1" lang="en-US" altLang="zh-CN" sz="2800" b="1" dirty="0">
                <a:solidFill>
                  <a:srgbClr val="C0504D"/>
                </a:solidFill>
                <a:cs typeface="Arial" pitchFamily="34" charset="0"/>
              </a:rPr>
              <a:t> text</a:t>
            </a:r>
            <a:endParaRPr kumimoji="1" lang="zh-CN" altLang="en-US" sz="2800" b="1" dirty="0">
              <a:solidFill>
                <a:srgbClr val="C0504D"/>
              </a:solidFill>
              <a:cs typeface="Arial" pitchFamily="34" charset="0"/>
            </a:endParaRPr>
          </a:p>
        </p:txBody>
      </p:sp>
      <p:cxnSp>
        <p:nvCxnSpPr>
          <p:cNvPr id="22"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
        <p:nvSpPr>
          <p:cNvPr id="23"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cs typeface="Arial" pitchFamily="34" charset="0"/>
              </a:rPr>
              <a:t>Explore 1</a:t>
            </a:r>
            <a:endParaRPr kumimoji="1" lang="zh-CN" altLang="en-US" sz="3000" b="1" dirty="0">
              <a:solidFill>
                <a:srgbClr val="408000"/>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633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57350" name="图片 6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2" name="文本框 3"/>
          <p:cNvSpPr txBox="1">
            <a:spLocks noChangeArrowheads="1"/>
          </p:cNvSpPr>
          <p:nvPr/>
        </p:nvSpPr>
        <p:spPr bwMode="auto">
          <a:xfrm>
            <a:off x="376238" y="1798638"/>
            <a:ext cx="1014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kumimoji="1" lang="en-US" altLang="zh-TW" sz="1400" b="1">
                <a:solidFill>
                  <a:schemeClr val="bg1"/>
                </a:solidFill>
              </a:rPr>
              <a:t>Frozen </a:t>
            </a:r>
          </a:p>
          <a:p>
            <a:pPr algn="ctr" eaLnBrk="1" hangingPunct="1">
              <a:buFont typeface="Arial" pitchFamily="34" charset="0"/>
              <a:buNone/>
            </a:pPr>
            <a:r>
              <a:rPr kumimoji="1" lang="en-US" altLang="zh-TW" sz="1400" b="1">
                <a:solidFill>
                  <a:schemeClr val="bg1"/>
                </a:solidFill>
              </a:rPr>
              <a:t>(</a:t>
            </a:r>
            <a:r>
              <a:rPr kumimoji="1" lang="zh-TW" altLang="en-US" sz="1400" b="1">
                <a:solidFill>
                  <a:schemeClr val="bg1"/>
                </a:solidFill>
              </a:rPr>
              <a:t>冰雪奇缘</a:t>
            </a:r>
            <a:r>
              <a:rPr kumimoji="1" lang="en-US" altLang="zh-TW" sz="1400" b="1">
                <a:solidFill>
                  <a:schemeClr val="bg1"/>
                </a:solidFill>
              </a:rPr>
              <a:t>)</a:t>
            </a:r>
            <a:endParaRPr kumimoji="1" lang="zh-CN" altLang="en-US" sz="1400" b="1">
              <a:solidFill>
                <a:schemeClr val="bg1"/>
              </a:solidFill>
            </a:endParaRPr>
          </a:p>
        </p:txBody>
      </p:sp>
      <p:sp>
        <p:nvSpPr>
          <p:cNvPr id="57353"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16" name="内容占位符 2"/>
          <p:cNvSpPr>
            <a:spLocks noGrp="1"/>
          </p:cNvSpPr>
          <p:nvPr/>
        </p:nvSpPr>
        <p:spPr bwMode="auto">
          <a:xfrm>
            <a:off x="198438" y="1343170"/>
            <a:ext cx="8372475" cy="447675"/>
          </a:xfrm>
          <a:prstGeom prst="rect">
            <a:avLst/>
          </a:prstGeom>
          <a:noFill/>
          <a:ln w="9525">
            <a:noFill/>
            <a:miter lim="800000"/>
            <a:headEnd/>
            <a:tailEnd/>
          </a:ln>
        </p:spPr>
        <p:txBody>
          <a:bodyPr/>
          <a:lstStyle/>
          <a:p>
            <a:pPr eaLnBrk="1" hangingPunct="1">
              <a:buFont typeface="Arial" charset="0"/>
              <a:buNone/>
              <a:defRPr/>
            </a:pPr>
            <a:r>
              <a:rPr lang="en-US" altLang="zh-CN" sz="2600" b="1" dirty="0">
                <a:latin typeface="Times New Roman" pitchFamily="18" charset="0"/>
                <a:ea typeface="+mn-ea"/>
                <a:sym typeface="Calibri" pitchFamily="34" charset="0"/>
              </a:rPr>
              <a:t>2. </a:t>
            </a:r>
            <a:r>
              <a:rPr lang="en-US" altLang="zh-CN" sz="2600" b="1" dirty="0">
                <a:latin typeface="Times New Roman" pitchFamily="18" charset="0"/>
                <a:ea typeface="+mn-ea"/>
              </a:rPr>
              <a:t>I was about to start </a:t>
            </a:r>
            <a:r>
              <a:rPr lang="en-US" altLang="zh-CN" sz="2600" b="1" dirty="0">
                <a:solidFill>
                  <a:srgbClr val="C00000"/>
                </a:solidFill>
                <a:latin typeface="Times New Roman" pitchFamily="18" charset="0"/>
                <a:ea typeface="+mn-ea"/>
              </a:rPr>
              <a:t>working out</a:t>
            </a:r>
            <a:r>
              <a:rPr lang="en-US" altLang="zh-CN" sz="2600" b="1" dirty="0">
                <a:latin typeface="Times New Roman" pitchFamily="18" charset="0"/>
                <a:ea typeface="+mn-ea"/>
              </a:rPr>
              <a:t>, and he had just</a:t>
            </a:r>
          </a:p>
          <a:p>
            <a:pPr eaLnBrk="1" hangingPunct="1">
              <a:buFont typeface="Arial" charset="0"/>
              <a:buNone/>
              <a:defRPr/>
            </a:pPr>
            <a:r>
              <a:rPr lang="en-US" altLang="zh-CN" sz="2600" b="1" dirty="0">
                <a:latin typeface="Times New Roman" pitchFamily="18" charset="0"/>
                <a:ea typeface="+mn-ea"/>
              </a:rPr>
              <a:t>    finished. </a:t>
            </a:r>
            <a:r>
              <a:rPr lang="en-US" altLang="zh-CN" sz="2600" b="1" dirty="0">
                <a:solidFill>
                  <a:srgbClr val="C00000"/>
                </a:solidFill>
                <a:latin typeface="Times New Roman" pitchFamily="18" charset="0"/>
                <a:ea typeface="+mn-ea"/>
              </a:rPr>
              <a:t>(Para. 2)</a:t>
            </a:r>
            <a:endParaRPr lang="en-US" altLang="zh-CN" sz="2600" dirty="0">
              <a:solidFill>
                <a:srgbClr val="C00000"/>
              </a:solidFill>
              <a:latin typeface="Times New Roman" pitchFamily="18" charset="0"/>
              <a:ea typeface="+mn-ea"/>
              <a:sym typeface="Calibri" pitchFamily="34" charset="0"/>
            </a:endParaRPr>
          </a:p>
          <a:p>
            <a:pPr eaLnBrk="1" hangingPunct="1">
              <a:spcBef>
                <a:spcPct val="20000"/>
              </a:spcBef>
              <a:buFont typeface="Arial" charset="0"/>
              <a:buNone/>
              <a:defRPr/>
            </a:pPr>
            <a:endParaRPr lang="en-US" altLang="zh-CN" sz="2600" dirty="0">
              <a:latin typeface="Times New Roman" pitchFamily="18" charset="0"/>
              <a:ea typeface="+mn-ea"/>
              <a:sym typeface="Calibri" pitchFamily="34" charset="0"/>
            </a:endParaRPr>
          </a:p>
        </p:txBody>
      </p:sp>
      <p:sp>
        <p:nvSpPr>
          <p:cNvPr id="18" name="矩形 10"/>
          <p:cNvSpPr>
            <a:spLocks noChangeArrowheads="1"/>
          </p:cNvSpPr>
          <p:nvPr/>
        </p:nvSpPr>
        <p:spPr bwMode="auto">
          <a:xfrm>
            <a:off x="536575" y="2322513"/>
            <a:ext cx="8515350"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Clr>
                <a:srgbClr val="E1B4B3"/>
              </a:buClr>
              <a:buSzPct val="120000"/>
              <a:buFont typeface="Wingdings" panose="05000000000000000000" pitchFamily="2" charset="2"/>
              <a:buNone/>
              <a:defRPr/>
            </a:pPr>
            <a:r>
              <a:rPr lang="en-US" altLang="zh-CN" sz="2600" b="1" dirty="0">
                <a:solidFill>
                  <a:srgbClr val="C00000"/>
                </a:solidFill>
                <a:latin typeface="Times New Roman" pitchFamily="18" charset="0"/>
                <a:ea typeface="+mn-ea"/>
                <a:sym typeface="Calibri" panose="020F0502020204030204" pitchFamily="34" charset="0"/>
              </a:rPr>
              <a:t>work out: </a:t>
            </a:r>
          </a:p>
          <a:p>
            <a:pPr marL="457200" indent="-457200" eaLnBrk="1" hangingPunct="1">
              <a:spcBef>
                <a:spcPct val="20000"/>
              </a:spcBef>
              <a:buSzPct val="120000"/>
              <a:buFont typeface="Wingdings" pitchFamily="2" charset="2"/>
              <a:buChar char="Ø"/>
              <a:defRPr/>
            </a:pPr>
            <a:r>
              <a:rPr lang="en-US" altLang="zh-CN" sz="2600" dirty="0">
                <a:solidFill>
                  <a:schemeClr val="tx1">
                    <a:lumMod val="95000"/>
                    <a:lumOff val="5000"/>
                  </a:schemeClr>
                </a:solidFill>
                <a:latin typeface="Times New Roman" pitchFamily="18" charset="0"/>
                <a:ea typeface="+mn-ea"/>
                <a:sym typeface="Calibri" panose="020F0502020204030204" pitchFamily="34" charset="0"/>
              </a:rPr>
              <a:t>to exercise in order to improve the strength or appearance of your body </a:t>
            </a:r>
            <a:r>
              <a:rPr lang="zh-CN" altLang="en-US" sz="2600" dirty="0">
                <a:solidFill>
                  <a:schemeClr val="tx1">
                    <a:lumMod val="95000"/>
                    <a:lumOff val="5000"/>
                  </a:schemeClr>
                </a:solidFill>
                <a:latin typeface="Times New Roman" pitchFamily="18" charset="0"/>
                <a:ea typeface="+mn-ea"/>
                <a:sym typeface="Calibri" panose="020F0502020204030204" pitchFamily="34" charset="0"/>
              </a:rPr>
              <a:t>锻炼身体</a:t>
            </a:r>
            <a:endParaRPr lang="zh-CN" altLang="en-US" sz="2600" dirty="0">
              <a:latin typeface="Times New Roman" pitchFamily="18" charset="0"/>
              <a:ea typeface="+mn-ea"/>
            </a:endParaRPr>
          </a:p>
        </p:txBody>
      </p:sp>
      <p:sp>
        <p:nvSpPr>
          <p:cNvPr id="19" name="矩形 18"/>
          <p:cNvSpPr>
            <a:spLocks noChangeArrowheads="1"/>
          </p:cNvSpPr>
          <p:nvPr/>
        </p:nvSpPr>
        <p:spPr bwMode="auto">
          <a:xfrm>
            <a:off x="536575" y="4342394"/>
            <a:ext cx="835818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Font typeface="Arial" panose="020B0604020202020204" pitchFamily="34" charset="0"/>
              <a:buNone/>
              <a:defRPr/>
            </a:pPr>
            <a:r>
              <a:rPr lang="zh-CN" altLang="en-US" sz="2600" dirty="0">
                <a:latin typeface="Times New Roman" pitchFamily="18" charset="0"/>
                <a:ea typeface="+mn-ea"/>
              </a:rPr>
              <a:t>他每周两次在健身房锻炼或游泳。</a:t>
            </a:r>
          </a:p>
        </p:txBody>
      </p:sp>
      <p:sp>
        <p:nvSpPr>
          <p:cNvPr id="20" name="矩形 19"/>
          <p:cNvSpPr>
            <a:spLocks noChangeArrowheads="1"/>
          </p:cNvSpPr>
          <p:nvPr/>
        </p:nvSpPr>
        <p:spPr bwMode="auto">
          <a:xfrm>
            <a:off x="536575" y="4875255"/>
            <a:ext cx="113665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ea typeface="+mn-ea"/>
              </a:rPr>
              <a:t> He works out at a gym or swim twice a week. </a:t>
            </a:r>
          </a:p>
        </p:txBody>
      </p:sp>
      <p:pic>
        <p:nvPicPr>
          <p:cNvPr id="5735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3696281"/>
            <a:ext cx="2090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9" name="Picture 21">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itchFamily="34" charset="0"/>
                <a:ea typeface="宋体" pitchFamily="2" charset="-122"/>
              </a:defRPr>
            </a:lvl1pPr>
            <a:lvl2pPr marL="742950" indent="-285750" defTabSz="457200">
              <a:defRPr>
                <a:solidFill>
                  <a:schemeClr val="tx1"/>
                </a:solidFill>
                <a:latin typeface="Arial" pitchFamily="34" charset="0"/>
                <a:ea typeface="宋体" pitchFamily="2" charset="-122"/>
              </a:defRPr>
            </a:lvl2pPr>
            <a:lvl3pPr marL="1143000" indent="-228600" defTabSz="457200">
              <a:defRPr>
                <a:solidFill>
                  <a:schemeClr val="tx1"/>
                </a:solidFill>
                <a:latin typeface="Arial" pitchFamily="34" charset="0"/>
                <a:ea typeface="宋体" pitchFamily="2" charset="-122"/>
              </a:defRPr>
            </a:lvl3pPr>
            <a:lvl4pPr marL="1600200" indent="-228600" defTabSz="457200">
              <a:defRPr>
                <a:solidFill>
                  <a:schemeClr val="tx1"/>
                </a:solidFill>
                <a:latin typeface="Arial" pitchFamily="34" charset="0"/>
                <a:ea typeface="宋体" pitchFamily="2" charset="-122"/>
              </a:defRPr>
            </a:lvl4pPr>
            <a:lvl5pPr marL="2057400" indent="-228600" defTabSz="45720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kumimoji="1" lang="en-US" altLang="zh-CN" sz="2800" b="1" dirty="0">
                <a:solidFill>
                  <a:srgbClr val="C0504D"/>
                </a:solidFill>
                <a:cs typeface="Arial" pitchFamily="34" charset="0"/>
              </a:rPr>
              <a:t>Understanding </a:t>
            </a:r>
            <a:r>
              <a:rPr kumimoji="1" lang="en-US" altLang="zh-CN" sz="2800" b="1" dirty="0">
                <a:solidFill>
                  <a:srgbClr val="C00000"/>
                </a:solidFill>
                <a:cs typeface="Arial" pitchFamily="34" charset="0"/>
              </a:rPr>
              <a:t>the</a:t>
            </a:r>
            <a:r>
              <a:rPr kumimoji="1" lang="en-US" altLang="zh-CN" sz="2800" b="1" dirty="0">
                <a:solidFill>
                  <a:srgbClr val="C0504D"/>
                </a:solidFill>
                <a:cs typeface="Arial" pitchFamily="34" charset="0"/>
              </a:rPr>
              <a:t> text</a:t>
            </a:r>
            <a:endParaRPr kumimoji="1" lang="zh-CN" altLang="en-US" sz="2800" b="1" dirty="0">
              <a:solidFill>
                <a:srgbClr val="C0504D"/>
              </a:solidFill>
              <a:cs typeface="Arial" pitchFamily="34" charset="0"/>
            </a:endParaRPr>
          </a:p>
        </p:txBody>
      </p:sp>
      <p:cxnSp>
        <p:nvCxnSpPr>
          <p:cNvPr id="21"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
        <p:nvSpPr>
          <p:cNvPr id="22"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cs typeface="Arial" pitchFamily="34" charset="0"/>
              </a:rPr>
              <a:t>Explore 1</a:t>
            </a:r>
            <a:endParaRPr kumimoji="1" lang="zh-CN" altLang="en-US" sz="3000" b="1" dirty="0">
              <a:solidFill>
                <a:srgbClr val="408000"/>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735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58374" name="图片 6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6" name="文本框 3"/>
          <p:cNvSpPr txBox="1">
            <a:spLocks noChangeArrowheads="1"/>
          </p:cNvSpPr>
          <p:nvPr/>
        </p:nvSpPr>
        <p:spPr bwMode="auto">
          <a:xfrm>
            <a:off x="376238" y="1798638"/>
            <a:ext cx="1014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kumimoji="1" lang="en-US" altLang="zh-TW" sz="1400" b="1">
                <a:solidFill>
                  <a:schemeClr val="bg1"/>
                </a:solidFill>
              </a:rPr>
              <a:t>Frozen </a:t>
            </a:r>
          </a:p>
          <a:p>
            <a:pPr algn="ctr" eaLnBrk="1" hangingPunct="1">
              <a:buFont typeface="Arial" pitchFamily="34" charset="0"/>
              <a:buNone/>
            </a:pPr>
            <a:r>
              <a:rPr kumimoji="1" lang="en-US" altLang="zh-TW" sz="1400" b="1">
                <a:solidFill>
                  <a:schemeClr val="bg1"/>
                </a:solidFill>
              </a:rPr>
              <a:t>(</a:t>
            </a:r>
            <a:r>
              <a:rPr kumimoji="1" lang="zh-TW" altLang="en-US" sz="1400" b="1">
                <a:solidFill>
                  <a:schemeClr val="bg1"/>
                </a:solidFill>
              </a:rPr>
              <a:t>冰雪奇缘</a:t>
            </a:r>
            <a:r>
              <a:rPr kumimoji="1" lang="en-US" altLang="zh-TW" sz="1400" b="1">
                <a:solidFill>
                  <a:schemeClr val="bg1"/>
                </a:solidFill>
              </a:rPr>
              <a:t>)</a:t>
            </a:r>
            <a:endParaRPr kumimoji="1" lang="zh-CN" altLang="en-US" sz="1400" b="1">
              <a:solidFill>
                <a:schemeClr val="bg1"/>
              </a:solidFill>
            </a:endParaRPr>
          </a:p>
        </p:txBody>
      </p:sp>
      <p:sp>
        <p:nvSpPr>
          <p:cNvPr id="58377"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18" name="矩形 10"/>
          <p:cNvSpPr>
            <a:spLocks noChangeArrowheads="1"/>
          </p:cNvSpPr>
          <p:nvPr/>
        </p:nvSpPr>
        <p:spPr bwMode="auto">
          <a:xfrm>
            <a:off x="501650" y="846138"/>
            <a:ext cx="8515350" cy="2412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Clr>
                <a:srgbClr val="E1B4B3"/>
              </a:buClr>
              <a:buSzPct val="120000"/>
              <a:buFont typeface="Wingdings" panose="05000000000000000000" pitchFamily="2" charset="2"/>
              <a:buNone/>
              <a:defRPr/>
            </a:pPr>
            <a:r>
              <a:rPr lang="en-US" altLang="zh-CN" sz="2600" b="1" dirty="0">
                <a:solidFill>
                  <a:srgbClr val="C00000"/>
                </a:solidFill>
                <a:latin typeface="Times New Roman" pitchFamily="18" charset="0"/>
                <a:ea typeface="+mn-ea"/>
                <a:sym typeface="Calibri" panose="020F0502020204030204" pitchFamily="34" charset="0"/>
              </a:rPr>
              <a:t>work out: </a:t>
            </a:r>
            <a:r>
              <a:rPr lang="en-US" altLang="zh-CN" sz="2600" b="1" dirty="0">
                <a:solidFill>
                  <a:schemeClr val="tx1">
                    <a:lumMod val="95000"/>
                    <a:lumOff val="5000"/>
                  </a:schemeClr>
                </a:solidFill>
                <a:latin typeface="Times New Roman" pitchFamily="18" charset="0"/>
                <a:ea typeface="+mn-ea"/>
                <a:sym typeface="Calibri" panose="020F0502020204030204" pitchFamily="34" charset="0"/>
              </a:rPr>
              <a:t> </a:t>
            </a:r>
          </a:p>
          <a:p>
            <a:pPr marL="342900" indent="-342900" eaLnBrk="1" hangingPunct="1">
              <a:spcBef>
                <a:spcPct val="20000"/>
              </a:spcBef>
              <a:buClr>
                <a:srgbClr val="E1B4B3"/>
              </a:buClr>
              <a:buSzPct val="120000"/>
              <a:buFont typeface="Wingdings" panose="05000000000000000000" pitchFamily="2" charset="2"/>
              <a:buChar char="Ø"/>
              <a:defRPr/>
            </a:pPr>
            <a:r>
              <a:rPr lang="zh-CN" altLang="en-US" sz="2600" dirty="0">
                <a:solidFill>
                  <a:schemeClr val="tx1">
                    <a:lumMod val="95000"/>
                    <a:lumOff val="5000"/>
                  </a:schemeClr>
                </a:solidFill>
                <a:latin typeface="Times New Roman" pitchFamily="18" charset="0"/>
                <a:ea typeface="+mn-ea"/>
                <a:sym typeface="Calibri" panose="020F0502020204030204" pitchFamily="34" charset="0"/>
              </a:rPr>
              <a:t>进展顺利</a:t>
            </a:r>
            <a:endParaRPr lang="en-US" altLang="zh-CN" sz="2600" dirty="0">
              <a:solidFill>
                <a:schemeClr val="tx1">
                  <a:lumMod val="95000"/>
                  <a:lumOff val="5000"/>
                </a:schemeClr>
              </a:solidFill>
              <a:latin typeface="Times New Roman" pitchFamily="18" charset="0"/>
              <a:ea typeface="+mn-ea"/>
              <a:sym typeface="Calibri" panose="020F0502020204030204" pitchFamily="34" charset="0"/>
            </a:endParaRPr>
          </a:p>
          <a:p>
            <a:pPr marL="342900" indent="-342900" eaLnBrk="1" hangingPunct="1">
              <a:spcBef>
                <a:spcPct val="20000"/>
              </a:spcBef>
              <a:buClr>
                <a:srgbClr val="E1B4B3"/>
              </a:buClr>
              <a:buSzPct val="120000"/>
              <a:buFont typeface="Wingdings" panose="05000000000000000000" pitchFamily="2" charset="2"/>
              <a:buChar char="Ø"/>
              <a:defRPr/>
            </a:pPr>
            <a:r>
              <a:rPr lang="zh-CN" altLang="en-US" sz="2600" dirty="0">
                <a:solidFill>
                  <a:schemeClr val="tx1">
                    <a:lumMod val="95000"/>
                    <a:lumOff val="5000"/>
                  </a:schemeClr>
                </a:solidFill>
                <a:latin typeface="Times New Roman" pitchFamily="18" charset="0"/>
                <a:ea typeface="+mn-ea"/>
                <a:sym typeface="Calibri" panose="020F0502020204030204" pitchFamily="34" charset="0"/>
              </a:rPr>
              <a:t>找到（解决办法等）</a:t>
            </a:r>
            <a:endParaRPr lang="en-US" altLang="zh-CN" sz="2600" dirty="0">
              <a:solidFill>
                <a:schemeClr val="tx1">
                  <a:lumMod val="95000"/>
                  <a:lumOff val="5000"/>
                </a:schemeClr>
              </a:solidFill>
              <a:latin typeface="Times New Roman" pitchFamily="18" charset="0"/>
              <a:ea typeface="+mn-ea"/>
              <a:sym typeface="Calibri" panose="020F0502020204030204" pitchFamily="34" charset="0"/>
            </a:endParaRPr>
          </a:p>
          <a:p>
            <a:pPr marL="342900" indent="-342900" eaLnBrk="1" hangingPunct="1">
              <a:spcBef>
                <a:spcPct val="20000"/>
              </a:spcBef>
              <a:buClr>
                <a:srgbClr val="E1B4B3"/>
              </a:buClr>
              <a:buSzPct val="120000"/>
              <a:buFont typeface="Wingdings" panose="05000000000000000000" pitchFamily="2" charset="2"/>
              <a:buChar char="Ø"/>
              <a:defRPr/>
            </a:pPr>
            <a:r>
              <a:rPr lang="zh-CN" altLang="en-US" sz="2600" dirty="0">
                <a:solidFill>
                  <a:schemeClr val="tx1">
                    <a:lumMod val="95000"/>
                    <a:lumOff val="5000"/>
                  </a:schemeClr>
                </a:solidFill>
                <a:latin typeface="Times New Roman" pitchFamily="18" charset="0"/>
                <a:ea typeface="+mn-ea"/>
                <a:sym typeface="Calibri" panose="020F0502020204030204" pitchFamily="34" charset="0"/>
              </a:rPr>
              <a:t>计算</a:t>
            </a:r>
            <a:endParaRPr lang="en-US" altLang="zh-CN" sz="2600" dirty="0">
              <a:solidFill>
                <a:schemeClr val="tx1">
                  <a:lumMod val="95000"/>
                  <a:lumOff val="5000"/>
                </a:schemeClr>
              </a:solidFill>
              <a:latin typeface="Times New Roman" pitchFamily="18" charset="0"/>
              <a:ea typeface="+mn-ea"/>
              <a:sym typeface="Calibri" panose="020F0502020204030204" pitchFamily="34" charset="0"/>
            </a:endParaRPr>
          </a:p>
          <a:p>
            <a:pPr eaLnBrk="1" hangingPunct="1">
              <a:spcBef>
                <a:spcPct val="20000"/>
              </a:spcBef>
              <a:buClr>
                <a:srgbClr val="E1B4B3"/>
              </a:buClr>
              <a:buSzPct val="120000"/>
              <a:buFont typeface="Wingdings" panose="05000000000000000000" pitchFamily="2" charset="2"/>
              <a:buNone/>
              <a:defRPr/>
            </a:pPr>
            <a:endParaRPr lang="zh-CN" altLang="en-US" sz="2600" dirty="0">
              <a:latin typeface="Times New Roman" pitchFamily="18" charset="0"/>
              <a:ea typeface="+mn-ea"/>
            </a:endParaRPr>
          </a:p>
        </p:txBody>
      </p:sp>
      <p:sp>
        <p:nvSpPr>
          <p:cNvPr id="19" name="矩形 18"/>
          <p:cNvSpPr>
            <a:spLocks noChangeArrowheads="1"/>
          </p:cNvSpPr>
          <p:nvPr/>
        </p:nvSpPr>
        <p:spPr bwMode="auto">
          <a:xfrm>
            <a:off x="456933" y="3550450"/>
            <a:ext cx="835818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Font typeface="Arial" panose="020B0604020202020204" pitchFamily="34" charset="0"/>
              <a:buNone/>
              <a:defRPr/>
            </a:pPr>
            <a:r>
              <a:rPr lang="zh-CN" altLang="en-US" sz="2600" dirty="0">
                <a:latin typeface="Times New Roman" pitchFamily="18" charset="0"/>
                <a:ea typeface="+mn-ea"/>
              </a:rPr>
              <a:t>你能算出去西藏旅游需要多少钱吗？</a:t>
            </a:r>
          </a:p>
        </p:txBody>
      </p:sp>
      <p:pic>
        <p:nvPicPr>
          <p:cNvPr id="58381"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075" y="2780955"/>
            <a:ext cx="2090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82" name="Picture 21">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itchFamily="34" charset="0"/>
                <a:ea typeface="宋体" pitchFamily="2" charset="-122"/>
              </a:defRPr>
            </a:lvl1pPr>
            <a:lvl2pPr marL="742950" indent="-285750" defTabSz="457200">
              <a:defRPr>
                <a:solidFill>
                  <a:schemeClr val="tx1"/>
                </a:solidFill>
                <a:latin typeface="Arial" pitchFamily="34" charset="0"/>
                <a:ea typeface="宋体" pitchFamily="2" charset="-122"/>
              </a:defRPr>
            </a:lvl2pPr>
            <a:lvl3pPr marL="1143000" indent="-228600" defTabSz="457200">
              <a:defRPr>
                <a:solidFill>
                  <a:schemeClr val="tx1"/>
                </a:solidFill>
                <a:latin typeface="Arial" pitchFamily="34" charset="0"/>
                <a:ea typeface="宋体" pitchFamily="2" charset="-122"/>
              </a:defRPr>
            </a:lvl3pPr>
            <a:lvl4pPr marL="1600200" indent="-228600" defTabSz="457200">
              <a:defRPr>
                <a:solidFill>
                  <a:schemeClr val="tx1"/>
                </a:solidFill>
                <a:latin typeface="Arial" pitchFamily="34" charset="0"/>
                <a:ea typeface="宋体" pitchFamily="2" charset="-122"/>
              </a:defRPr>
            </a:lvl4pPr>
            <a:lvl5pPr marL="2057400" indent="-228600" defTabSz="45720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kumimoji="1" lang="en-US" altLang="zh-CN" sz="2800" b="1" dirty="0">
                <a:solidFill>
                  <a:srgbClr val="C0504D"/>
                </a:solidFill>
                <a:cs typeface="Arial" pitchFamily="34" charset="0"/>
              </a:rPr>
              <a:t>Understanding </a:t>
            </a:r>
            <a:r>
              <a:rPr kumimoji="1" lang="en-US" altLang="zh-CN" sz="2800" b="1" dirty="0">
                <a:solidFill>
                  <a:srgbClr val="C00000"/>
                </a:solidFill>
                <a:cs typeface="Arial" pitchFamily="34" charset="0"/>
              </a:rPr>
              <a:t>the</a:t>
            </a:r>
            <a:r>
              <a:rPr kumimoji="1" lang="en-US" altLang="zh-CN" sz="2800" b="1" dirty="0">
                <a:solidFill>
                  <a:srgbClr val="C0504D"/>
                </a:solidFill>
                <a:cs typeface="Arial" pitchFamily="34" charset="0"/>
              </a:rPr>
              <a:t> text</a:t>
            </a:r>
            <a:endParaRPr kumimoji="1" lang="zh-CN" altLang="en-US" sz="2800" b="1" dirty="0">
              <a:solidFill>
                <a:srgbClr val="C0504D"/>
              </a:solidFill>
              <a:cs typeface="Arial" pitchFamily="34" charset="0"/>
            </a:endParaRPr>
          </a:p>
        </p:txBody>
      </p:sp>
      <p:sp>
        <p:nvSpPr>
          <p:cNvPr id="17" name="文本框 63"/>
          <p:cNvSpPr txBox="1"/>
          <p:nvPr/>
        </p:nvSpPr>
        <p:spPr>
          <a:xfrm>
            <a:off x="355600" y="203200"/>
            <a:ext cx="1916113" cy="552450"/>
          </a:xfrm>
          <a:prstGeom prst="rect">
            <a:avLst/>
          </a:prstGeom>
          <a:noFill/>
        </p:spPr>
        <p:txBody>
          <a:bodyPr wrap="none">
            <a:spAutoFit/>
          </a:bodyPr>
          <a:lstStyle/>
          <a:p>
            <a:pPr>
              <a:defRPr/>
            </a:pPr>
            <a:r>
              <a:rPr kumimoji="1" lang="en-US" altLang="zh-CN" sz="3000" b="1" dirty="0">
                <a:solidFill>
                  <a:srgbClr val="408000"/>
                </a:solidFill>
                <a:latin typeface="Arial"/>
                <a:cs typeface="Arial"/>
              </a:rPr>
              <a:t>Explore</a:t>
            </a:r>
            <a:r>
              <a:rPr kumimoji="1" lang="en-US" altLang="zh-CN" sz="3000" b="1" dirty="0">
                <a:solidFill>
                  <a:schemeClr val="accent3">
                    <a:lumMod val="75000"/>
                  </a:schemeClr>
                </a:solidFill>
                <a:latin typeface="Arial"/>
                <a:cs typeface="Arial"/>
              </a:rPr>
              <a:t> </a:t>
            </a:r>
            <a:r>
              <a:rPr kumimoji="1" lang="en-US" altLang="zh-CN" sz="3000" b="1" dirty="0">
                <a:solidFill>
                  <a:srgbClr val="408000"/>
                </a:solidFill>
                <a:latin typeface="Arial"/>
                <a:cs typeface="Arial"/>
              </a:rPr>
              <a:t>1</a:t>
            </a:r>
            <a:endParaRPr kumimoji="1" lang="zh-CN" altLang="en-US" sz="3000" b="1" dirty="0">
              <a:solidFill>
                <a:srgbClr val="408000"/>
              </a:solidFill>
              <a:latin typeface="Arial"/>
              <a:cs typeface="Arial"/>
            </a:endParaRPr>
          </a:p>
        </p:txBody>
      </p:sp>
      <p:cxnSp>
        <p:nvCxnSpPr>
          <p:cNvPr id="21"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
        <p:nvSpPr>
          <p:cNvPr id="2" name="矩形 1"/>
          <p:cNvSpPr/>
          <p:nvPr/>
        </p:nvSpPr>
        <p:spPr>
          <a:xfrm>
            <a:off x="518622" y="4221055"/>
            <a:ext cx="8004665" cy="492443"/>
          </a:xfrm>
          <a:prstGeom prst="rect">
            <a:avLst/>
          </a:prstGeom>
        </p:spPr>
        <p:txBody>
          <a:bodyPr wrap="square">
            <a:spAutoFit/>
          </a:bodyPr>
          <a:lstStyle/>
          <a:p>
            <a:pPr lvl="0" eaLnBrk="1" hangingPunct="1">
              <a:spcBef>
                <a:spcPct val="20000"/>
              </a:spcBef>
              <a:defRPr/>
            </a:pPr>
            <a:r>
              <a:rPr lang="en-US" altLang="zh-CN" sz="2600" dirty="0">
                <a:solidFill>
                  <a:srgbClr val="C00000"/>
                </a:solidFill>
                <a:latin typeface="Times New Roman" pitchFamily="18" charset="0"/>
                <a:ea typeface="+mn-ea"/>
              </a:rPr>
              <a:t>Can you work out how much traveling to Tibet will need?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838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59398" name="图片 6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9" name="文本框 3"/>
          <p:cNvSpPr txBox="1">
            <a:spLocks noChangeArrowheads="1"/>
          </p:cNvSpPr>
          <p:nvPr/>
        </p:nvSpPr>
        <p:spPr bwMode="auto">
          <a:xfrm>
            <a:off x="376238" y="1798638"/>
            <a:ext cx="10144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kumimoji="1" lang="en-US" altLang="zh-TW" sz="1400" b="1">
                <a:solidFill>
                  <a:schemeClr val="bg1"/>
                </a:solidFill>
              </a:rPr>
              <a:t>Frozen </a:t>
            </a:r>
          </a:p>
          <a:p>
            <a:pPr algn="ctr" eaLnBrk="1" hangingPunct="1">
              <a:buFont typeface="Arial" pitchFamily="34" charset="0"/>
              <a:buNone/>
            </a:pPr>
            <a:r>
              <a:rPr kumimoji="1" lang="en-US" altLang="zh-TW" sz="1400" b="1">
                <a:solidFill>
                  <a:schemeClr val="bg1"/>
                </a:solidFill>
              </a:rPr>
              <a:t>(</a:t>
            </a:r>
            <a:r>
              <a:rPr kumimoji="1" lang="zh-TW" altLang="en-US" sz="1400" b="1">
                <a:solidFill>
                  <a:schemeClr val="bg1"/>
                </a:solidFill>
              </a:rPr>
              <a:t>冰雪奇缘</a:t>
            </a:r>
            <a:r>
              <a:rPr kumimoji="1" lang="en-US" altLang="zh-TW" sz="1400" b="1">
                <a:solidFill>
                  <a:schemeClr val="bg1"/>
                </a:solidFill>
              </a:rPr>
              <a:t>)</a:t>
            </a:r>
            <a:endParaRPr kumimoji="1" lang="zh-CN" altLang="en-US" sz="1400" b="1">
              <a:solidFill>
                <a:schemeClr val="bg1"/>
              </a:solidFill>
            </a:endParaRPr>
          </a:p>
        </p:txBody>
      </p:sp>
      <p:sp>
        <p:nvSpPr>
          <p:cNvPr id="59400"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4</a:t>
            </a:r>
            <a:endParaRPr lang="zh-CN" altLang="en-US" b="1">
              <a:solidFill>
                <a:schemeClr val="bg1"/>
              </a:solidFill>
              <a:latin typeface="微软雅黑" pitchFamily="34" charset="-122"/>
              <a:ea typeface="微软雅黑" pitchFamily="34" charset="-122"/>
            </a:endParaRPr>
          </a:p>
        </p:txBody>
      </p:sp>
      <p:sp>
        <p:nvSpPr>
          <p:cNvPr id="16" name="内容占位符 2"/>
          <p:cNvSpPr>
            <a:spLocks noGrp="1"/>
          </p:cNvSpPr>
          <p:nvPr/>
        </p:nvSpPr>
        <p:spPr bwMode="auto">
          <a:xfrm>
            <a:off x="106363" y="1052835"/>
            <a:ext cx="8659812" cy="447675"/>
          </a:xfrm>
          <a:prstGeom prst="rect">
            <a:avLst/>
          </a:prstGeom>
          <a:noFill/>
          <a:ln w="9525">
            <a:noFill/>
            <a:miter lim="800000"/>
            <a:headEnd/>
            <a:tailEnd/>
          </a:ln>
        </p:spPr>
        <p:txBody>
          <a:bodyPr/>
          <a:lstStyle/>
          <a:p>
            <a:pPr eaLnBrk="1" hangingPunct="1">
              <a:defRPr/>
            </a:pPr>
            <a:r>
              <a:rPr lang="en-US" altLang="zh-CN" sz="2600" b="1" dirty="0">
                <a:latin typeface="Times New Roman" pitchFamily="18" charset="0"/>
                <a:ea typeface="+mn-ea"/>
                <a:sym typeface="Calibri" pitchFamily="34" charset="0"/>
              </a:rPr>
              <a:t>3. </a:t>
            </a:r>
            <a:r>
              <a:rPr lang="en-US" altLang="zh-CN" sz="2600" b="1" dirty="0">
                <a:solidFill>
                  <a:srgbClr val="000000"/>
                </a:solidFill>
                <a:latin typeface="Times New Roman" pitchFamily="18" charset="0"/>
                <a:ea typeface="+mn-ea"/>
              </a:rPr>
              <a:t>Then, he just </a:t>
            </a:r>
            <a:r>
              <a:rPr lang="en-US" altLang="zh-CN" sz="2600" b="1" dirty="0">
                <a:solidFill>
                  <a:srgbClr val="C00000"/>
                </a:solidFill>
                <a:latin typeface="Times New Roman" pitchFamily="18" charset="0"/>
                <a:ea typeface="+mn-ea"/>
              </a:rPr>
              <a:t>blurted</a:t>
            </a:r>
            <a:r>
              <a:rPr lang="en-US" altLang="zh-CN" sz="2600" b="1" dirty="0">
                <a:solidFill>
                  <a:srgbClr val="000000"/>
                </a:solidFill>
                <a:latin typeface="Times New Roman" pitchFamily="18" charset="0"/>
                <a:ea typeface="+mn-ea"/>
              </a:rPr>
              <a:t> it </a:t>
            </a:r>
            <a:r>
              <a:rPr lang="en-US" altLang="zh-CN" sz="2600" b="1" dirty="0">
                <a:solidFill>
                  <a:srgbClr val="C00000"/>
                </a:solidFill>
                <a:latin typeface="Times New Roman" pitchFamily="18" charset="0"/>
                <a:ea typeface="+mn-ea"/>
              </a:rPr>
              <a:t>out</a:t>
            </a:r>
            <a:r>
              <a:rPr lang="en-US" altLang="zh-CN" sz="2600" b="1" dirty="0">
                <a:solidFill>
                  <a:srgbClr val="000000"/>
                </a:solidFill>
                <a:latin typeface="Times New Roman" pitchFamily="18" charset="0"/>
                <a:ea typeface="+mn-ea"/>
              </a:rPr>
              <a:t>. </a:t>
            </a:r>
            <a:r>
              <a:rPr lang="en-US" altLang="zh-CN" sz="2600" b="1" dirty="0">
                <a:solidFill>
                  <a:srgbClr val="000000"/>
                </a:solidFill>
                <a:latin typeface="Times New Roman" pitchFamily="18" charset="0"/>
                <a:ea typeface="宋体"/>
              </a:rPr>
              <a:t>The most </a:t>
            </a:r>
            <a:r>
              <a:rPr lang="en-US" altLang="zh-CN" sz="2600" b="1" dirty="0">
                <a:solidFill>
                  <a:srgbClr val="C00000"/>
                </a:solidFill>
                <a:latin typeface="Times New Roman" pitchFamily="18" charset="0"/>
                <a:ea typeface="宋体"/>
              </a:rPr>
              <a:t>profound</a:t>
            </a:r>
            <a:r>
              <a:rPr lang="en-US" altLang="zh-CN" sz="2600" b="1" dirty="0">
                <a:solidFill>
                  <a:srgbClr val="000000"/>
                </a:solidFill>
                <a:latin typeface="Times New Roman" pitchFamily="18" charset="0"/>
                <a:ea typeface="宋体"/>
              </a:rPr>
              <a:t> thing I</a:t>
            </a:r>
          </a:p>
          <a:p>
            <a:pPr eaLnBrk="1" hangingPunct="1">
              <a:defRPr/>
            </a:pPr>
            <a:r>
              <a:rPr lang="en-US" altLang="zh-CN" sz="2600" b="1" dirty="0">
                <a:solidFill>
                  <a:srgbClr val="000000"/>
                </a:solidFill>
                <a:latin typeface="Times New Roman" pitchFamily="18" charset="0"/>
                <a:ea typeface="宋体"/>
              </a:rPr>
              <a:t>     had heard in my life.</a:t>
            </a:r>
            <a:r>
              <a:rPr lang="en-US" altLang="zh-CN" sz="2600" b="1" dirty="0">
                <a:solidFill>
                  <a:srgbClr val="000000"/>
                </a:solidFill>
                <a:latin typeface="Times New Roman" pitchFamily="18" charset="0"/>
                <a:ea typeface="+mn-ea"/>
              </a:rPr>
              <a:t> </a:t>
            </a:r>
            <a:r>
              <a:rPr lang="en-US" altLang="zh-CN" sz="2600" b="1" dirty="0">
                <a:solidFill>
                  <a:srgbClr val="C00000"/>
                </a:solidFill>
                <a:latin typeface="Times New Roman" pitchFamily="18" charset="0"/>
                <a:ea typeface="+mn-ea"/>
              </a:rPr>
              <a:t>(Para. 6)</a:t>
            </a:r>
            <a:endParaRPr lang="en-US" altLang="zh-CN" sz="2600" dirty="0">
              <a:solidFill>
                <a:srgbClr val="C00000"/>
              </a:solidFill>
              <a:latin typeface="Times New Roman" pitchFamily="18" charset="0"/>
              <a:ea typeface="+mn-ea"/>
              <a:sym typeface="Calibri" pitchFamily="34" charset="0"/>
            </a:endParaRPr>
          </a:p>
          <a:p>
            <a:pPr eaLnBrk="1" hangingPunct="1">
              <a:spcBef>
                <a:spcPct val="20000"/>
              </a:spcBef>
              <a:buFont typeface="Arial" charset="0"/>
              <a:buNone/>
              <a:defRPr/>
            </a:pPr>
            <a:endParaRPr lang="en-US" altLang="zh-CN" sz="2600" dirty="0">
              <a:latin typeface="Times New Roman" pitchFamily="18" charset="0"/>
              <a:ea typeface="+mn-ea"/>
              <a:sym typeface="Calibri" pitchFamily="34" charset="0"/>
            </a:endParaRPr>
          </a:p>
        </p:txBody>
      </p:sp>
      <p:sp>
        <p:nvSpPr>
          <p:cNvPr id="19" name="矩形 18"/>
          <p:cNvSpPr>
            <a:spLocks noChangeArrowheads="1"/>
          </p:cNvSpPr>
          <p:nvPr/>
        </p:nvSpPr>
        <p:spPr bwMode="auto">
          <a:xfrm>
            <a:off x="287338" y="3947256"/>
            <a:ext cx="8100927"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eaLnBrk="1" hangingPunct="1">
              <a:spcBef>
                <a:spcPts val="0"/>
              </a:spcBef>
              <a:buFont typeface="Arial" panose="020B0604020202020204" pitchFamily="34" charset="0"/>
              <a:buNone/>
              <a:defRPr/>
            </a:pPr>
            <a:r>
              <a:rPr lang="zh-CN" altLang="en-US" sz="2600" dirty="0">
                <a:latin typeface="Times New Roman" pitchFamily="18" charset="0"/>
                <a:ea typeface="+mn-ea"/>
                <a:cs typeface="Times New Roman" panose="02020603050405020304" pitchFamily="18" charset="0"/>
              </a:rPr>
              <a:t>突然之间，他和朋友脱口而出完全相同的一串词语，然后大笑起来。</a:t>
            </a:r>
          </a:p>
        </p:txBody>
      </p:sp>
      <p:sp>
        <p:nvSpPr>
          <p:cNvPr id="20" name="矩形 19"/>
          <p:cNvSpPr>
            <a:spLocks noChangeArrowheads="1"/>
          </p:cNvSpPr>
          <p:nvPr/>
        </p:nvSpPr>
        <p:spPr bwMode="auto">
          <a:xfrm>
            <a:off x="611725" y="4941105"/>
            <a:ext cx="8359775"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ea typeface="+mn-ea"/>
              </a:rPr>
              <a:t>All of the sudden he and his friend blurt out the same exact set of words, and then they laughed.</a:t>
            </a:r>
          </a:p>
        </p:txBody>
      </p:sp>
      <p:pic>
        <p:nvPicPr>
          <p:cNvPr id="59404"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876" y="3105079"/>
            <a:ext cx="2092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5" name="Picture 21">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3876" y="2060575"/>
            <a:ext cx="7999412" cy="892552"/>
          </a:xfrm>
          <a:prstGeom prst="rect">
            <a:avLst/>
          </a:prstGeom>
        </p:spPr>
        <p:txBody>
          <a:bodyPr>
            <a:spAutoFit/>
          </a:bodyPr>
          <a:lstStyle/>
          <a:p>
            <a:pPr marL="514350" indent="-514350">
              <a:buAutoNum type="arabicParenR"/>
              <a:defRPr/>
            </a:pPr>
            <a:r>
              <a:rPr lang="en-US" altLang="zh-CN" sz="2600" b="1" dirty="0">
                <a:solidFill>
                  <a:srgbClr val="C00000"/>
                </a:solidFill>
                <a:latin typeface="Times New Roman" pitchFamily="18" charset="0"/>
                <a:ea typeface="+mn-ea"/>
              </a:rPr>
              <a:t>blurt: </a:t>
            </a:r>
            <a:r>
              <a:rPr lang="en-US" altLang="zh-CN" sz="2600" i="1" dirty="0" err="1">
                <a:latin typeface="Times New Roman" pitchFamily="18" charset="0"/>
                <a:ea typeface="+mn-ea"/>
              </a:rPr>
              <a:t>vt.</a:t>
            </a:r>
            <a:r>
              <a:rPr lang="en-US" altLang="zh-CN" sz="2600" dirty="0">
                <a:latin typeface="Times New Roman" pitchFamily="18" charset="0"/>
                <a:ea typeface="+mn-ea"/>
              </a:rPr>
              <a:t> (~ </a:t>
            </a:r>
            <a:r>
              <a:rPr lang="en-US" altLang="zh-CN" sz="2600" dirty="0" err="1">
                <a:latin typeface="Times New Roman" pitchFamily="18" charset="0"/>
                <a:ea typeface="+mn-ea"/>
              </a:rPr>
              <a:t>sth</a:t>
            </a:r>
            <a:r>
              <a:rPr lang="en-US" altLang="zh-CN" sz="2600" dirty="0">
                <a:latin typeface="Times New Roman" pitchFamily="18" charset="0"/>
                <a:ea typeface="+mn-ea"/>
              </a:rPr>
              <a:t>. out) to say </a:t>
            </a:r>
            <a:r>
              <a:rPr lang="en-US" altLang="zh-CN" sz="2600" dirty="0" err="1">
                <a:latin typeface="Times New Roman" pitchFamily="18" charset="0"/>
                <a:ea typeface="+mn-ea"/>
              </a:rPr>
              <a:t>sth</a:t>
            </a:r>
            <a:r>
              <a:rPr lang="en-US" altLang="zh-CN" sz="2600" dirty="0">
                <a:latin typeface="Times New Roman" pitchFamily="18" charset="0"/>
                <a:ea typeface="+mn-ea"/>
              </a:rPr>
              <a:t>. suddenly and without </a:t>
            </a:r>
          </a:p>
          <a:p>
            <a:pPr>
              <a:defRPr/>
            </a:pPr>
            <a:r>
              <a:rPr lang="en-US" altLang="zh-CN" sz="2600" dirty="0">
                <a:latin typeface="Times New Roman" pitchFamily="18" charset="0"/>
                <a:ea typeface="+mn-ea"/>
              </a:rPr>
              <a:t>      thinking carefully enough </a:t>
            </a:r>
            <a:r>
              <a:rPr lang="zh-CN" altLang="en-US" sz="2600" dirty="0">
                <a:latin typeface="Times New Roman" pitchFamily="18" charset="0"/>
                <a:ea typeface="+mn-ea"/>
              </a:rPr>
              <a:t>脱口而出</a:t>
            </a:r>
          </a:p>
        </p:txBody>
      </p:sp>
      <p:sp>
        <p:nvSpPr>
          <p:cNvPr id="17" name="文本框 32"/>
          <p:cNvSpPr txBox="1">
            <a:spLocks noChangeArrowheads="1"/>
          </p:cNvSpPr>
          <p:nvPr/>
        </p:nvSpPr>
        <p:spPr bwMode="auto">
          <a:xfrm>
            <a:off x="2468563" y="280988"/>
            <a:ext cx="5055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chemeClr val="tx1"/>
                </a:solidFill>
                <a:latin typeface="Arial" pitchFamily="34" charset="0"/>
                <a:ea typeface="宋体" pitchFamily="2" charset="-122"/>
              </a:defRPr>
            </a:lvl1pPr>
            <a:lvl2pPr marL="742950" indent="-285750" defTabSz="457200">
              <a:defRPr>
                <a:solidFill>
                  <a:schemeClr val="tx1"/>
                </a:solidFill>
                <a:latin typeface="Arial" pitchFamily="34" charset="0"/>
                <a:ea typeface="宋体" pitchFamily="2" charset="-122"/>
              </a:defRPr>
            </a:lvl2pPr>
            <a:lvl3pPr marL="1143000" indent="-228600" defTabSz="457200">
              <a:defRPr>
                <a:solidFill>
                  <a:schemeClr val="tx1"/>
                </a:solidFill>
                <a:latin typeface="Arial" pitchFamily="34" charset="0"/>
                <a:ea typeface="宋体" pitchFamily="2" charset="-122"/>
              </a:defRPr>
            </a:lvl3pPr>
            <a:lvl4pPr marL="1600200" indent="-228600" defTabSz="457200">
              <a:defRPr>
                <a:solidFill>
                  <a:schemeClr val="tx1"/>
                </a:solidFill>
                <a:latin typeface="Arial" pitchFamily="34" charset="0"/>
                <a:ea typeface="宋体" pitchFamily="2" charset="-122"/>
              </a:defRPr>
            </a:lvl4pPr>
            <a:lvl5pPr marL="2057400" indent="-228600" defTabSz="45720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kumimoji="1" lang="en-US" altLang="zh-CN" sz="2800" b="1" dirty="0">
                <a:solidFill>
                  <a:srgbClr val="C0504D"/>
                </a:solidFill>
                <a:cs typeface="Arial" pitchFamily="34" charset="0"/>
              </a:rPr>
              <a:t>Understanding </a:t>
            </a:r>
            <a:r>
              <a:rPr kumimoji="1" lang="en-US" altLang="zh-CN" sz="2800" b="1" dirty="0">
                <a:solidFill>
                  <a:srgbClr val="C00000"/>
                </a:solidFill>
                <a:cs typeface="Arial" pitchFamily="34" charset="0"/>
              </a:rPr>
              <a:t>the</a:t>
            </a:r>
            <a:r>
              <a:rPr kumimoji="1" lang="en-US" altLang="zh-CN" sz="2800" b="1" dirty="0">
                <a:solidFill>
                  <a:srgbClr val="C0504D"/>
                </a:solidFill>
                <a:cs typeface="Arial" pitchFamily="34" charset="0"/>
              </a:rPr>
              <a:t> text</a:t>
            </a:r>
            <a:endParaRPr kumimoji="1" lang="zh-CN" altLang="en-US" sz="2800" b="1" dirty="0">
              <a:solidFill>
                <a:srgbClr val="C0504D"/>
              </a:solidFill>
              <a:cs typeface="Arial" pitchFamily="34" charset="0"/>
            </a:endParaRPr>
          </a:p>
        </p:txBody>
      </p:sp>
      <p:sp>
        <p:nvSpPr>
          <p:cNvPr id="18" name="文本框 63"/>
          <p:cNvSpPr txBox="1"/>
          <p:nvPr/>
        </p:nvSpPr>
        <p:spPr>
          <a:xfrm>
            <a:off x="355600" y="203200"/>
            <a:ext cx="1916113" cy="552450"/>
          </a:xfrm>
          <a:prstGeom prst="rect">
            <a:avLst/>
          </a:prstGeom>
          <a:noFill/>
        </p:spPr>
        <p:txBody>
          <a:bodyPr wrap="none">
            <a:spAutoFit/>
          </a:bodyPr>
          <a:lstStyle/>
          <a:p>
            <a:pPr>
              <a:defRPr/>
            </a:pPr>
            <a:r>
              <a:rPr kumimoji="1" lang="en-US" altLang="zh-CN" sz="3000" b="1" dirty="0">
                <a:solidFill>
                  <a:srgbClr val="408000"/>
                </a:solidFill>
                <a:latin typeface="Arial"/>
                <a:cs typeface="Arial"/>
              </a:rPr>
              <a:t>Explore</a:t>
            </a:r>
            <a:r>
              <a:rPr kumimoji="1" lang="en-US" altLang="zh-CN" sz="3000" b="1" dirty="0">
                <a:solidFill>
                  <a:schemeClr val="accent3">
                    <a:lumMod val="75000"/>
                  </a:schemeClr>
                </a:solidFill>
                <a:latin typeface="Arial"/>
                <a:cs typeface="Arial"/>
              </a:rPr>
              <a:t> </a:t>
            </a:r>
            <a:r>
              <a:rPr kumimoji="1" lang="en-US" altLang="zh-CN" sz="3000" b="1" dirty="0">
                <a:solidFill>
                  <a:srgbClr val="408000"/>
                </a:solidFill>
                <a:latin typeface="Arial"/>
                <a:cs typeface="Arial"/>
              </a:rPr>
              <a:t>1</a:t>
            </a:r>
            <a:endParaRPr kumimoji="1" lang="zh-CN" altLang="en-US" sz="3000" b="1" dirty="0">
              <a:solidFill>
                <a:srgbClr val="408000"/>
              </a:solidFill>
              <a:latin typeface="Arial"/>
              <a:cs typeface="Arial"/>
            </a:endParaRPr>
          </a:p>
        </p:txBody>
      </p:sp>
      <p:cxnSp>
        <p:nvCxnSpPr>
          <p:cNvPr id="21" name="直线连接符 12"/>
          <p:cNvCxnSpPr/>
          <p:nvPr/>
        </p:nvCxnSpPr>
        <p:spPr>
          <a:xfrm>
            <a:off x="-1" y="742950"/>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940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 grpId="0"/>
    </p:bldLst>
  </p:timing>
</p:sld>
</file>

<file path=ppt/theme/theme1.xml><?xml version="1.0" encoding="utf-8"?>
<a:theme xmlns:a="http://schemas.openxmlformats.org/drawingml/2006/main" name="2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宋体"/>
      </a:majorFont>
      <a:minorFont>
        <a:latin typeface="Calibri"/>
        <a:ea typeface="宋体"/>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13151</TotalTime>
  <Words>2637</Words>
  <Application>Microsoft Office PowerPoint</Application>
  <PresentationFormat>全屏显示(4:3)</PresentationFormat>
  <Paragraphs>302</Paragraphs>
  <Slides>26</Slides>
  <Notes>6</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26</vt:i4>
      </vt:variant>
    </vt:vector>
  </HeadingPairs>
  <TitlesOfParts>
    <vt:vector size="38" baseType="lpstr">
      <vt:lpstr>Heiti SC Medium</vt:lpstr>
      <vt:lpstr>汉仪旗黑-75W Bold</vt:lpstr>
      <vt:lpstr>宋体</vt:lpstr>
      <vt:lpstr>微软雅黑</vt:lpstr>
      <vt:lpstr>Arial</vt:lpstr>
      <vt:lpstr>Calibri</vt:lpstr>
      <vt:lpstr>Cambria</vt:lpstr>
      <vt:lpstr>Georgia</vt:lpstr>
      <vt:lpstr>Times New Roman</vt:lpstr>
      <vt:lpstr>Wingdings</vt:lpstr>
      <vt:lpstr>2_Office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ACER</dc:creator>
  <cp:lastModifiedBy>郑 义</cp:lastModifiedBy>
  <cp:revision>485</cp:revision>
  <dcterms:created xsi:type="dcterms:W3CDTF">2018-06-13T16:21:00Z</dcterms:created>
  <dcterms:modified xsi:type="dcterms:W3CDTF">2022-03-10T13:31:47Z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