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736" r:id="rId4"/>
  </p:sldMasterIdLst>
  <p:notesMasterIdLst>
    <p:notesMasterId r:id="rId85"/>
  </p:notesMasterIdLst>
  <p:sldIdLst>
    <p:sldId id="257" r:id="rId5"/>
    <p:sldId id="259" r:id="rId6"/>
    <p:sldId id="260" r:id="rId7"/>
    <p:sldId id="261" r:id="rId8"/>
    <p:sldId id="262" r:id="rId9"/>
    <p:sldId id="507" r:id="rId10"/>
    <p:sldId id="263" r:id="rId11"/>
    <p:sldId id="264" r:id="rId12"/>
    <p:sldId id="549" r:id="rId13"/>
    <p:sldId id="265" r:id="rId14"/>
    <p:sldId id="266" r:id="rId15"/>
    <p:sldId id="502" r:id="rId16"/>
    <p:sldId id="267" r:id="rId17"/>
    <p:sldId id="312" r:id="rId18"/>
    <p:sldId id="314" r:id="rId19"/>
    <p:sldId id="383" r:id="rId20"/>
    <p:sldId id="384" r:id="rId21"/>
    <p:sldId id="509" r:id="rId22"/>
    <p:sldId id="386" r:id="rId23"/>
    <p:sldId id="510" r:id="rId24"/>
    <p:sldId id="468" r:id="rId25"/>
    <p:sldId id="471" r:id="rId26"/>
    <p:sldId id="552" r:id="rId27"/>
    <p:sldId id="553" r:id="rId28"/>
    <p:sldId id="554" r:id="rId29"/>
    <p:sldId id="555" r:id="rId30"/>
    <p:sldId id="556" r:id="rId31"/>
    <p:sldId id="392" r:id="rId32"/>
    <p:sldId id="406" r:id="rId33"/>
    <p:sldId id="394" r:id="rId34"/>
    <p:sldId id="523" r:id="rId35"/>
    <p:sldId id="488" r:id="rId36"/>
    <p:sldId id="396" r:id="rId37"/>
    <p:sldId id="525" r:id="rId38"/>
    <p:sldId id="557" r:id="rId39"/>
    <p:sldId id="558" r:id="rId40"/>
    <p:sldId id="559" r:id="rId41"/>
    <p:sldId id="560" r:id="rId42"/>
    <p:sldId id="538" r:id="rId43"/>
    <p:sldId id="539" r:id="rId44"/>
    <p:sldId id="540" r:id="rId45"/>
    <p:sldId id="410" r:id="rId46"/>
    <p:sldId id="413" r:id="rId47"/>
    <p:sldId id="528" r:id="rId48"/>
    <p:sldId id="527" r:id="rId49"/>
    <p:sldId id="530" r:id="rId50"/>
    <p:sldId id="529" r:id="rId51"/>
    <p:sldId id="536" r:id="rId52"/>
    <p:sldId id="537" r:id="rId53"/>
    <p:sldId id="541" r:id="rId54"/>
    <p:sldId id="424" r:id="rId55"/>
    <p:sldId id="561" r:id="rId56"/>
    <p:sldId id="546" r:id="rId57"/>
    <p:sldId id="415" r:id="rId58"/>
    <p:sldId id="545" r:id="rId59"/>
    <p:sldId id="532" r:id="rId60"/>
    <p:sldId id="542" r:id="rId61"/>
    <p:sldId id="543" r:id="rId62"/>
    <p:sldId id="423" r:id="rId63"/>
    <p:sldId id="494" r:id="rId64"/>
    <p:sldId id="533" r:id="rId65"/>
    <p:sldId id="562" r:id="rId66"/>
    <p:sldId id="544" r:id="rId67"/>
    <p:sldId id="547" r:id="rId68"/>
    <p:sldId id="548" r:id="rId69"/>
    <p:sldId id="427" r:id="rId70"/>
    <p:sldId id="535" r:id="rId71"/>
    <p:sldId id="397" r:id="rId72"/>
    <p:sldId id="458" r:id="rId73"/>
    <p:sldId id="514" r:id="rId74"/>
    <p:sldId id="399" r:id="rId75"/>
    <p:sldId id="400" r:id="rId76"/>
    <p:sldId id="401" r:id="rId77"/>
    <p:sldId id="516" r:id="rId78"/>
    <p:sldId id="478" r:id="rId79"/>
    <p:sldId id="479" r:id="rId80"/>
    <p:sldId id="404" r:id="rId81"/>
    <p:sldId id="480" r:id="rId82"/>
    <p:sldId id="405" r:id="rId83"/>
    <p:sldId id="348" r:id="rId8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FF3300"/>
    <a:srgbClr val="E8D0D0"/>
    <a:srgbClr val="008080"/>
    <a:srgbClr val="008000"/>
    <a:srgbClr val="9A2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2" autoAdjust="0"/>
    <p:restoredTop sz="94660"/>
  </p:normalViewPr>
  <p:slideViewPr>
    <p:cSldViewPr>
      <p:cViewPr varScale="1">
        <p:scale>
          <a:sx n="63" d="100"/>
          <a:sy n="63" d="100"/>
        </p:scale>
        <p:origin x="1372" y="48"/>
      </p:cViewPr>
      <p:guideLst>
        <p:guide orient="horz" pos="2160"/>
        <p:guide pos="2880"/>
      </p:guideLst>
    </p:cSldViewPr>
  </p:slideViewPr>
  <p:notesTextViewPr>
    <p:cViewPr>
      <p:scale>
        <a:sx n="100" d="100"/>
        <a:sy n="100" d="100"/>
      </p:scale>
      <p:origin x="0" y="0"/>
    </p:cViewPr>
  </p:notesTextViewPr>
  <p:notesViewPr>
    <p:cSldViewPr>
      <p:cViewPr varScale="1">
        <p:scale>
          <a:sx n="86" d="100"/>
          <a:sy n="86" d="100"/>
        </p:scale>
        <p:origin x="-389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New Roman" pitchFamily="18" charset="0"/>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imes New Roman" pitchFamily="18" charset="0"/>
              </a:defRPr>
            </a:lvl1pPr>
          </a:lstStyle>
          <a:p>
            <a:fld id="{40D464E8-C6B4-4716-8BF7-0532616CDB55}" type="datetimeFigureOut">
              <a:rPr lang="zh-CN" altLang="en-US" smtClean="0"/>
              <a:pPr/>
              <a:t>2022/3/10</a:t>
            </a:fld>
            <a:endParaRPr lang="zh-CN" altLang="en-US" dirty="0"/>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imes New Roman" pitchFamily="18" charset="0"/>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Times New Roman" pitchFamily="18" charset="0"/>
              </a:defRPr>
            </a:lvl1pPr>
          </a:lstStyle>
          <a:p>
            <a:fld id="{F58FB17E-4AAF-4BCA-A903-2D0841CE5590}" type="slidenum">
              <a:rPr lang="zh-CN" altLang="en-US" smtClean="0"/>
              <a:pPr/>
              <a:t>‹#›</a:t>
            </a:fld>
            <a:endParaRPr lang="zh-CN" altLang="en-US" dirty="0"/>
          </a:p>
        </p:txBody>
      </p:sp>
    </p:spTree>
    <p:extLst>
      <p:ext uri="{BB962C8B-B14F-4D97-AF65-F5344CB8AC3E}">
        <p14:creationId xmlns:p14="http://schemas.microsoft.com/office/powerpoint/2010/main" val="2748040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imes New Roman" pitchFamily="18" charset="0"/>
        <a:ea typeface="+mn-ea"/>
        <a:cs typeface="+mn-cs"/>
      </a:defRPr>
    </a:lvl1pPr>
    <a:lvl2pPr marL="457200" algn="l" defTabSz="914400" rtl="0" eaLnBrk="1" latinLnBrk="0" hangingPunct="1">
      <a:defRPr sz="1200" kern="1200">
        <a:solidFill>
          <a:schemeClr val="tx1"/>
        </a:solidFill>
        <a:latin typeface="Times New Roman" pitchFamily="18" charset="0"/>
        <a:ea typeface="+mn-ea"/>
        <a:cs typeface="+mn-cs"/>
      </a:defRPr>
    </a:lvl2pPr>
    <a:lvl3pPr marL="914400" algn="l" defTabSz="914400" rtl="0" eaLnBrk="1" latinLnBrk="0" hangingPunct="1">
      <a:defRPr sz="1200" kern="1200">
        <a:solidFill>
          <a:schemeClr val="tx1"/>
        </a:solidFill>
        <a:latin typeface="Times New Roman" pitchFamily="18" charset="0"/>
        <a:ea typeface="+mn-ea"/>
        <a:cs typeface="+mn-cs"/>
      </a:defRPr>
    </a:lvl3pPr>
    <a:lvl4pPr marL="1371600" algn="l" defTabSz="914400" rtl="0" eaLnBrk="1" latinLnBrk="0" hangingPunct="1">
      <a:defRPr sz="1200" kern="1200">
        <a:solidFill>
          <a:schemeClr val="tx1"/>
        </a:solidFill>
        <a:latin typeface="Times New Roman" pitchFamily="18" charset="0"/>
        <a:ea typeface="+mn-ea"/>
        <a:cs typeface="+mn-cs"/>
      </a:defRPr>
    </a:lvl4pPr>
    <a:lvl5pPr marL="1828800" algn="l" defTabSz="914400" rtl="0" eaLnBrk="1" latinLnBrk="0" hangingPunct="1">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p:cNvSpPr>
          <p:nvPr>
            <p:ph type="sldImg"/>
          </p:nvPr>
        </p:nvSpPr>
        <p:spPr>
          <a:ln/>
        </p:spPr>
      </p:sp>
      <p:sp>
        <p:nvSpPr>
          <p:cNvPr id="138242" name="备注占位符 2"/>
          <p:cNvSpPr>
            <a:spLocks noGrp="1"/>
          </p:cNvSpPr>
          <p:nvPr>
            <p:ph type="body" idx="1"/>
          </p:nvPr>
        </p:nvSpPr>
        <p:spPr>
          <a:noFill/>
        </p:spPr>
        <p:txBody>
          <a:bodyPr/>
          <a:lstStyle/>
          <a:p>
            <a:endParaRPr lang="zh-CN" altLang="en-US" dirty="0"/>
          </a:p>
        </p:txBody>
      </p:sp>
      <p:sp>
        <p:nvSpPr>
          <p:cNvPr id="138243" name="幻灯片编号占位符 3"/>
          <p:cNvSpPr>
            <a:spLocks noGrp="1"/>
          </p:cNvSpPr>
          <p:nvPr>
            <p:ph type="sldNum" sz="quarter" idx="5"/>
          </p:nvPr>
        </p:nvSpPr>
        <p:spPr bwMode="auto">
          <a:noFill/>
          <a:ln>
            <a:miter lim="800000"/>
            <a:headEnd/>
            <a:tailEnd/>
          </a:ln>
        </p:spPr>
        <p:txBody>
          <a:bodyPr/>
          <a:lstStyle/>
          <a:p>
            <a:fld id="{DD088C36-5CBE-4062-9A2C-18ABB85DA031}" type="slidenum">
              <a:rPr kumimoji="1" lang="zh-CN" altLang="en-US">
                <a:solidFill>
                  <a:prstClr val="black"/>
                </a:solidFill>
              </a:rPr>
              <a:pPr/>
              <a:t>1</a:t>
            </a:fld>
            <a:endParaRPr kumimoji="1" lang="zh-CN" altLang="en-US">
              <a:solidFill>
                <a:prstClr val="black"/>
              </a:solidFill>
            </a:endParaRPr>
          </a:p>
        </p:txBody>
      </p:sp>
    </p:spTree>
    <p:extLst>
      <p:ext uri="{BB962C8B-B14F-4D97-AF65-F5344CB8AC3E}">
        <p14:creationId xmlns:p14="http://schemas.microsoft.com/office/powerpoint/2010/main" val="2359890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58FB17E-4AAF-4BCA-A903-2D0841CE5590}" type="slidenum">
              <a:rPr lang="zh-CN" altLang="en-US" smtClean="0"/>
              <a:pPr/>
              <a:t>2</a:t>
            </a:fld>
            <a:endParaRPr lang="zh-CN" altLang="en-US"/>
          </a:p>
        </p:txBody>
      </p:sp>
    </p:spTree>
    <p:extLst>
      <p:ext uri="{BB962C8B-B14F-4D97-AF65-F5344CB8AC3E}">
        <p14:creationId xmlns:p14="http://schemas.microsoft.com/office/powerpoint/2010/main" val="2919972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58FB17E-4AAF-4BCA-A903-2D0841CE5590}" type="slidenum">
              <a:rPr lang="zh-CN" altLang="en-US" smtClean="0"/>
              <a:pPr/>
              <a:t>30</a:t>
            </a:fld>
            <a:endParaRPr lang="zh-CN" altLang="en-US"/>
          </a:p>
        </p:txBody>
      </p:sp>
    </p:spTree>
    <p:extLst>
      <p:ext uri="{BB962C8B-B14F-4D97-AF65-F5344CB8AC3E}">
        <p14:creationId xmlns:p14="http://schemas.microsoft.com/office/powerpoint/2010/main" val="520099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58FB17E-4AAF-4BCA-A903-2D0841CE5590}" type="slidenum">
              <a:rPr lang="zh-CN" altLang="en-US" smtClean="0"/>
              <a:pPr/>
              <a:t>31</a:t>
            </a:fld>
            <a:endParaRPr lang="zh-CN" altLang="en-US"/>
          </a:p>
        </p:txBody>
      </p:sp>
    </p:spTree>
    <p:extLst>
      <p:ext uri="{BB962C8B-B14F-4D97-AF65-F5344CB8AC3E}">
        <p14:creationId xmlns:p14="http://schemas.microsoft.com/office/powerpoint/2010/main" val="1564208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8FB17E-4AAF-4BCA-A903-2D0841CE5590}" type="slidenum">
              <a:rPr lang="zh-CN" altLang="en-US" smtClean="0"/>
              <a:pPr/>
              <a:t>33</a:t>
            </a:fld>
            <a:endParaRPr lang="zh-CN" altLang="en-US" dirty="0"/>
          </a:p>
        </p:txBody>
      </p:sp>
    </p:spTree>
    <p:extLst>
      <p:ext uri="{BB962C8B-B14F-4D97-AF65-F5344CB8AC3E}">
        <p14:creationId xmlns:p14="http://schemas.microsoft.com/office/powerpoint/2010/main" val="903634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8FB17E-4AAF-4BCA-A903-2D0841CE5590}" type="slidenum">
              <a:rPr lang="zh-CN" altLang="en-US" smtClean="0"/>
              <a:pPr/>
              <a:t>35</a:t>
            </a:fld>
            <a:endParaRPr lang="zh-CN" altLang="en-US" dirty="0"/>
          </a:p>
        </p:txBody>
      </p:sp>
    </p:spTree>
    <p:extLst>
      <p:ext uri="{BB962C8B-B14F-4D97-AF65-F5344CB8AC3E}">
        <p14:creationId xmlns:p14="http://schemas.microsoft.com/office/powerpoint/2010/main" val="903634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8FB17E-4AAF-4BCA-A903-2D0841CE5590}" type="slidenum">
              <a:rPr lang="zh-CN" altLang="en-US" smtClean="0"/>
              <a:pPr/>
              <a:t>36</a:t>
            </a:fld>
            <a:endParaRPr lang="zh-CN" altLang="en-US" dirty="0"/>
          </a:p>
        </p:txBody>
      </p:sp>
    </p:spTree>
    <p:extLst>
      <p:ext uri="{BB962C8B-B14F-4D97-AF65-F5344CB8AC3E}">
        <p14:creationId xmlns:p14="http://schemas.microsoft.com/office/powerpoint/2010/main" val="903634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8FB17E-4AAF-4BCA-A903-2D0841CE5590}" type="slidenum">
              <a:rPr lang="zh-CN" altLang="en-US" smtClean="0"/>
              <a:pPr/>
              <a:t>37</a:t>
            </a:fld>
            <a:endParaRPr lang="zh-CN" altLang="en-US" dirty="0"/>
          </a:p>
        </p:txBody>
      </p:sp>
    </p:spTree>
    <p:extLst>
      <p:ext uri="{BB962C8B-B14F-4D97-AF65-F5344CB8AC3E}">
        <p14:creationId xmlns:p14="http://schemas.microsoft.com/office/powerpoint/2010/main" val="903634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58FB17E-4AAF-4BCA-A903-2D0841CE5590}" type="slidenum">
              <a:rPr lang="zh-CN" altLang="en-US" smtClean="0"/>
              <a:pPr/>
              <a:t>38</a:t>
            </a:fld>
            <a:endParaRPr lang="zh-CN" altLang="en-US" dirty="0"/>
          </a:p>
        </p:txBody>
      </p:sp>
    </p:spTree>
    <p:extLst>
      <p:ext uri="{BB962C8B-B14F-4D97-AF65-F5344CB8AC3E}">
        <p14:creationId xmlns:p14="http://schemas.microsoft.com/office/powerpoint/2010/main" val="903634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94BA5CF2-1690-49D3-9874-4188511C792E}"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FDB9A13A-5FE0-4D01-9310-31AE2657F4DE}" type="slidenum">
              <a:rPr lang="zh-CN" altLang="en-US" smtClean="0"/>
              <a:pPr/>
              <a:t>‹#›</a:t>
            </a:fld>
            <a:endParaRPr lang="zh-CN" altLang="en-US" dirty="0"/>
          </a:p>
        </p:txBody>
      </p:sp>
    </p:spTree>
  </p:cSld>
  <p:clrMapOvr>
    <a:masterClrMapping/>
  </p:clrMapOvr>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2FBDC6D8-9218-487C-A8BF-71CE5A099CD4}"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5222F681-058F-48AE-98A6-3D8FD471A937}" type="slidenum">
              <a:rPr lang="zh-CN" altLang="en-US" smtClean="0"/>
              <a:pPr/>
              <a:t>‹#›</a:t>
            </a:fld>
            <a:endParaRPr lang="zh-CN" altLang="en-US" dirty="0"/>
          </a:p>
        </p:txBody>
      </p:sp>
    </p:spTree>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660B7BC-E3BA-4099-8B19-21B78FE1A65C}"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3D6B7E0B-1A4E-4131-8CBE-81CCCDE6479A}" type="slidenum">
              <a:rPr lang="zh-CN" altLang="en-US" smtClean="0"/>
              <a:pPr/>
              <a:t>‹#›</a:t>
            </a:fld>
            <a:endParaRPr lang="zh-CN" altLang="en-US" dirty="0"/>
          </a:p>
        </p:txBody>
      </p:sp>
    </p:spTree>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94BA5CF2-1690-49D3-9874-4188511C792E}"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FDB9A13A-5FE0-4D01-9310-31AE2657F4DE}" type="slidenum">
              <a:rPr lang="zh-CN" altLang="en-US" smtClean="0"/>
              <a:pPr/>
              <a:t>‹#›</a:t>
            </a:fld>
            <a:endParaRPr lang="zh-CN" altLang="en-US" dirty="0"/>
          </a:p>
        </p:txBody>
      </p:sp>
    </p:spTree>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8B74BD3D-555A-4623-B3E1-3A2D8F5E106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44B16C0A-56B3-4BD8-9339-855DDE57FE07}" type="slidenum">
              <a:rPr lang="zh-CN" altLang="en-US" smtClean="0"/>
              <a:pPr/>
              <a:t>‹#›</a:t>
            </a:fld>
            <a:endParaRPr lang="zh-CN" altLang="en-US" dirty="0"/>
          </a:p>
        </p:txBody>
      </p:sp>
    </p:spTree>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DBCAB8B-7E19-4714-866D-43CC03B2F11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73B83C4D-35BB-4442-B410-B98F7451A6B3}" type="slidenum">
              <a:rPr lang="zh-CN" altLang="en-US" smtClean="0"/>
              <a:pPr/>
              <a:t>‹#›</a:t>
            </a:fld>
            <a:endParaRPr lang="zh-CN" altLang="en-US" dirty="0"/>
          </a:p>
        </p:txBody>
      </p:sp>
    </p:spTree>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F1866CD7-DDE5-45EC-A042-524DCE5C70DF}"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8E8D9035-EA54-4F0B-A519-003E1686502F}" type="slidenum">
              <a:rPr lang="zh-CN" altLang="en-US" smtClean="0"/>
              <a:pPr/>
              <a:t>‹#›</a:t>
            </a:fld>
            <a:endParaRPr lang="zh-CN" altLang="en-US" dirty="0"/>
          </a:p>
        </p:txBody>
      </p:sp>
    </p:spTree>
  </p:cSld>
  <p:clrMapOvr>
    <a:masterClrMapping/>
  </p:clrMapOvr>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页脚占位符 7"/>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8" name="幻灯片编号占位符 8"/>
          <p:cNvSpPr>
            <a:spLocks noGrp="1"/>
          </p:cNvSpPr>
          <p:nvPr>
            <p:ph type="sldNum" sz="quarter" idx="11"/>
          </p:nvPr>
        </p:nvSpPr>
        <p:spPr/>
        <p:txBody>
          <a:bodyPr/>
          <a:lstStyle>
            <a:lvl1pPr>
              <a:defRPr>
                <a:latin typeface="Times New Roman" pitchFamily="18" charset="0"/>
              </a:defRPr>
            </a:lvl1pPr>
          </a:lstStyle>
          <a:p>
            <a:fld id="{7F67BA8E-2D17-4EFD-AB3A-447F804EEBBA}" type="slidenum">
              <a:rPr lang="zh-CN" altLang="en-US" smtClean="0"/>
              <a:pPr/>
              <a:t>‹#›</a:t>
            </a:fld>
            <a:endParaRPr lang="zh-CN" altLang="en-US" dirty="0"/>
          </a:p>
        </p:txBody>
      </p:sp>
    </p:spTree>
  </p:cSld>
  <p:clrMapOvr>
    <a:masterClrMapping/>
  </p:clrMapOvr>
  <p:hf sldNum="0"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3"/>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4" name="幻灯片编号占位符 4"/>
          <p:cNvSpPr>
            <a:spLocks noGrp="1"/>
          </p:cNvSpPr>
          <p:nvPr>
            <p:ph type="sldNum" sz="quarter" idx="11"/>
          </p:nvPr>
        </p:nvSpPr>
        <p:spPr/>
        <p:txBody>
          <a:bodyPr/>
          <a:lstStyle>
            <a:lvl1pPr>
              <a:defRPr>
                <a:latin typeface="Times New Roman" pitchFamily="18" charset="0"/>
              </a:defRPr>
            </a:lvl1pPr>
          </a:lstStyle>
          <a:p>
            <a:fld id="{B65F7EFF-E52F-4689-BFA4-811A9AF2E750}" type="slidenum">
              <a:rPr lang="zh-CN" altLang="en-US" smtClean="0"/>
              <a:pPr/>
              <a:t>‹#›</a:t>
            </a:fld>
            <a:endParaRPr lang="zh-CN" altLang="en-US" dirty="0"/>
          </a:p>
        </p:txBody>
      </p:sp>
    </p:spTree>
  </p:cSld>
  <p:clrMapOvr>
    <a:masterClrMapping/>
  </p:clrMapOvr>
  <p:hf sldNum="0"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atin typeface="Times New Roman" pitchFamily="18" charset="0"/>
              </a:defRPr>
            </a:lvl1pPr>
          </a:lstStyle>
          <a:p>
            <a:fld id="{76490267-1FBC-41E1-9718-11D972FA0255}" type="datetime1">
              <a:rPr lang="zh-CN" altLang="en-US" smtClean="0"/>
              <a:pPr/>
              <a:t>2022/3/10</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幻灯片编号占位符 5"/>
          <p:cNvSpPr>
            <a:spLocks noGrp="1"/>
          </p:cNvSpPr>
          <p:nvPr>
            <p:ph type="sldNum" sz="quarter" idx="12"/>
          </p:nvPr>
        </p:nvSpPr>
        <p:spPr/>
        <p:txBody>
          <a:bodyPr/>
          <a:lstStyle>
            <a:lvl1pPr>
              <a:defRPr>
                <a:latin typeface="Times New Roman" pitchFamily="18" charset="0"/>
              </a:defRPr>
            </a:lvl1pPr>
          </a:lstStyle>
          <a:p>
            <a:fld id="{75CDD721-1E56-416C-8B4F-CD18F4D35CAD}" type="slidenum">
              <a:rPr lang="zh-CN" altLang="en-US" smtClean="0"/>
              <a:pPr/>
              <a:t>‹#›</a:t>
            </a:fld>
            <a:endParaRPr lang="zh-CN" altLang="en-US" dirty="0"/>
          </a:p>
        </p:txBody>
      </p:sp>
    </p:spTree>
  </p:cSld>
  <p:clrMapOvr>
    <a:masterClrMapping/>
  </p:clrMapOvr>
  <p:hf sldNum="0"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F4C80BF-3C2E-4843-A8B7-E3197912F376}"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51CF5BFA-DA11-4259-A7C4-18711781E39A}" type="slidenum">
              <a:rPr lang="zh-CN" altLang="en-US" smtClean="0"/>
              <a:pPr/>
              <a:t>‹#›</a:t>
            </a:fld>
            <a:endParaRPr lang="zh-CN" altLang="en-US" dirty="0"/>
          </a:p>
        </p:txBody>
      </p:sp>
    </p:spTree>
  </p:cSld>
  <p:clrMapOvr>
    <a:masterClrMapping/>
  </p:clrMapOvr>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8B74BD3D-555A-4623-B3E1-3A2D8F5E106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44B16C0A-56B3-4BD8-9339-855DDE57FE07}" type="slidenum">
              <a:rPr lang="zh-CN" altLang="en-US" smtClean="0"/>
              <a:pPr/>
              <a:t>‹#›</a:t>
            </a:fld>
            <a:endParaRPr lang="zh-CN" altLang="en-US" dirty="0"/>
          </a:p>
        </p:txBody>
      </p:sp>
    </p:spTree>
  </p:cSld>
  <p:clrMapOvr>
    <a:masterClrMapping/>
  </p:clrMapOvr>
  <p:hf sldNum="0"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45EC15C-3043-43CB-AA5F-BEEE8E519D34}"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B9226AA1-B424-4108-A0E4-83BA81E66B9A}" type="slidenum">
              <a:rPr lang="zh-CN" altLang="en-US" smtClean="0"/>
              <a:pPr/>
              <a:t>‹#›</a:t>
            </a:fld>
            <a:endParaRPr lang="zh-CN" altLang="en-US" dirty="0"/>
          </a:p>
        </p:txBody>
      </p:sp>
    </p:spTree>
  </p:cSld>
  <p:clrMapOvr>
    <a:masterClrMapping/>
  </p:clrMapOvr>
  <p:hf sldNum="0" hdr="0" ftr="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2FBDC6D8-9218-487C-A8BF-71CE5A099CD4}"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5222F681-058F-48AE-98A6-3D8FD471A937}" type="slidenum">
              <a:rPr lang="zh-CN" altLang="en-US" smtClean="0"/>
              <a:pPr/>
              <a:t>‹#›</a:t>
            </a:fld>
            <a:endParaRPr lang="zh-CN" altLang="en-US" dirty="0"/>
          </a:p>
        </p:txBody>
      </p:sp>
    </p:spTree>
  </p:cSld>
  <p:clrMapOvr>
    <a:masterClrMapping/>
  </p:clrMapOvr>
  <p:hf sldNum="0" hdr="0" ftr="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660B7BC-E3BA-4099-8B19-21B78FE1A65C}"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3D6B7E0B-1A4E-4131-8CBE-81CCCDE6479A}" type="slidenum">
              <a:rPr lang="zh-CN" altLang="en-US" smtClean="0"/>
              <a:pPr/>
              <a:t>‹#›</a:t>
            </a:fld>
            <a:endParaRPr lang="zh-CN" altLang="en-US" dirty="0"/>
          </a:p>
        </p:txBody>
      </p:sp>
    </p:spTree>
  </p:cSld>
  <p:clrMapOvr>
    <a:masterClrMapping/>
  </p:clrMapOvr>
  <p:hf sldNum="0" hdr="0" ftr="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94BA5CF2-1690-49D3-9874-4188511C792E}"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FDB9A13A-5FE0-4D01-9310-31AE2657F4DE}" type="slidenum">
              <a:rPr lang="zh-CN" altLang="en-US" smtClean="0"/>
              <a:pPr/>
              <a:t>‹#›</a:t>
            </a:fld>
            <a:endParaRPr lang="zh-CN" altLang="en-US" dirty="0"/>
          </a:p>
        </p:txBody>
      </p:sp>
    </p:spTree>
  </p:cSld>
  <p:clrMapOvr>
    <a:masterClrMapping/>
  </p:clrMapOvr>
  <p:hf sldNum="0" hdr="0" ftr="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8B74BD3D-555A-4623-B3E1-3A2D8F5E106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44B16C0A-56B3-4BD8-9339-855DDE57FE07}" type="slidenum">
              <a:rPr lang="zh-CN" altLang="en-US" smtClean="0"/>
              <a:pPr/>
              <a:t>‹#›</a:t>
            </a:fld>
            <a:endParaRPr lang="zh-CN" altLang="en-US" dirty="0"/>
          </a:p>
        </p:txBody>
      </p:sp>
    </p:spTree>
  </p:cSld>
  <p:clrMapOvr>
    <a:masterClrMapping/>
  </p:clrMapOvr>
  <p:hf sldNum="0" hdr="0" ftr="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DBCAB8B-7E19-4714-866D-43CC03B2F11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73B83C4D-35BB-4442-B410-B98F7451A6B3}" type="slidenum">
              <a:rPr lang="zh-CN" altLang="en-US" smtClean="0"/>
              <a:pPr/>
              <a:t>‹#›</a:t>
            </a:fld>
            <a:endParaRPr lang="zh-CN" altLang="en-US" dirty="0"/>
          </a:p>
        </p:txBody>
      </p:sp>
    </p:spTree>
  </p:cSld>
  <p:clrMapOvr>
    <a:masterClrMapping/>
  </p:clrMapOvr>
  <p:hf sldNum="0" hdr="0" ftr="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F1866CD7-DDE5-45EC-A042-524DCE5C70DF}"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8E8D9035-EA54-4F0B-A519-003E1686502F}" type="slidenum">
              <a:rPr lang="zh-CN" altLang="en-US" smtClean="0"/>
              <a:pPr/>
              <a:t>‹#›</a:t>
            </a:fld>
            <a:endParaRPr lang="zh-CN" altLang="en-US" dirty="0"/>
          </a:p>
        </p:txBody>
      </p:sp>
    </p:spTree>
  </p:cSld>
  <p:clrMapOvr>
    <a:masterClrMapping/>
  </p:clrMapOvr>
  <p:hf sldNum="0" hdr="0" ftr="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页脚占位符 7"/>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8" name="幻灯片编号占位符 8"/>
          <p:cNvSpPr>
            <a:spLocks noGrp="1"/>
          </p:cNvSpPr>
          <p:nvPr>
            <p:ph type="sldNum" sz="quarter" idx="11"/>
          </p:nvPr>
        </p:nvSpPr>
        <p:spPr/>
        <p:txBody>
          <a:bodyPr/>
          <a:lstStyle>
            <a:lvl1pPr>
              <a:defRPr>
                <a:latin typeface="Times New Roman" pitchFamily="18" charset="0"/>
              </a:defRPr>
            </a:lvl1pPr>
          </a:lstStyle>
          <a:p>
            <a:fld id="{7F67BA8E-2D17-4EFD-AB3A-447F804EEBBA}" type="slidenum">
              <a:rPr lang="zh-CN" altLang="en-US" smtClean="0"/>
              <a:pPr/>
              <a:t>‹#›</a:t>
            </a:fld>
            <a:endParaRPr lang="zh-CN" altLang="en-US" dirty="0"/>
          </a:p>
        </p:txBody>
      </p:sp>
    </p:spTree>
  </p:cSld>
  <p:clrMapOvr>
    <a:masterClrMapping/>
  </p:clrMapOvr>
  <p:hf sldNum="0" hdr="0" ftr="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3"/>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4" name="幻灯片编号占位符 4"/>
          <p:cNvSpPr>
            <a:spLocks noGrp="1"/>
          </p:cNvSpPr>
          <p:nvPr>
            <p:ph type="sldNum" sz="quarter" idx="11"/>
          </p:nvPr>
        </p:nvSpPr>
        <p:spPr/>
        <p:txBody>
          <a:bodyPr/>
          <a:lstStyle>
            <a:lvl1pPr>
              <a:defRPr>
                <a:latin typeface="Times New Roman" pitchFamily="18" charset="0"/>
              </a:defRPr>
            </a:lvl1pPr>
          </a:lstStyle>
          <a:p>
            <a:fld id="{B65F7EFF-E52F-4689-BFA4-811A9AF2E750}" type="slidenum">
              <a:rPr lang="zh-CN" altLang="en-US" smtClean="0"/>
              <a:pPr/>
              <a:t>‹#›</a:t>
            </a:fld>
            <a:endParaRPr lang="zh-CN" altLang="en-US" dirty="0"/>
          </a:p>
        </p:txBody>
      </p:sp>
    </p:spTree>
  </p:cSld>
  <p:clrMapOvr>
    <a:masterClrMapping/>
  </p:clrMapOvr>
  <p:hf sldNum="0" hdr="0" ftr="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atin typeface="Times New Roman" pitchFamily="18" charset="0"/>
              </a:defRPr>
            </a:lvl1pPr>
          </a:lstStyle>
          <a:p>
            <a:fld id="{76490267-1FBC-41E1-9718-11D972FA0255}" type="datetime1">
              <a:rPr lang="zh-CN" altLang="en-US" smtClean="0"/>
              <a:pPr/>
              <a:t>2022/3/10</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幻灯片编号占位符 5"/>
          <p:cNvSpPr>
            <a:spLocks noGrp="1"/>
          </p:cNvSpPr>
          <p:nvPr>
            <p:ph type="sldNum" sz="quarter" idx="12"/>
          </p:nvPr>
        </p:nvSpPr>
        <p:spPr/>
        <p:txBody>
          <a:bodyPr/>
          <a:lstStyle>
            <a:lvl1pPr>
              <a:defRPr>
                <a:latin typeface="Times New Roman" pitchFamily="18" charset="0"/>
              </a:defRPr>
            </a:lvl1pPr>
          </a:lstStyle>
          <a:p>
            <a:fld id="{75CDD721-1E56-416C-8B4F-CD18F4D35CAD}" type="slidenum">
              <a:rPr lang="zh-CN" altLang="en-US" smtClean="0"/>
              <a:pPr/>
              <a:t>‹#›</a:t>
            </a:fld>
            <a:endParaRPr lang="zh-CN" altLang="en-US" dirty="0"/>
          </a:p>
        </p:txBody>
      </p:sp>
    </p:spTree>
  </p:cSld>
  <p:clrMapOvr>
    <a:masterClrMapping/>
  </p:clrMapOvr>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DBCAB8B-7E19-4714-866D-43CC03B2F11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73B83C4D-35BB-4442-B410-B98F7451A6B3}" type="slidenum">
              <a:rPr lang="zh-CN" altLang="en-US" smtClean="0"/>
              <a:pPr/>
              <a:t>‹#›</a:t>
            </a:fld>
            <a:endParaRPr lang="zh-CN" altLang="en-US" dirty="0"/>
          </a:p>
        </p:txBody>
      </p:sp>
    </p:spTree>
  </p:cSld>
  <p:clrMapOvr>
    <a:masterClrMapping/>
  </p:clrMapOvr>
  <p:hf sldNum="0" hdr="0" ftr="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F4C80BF-3C2E-4843-A8B7-E3197912F376}"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51CF5BFA-DA11-4259-A7C4-18711781E39A}" type="slidenum">
              <a:rPr lang="zh-CN" altLang="en-US" smtClean="0"/>
              <a:pPr/>
              <a:t>‹#›</a:t>
            </a:fld>
            <a:endParaRPr lang="zh-CN" altLang="en-US" dirty="0"/>
          </a:p>
        </p:txBody>
      </p:sp>
    </p:spTree>
  </p:cSld>
  <p:clrMapOvr>
    <a:masterClrMapping/>
  </p:clrMapOvr>
  <p:hf sldNum="0" hdr="0" ftr="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45EC15C-3043-43CB-AA5F-BEEE8E519D34}"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B9226AA1-B424-4108-A0E4-83BA81E66B9A}" type="slidenum">
              <a:rPr lang="zh-CN" altLang="en-US" smtClean="0"/>
              <a:pPr/>
              <a:t>‹#›</a:t>
            </a:fld>
            <a:endParaRPr lang="zh-CN" altLang="en-US" dirty="0"/>
          </a:p>
        </p:txBody>
      </p:sp>
    </p:spTree>
  </p:cSld>
  <p:clrMapOvr>
    <a:masterClrMapping/>
  </p:clrMapOvr>
  <p:hf sldNum="0" hdr="0" ftr="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2FBDC6D8-9218-487C-A8BF-71CE5A099CD4}"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5222F681-058F-48AE-98A6-3D8FD471A937}" type="slidenum">
              <a:rPr lang="zh-CN" altLang="en-US" smtClean="0"/>
              <a:pPr/>
              <a:t>‹#›</a:t>
            </a:fld>
            <a:endParaRPr lang="zh-CN" altLang="en-US" dirty="0"/>
          </a:p>
        </p:txBody>
      </p:sp>
    </p:spTree>
  </p:cSld>
  <p:clrMapOvr>
    <a:masterClrMapping/>
  </p:clrMapOvr>
  <p:hf sldNum="0" hdr="0" ft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660B7BC-E3BA-4099-8B19-21B78FE1A65C}"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3D6B7E0B-1A4E-4131-8CBE-81CCCDE6479A}" type="slidenum">
              <a:rPr lang="zh-CN" altLang="en-US" smtClean="0"/>
              <a:pPr/>
              <a:t>‹#›</a:t>
            </a:fld>
            <a:endParaRPr lang="zh-CN" altLang="en-US" dirty="0"/>
          </a:p>
        </p:txBody>
      </p:sp>
    </p:spTree>
  </p:cSld>
  <p:clrMapOvr>
    <a:masterClrMapping/>
  </p:clrMapOvr>
  <p:hf sldNum="0" hdr="0" ftr="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94BA5CF2-1690-49D3-9874-4188511C792E}"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FDB9A13A-5FE0-4D01-9310-31AE2657F4DE}" type="slidenum">
              <a:rPr lang="zh-CN" altLang="en-US" smtClean="0"/>
              <a:pPr/>
              <a:t>‹#›</a:t>
            </a:fld>
            <a:endParaRPr lang="zh-CN" altLang="en-US" dirty="0"/>
          </a:p>
        </p:txBody>
      </p:sp>
    </p:spTree>
  </p:cSld>
  <p:clrMapOvr>
    <a:masterClrMapping/>
  </p:clrMapOvr>
  <p:hf sldNum="0" hdr="0" ftr="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8B74BD3D-555A-4623-B3E1-3A2D8F5E106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44B16C0A-56B3-4BD8-9339-855DDE57FE07}" type="slidenum">
              <a:rPr lang="zh-CN" altLang="en-US" smtClean="0"/>
              <a:pPr/>
              <a:t>‹#›</a:t>
            </a:fld>
            <a:endParaRPr lang="zh-CN" altLang="en-US" dirty="0"/>
          </a:p>
        </p:txBody>
      </p:sp>
    </p:spTree>
  </p:cSld>
  <p:clrMapOvr>
    <a:masterClrMapping/>
  </p:clrMapOvr>
  <p:hf sldNum="0" hdr="0" ftr="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DBCAB8B-7E19-4714-866D-43CC03B2F11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73B83C4D-35BB-4442-B410-B98F7451A6B3}" type="slidenum">
              <a:rPr lang="zh-CN" altLang="en-US" smtClean="0"/>
              <a:pPr/>
              <a:t>‹#›</a:t>
            </a:fld>
            <a:endParaRPr lang="zh-CN" altLang="en-US" dirty="0"/>
          </a:p>
        </p:txBody>
      </p:sp>
    </p:spTree>
  </p:cSld>
  <p:clrMapOvr>
    <a:masterClrMapping/>
  </p:clrMapOvr>
  <p:hf sldNum="0" hdr="0" ftr="0"/>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F1866CD7-DDE5-45EC-A042-524DCE5C70DF}"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8E8D9035-EA54-4F0B-A519-003E1686502F}" type="slidenum">
              <a:rPr lang="zh-CN" altLang="en-US" smtClean="0"/>
              <a:pPr/>
              <a:t>‹#›</a:t>
            </a:fld>
            <a:endParaRPr lang="zh-CN" altLang="en-US" dirty="0"/>
          </a:p>
        </p:txBody>
      </p:sp>
    </p:spTree>
  </p:cSld>
  <p:clrMapOvr>
    <a:masterClrMapping/>
  </p:clrMapOvr>
  <p:hf sldNum="0" hdr="0" ftr="0"/>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页脚占位符 7"/>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8" name="幻灯片编号占位符 8"/>
          <p:cNvSpPr>
            <a:spLocks noGrp="1"/>
          </p:cNvSpPr>
          <p:nvPr>
            <p:ph type="sldNum" sz="quarter" idx="11"/>
          </p:nvPr>
        </p:nvSpPr>
        <p:spPr/>
        <p:txBody>
          <a:bodyPr/>
          <a:lstStyle>
            <a:lvl1pPr>
              <a:defRPr>
                <a:latin typeface="Times New Roman" pitchFamily="18" charset="0"/>
              </a:defRPr>
            </a:lvl1pPr>
          </a:lstStyle>
          <a:p>
            <a:fld id="{7F67BA8E-2D17-4EFD-AB3A-447F804EEBBA}" type="slidenum">
              <a:rPr lang="zh-CN" altLang="en-US" smtClean="0"/>
              <a:pPr/>
              <a:t>‹#›</a:t>
            </a:fld>
            <a:endParaRPr lang="zh-CN" altLang="en-US" dirty="0"/>
          </a:p>
        </p:txBody>
      </p:sp>
    </p:spTree>
  </p:cSld>
  <p:clrMapOvr>
    <a:masterClrMapping/>
  </p:clrMapOvr>
  <p:hf sldNum="0" hdr="0" ftr="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3"/>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4" name="幻灯片编号占位符 4"/>
          <p:cNvSpPr>
            <a:spLocks noGrp="1"/>
          </p:cNvSpPr>
          <p:nvPr>
            <p:ph type="sldNum" sz="quarter" idx="11"/>
          </p:nvPr>
        </p:nvSpPr>
        <p:spPr/>
        <p:txBody>
          <a:bodyPr/>
          <a:lstStyle>
            <a:lvl1pPr>
              <a:defRPr>
                <a:latin typeface="Times New Roman" pitchFamily="18" charset="0"/>
              </a:defRPr>
            </a:lvl1pPr>
          </a:lstStyle>
          <a:p>
            <a:fld id="{B65F7EFF-E52F-4689-BFA4-811A9AF2E750}" type="slidenum">
              <a:rPr lang="zh-CN" altLang="en-US" smtClean="0"/>
              <a:pPr/>
              <a:t>‹#›</a:t>
            </a:fld>
            <a:endParaRPr lang="zh-CN" altLang="en-US" dirty="0"/>
          </a:p>
        </p:txBody>
      </p:sp>
    </p:spTree>
  </p:cSld>
  <p:clrMapOvr>
    <a:masterClrMapping/>
  </p:clrMapOvr>
  <p:hf sldNum="0"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F1866CD7-DDE5-45EC-A042-524DCE5C70DF}"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8E8D9035-EA54-4F0B-A519-003E1686502F}" type="slidenum">
              <a:rPr lang="zh-CN" altLang="en-US" smtClean="0"/>
              <a:pPr/>
              <a:t>‹#›</a:t>
            </a:fld>
            <a:endParaRPr lang="zh-CN" altLang="en-US" dirty="0"/>
          </a:p>
        </p:txBody>
      </p:sp>
    </p:spTree>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atin typeface="Times New Roman" pitchFamily="18" charset="0"/>
              </a:defRPr>
            </a:lvl1pPr>
          </a:lstStyle>
          <a:p>
            <a:fld id="{76490267-1FBC-41E1-9718-11D972FA0255}" type="datetime1">
              <a:rPr lang="zh-CN" altLang="en-US" smtClean="0"/>
              <a:pPr/>
              <a:t>2022/3/10</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幻灯片编号占位符 5"/>
          <p:cNvSpPr>
            <a:spLocks noGrp="1"/>
          </p:cNvSpPr>
          <p:nvPr>
            <p:ph type="sldNum" sz="quarter" idx="12"/>
          </p:nvPr>
        </p:nvSpPr>
        <p:spPr/>
        <p:txBody>
          <a:bodyPr/>
          <a:lstStyle>
            <a:lvl1pPr>
              <a:defRPr>
                <a:latin typeface="Times New Roman" pitchFamily="18" charset="0"/>
              </a:defRPr>
            </a:lvl1pPr>
          </a:lstStyle>
          <a:p>
            <a:fld id="{75CDD721-1E56-416C-8B4F-CD18F4D35CAD}" type="slidenum">
              <a:rPr lang="zh-CN" altLang="en-US" smtClean="0"/>
              <a:pPr/>
              <a:t>‹#›</a:t>
            </a:fld>
            <a:endParaRPr lang="zh-CN" altLang="en-US" dirty="0"/>
          </a:p>
        </p:txBody>
      </p:sp>
    </p:spTree>
  </p:cSld>
  <p:clrMapOvr>
    <a:masterClrMapping/>
  </p:clrMapOvr>
  <p:hf sldNum="0" hdr="0" ftr="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F4C80BF-3C2E-4843-A8B7-E3197912F376}"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51CF5BFA-DA11-4259-A7C4-18711781E39A}" type="slidenum">
              <a:rPr lang="zh-CN" altLang="en-US" smtClean="0"/>
              <a:pPr/>
              <a:t>‹#›</a:t>
            </a:fld>
            <a:endParaRPr lang="zh-CN" altLang="en-US" dirty="0"/>
          </a:p>
        </p:txBody>
      </p:sp>
    </p:spTree>
  </p:cSld>
  <p:clrMapOvr>
    <a:masterClrMapping/>
  </p:clrMapOvr>
  <p:hf sldNum="0" hdr="0" ftr="0"/>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45EC15C-3043-43CB-AA5F-BEEE8E519D34}"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B9226AA1-B424-4108-A0E4-83BA81E66B9A}" type="slidenum">
              <a:rPr lang="zh-CN" altLang="en-US" smtClean="0"/>
              <a:pPr/>
              <a:t>‹#›</a:t>
            </a:fld>
            <a:endParaRPr lang="zh-CN" altLang="en-US" dirty="0"/>
          </a:p>
        </p:txBody>
      </p:sp>
    </p:spTree>
  </p:cSld>
  <p:clrMapOvr>
    <a:masterClrMapping/>
  </p:clrMapOvr>
  <p:hf sldNum="0" hdr="0" ftr="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2FBDC6D8-9218-487C-A8BF-71CE5A099CD4}"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5222F681-058F-48AE-98A6-3D8FD471A937}" type="slidenum">
              <a:rPr lang="zh-CN" altLang="en-US" smtClean="0"/>
              <a:pPr/>
              <a:t>‹#›</a:t>
            </a:fld>
            <a:endParaRPr lang="zh-CN" altLang="en-US" dirty="0"/>
          </a:p>
        </p:txBody>
      </p:sp>
    </p:spTree>
  </p:cSld>
  <p:clrMapOvr>
    <a:masterClrMapping/>
  </p:clrMapOvr>
  <p:hf sldNum="0" hdr="0" ftr="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660B7BC-E3BA-4099-8B19-21B78FE1A65C}"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3D6B7E0B-1A4E-4131-8CBE-81CCCDE6479A}" type="slidenum">
              <a:rPr lang="zh-CN" altLang="en-US" smtClean="0"/>
              <a:pPr/>
              <a:t>‹#›</a:t>
            </a:fld>
            <a:endParaRPr lang="zh-CN" altLang="en-US" dirty="0"/>
          </a:p>
        </p:txBody>
      </p:sp>
    </p:spTree>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页脚占位符 7"/>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8" name="幻灯片编号占位符 8"/>
          <p:cNvSpPr>
            <a:spLocks noGrp="1"/>
          </p:cNvSpPr>
          <p:nvPr>
            <p:ph type="sldNum" sz="quarter" idx="11"/>
          </p:nvPr>
        </p:nvSpPr>
        <p:spPr/>
        <p:txBody>
          <a:bodyPr/>
          <a:lstStyle>
            <a:lvl1pPr>
              <a:defRPr>
                <a:latin typeface="Times New Roman" pitchFamily="18" charset="0"/>
              </a:defRPr>
            </a:lvl1pPr>
          </a:lstStyle>
          <a:p>
            <a:fld id="{7F67BA8E-2D17-4EFD-AB3A-447F804EEBBA}" type="slidenum">
              <a:rPr lang="zh-CN" altLang="en-US" smtClean="0"/>
              <a:pPr/>
              <a:t>‹#›</a:t>
            </a:fld>
            <a:endParaRPr lang="zh-CN" altLang="en-US" dirty="0"/>
          </a:p>
        </p:txBody>
      </p:sp>
    </p:spTree>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3"/>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4" name="幻灯片编号占位符 4"/>
          <p:cNvSpPr>
            <a:spLocks noGrp="1"/>
          </p:cNvSpPr>
          <p:nvPr>
            <p:ph type="sldNum" sz="quarter" idx="11"/>
          </p:nvPr>
        </p:nvSpPr>
        <p:spPr/>
        <p:txBody>
          <a:bodyPr/>
          <a:lstStyle>
            <a:lvl1pPr>
              <a:defRPr>
                <a:latin typeface="Times New Roman" pitchFamily="18" charset="0"/>
              </a:defRPr>
            </a:lvl1pPr>
          </a:lstStyle>
          <a:p>
            <a:fld id="{B65F7EFF-E52F-4689-BFA4-811A9AF2E750}" type="slidenum">
              <a:rPr lang="zh-CN" altLang="en-US" smtClean="0"/>
              <a:pPr/>
              <a:t>‹#›</a:t>
            </a:fld>
            <a:endParaRPr lang="zh-CN" altLang="en-US" dirty="0"/>
          </a:p>
        </p:txBody>
      </p:sp>
    </p:spTree>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atin typeface="Times New Roman" pitchFamily="18" charset="0"/>
              </a:defRPr>
            </a:lvl1pPr>
          </a:lstStyle>
          <a:p>
            <a:fld id="{76490267-1FBC-41E1-9718-11D972FA0255}" type="datetime1">
              <a:rPr lang="zh-CN" altLang="en-US" smtClean="0"/>
              <a:pPr/>
              <a:t>2022/3/10</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幻灯片编号占位符 5"/>
          <p:cNvSpPr>
            <a:spLocks noGrp="1"/>
          </p:cNvSpPr>
          <p:nvPr>
            <p:ph type="sldNum" sz="quarter" idx="12"/>
          </p:nvPr>
        </p:nvSpPr>
        <p:spPr/>
        <p:txBody>
          <a:bodyPr/>
          <a:lstStyle>
            <a:lvl1pPr>
              <a:defRPr>
                <a:latin typeface="Times New Roman" pitchFamily="18" charset="0"/>
              </a:defRPr>
            </a:lvl1pPr>
          </a:lstStyle>
          <a:p>
            <a:fld id="{75CDD721-1E56-416C-8B4F-CD18F4D35CAD}" type="slidenum">
              <a:rPr lang="zh-CN" altLang="en-US" smtClean="0"/>
              <a:pPr/>
              <a:t>‹#›</a:t>
            </a:fld>
            <a:endParaRPr lang="zh-CN" altLang="en-US" dirty="0"/>
          </a:p>
        </p:txBody>
      </p:sp>
    </p:spTree>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F4C80BF-3C2E-4843-A8B7-E3197912F376}"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51CF5BFA-DA11-4259-A7C4-18711781E39A}" type="slidenum">
              <a:rPr lang="zh-CN" altLang="en-US" smtClean="0"/>
              <a:pPr/>
              <a:t>‹#›</a:t>
            </a:fld>
            <a:endParaRPr lang="zh-CN" altLang="en-US" dirty="0"/>
          </a:p>
        </p:txBody>
      </p:sp>
    </p:spTree>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45EC15C-3043-43CB-AA5F-BEEE8E519D34}"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B9226AA1-B424-4108-A0E4-83BA81E66B9A}" type="slidenum">
              <a:rPr lang="zh-CN" altLang="en-US" smtClean="0"/>
              <a:pPr/>
              <a:t>‹#›</a:t>
            </a:fld>
            <a:endParaRPr lang="zh-CN" altLang="en-US" dirty="0"/>
          </a:p>
        </p:txBody>
      </p:sp>
    </p:spTree>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p>
        </p:txBody>
      </p:sp>
      <p:sp>
        <p:nvSpPr>
          <p:cNvPr id="14339"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buFont typeface="Arial" pitchFamily="34" charset="0"/>
              <a:buNone/>
            </a:pPr>
            <a:fld id="{E7F0F431-5098-4CF4-8C9D-760799511FF4}" type="datetime1">
              <a:rPr lang="zh-CN" altLang="en-US">
                <a:latin typeface="Arial" pitchFamily="34" charset="0"/>
              </a:rPr>
              <a:pPr fontAlgn="base">
                <a:spcBef>
                  <a:spcPct val="0"/>
                </a:spcBef>
                <a:spcAft>
                  <a:spcPct val="0"/>
                </a:spcAft>
                <a:buFont typeface="Arial" pitchFamily="34" charset="0"/>
                <a:buNone/>
              </a:pPr>
              <a:t>2022/3/10</a:t>
            </a:fld>
            <a:endParaRPr lang="zh-CN" altLang="en-US">
              <a:latin typeface="Arial" pitchFamily="34" charset="0"/>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Arial" charset="0"/>
              <a:buNone/>
              <a:defRPr sz="1200">
                <a:solidFill>
                  <a:schemeClr val="tx1">
                    <a:tint val="75000"/>
                  </a:schemeClr>
                </a:solidFill>
                <a:latin typeface="Arial" charset="0"/>
                <a:ea typeface="宋体" charset="0"/>
                <a:cs typeface="宋体" charset="0"/>
              </a:defRPr>
            </a:lvl1pPr>
          </a:lstStyle>
          <a:p>
            <a:pPr fontAlgn="base">
              <a:spcBef>
                <a:spcPct val="0"/>
              </a:spcBef>
              <a:spcAft>
                <a:spcPct val="0"/>
              </a:spcAft>
              <a:defRPr/>
            </a:pPr>
            <a:endParaRPr lang="en-US">
              <a:solidFill>
                <a:prstClr val="black">
                  <a:tint val="75000"/>
                </a:prstClr>
              </a:solidFill>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itchFamily="34" charset="0"/>
              <a:buNone/>
            </a:pPr>
            <a:fld id="{036FA3DE-429C-4CD0-B936-975C60E35EA3}" type="slidenum">
              <a:rPr lang="zh-CN" altLang="en-US">
                <a:latin typeface="Arial" pitchFamily="34" charset="0"/>
              </a:rPr>
              <a:pPr fontAlgn="base">
                <a:spcBef>
                  <a:spcPct val="0"/>
                </a:spcBef>
                <a:spcAft>
                  <a:spcPct val="0"/>
                </a:spcAft>
                <a:buFont typeface="Arial" pitchFamily="34" charset="0"/>
                <a:buNone/>
              </a:pPr>
              <a:t>‹#›</a:t>
            </a:fld>
            <a:endParaRPr lang="zh-CN" altLang="en-US">
              <a:latin typeface="Arial"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ctr" defTabSz="457200" rtl="0" fontAlgn="base">
        <a:spcBef>
          <a:spcPct val="0"/>
        </a:spcBef>
        <a:spcAft>
          <a:spcPct val="0"/>
        </a:spcAft>
        <a:defRPr kumimoji="1" sz="4400" kern="1200">
          <a:solidFill>
            <a:schemeClr val="tx1"/>
          </a:solidFill>
          <a:latin typeface="Times New Roman" pitchFamily="18" charset="0"/>
          <a:ea typeface="+mj-ea"/>
          <a:cs typeface="+mj-cs"/>
        </a:defRPr>
      </a:lvl1pPr>
      <a:lvl2pPr algn="ctr" defTabSz="457200" rtl="0" fontAlgn="base">
        <a:spcBef>
          <a:spcPct val="0"/>
        </a:spcBef>
        <a:spcAft>
          <a:spcPct val="0"/>
        </a:spcAft>
        <a:defRPr kumimoji="1" sz="4400">
          <a:solidFill>
            <a:schemeClr val="tx1"/>
          </a:solidFill>
          <a:latin typeface="Calibri" pitchFamily="34" charset="0"/>
          <a:ea typeface="宋体" pitchFamily="2" charset="-122"/>
        </a:defRPr>
      </a:lvl2pPr>
      <a:lvl3pPr algn="ctr" defTabSz="457200" rtl="0" fontAlgn="base">
        <a:spcBef>
          <a:spcPct val="0"/>
        </a:spcBef>
        <a:spcAft>
          <a:spcPct val="0"/>
        </a:spcAft>
        <a:defRPr kumimoji="1" sz="4400">
          <a:solidFill>
            <a:schemeClr val="tx1"/>
          </a:solidFill>
          <a:latin typeface="Calibri" pitchFamily="34" charset="0"/>
          <a:ea typeface="宋体" pitchFamily="2" charset="-122"/>
        </a:defRPr>
      </a:lvl3pPr>
      <a:lvl4pPr algn="ctr" defTabSz="457200" rtl="0" fontAlgn="base">
        <a:spcBef>
          <a:spcPct val="0"/>
        </a:spcBef>
        <a:spcAft>
          <a:spcPct val="0"/>
        </a:spcAft>
        <a:defRPr kumimoji="1" sz="4400">
          <a:solidFill>
            <a:schemeClr val="tx1"/>
          </a:solidFill>
          <a:latin typeface="Calibri" pitchFamily="34" charset="0"/>
          <a:ea typeface="宋体" pitchFamily="2" charset="-122"/>
        </a:defRPr>
      </a:lvl4pPr>
      <a:lvl5pPr algn="ctr" defTabSz="457200" rtl="0" fontAlgn="base">
        <a:spcBef>
          <a:spcPct val="0"/>
        </a:spcBef>
        <a:spcAft>
          <a:spcPct val="0"/>
        </a:spcAft>
        <a:defRPr kumimoji="1" sz="4400">
          <a:solidFill>
            <a:schemeClr val="tx1"/>
          </a:solidFill>
          <a:latin typeface="Calibri" pitchFamily="34" charset="0"/>
          <a:ea typeface="宋体" pitchFamily="2" charset="-122"/>
        </a:defRPr>
      </a:lvl5pPr>
      <a:lvl6pPr marL="457200" algn="ctr" defTabSz="457200" rtl="0" fontAlgn="base">
        <a:spcBef>
          <a:spcPct val="0"/>
        </a:spcBef>
        <a:spcAft>
          <a:spcPct val="0"/>
        </a:spcAft>
        <a:defRPr kumimoji="1" sz="4400">
          <a:solidFill>
            <a:schemeClr val="tx1"/>
          </a:solidFill>
          <a:latin typeface="Calibri" pitchFamily="34" charset="0"/>
          <a:ea typeface="宋体" pitchFamily="2" charset="-122"/>
        </a:defRPr>
      </a:lvl6pPr>
      <a:lvl7pPr marL="914400" algn="ctr" defTabSz="457200" rtl="0" fontAlgn="base">
        <a:spcBef>
          <a:spcPct val="0"/>
        </a:spcBef>
        <a:spcAft>
          <a:spcPct val="0"/>
        </a:spcAft>
        <a:defRPr kumimoji="1" sz="4400">
          <a:solidFill>
            <a:schemeClr val="tx1"/>
          </a:solidFill>
          <a:latin typeface="Calibri" pitchFamily="34" charset="0"/>
          <a:ea typeface="宋体" pitchFamily="2" charset="-122"/>
        </a:defRPr>
      </a:lvl7pPr>
      <a:lvl8pPr marL="1371600" algn="ctr" defTabSz="457200" rtl="0" fontAlgn="base">
        <a:spcBef>
          <a:spcPct val="0"/>
        </a:spcBef>
        <a:spcAft>
          <a:spcPct val="0"/>
        </a:spcAft>
        <a:defRPr kumimoji="1" sz="4400">
          <a:solidFill>
            <a:schemeClr val="tx1"/>
          </a:solidFill>
          <a:latin typeface="Calibri" pitchFamily="34" charset="0"/>
          <a:ea typeface="宋体" pitchFamily="2" charset="-122"/>
        </a:defRPr>
      </a:lvl8pPr>
      <a:lvl9pPr marL="1828800" algn="ctr" defTabSz="457200" rtl="0" fontAlgn="base">
        <a:spcBef>
          <a:spcPct val="0"/>
        </a:spcBef>
        <a:spcAft>
          <a:spcPct val="0"/>
        </a:spcAft>
        <a:defRPr kumimoji="1" sz="4400">
          <a:solidFill>
            <a:schemeClr val="tx1"/>
          </a:solidFill>
          <a:latin typeface="Calibri" pitchFamily="34" charset="0"/>
          <a:ea typeface="宋体" pitchFamily="2" charset="-122"/>
        </a:defRPr>
      </a:lvl9pPr>
    </p:titleStyle>
    <p:bodyStyle>
      <a:lvl1pPr marL="342900" indent="-342900" algn="l" defTabSz="457200" rtl="0" fontAlgn="base">
        <a:spcBef>
          <a:spcPct val="20000"/>
        </a:spcBef>
        <a:spcAft>
          <a:spcPct val="0"/>
        </a:spcAft>
        <a:buFont typeface="Arial" pitchFamily="34" charset="0"/>
        <a:buChar char="•"/>
        <a:defRPr kumimoji="1" sz="3200" kern="1200">
          <a:solidFill>
            <a:schemeClr val="tx1"/>
          </a:solidFill>
          <a:latin typeface="Times New Roman" pitchFamily="18" charset="0"/>
          <a:ea typeface="+mn-ea"/>
          <a:cs typeface="+mn-cs"/>
        </a:defRPr>
      </a:lvl1pPr>
      <a:lvl2pPr marL="742950" indent="-285750" algn="l" defTabSz="457200" rtl="0" fontAlgn="base">
        <a:spcBef>
          <a:spcPct val="20000"/>
        </a:spcBef>
        <a:spcAft>
          <a:spcPct val="0"/>
        </a:spcAft>
        <a:buFont typeface="Arial" pitchFamily="34" charset="0"/>
        <a:buChar char="–"/>
        <a:defRPr kumimoji="1" sz="2800" kern="1200">
          <a:solidFill>
            <a:schemeClr val="tx1"/>
          </a:solidFill>
          <a:latin typeface="Times New Roman" pitchFamily="18" charset="0"/>
          <a:ea typeface="+mn-ea"/>
          <a:cs typeface="+mn-cs"/>
        </a:defRPr>
      </a:lvl2pPr>
      <a:lvl3pPr marL="1143000" indent="-228600" algn="l" defTabSz="457200" rtl="0" fontAlgn="base">
        <a:spcBef>
          <a:spcPct val="20000"/>
        </a:spcBef>
        <a:spcAft>
          <a:spcPct val="0"/>
        </a:spcAft>
        <a:buFont typeface="Arial" pitchFamily="34" charset="0"/>
        <a:buChar char="•"/>
        <a:defRPr kumimoji="1" sz="2400" kern="1200">
          <a:solidFill>
            <a:schemeClr val="tx1"/>
          </a:solidFill>
          <a:latin typeface="Times New Roman" pitchFamily="18" charset="0"/>
          <a:ea typeface="+mn-ea"/>
          <a:cs typeface="+mn-cs"/>
        </a:defRPr>
      </a:lvl3pPr>
      <a:lvl4pPr marL="16002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4pPr>
      <a:lvl5pPr marL="20574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p>
        </p:txBody>
      </p:sp>
      <p:sp>
        <p:nvSpPr>
          <p:cNvPr id="14339"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buFont typeface="Arial" pitchFamily="34" charset="0"/>
              <a:buNone/>
            </a:pPr>
            <a:fld id="{E7F0F431-5098-4CF4-8C9D-760799511FF4}" type="datetime1">
              <a:rPr lang="zh-CN" altLang="en-US">
                <a:latin typeface="Arial" pitchFamily="34" charset="0"/>
              </a:rPr>
              <a:pPr fontAlgn="base">
                <a:spcBef>
                  <a:spcPct val="0"/>
                </a:spcBef>
                <a:spcAft>
                  <a:spcPct val="0"/>
                </a:spcAft>
                <a:buFont typeface="Arial" pitchFamily="34" charset="0"/>
                <a:buNone/>
              </a:pPr>
              <a:t>2022/3/10</a:t>
            </a:fld>
            <a:endParaRPr lang="zh-CN" altLang="en-US">
              <a:latin typeface="Arial" pitchFamily="34" charset="0"/>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Arial" charset="0"/>
              <a:buNone/>
              <a:defRPr sz="1200">
                <a:solidFill>
                  <a:schemeClr val="tx1">
                    <a:tint val="75000"/>
                  </a:schemeClr>
                </a:solidFill>
                <a:latin typeface="Arial" charset="0"/>
                <a:ea typeface="宋体" charset="0"/>
                <a:cs typeface="宋体" charset="0"/>
              </a:defRPr>
            </a:lvl1pPr>
          </a:lstStyle>
          <a:p>
            <a:pPr fontAlgn="base">
              <a:spcBef>
                <a:spcPct val="0"/>
              </a:spcBef>
              <a:spcAft>
                <a:spcPct val="0"/>
              </a:spcAft>
              <a:defRPr/>
            </a:pPr>
            <a:endParaRPr lang="en-US">
              <a:solidFill>
                <a:prstClr val="black">
                  <a:tint val="75000"/>
                </a:prstClr>
              </a:solidFill>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itchFamily="34" charset="0"/>
              <a:buNone/>
            </a:pPr>
            <a:fld id="{036FA3DE-429C-4CD0-B936-975C60E35EA3}" type="slidenum">
              <a:rPr lang="zh-CN" altLang="en-US">
                <a:latin typeface="Arial" pitchFamily="34" charset="0"/>
              </a:rPr>
              <a:pPr fontAlgn="base">
                <a:spcBef>
                  <a:spcPct val="0"/>
                </a:spcBef>
                <a:spcAft>
                  <a:spcPct val="0"/>
                </a:spcAft>
                <a:buFont typeface="Arial" pitchFamily="34" charset="0"/>
                <a:buNone/>
              </a:pPr>
              <a:t>‹#›</a:t>
            </a:fld>
            <a:endParaRPr lang="zh-CN" altLang="en-US">
              <a:latin typeface="Arial"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p:txStyles>
    <p:titleStyle>
      <a:lvl1pPr algn="ctr" defTabSz="457200" rtl="0" fontAlgn="base">
        <a:spcBef>
          <a:spcPct val="0"/>
        </a:spcBef>
        <a:spcAft>
          <a:spcPct val="0"/>
        </a:spcAft>
        <a:defRPr kumimoji="1" sz="4400" kern="1200">
          <a:solidFill>
            <a:schemeClr val="tx1"/>
          </a:solidFill>
          <a:latin typeface="Times New Roman" pitchFamily="18" charset="0"/>
          <a:ea typeface="+mj-ea"/>
          <a:cs typeface="+mj-cs"/>
        </a:defRPr>
      </a:lvl1pPr>
      <a:lvl2pPr algn="ctr" defTabSz="457200" rtl="0" fontAlgn="base">
        <a:spcBef>
          <a:spcPct val="0"/>
        </a:spcBef>
        <a:spcAft>
          <a:spcPct val="0"/>
        </a:spcAft>
        <a:defRPr kumimoji="1" sz="4400">
          <a:solidFill>
            <a:schemeClr val="tx1"/>
          </a:solidFill>
          <a:latin typeface="Calibri" pitchFamily="34" charset="0"/>
          <a:ea typeface="宋体" pitchFamily="2" charset="-122"/>
        </a:defRPr>
      </a:lvl2pPr>
      <a:lvl3pPr algn="ctr" defTabSz="457200" rtl="0" fontAlgn="base">
        <a:spcBef>
          <a:spcPct val="0"/>
        </a:spcBef>
        <a:spcAft>
          <a:spcPct val="0"/>
        </a:spcAft>
        <a:defRPr kumimoji="1" sz="4400">
          <a:solidFill>
            <a:schemeClr val="tx1"/>
          </a:solidFill>
          <a:latin typeface="Calibri" pitchFamily="34" charset="0"/>
          <a:ea typeface="宋体" pitchFamily="2" charset="-122"/>
        </a:defRPr>
      </a:lvl3pPr>
      <a:lvl4pPr algn="ctr" defTabSz="457200" rtl="0" fontAlgn="base">
        <a:spcBef>
          <a:spcPct val="0"/>
        </a:spcBef>
        <a:spcAft>
          <a:spcPct val="0"/>
        </a:spcAft>
        <a:defRPr kumimoji="1" sz="4400">
          <a:solidFill>
            <a:schemeClr val="tx1"/>
          </a:solidFill>
          <a:latin typeface="Calibri" pitchFamily="34" charset="0"/>
          <a:ea typeface="宋体" pitchFamily="2" charset="-122"/>
        </a:defRPr>
      </a:lvl4pPr>
      <a:lvl5pPr algn="ctr" defTabSz="457200" rtl="0" fontAlgn="base">
        <a:spcBef>
          <a:spcPct val="0"/>
        </a:spcBef>
        <a:spcAft>
          <a:spcPct val="0"/>
        </a:spcAft>
        <a:defRPr kumimoji="1" sz="4400">
          <a:solidFill>
            <a:schemeClr val="tx1"/>
          </a:solidFill>
          <a:latin typeface="Calibri" pitchFamily="34" charset="0"/>
          <a:ea typeface="宋体" pitchFamily="2" charset="-122"/>
        </a:defRPr>
      </a:lvl5pPr>
      <a:lvl6pPr marL="457200" algn="ctr" defTabSz="457200" rtl="0" fontAlgn="base">
        <a:spcBef>
          <a:spcPct val="0"/>
        </a:spcBef>
        <a:spcAft>
          <a:spcPct val="0"/>
        </a:spcAft>
        <a:defRPr kumimoji="1" sz="4400">
          <a:solidFill>
            <a:schemeClr val="tx1"/>
          </a:solidFill>
          <a:latin typeface="Calibri" pitchFamily="34" charset="0"/>
          <a:ea typeface="宋体" pitchFamily="2" charset="-122"/>
        </a:defRPr>
      </a:lvl6pPr>
      <a:lvl7pPr marL="914400" algn="ctr" defTabSz="457200" rtl="0" fontAlgn="base">
        <a:spcBef>
          <a:spcPct val="0"/>
        </a:spcBef>
        <a:spcAft>
          <a:spcPct val="0"/>
        </a:spcAft>
        <a:defRPr kumimoji="1" sz="4400">
          <a:solidFill>
            <a:schemeClr val="tx1"/>
          </a:solidFill>
          <a:latin typeface="Calibri" pitchFamily="34" charset="0"/>
          <a:ea typeface="宋体" pitchFamily="2" charset="-122"/>
        </a:defRPr>
      </a:lvl7pPr>
      <a:lvl8pPr marL="1371600" algn="ctr" defTabSz="457200" rtl="0" fontAlgn="base">
        <a:spcBef>
          <a:spcPct val="0"/>
        </a:spcBef>
        <a:spcAft>
          <a:spcPct val="0"/>
        </a:spcAft>
        <a:defRPr kumimoji="1" sz="4400">
          <a:solidFill>
            <a:schemeClr val="tx1"/>
          </a:solidFill>
          <a:latin typeface="Calibri" pitchFamily="34" charset="0"/>
          <a:ea typeface="宋体" pitchFamily="2" charset="-122"/>
        </a:defRPr>
      </a:lvl8pPr>
      <a:lvl9pPr marL="1828800" algn="ctr" defTabSz="457200" rtl="0" fontAlgn="base">
        <a:spcBef>
          <a:spcPct val="0"/>
        </a:spcBef>
        <a:spcAft>
          <a:spcPct val="0"/>
        </a:spcAft>
        <a:defRPr kumimoji="1" sz="4400">
          <a:solidFill>
            <a:schemeClr val="tx1"/>
          </a:solidFill>
          <a:latin typeface="Calibri" pitchFamily="34" charset="0"/>
          <a:ea typeface="宋体" pitchFamily="2" charset="-122"/>
        </a:defRPr>
      </a:lvl9pPr>
    </p:titleStyle>
    <p:bodyStyle>
      <a:lvl1pPr marL="342900" indent="-342900" algn="l" defTabSz="457200" rtl="0" fontAlgn="base">
        <a:spcBef>
          <a:spcPct val="20000"/>
        </a:spcBef>
        <a:spcAft>
          <a:spcPct val="0"/>
        </a:spcAft>
        <a:buFont typeface="Arial" pitchFamily="34" charset="0"/>
        <a:buChar char="•"/>
        <a:defRPr kumimoji="1" sz="3200" kern="1200">
          <a:solidFill>
            <a:schemeClr val="tx1"/>
          </a:solidFill>
          <a:latin typeface="Times New Roman" pitchFamily="18" charset="0"/>
          <a:ea typeface="+mn-ea"/>
          <a:cs typeface="+mn-cs"/>
        </a:defRPr>
      </a:lvl1pPr>
      <a:lvl2pPr marL="742950" indent="-285750" algn="l" defTabSz="457200" rtl="0" fontAlgn="base">
        <a:spcBef>
          <a:spcPct val="20000"/>
        </a:spcBef>
        <a:spcAft>
          <a:spcPct val="0"/>
        </a:spcAft>
        <a:buFont typeface="Arial" pitchFamily="34" charset="0"/>
        <a:buChar char="–"/>
        <a:defRPr kumimoji="1" sz="2800" kern="1200">
          <a:solidFill>
            <a:schemeClr val="tx1"/>
          </a:solidFill>
          <a:latin typeface="Times New Roman" pitchFamily="18" charset="0"/>
          <a:ea typeface="+mn-ea"/>
          <a:cs typeface="+mn-cs"/>
        </a:defRPr>
      </a:lvl2pPr>
      <a:lvl3pPr marL="1143000" indent="-228600" algn="l" defTabSz="457200" rtl="0" fontAlgn="base">
        <a:spcBef>
          <a:spcPct val="20000"/>
        </a:spcBef>
        <a:spcAft>
          <a:spcPct val="0"/>
        </a:spcAft>
        <a:buFont typeface="Arial" pitchFamily="34" charset="0"/>
        <a:buChar char="•"/>
        <a:defRPr kumimoji="1" sz="2400" kern="1200">
          <a:solidFill>
            <a:schemeClr val="tx1"/>
          </a:solidFill>
          <a:latin typeface="Times New Roman" pitchFamily="18" charset="0"/>
          <a:ea typeface="+mn-ea"/>
          <a:cs typeface="+mn-cs"/>
        </a:defRPr>
      </a:lvl3pPr>
      <a:lvl4pPr marL="16002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4pPr>
      <a:lvl5pPr marL="20574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p>
        </p:txBody>
      </p:sp>
      <p:sp>
        <p:nvSpPr>
          <p:cNvPr id="14339"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buFont typeface="Arial" pitchFamily="34" charset="0"/>
              <a:buNone/>
            </a:pPr>
            <a:fld id="{E7F0F431-5098-4CF4-8C9D-760799511FF4}" type="datetime1">
              <a:rPr lang="zh-CN" altLang="en-US">
                <a:latin typeface="Arial" pitchFamily="34" charset="0"/>
              </a:rPr>
              <a:pPr fontAlgn="base">
                <a:spcBef>
                  <a:spcPct val="0"/>
                </a:spcBef>
                <a:spcAft>
                  <a:spcPct val="0"/>
                </a:spcAft>
                <a:buFont typeface="Arial" pitchFamily="34" charset="0"/>
                <a:buNone/>
              </a:pPr>
              <a:t>2022/3/10</a:t>
            </a:fld>
            <a:endParaRPr lang="zh-CN" altLang="en-US">
              <a:latin typeface="Arial" pitchFamily="34" charset="0"/>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Arial" charset="0"/>
              <a:buNone/>
              <a:defRPr sz="1200">
                <a:solidFill>
                  <a:schemeClr val="tx1">
                    <a:tint val="75000"/>
                  </a:schemeClr>
                </a:solidFill>
                <a:latin typeface="Arial" charset="0"/>
                <a:ea typeface="宋体" charset="0"/>
                <a:cs typeface="宋体" charset="0"/>
              </a:defRPr>
            </a:lvl1pPr>
          </a:lstStyle>
          <a:p>
            <a:pPr fontAlgn="base">
              <a:spcBef>
                <a:spcPct val="0"/>
              </a:spcBef>
              <a:spcAft>
                <a:spcPct val="0"/>
              </a:spcAft>
              <a:defRPr/>
            </a:pPr>
            <a:endParaRPr lang="en-US">
              <a:solidFill>
                <a:prstClr val="black">
                  <a:tint val="75000"/>
                </a:prstClr>
              </a:solidFill>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itchFamily="34" charset="0"/>
              <a:buNone/>
            </a:pPr>
            <a:fld id="{036FA3DE-429C-4CD0-B936-975C60E35EA3}" type="slidenum">
              <a:rPr lang="zh-CN" altLang="en-US">
                <a:latin typeface="Arial" pitchFamily="34" charset="0"/>
              </a:rPr>
              <a:pPr fontAlgn="base">
                <a:spcBef>
                  <a:spcPct val="0"/>
                </a:spcBef>
                <a:spcAft>
                  <a:spcPct val="0"/>
                </a:spcAft>
                <a:buFont typeface="Arial" pitchFamily="34" charset="0"/>
                <a:buNone/>
              </a:pPr>
              <a:t>‹#›</a:t>
            </a:fld>
            <a:endParaRPr lang="zh-CN" altLang="en-US">
              <a:latin typeface="Arial"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p:txStyles>
    <p:titleStyle>
      <a:lvl1pPr algn="ctr" defTabSz="457200" rtl="0" fontAlgn="base">
        <a:spcBef>
          <a:spcPct val="0"/>
        </a:spcBef>
        <a:spcAft>
          <a:spcPct val="0"/>
        </a:spcAft>
        <a:defRPr kumimoji="1" sz="4400" kern="1200">
          <a:solidFill>
            <a:schemeClr val="tx1"/>
          </a:solidFill>
          <a:latin typeface="Times New Roman" pitchFamily="18" charset="0"/>
          <a:ea typeface="+mj-ea"/>
          <a:cs typeface="+mj-cs"/>
        </a:defRPr>
      </a:lvl1pPr>
      <a:lvl2pPr algn="ctr" defTabSz="457200" rtl="0" fontAlgn="base">
        <a:spcBef>
          <a:spcPct val="0"/>
        </a:spcBef>
        <a:spcAft>
          <a:spcPct val="0"/>
        </a:spcAft>
        <a:defRPr kumimoji="1" sz="4400">
          <a:solidFill>
            <a:schemeClr val="tx1"/>
          </a:solidFill>
          <a:latin typeface="Calibri" pitchFamily="34" charset="0"/>
          <a:ea typeface="宋体" pitchFamily="2" charset="-122"/>
        </a:defRPr>
      </a:lvl2pPr>
      <a:lvl3pPr algn="ctr" defTabSz="457200" rtl="0" fontAlgn="base">
        <a:spcBef>
          <a:spcPct val="0"/>
        </a:spcBef>
        <a:spcAft>
          <a:spcPct val="0"/>
        </a:spcAft>
        <a:defRPr kumimoji="1" sz="4400">
          <a:solidFill>
            <a:schemeClr val="tx1"/>
          </a:solidFill>
          <a:latin typeface="Calibri" pitchFamily="34" charset="0"/>
          <a:ea typeface="宋体" pitchFamily="2" charset="-122"/>
        </a:defRPr>
      </a:lvl3pPr>
      <a:lvl4pPr algn="ctr" defTabSz="457200" rtl="0" fontAlgn="base">
        <a:spcBef>
          <a:spcPct val="0"/>
        </a:spcBef>
        <a:spcAft>
          <a:spcPct val="0"/>
        </a:spcAft>
        <a:defRPr kumimoji="1" sz="4400">
          <a:solidFill>
            <a:schemeClr val="tx1"/>
          </a:solidFill>
          <a:latin typeface="Calibri" pitchFamily="34" charset="0"/>
          <a:ea typeface="宋体" pitchFamily="2" charset="-122"/>
        </a:defRPr>
      </a:lvl4pPr>
      <a:lvl5pPr algn="ctr" defTabSz="457200" rtl="0" fontAlgn="base">
        <a:spcBef>
          <a:spcPct val="0"/>
        </a:spcBef>
        <a:spcAft>
          <a:spcPct val="0"/>
        </a:spcAft>
        <a:defRPr kumimoji="1" sz="4400">
          <a:solidFill>
            <a:schemeClr val="tx1"/>
          </a:solidFill>
          <a:latin typeface="Calibri" pitchFamily="34" charset="0"/>
          <a:ea typeface="宋体" pitchFamily="2" charset="-122"/>
        </a:defRPr>
      </a:lvl5pPr>
      <a:lvl6pPr marL="457200" algn="ctr" defTabSz="457200" rtl="0" fontAlgn="base">
        <a:spcBef>
          <a:spcPct val="0"/>
        </a:spcBef>
        <a:spcAft>
          <a:spcPct val="0"/>
        </a:spcAft>
        <a:defRPr kumimoji="1" sz="4400">
          <a:solidFill>
            <a:schemeClr val="tx1"/>
          </a:solidFill>
          <a:latin typeface="Calibri" pitchFamily="34" charset="0"/>
          <a:ea typeface="宋体" pitchFamily="2" charset="-122"/>
        </a:defRPr>
      </a:lvl6pPr>
      <a:lvl7pPr marL="914400" algn="ctr" defTabSz="457200" rtl="0" fontAlgn="base">
        <a:spcBef>
          <a:spcPct val="0"/>
        </a:spcBef>
        <a:spcAft>
          <a:spcPct val="0"/>
        </a:spcAft>
        <a:defRPr kumimoji="1" sz="4400">
          <a:solidFill>
            <a:schemeClr val="tx1"/>
          </a:solidFill>
          <a:latin typeface="Calibri" pitchFamily="34" charset="0"/>
          <a:ea typeface="宋体" pitchFamily="2" charset="-122"/>
        </a:defRPr>
      </a:lvl7pPr>
      <a:lvl8pPr marL="1371600" algn="ctr" defTabSz="457200" rtl="0" fontAlgn="base">
        <a:spcBef>
          <a:spcPct val="0"/>
        </a:spcBef>
        <a:spcAft>
          <a:spcPct val="0"/>
        </a:spcAft>
        <a:defRPr kumimoji="1" sz="4400">
          <a:solidFill>
            <a:schemeClr val="tx1"/>
          </a:solidFill>
          <a:latin typeface="Calibri" pitchFamily="34" charset="0"/>
          <a:ea typeface="宋体" pitchFamily="2" charset="-122"/>
        </a:defRPr>
      </a:lvl8pPr>
      <a:lvl9pPr marL="1828800" algn="ctr" defTabSz="457200" rtl="0" fontAlgn="base">
        <a:spcBef>
          <a:spcPct val="0"/>
        </a:spcBef>
        <a:spcAft>
          <a:spcPct val="0"/>
        </a:spcAft>
        <a:defRPr kumimoji="1" sz="4400">
          <a:solidFill>
            <a:schemeClr val="tx1"/>
          </a:solidFill>
          <a:latin typeface="Calibri" pitchFamily="34" charset="0"/>
          <a:ea typeface="宋体" pitchFamily="2" charset="-122"/>
        </a:defRPr>
      </a:lvl9pPr>
    </p:titleStyle>
    <p:bodyStyle>
      <a:lvl1pPr marL="342900" indent="-342900" algn="l" defTabSz="457200" rtl="0" fontAlgn="base">
        <a:spcBef>
          <a:spcPct val="20000"/>
        </a:spcBef>
        <a:spcAft>
          <a:spcPct val="0"/>
        </a:spcAft>
        <a:buFont typeface="Arial" pitchFamily="34" charset="0"/>
        <a:buChar char="•"/>
        <a:defRPr kumimoji="1" sz="3200" kern="1200">
          <a:solidFill>
            <a:schemeClr val="tx1"/>
          </a:solidFill>
          <a:latin typeface="Times New Roman" pitchFamily="18" charset="0"/>
          <a:ea typeface="+mn-ea"/>
          <a:cs typeface="+mn-cs"/>
        </a:defRPr>
      </a:lvl1pPr>
      <a:lvl2pPr marL="742950" indent="-285750" algn="l" defTabSz="457200" rtl="0" fontAlgn="base">
        <a:spcBef>
          <a:spcPct val="20000"/>
        </a:spcBef>
        <a:spcAft>
          <a:spcPct val="0"/>
        </a:spcAft>
        <a:buFont typeface="Arial" pitchFamily="34" charset="0"/>
        <a:buChar char="–"/>
        <a:defRPr kumimoji="1" sz="2800" kern="1200">
          <a:solidFill>
            <a:schemeClr val="tx1"/>
          </a:solidFill>
          <a:latin typeface="Times New Roman" pitchFamily="18" charset="0"/>
          <a:ea typeface="+mn-ea"/>
          <a:cs typeface="+mn-cs"/>
        </a:defRPr>
      </a:lvl2pPr>
      <a:lvl3pPr marL="1143000" indent="-228600" algn="l" defTabSz="457200" rtl="0" fontAlgn="base">
        <a:spcBef>
          <a:spcPct val="20000"/>
        </a:spcBef>
        <a:spcAft>
          <a:spcPct val="0"/>
        </a:spcAft>
        <a:buFont typeface="Arial" pitchFamily="34" charset="0"/>
        <a:buChar char="•"/>
        <a:defRPr kumimoji="1" sz="2400" kern="1200">
          <a:solidFill>
            <a:schemeClr val="tx1"/>
          </a:solidFill>
          <a:latin typeface="Times New Roman" pitchFamily="18" charset="0"/>
          <a:ea typeface="+mn-ea"/>
          <a:cs typeface="+mn-cs"/>
        </a:defRPr>
      </a:lvl3pPr>
      <a:lvl4pPr marL="16002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4pPr>
      <a:lvl5pPr marL="20574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p>
        </p:txBody>
      </p:sp>
      <p:sp>
        <p:nvSpPr>
          <p:cNvPr id="14339"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buFont typeface="Arial" pitchFamily="34" charset="0"/>
              <a:buNone/>
            </a:pPr>
            <a:fld id="{E7F0F431-5098-4CF4-8C9D-760799511FF4}" type="datetime1">
              <a:rPr lang="zh-CN" altLang="en-US">
                <a:latin typeface="Arial" pitchFamily="34" charset="0"/>
              </a:rPr>
              <a:pPr fontAlgn="base">
                <a:spcBef>
                  <a:spcPct val="0"/>
                </a:spcBef>
                <a:spcAft>
                  <a:spcPct val="0"/>
                </a:spcAft>
                <a:buFont typeface="Arial" pitchFamily="34" charset="0"/>
                <a:buNone/>
              </a:pPr>
              <a:t>2022/3/10</a:t>
            </a:fld>
            <a:endParaRPr lang="zh-CN" altLang="en-US">
              <a:latin typeface="Arial" pitchFamily="34" charset="0"/>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Arial" charset="0"/>
              <a:buNone/>
              <a:defRPr sz="1200">
                <a:solidFill>
                  <a:schemeClr val="tx1">
                    <a:tint val="75000"/>
                  </a:schemeClr>
                </a:solidFill>
                <a:latin typeface="Arial" charset="0"/>
                <a:ea typeface="宋体" charset="0"/>
                <a:cs typeface="宋体" charset="0"/>
              </a:defRPr>
            </a:lvl1pPr>
          </a:lstStyle>
          <a:p>
            <a:pPr fontAlgn="base">
              <a:spcBef>
                <a:spcPct val="0"/>
              </a:spcBef>
              <a:spcAft>
                <a:spcPct val="0"/>
              </a:spcAft>
              <a:defRPr/>
            </a:pPr>
            <a:endParaRPr lang="en-US">
              <a:solidFill>
                <a:prstClr val="black">
                  <a:tint val="75000"/>
                </a:prstClr>
              </a:solidFill>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itchFamily="34" charset="0"/>
              <a:buNone/>
            </a:pPr>
            <a:fld id="{036FA3DE-429C-4CD0-B936-975C60E35EA3}" type="slidenum">
              <a:rPr lang="zh-CN" altLang="en-US">
                <a:latin typeface="Arial" pitchFamily="34" charset="0"/>
              </a:rPr>
              <a:pPr fontAlgn="base">
                <a:spcBef>
                  <a:spcPct val="0"/>
                </a:spcBef>
                <a:spcAft>
                  <a:spcPct val="0"/>
                </a:spcAft>
                <a:buFont typeface="Arial" pitchFamily="34" charset="0"/>
                <a:buNone/>
              </a:pPr>
              <a:t>‹#›</a:t>
            </a:fld>
            <a:endParaRPr lang="zh-CN" altLang="en-US">
              <a:latin typeface="Arial" pitchFamily="34" charset="0"/>
            </a:endParaRP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hf sldNum="0" hdr="0" ftr="0"/>
  <p:txStyles>
    <p:titleStyle>
      <a:lvl1pPr algn="ctr" defTabSz="457200" rtl="0" fontAlgn="base">
        <a:spcBef>
          <a:spcPct val="0"/>
        </a:spcBef>
        <a:spcAft>
          <a:spcPct val="0"/>
        </a:spcAft>
        <a:defRPr kumimoji="1" sz="4400" kern="1200">
          <a:solidFill>
            <a:schemeClr val="tx1"/>
          </a:solidFill>
          <a:latin typeface="Times New Roman" pitchFamily="18" charset="0"/>
          <a:ea typeface="+mj-ea"/>
          <a:cs typeface="+mj-cs"/>
        </a:defRPr>
      </a:lvl1pPr>
      <a:lvl2pPr algn="ctr" defTabSz="457200" rtl="0" fontAlgn="base">
        <a:spcBef>
          <a:spcPct val="0"/>
        </a:spcBef>
        <a:spcAft>
          <a:spcPct val="0"/>
        </a:spcAft>
        <a:defRPr kumimoji="1" sz="4400">
          <a:solidFill>
            <a:schemeClr val="tx1"/>
          </a:solidFill>
          <a:latin typeface="Calibri" pitchFamily="34" charset="0"/>
          <a:ea typeface="宋体" pitchFamily="2" charset="-122"/>
        </a:defRPr>
      </a:lvl2pPr>
      <a:lvl3pPr algn="ctr" defTabSz="457200" rtl="0" fontAlgn="base">
        <a:spcBef>
          <a:spcPct val="0"/>
        </a:spcBef>
        <a:spcAft>
          <a:spcPct val="0"/>
        </a:spcAft>
        <a:defRPr kumimoji="1" sz="4400">
          <a:solidFill>
            <a:schemeClr val="tx1"/>
          </a:solidFill>
          <a:latin typeface="Calibri" pitchFamily="34" charset="0"/>
          <a:ea typeface="宋体" pitchFamily="2" charset="-122"/>
        </a:defRPr>
      </a:lvl3pPr>
      <a:lvl4pPr algn="ctr" defTabSz="457200" rtl="0" fontAlgn="base">
        <a:spcBef>
          <a:spcPct val="0"/>
        </a:spcBef>
        <a:spcAft>
          <a:spcPct val="0"/>
        </a:spcAft>
        <a:defRPr kumimoji="1" sz="4400">
          <a:solidFill>
            <a:schemeClr val="tx1"/>
          </a:solidFill>
          <a:latin typeface="Calibri" pitchFamily="34" charset="0"/>
          <a:ea typeface="宋体" pitchFamily="2" charset="-122"/>
        </a:defRPr>
      </a:lvl4pPr>
      <a:lvl5pPr algn="ctr" defTabSz="457200" rtl="0" fontAlgn="base">
        <a:spcBef>
          <a:spcPct val="0"/>
        </a:spcBef>
        <a:spcAft>
          <a:spcPct val="0"/>
        </a:spcAft>
        <a:defRPr kumimoji="1" sz="4400">
          <a:solidFill>
            <a:schemeClr val="tx1"/>
          </a:solidFill>
          <a:latin typeface="Calibri" pitchFamily="34" charset="0"/>
          <a:ea typeface="宋体" pitchFamily="2" charset="-122"/>
        </a:defRPr>
      </a:lvl5pPr>
      <a:lvl6pPr marL="457200" algn="ctr" defTabSz="457200" rtl="0" fontAlgn="base">
        <a:spcBef>
          <a:spcPct val="0"/>
        </a:spcBef>
        <a:spcAft>
          <a:spcPct val="0"/>
        </a:spcAft>
        <a:defRPr kumimoji="1" sz="4400">
          <a:solidFill>
            <a:schemeClr val="tx1"/>
          </a:solidFill>
          <a:latin typeface="Calibri" pitchFamily="34" charset="0"/>
          <a:ea typeface="宋体" pitchFamily="2" charset="-122"/>
        </a:defRPr>
      </a:lvl6pPr>
      <a:lvl7pPr marL="914400" algn="ctr" defTabSz="457200" rtl="0" fontAlgn="base">
        <a:spcBef>
          <a:spcPct val="0"/>
        </a:spcBef>
        <a:spcAft>
          <a:spcPct val="0"/>
        </a:spcAft>
        <a:defRPr kumimoji="1" sz="4400">
          <a:solidFill>
            <a:schemeClr val="tx1"/>
          </a:solidFill>
          <a:latin typeface="Calibri" pitchFamily="34" charset="0"/>
          <a:ea typeface="宋体" pitchFamily="2" charset="-122"/>
        </a:defRPr>
      </a:lvl7pPr>
      <a:lvl8pPr marL="1371600" algn="ctr" defTabSz="457200" rtl="0" fontAlgn="base">
        <a:spcBef>
          <a:spcPct val="0"/>
        </a:spcBef>
        <a:spcAft>
          <a:spcPct val="0"/>
        </a:spcAft>
        <a:defRPr kumimoji="1" sz="4400">
          <a:solidFill>
            <a:schemeClr val="tx1"/>
          </a:solidFill>
          <a:latin typeface="Calibri" pitchFamily="34" charset="0"/>
          <a:ea typeface="宋体" pitchFamily="2" charset="-122"/>
        </a:defRPr>
      </a:lvl8pPr>
      <a:lvl9pPr marL="1828800" algn="ctr" defTabSz="457200" rtl="0" fontAlgn="base">
        <a:spcBef>
          <a:spcPct val="0"/>
        </a:spcBef>
        <a:spcAft>
          <a:spcPct val="0"/>
        </a:spcAft>
        <a:defRPr kumimoji="1" sz="4400">
          <a:solidFill>
            <a:schemeClr val="tx1"/>
          </a:solidFill>
          <a:latin typeface="Calibri" pitchFamily="34" charset="0"/>
          <a:ea typeface="宋体" pitchFamily="2" charset="-122"/>
        </a:defRPr>
      </a:lvl9pPr>
    </p:titleStyle>
    <p:bodyStyle>
      <a:lvl1pPr marL="342900" indent="-342900" algn="l" defTabSz="457200" rtl="0" fontAlgn="base">
        <a:spcBef>
          <a:spcPct val="20000"/>
        </a:spcBef>
        <a:spcAft>
          <a:spcPct val="0"/>
        </a:spcAft>
        <a:buFont typeface="Arial" pitchFamily="34" charset="0"/>
        <a:buChar char="•"/>
        <a:defRPr kumimoji="1" sz="3200" kern="1200">
          <a:solidFill>
            <a:schemeClr val="tx1"/>
          </a:solidFill>
          <a:latin typeface="Times New Roman" pitchFamily="18" charset="0"/>
          <a:ea typeface="+mn-ea"/>
          <a:cs typeface="+mn-cs"/>
        </a:defRPr>
      </a:lvl1pPr>
      <a:lvl2pPr marL="742950" indent="-285750" algn="l" defTabSz="457200" rtl="0" fontAlgn="base">
        <a:spcBef>
          <a:spcPct val="20000"/>
        </a:spcBef>
        <a:spcAft>
          <a:spcPct val="0"/>
        </a:spcAft>
        <a:buFont typeface="Arial" pitchFamily="34" charset="0"/>
        <a:buChar char="–"/>
        <a:defRPr kumimoji="1" sz="2800" kern="1200">
          <a:solidFill>
            <a:schemeClr val="tx1"/>
          </a:solidFill>
          <a:latin typeface="Times New Roman" pitchFamily="18" charset="0"/>
          <a:ea typeface="+mn-ea"/>
          <a:cs typeface="+mn-cs"/>
        </a:defRPr>
      </a:lvl2pPr>
      <a:lvl3pPr marL="1143000" indent="-228600" algn="l" defTabSz="457200" rtl="0" fontAlgn="base">
        <a:spcBef>
          <a:spcPct val="20000"/>
        </a:spcBef>
        <a:spcAft>
          <a:spcPct val="0"/>
        </a:spcAft>
        <a:buFont typeface="Arial" pitchFamily="34" charset="0"/>
        <a:buChar char="•"/>
        <a:defRPr kumimoji="1" sz="2400" kern="1200">
          <a:solidFill>
            <a:schemeClr val="tx1"/>
          </a:solidFill>
          <a:latin typeface="Times New Roman" pitchFamily="18" charset="0"/>
          <a:ea typeface="+mn-ea"/>
          <a:cs typeface="+mn-cs"/>
        </a:defRPr>
      </a:lvl3pPr>
      <a:lvl4pPr marL="16002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4pPr>
      <a:lvl5pPr marL="20574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 Id="rId5" Type="http://schemas.openxmlformats.org/officeDocument/2006/relationships/image" Target="../media/image8.jpeg"/><Relationship Id="rId4" Type="http://schemas.openxmlformats.org/officeDocument/2006/relationships/hyperlink" Target="Information%20bank/Michelle%20Obama%20talking%20about%20family.mp4" TargetMode="Externa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8" Type="http://schemas.openxmlformats.org/officeDocument/2006/relationships/slide" Target="slide42.xml"/><Relationship Id="rId3" Type="http://schemas.openxmlformats.org/officeDocument/2006/relationships/slide" Target="slide14.xml"/><Relationship Id="rId7" Type="http://schemas.openxmlformats.org/officeDocument/2006/relationships/slide" Target="slide16.xml"/><Relationship Id="rId12"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24.xml"/><Relationship Id="rId6" Type="http://schemas.openxmlformats.org/officeDocument/2006/relationships/slide" Target="slide17.xml"/><Relationship Id="rId11" Type="http://schemas.openxmlformats.org/officeDocument/2006/relationships/image" Target="../media/image6.png"/><Relationship Id="rId5" Type="http://schemas.openxmlformats.org/officeDocument/2006/relationships/slide" Target="slide30.xml"/><Relationship Id="rId10" Type="http://schemas.openxmlformats.org/officeDocument/2006/relationships/slide" Target="slide2.xml"/><Relationship Id="rId4" Type="http://schemas.openxmlformats.org/officeDocument/2006/relationships/slide" Target="slide34.xml"/><Relationship Id="rId9" Type="http://schemas.openxmlformats.org/officeDocument/2006/relationships/slide" Target="slide28.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3.jpeg"/><Relationship Id="rId7" Type="http://schemas.openxmlformats.org/officeDocument/2006/relationships/slide" Target="slide68.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76.xml"/><Relationship Id="rId5" Type="http://schemas.openxmlformats.org/officeDocument/2006/relationships/slide" Target="slide13.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emf"/><Relationship Id="rId1" Type="http://schemas.openxmlformats.org/officeDocument/2006/relationships/slideLayout" Target="../slideLayouts/slideLayout24.xml"/><Relationship Id="rId4" Type="http://schemas.openxmlformats.org/officeDocument/2006/relationships/slide" Target="slide13.xml"/></Relationships>
</file>

<file path=ppt/slides/_rels/slide2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2.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slide" Target="slide13.xml"/></Relationships>
</file>

<file path=ppt/slides/_rels/slide3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slide" Target="slide13.xml"/></Relationships>
</file>

<file path=ppt/slides/_rels/slide3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slide" Target="slide13.xml"/></Relationships>
</file>

<file path=ppt/slides/_rels/slide3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slide" Target="slide13.xml"/></Relationships>
</file>

<file path=ppt/slides/_rels/slide3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slide" Target="slide13.xml"/></Relationships>
</file>

<file path=ppt/slides/_rels/slide3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slide" Target="slide13.xml"/></Relationships>
</file>

<file path=ppt/slides/_rels/slide3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slide" Target="slide13.xml"/></Relationships>
</file>

<file path=ppt/slides/_rels/slide3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1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hyperlink" Target="Information%20bank/U5%20V1%20The%20Importance%20of%20Spending%20Time%20with%20Family.mp4" TargetMode="External"/></Relationships>
</file>

<file path=ppt/slides/_rels/slide4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3.jpeg"/><Relationship Id="rId1" Type="http://schemas.openxmlformats.org/officeDocument/2006/relationships/slideLayout" Target="../slideLayouts/slideLayout24.xml"/><Relationship Id="rId4" Type="http://schemas.openxmlformats.org/officeDocument/2006/relationships/slide" Target="slide13.xml"/></Relationships>
</file>

<file path=ppt/slides/_rels/slide4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slide" Target="slide73.xml"/><Relationship Id="rId7"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2.xml"/><Relationship Id="rId4" Type="http://schemas.openxmlformats.org/officeDocument/2006/relationships/slide" Target="slide69.xml"/></Relationships>
</file>

<file path=ppt/slides/_rels/slide6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slide" Target="slide68.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slide" Target="slide68.xml"/></Relationships>
</file>

<file path=ppt/slides/_rels/slide71.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8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emf"/><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 y="-27384"/>
            <a:ext cx="9144000" cy="6120680"/>
          </a:xfrm>
          <a:prstGeom prst="rect">
            <a:avLst/>
          </a:prstGeom>
          <a:noFill/>
          <a:ln w="9525">
            <a:noFill/>
            <a:miter lim="800000"/>
            <a:headEnd/>
            <a:tailEnd/>
          </a:ln>
        </p:spPr>
      </p:pic>
      <p:sp>
        <p:nvSpPr>
          <p:cNvPr id="34" name="矩形 33"/>
          <p:cNvSpPr/>
          <p:nvPr/>
        </p:nvSpPr>
        <p:spPr>
          <a:xfrm>
            <a:off x="5875338" y="5257800"/>
            <a:ext cx="3268662" cy="798513"/>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sp>
        <p:nvSpPr>
          <p:cNvPr id="16387" name="文本框 28"/>
          <p:cNvSpPr txBox="1">
            <a:spLocks noChangeArrowheads="1"/>
          </p:cNvSpPr>
          <p:nvPr/>
        </p:nvSpPr>
        <p:spPr bwMode="auto">
          <a:xfrm>
            <a:off x="8307388" y="5716588"/>
            <a:ext cx="742950" cy="307975"/>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en-US" altLang="zh-CN" sz="1400">
                <a:solidFill>
                  <a:prstClr val="white"/>
                </a:solidFill>
                <a:latin typeface="Arial" pitchFamily="34" charset="0"/>
                <a:cs typeface="Arial" pitchFamily="34" charset="0"/>
              </a:rPr>
              <a:t>UNIT</a:t>
            </a:r>
            <a:endParaRPr kumimoji="1" lang="zh-CN" altLang="en-US" sz="1400">
              <a:solidFill>
                <a:prstClr val="white"/>
              </a:solidFill>
              <a:latin typeface="Arial" pitchFamily="34" charset="0"/>
              <a:cs typeface="Arial" pitchFamily="34" charset="0"/>
            </a:endParaRPr>
          </a:p>
        </p:txBody>
      </p:sp>
      <p:sp>
        <p:nvSpPr>
          <p:cNvPr id="30" name="文本框 29"/>
          <p:cNvSpPr txBox="1"/>
          <p:nvPr/>
        </p:nvSpPr>
        <p:spPr>
          <a:xfrm>
            <a:off x="8288338" y="4873625"/>
            <a:ext cx="762000" cy="1016000"/>
          </a:xfrm>
          <a:prstGeom prst="rect">
            <a:avLst/>
          </a:prstGeom>
          <a:noFill/>
        </p:spPr>
        <p:txBody>
          <a:bodyPr>
            <a:spAutoFit/>
          </a:bodyPr>
          <a:lstStyle/>
          <a:p>
            <a:pPr fontAlgn="base">
              <a:spcBef>
                <a:spcPct val="0"/>
              </a:spcBef>
              <a:spcAft>
                <a:spcPct val="0"/>
              </a:spcAft>
              <a:buFont typeface="Arial" pitchFamily="34" charset="0"/>
              <a:buNone/>
            </a:pPr>
            <a:r>
              <a:rPr kumimoji="1" lang="en-US" altLang="zh-CN" sz="6000" b="1" i="1" dirty="0">
                <a:solidFill>
                  <a:prstClr val="white"/>
                </a:solidFill>
                <a:effectLst>
                  <a:outerShdw blurRad="38100" dist="38100" dir="2700000" algn="tl">
                    <a:srgbClr val="C0C0C0"/>
                  </a:outerShdw>
                </a:effectLst>
                <a:latin typeface="Arial" pitchFamily="34" charset="0"/>
                <a:cs typeface="Arial" pitchFamily="34" charset="0"/>
              </a:rPr>
              <a:t>5</a:t>
            </a:r>
            <a:endParaRPr kumimoji="1" lang="zh-CN" altLang="en-US" sz="6000" b="1" i="1" dirty="0">
              <a:solidFill>
                <a:prstClr val="white"/>
              </a:solidFill>
              <a:effectLst>
                <a:outerShdw blurRad="38100" dist="38100" dir="2700000" algn="tl">
                  <a:srgbClr val="C0C0C0"/>
                </a:outerShdw>
              </a:effectLst>
              <a:latin typeface="Arial" pitchFamily="34" charset="0"/>
              <a:cs typeface="Arial" pitchFamily="34" charset="0"/>
            </a:endParaRPr>
          </a:p>
        </p:txBody>
      </p:sp>
      <p:sp>
        <p:nvSpPr>
          <p:cNvPr id="16389" name="矩形 7"/>
          <p:cNvSpPr>
            <a:spLocks noChangeArrowheads="1"/>
          </p:cNvSpPr>
          <p:nvPr/>
        </p:nvSpPr>
        <p:spPr bwMode="auto">
          <a:xfrm>
            <a:off x="5875338" y="5415607"/>
            <a:ext cx="2441078" cy="523220"/>
          </a:xfrm>
          <a:prstGeom prst="rect">
            <a:avLst/>
          </a:prstGeom>
          <a:noFill/>
          <a:ln w="9525">
            <a:noFill/>
            <a:miter lim="800000"/>
            <a:headEnd/>
            <a:tailEnd/>
          </a:ln>
        </p:spPr>
        <p:txBody>
          <a:bodyPr wrap="square">
            <a:spAutoFit/>
          </a:bodyPr>
          <a:lstStyle/>
          <a:p>
            <a:pPr algn="ctr" fontAlgn="base">
              <a:spcBef>
                <a:spcPct val="50000"/>
              </a:spcBef>
              <a:spcAft>
                <a:spcPct val="0"/>
              </a:spcAft>
              <a:buFont typeface="Arial" pitchFamily="34" charset="0"/>
              <a:buNone/>
            </a:pPr>
            <a:r>
              <a:rPr lang="en-US" altLang="zh-CN" sz="2800" b="1" dirty="0">
                <a:solidFill>
                  <a:prstClr val="white"/>
                </a:solidFill>
                <a:ea typeface="Gulim" pitchFamily="34" charset="-127"/>
                <a:cs typeface="Arial" pitchFamily="34" charset="0"/>
                <a:sym typeface="Arial" pitchFamily="34" charset="0"/>
              </a:rPr>
              <a:t>Loving family</a:t>
            </a:r>
          </a:p>
        </p:txBody>
      </p:sp>
      <p:sp>
        <p:nvSpPr>
          <p:cNvPr id="38" name="矩形 37"/>
          <p:cNvSpPr/>
          <p:nvPr/>
        </p:nvSpPr>
        <p:spPr>
          <a:xfrm>
            <a:off x="0" y="952500"/>
            <a:ext cx="9144000" cy="1185863"/>
          </a:xfrm>
          <a:prstGeom prst="rect">
            <a:avLst/>
          </a:prstGeom>
          <a:solidFill>
            <a:schemeClr val="accent1">
              <a:lumMod val="20000"/>
              <a:lumOff val="80000"/>
            </a:schemeClr>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4F81BD">
                  <a:lumMod val="40000"/>
                  <a:lumOff val="60000"/>
                </a:srgbClr>
              </a:solidFill>
              <a:latin typeface="Times New Roman" pitchFamily="18" charset="0"/>
            </a:endParaRPr>
          </a:p>
        </p:txBody>
      </p:sp>
      <p:cxnSp>
        <p:nvCxnSpPr>
          <p:cNvPr id="40" name="直线连接符 39"/>
          <p:cNvCxnSpPr/>
          <p:nvPr/>
        </p:nvCxnSpPr>
        <p:spPr>
          <a:xfrm>
            <a:off x="0" y="952500"/>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44" name="直线连接符 43"/>
          <p:cNvCxnSpPr/>
          <p:nvPr/>
        </p:nvCxnSpPr>
        <p:spPr>
          <a:xfrm>
            <a:off x="5875338" y="6067425"/>
            <a:ext cx="3268662"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49" name="矩形 48"/>
          <p:cNvSpPr/>
          <p:nvPr/>
        </p:nvSpPr>
        <p:spPr>
          <a:xfrm>
            <a:off x="2817813" y="1649413"/>
            <a:ext cx="917575" cy="28892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sp>
        <p:nvSpPr>
          <p:cNvPr id="16394" name="文本框 47"/>
          <p:cNvSpPr txBox="1">
            <a:spLocks noChangeArrowheads="1"/>
          </p:cNvSpPr>
          <p:nvPr/>
        </p:nvSpPr>
        <p:spPr bwMode="auto">
          <a:xfrm>
            <a:off x="2847975" y="1590675"/>
            <a:ext cx="917575" cy="369888"/>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zh-CN" altLang="en-US">
                <a:solidFill>
                  <a:prstClr val="white"/>
                </a:solidFill>
                <a:latin typeface="Heiti SC Medium" pitchFamily="1" charset="-122"/>
                <a:ea typeface="Heiti SC Medium" pitchFamily="1" charset="-122"/>
              </a:rPr>
              <a:t>基础篇</a:t>
            </a:r>
          </a:p>
        </p:txBody>
      </p:sp>
      <p:sp>
        <p:nvSpPr>
          <p:cNvPr id="16395" name="文本框 50"/>
          <p:cNvSpPr txBox="1">
            <a:spLocks noChangeArrowheads="1"/>
          </p:cNvSpPr>
          <p:nvPr/>
        </p:nvSpPr>
        <p:spPr bwMode="auto">
          <a:xfrm>
            <a:off x="4143375" y="1452563"/>
            <a:ext cx="2263775" cy="5842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zh-CN" altLang="en-US" sz="3200" b="1" dirty="0">
                <a:solidFill>
                  <a:srgbClr val="4F81BD"/>
                </a:solidFill>
                <a:latin typeface="汉仪旗黑-75W Bold" charset="-122"/>
                <a:ea typeface="汉仪旗黑-75W Bold" charset="-122"/>
              </a:rPr>
              <a:t>综合教程</a:t>
            </a:r>
            <a:r>
              <a:rPr kumimoji="1" lang="en-US" altLang="zh-CN" sz="3200" b="1" dirty="0">
                <a:solidFill>
                  <a:srgbClr val="4F81BD"/>
                </a:solidFill>
                <a:latin typeface="汉仪旗黑-75W Bold" charset="-122"/>
                <a:ea typeface="汉仪旗黑-75W Bold" charset="-122"/>
              </a:rPr>
              <a:t> 2</a:t>
            </a:r>
            <a:endParaRPr kumimoji="1" lang="zh-CN" altLang="en-US" sz="3200" b="1" dirty="0">
              <a:solidFill>
                <a:srgbClr val="4F81BD"/>
              </a:solidFill>
              <a:latin typeface="汉仪旗黑-75W Bold" charset="-122"/>
              <a:ea typeface="汉仪旗黑-75W Bold" charset="-122"/>
            </a:endParaRPr>
          </a:p>
        </p:txBody>
      </p:sp>
      <p:pic>
        <p:nvPicPr>
          <p:cNvPr id="16396" name="图片 2" descr="logo 蓝色.png"/>
          <p:cNvPicPr>
            <a:picLocks noChangeAspect="1"/>
          </p:cNvPicPr>
          <p:nvPr/>
        </p:nvPicPr>
        <p:blipFill>
          <a:blip r:embed="rId4" cstate="print"/>
          <a:srcRect/>
          <a:stretch>
            <a:fillRect/>
          </a:stretch>
        </p:blipFill>
        <p:spPr bwMode="auto">
          <a:xfrm>
            <a:off x="-639763" y="153988"/>
            <a:ext cx="5268913" cy="2633662"/>
          </a:xfrm>
          <a:prstGeom prst="rect">
            <a:avLst/>
          </a:prstGeom>
          <a:noFill/>
          <a:ln w="9525">
            <a:noFill/>
            <a:miter lim="800000"/>
            <a:headEnd/>
            <a:tailEnd/>
          </a:ln>
        </p:spPr>
      </p:pic>
      <p:sp>
        <p:nvSpPr>
          <p:cNvPr id="16397" name="Subtitle 4"/>
          <p:cNvSpPr txBox="1">
            <a:spLocks noChangeArrowheads="1"/>
          </p:cNvSpPr>
          <p:nvPr/>
        </p:nvSpPr>
        <p:spPr bwMode="auto">
          <a:xfrm>
            <a:off x="-23813" y="6067425"/>
            <a:ext cx="9167813" cy="814388"/>
          </a:xfrm>
          <a:prstGeom prst="rect">
            <a:avLst/>
          </a:prstGeom>
          <a:solidFill>
            <a:srgbClr val="7F4F35">
              <a:alpha val="87450"/>
            </a:srgbClr>
          </a:solidFill>
          <a:ln w="9525">
            <a:noFill/>
            <a:miter lim="800000"/>
            <a:headEnd/>
            <a:tailEnd/>
          </a:ln>
        </p:spPr>
        <p:txBody>
          <a:bodyPr/>
          <a:lstStyle/>
          <a:p>
            <a:pPr fontAlgn="base">
              <a:lnSpc>
                <a:spcPct val="110000"/>
              </a:lnSpc>
              <a:spcBef>
                <a:spcPct val="20000"/>
              </a:spcBef>
              <a:spcAft>
                <a:spcPct val="0"/>
              </a:spcAft>
              <a:buFont typeface="Arial" pitchFamily="34" charset="0"/>
              <a:buNone/>
            </a:pPr>
            <a:r>
              <a:rPr lang="en-US" altLang="zh-CN" sz="1500" b="1" dirty="0">
                <a:solidFill>
                  <a:srgbClr val="D9D9D9"/>
                </a:solidFill>
                <a:latin typeface="Georgia" pitchFamily="18" charset="0"/>
                <a:sym typeface="Calibri" pitchFamily="34" charset="0"/>
              </a:rPr>
              <a:t>FOREIGN LANGUAGE TEACHING AND RESEARCH PRESS      </a:t>
            </a:r>
          </a:p>
          <a:p>
            <a:pPr fontAlgn="base">
              <a:lnSpc>
                <a:spcPct val="110000"/>
              </a:lnSpc>
              <a:spcBef>
                <a:spcPct val="20000"/>
              </a:spcBef>
              <a:spcAft>
                <a:spcPct val="0"/>
              </a:spcAft>
              <a:buFont typeface="Arial" pitchFamily="34" charset="0"/>
              <a:buNone/>
            </a:pPr>
            <a:r>
              <a:rPr lang="en-US" altLang="zh-CN" sz="1500" b="1" dirty="0">
                <a:solidFill>
                  <a:srgbClr val="D9D9D9"/>
                </a:solidFill>
                <a:latin typeface="Georgia" pitchFamily="18" charset="0"/>
                <a:sym typeface="Calibri" pitchFamily="34" charset="0"/>
              </a:rPr>
              <a:t>HEBEI UNIVERSITY</a:t>
            </a:r>
            <a:endParaRPr lang="zh-CN" altLang="en-US" sz="1500" b="1" dirty="0">
              <a:solidFill>
                <a:srgbClr val="D9D9D9"/>
              </a:solidFill>
              <a:latin typeface="Georgia" pitchFamily="18" charset="0"/>
              <a:sym typeface="Calibri" pitchFamily="34" charset="0"/>
            </a:endParaRPr>
          </a:p>
          <a:p>
            <a:pPr algn="ctr" fontAlgn="base" latinLnBrk="1">
              <a:spcBef>
                <a:spcPct val="20000"/>
              </a:spcBef>
              <a:spcAft>
                <a:spcPct val="0"/>
              </a:spcAft>
              <a:buFont typeface="Arial" pitchFamily="34" charset="0"/>
              <a:buNone/>
            </a:pPr>
            <a:endParaRPr lang="en-US" altLang="zh-CN" sz="4000" b="1" dirty="0">
              <a:solidFill>
                <a:prstClr val="white"/>
              </a:solidFill>
              <a:latin typeface="Times New Roman" pitchFamily="18" charset="0"/>
              <a:sym typeface="Arial" pitchFamily="34" charset="0"/>
            </a:endParaRPr>
          </a:p>
        </p:txBody>
      </p:sp>
      <p:sp>
        <p:nvSpPr>
          <p:cNvPr id="16398" name="Subtitle 4"/>
          <p:cNvSpPr txBox="1">
            <a:spLocks noChangeArrowheads="1"/>
          </p:cNvSpPr>
          <p:nvPr/>
        </p:nvSpPr>
        <p:spPr bwMode="auto">
          <a:xfrm>
            <a:off x="0" y="6732588"/>
            <a:ext cx="9144000" cy="46037"/>
          </a:xfrm>
          <a:prstGeom prst="rect">
            <a:avLst/>
          </a:prstGeom>
          <a:solidFill>
            <a:srgbClr val="FFC000"/>
          </a:solidFill>
          <a:ln w="9525">
            <a:noFill/>
            <a:miter lim="800000"/>
            <a:headEnd/>
            <a:tailEnd/>
          </a:ln>
        </p:spPr>
        <p:txBody>
          <a:bodyPr/>
          <a:lstStyle/>
          <a:p>
            <a:pPr algn="ctr" fontAlgn="base" latinLnBrk="1">
              <a:spcBef>
                <a:spcPct val="50000"/>
              </a:spcBef>
              <a:spcAft>
                <a:spcPct val="0"/>
              </a:spcAft>
              <a:buFont typeface="Arial" pitchFamily="34" charset="0"/>
              <a:buNone/>
            </a:pPr>
            <a:endParaRPr lang="en-US" altLang="zh-CN" sz="3600" b="1">
              <a:solidFill>
                <a:srgbClr val="595959"/>
              </a:solidFill>
              <a:latin typeface="Georgia" pitchFamily="18" charset="0"/>
              <a:ea typeface="Gulim" pitchFamily="34" charset="-127"/>
              <a:sym typeface="Arial"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2533"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253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2537" name="文本框 9"/>
          <p:cNvSpPr txBox="1">
            <a:spLocks noChangeArrowheads="1"/>
          </p:cNvSpPr>
          <p:nvPr/>
        </p:nvSpPr>
        <p:spPr bwMode="auto">
          <a:xfrm>
            <a:off x="755576" y="908720"/>
            <a:ext cx="4533900" cy="52322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en-US" altLang="zh-CN" sz="2800" b="1" dirty="0">
                <a:solidFill>
                  <a:srgbClr val="F79646"/>
                </a:solidFill>
                <a:latin typeface="Times New Roman" pitchFamily="18" charset="0"/>
              </a:rPr>
              <a:t>Further discussion</a:t>
            </a:r>
            <a:endParaRPr kumimoji="1" lang="zh-CN" altLang="en-US" sz="2800" b="1" dirty="0">
              <a:solidFill>
                <a:srgbClr val="F79646"/>
              </a:solidFill>
              <a:latin typeface="Times New Roman" pitchFamily="18" charset="0"/>
            </a:endParaRPr>
          </a:p>
        </p:txBody>
      </p:sp>
      <p:sp>
        <p:nvSpPr>
          <p:cNvPr id="12" name="Rectangle 13"/>
          <p:cNvSpPr>
            <a:spLocks noChangeArrowheads="1"/>
          </p:cNvSpPr>
          <p:nvPr/>
        </p:nvSpPr>
        <p:spPr bwMode="auto">
          <a:xfrm>
            <a:off x="251520" y="1700808"/>
            <a:ext cx="8568952" cy="1080120"/>
          </a:xfrm>
          <a:prstGeom prst="rect">
            <a:avLst/>
          </a:prstGeom>
          <a:noFill/>
          <a:ln w="9525">
            <a:noFill/>
            <a:miter lim="800000"/>
            <a:headEnd/>
            <a:tailEnd/>
          </a:ln>
        </p:spPr>
        <p:txBody>
          <a:bodyPr lIns="216000"/>
          <a:lstStyle/>
          <a:p>
            <a:pPr marL="365125" fontAlgn="base">
              <a:lnSpc>
                <a:spcPct val="120000"/>
              </a:lnSpc>
              <a:spcBef>
                <a:spcPts val="1800"/>
              </a:spcBef>
              <a:spcAft>
                <a:spcPct val="0"/>
              </a:spcAft>
              <a:buFont typeface="Arial" pitchFamily="34" charset="0"/>
              <a:buNone/>
            </a:pPr>
            <a:r>
              <a:rPr lang="en-US" altLang="zh-CN" sz="2600" b="1" dirty="0">
                <a:solidFill>
                  <a:prstClr val="black"/>
                </a:solidFill>
                <a:latin typeface="Times New Roman" pitchFamily="18" charset="0"/>
                <a:sym typeface="Arial" pitchFamily="34" charset="0"/>
              </a:rPr>
              <a:t>Watch a video clip, and then answer the following questions. </a:t>
            </a:r>
          </a:p>
        </p:txBody>
      </p:sp>
      <p:sp>
        <p:nvSpPr>
          <p:cNvPr id="13" name="Rectangle 13"/>
          <p:cNvSpPr>
            <a:spLocks noChangeArrowheads="1"/>
          </p:cNvSpPr>
          <p:nvPr/>
        </p:nvSpPr>
        <p:spPr bwMode="auto">
          <a:xfrm>
            <a:off x="611560" y="2924944"/>
            <a:ext cx="8280028" cy="1944216"/>
          </a:xfrm>
          <a:prstGeom prst="rect">
            <a:avLst/>
          </a:prstGeom>
          <a:noFill/>
          <a:ln w="9525">
            <a:noFill/>
            <a:round/>
            <a:headEnd/>
            <a:tailEnd/>
          </a:ln>
        </p:spPr>
        <p:txBody>
          <a:bodyPr lIns="216000"/>
          <a:lstStyle/>
          <a:p>
            <a:pPr marL="603250" indent="-514350" fontAlgn="base">
              <a:lnSpc>
                <a:spcPct val="120000"/>
              </a:lnSpc>
              <a:spcBef>
                <a:spcPts val="1800"/>
              </a:spcBef>
              <a:spcAft>
                <a:spcPct val="0"/>
              </a:spcAft>
              <a:buFont typeface="+mj-lt"/>
              <a:buAutoNum type="arabicPeriod"/>
            </a:pPr>
            <a:r>
              <a:rPr lang="en-US" altLang="zh-CN" sz="2800" dirty="0">
                <a:solidFill>
                  <a:prstClr val="black"/>
                </a:solidFill>
                <a:latin typeface="Times New Roman" pitchFamily="18" charset="0"/>
                <a:sym typeface="Arial" pitchFamily="34" charset="0"/>
              </a:rPr>
              <a:t>How were Michelle and her brother raised? </a:t>
            </a:r>
          </a:p>
          <a:p>
            <a:pPr marL="603250" indent="-514350" fontAlgn="base">
              <a:lnSpc>
                <a:spcPct val="120000"/>
              </a:lnSpc>
              <a:spcBef>
                <a:spcPts val="1800"/>
              </a:spcBef>
              <a:spcAft>
                <a:spcPct val="0"/>
              </a:spcAft>
              <a:buFont typeface="+mj-lt"/>
              <a:buAutoNum type="arabicPeriod"/>
            </a:pPr>
            <a:r>
              <a:rPr lang="en-US" altLang="zh-CN" sz="2800" dirty="0">
                <a:solidFill>
                  <a:prstClr val="black"/>
                </a:solidFill>
                <a:latin typeface="Times New Roman" pitchFamily="18" charset="0"/>
                <a:sym typeface="Arial" pitchFamily="34" charset="0"/>
              </a:rPr>
              <a:t>What did the women in her life teach her?</a:t>
            </a:r>
          </a:p>
          <a:p>
            <a:pPr marL="603250" indent="-514350" fontAlgn="base">
              <a:lnSpc>
                <a:spcPct val="120000"/>
              </a:lnSpc>
              <a:spcBef>
                <a:spcPts val="1800"/>
              </a:spcBef>
              <a:spcAft>
                <a:spcPct val="0"/>
              </a:spcAft>
              <a:buFont typeface="+mj-lt"/>
              <a:buAutoNum type="arabicPeriod"/>
            </a:pPr>
            <a:r>
              <a:rPr lang="en-US" altLang="zh-CN" sz="2800" dirty="0">
                <a:solidFill>
                  <a:prstClr val="black"/>
                </a:solidFill>
                <a:latin typeface="Times New Roman" pitchFamily="18" charset="0"/>
                <a:sym typeface="Arial" pitchFamily="34" charset="0"/>
              </a:rPr>
              <a:t>What did the men in her life teach her? </a:t>
            </a:r>
          </a:p>
        </p:txBody>
      </p:sp>
      <p:sp>
        <p:nvSpPr>
          <p:cNvPr id="15" name="动作按钮: 第一张 14">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14" name="Picture 11" descr="f:\program files\360se6\User Data\temp\fc73abb21fd7e1c8-e264c3ef1a7e0938-e76cb1b1f9395185d3b1d56c954dcc1a.jpg">
            <a:hlinkClick r:id="rId4" action="ppaction://hlinkfile"/>
          </p:cNvPr>
          <p:cNvPicPr>
            <a:picLocks noChangeArrowheads="1"/>
          </p:cNvPicPr>
          <p:nvPr/>
        </p:nvPicPr>
        <p:blipFill>
          <a:blip r:embed="rId5" cstate="print">
            <a:clrChange>
              <a:clrFrom>
                <a:srgbClr val="FFFFFF"/>
              </a:clrFrom>
              <a:clrTo>
                <a:srgbClr val="FFFFFF">
                  <a:alpha val="0"/>
                </a:srgbClr>
              </a:clrTo>
            </a:clrChange>
          </a:blip>
          <a:srcRect l="11009" r="16354"/>
          <a:stretch>
            <a:fillRect/>
          </a:stretch>
        </p:blipFill>
        <p:spPr bwMode="auto">
          <a:xfrm>
            <a:off x="7236296" y="4869160"/>
            <a:ext cx="1439862" cy="1439862"/>
          </a:xfrm>
          <a:prstGeom prst="rect">
            <a:avLst/>
          </a:prstGeom>
          <a:noFill/>
          <a:ln w="9525">
            <a:noFill/>
            <a:miter lim="800000"/>
            <a:headEnd/>
            <a:tailEnd/>
          </a:ln>
        </p:spPr>
      </p:pic>
      <p:sp>
        <p:nvSpPr>
          <p:cNvPr id="16"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400" b="1" dirty="0">
              <a:solidFill>
                <a:srgbClr val="FF9F47"/>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2" name="TextBox 5"/>
          <p:cNvSpPr txBox="1">
            <a:spLocks noChangeArrowheads="1"/>
          </p:cNvSpPr>
          <p:nvPr/>
        </p:nvSpPr>
        <p:spPr bwMode="auto">
          <a:xfrm>
            <a:off x="198438" y="1662888"/>
            <a:ext cx="8252077" cy="648072"/>
          </a:xfrm>
          <a:prstGeom prst="rect">
            <a:avLst/>
          </a:prstGeom>
          <a:noFill/>
          <a:ln w="9525">
            <a:noFill/>
            <a:miter lim="800000"/>
            <a:headEnd/>
            <a:tailEnd/>
          </a:ln>
        </p:spPr>
        <p:txBody>
          <a:bodyPr/>
          <a:lstStyle/>
          <a:p>
            <a:pPr marL="88900" fontAlgn="base">
              <a:lnSpc>
                <a:spcPct val="120000"/>
              </a:lnSpc>
              <a:spcBef>
                <a:spcPts val="1800"/>
              </a:spcBef>
              <a:spcAft>
                <a:spcPct val="0"/>
              </a:spcAft>
            </a:pPr>
            <a:r>
              <a:rPr lang="en-US" altLang="zh-CN" sz="2600" b="1" dirty="0">
                <a:solidFill>
                  <a:prstClr val="black"/>
                </a:solidFill>
                <a:latin typeface="Times New Roman" pitchFamily="18" charset="0"/>
                <a:sym typeface="Arial" pitchFamily="34" charset="0"/>
              </a:rPr>
              <a:t>1. How were Michelle and her brother raised? </a:t>
            </a:r>
          </a:p>
        </p:txBody>
      </p:sp>
      <p:sp>
        <p:nvSpPr>
          <p:cNvPr id="13" name="矩形 12"/>
          <p:cNvSpPr>
            <a:spLocks noChangeArrowheads="1"/>
          </p:cNvSpPr>
          <p:nvPr/>
        </p:nvSpPr>
        <p:spPr bwMode="auto">
          <a:xfrm>
            <a:off x="582971" y="2492896"/>
            <a:ext cx="8136903" cy="2492990"/>
          </a:xfrm>
          <a:prstGeom prst="rect">
            <a:avLst/>
          </a:prstGeom>
          <a:noFill/>
          <a:ln w="9525">
            <a:noFill/>
            <a:miter lim="800000"/>
            <a:headEnd/>
            <a:tailEnd/>
          </a:ln>
        </p:spPr>
        <p:txBody>
          <a:bodyPr wrap="square">
            <a:spAutoFit/>
          </a:bodyPr>
          <a:lstStyle/>
          <a:p>
            <a:pPr lvl="0">
              <a:lnSpc>
                <a:spcPct val="120000"/>
              </a:lnSpc>
              <a:spcBef>
                <a:spcPts val="1800"/>
              </a:spcBef>
              <a:defRPr/>
            </a:pPr>
            <a:r>
              <a:rPr lang="en-US" altLang="zh-CN" sz="2600" dirty="0">
                <a:solidFill>
                  <a:srgbClr val="C00000"/>
                </a:solidFill>
                <a:latin typeface="Times New Roman" pitchFamily="18" charset="0"/>
              </a:rPr>
              <a:t>They were raised by a city-worker father and a stay-at-home mom who had never attended college. But they were raised with all that they really need: love, strong values and a belief that with a good education and a whole lot of hard work, there was nothing that they could not do.</a:t>
            </a:r>
            <a:endParaRPr lang="en-US" altLang="zh-CN" sz="2600" dirty="0">
              <a:solidFill>
                <a:srgbClr val="C00000"/>
              </a:solidFill>
              <a:latin typeface="Times New Roman" pitchFamily="18" charset="0"/>
              <a:ea typeface="Malgun Gothic" pitchFamily="2" charset="-127"/>
              <a:cs typeface="Times New Roman" pitchFamily="18" charset="0"/>
              <a:sym typeface="Arial" pitchFamily="34" charset="0"/>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400" b="1" dirty="0">
              <a:solidFill>
                <a:srgbClr val="FF9F47"/>
              </a:solidFill>
              <a:latin typeface="Arial" pitchFamily="34" charset="0"/>
              <a:cs typeface="Arial" pitchFamily="34" charset="0"/>
            </a:endParaRPr>
          </a:p>
        </p:txBody>
      </p:sp>
      <p:sp>
        <p:nvSpPr>
          <p:cNvPr id="18" name="矩形 17"/>
          <p:cNvSpPr/>
          <p:nvPr/>
        </p:nvSpPr>
        <p:spPr>
          <a:xfrm>
            <a:off x="268492" y="742950"/>
            <a:ext cx="4382931"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base" hangingPunct="0">
              <a:spcBef>
                <a:spcPct val="0"/>
              </a:spcBef>
              <a:spcAft>
                <a:spcPct val="0"/>
              </a:spcAft>
              <a:buFont typeface="Arial" panose="020B0604020202020204" pitchFamily="34" charset="0"/>
              <a:buNone/>
            </a:pPr>
            <a:r>
              <a:rPr lang="en-US" altLang="zh-CN"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宋体" pitchFamily="2" charset="-122"/>
                <a:sym typeface="Arial" panose="020B0604020202020204" pitchFamily="34" charset="0"/>
              </a:rPr>
              <a:t>References answers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5" name="TextBox 5"/>
          <p:cNvSpPr txBox="1">
            <a:spLocks noChangeArrowheads="1"/>
          </p:cNvSpPr>
          <p:nvPr/>
        </p:nvSpPr>
        <p:spPr bwMode="auto">
          <a:xfrm>
            <a:off x="287338" y="980728"/>
            <a:ext cx="8252077" cy="648072"/>
          </a:xfrm>
          <a:prstGeom prst="rect">
            <a:avLst/>
          </a:prstGeom>
          <a:noFill/>
          <a:ln w="9525">
            <a:noFill/>
            <a:miter lim="800000"/>
            <a:headEnd/>
            <a:tailEnd/>
          </a:ln>
        </p:spPr>
        <p:txBody>
          <a:bodyPr/>
          <a:lstStyle/>
          <a:p>
            <a:pPr marL="88900" lvl="0" fontAlgn="base">
              <a:lnSpc>
                <a:spcPct val="120000"/>
              </a:lnSpc>
              <a:spcBef>
                <a:spcPts val="1800"/>
              </a:spcBef>
              <a:spcAft>
                <a:spcPct val="0"/>
              </a:spcAft>
            </a:pPr>
            <a:r>
              <a:rPr lang="en-US" altLang="zh-CN" sz="2600" b="1" dirty="0">
                <a:solidFill>
                  <a:prstClr val="black"/>
                </a:solidFill>
                <a:latin typeface="Times New Roman" pitchFamily="18" charset="0"/>
                <a:sym typeface="Arial" pitchFamily="34" charset="0"/>
              </a:rPr>
              <a:t>2. What did the women in her life teach her?</a:t>
            </a:r>
          </a:p>
        </p:txBody>
      </p:sp>
      <p:sp>
        <p:nvSpPr>
          <p:cNvPr id="16" name="矩形 15"/>
          <p:cNvSpPr>
            <a:spLocks noChangeArrowheads="1"/>
          </p:cNvSpPr>
          <p:nvPr/>
        </p:nvSpPr>
        <p:spPr bwMode="auto">
          <a:xfrm>
            <a:off x="826468" y="1628800"/>
            <a:ext cx="8136904" cy="972574"/>
          </a:xfrm>
          <a:prstGeom prst="rect">
            <a:avLst/>
          </a:prstGeom>
          <a:noFill/>
          <a:ln w="9525">
            <a:noFill/>
            <a:miter lim="800000"/>
            <a:headEnd/>
            <a:tailEnd/>
          </a:ln>
        </p:spPr>
        <p:txBody>
          <a:bodyPr wrap="square">
            <a:spAutoFit/>
          </a:bodyPr>
          <a:lstStyle/>
          <a:p>
            <a:pPr lvl="0">
              <a:lnSpc>
                <a:spcPct val="110000"/>
              </a:lnSpc>
              <a:spcBef>
                <a:spcPts val="600"/>
              </a:spcBef>
              <a:defRPr/>
            </a:pPr>
            <a:r>
              <a:rPr lang="en-US" altLang="zh-CN" sz="2600" dirty="0">
                <a:solidFill>
                  <a:srgbClr val="C00000"/>
                </a:solidFill>
                <a:latin typeface="Times New Roman" pitchFamily="18" charset="0"/>
                <a:ea typeface="Malgun Gothic" pitchFamily="2" charset="-127"/>
                <a:cs typeface="Times New Roman" pitchFamily="18" charset="0"/>
                <a:sym typeface="Arial" pitchFamily="34" charset="0"/>
              </a:rPr>
              <a:t>The women taught her about quiet strength and dignity, compassion, integrity,  confidence, and perseverance.</a:t>
            </a:r>
          </a:p>
        </p:txBody>
      </p:sp>
      <p:sp>
        <p:nvSpPr>
          <p:cNvPr id="18" name="TextBox 5"/>
          <p:cNvSpPr txBox="1">
            <a:spLocks noChangeArrowheads="1"/>
          </p:cNvSpPr>
          <p:nvPr/>
        </p:nvSpPr>
        <p:spPr bwMode="auto">
          <a:xfrm>
            <a:off x="253612" y="2680483"/>
            <a:ext cx="8252077" cy="648072"/>
          </a:xfrm>
          <a:prstGeom prst="rect">
            <a:avLst/>
          </a:prstGeom>
          <a:noFill/>
          <a:ln w="9525">
            <a:noFill/>
            <a:miter lim="800000"/>
            <a:headEnd/>
            <a:tailEnd/>
          </a:ln>
        </p:spPr>
        <p:txBody>
          <a:bodyPr/>
          <a:lstStyle/>
          <a:p>
            <a:pPr marL="88900" fontAlgn="base">
              <a:lnSpc>
                <a:spcPct val="120000"/>
              </a:lnSpc>
              <a:spcBef>
                <a:spcPts val="1800"/>
              </a:spcBef>
              <a:spcAft>
                <a:spcPct val="0"/>
              </a:spcAft>
            </a:pPr>
            <a:r>
              <a:rPr lang="en-US" altLang="zh-CN" sz="2600" b="1" dirty="0">
                <a:solidFill>
                  <a:prstClr val="black"/>
                </a:solidFill>
                <a:latin typeface="Times New Roman" pitchFamily="18" charset="0"/>
                <a:sym typeface="Arial" pitchFamily="34" charset="0"/>
              </a:rPr>
              <a:t>3. What did the men in her life teach her? </a:t>
            </a:r>
          </a:p>
        </p:txBody>
      </p:sp>
      <p:sp>
        <p:nvSpPr>
          <p:cNvPr id="19" name="矩形 18"/>
          <p:cNvSpPr>
            <a:spLocks noChangeArrowheads="1"/>
          </p:cNvSpPr>
          <p:nvPr/>
        </p:nvSpPr>
        <p:spPr bwMode="auto">
          <a:xfrm>
            <a:off x="826468" y="3307187"/>
            <a:ext cx="8136904" cy="2893100"/>
          </a:xfrm>
          <a:prstGeom prst="rect">
            <a:avLst/>
          </a:prstGeom>
          <a:noFill/>
          <a:ln w="9525">
            <a:noFill/>
            <a:miter lim="800000"/>
            <a:headEnd/>
            <a:tailEnd/>
          </a:ln>
        </p:spPr>
        <p:txBody>
          <a:bodyPr wrap="square">
            <a:spAutoFit/>
          </a:bodyPr>
          <a:lstStyle/>
          <a:p>
            <a:pPr fontAlgn="t"/>
            <a:r>
              <a:rPr lang="en-US" altLang="zh-CN" sz="2600" dirty="0">
                <a:solidFill>
                  <a:srgbClr val="C00000"/>
                </a:solidFill>
                <a:latin typeface="Times New Roman" pitchFamily="18" charset="0"/>
                <a:ea typeface="Malgun Gothic" pitchFamily="2" charset="-127"/>
                <a:cs typeface="Times New Roman" pitchFamily="18" charset="0"/>
                <a:sym typeface="Arial" pitchFamily="34" charset="0"/>
              </a:rPr>
              <a:t>The men taught her about what a respectful relationship should look like between men and women, what a strong marriage feels like – that it’s built on faith and commitment and admiration for each other’s unique gifts, and what it means to be a father and to raise a family – not only to invest in your own home but to reach out and help raise kids in the broader community.</a:t>
            </a:r>
            <a:endParaRPr lang="zh-CN" altLang="zh-CN" sz="2600" dirty="0">
              <a:solidFill>
                <a:srgbClr val="C00000"/>
              </a:solidFill>
              <a:latin typeface="Times New Roman" pitchFamily="18" charset="0"/>
              <a:ea typeface="Malgun Gothic" pitchFamily="2" charset="-127"/>
              <a:cs typeface="Times New Roman" pitchFamily="18" charset="0"/>
              <a:sym typeface="Arial" pitchFamily="34" charset="0"/>
            </a:endParaRPr>
          </a:p>
        </p:txBody>
      </p:sp>
      <p:sp>
        <p:nvSpPr>
          <p:cNvPr id="20"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400" b="1" dirty="0">
              <a:solidFill>
                <a:srgbClr val="FF9F47"/>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线连接符 42"/>
          <p:cNvCxnSpPr/>
          <p:nvPr/>
        </p:nvCxnSpPr>
        <p:spPr>
          <a:xfrm flipH="1">
            <a:off x="3875088" y="2874963"/>
            <a:ext cx="654050"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21" name="直线连接符 20"/>
          <p:cNvCxnSpPr/>
          <p:nvPr/>
        </p:nvCxnSpPr>
        <p:spPr>
          <a:xfrm flipH="1">
            <a:off x="3784600" y="3973513"/>
            <a:ext cx="744538"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36" name="直线连接符 35"/>
          <p:cNvCxnSpPr/>
          <p:nvPr/>
        </p:nvCxnSpPr>
        <p:spPr>
          <a:xfrm flipH="1" flipV="1">
            <a:off x="3503613" y="4600575"/>
            <a:ext cx="463550" cy="481013"/>
          </a:xfrm>
          <a:prstGeom prst="line">
            <a:avLst/>
          </a:prstGeom>
          <a:ln/>
        </p:spPr>
        <p:style>
          <a:lnRef idx="1">
            <a:schemeClr val="accent2"/>
          </a:lnRef>
          <a:fillRef idx="0">
            <a:schemeClr val="accent2"/>
          </a:fillRef>
          <a:effectRef idx="0">
            <a:schemeClr val="accent2"/>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prstClr val="white"/>
              </a:solidFill>
              <a:latin typeface="Times New Roman" pitchFamily="18" charset="0"/>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26986"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126988"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26989"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cxnSp>
        <p:nvCxnSpPr>
          <p:cNvPr id="9" name="直线连接符 8"/>
          <p:cNvCxnSpPr/>
          <p:nvPr/>
        </p:nvCxnSpPr>
        <p:spPr>
          <a:xfrm flipH="1">
            <a:off x="3503613" y="1774825"/>
            <a:ext cx="463550" cy="46355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42" name="直线连接符 41"/>
          <p:cNvCxnSpPr/>
          <p:nvPr/>
        </p:nvCxnSpPr>
        <p:spPr>
          <a:xfrm flipH="1">
            <a:off x="3962400" y="1774825"/>
            <a:ext cx="566738"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45" name="直线连接符 44"/>
          <p:cNvCxnSpPr/>
          <p:nvPr/>
        </p:nvCxnSpPr>
        <p:spPr>
          <a:xfrm flipH="1">
            <a:off x="3962400" y="5072063"/>
            <a:ext cx="566738" cy="0"/>
          </a:xfrm>
          <a:prstGeom prst="line">
            <a:avLst/>
          </a:prstGeom>
          <a:ln/>
        </p:spPr>
        <p:style>
          <a:lnRef idx="1">
            <a:schemeClr val="accent2"/>
          </a:lnRef>
          <a:fillRef idx="0">
            <a:schemeClr val="accent2"/>
          </a:fillRef>
          <a:effectRef idx="0">
            <a:schemeClr val="accent2"/>
          </a:effectRef>
          <a:fontRef idx="minor">
            <a:schemeClr val="tx1"/>
          </a:fontRef>
        </p:style>
      </p:cxnSp>
      <p:sp>
        <p:nvSpPr>
          <p:cNvPr id="49" name="圆角矩形 50">
            <a:hlinkClick r:id="rId3" action="ppaction://hlinksldjump"/>
          </p:cNvPr>
          <p:cNvSpPr/>
          <p:nvPr/>
        </p:nvSpPr>
        <p:spPr bwMode="auto">
          <a:xfrm>
            <a:off x="4706938" y="1422400"/>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6994" name="矩形 49">
            <a:hlinkClick r:id="rId3" action="ppaction://hlinksldjump"/>
          </p:cNvPr>
          <p:cNvSpPr>
            <a:spLocks noChangeArrowheads="1"/>
          </p:cNvSpPr>
          <p:nvPr/>
        </p:nvSpPr>
        <p:spPr bwMode="auto">
          <a:xfrm>
            <a:off x="4786352" y="1521152"/>
            <a:ext cx="4001352" cy="523220"/>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800" b="1" dirty="0">
                <a:solidFill>
                  <a:prstClr val="white"/>
                </a:solidFill>
                <a:latin typeface="Times New Roman" pitchFamily="18" charset="0"/>
                <a:cs typeface="Times New Roman" pitchFamily="18" charset="0"/>
              </a:rPr>
              <a:t>Background information</a:t>
            </a:r>
            <a:endParaRPr lang="zh-CN" altLang="en-US" sz="2800" b="1" dirty="0">
              <a:solidFill>
                <a:prstClr val="white"/>
              </a:solidFill>
              <a:latin typeface="Times New Roman" pitchFamily="18" charset="0"/>
              <a:cs typeface="Times New Roman" pitchFamily="18" charset="0"/>
            </a:endParaRPr>
          </a:p>
        </p:txBody>
      </p:sp>
      <p:sp>
        <p:nvSpPr>
          <p:cNvPr id="51" name="圆角矩形 50">
            <a:hlinkClick r:id="rId4" action="ppaction://hlinksldjump"/>
          </p:cNvPr>
          <p:cNvSpPr/>
          <p:nvPr/>
        </p:nvSpPr>
        <p:spPr bwMode="auto">
          <a:xfrm>
            <a:off x="4706938" y="4732338"/>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6996" name="矩形 51">
            <a:hlinkClick r:id="rId5" action="ppaction://hlinksldjump"/>
          </p:cNvPr>
          <p:cNvSpPr>
            <a:spLocks noChangeArrowheads="1"/>
          </p:cNvSpPr>
          <p:nvPr/>
        </p:nvSpPr>
        <p:spPr bwMode="auto">
          <a:xfrm>
            <a:off x="5280864" y="4841081"/>
            <a:ext cx="2730235" cy="523220"/>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800" b="1" dirty="0">
                <a:solidFill>
                  <a:prstClr val="white"/>
                </a:solidFill>
                <a:latin typeface="Times New Roman" pitchFamily="18" charset="0"/>
                <a:cs typeface="Times New Roman" pitchFamily="18" charset="0"/>
              </a:rPr>
              <a:t>Language points</a:t>
            </a:r>
            <a:endParaRPr lang="zh-CN" altLang="en-US" sz="2800" b="1" dirty="0">
              <a:solidFill>
                <a:prstClr val="white"/>
              </a:solidFill>
              <a:latin typeface="Times New Roman" pitchFamily="18" charset="0"/>
              <a:cs typeface="Times New Roman" pitchFamily="18" charset="0"/>
            </a:endParaRPr>
          </a:p>
        </p:txBody>
      </p:sp>
      <p:sp>
        <p:nvSpPr>
          <p:cNvPr id="25" name="圆角矩形 24">
            <a:hlinkClick r:id="rId6" action="ppaction://hlinksldjump"/>
          </p:cNvPr>
          <p:cNvSpPr/>
          <p:nvPr/>
        </p:nvSpPr>
        <p:spPr bwMode="auto">
          <a:xfrm>
            <a:off x="4706938" y="2522538"/>
            <a:ext cx="3960812" cy="719137"/>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6998" name="矩形 30">
            <a:hlinkClick r:id="rId7" action="ppaction://hlinksldjump"/>
          </p:cNvPr>
          <p:cNvSpPr>
            <a:spLocks noChangeArrowheads="1"/>
          </p:cNvSpPr>
          <p:nvPr/>
        </p:nvSpPr>
        <p:spPr bwMode="auto">
          <a:xfrm>
            <a:off x="5067313" y="2620496"/>
            <a:ext cx="3176575" cy="523220"/>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800" b="1" dirty="0">
                <a:solidFill>
                  <a:prstClr val="white"/>
                </a:solidFill>
                <a:latin typeface="Times New Roman" pitchFamily="18" charset="0"/>
                <a:cs typeface="Times New Roman" pitchFamily="18" charset="0"/>
              </a:rPr>
              <a:t>Text understanding</a:t>
            </a:r>
            <a:endParaRPr lang="zh-CN" altLang="en-US" sz="2800" b="1" dirty="0">
              <a:solidFill>
                <a:prstClr val="white"/>
              </a:solidFill>
              <a:latin typeface="Times New Roman" pitchFamily="18" charset="0"/>
              <a:cs typeface="Times New Roman" pitchFamily="18" charset="0"/>
            </a:endParaRPr>
          </a:p>
        </p:txBody>
      </p:sp>
      <p:sp>
        <p:nvSpPr>
          <p:cNvPr id="34" name="圆角矩形 33">
            <a:hlinkClick r:id="rId8" action="ppaction://hlinksldjump"/>
          </p:cNvPr>
          <p:cNvSpPr/>
          <p:nvPr/>
        </p:nvSpPr>
        <p:spPr bwMode="auto">
          <a:xfrm>
            <a:off x="4706938" y="3613150"/>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7000" name="矩形 34">
            <a:hlinkClick r:id="rId9" action="ppaction://hlinksldjump"/>
          </p:cNvPr>
          <p:cNvSpPr>
            <a:spLocks noChangeArrowheads="1"/>
          </p:cNvSpPr>
          <p:nvPr/>
        </p:nvSpPr>
        <p:spPr bwMode="auto">
          <a:xfrm>
            <a:off x="5280864" y="3711903"/>
            <a:ext cx="2749471" cy="523220"/>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800" b="1" dirty="0">
                <a:solidFill>
                  <a:prstClr val="white"/>
                </a:solidFill>
                <a:latin typeface="Times New Roman" pitchFamily="18" charset="0"/>
                <a:cs typeface="Times New Roman" pitchFamily="18" charset="0"/>
              </a:rPr>
              <a:t>Critical thinking</a:t>
            </a:r>
            <a:endParaRPr lang="zh-CN" altLang="en-US" sz="2800" b="1" dirty="0">
              <a:solidFill>
                <a:prstClr val="white"/>
              </a:solidFill>
              <a:latin typeface="Times New Roman" pitchFamily="18" charset="0"/>
              <a:cs typeface="Times New Roman" pitchFamily="18" charset="0"/>
            </a:endParaRPr>
          </a:p>
        </p:txBody>
      </p:sp>
      <p:pic>
        <p:nvPicPr>
          <p:cNvPr id="31" name="Picture 21">
            <a:hlinkClick r:id="rId10" action="ppaction://hlinksldjump"/>
          </p:cNvPr>
          <p:cNvPicPr>
            <a:picLocks noChangeAspect="1" noChangeArrowheads="1"/>
          </p:cNvPicPr>
          <p:nvPr/>
        </p:nvPicPr>
        <p:blipFill>
          <a:blip r:embed="rId11" cstate="print"/>
          <a:srcRect/>
          <a:stretch>
            <a:fillRect/>
          </a:stretch>
        </p:blipFill>
        <p:spPr bwMode="auto">
          <a:xfrm>
            <a:off x="8243888" y="184150"/>
            <a:ext cx="558800" cy="558800"/>
          </a:xfrm>
          <a:prstGeom prst="rect">
            <a:avLst/>
          </a:prstGeom>
          <a:noFill/>
          <a:ln w="9525">
            <a:noFill/>
            <a:miter lim="800000"/>
            <a:headEnd/>
            <a:tailEnd/>
          </a:ln>
          <a:effectLst/>
        </p:spPr>
      </p:pic>
      <p:pic>
        <p:nvPicPr>
          <p:cNvPr id="29" name="Picture 5"/>
          <p:cNvPicPr>
            <a:picLocks noChangeAspect="1" noChangeArrowheads="1"/>
          </p:cNvPicPr>
          <p:nvPr/>
        </p:nvPicPr>
        <p:blipFill>
          <a:blip r:embed="rId12" cstate="print"/>
          <a:srcRect/>
          <a:stretch>
            <a:fillRect/>
          </a:stretch>
        </p:blipFill>
        <p:spPr bwMode="auto">
          <a:xfrm>
            <a:off x="755576" y="1690092"/>
            <a:ext cx="3390900" cy="3467100"/>
          </a:xfrm>
          <a:prstGeom prst="ellipse">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a:spLocks noChangeArrowheads="1"/>
          </p:cNvSpPr>
          <p:nvPr/>
        </p:nvSpPr>
        <p:spPr bwMode="auto">
          <a:xfrm>
            <a:off x="107504" y="1431940"/>
            <a:ext cx="8928992" cy="4805372"/>
          </a:xfrm>
          <a:prstGeom prst="flowChartAlternateProcess">
            <a:avLst/>
          </a:prstGeom>
          <a:noFill/>
          <a:ln w="9525">
            <a:solidFill>
              <a:srgbClr val="742FA9"/>
            </a:solidFill>
            <a:round/>
            <a:headEnd/>
            <a:tailEnd/>
          </a:ln>
        </p:spPr>
        <p:txBody>
          <a:bodyPr/>
          <a:lstStyle/>
          <a:p>
            <a:pPr algn="just" fontAlgn="base">
              <a:spcBef>
                <a:spcPct val="0"/>
              </a:spcBef>
              <a:spcAft>
                <a:spcPct val="0"/>
              </a:spcAft>
              <a:buFont typeface="Arial" pitchFamily="34" charset="0"/>
              <a:buNone/>
            </a:pPr>
            <a:endParaRPr lang="en-US" altLang="zh-CN" sz="2600" dirty="0">
              <a:solidFill>
                <a:srgbClr val="000000"/>
              </a:solidFill>
              <a:latin typeface="Times New Roman" pitchFamily="18" charset="0"/>
              <a:cs typeface="Times New Roman" pitchFamily="18" charset="0"/>
            </a:endParaRPr>
          </a:p>
        </p:txBody>
      </p:sp>
      <p:sp>
        <p:nvSpPr>
          <p:cNvPr id="25603" name="矩形 4"/>
          <p:cNvSpPr>
            <a:spLocks noChangeArrowheads="1"/>
          </p:cNvSpPr>
          <p:nvPr/>
        </p:nvSpPr>
        <p:spPr bwMode="auto">
          <a:xfrm>
            <a:off x="280555" y="1464356"/>
            <a:ext cx="8755941" cy="4773614"/>
          </a:xfrm>
          <a:prstGeom prst="rect">
            <a:avLst/>
          </a:prstGeom>
          <a:noFill/>
          <a:ln w="9525">
            <a:noFill/>
            <a:miter lim="800000"/>
            <a:headEnd/>
            <a:tailEnd/>
          </a:ln>
        </p:spPr>
        <p:txBody>
          <a:bodyPr wrap="square">
            <a:spAutoFit/>
          </a:bodyPr>
          <a:lstStyle/>
          <a:p>
            <a:pPr>
              <a:lnSpc>
                <a:spcPct val="130000"/>
              </a:lnSpc>
            </a:pPr>
            <a:r>
              <a:rPr lang="en-US" altLang="zh-CN" sz="2600" dirty="0">
                <a:latin typeface="Times New Roman" pitchFamily="18" charset="0"/>
              </a:rPr>
              <a:t>The original version of the text was written by Suzanne </a:t>
            </a:r>
            <a:r>
              <a:rPr lang="en-US" altLang="zh-CN" sz="2600" dirty="0" err="1">
                <a:latin typeface="Times New Roman" pitchFamily="18" charset="0"/>
              </a:rPr>
              <a:t>Chazin</a:t>
            </a:r>
            <a:r>
              <a:rPr lang="en-US" altLang="zh-CN" sz="2600" dirty="0">
                <a:latin typeface="Times New Roman" pitchFamily="18" charset="0"/>
              </a:rPr>
              <a:t> and appeared in print on June 25, 1989, in </a:t>
            </a:r>
            <a:r>
              <a:rPr lang="en-US" altLang="zh-CN" sz="2600" i="1" dirty="0">
                <a:latin typeface="Times New Roman" pitchFamily="18" charset="0"/>
              </a:rPr>
              <a:t>The New York Times </a:t>
            </a:r>
            <a:r>
              <a:rPr lang="en-US" altLang="zh-CN" sz="2600" dirty="0">
                <a:latin typeface="Times New Roman" pitchFamily="18" charset="0"/>
              </a:rPr>
              <a:t>with the headline “Learning to appreciate the dandelions in life.”</a:t>
            </a:r>
          </a:p>
          <a:p>
            <a:pPr>
              <a:lnSpc>
                <a:spcPct val="130000"/>
              </a:lnSpc>
            </a:pPr>
            <a:r>
              <a:rPr lang="en-US" altLang="zh-CN" sz="2600" dirty="0">
                <a:latin typeface="Times New Roman" pitchFamily="18" charset="0"/>
              </a:rPr>
              <a:t>Suzanne </a:t>
            </a:r>
            <a:r>
              <a:rPr lang="en-US" altLang="zh-CN" sz="2600" dirty="0" err="1">
                <a:latin typeface="Times New Roman" pitchFamily="18" charset="0"/>
              </a:rPr>
              <a:t>Chazin</a:t>
            </a:r>
            <a:r>
              <a:rPr lang="en-US" altLang="zh-CN" sz="2600" dirty="0">
                <a:latin typeface="Times New Roman" pitchFamily="18" charset="0"/>
              </a:rPr>
              <a:t> is the award-winning author of two mystery series, namely, the Georgia </a:t>
            </a:r>
            <a:r>
              <a:rPr lang="en-US" altLang="zh-CN" sz="2600" dirty="0" err="1">
                <a:latin typeface="Times New Roman" pitchFamily="18" charset="0"/>
              </a:rPr>
              <a:t>Skeehan</a:t>
            </a:r>
            <a:r>
              <a:rPr lang="en-US" altLang="zh-CN" sz="2600" dirty="0">
                <a:latin typeface="Times New Roman" pitchFamily="18" charset="0"/>
              </a:rPr>
              <a:t> mystery series and the Jimmy Vega mystery fiction series. In the initial phase of her writing career, she used to write for a number of publications like </a:t>
            </a:r>
            <a:r>
              <a:rPr lang="en-US" altLang="zh-CN" sz="2600" i="1" dirty="0">
                <a:latin typeface="Times New Roman" pitchFamily="18" charset="0"/>
              </a:rPr>
              <a:t>American Health, Family Circle, The New York Times, </a:t>
            </a:r>
            <a:r>
              <a:rPr lang="en-US" altLang="zh-CN" sz="2600" dirty="0">
                <a:latin typeface="Times New Roman" pitchFamily="18" charset="0"/>
              </a:rPr>
              <a:t>and </a:t>
            </a:r>
            <a:r>
              <a:rPr lang="en-US" altLang="zh-CN" sz="2600" i="1" dirty="0">
                <a:latin typeface="Times New Roman" pitchFamily="18" charset="0"/>
              </a:rPr>
              <a:t>Reader’s Digest.</a:t>
            </a:r>
            <a:endParaRPr lang="zh-CN" altLang="zh-CN" sz="2600" i="1" dirty="0">
              <a:latin typeface="Times New Roman" pitchFamily="18" charset="0"/>
            </a:endParaRPr>
          </a:p>
        </p:txBody>
      </p:sp>
      <p:sp>
        <p:nvSpPr>
          <p:cNvPr id="7" name="文本框 9"/>
          <p:cNvSpPr txBox="1">
            <a:spLocks noChangeArrowheads="1"/>
          </p:cNvSpPr>
          <p:nvPr/>
        </p:nvSpPr>
        <p:spPr bwMode="auto">
          <a:xfrm>
            <a:off x="107504" y="908720"/>
            <a:ext cx="4500500"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C0504D"/>
                </a:solidFill>
                <a:latin typeface="Times New Roman" pitchFamily="18" charset="0"/>
              </a:rPr>
              <a:t>Background information</a:t>
            </a:r>
            <a:endParaRPr kumimoji="1" lang="zh-CN" altLang="en-US" sz="2800" b="1" dirty="0">
              <a:solidFill>
                <a:srgbClr val="C0504D"/>
              </a:solidFill>
              <a:latin typeface="Times New Roman" pitchFamily="18" charset="0"/>
            </a:endParaRPr>
          </a:p>
        </p:txBody>
      </p:sp>
      <p:cxnSp>
        <p:nvCxnSpPr>
          <p:cNvPr id="8"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1"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13" name="矩形 12"/>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1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5603"/>
                                        </p:tgtEl>
                                        <p:attrNameLst>
                                          <p:attrName>style.visibility</p:attrName>
                                        </p:attrNameLst>
                                      </p:cBhvr>
                                      <p:to>
                                        <p:strVal val="visible"/>
                                      </p:to>
                                    </p:set>
                                    <p:animEffect transition="in" filter="blinds(horizontal)">
                                      <p:cBhvr>
                                        <p:cTn id="10"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560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1"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13" name="矩形 12"/>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1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6" name="横卷形 5"/>
          <p:cNvSpPr>
            <a:spLocks noChangeArrowheads="1"/>
          </p:cNvSpPr>
          <p:nvPr/>
        </p:nvSpPr>
        <p:spPr bwMode="auto">
          <a:xfrm>
            <a:off x="2100263" y="1474077"/>
            <a:ext cx="4536504" cy="720303"/>
          </a:xfrm>
          <a:prstGeom prst="horizontalScroll">
            <a:avLst>
              <a:gd name="adj" fmla="val 12500"/>
            </a:avLst>
          </a:prstGeom>
          <a:solidFill>
            <a:srgbClr val="800000">
              <a:alpha val="41960"/>
            </a:srgbClr>
          </a:solidFill>
          <a:ln w="9525">
            <a:solidFill>
              <a:schemeClr val="tx1"/>
            </a:solidFill>
            <a:round/>
            <a:headEnd/>
            <a:tailEnd/>
          </a:ln>
        </p:spPr>
        <p:txBody>
          <a:bodyPr/>
          <a:lstStyle/>
          <a:p>
            <a:pPr algn="ctr" fontAlgn="base">
              <a:spcBef>
                <a:spcPct val="0"/>
              </a:spcBef>
              <a:spcAft>
                <a:spcPct val="0"/>
              </a:spcAft>
              <a:buFont typeface="Arial" pitchFamily="34" charset="0"/>
              <a:buNone/>
            </a:pPr>
            <a:r>
              <a:rPr lang="en-US" altLang="zh-CN" sz="2800" b="1" dirty="0">
                <a:latin typeface="Times New Roman" pitchFamily="18" charset="0"/>
              </a:rPr>
              <a:t>School play </a:t>
            </a:r>
            <a:endParaRPr lang="zh-CN" altLang="zh-CN" sz="2800" b="1" noProof="1">
              <a:solidFill>
                <a:srgbClr val="000000"/>
              </a:solidFill>
              <a:latin typeface="Times New Roman" pitchFamily="18" charset="0"/>
            </a:endParaRPr>
          </a:p>
        </p:txBody>
      </p:sp>
      <p:sp>
        <p:nvSpPr>
          <p:cNvPr id="17" name="流程图: 可选过程 16"/>
          <p:cNvSpPr>
            <a:spLocks noChangeArrowheads="1"/>
          </p:cNvSpPr>
          <p:nvPr/>
        </p:nvSpPr>
        <p:spPr bwMode="auto">
          <a:xfrm>
            <a:off x="355600" y="2420888"/>
            <a:ext cx="8430419" cy="2808312"/>
          </a:xfrm>
          <a:prstGeom prst="flowChartAlternateProcess">
            <a:avLst/>
          </a:prstGeom>
          <a:noFill/>
          <a:ln w="9525">
            <a:solidFill>
              <a:srgbClr val="742FA9"/>
            </a:solidFill>
            <a:round/>
            <a:headEnd/>
            <a:tailEnd/>
          </a:ln>
        </p:spPr>
        <p:txBody>
          <a:bodyPr/>
          <a:lstStyle/>
          <a:p>
            <a:pPr algn="just" fontAlgn="base">
              <a:spcBef>
                <a:spcPct val="0"/>
              </a:spcBef>
              <a:spcAft>
                <a:spcPct val="0"/>
              </a:spcAft>
              <a:buFont typeface="Arial" pitchFamily="34" charset="0"/>
              <a:buNone/>
            </a:pPr>
            <a:endParaRPr lang="en-US" altLang="zh-CN" sz="2400" dirty="0">
              <a:solidFill>
                <a:srgbClr val="000000"/>
              </a:solidFill>
              <a:latin typeface="Times New Roman" pitchFamily="18" charset="0"/>
              <a:cs typeface="Times New Roman" pitchFamily="18" charset="0"/>
            </a:endParaRPr>
          </a:p>
        </p:txBody>
      </p:sp>
      <p:sp>
        <p:nvSpPr>
          <p:cNvPr id="18" name="矩形 4"/>
          <p:cNvSpPr>
            <a:spLocks noChangeArrowheads="1"/>
          </p:cNvSpPr>
          <p:nvPr/>
        </p:nvSpPr>
        <p:spPr bwMode="auto">
          <a:xfrm>
            <a:off x="450638" y="2564904"/>
            <a:ext cx="8496944" cy="2492990"/>
          </a:xfrm>
          <a:prstGeom prst="rect">
            <a:avLst/>
          </a:prstGeom>
          <a:noFill/>
          <a:ln w="9525">
            <a:noFill/>
            <a:miter lim="800000"/>
            <a:headEnd/>
            <a:tailEnd/>
          </a:ln>
        </p:spPr>
        <p:txBody>
          <a:bodyPr wrap="square">
            <a:spAutoFit/>
          </a:bodyPr>
          <a:lstStyle/>
          <a:p>
            <a:r>
              <a:rPr lang="en-US" altLang="zh-CN" sz="2600" dirty="0">
                <a:latin typeface="Times New Roman" pitchFamily="18" charset="0"/>
              </a:rPr>
              <a:t>It is similar to a play in a theater, but is performed by students at school. The school play is a common activity in schools in the United States. It is believed that theater benefits children’s education and development in five general areas: physical development, artistic development, mental development, personal development, and social development.</a:t>
            </a:r>
            <a:endParaRPr lang="zh-CN" altLang="zh-CN" sz="2600" dirty="0">
              <a:solidFill>
                <a:srgbClr val="000000"/>
              </a:solidFill>
              <a:latin typeface="Times New Roman" pitchFamily="18" charset="0"/>
              <a:cs typeface="Times New Roman" pitchFamily="18" charset="0"/>
            </a:endParaRPr>
          </a:p>
        </p:txBody>
      </p:sp>
      <p:cxnSp>
        <p:nvCxnSpPr>
          <p:cNvPr id="20"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21" name="动作按钮: 第一张 2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2"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23" name="文本框 9"/>
          <p:cNvSpPr txBox="1">
            <a:spLocks noChangeArrowheads="1"/>
          </p:cNvSpPr>
          <p:nvPr/>
        </p:nvSpPr>
        <p:spPr bwMode="auto">
          <a:xfrm>
            <a:off x="107504" y="908720"/>
            <a:ext cx="4500500"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C0504D"/>
                </a:solidFill>
                <a:latin typeface="Times New Roman" pitchFamily="18" charset="0"/>
              </a:rPr>
              <a:t>Background information</a:t>
            </a:r>
            <a:endParaRPr kumimoji="1" lang="zh-CN" altLang="en-US" sz="2800" b="1" dirty="0">
              <a:solidFill>
                <a:srgbClr val="C0504D"/>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5" name="矩形 7"/>
          <p:cNvSpPr>
            <a:spLocks noChangeArrowheads="1"/>
          </p:cNvSpPr>
          <p:nvPr/>
        </p:nvSpPr>
        <p:spPr bwMode="auto">
          <a:xfrm>
            <a:off x="1691679" y="1484784"/>
            <a:ext cx="7315920" cy="1384995"/>
          </a:xfrm>
          <a:prstGeom prst="rect">
            <a:avLst/>
          </a:prstGeom>
          <a:noFill/>
          <a:ln w="9525">
            <a:noFill/>
            <a:miter lim="800000"/>
            <a:headEnd/>
            <a:tailEnd/>
          </a:ln>
        </p:spPr>
        <p:txBody>
          <a:bodyPr wrap="square">
            <a:spAutoFit/>
          </a:bodyPr>
          <a:lstStyle/>
          <a:p>
            <a:pPr algn="just"/>
            <a:r>
              <a:rPr lang="en-US" altLang="zh-CN" sz="2800" b="1" dirty="0">
                <a:latin typeface="Times New Roman" pitchFamily="18" charset="0"/>
              </a:rPr>
              <a:t>Read </a:t>
            </a:r>
            <a:r>
              <a:rPr lang="en-US" altLang="zh-CN" sz="2800" b="1" dirty="0" err="1">
                <a:latin typeface="Times New Roman" pitchFamily="18" charset="0"/>
              </a:rPr>
              <a:t>Paras</a:t>
            </a:r>
            <a:r>
              <a:rPr lang="en-US" altLang="zh-CN" sz="2800" b="1" dirty="0">
                <a:latin typeface="Times New Roman" pitchFamily="18" charset="0"/>
              </a:rPr>
              <a:t>. 4-18 and rearrange the statements in the timeline. Then fill in the blanks and try to retell what happened on the lunchtime walk.</a:t>
            </a:r>
            <a:endParaRPr lang="zh-CN" altLang="zh-CN" sz="2800" b="1" dirty="0">
              <a:latin typeface="Times New Roman" pitchFamily="18" charset="0"/>
            </a:endParaRPr>
          </a:p>
        </p:txBody>
      </p:sp>
      <p:sp>
        <p:nvSpPr>
          <p:cNvPr id="16" name="矩形 1"/>
          <p:cNvSpPr>
            <a:spLocks noChangeArrowheads="1"/>
          </p:cNvSpPr>
          <p:nvPr/>
        </p:nvSpPr>
        <p:spPr bwMode="auto">
          <a:xfrm>
            <a:off x="755576" y="3356992"/>
            <a:ext cx="5184576" cy="1815882"/>
          </a:xfrm>
          <a:prstGeom prst="rect">
            <a:avLst/>
          </a:prstGeom>
          <a:noFill/>
          <a:ln w="9525">
            <a:noFill/>
            <a:miter lim="800000"/>
            <a:headEnd/>
            <a:tailEnd/>
          </a:ln>
        </p:spPr>
        <p:txBody>
          <a:bodyPr wrap="square">
            <a:spAutoFit/>
          </a:bodyPr>
          <a:lstStyle/>
          <a:p>
            <a:r>
              <a:rPr lang="en-US" altLang="zh-CN" sz="2800" dirty="0">
                <a:latin typeface="Times New Roman" pitchFamily="18" charset="0"/>
              </a:rPr>
              <a:t>In the author’s memories, the dandelion story is as vivid as yesterday. How did the story happen?</a:t>
            </a:r>
          </a:p>
        </p:txBody>
      </p:sp>
      <p:sp>
        <p:nvSpPr>
          <p:cNvPr id="18" name="文本框 8"/>
          <p:cNvSpPr txBox="1">
            <a:spLocks noChangeArrowheads="1"/>
          </p:cNvSpPr>
          <p:nvPr/>
        </p:nvSpPr>
        <p:spPr bwMode="auto">
          <a:xfrm>
            <a:off x="277447" y="804208"/>
            <a:ext cx="4533900" cy="523220"/>
          </a:xfrm>
          <a:prstGeom prst="rect">
            <a:avLst/>
          </a:prstGeom>
          <a:noFill/>
          <a:ln w="9525">
            <a:noFill/>
            <a:miter lim="800000"/>
            <a:headEnd/>
            <a:tailEnd/>
          </a:ln>
        </p:spPr>
        <p:txBody>
          <a:bodyPr>
            <a:spAutoFit/>
          </a:bodyPr>
          <a:lstStyle/>
          <a:p>
            <a:r>
              <a:rPr kumimoji="1" lang="en-US" altLang="zh-CN" sz="2800" b="1" dirty="0">
                <a:solidFill>
                  <a:schemeClr val="accent2"/>
                </a:solidFill>
                <a:latin typeface="Times New Roman" pitchFamily="18" charset="0"/>
              </a:rPr>
              <a:t>Text understanding</a:t>
            </a:r>
            <a:endParaRPr kumimoji="1" lang="zh-CN" altLang="en-US" sz="2800" b="1" dirty="0">
              <a:solidFill>
                <a:schemeClr val="accent2"/>
              </a:solidFill>
              <a:latin typeface="Times New Roman" pitchFamily="18" charset="0"/>
            </a:endParaRPr>
          </a:p>
        </p:txBody>
      </p:sp>
      <p:sp>
        <p:nvSpPr>
          <p:cNvPr id="19" name="五边形 18"/>
          <p:cNvSpPr>
            <a:spLocks noChangeArrowheads="1"/>
          </p:cNvSpPr>
          <p:nvPr/>
        </p:nvSpPr>
        <p:spPr bwMode="auto">
          <a:xfrm>
            <a:off x="376238" y="1556792"/>
            <a:ext cx="1228724"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1</a:t>
            </a:r>
            <a:endParaRPr kumimoji="1" lang="zh-CN" altLang="en-US" sz="2400" b="1" dirty="0">
              <a:solidFill>
                <a:srgbClr val="FFFFFF"/>
              </a:solidFill>
              <a:latin typeface="Times New Roman" pitchFamily="18" charset="0"/>
            </a:endParaRPr>
          </a:p>
        </p:txBody>
      </p:sp>
      <p:sp>
        <p:nvSpPr>
          <p:cNvPr id="21" name="动作按钮: 第一张 2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93188" name="Picture 4" descr="http://realfoodforlife.com/wp-content/uploads/2012/06/girl-blowing-dandelion.jpg"/>
          <p:cNvPicPr>
            <a:picLocks noChangeAspect="1" noChangeArrowheads="1"/>
          </p:cNvPicPr>
          <p:nvPr/>
        </p:nvPicPr>
        <p:blipFill>
          <a:blip r:embed="rId4" cstate="print"/>
          <a:srcRect/>
          <a:stretch>
            <a:fillRect/>
          </a:stretch>
        </p:blipFill>
        <p:spPr bwMode="auto">
          <a:xfrm>
            <a:off x="5504868" y="3645024"/>
            <a:ext cx="3502731" cy="2111127"/>
          </a:xfrm>
          <a:prstGeom prst="rect">
            <a:avLst/>
          </a:prstGeom>
          <a:noFill/>
        </p:spPr>
      </p:pic>
      <p:sp>
        <p:nvSpPr>
          <p:cNvPr id="20"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5" name="动作按钮: 第一张 2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47" name="矩形 4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48"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50"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4" name="矩形 23"/>
          <p:cNvSpPr/>
          <p:nvPr/>
        </p:nvSpPr>
        <p:spPr>
          <a:xfrm>
            <a:off x="571471" y="761128"/>
            <a:ext cx="8214547" cy="4773614"/>
          </a:xfrm>
          <a:prstGeom prst="rect">
            <a:avLst/>
          </a:prstGeom>
        </p:spPr>
        <p:txBody>
          <a:bodyPr wrap="square">
            <a:spAutoFit/>
          </a:bodyPr>
          <a:lstStyle/>
          <a:p>
            <a:pPr marL="457200" indent="-457200">
              <a:lnSpc>
                <a:spcPct val="130000"/>
              </a:lnSpc>
              <a:buFont typeface="+mj-lt"/>
              <a:buAutoNum type="arabicPeriod"/>
            </a:pPr>
            <a:r>
              <a:rPr lang="en-US" altLang="zh-CN" sz="2600" dirty="0">
                <a:latin typeface="Times New Roman" pitchFamily="18" charset="0"/>
              </a:rPr>
              <a:t>I had a lunchtime walk with my mother in the yard.</a:t>
            </a:r>
          </a:p>
          <a:p>
            <a:pPr marL="457200" indent="-457200">
              <a:lnSpc>
                <a:spcPct val="130000"/>
              </a:lnSpc>
              <a:buFont typeface="+mj-lt"/>
              <a:buAutoNum type="arabicPeriod"/>
            </a:pPr>
            <a:r>
              <a:rPr lang="en-US" altLang="zh-CN" sz="2600" dirty="0">
                <a:latin typeface="Times New Roman" pitchFamily="18" charset="0"/>
              </a:rPr>
              <a:t>My mother told me a child is like a flower seed.</a:t>
            </a:r>
          </a:p>
          <a:p>
            <a:pPr marL="457200" indent="-457200">
              <a:lnSpc>
                <a:spcPct val="130000"/>
              </a:lnSpc>
              <a:buFont typeface="+mj-lt"/>
              <a:buAutoNum type="arabicPeriod"/>
            </a:pPr>
            <a:r>
              <a:rPr lang="en-US" altLang="zh-CN" sz="2600" dirty="0">
                <a:latin typeface="Times New Roman" pitchFamily="18" charset="0"/>
              </a:rPr>
              <a:t>My mother pressed the dandelion between two paper towels in a dictionary.</a:t>
            </a:r>
          </a:p>
          <a:p>
            <a:pPr marL="457200" indent="-457200">
              <a:lnSpc>
                <a:spcPct val="130000"/>
              </a:lnSpc>
              <a:buFont typeface="+mj-lt"/>
              <a:buAutoNum type="arabicPeriod"/>
            </a:pPr>
            <a:r>
              <a:rPr lang="en-US" altLang="zh-CN" sz="2600" dirty="0">
                <a:latin typeface="Times New Roman" pitchFamily="18" charset="0"/>
              </a:rPr>
              <a:t>I received a dandelion from my mother.</a:t>
            </a:r>
          </a:p>
          <a:p>
            <a:pPr marL="457200" indent="-457200">
              <a:lnSpc>
                <a:spcPct val="130000"/>
              </a:lnSpc>
              <a:buFont typeface="+mj-lt"/>
              <a:buAutoNum type="arabicPeriod"/>
            </a:pPr>
            <a:r>
              <a:rPr lang="en-US" altLang="zh-CN" sz="2600" dirty="0">
                <a:latin typeface="Times New Roman" pitchFamily="18" charset="0"/>
              </a:rPr>
              <a:t>I treated my mother to lunch.</a:t>
            </a:r>
          </a:p>
          <a:p>
            <a:pPr marL="457200" indent="-457200">
              <a:lnSpc>
                <a:spcPct val="130000"/>
              </a:lnSpc>
              <a:buFont typeface="+mj-lt"/>
              <a:buAutoNum type="arabicPeriod"/>
            </a:pPr>
            <a:r>
              <a:rPr lang="en-US" altLang="zh-CN" sz="2600" dirty="0">
                <a:latin typeface="Times New Roman" pitchFamily="18" charset="0"/>
              </a:rPr>
              <a:t>I was asked to take a narrator’s part.</a:t>
            </a:r>
          </a:p>
          <a:p>
            <a:pPr marL="457200" indent="-457200">
              <a:lnSpc>
                <a:spcPct val="130000"/>
              </a:lnSpc>
              <a:buFont typeface="+mj-lt"/>
              <a:buAutoNum type="arabicPeriod"/>
            </a:pPr>
            <a:r>
              <a:rPr lang="en-US" altLang="zh-CN" sz="2600" dirty="0">
                <a:latin typeface="Times New Roman" pitchFamily="18" charset="0"/>
              </a:rPr>
              <a:t>We discussed about what I would wear in the play.</a:t>
            </a:r>
          </a:p>
          <a:p>
            <a:pPr marL="457200" indent="-457200">
              <a:lnSpc>
                <a:spcPct val="130000"/>
              </a:lnSpc>
              <a:buFont typeface="+mj-lt"/>
              <a:buAutoNum type="arabicPeriod"/>
            </a:pPr>
            <a:r>
              <a:rPr lang="en-US" altLang="zh-CN" sz="2600" dirty="0">
                <a:latin typeface="Times New Roman" pitchFamily="18" charset="0"/>
              </a:rPr>
              <a:t>My mother helped me rehearse my lines for the princess.</a:t>
            </a:r>
            <a:endParaRPr lang="zh-CN" altLang="en-US" sz="2600" dirty="0">
              <a:latin typeface="Times New Roman" pitchFamily="18" charset="0"/>
            </a:endParaRPr>
          </a:p>
        </p:txBody>
      </p:sp>
      <p:cxnSp>
        <p:nvCxnSpPr>
          <p:cNvPr id="34" name="直接箭头连接符 33"/>
          <p:cNvCxnSpPr/>
          <p:nvPr/>
        </p:nvCxnSpPr>
        <p:spPr>
          <a:xfrm>
            <a:off x="357158" y="5715016"/>
            <a:ext cx="8215370" cy="1588"/>
          </a:xfrm>
          <a:prstGeom prst="straightConnector1">
            <a:avLst/>
          </a:prstGeom>
          <a:ln w="38100">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41" name="椭圆 40"/>
          <p:cNvSpPr/>
          <p:nvPr/>
        </p:nvSpPr>
        <p:spPr>
          <a:xfrm>
            <a:off x="1214414" y="5429264"/>
            <a:ext cx="428628" cy="500066"/>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altLang="zh-CN" sz="2400" b="1" dirty="0">
                <a:solidFill>
                  <a:srgbClr val="C00000"/>
                </a:solidFill>
                <a:latin typeface="黑体" pitchFamily="49" charset="-122"/>
                <a:ea typeface="黑体" pitchFamily="49" charset="-122"/>
              </a:rPr>
              <a:t>8</a:t>
            </a:r>
            <a:endParaRPr lang="zh-CN" altLang="en-US" sz="2400" b="1" dirty="0">
              <a:solidFill>
                <a:srgbClr val="C00000"/>
              </a:solidFill>
              <a:latin typeface="黑体" pitchFamily="49" charset="-122"/>
              <a:ea typeface="黑体" pitchFamily="49" charset="-122"/>
            </a:endParaRPr>
          </a:p>
        </p:txBody>
      </p:sp>
      <p:sp>
        <p:nvSpPr>
          <p:cNvPr id="49" name="椭圆 48"/>
          <p:cNvSpPr/>
          <p:nvPr/>
        </p:nvSpPr>
        <p:spPr>
          <a:xfrm>
            <a:off x="2071670" y="5429264"/>
            <a:ext cx="428628" cy="500066"/>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altLang="zh-CN" sz="2400" b="1" dirty="0">
                <a:solidFill>
                  <a:srgbClr val="C00000"/>
                </a:solidFill>
                <a:latin typeface="黑体" pitchFamily="49" charset="-122"/>
                <a:ea typeface="黑体" pitchFamily="49" charset="-122"/>
              </a:rPr>
              <a:t>6</a:t>
            </a:r>
            <a:endParaRPr lang="zh-CN" altLang="en-US" sz="2400" b="1" dirty="0">
              <a:solidFill>
                <a:srgbClr val="C00000"/>
              </a:solidFill>
              <a:latin typeface="黑体" pitchFamily="49" charset="-122"/>
              <a:ea typeface="黑体" pitchFamily="49" charset="-122"/>
            </a:endParaRPr>
          </a:p>
        </p:txBody>
      </p:sp>
      <p:sp>
        <p:nvSpPr>
          <p:cNvPr id="51" name="椭圆 50"/>
          <p:cNvSpPr/>
          <p:nvPr/>
        </p:nvSpPr>
        <p:spPr>
          <a:xfrm>
            <a:off x="2928926" y="5429264"/>
            <a:ext cx="428628" cy="500066"/>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2400" b="1" dirty="0">
                <a:solidFill>
                  <a:schemeClr val="tx1"/>
                </a:solidFill>
                <a:latin typeface="黑体" pitchFamily="49" charset="-122"/>
                <a:ea typeface="黑体" pitchFamily="49" charset="-122"/>
              </a:rPr>
              <a:t>1</a:t>
            </a:r>
            <a:endParaRPr lang="zh-CN" altLang="en-US" sz="2400" b="1" dirty="0">
              <a:solidFill>
                <a:schemeClr val="tx1"/>
              </a:solidFill>
              <a:latin typeface="黑体" pitchFamily="49" charset="-122"/>
              <a:ea typeface="黑体" pitchFamily="49" charset="-122"/>
            </a:endParaRPr>
          </a:p>
        </p:txBody>
      </p:sp>
      <p:sp>
        <p:nvSpPr>
          <p:cNvPr id="52" name="椭圆 51"/>
          <p:cNvSpPr/>
          <p:nvPr/>
        </p:nvSpPr>
        <p:spPr>
          <a:xfrm>
            <a:off x="3786182" y="5429264"/>
            <a:ext cx="428628" cy="500066"/>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altLang="zh-CN" sz="2400" b="1" dirty="0">
                <a:solidFill>
                  <a:srgbClr val="C00000"/>
                </a:solidFill>
                <a:latin typeface="黑体" pitchFamily="49" charset="-122"/>
                <a:ea typeface="黑体" pitchFamily="49" charset="-122"/>
              </a:rPr>
              <a:t>7</a:t>
            </a:r>
            <a:endParaRPr lang="zh-CN" altLang="en-US" sz="2400" b="1" dirty="0">
              <a:solidFill>
                <a:srgbClr val="C00000"/>
              </a:solidFill>
              <a:latin typeface="黑体" pitchFamily="49" charset="-122"/>
              <a:ea typeface="黑体" pitchFamily="49" charset="-122"/>
            </a:endParaRPr>
          </a:p>
        </p:txBody>
      </p:sp>
      <p:sp>
        <p:nvSpPr>
          <p:cNvPr id="53" name="椭圆 52"/>
          <p:cNvSpPr/>
          <p:nvPr/>
        </p:nvSpPr>
        <p:spPr>
          <a:xfrm>
            <a:off x="4643438" y="5429264"/>
            <a:ext cx="428628" cy="500066"/>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altLang="zh-CN" sz="2400" b="1" dirty="0">
                <a:solidFill>
                  <a:srgbClr val="C00000"/>
                </a:solidFill>
                <a:latin typeface="黑体" pitchFamily="49" charset="-122"/>
                <a:ea typeface="黑体" pitchFamily="49" charset="-122"/>
              </a:rPr>
              <a:t>4</a:t>
            </a:r>
            <a:endParaRPr lang="zh-CN" altLang="en-US" sz="2400" b="1" dirty="0">
              <a:solidFill>
                <a:srgbClr val="C00000"/>
              </a:solidFill>
              <a:latin typeface="黑体" pitchFamily="49" charset="-122"/>
              <a:ea typeface="黑体" pitchFamily="49" charset="-122"/>
            </a:endParaRPr>
          </a:p>
        </p:txBody>
      </p:sp>
      <p:sp>
        <p:nvSpPr>
          <p:cNvPr id="54" name="椭圆 53"/>
          <p:cNvSpPr/>
          <p:nvPr/>
        </p:nvSpPr>
        <p:spPr>
          <a:xfrm>
            <a:off x="5500694" y="5429264"/>
            <a:ext cx="428628" cy="500066"/>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altLang="zh-CN" sz="2400" b="1" dirty="0">
                <a:solidFill>
                  <a:srgbClr val="C00000"/>
                </a:solidFill>
                <a:latin typeface="黑体" pitchFamily="49" charset="-122"/>
                <a:ea typeface="黑体" pitchFamily="49" charset="-122"/>
              </a:rPr>
              <a:t>3</a:t>
            </a:r>
            <a:endParaRPr lang="zh-CN" altLang="en-US" sz="2400" b="1" dirty="0">
              <a:solidFill>
                <a:srgbClr val="C00000"/>
              </a:solidFill>
              <a:latin typeface="黑体" pitchFamily="49" charset="-122"/>
              <a:ea typeface="黑体" pitchFamily="49" charset="-122"/>
            </a:endParaRPr>
          </a:p>
        </p:txBody>
      </p:sp>
      <p:sp>
        <p:nvSpPr>
          <p:cNvPr id="55" name="椭圆 54"/>
          <p:cNvSpPr/>
          <p:nvPr/>
        </p:nvSpPr>
        <p:spPr>
          <a:xfrm>
            <a:off x="6357950" y="5429264"/>
            <a:ext cx="428628" cy="500066"/>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altLang="zh-CN" sz="2400" b="1" dirty="0">
                <a:solidFill>
                  <a:srgbClr val="C00000"/>
                </a:solidFill>
                <a:latin typeface="黑体" pitchFamily="49" charset="-122"/>
                <a:ea typeface="黑体" pitchFamily="49" charset="-122"/>
              </a:rPr>
              <a:t>5</a:t>
            </a:r>
            <a:endParaRPr lang="zh-CN" altLang="en-US" sz="2400" b="1" dirty="0">
              <a:solidFill>
                <a:srgbClr val="C00000"/>
              </a:solidFill>
              <a:latin typeface="黑体" pitchFamily="49" charset="-122"/>
              <a:ea typeface="黑体" pitchFamily="49" charset="-122"/>
            </a:endParaRPr>
          </a:p>
        </p:txBody>
      </p:sp>
      <p:sp>
        <p:nvSpPr>
          <p:cNvPr id="56" name="椭圆 55"/>
          <p:cNvSpPr/>
          <p:nvPr/>
        </p:nvSpPr>
        <p:spPr>
          <a:xfrm>
            <a:off x="7215206" y="5429264"/>
            <a:ext cx="428628" cy="500066"/>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altLang="zh-CN" sz="2400" b="1" dirty="0">
                <a:solidFill>
                  <a:srgbClr val="C00000"/>
                </a:solidFill>
                <a:latin typeface="黑体" pitchFamily="49" charset="-122"/>
                <a:ea typeface="黑体" pitchFamily="49" charset="-122"/>
              </a:rPr>
              <a:t>2</a:t>
            </a:r>
            <a:endParaRPr lang="zh-CN" altLang="en-US" sz="2400" b="1" dirty="0">
              <a:solidFill>
                <a:srgbClr val="C00000"/>
              </a:solidFill>
              <a:latin typeface="黑体" pitchFamily="49" charset="-122"/>
              <a:ea typeface="黑体" pitchFamily="49" charset="-122"/>
            </a:endParaRPr>
          </a:p>
        </p:txBody>
      </p:sp>
      <p:sp>
        <p:nvSpPr>
          <p:cNvPr id="58" name="TextBox 57"/>
          <p:cNvSpPr txBox="1"/>
          <p:nvPr/>
        </p:nvSpPr>
        <p:spPr>
          <a:xfrm>
            <a:off x="357158" y="5857892"/>
            <a:ext cx="785818" cy="461665"/>
          </a:xfrm>
          <a:prstGeom prst="rect">
            <a:avLst/>
          </a:prstGeom>
          <a:solidFill>
            <a:schemeClr val="accent3">
              <a:lumMod val="75000"/>
            </a:schemeClr>
          </a:solidFill>
        </p:spPr>
        <p:txBody>
          <a:bodyPr wrap="square" rtlCol="0">
            <a:spAutoFit/>
          </a:bodyPr>
          <a:lstStyle/>
          <a:p>
            <a:r>
              <a:rPr lang="en-US" altLang="zh-CN" sz="2400" b="1" dirty="0">
                <a:solidFill>
                  <a:schemeClr val="bg1"/>
                </a:solidFill>
                <a:latin typeface="Times New Roman" pitchFamily="18" charset="0"/>
              </a:rPr>
              <a:t>past</a:t>
            </a:r>
            <a:endParaRPr lang="zh-CN" altLang="en-US" sz="2400" b="1" dirty="0">
              <a:solidFill>
                <a:schemeClr val="bg1"/>
              </a:solidFill>
              <a:latin typeface="Times New Roman" pitchFamily="18" charset="0"/>
            </a:endParaRPr>
          </a:p>
        </p:txBody>
      </p:sp>
      <p:sp>
        <p:nvSpPr>
          <p:cNvPr id="60" name="TextBox 59"/>
          <p:cNvSpPr txBox="1"/>
          <p:nvPr/>
        </p:nvSpPr>
        <p:spPr>
          <a:xfrm>
            <a:off x="7715272" y="5857892"/>
            <a:ext cx="785818" cy="461665"/>
          </a:xfrm>
          <a:prstGeom prst="rect">
            <a:avLst/>
          </a:prstGeom>
          <a:solidFill>
            <a:schemeClr val="accent3">
              <a:lumMod val="75000"/>
            </a:schemeClr>
          </a:solidFill>
        </p:spPr>
        <p:txBody>
          <a:bodyPr wrap="square" rtlCol="0">
            <a:spAutoFit/>
          </a:bodyPr>
          <a:lstStyle/>
          <a:p>
            <a:r>
              <a:rPr lang="en-US" altLang="zh-CN" sz="2400" b="1" dirty="0">
                <a:solidFill>
                  <a:schemeClr val="bg1"/>
                </a:solidFill>
                <a:latin typeface="Times New Roman" pitchFamily="18" charset="0"/>
              </a:rPr>
              <a:t>now</a:t>
            </a:r>
            <a:endParaRPr lang="zh-CN" altLang="en-US" sz="2400" b="1" dirty="0">
              <a:solidFill>
                <a:schemeClr val="bg1"/>
              </a:solidFill>
              <a:latin typeface="Times New Roman" pitchFamily="18" charset="0"/>
            </a:endParaRPr>
          </a:p>
        </p:txBody>
      </p:sp>
      <p:cxnSp>
        <p:nvCxnSpPr>
          <p:cNvPr id="63" name="直接箭头连接符 62"/>
          <p:cNvCxnSpPr>
            <a:stCxn id="51" idx="4"/>
          </p:cNvCxnSpPr>
          <p:nvPr/>
        </p:nvCxnSpPr>
        <p:spPr>
          <a:xfrm rot="5400000">
            <a:off x="2928926" y="6143644"/>
            <a:ext cx="428628" cy="1588"/>
          </a:xfrm>
          <a:prstGeom prst="straightConnector1">
            <a:avLst/>
          </a:prstGeom>
          <a:ln>
            <a:solidFill>
              <a:schemeClr val="accent3">
                <a:lumMod val="75000"/>
              </a:schemeClr>
            </a:solidFill>
            <a:tailEnd type="arrow"/>
          </a:ln>
        </p:spPr>
        <p:style>
          <a:lnRef idx="2">
            <a:schemeClr val="accent1"/>
          </a:lnRef>
          <a:fillRef idx="0">
            <a:schemeClr val="accent1"/>
          </a:fillRef>
          <a:effectRef idx="1">
            <a:schemeClr val="accent1"/>
          </a:effectRef>
          <a:fontRef idx="minor">
            <a:schemeClr val="tx1"/>
          </a:fontRef>
        </p:style>
      </p:cxnSp>
      <p:sp>
        <p:nvSpPr>
          <p:cNvPr id="26"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
                                            <p:txEl>
                                              <p:pRg st="0" end="0"/>
                                            </p:txEl>
                                          </p:spTgt>
                                        </p:tgtEl>
                                        <p:attrNameLst>
                                          <p:attrName>style.visibility</p:attrName>
                                        </p:attrNameLst>
                                      </p:cBhvr>
                                      <p:to>
                                        <p:strVal val="visible"/>
                                      </p:to>
                                    </p:set>
                                    <p:animEffect transition="in" filter="blinds(horizontal)">
                                      <p:cBhvr>
                                        <p:cTn id="7" dur="500"/>
                                        <p:tgtEl>
                                          <p:spTgt spid="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blinds(horizontal)">
                                      <p:cBhvr>
                                        <p:cTn id="12" dur="500"/>
                                        <p:tgtEl>
                                          <p:spTgt spid="4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2">
                                            <p:txEl>
                                              <p:pRg st="0" end="0"/>
                                            </p:txEl>
                                          </p:spTgt>
                                        </p:tgtEl>
                                        <p:attrNameLst>
                                          <p:attrName>style.visibility</p:attrName>
                                        </p:attrNameLst>
                                      </p:cBhvr>
                                      <p:to>
                                        <p:strVal val="visible"/>
                                      </p:to>
                                    </p:set>
                                    <p:animEffect transition="in" filter="blinds(horizontal)">
                                      <p:cBhvr>
                                        <p:cTn id="17" dur="500"/>
                                        <p:tgtEl>
                                          <p:spTgt spid="5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3">
                                            <p:txEl>
                                              <p:pRg st="0" end="0"/>
                                            </p:txEl>
                                          </p:spTgt>
                                        </p:tgtEl>
                                        <p:attrNameLst>
                                          <p:attrName>style.visibility</p:attrName>
                                        </p:attrNameLst>
                                      </p:cBhvr>
                                      <p:to>
                                        <p:strVal val="visible"/>
                                      </p:to>
                                    </p:set>
                                    <p:animEffect transition="in" filter="blinds(horizontal)">
                                      <p:cBhvr>
                                        <p:cTn id="22" dur="500"/>
                                        <p:tgtEl>
                                          <p:spTgt spid="5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4">
                                            <p:txEl>
                                              <p:pRg st="0" end="0"/>
                                            </p:txEl>
                                          </p:spTgt>
                                        </p:tgtEl>
                                        <p:attrNameLst>
                                          <p:attrName>style.visibility</p:attrName>
                                        </p:attrNameLst>
                                      </p:cBhvr>
                                      <p:to>
                                        <p:strVal val="visible"/>
                                      </p:to>
                                    </p:set>
                                    <p:animEffect transition="in" filter="blinds(horizontal)">
                                      <p:cBhvr>
                                        <p:cTn id="27" dur="500"/>
                                        <p:tgtEl>
                                          <p:spTgt spid="5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5">
                                            <p:txEl>
                                              <p:pRg st="0" end="0"/>
                                            </p:txEl>
                                          </p:spTgt>
                                        </p:tgtEl>
                                        <p:attrNameLst>
                                          <p:attrName>style.visibility</p:attrName>
                                        </p:attrNameLst>
                                      </p:cBhvr>
                                      <p:to>
                                        <p:strVal val="visible"/>
                                      </p:to>
                                    </p:set>
                                    <p:animEffect transition="in" filter="blinds(horizontal)">
                                      <p:cBhvr>
                                        <p:cTn id="32" dur="500"/>
                                        <p:tgtEl>
                                          <p:spTgt spid="5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6">
                                            <p:txEl>
                                              <p:pRg st="0" end="0"/>
                                            </p:txEl>
                                          </p:spTgt>
                                        </p:tgtEl>
                                        <p:attrNameLst>
                                          <p:attrName>style.visibility</p:attrName>
                                        </p:attrNameLst>
                                      </p:cBhvr>
                                      <p:to>
                                        <p:strVal val="visible"/>
                                      </p:to>
                                    </p:set>
                                    <p:animEffect transition="in" filter="blinds(horizontal)">
                                      <p:cBhvr>
                                        <p:cTn id="37" dur="500"/>
                                        <p:tgtEl>
                                          <p:spTgt spid="5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5" name="动作按钮: 第一张 2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47" name="矩形 4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48"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50"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4" name="矩形 23"/>
          <p:cNvSpPr/>
          <p:nvPr/>
        </p:nvSpPr>
        <p:spPr>
          <a:xfrm>
            <a:off x="285720" y="857232"/>
            <a:ext cx="8572560" cy="5541517"/>
          </a:xfrm>
          <a:prstGeom prst="rect">
            <a:avLst/>
          </a:prstGeom>
        </p:spPr>
        <p:txBody>
          <a:bodyPr wrap="square">
            <a:spAutoFit/>
          </a:bodyPr>
          <a:lstStyle/>
          <a:p>
            <a:pPr>
              <a:lnSpc>
                <a:spcPct val="114000"/>
              </a:lnSpc>
            </a:pPr>
            <a:r>
              <a:rPr lang="en-US" altLang="zh-CN" sz="2400" dirty="0">
                <a:latin typeface="Times New Roman" pitchFamily="18" charset="0"/>
              </a:rPr>
              <a:t>It was 1) _________________. Under the huge elm trees, we could see 2) _________________ in the grass. My mother 3) _________ dandelions by their roots and said that she was going to 4)____________________. I 5) ___________ and said that even dandelions are beautiful. My mother looked at me 6) ___________, confirming that every flower 7) _________________________, and so do people. She added that not everyone can be a princess, but there is 8) ___________ in that. 9) _________ that she had guessed my pain, I 10) ______________ as I told her what had happened. She listened and smiled 11) ____________. She told me that the narrator’s part is as important as the part of a princess and 12)____________ me to be a beautiful narrator. I learned to 13)____________ the role.</a:t>
            </a:r>
            <a:endParaRPr lang="zh-CN" altLang="en-US" sz="2400" dirty="0">
              <a:latin typeface="Times New Roman" pitchFamily="18" charset="0"/>
            </a:endParaRPr>
          </a:p>
        </p:txBody>
      </p:sp>
      <p:sp>
        <p:nvSpPr>
          <p:cNvPr id="29" name="TextBox 28"/>
          <p:cNvSpPr txBox="1"/>
          <p:nvPr/>
        </p:nvSpPr>
        <p:spPr>
          <a:xfrm>
            <a:off x="1500166" y="857232"/>
            <a:ext cx="2643206" cy="461665"/>
          </a:xfrm>
          <a:prstGeom prst="rect">
            <a:avLst/>
          </a:prstGeom>
          <a:noFill/>
        </p:spPr>
        <p:txBody>
          <a:bodyPr wrap="square" rtlCol="0">
            <a:spAutoFit/>
          </a:bodyPr>
          <a:lstStyle/>
          <a:p>
            <a:r>
              <a:rPr lang="en-US" altLang="zh-CN" sz="2400" dirty="0">
                <a:solidFill>
                  <a:srgbClr val="C00000"/>
                </a:solidFill>
                <a:latin typeface="Times New Roman" pitchFamily="18" charset="0"/>
              </a:rPr>
              <a:t>a lovely spring day </a:t>
            </a:r>
            <a:endParaRPr lang="zh-CN" altLang="en-US" sz="2400" dirty="0">
              <a:solidFill>
                <a:srgbClr val="C00000"/>
              </a:solidFill>
              <a:latin typeface="Times New Roman" pitchFamily="18" charset="0"/>
            </a:endParaRPr>
          </a:p>
        </p:txBody>
      </p:sp>
      <p:sp>
        <p:nvSpPr>
          <p:cNvPr id="31" name="TextBox 30"/>
          <p:cNvSpPr txBox="1"/>
          <p:nvPr/>
        </p:nvSpPr>
        <p:spPr>
          <a:xfrm>
            <a:off x="1142976" y="1285860"/>
            <a:ext cx="2643206" cy="461665"/>
          </a:xfrm>
          <a:prstGeom prst="rect">
            <a:avLst/>
          </a:prstGeom>
          <a:noFill/>
        </p:spPr>
        <p:txBody>
          <a:bodyPr wrap="square" rtlCol="0">
            <a:spAutoFit/>
          </a:bodyPr>
          <a:lstStyle/>
          <a:p>
            <a:r>
              <a:rPr lang="en-US" altLang="zh-CN" sz="2400" dirty="0">
                <a:solidFill>
                  <a:srgbClr val="C00000"/>
                </a:solidFill>
                <a:latin typeface="Times New Roman" pitchFamily="18" charset="0"/>
              </a:rPr>
              <a:t>yellow dandelions</a:t>
            </a:r>
            <a:endParaRPr lang="zh-CN" altLang="en-US" sz="2400" dirty="0">
              <a:solidFill>
                <a:srgbClr val="C00000"/>
              </a:solidFill>
              <a:latin typeface="Times New Roman" pitchFamily="18" charset="0"/>
            </a:endParaRPr>
          </a:p>
        </p:txBody>
      </p:sp>
      <p:sp>
        <p:nvSpPr>
          <p:cNvPr id="32" name="TextBox 31"/>
          <p:cNvSpPr txBox="1"/>
          <p:nvPr/>
        </p:nvSpPr>
        <p:spPr>
          <a:xfrm>
            <a:off x="7143768" y="1285860"/>
            <a:ext cx="1428760" cy="461665"/>
          </a:xfrm>
          <a:prstGeom prst="rect">
            <a:avLst/>
          </a:prstGeom>
          <a:noFill/>
        </p:spPr>
        <p:txBody>
          <a:bodyPr wrap="square" rtlCol="0">
            <a:spAutoFit/>
          </a:bodyPr>
          <a:lstStyle/>
          <a:p>
            <a:r>
              <a:rPr lang="en-US" altLang="zh-CN" sz="2400" dirty="0">
                <a:solidFill>
                  <a:srgbClr val="C00000"/>
                </a:solidFill>
                <a:latin typeface="Times New Roman" pitchFamily="18" charset="0"/>
              </a:rPr>
              <a:t>pulled up</a:t>
            </a:r>
            <a:endParaRPr lang="zh-CN" altLang="en-US" sz="2400" dirty="0">
              <a:solidFill>
                <a:srgbClr val="C00000"/>
              </a:solidFill>
              <a:latin typeface="Times New Roman" pitchFamily="18" charset="0"/>
            </a:endParaRPr>
          </a:p>
        </p:txBody>
      </p:sp>
      <p:sp>
        <p:nvSpPr>
          <p:cNvPr id="33" name="TextBox 32"/>
          <p:cNvSpPr txBox="1"/>
          <p:nvPr/>
        </p:nvSpPr>
        <p:spPr>
          <a:xfrm>
            <a:off x="714348" y="2110079"/>
            <a:ext cx="3000396" cy="461665"/>
          </a:xfrm>
          <a:prstGeom prst="rect">
            <a:avLst/>
          </a:prstGeom>
          <a:noFill/>
        </p:spPr>
        <p:txBody>
          <a:bodyPr wrap="square" rtlCol="0">
            <a:spAutoFit/>
          </a:bodyPr>
          <a:lstStyle/>
          <a:p>
            <a:r>
              <a:rPr lang="en-US" altLang="zh-CN" sz="2400" dirty="0">
                <a:solidFill>
                  <a:srgbClr val="C00000"/>
                </a:solidFill>
                <a:latin typeface="Times New Roman" pitchFamily="18" charset="0"/>
              </a:rPr>
              <a:t>dig up all these weeds </a:t>
            </a:r>
            <a:endParaRPr lang="zh-CN" altLang="en-US" sz="2400" dirty="0">
              <a:solidFill>
                <a:srgbClr val="C00000"/>
              </a:solidFill>
              <a:latin typeface="Times New Roman" pitchFamily="18" charset="0"/>
            </a:endParaRPr>
          </a:p>
        </p:txBody>
      </p:sp>
      <p:sp>
        <p:nvSpPr>
          <p:cNvPr id="35" name="TextBox 34"/>
          <p:cNvSpPr txBox="1"/>
          <p:nvPr/>
        </p:nvSpPr>
        <p:spPr>
          <a:xfrm>
            <a:off x="4357686" y="2110079"/>
            <a:ext cx="1428760" cy="461665"/>
          </a:xfrm>
          <a:prstGeom prst="rect">
            <a:avLst/>
          </a:prstGeom>
          <a:noFill/>
        </p:spPr>
        <p:txBody>
          <a:bodyPr wrap="square" rtlCol="0">
            <a:spAutoFit/>
          </a:bodyPr>
          <a:lstStyle/>
          <a:p>
            <a:r>
              <a:rPr lang="en-US" altLang="zh-CN" sz="2400" dirty="0">
                <a:solidFill>
                  <a:srgbClr val="C00000"/>
                </a:solidFill>
                <a:latin typeface="Times New Roman" pitchFamily="18" charset="0"/>
              </a:rPr>
              <a:t>protested </a:t>
            </a:r>
            <a:endParaRPr lang="zh-CN" altLang="en-US" sz="2400" dirty="0">
              <a:solidFill>
                <a:srgbClr val="C00000"/>
              </a:solidFill>
              <a:latin typeface="Times New Roman" pitchFamily="18" charset="0"/>
            </a:endParaRPr>
          </a:p>
        </p:txBody>
      </p:sp>
      <p:sp>
        <p:nvSpPr>
          <p:cNvPr id="36" name="TextBox 35"/>
          <p:cNvSpPr txBox="1"/>
          <p:nvPr/>
        </p:nvSpPr>
        <p:spPr>
          <a:xfrm>
            <a:off x="6929454" y="2538707"/>
            <a:ext cx="1428760" cy="461665"/>
          </a:xfrm>
          <a:prstGeom prst="rect">
            <a:avLst/>
          </a:prstGeom>
          <a:noFill/>
        </p:spPr>
        <p:txBody>
          <a:bodyPr wrap="square" rtlCol="0">
            <a:spAutoFit/>
          </a:bodyPr>
          <a:lstStyle/>
          <a:p>
            <a:r>
              <a:rPr lang="en-US" altLang="zh-CN" sz="2400" dirty="0">
                <a:solidFill>
                  <a:srgbClr val="C00000"/>
                </a:solidFill>
                <a:latin typeface="Times New Roman" pitchFamily="18" charset="0"/>
              </a:rPr>
              <a:t>seriously</a:t>
            </a:r>
            <a:endParaRPr lang="zh-CN" altLang="en-US" sz="2400" dirty="0">
              <a:solidFill>
                <a:srgbClr val="C00000"/>
              </a:solidFill>
              <a:latin typeface="Times New Roman" pitchFamily="18" charset="0"/>
            </a:endParaRPr>
          </a:p>
        </p:txBody>
      </p:sp>
      <p:sp>
        <p:nvSpPr>
          <p:cNvPr id="37" name="TextBox 36"/>
          <p:cNvSpPr txBox="1"/>
          <p:nvPr/>
        </p:nvSpPr>
        <p:spPr>
          <a:xfrm>
            <a:off x="4214810" y="2967335"/>
            <a:ext cx="3857652" cy="461665"/>
          </a:xfrm>
          <a:prstGeom prst="rect">
            <a:avLst/>
          </a:prstGeom>
          <a:noFill/>
        </p:spPr>
        <p:txBody>
          <a:bodyPr wrap="square" rtlCol="0">
            <a:spAutoFit/>
          </a:bodyPr>
          <a:lstStyle/>
          <a:p>
            <a:r>
              <a:rPr lang="en-US" altLang="zh-CN" sz="2400" dirty="0">
                <a:solidFill>
                  <a:srgbClr val="C00000"/>
                </a:solidFill>
                <a:latin typeface="Times New Roman" pitchFamily="18" charset="0"/>
              </a:rPr>
              <a:t>gives pleasure in its own way </a:t>
            </a:r>
            <a:endParaRPr lang="zh-CN" altLang="en-US" sz="2400" dirty="0">
              <a:solidFill>
                <a:srgbClr val="C00000"/>
              </a:solidFill>
              <a:latin typeface="Times New Roman" pitchFamily="18" charset="0"/>
            </a:endParaRPr>
          </a:p>
        </p:txBody>
      </p:sp>
      <p:sp>
        <p:nvSpPr>
          <p:cNvPr id="38" name="TextBox 37"/>
          <p:cNvSpPr txBox="1"/>
          <p:nvPr/>
        </p:nvSpPr>
        <p:spPr>
          <a:xfrm>
            <a:off x="1643042" y="3824591"/>
            <a:ext cx="1428760" cy="461665"/>
          </a:xfrm>
          <a:prstGeom prst="rect">
            <a:avLst/>
          </a:prstGeom>
          <a:noFill/>
        </p:spPr>
        <p:txBody>
          <a:bodyPr wrap="square" rtlCol="0">
            <a:spAutoFit/>
          </a:bodyPr>
          <a:lstStyle/>
          <a:p>
            <a:r>
              <a:rPr lang="en-US" altLang="zh-CN" sz="2400" dirty="0">
                <a:solidFill>
                  <a:srgbClr val="C00000"/>
                </a:solidFill>
                <a:latin typeface="Times New Roman" pitchFamily="18" charset="0"/>
              </a:rPr>
              <a:t>no shame </a:t>
            </a:r>
            <a:endParaRPr lang="zh-CN" altLang="en-US" sz="2400" dirty="0">
              <a:solidFill>
                <a:srgbClr val="C00000"/>
              </a:solidFill>
              <a:latin typeface="Times New Roman" pitchFamily="18" charset="0"/>
            </a:endParaRPr>
          </a:p>
        </p:txBody>
      </p:sp>
      <p:sp>
        <p:nvSpPr>
          <p:cNvPr id="39" name="TextBox 38"/>
          <p:cNvSpPr txBox="1"/>
          <p:nvPr/>
        </p:nvSpPr>
        <p:spPr>
          <a:xfrm>
            <a:off x="4643438" y="3824590"/>
            <a:ext cx="1428760" cy="461665"/>
          </a:xfrm>
          <a:prstGeom prst="rect">
            <a:avLst/>
          </a:prstGeom>
          <a:noFill/>
        </p:spPr>
        <p:txBody>
          <a:bodyPr wrap="square" rtlCol="0">
            <a:spAutoFit/>
          </a:bodyPr>
          <a:lstStyle/>
          <a:p>
            <a:r>
              <a:rPr lang="en-US" altLang="zh-CN" sz="2400" dirty="0">
                <a:solidFill>
                  <a:srgbClr val="C00000"/>
                </a:solidFill>
                <a:latin typeface="Times New Roman" pitchFamily="18" charset="0"/>
              </a:rPr>
              <a:t>Relieved </a:t>
            </a:r>
            <a:endParaRPr lang="zh-CN" altLang="en-US" sz="2400" dirty="0">
              <a:solidFill>
                <a:srgbClr val="C00000"/>
              </a:solidFill>
              <a:latin typeface="Times New Roman" pitchFamily="18" charset="0"/>
            </a:endParaRPr>
          </a:p>
        </p:txBody>
      </p:sp>
      <p:sp>
        <p:nvSpPr>
          <p:cNvPr id="40" name="TextBox 39"/>
          <p:cNvSpPr txBox="1"/>
          <p:nvPr/>
        </p:nvSpPr>
        <p:spPr>
          <a:xfrm>
            <a:off x="2357422" y="4271843"/>
            <a:ext cx="2000264" cy="461665"/>
          </a:xfrm>
          <a:prstGeom prst="rect">
            <a:avLst/>
          </a:prstGeom>
          <a:noFill/>
        </p:spPr>
        <p:txBody>
          <a:bodyPr wrap="square" rtlCol="0">
            <a:spAutoFit/>
          </a:bodyPr>
          <a:lstStyle/>
          <a:p>
            <a:r>
              <a:rPr lang="en-US" altLang="zh-CN" sz="2400" dirty="0">
                <a:solidFill>
                  <a:srgbClr val="C00000"/>
                </a:solidFill>
                <a:latin typeface="Times New Roman" pitchFamily="18" charset="0"/>
              </a:rPr>
              <a:t>started to cry </a:t>
            </a:r>
            <a:endParaRPr lang="zh-CN" altLang="en-US" sz="2400" dirty="0">
              <a:solidFill>
                <a:srgbClr val="C00000"/>
              </a:solidFill>
              <a:latin typeface="Times New Roman" pitchFamily="18" charset="0"/>
            </a:endParaRPr>
          </a:p>
        </p:txBody>
      </p:sp>
      <p:sp>
        <p:nvSpPr>
          <p:cNvPr id="42" name="TextBox 41"/>
          <p:cNvSpPr txBox="1"/>
          <p:nvPr/>
        </p:nvSpPr>
        <p:spPr>
          <a:xfrm>
            <a:off x="3786182" y="4610409"/>
            <a:ext cx="2000264" cy="461665"/>
          </a:xfrm>
          <a:prstGeom prst="rect">
            <a:avLst/>
          </a:prstGeom>
          <a:noFill/>
        </p:spPr>
        <p:txBody>
          <a:bodyPr wrap="square" rtlCol="0">
            <a:spAutoFit/>
          </a:bodyPr>
          <a:lstStyle/>
          <a:p>
            <a:r>
              <a:rPr lang="en-US" altLang="zh-CN" sz="2400" dirty="0">
                <a:solidFill>
                  <a:srgbClr val="C00000"/>
                </a:solidFill>
                <a:latin typeface="Times New Roman" pitchFamily="18" charset="0"/>
              </a:rPr>
              <a:t>reassuringly </a:t>
            </a:r>
            <a:endParaRPr lang="zh-CN" altLang="en-US" sz="2400" dirty="0">
              <a:solidFill>
                <a:srgbClr val="C00000"/>
              </a:solidFill>
              <a:latin typeface="Times New Roman" pitchFamily="18" charset="0"/>
            </a:endParaRPr>
          </a:p>
        </p:txBody>
      </p:sp>
      <p:sp>
        <p:nvSpPr>
          <p:cNvPr id="43" name="TextBox 42"/>
          <p:cNvSpPr txBox="1"/>
          <p:nvPr/>
        </p:nvSpPr>
        <p:spPr>
          <a:xfrm>
            <a:off x="857224" y="5467665"/>
            <a:ext cx="2000264" cy="461665"/>
          </a:xfrm>
          <a:prstGeom prst="rect">
            <a:avLst/>
          </a:prstGeom>
          <a:noFill/>
        </p:spPr>
        <p:txBody>
          <a:bodyPr wrap="square" rtlCol="0">
            <a:spAutoFit/>
          </a:bodyPr>
          <a:lstStyle/>
          <a:p>
            <a:r>
              <a:rPr lang="en-US" altLang="zh-CN" sz="2400" dirty="0">
                <a:solidFill>
                  <a:srgbClr val="C00000"/>
                </a:solidFill>
                <a:latin typeface="Times New Roman" pitchFamily="18" charset="0"/>
              </a:rPr>
              <a:t>encouraged</a:t>
            </a:r>
            <a:endParaRPr lang="zh-CN" altLang="en-US" sz="2400" dirty="0">
              <a:solidFill>
                <a:srgbClr val="C00000"/>
              </a:solidFill>
              <a:latin typeface="Times New Roman" pitchFamily="18" charset="0"/>
            </a:endParaRPr>
          </a:p>
        </p:txBody>
      </p:sp>
      <p:sp>
        <p:nvSpPr>
          <p:cNvPr id="44" name="TextBox 43"/>
          <p:cNvSpPr txBox="1"/>
          <p:nvPr/>
        </p:nvSpPr>
        <p:spPr>
          <a:xfrm>
            <a:off x="899592" y="5877272"/>
            <a:ext cx="2000264" cy="461665"/>
          </a:xfrm>
          <a:prstGeom prst="rect">
            <a:avLst/>
          </a:prstGeom>
          <a:noFill/>
        </p:spPr>
        <p:txBody>
          <a:bodyPr wrap="square" rtlCol="0">
            <a:spAutoFit/>
          </a:bodyPr>
          <a:lstStyle/>
          <a:p>
            <a:r>
              <a:rPr lang="en-US" altLang="zh-CN" sz="2400" dirty="0">
                <a:solidFill>
                  <a:srgbClr val="C00000"/>
                </a:solidFill>
                <a:latin typeface="Times New Roman" pitchFamily="18" charset="0"/>
              </a:rPr>
              <a:t>take pride in</a:t>
            </a:r>
            <a:endParaRPr lang="zh-CN" altLang="en-US" sz="2400" dirty="0">
              <a:solidFill>
                <a:srgbClr val="C00000"/>
              </a:solidFill>
              <a:latin typeface="Times New Roman" pitchFamily="18" charset="0"/>
            </a:endParaRPr>
          </a:p>
        </p:txBody>
      </p:sp>
      <p:sp>
        <p:nvSpPr>
          <p:cNvPr id="26"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blinds(horizontal)">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linds(horizontal)">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linds(horizontal)">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blinds(horizontal)">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blinds(horizontal)">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blinds(horizontal)">
                                      <p:cBhvr>
                                        <p:cTn id="47" dur="500"/>
                                        <p:tgtEl>
                                          <p:spTgt spid="3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blinds(horizontal)">
                                      <p:cBhvr>
                                        <p:cTn id="52" dur="5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blinds(horizontal)">
                                      <p:cBhvr>
                                        <p:cTn id="57" dur="500"/>
                                        <p:tgtEl>
                                          <p:spTgt spid="4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blinds(horizontal)">
                                      <p:cBhvr>
                                        <p:cTn id="62" dur="500"/>
                                        <p:tgtEl>
                                          <p:spTgt spid="4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blinds(horizontal)">
                                      <p:cBhvr>
                                        <p:cTn id="6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2" grpId="0"/>
      <p:bldP spid="33" grpId="0"/>
      <p:bldP spid="35" grpId="0"/>
      <p:bldP spid="36" grpId="0"/>
      <p:bldP spid="37" grpId="0"/>
      <p:bldP spid="38" grpId="0"/>
      <p:bldP spid="39" grpId="0"/>
      <p:bldP spid="40" grpId="0"/>
      <p:bldP spid="42" grpId="0"/>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5" name="矩形 7"/>
          <p:cNvSpPr>
            <a:spLocks noChangeArrowheads="1"/>
          </p:cNvSpPr>
          <p:nvPr/>
        </p:nvSpPr>
        <p:spPr bwMode="auto">
          <a:xfrm>
            <a:off x="1885041" y="838398"/>
            <a:ext cx="6696744" cy="954107"/>
          </a:xfrm>
          <a:prstGeom prst="rect">
            <a:avLst/>
          </a:prstGeom>
          <a:noFill/>
          <a:ln w="9525">
            <a:noFill/>
            <a:miter lim="800000"/>
            <a:headEnd/>
            <a:tailEnd/>
          </a:ln>
        </p:spPr>
        <p:txBody>
          <a:bodyPr wrap="square">
            <a:spAutoFit/>
          </a:bodyPr>
          <a:lstStyle/>
          <a:p>
            <a:pPr algn="just"/>
            <a:r>
              <a:rPr lang="en-US" altLang="zh-CN" sz="2800" b="1" dirty="0">
                <a:latin typeface="Times New Roman" pitchFamily="18" charset="0"/>
              </a:rPr>
              <a:t>Decide whether the statements are true (T) or false (F) according to the text.</a:t>
            </a:r>
            <a:endParaRPr lang="zh-CN" altLang="zh-CN" sz="2800" b="1" dirty="0">
              <a:latin typeface="Times New Roman" pitchFamily="18" charset="0"/>
            </a:endParaRPr>
          </a:p>
        </p:txBody>
      </p:sp>
      <p:sp>
        <p:nvSpPr>
          <p:cNvPr id="19" name="五边形 18"/>
          <p:cNvSpPr>
            <a:spLocks noChangeArrowheads="1"/>
          </p:cNvSpPr>
          <p:nvPr/>
        </p:nvSpPr>
        <p:spPr bwMode="auto">
          <a:xfrm>
            <a:off x="539552" y="955372"/>
            <a:ext cx="1217567"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2</a:t>
            </a:r>
            <a:endParaRPr kumimoji="1" lang="zh-CN" altLang="en-US" sz="2400" b="1" dirty="0">
              <a:solidFill>
                <a:srgbClr val="FFFFFF"/>
              </a:solidFill>
              <a:latin typeface="Times New Roman" pitchFamily="18" charset="0"/>
            </a:endParaRP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1" name="矩形 20"/>
          <p:cNvSpPr/>
          <p:nvPr/>
        </p:nvSpPr>
        <p:spPr>
          <a:xfrm>
            <a:off x="865139" y="1848817"/>
            <a:ext cx="7920880" cy="4353179"/>
          </a:xfrm>
          <a:prstGeom prst="rect">
            <a:avLst/>
          </a:prstGeom>
        </p:spPr>
        <p:txBody>
          <a:bodyPr wrap="square">
            <a:spAutoFit/>
          </a:bodyPr>
          <a:lstStyle/>
          <a:p>
            <a:pPr marL="457200" indent="-457200">
              <a:lnSpc>
                <a:spcPct val="120000"/>
              </a:lnSpc>
              <a:spcAft>
                <a:spcPts val="1200"/>
              </a:spcAft>
              <a:buFont typeface="+mj-lt"/>
              <a:buAutoNum type="arabicPeriod"/>
            </a:pPr>
            <a:r>
              <a:rPr lang="en-US" altLang="zh-CN" sz="2600" dirty="0">
                <a:latin typeface="Times New Roman" pitchFamily="18" charset="0"/>
              </a:rPr>
              <a:t>My mother was content to be a full-time housewife before I was born.</a:t>
            </a:r>
          </a:p>
          <a:p>
            <a:pPr marL="457200" indent="-457200">
              <a:lnSpc>
                <a:spcPct val="120000"/>
              </a:lnSpc>
              <a:spcAft>
                <a:spcPts val="1200"/>
              </a:spcAft>
              <a:buFont typeface="+mj-lt"/>
              <a:buAutoNum type="arabicPeriod"/>
            </a:pPr>
            <a:r>
              <a:rPr lang="en-US" altLang="zh-CN" sz="2600" dirty="0">
                <a:latin typeface="Times New Roman" pitchFamily="18" charset="0"/>
              </a:rPr>
              <a:t>I was asked to give up the role of the princess because I could not deliver the lines onstage.</a:t>
            </a:r>
          </a:p>
          <a:p>
            <a:pPr marL="457200" indent="-457200">
              <a:lnSpc>
                <a:spcPct val="120000"/>
              </a:lnSpc>
              <a:spcAft>
                <a:spcPts val="1200"/>
              </a:spcAft>
              <a:buFont typeface="+mj-lt"/>
              <a:buAutoNum type="arabicPeriod"/>
            </a:pPr>
            <a:r>
              <a:rPr lang="en-US" altLang="zh-CN" sz="2600" dirty="0">
                <a:latin typeface="Times New Roman" pitchFamily="18" charset="0"/>
              </a:rPr>
              <a:t>In each spring, my mother would clear away weeds and dandelions from our rose garden.</a:t>
            </a:r>
          </a:p>
          <a:p>
            <a:pPr marL="457200" indent="-457200">
              <a:lnSpc>
                <a:spcPct val="120000"/>
              </a:lnSpc>
              <a:spcAft>
                <a:spcPts val="1200"/>
              </a:spcAft>
              <a:buFont typeface="+mj-lt"/>
              <a:buAutoNum type="arabicPeriod"/>
            </a:pPr>
            <a:r>
              <a:rPr lang="en-US" altLang="zh-CN" sz="2600" dirty="0">
                <a:latin typeface="Times New Roman" pitchFamily="18" charset="0"/>
              </a:rPr>
              <a:t>I cried because my mother understood I had been hurt by the teacher’s decision.</a:t>
            </a:r>
          </a:p>
        </p:txBody>
      </p:sp>
      <p:cxnSp>
        <p:nvCxnSpPr>
          <p:cNvPr id="22" name="直接连接符 21"/>
          <p:cNvCxnSpPr/>
          <p:nvPr/>
        </p:nvCxnSpPr>
        <p:spPr>
          <a:xfrm>
            <a:off x="107504" y="2290783"/>
            <a:ext cx="72008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179512" y="1858735"/>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F</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cxnSp>
        <p:nvCxnSpPr>
          <p:cNvPr id="25" name="直接连接符 24"/>
          <p:cNvCxnSpPr/>
          <p:nvPr/>
        </p:nvCxnSpPr>
        <p:spPr>
          <a:xfrm>
            <a:off x="107504" y="3352879"/>
            <a:ext cx="72008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179512" y="2920831"/>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T</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cxnSp>
        <p:nvCxnSpPr>
          <p:cNvPr id="29" name="直接连接符 28"/>
          <p:cNvCxnSpPr/>
          <p:nvPr/>
        </p:nvCxnSpPr>
        <p:spPr>
          <a:xfrm>
            <a:off x="111170" y="4509120"/>
            <a:ext cx="72008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183178" y="4025406"/>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F</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cxnSp>
        <p:nvCxnSpPr>
          <p:cNvPr id="32" name="直接连接符 31"/>
          <p:cNvCxnSpPr/>
          <p:nvPr/>
        </p:nvCxnSpPr>
        <p:spPr>
          <a:xfrm>
            <a:off x="107504" y="5589240"/>
            <a:ext cx="72008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198438" y="5157192"/>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T</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sp>
        <p:nvSpPr>
          <p:cNvPr id="35"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linds(horizontal)">
                                      <p:cBhvr>
                                        <p:cTn id="10" dur="500"/>
                                        <p:tgtEl>
                                          <p:spTgt spid="32"/>
                                        </p:tgtEl>
                                      </p:cBhvr>
                                    </p:animEffect>
                                  </p:childTnLst>
                                </p:cTn>
                              </p:par>
                              <p:par>
                                <p:cTn id="11" presetID="3" presetClass="entr" presetSubtype="1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linds(horizontal)">
                                      <p:cBhvr>
                                        <p:cTn id="13" dur="500"/>
                                        <p:tgtEl>
                                          <p:spTgt spid="29"/>
                                        </p:tgtEl>
                                      </p:cBhvr>
                                    </p:animEffect>
                                  </p:childTnLst>
                                </p:cTn>
                              </p:par>
                              <p:par>
                                <p:cTn id="14" presetID="3" presetClass="entr" presetSubtype="1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linds(horizontal)">
                                      <p:cBhvr>
                                        <p:cTn id="16" dur="500"/>
                                        <p:tgtEl>
                                          <p:spTgt spid="25"/>
                                        </p:tgtEl>
                                      </p:cBhvr>
                                    </p:animEffect>
                                  </p:childTnLst>
                                </p:cTn>
                              </p:par>
                              <p:par>
                                <p:cTn id="17" presetID="3" presetClass="entr" presetSubtype="1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linds(horizont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linds(horizontal)">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blinds(horizontal)">
                                      <p:cBhvr>
                                        <p:cTn id="29" dur="5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blinds(horizontal)">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blinds(horizontal)">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6" grpId="0"/>
      <p:bldP spid="31"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https://tse4.mm.bing.net/th?id=OIP.UHBnHlMlA14yVpk5i7FQxAHaE8&amp;pid=Api"/>
          <p:cNvPicPr>
            <a:picLocks noChangeAspect="1" noChangeArrowheads="1"/>
          </p:cNvPicPr>
          <p:nvPr/>
        </p:nvPicPr>
        <p:blipFill>
          <a:blip r:embed="rId3" cstate="print"/>
          <a:srcRect/>
          <a:stretch>
            <a:fillRect/>
          </a:stretch>
        </p:blipFill>
        <p:spPr bwMode="auto">
          <a:xfrm>
            <a:off x="3189498" y="1484784"/>
            <a:ext cx="5919006" cy="3946005"/>
          </a:xfrm>
          <a:prstGeom prst="rect">
            <a:avLst/>
          </a:prstGeom>
          <a:noFill/>
        </p:spPr>
      </p:pic>
      <p:sp>
        <p:nvSpPr>
          <p:cNvPr id="46" name="矩形 45"/>
          <p:cNvSpPr/>
          <p:nvPr/>
        </p:nvSpPr>
        <p:spPr>
          <a:xfrm>
            <a:off x="179512" y="764704"/>
            <a:ext cx="4221162" cy="561662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prstClr val="white"/>
              </a:solidFill>
              <a:latin typeface="Times New Roman" pitchFamily="18" charset="0"/>
            </a:endParaRPr>
          </a:p>
        </p:txBody>
      </p:sp>
      <p:sp>
        <p:nvSpPr>
          <p:cNvPr id="14" name="文本框 13"/>
          <p:cNvSpPr txBox="1"/>
          <p:nvPr/>
        </p:nvSpPr>
        <p:spPr>
          <a:xfrm>
            <a:off x="1050132" y="1101725"/>
            <a:ext cx="2369740" cy="523220"/>
          </a:xfrm>
          <a:prstGeom prst="rect">
            <a:avLst/>
          </a:prstGeom>
          <a:noFill/>
        </p:spPr>
        <p:txBody>
          <a:bodyPr wrap="square">
            <a:spAutoFit/>
          </a:bodyPr>
          <a:lstStyle/>
          <a:p>
            <a:pPr fontAlgn="base">
              <a:spcBef>
                <a:spcPct val="0"/>
              </a:spcBef>
              <a:spcAft>
                <a:spcPct val="0"/>
              </a:spcAft>
              <a:buFont typeface="Arial" pitchFamily="34" charset="0"/>
              <a:buNone/>
            </a:pPr>
            <a:r>
              <a:rPr kumimoji="1" lang="en-US" altLang="zh-CN" sz="2800" b="1">
                <a:solidFill>
                  <a:srgbClr val="77933C"/>
                </a:solidFill>
                <a:latin typeface="Arial" pitchFamily="34" charset="0"/>
                <a:cs typeface="Arial" pitchFamily="34" charset="0"/>
              </a:rPr>
              <a:t>CONTENTS</a:t>
            </a:r>
            <a:endParaRPr kumimoji="1" lang="zh-CN" altLang="en-US" sz="2800" b="1">
              <a:solidFill>
                <a:srgbClr val="77933C"/>
              </a:solidFill>
              <a:latin typeface="Arial" pitchFamily="34" charset="0"/>
              <a:cs typeface="Arial" pitchFamily="34" charset="0"/>
            </a:endParaRPr>
          </a:p>
        </p:txBody>
      </p:sp>
      <p:sp>
        <p:nvSpPr>
          <p:cNvPr id="32" name="Rounded Rectangle 6">
            <a:hlinkClick r:id="rId4" action="ppaction://hlinksldjump"/>
          </p:cNvPr>
          <p:cNvSpPr/>
          <p:nvPr/>
        </p:nvSpPr>
        <p:spPr>
          <a:xfrm>
            <a:off x="347787" y="1920875"/>
            <a:ext cx="3789362" cy="452438"/>
          </a:xfrm>
          <a:prstGeom prst="roundRect">
            <a:avLst>
              <a:gd name="adj" fmla="val 6631"/>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r>
              <a:rPr lang="en-US" altLang="zh-CN" sz="2800" b="1" dirty="0">
                <a:solidFill>
                  <a:prstClr val="white"/>
                </a:solidFill>
                <a:latin typeface="Times New Roman" pitchFamily="18" charset="0"/>
                <a:ea typeface="Open Sans" panose="020B0606030504020204" pitchFamily="34" charset="0"/>
                <a:cs typeface="Times New Roman" pitchFamily="18" charset="0"/>
              </a:rPr>
              <a:t>Warm-up</a:t>
            </a:r>
            <a:endParaRPr lang="en-US" sz="2800" b="1" dirty="0">
              <a:solidFill>
                <a:prstClr val="white"/>
              </a:solidFill>
              <a:latin typeface="Times New Roman" pitchFamily="18" charset="0"/>
              <a:ea typeface="Open Sans" panose="020B0606030504020204" pitchFamily="34" charset="0"/>
              <a:cs typeface="Times New Roman" pitchFamily="18" charset="0"/>
            </a:endParaRPr>
          </a:p>
        </p:txBody>
      </p:sp>
      <p:sp>
        <p:nvSpPr>
          <p:cNvPr id="33" name="Rounded Rectangle 11"/>
          <p:cNvSpPr/>
          <p:nvPr/>
        </p:nvSpPr>
        <p:spPr>
          <a:xfrm>
            <a:off x="276349" y="1843088"/>
            <a:ext cx="3927475" cy="608012"/>
          </a:xfrm>
          <a:prstGeom prst="roundRect">
            <a:avLst>
              <a:gd name="adj" fmla="val 6631"/>
            </a:avLst>
          </a:prstGeom>
          <a:noFill/>
          <a:ln w="3175">
            <a:solidFill>
              <a:srgbClr val="ED7D3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endParaRPr lang="en-US" dirty="0">
              <a:solidFill>
                <a:prstClr val="white">
                  <a:lumMod val="50000"/>
                </a:prstClr>
              </a:solidFill>
              <a:latin typeface="Times New Roman" pitchFamily="18" charset="0"/>
            </a:endParaRPr>
          </a:p>
        </p:txBody>
      </p:sp>
      <p:sp>
        <p:nvSpPr>
          <p:cNvPr id="34" name="Rounded Rectangle 6">
            <a:hlinkClick r:id="rId5" action="ppaction://hlinksldjump"/>
          </p:cNvPr>
          <p:cNvSpPr/>
          <p:nvPr/>
        </p:nvSpPr>
        <p:spPr>
          <a:xfrm>
            <a:off x="347787" y="2808288"/>
            <a:ext cx="3789362" cy="450850"/>
          </a:xfrm>
          <a:prstGeom prst="roundRect">
            <a:avLst>
              <a:gd name="adj" fmla="val 66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r>
              <a:rPr lang="en-US" altLang="zh-CN" sz="2800" b="1" dirty="0">
                <a:solidFill>
                  <a:prstClr val="white"/>
                </a:solidFill>
                <a:latin typeface="Times New Roman" pitchFamily="18" charset="0"/>
                <a:ea typeface="Open Sans" panose="020B0606030504020204" pitchFamily="34" charset="0"/>
                <a:cs typeface="Times New Roman" pitchFamily="18" charset="0"/>
              </a:rPr>
              <a:t>Understanding the text</a:t>
            </a:r>
            <a:endParaRPr lang="en-US" sz="2800" b="1" dirty="0">
              <a:solidFill>
                <a:prstClr val="white"/>
              </a:solidFill>
              <a:latin typeface="Times New Roman" pitchFamily="18" charset="0"/>
              <a:ea typeface="Open Sans" panose="020B0606030504020204" pitchFamily="34" charset="0"/>
              <a:cs typeface="Times New Roman" pitchFamily="18" charset="0"/>
            </a:endParaRPr>
          </a:p>
        </p:txBody>
      </p:sp>
      <p:sp>
        <p:nvSpPr>
          <p:cNvPr id="35" name="Rounded Rectangle 11"/>
          <p:cNvSpPr/>
          <p:nvPr/>
        </p:nvSpPr>
        <p:spPr>
          <a:xfrm>
            <a:off x="276349" y="2728913"/>
            <a:ext cx="3927475" cy="609600"/>
          </a:xfrm>
          <a:prstGeom prst="roundRect">
            <a:avLst>
              <a:gd name="adj" fmla="val 6631"/>
            </a:avLst>
          </a:prstGeom>
          <a:noFill/>
          <a:ln w="3175">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endParaRPr lang="en-US" dirty="0">
              <a:solidFill>
                <a:srgbClr val="C0504D"/>
              </a:solidFill>
              <a:latin typeface="Times New Roman" pitchFamily="18" charset="0"/>
            </a:endParaRPr>
          </a:p>
        </p:txBody>
      </p:sp>
      <p:sp>
        <p:nvSpPr>
          <p:cNvPr id="37" name="Rounded Rectangle 11">
            <a:hlinkClick r:id="rId6" action="ppaction://hlinksldjump"/>
          </p:cNvPr>
          <p:cNvSpPr/>
          <p:nvPr/>
        </p:nvSpPr>
        <p:spPr>
          <a:xfrm>
            <a:off x="260722" y="3609975"/>
            <a:ext cx="3927475" cy="609600"/>
          </a:xfrm>
          <a:prstGeom prst="roundRect">
            <a:avLst>
              <a:gd name="adj" fmla="val 6631"/>
            </a:avLst>
          </a:prstGeom>
          <a:noFill/>
          <a:ln w="3175">
            <a:solidFill>
              <a:srgbClr val="64A96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endParaRPr lang="en-US" dirty="0">
              <a:solidFill>
                <a:prstClr val="white">
                  <a:lumMod val="50000"/>
                </a:prstClr>
              </a:solidFill>
              <a:latin typeface="Times New Roman" pitchFamily="18" charset="0"/>
            </a:endParaRPr>
          </a:p>
        </p:txBody>
      </p:sp>
      <p:sp>
        <p:nvSpPr>
          <p:cNvPr id="36" name="Rounded Rectangle 6">
            <a:hlinkClick r:id="rId7" action="ppaction://hlinksldjump"/>
          </p:cNvPr>
          <p:cNvSpPr/>
          <p:nvPr/>
        </p:nvSpPr>
        <p:spPr>
          <a:xfrm>
            <a:off x="347787" y="3689350"/>
            <a:ext cx="3789362" cy="450850"/>
          </a:xfrm>
          <a:prstGeom prst="roundRect">
            <a:avLst>
              <a:gd name="adj" fmla="val 6631"/>
            </a:avLst>
          </a:prstGeom>
          <a:solidFill>
            <a:srgbClr val="64A96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r>
              <a:rPr lang="en-US" altLang="zh-CN" sz="2800" b="1" dirty="0">
                <a:solidFill>
                  <a:prstClr val="white"/>
                </a:solidFill>
                <a:latin typeface="Times New Roman" pitchFamily="18" charset="0"/>
                <a:ea typeface="Open Sans" panose="020B0606030504020204" pitchFamily="34" charset="0"/>
                <a:cs typeface="Times New Roman" pitchFamily="18" charset="0"/>
              </a:rPr>
              <a:t>Building your language</a:t>
            </a:r>
            <a:endParaRPr lang="en-US" sz="2800" b="1" dirty="0">
              <a:solidFill>
                <a:prstClr val="white"/>
              </a:solidFill>
              <a:latin typeface="Times New Roman" pitchFamily="18" charset="0"/>
              <a:ea typeface="Open Sans" panose="020B0606030504020204" pitchFamily="34" charset="0"/>
              <a:cs typeface="Times New Roman" pitchFamily="18" charset="0"/>
            </a:endParaRPr>
          </a:p>
        </p:txBody>
      </p:sp>
      <p:sp>
        <p:nvSpPr>
          <p:cNvPr id="38" name="Rounded Rectangle 6">
            <a:hlinkClick r:id="" action="ppaction://noaction"/>
          </p:cNvPr>
          <p:cNvSpPr/>
          <p:nvPr/>
        </p:nvSpPr>
        <p:spPr>
          <a:xfrm>
            <a:off x="347787" y="4570413"/>
            <a:ext cx="3789362" cy="450850"/>
          </a:xfrm>
          <a:prstGeom prst="roundRect">
            <a:avLst>
              <a:gd name="adj" fmla="val 6631"/>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r>
              <a:rPr lang="en-US" altLang="zh-CN" sz="2800" b="1" dirty="0">
                <a:solidFill>
                  <a:prstClr val="white"/>
                </a:solidFill>
                <a:latin typeface="Times New Roman" pitchFamily="18" charset="0"/>
                <a:ea typeface="Open Sans" panose="020B0606030504020204" pitchFamily="34" charset="0"/>
                <a:cs typeface="Times New Roman" pitchFamily="18" charset="0"/>
              </a:rPr>
              <a:t>Sharpening your skills</a:t>
            </a:r>
            <a:endParaRPr lang="en-US" sz="2800" b="1" dirty="0">
              <a:solidFill>
                <a:prstClr val="white"/>
              </a:solidFill>
              <a:latin typeface="Times New Roman" pitchFamily="18" charset="0"/>
              <a:ea typeface="Open Sans" panose="020B0606030504020204" pitchFamily="34" charset="0"/>
              <a:cs typeface="Times New Roman" pitchFamily="18" charset="0"/>
            </a:endParaRPr>
          </a:p>
        </p:txBody>
      </p:sp>
      <p:sp>
        <p:nvSpPr>
          <p:cNvPr id="39" name="Rounded Rectangle 11"/>
          <p:cNvSpPr/>
          <p:nvPr/>
        </p:nvSpPr>
        <p:spPr>
          <a:xfrm>
            <a:off x="276349" y="4491038"/>
            <a:ext cx="3927475" cy="609600"/>
          </a:xfrm>
          <a:prstGeom prst="roundRect">
            <a:avLst>
              <a:gd name="adj" fmla="val 6631"/>
            </a:avLst>
          </a:prstGeom>
          <a:noFill/>
          <a:ln w="3175">
            <a:solidFill>
              <a:schemeClr val="accent5">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endParaRPr lang="en-US" dirty="0">
              <a:solidFill>
                <a:prstClr val="white">
                  <a:lumMod val="50000"/>
                </a:prstClr>
              </a:solidFill>
              <a:latin typeface="Times New Roman" pitchFamily="18" charset="0"/>
            </a:endParaRPr>
          </a:p>
        </p:txBody>
      </p:sp>
      <p:sp>
        <p:nvSpPr>
          <p:cNvPr id="21" name="矩形 20"/>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2" name="直线连接符 21"/>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 name="直线连接符 5"/>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8"/>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24944" name="图片 6"/>
          <p:cNvPicPr>
            <a:picLocks noChangeAspect="1"/>
          </p:cNvPicPr>
          <p:nvPr/>
        </p:nvPicPr>
        <p:blipFill>
          <a:blip r:embed="rId8" cstate="print"/>
          <a:srcRect/>
          <a:stretch>
            <a:fillRect/>
          </a:stretch>
        </p:blipFill>
        <p:spPr bwMode="auto">
          <a:xfrm>
            <a:off x="198438" y="152400"/>
            <a:ext cx="177800" cy="495300"/>
          </a:xfrm>
          <a:prstGeom prst="rect">
            <a:avLst/>
          </a:prstGeom>
          <a:noFill/>
          <a:ln w="9525">
            <a:noFill/>
            <a:miter lim="800000"/>
            <a:headEnd/>
            <a:tailEnd/>
          </a:ln>
        </p:spPr>
      </p:pic>
      <p:sp>
        <p:nvSpPr>
          <p:cNvPr id="8" name="文本框 7"/>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124946"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50"/>
                                        <p:tgtEl>
                                          <p:spTgt spid="32"/>
                                        </p:tgtEl>
                                      </p:cBhvr>
                                    </p:animEffect>
                                    <p:anim calcmode="lin" valueType="num">
                                      <p:cBhvr>
                                        <p:cTn id="8" dur="250" fill="hold"/>
                                        <p:tgtEl>
                                          <p:spTgt spid="32"/>
                                        </p:tgtEl>
                                        <p:attrNameLst>
                                          <p:attrName>ppt_x</p:attrName>
                                        </p:attrNameLst>
                                      </p:cBhvr>
                                      <p:tavLst>
                                        <p:tav tm="0">
                                          <p:val>
                                            <p:strVal val="#ppt_x"/>
                                          </p:val>
                                        </p:tav>
                                        <p:tav tm="100000">
                                          <p:val>
                                            <p:strVal val="#ppt_x"/>
                                          </p:val>
                                        </p:tav>
                                      </p:tavLst>
                                    </p:anim>
                                    <p:anim calcmode="lin" valueType="num">
                                      <p:cBhvr>
                                        <p:cTn id="9" dur="25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250"/>
                                        <p:tgtEl>
                                          <p:spTgt spid="33"/>
                                        </p:tgtEl>
                                      </p:cBhvr>
                                    </p:animEffect>
                                    <p:anim calcmode="lin" valueType="num">
                                      <p:cBhvr>
                                        <p:cTn id="14" dur="250" fill="hold"/>
                                        <p:tgtEl>
                                          <p:spTgt spid="33"/>
                                        </p:tgtEl>
                                        <p:attrNameLst>
                                          <p:attrName>ppt_x</p:attrName>
                                        </p:attrNameLst>
                                      </p:cBhvr>
                                      <p:tavLst>
                                        <p:tav tm="0">
                                          <p:val>
                                            <p:strVal val="#ppt_x"/>
                                          </p:val>
                                        </p:tav>
                                        <p:tav tm="100000">
                                          <p:val>
                                            <p:strVal val="#ppt_x"/>
                                          </p:val>
                                        </p:tav>
                                      </p:tavLst>
                                    </p:anim>
                                    <p:anim calcmode="lin" valueType="num">
                                      <p:cBhvr>
                                        <p:cTn id="15" dur="25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250"/>
                                        <p:tgtEl>
                                          <p:spTgt spid="34"/>
                                        </p:tgtEl>
                                      </p:cBhvr>
                                    </p:animEffect>
                                    <p:anim calcmode="lin" valueType="num">
                                      <p:cBhvr>
                                        <p:cTn id="20" dur="250" fill="hold"/>
                                        <p:tgtEl>
                                          <p:spTgt spid="34"/>
                                        </p:tgtEl>
                                        <p:attrNameLst>
                                          <p:attrName>ppt_x</p:attrName>
                                        </p:attrNameLst>
                                      </p:cBhvr>
                                      <p:tavLst>
                                        <p:tav tm="0">
                                          <p:val>
                                            <p:strVal val="#ppt_x"/>
                                          </p:val>
                                        </p:tav>
                                        <p:tav tm="100000">
                                          <p:val>
                                            <p:strVal val="#ppt_x"/>
                                          </p:val>
                                        </p:tav>
                                      </p:tavLst>
                                    </p:anim>
                                    <p:anim calcmode="lin" valueType="num">
                                      <p:cBhvr>
                                        <p:cTn id="21" dur="25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250"/>
                                        <p:tgtEl>
                                          <p:spTgt spid="35"/>
                                        </p:tgtEl>
                                      </p:cBhvr>
                                    </p:animEffect>
                                    <p:anim calcmode="lin" valueType="num">
                                      <p:cBhvr>
                                        <p:cTn id="26" dur="250" fill="hold"/>
                                        <p:tgtEl>
                                          <p:spTgt spid="35"/>
                                        </p:tgtEl>
                                        <p:attrNameLst>
                                          <p:attrName>ppt_x</p:attrName>
                                        </p:attrNameLst>
                                      </p:cBhvr>
                                      <p:tavLst>
                                        <p:tav tm="0">
                                          <p:val>
                                            <p:strVal val="#ppt_x"/>
                                          </p:val>
                                        </p:tav>
                                        <p:tav tm="100000">
                                          <p:val>
                                            <p:strVal val="#ppt_x"/>
                                          </p:val>
                                        </p:tav>
                                      </p:tavLst>
                                    </p:anim>
                                    <p:anim calcmode="lin" valueType="num">
                                      <p:cBhvr>
                                        <p:cTn id="27" dur="25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250"/>
                                        <p:tgtEl>
                                          <p:spTgt spid="36"/>
                                        </p:tgtEl>
                                      </p:cBhvr>
                                    </p:animEffect>
                                    <p:anim calcmode="lin" valueType="num">
                                      <p:cBhvr>
                                        <p:cTn id="32" dur="250" fill="hold"/>
                                        <p:tgtEl>
                                          <p:spTgt spid="36"/>
                                        </p:tgtEl>
                                        <p:attrNameLst>
                                          <p:attrName>ppt_x</p:attrName>
                                        </p:attrNameLst>
                                      </p:cBhvr>
                                      <p:tavLst>
                                        <p:tav tm="0">
                                          <p:val>
                                            <p:strVal val="#ppt_x"/>
                                          </p:val>
                                        </p:tav>
                                        <p:tav tm="100000">
                                          <p:val>
                                            <p:strVal val="#ppt_x"/>
                                          </p:val>
                                        </p:tav>
                                      </p:tavLst>
                                    </p:anim>
                                    <p:anim calcmode="lin" valueType="num">
                                      <p:cBhvr>
                                        <p:cTn id="33" dur="25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250"/>
                                        <p:tgtEl>
                                          <p:spTgt spid="37"/>
                                        </p:tgtEl>
                                      </p:cBhvr>
                                    </p:animEffect>
                                    <p:anim calcmode="lin" valueType="num">
                                      <p:cBhvr>
                                        <p:cTn id="38" dur="250" fill="hold"/>
                                        <p:tgtEl>
                                          <p:spTgt spid="37"/>
                                        </p:tgtEl>
                                        <p:attrNameLst>
                                          <p:attrName>ppt_x</p:attrName>
                                        </p:attrNameLst>
                                      </p:cBhvr>
                                      <p:tavLst>
                                        <p:tav tm="0">
                                          <p:val>
                                            <p:strVal val="#ppt_x"/>
                                          </p:val>
                                        </p:tav>
                                        <p:tav tm="100000">
                                          <p:val>
                                            <p:strVal val="#ppt_x"/>
                                          </p:val>
                                        </p:tav>
                                      </p:tavLst>
                                    </p:anim>
                                    <p:anim calcmode="lin" valueType="num">
                                      <p:cBhvr>
                                        <p:cTn id="39" dur="25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250"/>
                                        <p:tgtEl>
                                          <p:spTgt spid="38"/>
                                        </p:tgtEl>
                                      </p:cBhvr>
                                    </p:animEffect>
                                    <p:anim calcmode="lin" valueType="num">
                                      <p:cBhvr>
                                        <p:cTn id="44" dur="250" fill="hold"/>
                                        <p:tgtEl>
                                          <p:spTgt spid="38"/>
                                        </p:tgtEl>
                                        <p:attrNameLst>
                                          <p:attrName>ppt_x</p:attrName>
                                        </p:attrNameLst>
                                      </p:cBhvr>
                                      <p:tavLst>
                                        <p:tav tm="0">
                                          <p:val>
                                            <p:strVal val="#ppt_x"/>
                                          </p:val>
                                        </p:tav>
                                        <p:tav tm="100000">
                                          <p:val>
                                            <p:strVal val="#ppt_x"/>
                                          </p:val>
                                        </p:tav>
                                      </p:tavLst>
                                    </p:anim>
                                    <p:anim calcmode="lin" valueType="num">
                                      <p:cBhvr>
                                        <p:cTn id="45" dur="250" fill="hold"/>
                                        <p:tgtEl>
                                          <p:spTgt spid="38"/>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250"/>
                                        <p:tgtEl>
                                          <p:spTgt spid="39"/>
                                        </p:tgtEl>
                                      </p:cBhvr>
                                    </p:animEffect>
                                    <p:anim calcmode="lin" valueType="num">
                                      <p:cBhvr>
                                        <p:cTn id="50" dur="250" fill="hold"/>
                                        <p:tgtEl>
                                          <p:spTgt spid="39"/>
                                        </p:tgtEl>
                                        <p:attrNameLst>
                                          <p:attrName>ppt_x</p:attrName>
                                        </p:attrNameLst>
                                      </p:cBhvr>
                                      <p:tavLst>
                                        <p:tav tm="0">
                                          <p:val>
                                            <p:strVal val="#ppt_x"/>
                                          </p:val>
                                        </p:tav>
                                        <p:tav tm="100000">
                                          <p:val>
                                            <p:strVal val="#ppt_x"/>
                                          </p:val>
                                        </p:tav>
                                      </p:tavLst>
                                    </p:anim>
                                    <p:anim calcmode="lin" valueType="num">
                                      <p:cBhvr>
                                        <p:cTn id="51" dur="25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7" grpId="0" animBg="1"/>
      <p:bldP spid="36" grpId="0" animBg="1"/>
      <p:bldP spid="38" grpId="0" animBg="1"/>
      <p:bldP spid="3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1" name="矩形 20"/>
          <p:cNvSpPr/>
          <p:nvPr/>
        </p:nvSpPr>
        <p:spPr>
          <a:xfrm>
            <a:off x="827584" y="2481556"/>
            <a:ext cx="7920880" cy="2124877"/>
          </a:xfrm>
          <a:prstGeom prst="rect">
            <a:avLst/>
          </a:prstGeom>
        </p:spPr>
        <p:txBody>
          <a:bodyPr wrap="square">
            <a:spAutoFit/>
          </a:bodyPr>
          <a:lstStyle/>
          <a:p>
            <a:pPr marL="457200" indent="-457200">
              <a:lnSpc>
                <a:spcPct val="120000"/>
              </a:lnSpc>
              <a:spcAft>
                <a:spcPts val="1200"/>
              </a:spcAft>
              <a:buFont typeface="+mj-lt"/>
              <a:buAutoNum type="arabicPeriod" startAt="5"/>
            </a:pPr>
            <a:r>
              <a:rPr lang="en-US" altLang="zh-CN" sz="2600" dirty="0">
                <a:latin typeface="Times New Roman" pitchFamily="18" charset="0"/>
              </a:rPr>
              <a:t>My mother asked the teacher to give me a dandelion to encourage me and relieve my nervousness.</a:t>
            </a:r>
          </a:p>
          <a:p>
            <a:pPr marL="457200" indent="-457200">
              <a:lnSpc>
                <a:spcPct val="120000"/>
              </a:lnSpc>
              <a:spcAft>
                <a:spcPts val="1200"/>
              </a:spcAft>
              <a:buFont typeface="+mj-lt"/>
              <a:buAutoNum type="arabicPeriod" startAt="5"/>
            </a:pPr>
            <a:r>
              <a:rPr lang="en-US" altLang="zh-CN" sz="2600" dirty="0">
                <a:latin typeface="Times New Roman" pitchFamily="18" charset="0"/>
              </a:rPr>
              <a:t>My mother believes that, unlike a child, career demands constant attention to develop well.</a:t>
            </a:r>
          </a:p>
        </p:txBody>
      </p:sp>
      <p:cxnSp>
        <p:nvCxnSpPr>
          <p:cNvPr id="22" name="直接连接符 21"/>
          <p:cNvCxnSpPr/>
          <p:nvPr/>
        </p:nvCxnSpPr>
        <p:spPr>
          <a:xfrm>
            <a:off x="107504" y="2924944"/>
            <a:ext cx="72008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179512" y="2473732"/>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T</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cxnSp>
        <p:nvCxnSpPr>
          <p:cNvPr id="25" name="直接连接符 24"/>
          <p:cNvCxnSpPr/>
          <p:nvPr/>
        </p:nvCxnSpPr>
        <p:spPr>
          <a:xfrm>
            <a:off x="107504" y="4005064"/>
            <a:ext cx="72008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179512" y="3573016"/>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T</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linds(horizontal)">
                                      <p:cBhvr>
                                        <p:cTn id="10" dur="500"/>
                                        <p:tgtEl>
                                          <p:spTgt spid="25"/>
                                        </p:tgtEl>
                                      </p:cBhvr>
                                    </p:animEffect>
                                  </p:childTnLst>
                                </p:cTn>
                              </p:par>
                              <p:par>
                                <p:cTn id="11" presetID="3" presetClass="entr" presetSubtype="1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linds(horizontal)">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linds(horizontal)">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linds(horizontal)">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5" name="矩形 7"/>
          <p:cNvSpPr>
            <a:spLocks noChangeArrowheads="1"/>
          </p:cNvSpPr>
          <p:nvPr/>
        </p:nvSpPr>
        <p:spPr bwMode="auto">
          <a:xfrm>
            <a:off x="1897063" y="1046391"/>
            <a:ext cx="7246937" cy="523220"/>
          </a:xfrm>
          <a:prstGeom prst="rect">
            <a:avLst/>
          </a:prstGeom>
          <a:noFill/>
          <a:ln w="9525">
            <a:noFill/>
            <a:miter lim="800000"/>
            <a:headEnd/>
            <a:tailEnd/>
          </a:ln>
        </p:spPr>
        <p:txBody>
          <a:bodyPr wrap="square">
            <a:spAutoFit/>
          </a:bodyPr>
          <a:lstStyle/>
          <a:p>
            <a:pPr algn="just"/>
            <a:r>
              <a:rPr lang="en-US" altLang="zh-CN" sz="2800" b="1" dirty="0">
                <a:latin typeface="Times New Roman" pitchFamily="18" charset="0"/>
              </a:rPr>
              <a:t>Work in pairs and discuss the questions.</a:t>
            </a:r>
            <a:endParaRPr lang="zh-CN" altLang="zh-CN" sz="2800" b="1" dirty="0">
              <a:latin typeface="Times New Roman" pitchFamily="18" charset="0"/>
            </a:endParaRPr>
          </a:p>
        </p:txBody>
      </p:sp>
      <p:sp>
        <p:nvSpPr>
          <p:cNvPr id="19" name="五边形 18"/>
          <p:cNvSpPr>
            <a:spLocks noChangeArrowheads="1"/>
          </p:cNvSpPr>
          <p:nvPr/>
        </p:nvSpPr>
        <p:spPr bwMode="auto">
          <a:xfrm>
            <a:off x="611560" y="1091645"/>
            <a:ext cx="1182315"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3</a:t>
            </a:r>
            <a:endParaRPr kumimoji="1" lang="zh-CN" altLang="en-US" sz="2400" b="1" dirty="0">
              <a:solidFill>
                <a:srgbClr val="FFFFFF"/>
              </a:solidFill>
              <a:latin typeface="Times New Roman" pitchFamily="18" charset="0"/>
            </a:endParaRPr>
          </a:p>
        </p:txBody>
      </p:sp>
      <p:sp>
        <p:nvSpPr>
          <p:cNvPr id="20" name="TextBox 19"/>
          <p:cNvSpPr txBox="1">
            <a:spLocks noChangeArrowheads="1"/>
          </p:cNvSpPr>
          <p:nvPr/>
        </p:nvSpPr>
        <p:spPr bwMode="auto">
          <a:xfrm>
            <a:off x="395536" y="2060848"/>
            <a:ext cx="8294688" cy="2664296"/>
          </a:xfrm>
          <a:prstGeom prst="rect">
            <a:avLst/>
          </a:prstGeom>
          <a:noFill/>
          <a:ln w="9525">
            <a:noFill/>
            <a:miter lim="800000"/>
            <a:headEnd/>
            <a:tailEnd/>
          </a:ln>
        </p:spPr>
        <p:txBody>
          <a:bodyPr/>
          <a:lstStyle/>
          <a:p>
            <a:pPr marL="457200" indent="-457200">
              <a:lnSpc>
                <a:spcPct val="120000"/>
              </a:lnSpc>
              <a:spcBef>
                <a:spcPts val="1200"/>
              </a:spcBef>
              <a:buFont typeface="+mj-lt"/>
              <a:buAutoNum type="arabicPeriod"/>
            </a:pPr>
            <a:r>
              <a:rPr lang="en-US" altLang="zh-CN" sz="2600" dirty="0">
                <a:latin typeface="Times New Roman" pitchFamily="18" charset="0"/>
              </a:rPr>
              <a:t>The author reveals her mother’s gift by leading us to her childhood memory. What does the gift – a dandelion – symbolize? Illustrate your points in detail.</a:t>
            </a:r>
          </a:p>
          <a:p>
            <a:pPr marL="457200" indent="-457200">
              <a:lnSpc>
                <a:spcPct val="120000"/>
              </a:lnSpc>
              <a:spcBef>
                <a:spcPts val="1200"/>
              </a:spcBef>
              <a:buFont typeface="+mj-lt"/>
              <a:buAutoNum type="arabicPeriod"/>
            </a:pPr>
            <a:r>
              <a:rPr lang="en-US" altLang="zh-CN" sz="2600" dirty="0">
                <a:latin typeface="Times New Roman" pitchFamily="18" charset="0"/>
              </a:rPr>
              <a:t>Have you ever received any precious gift from your parents? Could you share your story with your partner?</a:t>
            </a:r>
            <a:endParaRPr lang="en-US" altLang="zh-CN" sz="2600" dirty="0">
              <a:solidFill>
                <a:srgbClr val="008000"/>
              </a:solidFill>
              <a:latin typeface="Times New Roman" pitchFamily="18" charset="0"/>
            </a:endParaRP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8" name="矩形 17"/>
          <p:cNvSpPr>
            <a:spLocks noChangeArrowheads="1"/>
          </p:cNvSpPr>
          <p:nvPr/>
        </p:nvSpPr>
        <p:spPr bwMode="auto">
          <a:xfrm>
            <a:off x="686256" y="2151431"/>
            <a:ext cx="7992888" cy="3213187"/>
          </a:xfrm>
          <a:prstGeom prst="rect">
            <a:avLst/>
          </a:prstGeom>
          <a:noFill/>
          <a:ln w="9525">
            <a:noFill/>
            <a:miter lim="800000"/>
            <a:headEnd/>
            <a:tailEnd/>
          </a:ln>
        </p:spPr>
        <p:txBody>
          <a:bodyPr wrap="square">
            <a:spAutoFit/>
          </a:bodyPr>
          <a:lstStyle/>
          <a:p>
            <a:pPr>
              <a:lnSpc>
                <a:spcPct val="130000"/>
              </a:lnSpc>
              <a:buClr>
                <a:srgbClr val="C00000"/>
              </a:buClr>
            </a:pPr>
            <a:r>
              <a:rPr lang="en-US" altLang="zh-CN" sz="2600" dirty="0">
                <a:solidFill>
                  <a:srgbClr val="C00000"/>
                </a:solidFill>
                <a:latin typeface="Times New Roman" pitchFamily="18" charset="0"/>
              </a:rPr>
              <a:t>The dandelion in the text has many meanings. </a:t>
            </a:r>
          </a:p>
          <a:p>
            <a:pPr>
              <a:lnSpc>
                <a:spcPct val="130000"/>
              </a:lnSpc>
              <a:buClr>
                <a:srgbClr val="C00000"/>
              </a:buClr>
            </a:pPr>
            <a:r>
              <a:rPr lang="en-US" altLang="zh-CN" sz="2600" dirty="0">
                <a:solidFill>
                  <a:srgbClr val="C00000"/>
                </a:solidFill>
                <a:latin typeface="Times New Roman" pitchFamily="18" charset="0"/>
              </a:rPr>
              <a:t>It symbolizes the author’s memory of the innocent childhood. In the author’s childhood, her mother had been with her, taking care of her and helping her with problems. All that became the most beautiful part of the author’s childhood memory.</a:t>
            </a: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矩形 15"/>
          <p:cNvSpPr/>
          <p:nvPr/>
        </p:nvSpPr>
        <p:spPr>
          <a:xfrm>
            <a:off x="-44400" y="1455346"/>
            <a:ext cx="7511993"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a:lnSpc>
                <a:spcPct val="150000"/>
              </a:lnSpc>
              <a:spcBef>
                <a:spcPts val="1800"/>
              </a:spcBef>
              <a:defRPr/>
            </a:pPr>
            <a:r>
              <a:rPr lang="en-US" altLang="zh-CN" sz="2400" b="1" dirty="0">
                <a:latin typeface="Times New Roman" pitchFamily="18" charset="0"/>
                <a:sym typeface="Arial" panose="020B0604020202020204" pitchFamily="34" charset="0"/>
              </a:rPr>
              <a:t>1. </a:t>
            </a:r>
            <a:r>
              <a:rPr lang="en-US" altLang="zh-CN" sz="2800" dirty="0">
                <a:latin typeface="Times New Roman" pitchFamily="18" charset="0"/>
              </a:rPr>
              <a:t>What does the gift – a dandelion – symbolize?</a:t>
            </a:r>
            <a:endParaRPr lang="en-US" altLang="zh-CN" sz="2800" dirty="0">
              <a:latin typeface="Times New Roman" pitchFamily="18" charset="0"/>
              <a:sym typeface="Arial" panose="020B0604020202020204" pitchFamily="34" charset="0"/>
            </a:endParaRPr>
          </a:p>
        </p:txBody>
      </p:sp>
      <p:sp>
        <p:nvSpPr>
          <p:cNvPr id="14"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9" name="矩形 18"/>
          <p:cNvSpPr/>
          <p:nvPr/>
        </p:nvSpPr>
        <p:spPr>
          <a:xfrm>
            <a:off x="268492" y="742950"/>
            <a:ext cx="4382931"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base" hangingPunct="0">
              <a:spcBef>
                <a:spcPct val="0"/>
              </a:spcBef>
              <a:spcAft>
                <a:spcPct val="0"/>
              </a:spcAft>
              <a:buFont typeface="Arial" panose="020B0604020202020204" pitchFamily="34" charset="0"/>
              <a:buNone/>
            </a:pPr>
            <a:r>
              <a:rPr lang="en-US" altLang="zh-CN"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宋体" pitchFamily="2" charset="-122"/>
                <a:sym typeface="Arial" panose="020B0604020202020204" pitchFamily="34" charset="0"/>
              </a:rPr>
              <a:t>References answers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8" name="矩形 17"/>
          <p:cNvSpPr>
            <a:spLocks noChangeArrowheads="1"/>
          </p:cNvSpPr>
          <p:nvPr/>
        </p:nvSpPr>
        <p:spPr bwMode="auto">
          <a:xfrm>
            <a:off x="686256" y="2348880"/>
            <a:ext cx="7992888" cy="2641172"/>
          </a:xfrm>
          <a:prstGeom prst="rect">
            <a:avLst/>
          </a:prstGeom>
          <a:noFill/>
          <a:ln w="9525">
            <a:noFill/>
            <a:miter lim="800000"/>
            <a:headEnd/>
            <a:tailEnd/>
          </a:ln>
        </p:spPr>
        <p:txBody>
          <a:bodyPr wrap="square">
            <a:spAutoFit/>
          </a:bodyPr>
          <a:lstStyle/>
          <a:p>
            <a:pPr>
              <a:lnSpc>
                <a:spcPct val="130000"/>
              </a:lnSpc>
              <a:buClr>
                <a:srgbClr val="C00000"/>
              </a:buClr>
            </a:pPr>
            <a:r>
              <a:rPr lang="en-US" altLang="zh-CN" sz="2600" dirty="0">
                <a:solidFill>
                  <a:srgbClr val="C00000"/>
                </a:solidFill>
                <a:latin typeface="Times New Roman" pitchFamily="18" charset="0"/>
              </a:rPr>
              <a:t>It also tells the author that “not all blows of life take you down.” The encouragement of her mother and the dandelion her mother sent her helped her go through the school play incident. It will go on encouraging the author.</a:t>
            </a:r>
          </a:p>
          <a:p>
            <a:pPr>
              <a:lnSpc>
                <a:spcPct val="130000"/>
              </a:lnSpc>
              <a:buClr>
                <a:srgbClr val="C00000"/>
              </a:buClr>
            </a:pPr>
            <a:endParaRPr lang="en-US" altLang="zh-CN" sz="2600" dirty="0">
              <a:solidFill>
                <a:srgbClr val="C00000"/>
              </a:solidFill>
              <a:latin typeface="Times New Roman" pitchFamily="18" charset="0"/>
            </a:endParaRP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矩形 15"/>
          <p:cNvSpPr/>
          <p:nvPr/>
        </p:nvSpPr>
        <p:spPr>
          <a:xfrm>
            <a:off x="-44400" y="1455346"/>
            <a:ext cx="7511993"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a:lnSpc>
                <a:spcPct val="150000"/>
              </a:lnSpc>
              <a:spcBef>
                <a:spcPts val="1800"/>
              </a:spcBef>
              <a:defRPr/>
            </a:pPr>
            <a:r>
              <a:rPr lang="en-US" altLang="zh-CN" sz="2400" b="1" dirty="0">
                <a:latin typeface="Times New Roman" pitchFamily="18" charset="0"/>
                <a:sym typeface="Arial" panose="020B0604020202020204" pitchFamily="34" charset="0"/>
              </a:rPr>
              <a:t>1. </a:t>
            </a:r>
            <a:r>
              <a:rPr lang="en-US" altLang="zh-CN" sz="2800" dirty="0">
                <a:latin typeface="Times New Roman" pitchFamily="18" charset="0"/>
              </a:rPr>
              <a:t>What does the gift – a dandelion – symbolize?</a:t>
            </a:r>
            <a:endParaRPr lang="en-US" altLang="zh-CN" sz="2800" dirty="0">
              <a:latin typeface="Times New Roman" pitchFamily="18" charset="0"/>
              <a:sym typeface="Arial" panose="020B0604020202020204" pitchFamily="34" charset="0"/>
            </a:endParaRPr>
          </a:p>
        </p:txBody>
      </p:sp>
      <p:sp>
        <p:nvSpPr>
          <p:cNvPr id="14"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9" name="矩形 18"/>
          <p:cNvSpPr/>
          <p:nvPr/>
        </p:nvSpPr>
        <p:spPr>
          <a:xfrm>
            <a:off x="268492" y="742950"/>
            <a:ext cx="4382931"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base" hangingPunct="0">
              <a:spcBef>
                <a:spcPct val="0"/>
              </a:spcBef>
              <a:spcAft>
                <a:spcPct val="0"/>
              </a:spcAft>
              <a:buFont typeface="Arial" panose="020B0604020202020204" pitchFamily="34" charset="0"/>
              <a:buNone/>
            </a:pPr>
            <a:r>
              <a:rPr lang="en-US" altLang="zh-CN"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宋体" pitchFamily="2" charset="-122"/>
                <a:sym typeface="Arial" panose="020B0604020202020204" pitchFamily="34" charset="0"/>
              </a:rPr>
              <a:t>References answers </a:t>
            </a:r>
          </a:p>
        </p:txBody>
      </p:sp>
    </p:spTree>
    <p:extLst>
      <p:ext uri="{BB962C8B-B14F-4D97-AF65-F5344CB8AC3E}">
        <p14:creationId xmlns:p14="http://schemas.microsoft.com/office/powerpoint/2010/main" val="4272679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矩形 15"/>
          <p:cNvSpPr/>
          <p:nvPr/>
        </p:nvSpPr>
        <p:spPr>
          <a:xfrm>
            <a:off x="-44400" y="1455346"/>
            <a:ext cx="7511993"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a:lnSpc>
                <a:spcPct val="150000"/>
              </a:lnSpc>
              <a:spcBef>
                <a:spcPts val="1800"/>
              </a:spcBef>
              <a:defRPr/>
            </a:pPr>
            <a:r>
              <a:rPr lang="en-US" altLang="zh-CN" sz="2400" b="1" dirty="0">
                <a:latin typeface="Times New Roman" pitchFamily="18" charset="0"/>
                <a:sym typeface="Arial" panose="020B0604020202020204" pitchFamily="34" charset="0"/>
              </a:rPr>
              <a:t>1. </a:t>
            </a:r>
            <a:r>
              <a:rPr lang="en-US" altLang="zh-CN" sz="2800" dirty="0">
                <a:latin typeface="Times New Roman" pitchFamily="18" charset="0"/>
              </a:rPr>
              <a:t>What does the gift – a dandelion – symbolize?</a:t>
            </a:r>
            <a:endParaRPr lang="en-US" altLang="zh-CN" sz="2800" dirty="0">
              <a:latin typeface="Times New Roman" pitchFamily="18" charset="0"/>
              <a:sym typeface="Arial" panose="020B0604020202020204" pitchFamily="34" charset="0"/>
            </a:endParaRPr>
          </a:p>
        </p:txBody>
      </p:sp>
      <p:sp>
        <p:nvSpPr>
          <p:cNvPr id="14"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9" name="矩形 18"/>
          <p:cNvSpPr/>
          <p:nvPr/>
        </p:nvSpPr>
        <p:spPr>
          <a:xfrm>
            <a:off x="268492" y="742950"/>
            <a:ext cx="4382931"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base" hangingPunct="0">
              <a:spcBef>
                <a:spcPct val="0"/>
              </a:spcBef>
              <a:spcAft>
                <a:spcPct val="0"/>
              </a:spcAft>
              <a:buFont typeface="Arial" panose="020B0604020202020204" pitchFamily="34" charset="0"/>
              <a:buNone/>
            </a:pPr>
            <a:r>
              <a:rPr lang="en-US" altLang="zh-CN"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宋体" pitchFamily="2" charset="-122"/>
                <a:sym typeface="Arial" panose="020B0604020202020204" pitchFamily="34" charset="0"/>
              </a:rPr>
              <a:t>References answers </a:t>
            </a:r>
          </a:p>
        </p:txBody>
      </p:sp>
      <p:sp>
        <p:nvSpPr>
          <p:cNvPr id="20" name="矩形 19"/>
          <p:cNvSpPr>
            <a:spLocks noChangeArrowheads="1"/>
          </p:cNvSpPr>
          <p:nvPr/>
        </p:nvSpPr>
        <p:spPr bwMode="auto">
          <a:xfrm>
            <a:off x="696466" y="2350214"/>
            <a:ext cx="7910959" cy="3681457"/>
          </a:xfrm>
          <a:prstGeom prst="rect">
            <a:avLst/>
          </a:prstGeom>
          <a:noFill/>
          <a:ln w="9525">
            <a:noFill/>
            <a:miter lim="800000"/>
            <a:headEnd/>
            <a:tailEnd/>
          </a:ln>
        </p:spPr>
        <p:txBody>
          <a:bodyPr wrap="square">
            <a:spAutoFit/>
          </a:bodyPr>
          <a:lstStyle/>
          <a:p>
            <a:pPr>
              <a:lnSpc>
                <a:spcPct val="130000"/>
              </a:lnSpc>
              <a:buClr>
                <a:srgbClr val="C00000"/>
              </a:buClr>
            </a:pPr>
            <a:r>
              <a:rPr lang="en-US" altLang="zh-CN" sz="2600" dirty="0">
                <a:solidFill>
                  <a:srgbClr val="C00000"/>
                </a:solidFill>
                <a:latin typeface="Times New Roman" pitchFamily="18" charset="0"/>
              </a:rPr>
              <a:t>Most importantly, the dandelion symbolizes the mother’s love for her daughter and the cherished time they spent together. The mother gave up her career to accompany her daughter. She was there whenever her daughter needed her. This unconditional love is the best gift the author has received in her life.</a:t>
            </a:r>
          </a:p>
          <a:p>
            <a:pPr>
              <a:lnSpc>
                <a:spcPct val="130000"/>
              </a:lnSpc>
              <a:buClr>
                <a:srgbClr val="C00000"/>
              </a:buClr>
            </a:pPr>
            <a:endParaRPr lang="en-US" altLang="zh-CN" sz="2600" dirty="0">
              <a:solidFill>
                <a:srgbClr val="C00000"/>
              </a:solidFill>
              <a:latin typeface="Times New Roman" pitchFamily="18" charset="0"/>
            </a:endParaRPr>
          </a:p>
        </p:txBody>
      </p:sp>
    </p:spTree>
    <p:extLst>
      <p:ext uri="{BB962C8B-B14F-4D97-AF65-F5344CB8AC3E}">
        <p14:creationId xmlns:p14="http://schemas.microsoft.com/office/powerpoint/2010/main" val="1162571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矩形 15"/>
          <p:cNvSpPr/>
          <p:nvPr/>
        </p:nvSpPr>
        <p:spPr>
          <a:xfrm>
            <a:off x="-44400" y="1455346"/>
            <a:ext cx="8651825" cy="95410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a:defRPr/>
            </a:pPr>
            <a:r>
              <a:rPr lang="en-US" altLang="zh-CN" sz="2400" b="1" dirty="0">
                <a:latin typeface="Times New Roman" pitchFamily="18" charset="0"/>
                <a:sym typeface="Arial" panose="020B0604020202020204" pitchFamily="34" charset="0"/>
              </a:rPr>
              <a:t>2. </a:t>
            </a:r>
            <a:r>
              <a:rPr lang="en-US" altLang="zh-CN" sz="2800" dirty="0">
                <a:latin typeface="Times New Roman" pitchFamily="18" charset="0"/>
              </a:rPr>
              <a:t>Have you ever received any precious gift from your parents? Could you share your story with your partner?</a:t>
            </a:r>
            <a:endParaRPr lang="en-US" altLang="zh-CN" sz="2800" dirty="0">
              <a:solidFill>
                <a:srgbClr val="008000"/>
              </a:solidFill>
              <a:latin typeface="Times New Roman" pitchFamily="18" charset="0"/>
            </a:endParaRPr>
          </a:p>
        </p:txBody>
      </p:sp>
      <p:sp>
        <p:nvSpPr>
          <p:cNvPr id="14"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9" name="矩形 18"/>
          <p:cNvSpPr/>
          <p:nvPr/>
        </p:nvSpPr>
        <p:spPr>
          <a:xfrm>
            <a:off x="268492" y="742950"/>
            <a:ext cx="4382931"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base" hangingPunct="0">
              <a:spcBef>
                <a:spcPct val="0"/>
              </a:spcBef>
              <a:spcAft>
                <a:spcPct val="0"/>
              </a:spcAft>
              <a:buFont typeface="Arial" panose="020B0604020202020204" pitchFamily="34" charset="0"/>
              <a:buNone/>
            </a:pPr>
            <a:r>
              <a:rPr lang="en-US" altLang="zh-CN"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宋体" pitchFamily="2" charset="-122"/>
                <a:sym typeface="Arial" panose="020B0604020202020204" pitchFamily="34" charset="0"/>
              </a:rPr>
              <a:t>References answers </a:t>
            </a:r>
          </a:p>
        </p:txBody>
      </p:sp>
      <p:sp>
        <p:nvSpPr>
          <p:cNvPr id="18" name="矩形 17"/>
          <p:cNvSpPr>
            <a:spLocks noChangeArrowheads="1"/>
          </p:cNvSpPr>
          <p:nvPr/>
        </p:nvSpPr>
        <p:spPr bwMode="auto">
          <a:xfrm>
            <a:off x="601972" y="2492896"/>
            <a:ext cx="8184047" cy="3213187"/>
          </a:xfrm>
          <a:prstGeom prst="rect">
            <a:avLst/>
          </a:prstGeom>
          <a:noFill/>
          <a:ln w="9525">
            <a:noFill/>
            <a:miter lim="800000"/>
            <a:headEnd/>
            <a:tailEnd/>
          </a:ln>
        </p:spPr>
        <p:txBody>
          <a:bodyPr wrap="square">
            <a:spAutoFit/>
          </a:bodyPr>
          <a:lstStyle/>
          <a:p>
            <a:pPr>
              <a:lnSpc>
                <a:spcPct val="130000"/>
              </a:lnSpc>
              <a:buClr>
                <a:srgbClr val="C00000"/>
              </a:buClr>
            </a:pPr>
            <a:r>
              <a:rPr lang="en-US" altLang="zh-CN" sz="2600" dirty="0">
                <a:solidFill>
                  <a:srgbClr val="C00000"/>
                </a:solidFill>
                <a:latin typeface="Times New Roman" pitchFamily="18" charset="0"/>
              </a:rPr>
              <a:t>One of the precious gifts from my parents is a big photo album I received on my 15th birthday. My mother picked some photos taken of me at every important life stage since I was born. My father wrote for each photo a few sentences to explain what happened to me and what progress I had made during that period. </a:t>
            </a:r>
          </a:p>
        </p:txBody>
      </p:sp>
    </p:spTree>
    <p:extLst>
      <p:ext uri="{BB962C8B-B14F-4D97-AF65-F5344CB8AC3E}">
        <p14:creationId xmlns:p14="http://schemas.microsoft.com/office/powerpoint/2010/main" val="2230223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矩形 15"/>
          <p:cNvSpPr/>
          <p:nvPr/>
        </p:nvSpPr>
        <p:spPr>
          <a:xfrm>
            <a:off x="-44400" y="1455346"/>
            <a:ext cx="8651825" cy="95410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a:defRPr/>
            </a:pPr>
            <a:r>
              <a:rPr lang="en-US" altLang="zh-CN" sz="2400" b="1" dirty="0">
                <a:latin typeface="Times New Roman" pitchFamily="18" charset="0"/>
                <a:sym typeface="Arial" panose="020B0604020202020204" pitchFamily="34" charset="0"/>
              </a:rPr>
              <a:t>2. </a:t>
            </a:r>
            <a:r>
              <a:rPr lang="en-US" altLang="zh-CN" sz="2800" dirty="0">
                <a:latin typeface="Times New Roman" pitchFamily="18" charset="0"/>
              </a:rPr>
              <a:t>Have you ever received any precious gift from your parents? Could you share your story with your partner?</a:t>
            </a:r>
            <a:endParaRPr lang="en-US" altLang="zh-CN" sz="2800" dirty="0">
              <a:solidFill>
                <a:srgbClr val="008000"/>
              </a:solidFill>
              <a:latin typeface="Times New Roman" pitchFamily="18" charset="0"/>
            </a:endParaRPr>
          </a:p>
        </p:txBody>
      </p:sp>
      <p:sp>
        <p:nvSpPr>
          <p:cNvPr id="14"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9" name="矩形 18"/>
          <p:cNvSpPr/>
          <p:nvPr/>
        </p:nvSpPr>
        <p:spPr>
          <a:xfrm>
            <a:off x="268492" y="742950"/>
            <a:ext cx="4382931"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base" hangingPunct="0">
              <a:spcBef>
                <a:spcPct val="0"/>
              </a:spcBef>
              <a:spcAft>
                <a:spcPct val="0"/>
              </a:spcAft>
              <a:buFont typeface="Arial" panose="020B0604020202020204" pitchFamily="34" charset="0"/>
              <a:buNone/>
            </a:pPr>
            <a:r>
              <a:rPr lang="en-US" altLang="zh-CN"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宋体" pitchFamily="2" charset="-122"/>
                <a:sym typeface="Arial" panose="020B0604020202020204" pitchFamily="34" charset="0"/>
              </a:rPr>
              <a:t>References answers </a:t>
            </a:r>
          </a:p>
        </p:txBody>
      </p:sp>
      <p:sp>
        <p:nvSpPr>
          <p:cNvPr id="18" name="矩形 17"/>
          <p:cNvSpPr>
            <a:spLocks noChangeArrowheads="1"/>
          </p:cNvSpPr>
          <p:nvPr/>
        </p:nvSpPr>
        <p:spPr bwMode="auto">
          <a:xfrm>
            <a:off x="601972" y="2492896"/>
            <a:ext cx="8184047" cy="3213187"/>
          </a:xfrm>
          <a:prstGeom prst="rect">
            <a:avLst/>
          </a:prstGeom>
          <a:noFill/>
          <a:ln w="9525">
            <a:noFill/>
            <a:miter lim="800000"/>
            <a:headEnd/>
            <a:tailEnd/>
          </a:ln>
        </p:spPr>
        <p:txBody>
          <a:bodyPr wrap="square">
            <a:spAutoFit/>
          </a:bodyPr>
          <a:lstStyle/>
          <a:p>
            <a:pPr>
              <a:lnSpc>
                <a:spcPct val="130000"/>
              </a:lnSpc>
              <a:buClr>
                <a:srgbClr val="C00000"/>
              </a:buClr>
            </a:pPr>
            <a:r>
              <a:rPr lang="en-US" altLang="zh-CN" sz="2600" dirty="0">
                <a:solidFill>
                  <a:srgbClr val="C00000"/>
                </a:solidFill>
                <a:latin typeface="Times New Roman" pitchFamily="18" charset="0"/>
              </a:rPr>
              <a:t>In the album, I saw a clumsy baby girl taking her first step, putting on her first princess skirt, performing her first play on stage, and getting her first prize at the kindergarten graduation ceremony. I also saw my parents in the photos of my first swimming class, my first birthday party with classmates and my first traveling abroad.</a:t>
            </a:r>
          </a:p>
        </p:txBody>
      </p:sp>
    </p:spTree>
    <p:extLst>
      <p:ext uri="{BB962C8B-B14F-4D97-AF65-F5344CB8AC3E}">
        <p14:creationId xmlns:p14="http://schemas.microsoft.com/office/powerpoint/2010/main" val="3107130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矩形 15"/>
          <p:cNvSpPr/>
          <p:nvPr/>
        </p:nvSpPr>
        <p:spPr>
          <a:xfrm>
            <a:off x="-44400" y="1455346"/>
            <a:ext cx="8651825" cy="95410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a:defRPr/>
            </a:pPr>
            <a:r>
              <a:rPr lang="en-US" altLang="zh-CN" sz="2400" b="1" dirty="0">
                <a:latin typeface="Times New Roman" pitchFamily="18" charset="0"/>
                <a:sym typeface="Arial" panose="020B0604020202020204" pitchFamily="34" charset="0"/>
              </a:rPr>
              <a:t>2. </a:t>
            </a:r>
            <a:r>
              <a:rPr lang="en-US" altLang="zh-CN" sz="2800" dirty="0">
                <a:latin typeface="Times New Roman" pitchFamily="18" charset="0"/>
              </a:rPr>
              <a:t>Have you ever received any precious gift from your parents? Could you share your story with your partner?</a:t>
            </a:r>
            <a:endParaRPr lang="en-US" altLang="zh-CN" sz="2800" dirty="0">
              <a:solidFill>
                <a:srgbClr val="008000"/>
              </a:solidFill>
              <a:latin typeface="Times New Roman" pitchFamily="18" charset="0"/>
            </a:endParaRPr>
          </a:p>
        </p:txBody>
      </p:sp>
      <p:sp>
        <p:nvSpPr>
          <p:cNvPr id="14"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9" name="矩形 18"/>
          <p:cNvSpPr/>
          <p:nvPr/>
        </p:nvSpPr>
        <p:spPr>
          <a:xfrm>
            <a:off x="268492" y="742950"/>
            <a:ext cx="4382931" cy="584775"/>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base" hangingPunct="0">
              <a:spcBef>
                <a:spcPct val="0"/>
              </a:spcBef>
              <a:spcAft>
                <a:spcPct val="0"/>
              </a:spcAft>
              <a:buFont typeface="Arial" panose="020B0604020202020204" pitchFamily="34" charset="0"/>
              <a:buNone/>
            </a:pPr>
            <a:r>
              <a:rPr lang="en-US" altLang="zh-CN"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宋体" pitchFamily="2" charset="-122"/>
                <a:sym typeface="Arial" panose="020B0604020202020204" pitchFamily="34" charset="0"/>
              </a:rPr>
              <a:t>References answers </a:t>
            </a:r>
          </a:p>
        </p:txBody>
      </p:sp>
      <p:sp>
        <p:nvSpPr>
          <p:cNvPr id="18" name="矩形 17"/>
          <p:cNvSpPr>
            <a:spLocks noChangeArrowheads="1"/>
          </p:cNvSpPr>
          <p:nvPr/>
        </p:nvSpPr>
        <p:spPr bwMode="auto">
          <a:xfrm>
            <a:off x="601972" y="2492896"/>
            <a:ext cx="8184047" cy="2641172"/>
          </a:xfrm>
          <a:prstGeom prst="rect">
            <a:avLst/>
          </a:prstGeom>
          <a:noFill/>
          <a:ln w="9525">
            <a:noFill/>
            <a:miter lim="800000"/>
            <a:headEnd/>
            <a:tailEnd/>
          </a:ln>
        </p:spPr>
        <p:txBody>
          <a:bodyPr wrap="square">
            <a:spAutoFit/>
          </a:bodyPr>
          <a:lstStyle/>
          <a:p>
            <a:pPr>
              <a:lnSpc>
                <a:spcPct val="130000"/>
              </a:lnSpc>
              <a:buClr>
                <a:srgbClr val="C00000"/>
              </a:buClr>
            </a:pPr>
            <a:r>
              <a:rPr lang="en-US" altLang="zh-CN" sz="2600" dirty="0">
                <a:solidFill>
                  <a:srgbClr val="C00000"/>
                </a:solidFill>
                <a:latin typeface="Times New Roman" pitchFamily="18" charset="0"/>
              </a:rPr>
              <a:t>The moment I saw these photos I realized how much my parents had done for me and what a wonderful family I have. Although I got a lot of precious gifts later from my friends and family, this photo album will always be the one that is closest to my heart.</a:t>
            </a:r>
          </a:p>
        </p:txBody>
      </p:sp>
    </p:spTree>
    <p:extLst>
      <p:ext uri="{BB962C8B-B14F-4D97-AF65-F5344CB8AC3E}">
        <p14:creationId xmlns:p14="http://schemas.microsoft.com/office/powerpoint/2010/main" val="2691040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pic>
        <p:nvPicPr>
          <p:cNvPr id="13" name="Picture 4" descr="http://tse1.mm.bing.net/th?id=OIP.9JUhGKfx16l1gy80w8Pb9AHaHZ&amp;pid=Api"/>
          <p:cNvPicPr>
            <a:picLocks noChangeAspect="1" noChangeArrowheads="1"/>
          </p:cNvPicPr>
          <p:nvPr/>
        </p:nvPicPr>
        <p:blipFill>
          <a:blip r:embed="rId3" cstate="print"/>
          <a:srcRect/>
          <a:stretch>
            <a:fillRect/>
          </a:stretch>
        </p:blipFill>
        <p:spPr bwMode="auto">
          <a:xfrm>
            <a:off x="251520" y="1340768"/>
            <a:ext cx="1739079" cy="1735410"/>
          </a:xfrm>
          <a:prstGeom prst="rect">
            <a:avLst/>
          </a:prstGeom>
          <a:noFill/>
        </p:spPr>
      </p:pic>
      <p:sp>
        <p:nvSpPr>
          <p:cNvPr id="15" name="矩形 4"/>
          <p:cNvSpPr>
            <a:spLocks noChangeArrowheads="1"/>
          </p:cNvSpPr>
          <p:nvPr/>
        </p:nvSpPr>
        <p:spPr bwMode="auto">
          <a:xfrm>
            <a:off x="1893889" y="1612900"/>
            <a:ext cx="6926584" cy="1384995"/>
          </a:xfrm>
          <a:prstGeom prst="rect">
            <a:avLst/>
          </a:prstGeom>
          <a:noFill/>
          <a:ln w="9525">
            <a:noFill/>
            <a:miter lim="800000"/>
            <a:headEnd/>
            <a:tailEnd/>
          </a:ln>
        </p:spPr>
        <p:txBody>
          <a:bodyPr wrap="square">
            <a:spAutoFit/>
          </a:bodyPr>
          <a:lstStyle/>
          <a:p>
            <a:r>
              <a:rPr lang="en-US" altLang="zh-CN" sz="2800" b="1" dirty="0">
                <a:latin typeface="Times New Roman" pitchFamily="18" charset="0"/>
                <a:sym typeface="Arial" pitchFamily="34" charset="0"/>
              </a:rPr>
              <a:t>Think over the following question. </a:t>
            </a:r>
            <a:r>
              <a:rPr lang="en-US" altLang="zh-CN" sz="2800" b="1" dirty="0">
                <a:solidFill>
                  <a:srgbClr val="0D0D0D"/>
                </a:solidFill>
                <a:latin typeface="Times New Roman" pitchFamily="18" charset="0"/>
                <a:sym typeface="Arial" pitchFamily="34" charset="0"/>
              </a:rPr>
              <a:t>Summarize your ideas and share them with your classmates.</a:t>
            </a:r>
            <a:endParaRPr lang="en-US" altLang="zh-CN" sz="2800" b="1" dirty="0">
              <a:latin typeface="Times New Roman" pitchFamily="18" charset="0"/>
              <a:sym typeface="Arial" pitchFamily="34" charset="0"/>
            </a:endParaRPr>
          </a:p>
        </p:txBody>
      </p:sp>
      <p:sp>
        <p:nvSpPr>
          <p:cNvPr id="18" name="文本框 10"/>
          <p:cNvSpPr txBox="1">
            <a:spLocks noChangeArrowheads="1"/>
          </p:cNvSpPr>
          <p:nvPr/>
        </p:nvSpPr>
        <p:spPr bwMode="auto">
          <a:xfrm>
            <a:off x="337909" y="879103"/>
            <a:ext cx="4533900" cy="523220"/>
          </a:xfrm>
          <a:prstGeom prst="rect">
            <a:avLst/>
          </a:prstGeom>
          <a:noFill/>
          <a:ln w="9525">
            <a:noFill/>
            <a:miter lim="800000"/>
            <a:headEnd/>
            <a:tailEnd/>
          </a:ln>
        </p:spPr>
        <p:txBody>
          <a:bodyPr>
            <a:spAutoFit/>
          </a:bodyPr>
          <a:lstStyle/>
          <a:p>
            <a:r>
              <a:rPr kumimoji="1" lang="en-US" altLang="zh-CN" sz="2800" b="1" dirty="0">
                <a:solidFill>
                  <a:schemeClr val="accent2"/>
                </a:solidFill>
                <a:latin typeface="Times New Roman" pitchFamily="18" charset="0"/>
              </a:rPr>
              <a:t>Critical thinking</a:t>
            </a:r>
            <a:endParaRPr kumimoji="1" lang="zh-CN" altLang="en-US" sz="2800" b="1" dirty="0">
              <a:solidFill>
                <a:schemeClr val="accent2"/>
              </a:solidFill>
              <a:latin typeface="Times New Roman" pitchFamily="18" charset="0"/>
            </a:endParaRPr>
          </a:p>
        </p:txBody>
      </p:sp>
      <p:sp>
        <p:nvSpPr>
          <p:cNvPr id="19" name="Rectangle 13"/>
          <p:cNvSpPr>
            <a:spLocks noChangeArrowheads="1"/>
          </p:cNvSpPr>
          <p:nvPr/>
        </p:nvSpPr>
        <p:spPr bwMode="auto">
          <a:xfrm>
            <a:off x="470024" y="3289176"/>
            <a:ext cx="8494464" cy="1219944"/>
          </a:xfrm>
          <a:prstGeom prst="rect">
            <a:avLst/>
          </a:prstGeom>
          <a:noFill/>
          <a:ln w="9525">
            <a:noFill/>
            <a:round/>
            <a:headEnd/>
            <a:tailEnd/>
          </a:ln>
        </p:spPr>
        <p:txBody>
          <a:bodyPr lIns="216000"/>
          <a:lstStyle/>
          <a:p>
            <a:pPr fontAlgn="base">
              <a:lnSpc>
                <a:spcPts val="2975"/>
              </a:lnSpc>
              <a:spcBef>
                <a:spcPts val="1800"/>
              </a:spcBef>
              <a:spcAft>
                <a:spcPct val="0"/>
              </a:spcAft>
            </a:pPr>
            <a:r>
              <a:rPr lang="en-US" altLang="zh-CN" sz="2800" dirty="0">
                <a:solidFill>
                  <a:prstClr val="black"/>
                </a:solidFill>
                <a:latin typeface="Times New Roman" pitchFamily="18" charset="0"/>
                <a:ea typeface="Malgun Gothic" pitchFamily="34" charset="-127"/>
                <a:sym typeface="Arial" pitchFamily="34" charset="0"/>
              </a:rPr>
              <a:t>What’s the best gift you have ever given to your parents?</a:t>
            </a:r>
          </a:p>
        </p:txBody>
      </p:sp>
      <p:sp>
        <p:nvSpPr>
          <p:cNvPr id="77826" name="AutoShape 2" descr="http://hkbutterfly.org/wp-content/uploads/2016/10/Environmental-Consultants-Melbourn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dirty="0">
              <a:latin typeface="Times New Roman" pitchFamily="18" charset="0"/>
            </a:endParaRPr>
          </a:p>
        </p:txBody>
      </p:sp>
      <p:sp>
        <p:nvSpPr>
          <p:cNvPr id="77828" name="AutoShape 4" descr="http://hkbutterfly.org/wp-content/uploads/2016/10/Environmental-Consultants-Melbourn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dirty="0">
              <a:latin typeface="Times New Roman" pitchFamily="18" charset="0"/>
            </a:endParaRPr>
          </a:p>
        </p:txBody>
      </p:sp>
      <p:sp>
        <p:nvSpPr>
          <p:cNvPr id="20" name="动作按钮: 第一张 19">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1"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84322" name="AutoShape 2" descr="http://hkbutterfly.org/wp-content/uploads/2016/10/Environmental-Consultants-Melbourn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dirty="0">
              <a:latin typeface="Times New Roman" pitchFamily="18" charset="0"/>
            </a:endParaRPr>
          </a:p>
        </p:txBody>
      </p:sp>
      <p:sp>
        <p:nvSpPr>
          <p:cNvPr id="184324" name="AutoShape 4" descr="http://hkbutterfly.org/wp-content/uploads/2016/10/Environmental-Consultants-Melbourn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dirty="0">
              <a:latin typeface="Times New Roman" pitchFamily="18" charset="0"/>
            </a:endParaRPr>
          </a:p>
        </p:txBody>
      </p:sp>
      <p:sp>
        <p:nvSpPr>
          <p:cNvPr id="25" name="矩形 7"/>
          <p:cNvSpPr>
            <a:spLocks noChangeArrowheads="1"/>
          </p:cNvSpPr>
          <p:nvPr/>
        </p:nvSpPr>
        <p:spPr bwMode="auto">
          <a:xfrm>
            <a:off x="611560" y="2132855"/>
            <a:ext cx="7920880" cy="3213187"/>
          </a:xfrm>
          <a:prstGeom prst="rect">
            <a:avLst/>
          </a:prstGeom>
          <a:noFill/>
          <a:ln w="9525">
            <a:noFill/>
            <a:miter lim="800000"/>
            <a:headEnd/>
            <a:tailEnd/>
          </a:ln>
        </p:spPr>
        <p:txBody>
          <a:bodyPr wrap="square">
            <a:spAutoFit/>
          </a:bodyPr>
          <a:lstStyle/>
          <a:p>
            <a:pPr>
              <a:lnSpc>
                <a:spcPct val="130000"/>
              </a:lnSpc>
            </a:pPr>
            <a:r>
              <a:rPr lang="en-US" altLang="zh-CN" sz="2600" dirty="0">
                <a:solidFill>
                  <a:srgbClr val="C00000"/>
                </a:solidFill>
                <a:latin typeface="Times New Roman" pitchFamily="18" charset="0"/>
              </a:rPr>
              <a:t>The best gift I have ever given to my parents was the letter I had wrote to them before I went to college, in which I expressed my deep love to them and thanked them for being the greatest Mom and Dad.</a:t>
            </a:r>
            <a:r>
              <a:rPr lang="en-US" altLang="zh-CN" sz="2600" b="1" dirty="0">
                <a:solidFill>
                  <a:srgbClr val="C00000"/>
                </a:solidFill>
                <a:latin typeface="Times New Roman" pitchFamily="18" charset="0"/>
              </a:rPr>
              <a:t> </a:t>
            </a:r>
            <a:r>
              <a:rPr lang="en-US" altLang="zh-CN" sz="2600" dirty="0">
                <a:solidFill>
                  <a:srgbClr val="C00000"/>
                </a:solidFill>
                <a:latin typeface="Times New Roman" pitchFamily="18" charset="0"/>
              </a:rPr>
              <a:t>My parents love this present so much that they often read it and even shared it with the relatives and friends! </a:t>
            </a:r>
          </a:p>
        </p:txBody>
      </p:sp>
      <p:sp>
        <p:nvSpPr>
          <p:cNvPr id="18" name="动作按钮: 第一张 1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5"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6" name="矩形 15"/>
          <p:cNvSpPr/>
          <p:nvPr/>
        </p:nvSpPr>
        <p:spPr>
          <a:xfrm>
            <a:off x="516957" y="742950"/>
            <a:ext cx="3886000"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base" hangingPunct="0">
              <a:spcBef>
                <a:spcPct val="0"/>
              </a:spcBef>
              <a:spcAft>
                <a:spcPct val="0"/>
              </a:spcAft>
              <a:buFont typeface="Arial" panose="020B0604020202020204" pitchFamily="34" charset="0"/>
              <a:buNone/>
            </a:pPr>
            <a:r>
              <a:rPr lang="en-US" altLang="zh-CN"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宋体" pitchFamily="2" charset="-122"/>
                <a:sym typeface="Arial" panose="020B0604020202020204" pitchFamily="34" charset="0"/>
              </a:rPr>
              <a:t>References answers </a:t>
            </a:r>
          </a:p>
        </p:txBody>
      </p:sp>
      <p:sp>
        <p:nvSpPr>
          <p:cNvPr id="19" name="Rectangle 13"/>
          <p:cNvSpPr>
            <a:spLocks noChangeArrowheads="1"/>
          </p:cNvSpPr>
          <p:nvPr/>
        </p:nvSpPr>
        <p:spPr bwMode="auto">
          <a:xfrm>
            <a:off x="409956" y="1412776"/>
            <a:ext cx="8494464" cy="609972"/>
          </a:xfrm>
          <a:prstGeom prst="rect">
            <a:avLst/>
          </a:prstGeom>
          <a:noFill/>
          <a:ln w="9525">
            <a:noFill/>
            <a:round/>
            <a:headEnd/>
            <a:tailEnd/>
          </a:ln>
        </p:spPr>
        <p:txBody>
          <a:bodyPr lIns="216000"/>
          <a:lstStyle/>
          <a:p>
            <a:pPr fontAlgn="base">
              <a:lnSpc>
                <a:spcPts val="2975"/>
              </a:lnSpc>
              <a:spcBef>
                <a:spcPts val="1800"/>
              </a:spcBef>
              <a:spcAft>
                <a:spcPct val="0"/>
              </a:spcAft>
            </a:pPr>
            <a:r>
              <a:rPr lang="en-US" altLang="zh-CN" sz="2800" dirty="0">
                <a:solidFill>
                  <a:prstClr val="black"/>
                </a:solidFill>
                <a:latin typeface="Times New Roman" pitchFamily="18" charset="0"/>
                <a:ea typeface="Malgun Gothic" pitchFamily="34" charset="-127"/>
                <a:sym typeface="Arial" pitchFamily="34" charset="0"/>
              </a:rPr>
              <a:t>What’s the best gift you have ever given to your parents?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prstClr val="white"/>
              </a:solidFill>
              <a:latin typeface="Times New Roman" pitchFamily="18" charset="0"/>
            </a:endParaRPr>
          </a:p>
        </p:txBody>
      </p:sp>
      <p:cxnSp>
        <p:nvCxnSpPr>
          <p:cNvPr id="9" name="直线连接符 8"/>
          <p:cNvCxnSpPr/>
          <p:nvPr/>
        </p:nvCxnSpPr>
        <p:spPr>
          <a:xfrm flipH="1">
            <a:off x="3503613" y="2087563"/>
            <a:ext cx="463550" cy="463550"/>
          </a:xfrm>
          <a:prstGeom prst="line">
            <a:avLst/>
          </a:prstGeom>
          <a:ln>
            <a:solidFill>
              <a:srgbClr val="FF9F47"/>
            </a:solidFill>
          </a:ln>
          <a:effectLst/>
        </p:spPr>
        <p:style>
          <a:lnRef idx="2">
            <a:schemeClr val="accent1"/>
          </a:lnRef>
          <a:fillRef idx="0">
            <a:schemeClr val="accent1"/>
          </a:fillRef>
          <a:effectRef idx="1">
            <a:schemeClr val="accent1"/>
          </a:effectRef>
          <a:fontRef idx="minor">
            <a:schemeClr val="tx1"/>
          </a:fontRef>
        </p:style>
      </p:cxnSp>
      <p:cxnSp>
        <p:nvCxnSpPr>
          <p:cNvPr id="36" name="直线连接符 35"/>
          <p:cNvCxnSpPr/>
          <p:nvPr/>
        </p:nvCxnSpPr>
        <p:spPr>
          <a:xfrm flipH="1" flipV="1">
            <a:off x="3503613" y="4195763"/>
            <a:ext cx="463550" cy="479425"/>
          </a:xfrm>
          <a:prstGeom prst="line">
            <a:avLst/>
          </a:prstGeom>
          <a:ln>
            <a:solidFill>
              <a:srgbClr val="FF9F47"/>
            </a:solidFill>
          </a:ln>
          <a:effectLst/>
        </p:spPr>
        <p:style>
          <a:lnRef idx="2">
            <a:schemeClr val="accent1"/>
          </a:lnRef>
          <a:fillRef idx="0">
            <a:schemeClr val="accent1"/>
          </a:fillRef>
          <a:effectRef idx="1">
            <a:schemeClr val="accent1"/>
          </a:effectRef>
          <a:fontRef idx="minor">
            <a:schemeClr val="tx1"/>
          </a:fontRef>
        </p:style>
      </p:cxn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25961"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125963" name="TextBox 4"/>
          <p:cNvSpPr txBox="1">
            <a:spLocks noChangeArrowheads="1"/>
          </p:cNvSpPr>
          <p:nvPr/>
        </p:nvSpPr>
        <p:spPr bwMode="auto">
          <a:xfrm>
            <a:off x="4322763" y="6394450"/>
            <a:ext cx="4821237" cy="369332"/>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25964"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400" b="1" dirty="0">
              <a:solidFill>
                <a:srgbClr val="FF9F47"/>
              </a:solidFill>
              <a:latin typeface="Arial" pitchFamily="34" charset="0"/>
              <a:cs typeface="Arial" pitchFamily="34" charset="0"/>
            </a:endParaRPr>
          </a:p>
        </p:txBody>
      </p:sp>
      <p:cxnSp>
        <p:nvCxnSpPr>
          <p:cNvPr id="42" name="直线连接符 41"/>
          <p:cNvCxnSpPr/>
          <p:nvPr/>
        </p:nvCxnSpPr>
        <p:spPr>
          <a:xfrm flipH="1">
            <a:off x="3962400" y="2087563"/>
            <a:ext cx="566738" cy="0"/>
          </a:xfrm>
          <a:prstGeom prst="line">
            <a:avLst/>
          </a:prstGeom>
          <a:ln>
            <a:solidFill>
              <a:srgbClr val="FF9F47"/>
            </a:solidFill>
          </a:ln>
          <a:effectLst/>
        </p:spPr>
        <p:style>
          <a:lnRef idx="2">
            <a:schemeClr val="accent1"/>
          </a:lnRef>
          <a:fillRef idx="0">
            <a:schemeClr val="accent1"/>
          </a:fillRef>
          <a:effectRef idx="1">
            <a:schemeClr val="accent1"/>
          </a:effectRef>
          <a:fontRef idx="minor">
            <a:schemeClr val="tx1"/>
          </a:fontRef>
        </p:style>
      </p:cxnSp>
      <p:cxnSp>
        <p:nvCxnSpPr>
          <p:cNvPr id="45" name="直线连接符 44"/>
          <p:cNvCxnSpPr/>
          <p:nvPr/>
        </p:nvCxnSpPr>
        <p:spPr>
          <a:xfrm flipH="1">
            <a:off x="3962400" y="4667250"/>
            <a:ext cx="566738" cy="0"/>
          </a:xfrm>
          <a:prstGeom prst="line">
            <a:avLst/>
          </a:prstGeom>
          <a:ln>
            <a:solidFill>
              <a:srgbClr val="FF9F47"/>
            </a:solidFill>
          </a:ln>
          <a:effectLst/>
        </p:spPr>
        <p:style>
          <a:lnRef idx="2">
            <a:schemeClr val="accent1"/>
          </a:lnRef>
          <a:fillRef idx="0">
            <a:schemeClr val="accent1"/>
          </a:fillRef>
          <a:effectRef idx="1">
            <a:schemeClr val="accent1"/>
          </a:effectRef>
          <a:fontRef idx="minor">
            <a:schemeClr val="tx1"/>
          </a:fontRef>
        </p:style>
      </p:cxnSp>
      <p:sp>
        <p:nvSpPr>
          <p:cNvPr id="49" name="圆角矩形 50">
            <a:hlinkClick r:id="rId3" action="ppaction://hlinksldjump"/>
          </p:cNvPr>
          <p:cNvSpPr/>
          <p:nvPr/>
        </p:nvSpPr>
        <p:spPr bwMode="auto">
          <a:xfrm>
            <a:off x="4706938" y="1866900"/>
            <a:ext cx="3960812" cy="720725"/>
          </a:xfrm>
          <a:prstGeom prst="roundRect">
            <a:avLst>
              <a:gd name="adj" fmla="val 7848"/>
            </a:avLst>
          </a:prstGeom>
          <a:solidFill>
            <a:schemeClr val="accent6">
              <a:lumMod val="20000"/>
              <a:lumOff val="80000"/>
            </a:schemeClr>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5968" name="矩形 49">
            <a:hlinkClick r:id="rId3" action="ppaction://hlinksldjump"/>
          </p:cNvPr>
          <p:cNvSpPr>
            <a:spLocks noChangeArrowheads="1"/>
          </p:cNvSpPr>
          <p:nvPr/>
        </p:nvSpPr>
        <p:spPr bwMode="auto">
          <a:xfrm>
            <a:off x="4960312" y="1965652"/>
            <a:ext cx="3545651" cy="523220"/>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800" b="1" dirty="0">
                <a:solidFill>
                  <a:prstClr val="black"/>
                </a:solidFill>
                <a:latin typeface="Times New Roman" pitchFamily="18" charset="0"/>
                <a:cs typeface="Times New Roman" pitchFamily="18" charset="0"/>
              </a:rPr>
              <a:t>Viewing and speaking</a:t>
            </a:r>
            <a:endParaRPr lang="zh-CN" altLang="en-US" sz="2800" b="1" dirty="0">
              <a:solidFill>
                <a:prstClr val="black"/>
              </a:solidFill>
              <a:latin typeface="Times New Roman" pitchFamily="18" charset="0"/>
              <a:cs typeface="Times New Roman" pitchFamily="18" charset="0"/>
            </a:endParaRPr>
          </a:p>
        </p:txBody>
      </p:sp>
      <p:sp>
        <p:nvSpPr>
          <p:cNvPr id="51" name="圆角矩形 50">
            <a:hlinkClick r:id="rId4" action="ppaction://hlinksldjump"/>
          </p:cNvPr>
          <p:cNvSpPr/>
          <p:nvPr/>
        </p:nvSpPr>
        <p:spPr bwMode="auto">
          <a:xfrm>
            <a:off x="4706938" y="4457700"/>
            <a:ext cx="3960812" cy="720725"/>
          </a:xfrm>
          <a:prstGeom prst="roundRect">
            <a:avLst>
              <a:gd name="adj" fmla="val 7848"/>
            </a:avLst>
          </a:prstGeom>
          <a:solidFill>
            <a:schemeClr val="accent6">
              <a:lumMod val="20000"/>
              <a:lumOff val="80000"/>
            </a:schemeClr>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5970" name="矩形 51">
            <a:hlinkClick r:id="rId4" action="ppaction://hlinksldjump"/>
          </p:cNvPr>
          <p:cNvSpPr>
            <a:spLocks noChangeArrowheads="1"/>
          </p:cNvSpPr>
          <p:nvPr/>
        </p:nvSpPr>
        <p:spPr bwMode="auto">
          <a:xfrm>
            <a:off x="5166767" y="4556452"/>
            <a:ext cx="3041154" cy="523220"/>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800" b="1" dirty="0">
                <a:solidFill>
                  <a:prstClr val="black"/>
                </a:solidFill>
                <a:latin typeface="Times New Roman" pitchFamily="18" charset="0"/>
                <a:cs typeface="Times New Roman" pitchFamily="18" charset="0"/>
              </a:rPr>
              <a:t>Further discussion</a:t>
            </a:r>
            <a:endParaRPr lang="zh-CN" altLang="en-US" sz="2800" b="1" dirty="0">
              <a:solidFill>
                <a:prstClr val="black"/>
              </a:solidFill>
              <a:latin typeface="Times New Roman" pitchFamily="18" charset="0"/>
              <a:cs typeface="Times New Roman" pitchFamily="18" charset="0"/>
            </a:endParaRPr>
          </a:p>
        </p:txBody>
      </p:sp>
      <p:pic>
        <p:nvPicPr>
          <p:cNvPr id="20" name="Picture 21">
            <a:hlinkClick r:id="rId5" action="ppaction://hlinksldjump"/>
          </p:cNvPr>
          <p:cNvPicPr>
            <a:picLocks noChangeAspect="1" noChangeArrowheads="1"/>
          </p:cNvPicPr>
          <p:nvPr/>
        </p:nvPicPr>
        <p:blipFill>
          <a:blip r:embed="rId6" cstate="print"/>
          <a:srcRect/>
          <a:stretch>
            <a:fillRect/>
          </a:stretch>
        </p:blipFill>
        <p:spPr bwMode="auto">
          <a:xfrm>
            <a:off x="8243888" y="184150"/>
            <a:ext cx="558800" cy="558800"/>
          </a:xfrm>
          <a:prstGeom prst="rect">
            <a:avLst/>
          </a:prstGeom>
          <a:noFill/>
          <a:ln w="9525">
            <a:noFill/>
            <a:miter lim="800000"/>
            <a:headEnd/>
            <a:tailEnd/>
          </a:ln>
          <a:effectLst/>
        </p:spPr>
      </p:pic>
      <p:pic>
        <p:nvPicPr>
          <p:cNvPr id="108549" name="Picture 5"/>
          <p:cNvPicPr>
            <a:picLocks noChangeAspect="1" noChangeArrowheads="1"/>
          </p:cNvPicPr>
          <p:nvPr/>
        </p:nvPicPr>
        <p:blipFill>
          <a:blip r:embed="rId7" cstate="print"/>
          <a:srcRect/>
          <a:stretch>
            <a:fillRect/>
          </a:stretch>
        </p:blipFill>
        <p:spPr bwMode="auto">
          <a:xfrm>
            <a:off x="755576" y="1690092"/>
            <a:ext cx="3390900" cy="3467100"/>
          </a:xfrm>
          <a:prstGeom prst="ellipse">
            <a:avLst/>
          </a:prstGeom>
          <a:ln>
            <a:noFill/>
          </a:ln>
          <a:effectLst>
            <a:softEdge rad="112500"/>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内容占位符 2"/>
          <p:cNvSpPr>
            <a:spLocks noGrp="1"/>
          </p:cNvSpPr>
          <p:nvPr/>
        </p:nvSpPr>
        <p:spPr bwMode="auto">
          <a:xfrm>
            <a:off x="358329" y="1412776"/>
            <a:ext cx="8750175" cy="1008112"/>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1. </a:t>
            </a:r>
            <a:r>
              <a:rPr lang="en-US" altLang="zh-CN" sz="2600" b="1" dirty="0">
                <a:latin typeface="Times New Roman" pitchFamily="18" charset="0"/>
              </a:rPr>
              <a:t>I </a:t>
            </a:r>
            <a:r>
              <a:rPr lang="en-US" altLang="zh-CN" sz="2600" b="1" dirty="0">
                <a:solidFill>
                  <a:srgbClr val="C00000"/>
                </a:solidFill>
                <a:latin typeface="Times New Roman" pitchFamily="18" charset="0"/>
              </a:rPr>
              <a:t>took it for granted </a:t>
            </a:r>
            <a:r>
              <a:rPr lang="en-US" altLang="zh-CN" sz="2600" b="1" dirty="0">
                <a:latin typeface="Times New Roman" pitchFamily="18" charset="0"/>
              </a:rPr>
              <a:t>that mothers were the sandwich-makers and the homework </a:t>
            </a:r>
            <a:r>
              <a:rPr lang="en-US" altLang="zh-CN" sz="2600" b="1" dirty="0">
                <a:solidFill>
                  <a:srgbClr val="C00000"/>
                </a:solidFill>
                <a:latin typeface="Times New Roman" pitchFamily="18" charset="0"/>
              </a:rPr>
              <a:t>monitors</a:t>
            </a:r>
            <a:r>
              <a:rPr lang="en-US" altLang="zh-CN" sz="2600" b="1" dirty="0">
                <a:latin typeface="Times New Roman" pitchFamily="18" charset="0"/>
              </a:rPr>
              <a:t>. </a:t>
            </a:r>
            <a:r>
              <a:rPr lang="en-US" altLang="zh-CN" sz="2600" b="1" dirty="0">
                <a:solidFill>
                  <a:srgbClr val="C00000"/>
                </a:solidFill>
                <a:latin typeface="Times New Roman" pitchFamily="18" charset="0"/>
                <a:sym typeface="Calibri" pitchFamily="34" charset="0"/>
              </a:rPr>
              <a:t>(Para. 2)</a:t>
            </a: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p:txBody>
      </p:sp>
      <p:sp>
        <p:nvSpPr>
          <p:cNvPr id="20" name="矩形 10"/>
          <p:cNvSpPr>
            <a:spLocks noChangeArrowheads="1"/>
          </p:cNvSpPr>
          <p:nvPr/>
        </p:nvSpPr>
        <p:spPr bwMode="auto">
          <a:xfrm>
            <a:off x="611560" y="2564904"/>
            <a:ext cx="8215485" cy="89255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1) </a:t>
            </a:r>
            <a:r>
              <a:rPr lang="en-US" altLang="zh-CN" sz="2600" b="1" dirty="0">
                <a:solidFill>
                  <a:srgbClr val="C00000"/>
                </a:solidFill>
                <a:latin typeface="Times New Roman" pitchFamily="18" charset="0"/>
              </a:rPr>
              <a:t>take </a:t>
            </a:r>
            <a:r>
              <a:rPr lang="en-US" altLang="zh-CN" sz="2600" b="1" dirty="0" err="1">
                <a:solidFill>
                  <a:srgbClr val="C00000"/>
                </a:solidFill>
                <a:latin typeface="Times New Roman" pitchFamily="18" charset="0"/>
              </a:rPr>
              <a:t>sth</a:t>
            </a:r>
            <a:r>
              <a:rPr lang="en-US" altLang="zh-CN" sz="2600" b="1" dirty="0">
                <a:solidFill>
                  <a:srgbClr val="C00000"/>
                </a:solidFill>
                <a:latin typeface="Times New Roman" pitchFamily="18" charset="0"/>
              </a:rPr>
              <a:t>. for granted</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dirty="0">
                <a:latin typeface="Times New Roman" pitchFamily="18" charset="0"/>
              </a:rPr>
              <a:t>to regard it as true or certain to happen </a:t>
            </a:r>
            <a:r>
              <a:rPr lang="zh-CN" altLang="en-US" sz="2600" dirty="0">
                <a:latin typeface="Times New Roman" pitchFamily="18" charset="0"/>
              </a:rPr>
              <a:t>认为</a:t>
            </a:r>
            <a:r>
              <a:rPr lang="en-US" altLang="zh-CN" sz="2600" dirty="0">
                <a:latin typeface="+mn-ea"/>
              </a:rPr>
              <a:t>…</a:t>
            </a:r>
            <a:r>
              <a:rPr lang="zh-CN" altLang="en-US" sz="2600" dirty="0">
                <a:latin typeface="Times New Roman" pitchFamily="18" charset="0"/>
              </a:rPr>
              <a:t>是理所当然</a:t>
            </a:r>
            <a:endParaRPr lang="zh-CN" altLang="en-US" sz="2600" dirty="0">
              <a:latin typeface="微软雅黑" pitchFamily="34" charset="-122"/>
              <a:ea typeface="微软雅黑" pitchFamily="34" charset="-122"/>
            </a:endParaRPr>
          </a:p>
        </p:txBody>
      </p:sp>
      <p:sp>
        <p:nvSpPr>
          <p:cNvPr id="21" name="矩形 20"/>
          <p:cNvSpPr>
            <a:spLocks noChangeArrowheads="1"/>
          </p:cNvSpPr>
          <p:nvPr/>
        </p:nvSpPr>
        <p:spPr bwMode="auto">
          <a:xfrm>
            <a:off x="646361" y="4335487"/>
            <a:ext cx="7598047"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失业使我认识到绝不能认为什么事都是理所当然的。</a:t>
            </a:r>
          </a:p>
        </p:txBody>
      </p:sp>
      <p:sp>
        <p:nvSpPr>
          <p:cNvPr id="22" name="矩形 21"/>
          <p:cNvSpPr>
            <a:spLocks noChangeArrowheads="1"/>
          </p:cNvSpPr>
          <p:nvPr/>
        </p:nvSpPr>
        <p:spPr bwMode="auto">
          <a:xfrm>
            <a:off x="683568" y="4839543"/>
            <a:ext cx="7704856"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Losing my job taught me never to take anything for granted.</a:t>
            </a:r>
          </a:p>
        </p:txBody>
      </p:sp>
      <p:grpSp>
        <p:nvGrpSpPr>
          <p:cNvPr id="23" name="组合 37"/>
          <p:cNvGrpSpPr>
            <a:grpSpLocks/>
          </p:cNvGrpSpPr>
          <p:nvPr/>
        </p:nvGrpSpPr>
        <p:grpSpPr bwMode="auto">
          <a:xfrm>
            <a:off x="712215" y="3758262"/>
            <a:ext cx="2016125" cy="463550"/>
            <a:chOff x="2635396" y="6103540"/>
            <a:chExt cx="1362076" cy="1414384"/>
          </a:xfrm>
        </p:grpSpPr>
        <p:sp>
          <p:nvSpPr>
            <p:cNvPr id="25"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26"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charset="-122"/>
              </a:endParaRPr>
            </a:p>
          </p:txBody>
        </p:sp>
      </p:grpSp>
      <p:sp>
        <p:nvSpPr>
          <p:cNvPr id="29" name="动作按钮: 第一张 28">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2" name="文本框 66"/>
          <p:cNvSpPr txBox="1">
            <a:spLocks noChangeArrowheads="1"/>
          </p:cNvSpPr>
          <p:nvPr/>
        </p:nvSpPr>
        <p:spPr bwMode="auto">
          <a:xfrm>
            <a:off x="322386" y="757192"/>
            <a:ext cx="4533900" cy="523220"/>
          </a:xfrm>
          <a:prstGeom prst="rect">
            <a:avLst/>
          </a:prstGeom>
          <a:noFill/>
          <a:ln w="9525">
            <a:noFill/>
            <a:miter lim="800000"/>
            <a:headEnd/>
            <a:tailEnd/>
          </a:ln>
        </p:spPr>
        <p:txBody>
          <a:bodyPr>
            <a:spAutoFit/>
          </a:bodyPr>
          <a:lstStyle/>
          <a:p>
            <a:r>
              <a:rPr kumimoji="1" lang="en-US" altLang="zh-CN" sz="2800" b="1" dirty="0">
                <a:solidFill>
                  <a:schemeClr val="accent2"/>
                </a:solidFill>
                <a:latin typeface="Times New Roman" pitchFamily="18" charset="0"/>
              </a:rPr>
              <a:t>Language points</a:t>
            </a:r>
            <a:endParaRPr kumimoji="1" lang="zh-CN" altLang="en-US" sz="2800" b="1" dirty="0">
              <a:solidFill>
                <a:schemeClr val="accent2"/>
              </a:solidFill>
              <a:latin typeface="Times New Roman" pitchFamily="18" charset="0"/>
            </a:endParaRPr>
          </a:p>
        </p:txBody>
      </p:sp>
      <p:sp>
        <p:nvSpPr>
          <p:cNvPr id="31"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linds(horizontal)">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p:bldP spid="21" grpId="0"/>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0" name="矩形 10"/>
          <p:cNvSpPr>
            <a:spLocks noChangeArrowheads="1"/>
          </p:cNvSpPr>
          <p:nvPr/>
        </p:nvSpPr>
        <p:spPr bwMode="auto">
          <a:xfrm>
            <a:off x="328626" y="1180166"/>
            <a:ext cx="8215485" cy="89255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2) </a:t>
            </a:r>
            <a:r>
              <a:rPr lang="en-US" altLang="zh-CN" sz="2600" b="1" dirty="0">
                <a:solidFill>
                  <a:srgbClr val="C00000"/>
                </a:solidFill>
                <a:latin typeface="Times New Roman" pitchFamily="18" charset="0"/>
              </a:rPr>
              <a:t>monitor</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n. </a:t>
            </a:r>
            <a:r>
              <a:rPr lang="en-US" altLang="zh-CN" sz="2600" dirty="0">
                <a:latin typeface="Times New Roman" pitchFamily="18" charset="0"/>
              </a:rPr>
              <a:t>[C] sb. who checks to see that </a:t>
            </a:r>
            <a:r>
              <a:rPr lang="en-US" altLang="zh-CN" sz="2600" dirty="0" err="1">
                <a:latin typeface="Times New Roman" pitchFamily="18" charset="0"/>
              </a:rPr>
              <a:t>sth</a:t>
            </a:r>
            <a:r>
              <a:rPr lang="en-US" altLang="zh-CN" sz="2600" dirty="0">
                <a:latin typeface="Times New Roman" pitchFamily="18" charset="0"/>
              </a:rPr>
              <a:t>. is done fairly or correctly </a:t>
            </a:r>
            <a:r>
              <a:rPr lang="zh-CN" altLang="en-US" sz="2600" dirty="0">
                <a:latin typeface="Times New Roman" pitchFamily="18" charset="0"/>
              </a:rPr>
              <a:t>监督员</a:t>
            </a:r>
            <a:endParaRPr lang="zh-CN" altLang="en-US" sz="2600" dirty="0">
              <a:latin typeface="微软雅黑" pitchFamily="34" charset="-122"/>
              <a:ea typeface="微软雅黑" pitchFamily="34" charset="-122"/>
            </a:endParaRPr>
          </a:p>
        </p:txBody>
      </p:sp>
      <p:sp>
        <p:nvSpPr>
          <p:cNvPr id="21" name="矩形 20"/>
          <p:cNvSpPr>
            <a:spLocks noChangeArrowheads="1"/>
          </p:cNvSpPr>
          <p:nvPr/>
        </p:nvSpPr>
        <p:spPr bwMode="auto">
          <a:xfrm>
            <a:off x="736972" y="3284984"/>
            <a:ext cx="7598047"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Times New Roman" pitchFamily="18" charset="0"/>
              </a:rPr>
              <a:t>联合国核查员正密切关注选举过程。</a:t>
            </a:r>
            <a:endParaRPr lang="zh-CN" altLang="en-US" sz="2600" dirty="0">
              <a:latin typeface="+mn-ea"/>
            </a:endParaRPr>
          </a:p>
        </p:txBody>
      </p:sp>
      <p:sp>
        <p:nvSpPr>
          <p:cNvPr id="22" name="矩形 21"/>
          <p:cNvSpPr>
            <a:spLocks noChangeArrowheads="1"/>
          </p:cNvSpPr>
          <p:nvPr/>
        </p:nvSpPr>
        <p:spPr bwMode="auto">
          <a:xfrm>
            <a:off x="696253" y="4005064"/>
            <a:ext cx="7847858" cy="954107"/>
          </a:xfrm>
          <a:prstGeom prst="rect">
            <a:avLst/>
          </a:prstGeom>
          <a:noFill/>
          <a:ln w="9525">
            <a:noFill/>
            <a:miter lim="800000"/>
            <a:headEnd/>
            <a:tailEnd/>
          </a:ln>
        </p:spPr>
        <p:txBody>
          <a:bodyPr wrap="square">
            <a:spAutoFit/>
          </a:bodyPr>
          <a:lstStyle/>
          <a:p>
            <a:r>
              <a:rPr lang="en-US" altLang="zh-CN" sz="2800" dirty="0"/>
              <a:t>United Nations monitors are keeping watch on the election process.</a:t>
            </a:r>
            <a:endParaRPr lang="en-US" altLang="zh-CN" sz="2600" dirty="0">
              <a:solidFill>
                <a:srgbClr val="C00000"/>
              </a:solidFill>
              <a:latin typeface="Times New Roman" pitchFamily="18" charset="0"/>
            </a:endParaRPr>
          </a:p>
        </p:txBody>
      </p:sp>
      <p:grpSp>
        <p:nvGrpSpPr>
          <p:cNvPr id="2" name="组合 37"/>
          <p:cNvGrpSpPr>
            <a:grpSpLocks/>
          </p:cNvGrpSpPr>
          <p:nvPr/>
        </p:nvGrpSpPr>
        <p:grpSpPr bwMode="auto">
          <a:xfrm>
            <a:off x="732218" y="2420888"/>
            <a:ext cx="2016125" cy="463550"/>
            <a:chOff x="2635396" y="6103540"/>
            <a:chExt cx="1362076" cy="1414384"/>
          </a:xfrm>
        </p:grpSpPr>
        <p:sp>
          <p:nvSpPr>
            <p:cNvPr id="25"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26"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charset="-122"/>
              </a:endParaRPr>
            </a:p>
          </p:txBody>
        </p:sp>
      </p:grpSp>
      <p:sp>
        <p:nvSpPr>
          <p:cNvPr id="29" name="动作按钮: 第一张 28">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linds(horizontal)">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9" name="动作按钮: 第一张 2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3" name="TextBox 32"/>
          <p:cNvSpPr txBox="1"/>
          <p:nvPr/>
        </p:nvSpPr>
        <p:spPr>
          <a:xfrm>
            <a:off x="914068" y="1772816"/>
            <a:ext cx="7848872" cy="533672"/>
          </a:xfrm>
          <a:prstGeom prst="rect">
            <a:avLst/>
          </a:prstGeom>
          <a:solidFill>
            <a:schemeClr val="bg1"/>
          </a:solidFill>
          <a:ln w="25400">
            <a:solidFill>
              <a:schemeClr val="bg1"/>
            </a:solidFill>
          </a:ln>
        </p:spPr>
        <p:txBody>
          <a:bodyPr wrap="square" rtlCol="0">
            <a:spAutoFit/>
          </a:bodyPr>
          <a:lstStyle/>
          <a:p>
            <a:pPr>
              <a:lnSpc>
                <a:spcPct val="130000"/>
              </a:lnSpc>
            </a:pPr>
            <a:endParaRPr lang="zh-CN" altLang="en-US" sz="2400" dirty="0">
              <a:latin typeface="Times New Roman" pitchFamily="18" charset="0"/>
            </a:endParaRPr>
          </a:p>
        </p:txBody>
      </p:sp>
      <p:sp>
        <p:nvSpPr>
          <p:cNvPr id="15" name="TextBox 14"/>
          <p:cNvSpPr txBox="1"/>
          <p:nvPr/>
        </p:nvSpPr>
        <p:spPr>
          <a:xfrm>
            <a:off x="755576" y="1340768"/>
            <a:ext cx="7200800" cy="4253472"/>
          </a:xfrm>
          <a:prstGeom prst="rect">
            <a:avLst/>
          </a:prstGeom>
          <a:noFill/>
          <a:ln w="25400">
            <a:solidFill>
              <a:srgbClr val="C00000"/>
            </a:solidFill>
          </a:ln>
        </p:spPr>
        <p:txBody>
          <a:bodyPr wrap="square" rtlCol="0">
            <a:spAutoFit/>
          </a:bodyPr>
          <a:lstStyle/>
          <a:p>
            <a:pPr>
              <a:lnSpc>
                <a:spcPct val="130000"/>
              </a:lnSpc>
            </a:pPr>
            <a:r>
              <a:rPr lang="zh-CN" altLang="en-US" sz="2600" dirty="0">
                <a:latin typeface="Times New Roman" pitchFamily="18" charset="0"/>
              </a:rPr>
              <a:t>句型</a:t>
            </a:r>
            <a:r>
              <a:rPr lang="en-US" altLang="zh-CN" sz="2600" dirty="0">
                <a:latin typeface="Times New Roman" pitchFamily="18" charset="0"/>
              </a:rPr>
              <a:t>take it for granted that …</a:t>
            </a:r>
            <a:r>
              <a:rPr lang="zh-CN" altLang="en-US" sz="2600" dirty="0">
                <a:latin typeface="Times New Roman" pitchFamily="18" charset="0"/>
              </a:rPr>
              <a:t>中， </a:t>
            </a:r>
            <a:r>
              <a:rPr lang="en-US" altLang="zh-CN" sz="2600" dirty="0">
                <a:latin typeface="Times New Roman" pitchFamily="18" charset="0"/>
              </a:rPr>
              <a:t>it</a:t>
            </a:r>
            <a:r>
              <a:rPr lang="zh-CN" altLang="en-US" sz="2600" dirty="0">
                <a:latin typeface="Times New Roman" pitchFamily="18" charset="0"/>
              </a:rPr>
              <a:t>为形式宾语，</a:t>
            </a:r>
            <a:r>
              <a:rPr lang="en-US" altLang="zh-CN" sz="2600" dirty="0">
                <a:latin typeface="Times New Roman" pitchFamily="18" charset="0"/>
              </a:rPr>
              <a:t>that</a:t>
            </a:r>
            <a:r>
              <a:rPr lang="zh-CN" altLang="en-US" sz="2600" dirty="0">
                <a:latin typeface="Times New Roman" pitchFamily="18" charset="0"/>
              </a:rPr>
              <a:t>引导的是</a:t>
            </a:r>
            <a:r>
              <a:rPr lang="en-US" altLang="zh-CN" sz="2600" dirty="0">
                <a:latin typeface="Times New Roman" pitchFamily="18" charset="0"/>
              </a:rPr>
              <a:t>take … for granted</a:t>
            </a:r>
            <a:r>
              <a:rPr lang="zh-CN" altLang="en-US" sz="2600" dirty="0">
                <a:latin typeface="Times New Roman" pitchFamily="18" charset="0"/>
              </a:rPr>
              <a:t>的宾语从句。</a:t>
            </a:r>
          </a:p>
          <a:p>
            <a:pPr>
              <a:lnSpc>
                <a:spcPct val="130000"/>
              </a:lnSpc>
            </a:pPr>
            <a:r>
              <a:rPr lang="en-US" altLang="zh-CN" sz="2600" dirty="0">
                <a:latin typeface="Times New Roman" pitchFamily="18" charset="0"/>
              </a:rPr>
              <a:t>Here, the author implies that children should be grateful because their mothers chose to stay home, making sandwiches for them and checking how well they had done their homework. However, as a small child, the author failed to appreciate what her mother</a:t>
            </a:r>
          </a:p>
          <a:p>
            <a:pPr>
              <a:lnSpc>
                <a:spcPct val="130000"/>
              </a:lnSpc>
            </a:pPr>
            <a:r>
              <a:rPr lang="en-US" altLang="zh-CN" sz="2600" dirty="0">
                <a:latin typeface="Times New Roman" pitchFamily="18" charset="0"/>
              </a:rPr>
              <a:t>had done for her.</a:t>
            </a:r>
            <a:endParaRPr lang="zh-CN" altLang="en-US" sz="2600" dirty="0">
              <a:latin typeface="Times New Roman" pitchFamily="18" charset="0"/>
            </a:endParaRPr>
          </a:p>
        </p:txBody>
      </p:sp>
      <p:sp>
        <p:nvSpPr>
          <p:cNvPr id="13"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linds(horizont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内容占位符 2"/>
          <p:cNvSpPr>
            <a:spLocks noGrp="1"/>
          </p:cNvSpPr>
          <p:nvPr/>
        </p:nvSpPr>
        <p:spPr bwMode="auto">
          <a:xfrm>
            <a:off x="360040" y="1124744"/>
            <a:ext cx="8532440" cy="122413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2. </a:t>
            </a:r>
            <a:r>
              <a:rPr lang="en-US" altLang="zh-CN" sz="2600" b="1" dirty="0">
                <a:latin typeface="Times New Roman" pitchFamily="18" charset="0"/>
                <a:sym typeface="Calibri" pitchFamily="34" charset="0"/>
              </a:rPr>
              <a:t>My mother </a:t>
            </a:r>
            <a:r>
              <a:rPr lang="en-US" altLang="zh-CN" sz="2600" b="1" dirty="0">
                <a:solidFill>
                  <a:srgbClr val="C00000"/>
                </a:solidFill>
                <a:latin typeface="Times New Roman" pitchFamily="18" charset="0"/>
                <a:sym typeface="Calibri" pitchFamily="34" charset="0"/>
              </a:rPr>
              <a:t>would</a:t>
            </a:r>
            <a:r>
              <a:rPr lang="en-US" altLang="zh-CN" sz="2600" b="1" dirty="0">
                <a:latin typeface="Times New Roman" pitchFamily="18" charset="0"/>
                <a:sym typeface="Calibri" pitchFamily="34" charset="0"/>
              </a:rPr>
              <a:t> be standing at the top of the stairs, smiling down at me with a look that suggested I was the only important thing she had </a:t>
            </a:r>
            <a:r>
              <a:rPr lang="en-US" altLang="zh-CN" sz="2600" b="1" dirty="0">
                <a:solidFill>
                  <a:srgbClr val="C00000"/>
                </a:solidFill>
                <a:latin typeface="Times New Roman" pitchFamily="18" charset="0"/>
                <a:sym typeface="Calibri" pitchFamily="34" charset="0"/>
              </a:rPr>
              <a:t>on her mind</a:t>
            </a:r>
            <a:r>
              <a:rPr lang="en-US" altLang="zh-CN" sz="2600" b="1" dirty="0">
                <a:latin typeface="Times New Roman" pitchFamily="18" charset="0"/>
                <a:sym typeface="Calibri" pitchFamily="34" charset="0"/>
              </a:rPr>
              <a:t>. </a:t>
            </a:r>
            <a:r>
              <a:rPr lang="en-US" altLang="zh-CN" sz="2600" b="1" dirty="0">
                <a:solidFill>
                  <a:srgbClr val="C00000"/>
                </a:solidFill>
                <a:latin typeface="Times New Roman" pitchFamily="18" charset="0"/>
                <a:sym typeface="Calibri" pitchFamily="34" charset="0"/>
              </a:rPr>
              <a:t>(Para. 3)</a:t>
            </a: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p:txBody>
      </p:sp>
      <p:sp>
        <p:nvSpPr>
          <p:cNvPr id="20" name="矩形 10"/>
          <p:cNvSpPr>
            <a:spLocks noChangeArrowheads="1"/>
          </p:cNvSpPr>
          <p:nvPr/>
        </p:nvSpPr>
        <p:spPr bwMode="auto">
          <a:xfrm>
            <a:off x="703917" y="2708920"/>
            <a:ext cx="8184233" cy="937564"/>
          </a:xfrm>
          <a:prstGeom prst="rect">
            <a:avLst/>
          </a:prstGeom>
          <a:noFill/>
          <a:ln w="9525">
            <a:noFill/>
            <a:miter lim="800000"/>
            <a:headEnd/>
            <a:tailEnd/>
          </a:ln>
        </p:spPr>
        <p:txBody>
          <a:bodyPr wrap="square">
            <a:spAutoFit/>
          </a:bodyPr>
          <a:lstStyle/>
          <a:p>
            <a:pPr marL="324000" indent="-457200">
              <a:lnSpc>
                <a:spcPct val="110000"/>
              </a:lnSpc>
            </a:pPr>
            <a:r>
              <a:rPr lang="en-US" altLang="zh-CN" sz="2600" dirty="0">
                <a:latin typeface="Times New Roman" pitchFamily="18" charset="0"/>
              </a:rPr>
              <a:t>1) </a:t>
            </a:r>
            <a:r>
              <a:rPr lang="en-US" altLang="zh-CN" sz="2600" b="1" dirty="0">
                <a:solidFill>
                  <a:srgbClr val="C00000"/>
                </a:solidFill>
                <a:latin typeface="Times New Roman" pitchFamily="18" charset="0"/>
                <a:sym typeface="Calibri" pitchFamily="34" charset="0"/>
              </a:rPr>
              <a:t>would:</a:t>
            </a:r>
            <a:r>
              <a:rPr lang="en-US" altLang="zh-CN" sz="2600" b="1" dirty="0">
                <a:solidFill>
                  <a:srgbClr val="C00000"/>
                </a:solidFill>
                <a:latin typeface="Times New Roman" pitchFamily="18" charset="0"/>
              </a:rPr>
              <a:t> </a:t>
            </a:r>
            <a:r>
              <a:rPr lang="en-US" altLang="zh-CN" sz="2600" i="1" dirty="0">
                <a:latin typeface="Times New Roman" pitchFamily="18" charset="0"/>
              </a:rPr>
              <a:t>aux. </a:t>
            </a:r>
            <a:r>
              <a:rPr lang="en-US" altLang="zh-CN" sz="2600" dirty="0">
                <a:latin typeface="Times New Roman" pitchFamily="18" charset="0"/>
              </a:rPr>
              <a:t>used to express repeated past actions </a:t>
            </a:r>
            <a:r>
              <a:rPr lang="zh-CN" altLang="en-US" sz="2600" dirty="0">
                <a:latin typeface="Times New Roman" pitchFamily="18" charset="0"/>
              </a:rPr>
              <a:t>过去常常（做某事）</a:t>
            </a:r>
            <a:endParaRPr lang="zh-CN" altLang="en-US" sz="2600" dirty="0">
              <a:latin typeface="微软雅黑" pitchFamily="34" charset="-122"/>
              <a:ea typeface="微软雅黑" pitchFamily="34" charset="-122"/>
            </a:endParaRPr>
          </a:p>
        </p:txBody>
      </p:sp>
      <p:sp>
        <p:nvSpPr>
          <p:cNvPr id="21" name="矩形 20"/>
          <p:cNvSpPr>
            <a:spLocks noChangeArrowheads="1"/>
          </p:cNvSpPr>
          <p:nvPr/>
        </p:nvSpPr>
        <p:spPr bwMode="auto">
          <a:xfrm>
            <a:off x="720080" y="4767535"/>
            <a:ext cx="7452320" cy="492443"/>
          </a:xfrm>
          <a:prstGeom prst="rect">
            <a:avLst/>
          </a:prstGeom>
          <a:noFill/>
          <a:ln w="9525">
            <a:noFill/>
            <a:miter lim="800000"/>
            <a:headEnd/>
            <a:tailEnd/>
          </a:ln>
        </p:spPr>
        <p:txBody>
          <a:bodyPr wrap="square">
            <a:spAutoFit/>
          </a:bodyPr>
          <a:lstStyle/>
          <a:p>
            <a:pPr>
              <a:spcBef>
                <a:spcPct val="20000"/>
              </a:spcBef>
            </a:pPr>
            <a:r>
              <a:rPr lang="zh-CN" altLang="en-US" sz="2600" dirty="0">
                <a:latin typeface="+mn-ea"/>
              </a:rPr>
              <a:t>在冬天的晚上，我们常常围坐在火炉旁。</a:t>
            </a:r>
          </a:p>
        </p:txBody>
      </p:sp>
      <p:sp>
        <p:nvSpPr>
          <p:cNvPr id="22" name="矩形 21"/>
          <p:cNvSpPr>
            <a:spLocks noChangeArrowheads="1"/>
          </p:cNvSpPr>
          <p:nvPr/>
        </p:nvSpPr>
        <p:spPr bwMode="auto">
          <a:xfrm>
            <a:off x="720081" y="5323855"/>
            <a:ext cx="6516215"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On winter evenings we’d all sit around the fire.</a:t>
            </a:r>
          </a:p>
        </p:txBody>
      </p:sp>
      <p:grpSp>
        <p:nvGrpSpPr>
          <p:cNvPr id="2" name="组合 37"/>
          <p:cNvGrpSpPr>
            <a:grpSpLocks/>
          </p:cNvGrpSpPr>
          <p:nvPr/>
        </p:nvGrpSpPr>
        <p:grpSpPr bwMode="auto">
          <a:xfrm>
            <a:off x="815828" y="4065602"/>
            <a:ext cx="2016125" cy="463550"/>
            <a:chOff x="2635396" y="6103540"/>
            <a:chExt cx="1362076" cy="1414384"/>
          </a:xfrm>
        </p:grpSpPr>
        <p:sp>
          <p:nvSpPr>
            <p:cNvPr id="25"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26"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charset="-122"/>
              </a:endParaRPr>
            </a:p>
          </p:txBody>
        </p:sp>
      </p:grpSp>
      <p:sp>
        <p:nvSpPr>
          <p:cNvPr id="23" name="动作按钮: 第一张 22">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linds(horizontal)">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p:bldP spid="21" grpId="0"/>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0" name="矩形 10"/>
          <p:cNvSpPr>
            <a:spLocks noChangeArrowheads="1"/>
          </p:cNvSpPr>
          <p:nvPr/>
        </p:nvSpPr>
        <p:spPr bwMode="auto">
          <a:xfrm>
            <a:off x="355600" y="967925"/>
            <a:ext cx="8184233" cy="129266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2) </a:t>
            </a:r>
            <a:r>
              <a:rPr lang="en-US" altLang="zh-CN" sz="2600" b="1" dirty="0">
                <a:solidFill>
                  <a:srgbClr val="C00000"/>
                </a:solidFill>
                <a:latin typeface="Times New Roman" pitchFamily="18" charset="0"/>
                <a:sym typeface="Calibri" pitchFamily="34" charset="0"/>
              </a:rPr>
              <a:t>on your mind:</a:t>
            </a:r>
            <a:r>
              <a:rPr lang="en-US" altLang="zh-CN" sz="2600" b="1" dirty="0">
                <a:solidFill>
                  <a:srgbClr val="C00000"/>
                </a:solidFill>
                <a:latin typeface="Times New Roman" pitchFamily="18" charset="0"/>
              </a:rPr>
              <a:t> </a:t>
            </a:r>
            <a:r>
              <a:rPr lang="en-US" altLang="zh-CN" sz="2600" dirty="0">
                <a:latin typeface="Times New Roman" pitchFamily="18" charset="0"/>
              </a:rPr>
              <a:t>if sb. or </a:t>
            </a:r>
            <a:r>
              <a:rPr lang="en-US" altLang="zh-CN" sz="2600" dirty="0" err="1">
                <a:latin typeface="Times New Roman" pitchFamily="18" charset="0"/>
              </a:rPr>
              <a:t>sth</a:t>
            </a:r>
            <a:r>
              <a:rPr lang="en-US" altLang="zh-CN" sz="2600" dirty="0">
                <a:latin typeface="Times New Roman" pitchFamily="18" charset="0"/>
              </a:rPr>
              <a:t>. is on your mind, you are thinking and worrying about them or it a lot </a:t>
            </a:r>
            <a:r>
              <a:rPr lang="zh-CN" altLang="en-US" sz="2600" dirty="0">
                <a:latin typeface="Times New Roman" pitchFamily="18" charset="0"/>
              </a:rPr>
              <a:t>挂在心上；惦念</a:t>
            </a:r>
          </a:p>
        </p:txBody>
      </p:sp>
      <p:sp>
        <p:nvSpPr>
          <p:cNvPr id="21" name="矩形 20"/>
          <p:cNvSpPr>
            <a:spLocks noChangeArrowheads="1"/>
          </p:cNvSpPr>
          <p:nvPr/>
        </p:nvSpPr>
        <p:spPr bwMode="auto">
          <a:xfrm>
            <a:off x="691660" y="3284984"/>
            <a:ext cx="7452320" cy="492443"/>
          </a:xfrm>
          <a:prstGeom prst="rect">
            <a:avLst/>
          </a:prstGeom>
          <a:noFill/>
          <a:ln w="9525">
            <a:noFill/>
            <a:miter lim="800000"/>
            <a:headEnd/>
            <a:tailEnd/>
          </a:ln>
        </p:spPr>
        <p:txBody>
          <a:bodyPr wrap="square">
            <a:spAutoFit/>
          </a:bodyPr>
          <a:lstStyle/>
          <a:p>
            <a:pPr>
              <a:spcBef>
                <a:spcPct val="20000"/>
              </a:spcBef>
            </a:pPr>
            <a:r>
              <a:rPr lang="zh-CN" altLang="en-US" sz="2600" dirty="0">
                <a:latin typeface="+mn-ea"/>
              </a:rPr>
              <a:t>你今天好像很安静。有什么心事吗？</a:t>
            </a:r>
          </a:p>
        </p:txBody>
      </p:sp>
      <p:sp>
        <p:nvSpPr>
          <p:cNvPr id="22" name="矩形 21"/>
          <p:cNvSpPr>
            <a:spLocks noChangeArrowheads="1"/>
          </p:cNvSpPr>
          <p:nvPr/>
        </p:nvSpPr>
        <p:spPr bwMode="auto">
          <a:xfrm>
            <a:off x="720081" y="4149080"/>
            <a:ext cx="5148063"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You seem quiet today. Do you have something on your mind?</a:t>
            </a:r>
          </a:p>
        </p:txBody>
      </p:sp>
      <p:grpSp>
        <p:nvGrpSpPr>
          <p:cNvPr id="2" name="组合 37"/>
          <p:cNvGrpSpPr>
            <a:grpSpLocks/>
          </p:cNvGrpSpPr>
          <p:nvPr/>
        </p:nvGrpSpPr>
        <p:grpSpPr bwMode="auto">
          <a:xfrm>
            <a:off x="815828" y="2420888"/>
            <a:ext cx="2016125" cy="463550"/>
            <a:chOff x="2635396" y="6103540"/>
            <a:chExt cx="1362076" cy="1414384"/>
          </a:xfrm>
        </p:grpSpPr>
        <p:sp>
          <p:nvSpPr>
            <p:cNvPr id="25"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26"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charset="-122"/>
              </a:endParaRPr>
            </a:p>
          </p:txBody>
        </p:sp>
      </p:grpSp>
      <p:sp>
        <p:nvSpPr>
          <p:cNvPr id="23" name="动作按钮: 第一张 2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74755" name="Picture 3"/>
          <p:cNvPicPr>
            <a:picLocks noChangeAspect="1" noChangeArrowheads="1"/>
          </p:cNvPicPr>
          <p:nvPr/>
        </p:nvPicPr>
        <p:blipFill>
          <a:blip r:embed="rId4" cstate="print"/>
          <a:srcRect/>
          <a:stretch>
            <a:fillRect/>
          </a:stretch>
        </p:blipFill>
        <p:spPr bwMode="auto">
          <a:xfrm>
            <a:off x="5824902" y="4221088"/>
            <a:ext cx="3319097" cy="1926357"/>
          </a:xfrm>
          <a:prstGeom prst="rect">
            <a:avLst/>
          </a:prstGeom>
          <a:noFill/>
          <a:ln w="9525">
            <a:noFill/>
            <a:miter lim="800000"/>
            <a:headEnd/>
            <a:tailEnd/>
          </a:ln>
        </p:spPr>
      </p:pic>
      <p:sp>
        <p:nvSpPr>
          <p:cNvPr id="32" name="文本框 32"/>
          <p:cNvSpPr txBox="1">
            <a:spLocks noChangeArrowheads="1"/>
          </p:cNvSpPr>
          <p:nvPr/>
        </p:nvSpPr>
        <p:spPr bwMode="auto">
          <a:xfrm>
            <a:off x="2468563" y="280988"/>
            <a:ext cx="3561949" cy="461665"/>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400" b="1" dirty="0">
                <a:solidFill>
                  <a:schemeClr val="accent2"/>
                </a:solidFill>
                <a:latin typeface="Arial" pitchFamily="34" charset="0"/>
                <a:ea typeface="宋体" pitchFamily="2" charset="-122"/>
                <a:cs typeface="Arial" pitchFamily="34" charset="0"/>
              </a:rPr>
              <a:t>Understanding the text</a:t>
            </a:r>
            <a:endParaRPr kumimoji="1" lang="zh-CN" altLang="en-US" sz="24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nodeType="withEffect">
                                  <p:stCondLst>
                                    <p:cond delay="0"/>
                                  </p:stCondLst>
                                  <p:childTnLst>
                                    <p:set>
                                      <p:cBhvr>
                                        <p:cTn id="9" dur="1" fill="hold">
                                          <p:stCondLst>
                                            <p:cond delay="0"/>
                                          </p:stCondLst>
                                        </p:cTn>
                                        <p:tgtEl>
                                          <p:spTgt spid="74755"/>
                                        </p:tgtEl>
                                        <p:attrNameLst>
                                          <p:attrName>style.visibility</p:attrName>
                                        </p:attrNameLst>
                                      </p:cBhvr>
                                      <p:to>
                                        <p:strVal val="visible"/>
                                      </p:to>
                                    </p:set>
                                    <p:animEffect transition="in" filter="blinds(horizontal)">
                                      <p:cBhvr>
                                        <p:cTn id="10" dur="500"/>
                                        <p:tgtEl>
                                          <p:spTgt spid="7475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linds(horizontal)">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linds(horizontal)">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内容占位符 2"/>
          <p:cNvSpPr>
            <a:spLocks noGrp="1"/>
          </p:cNvSpPr>
          <p:nvPr/>
        </p:nvSpPr>
        <p:spPr bwMode="auto">
          <a:xfrm>
            <a:off x="360040" y="1124744"/>
            <a:ext cx="8532440" cy="122413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2. </a:t>
            </a:r>
            <a:r>
              <a:rPr lang="en-US" altLang="zh-CN" sz="2600" b="1" dirty="0">
                <a:latin typeface="Times New Roman" pitchFamily="18" charset="0"/>
                <a:sym typeface="Calibri" pitchFamily="34" charset="0"/>
              </a:rPr>
              <a:t>My mother </a:t>
            </a:r>
            <a:r>
              <a:rPr lang="en-US" altLang="zh-CN" sz="2600" b="1" dirty="0">
                <a:solidFill>
                  <a:srgbClr val="C00000"/>
                </a:solidFill>
                <a:latin typeface="Times New Roman" pitchFamily="18" charset="0"/>
                <a:sym typeface="Calibri" pitchFamily="34" charset="0"/>
              </a:rPr>
              <a:t>would</a:t>
            </a:r>
            <a:r>
              <a:rPr lang="en-US" altLang="zh-CN" sz="2600" b="1" dirty="0">
                <a:latin typeface="Times New Roman" pitchFamily="18" charset="0"/>
                <a:sym typeface="Calibri" pitchFamily="34" charset="0"/>
              </a:rPr>
              <a:t> be standing at the top of the stairs, smiling down at me with a look that suggested I was the only important thing she had </a:t>
            </a:r>
            <a:r>
              <a:rPr lang="en-US" altLang="zh-CN" sz="2600" b="1" dirty="0">
                <a:solidFill>
                  <a:srgbClr val="C00000"/>
                </a:solidFill>
                <a:latin typeface="Times New Roman" pitchFamily="18" charset="0"/>
                <a:sym typeface="Calibri" pitchFamily="34" charset="0"/>
              </a:rPr>
              <a:t>on her mind</a:t>
            </a:r>
            <a:r>
              <a:rPr lang="en-US" altLang="zh-CN" sz="2600" b="1" dirty="0">
                <a:latin typeface="Times New Roman" pitchFamily="18" charset="0"/>
                <a:sym typeface="Calibri" pitchFamily="34" charset="0"/>
              </a:rPr>
              <a:t>. </a:t>
            </a:r>
            <a:r>
              <a:rPr lang="en-US" altLang="zh-CN" sz="2600" b="1" dirty="0">
                <a:solidFill>
                  <a:srgbClr val="C00000"/>
                </a:solidFill>
                <a:latin typeface="Times New Roman" pitchFamily="18" charset="0"/>
                <a:sym typeface="Calibri" pitchFamily="34" charset="0"/>
              </a:rPr>
              <a:t>(Para. 3)</a:t>
            </a: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p:txBody>
      </p:sp>
      <p:sp>
        <p:nvSpPr>
          <p:cNvPr id="23" name="动作按钮: 第一张 22">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29" name="TextBox 28"/>
          <p:cNvSpPr txBox="1"/>
          <p:nvPr/>
        </p:nvSpPr>
        <p:spPr>
          <a:xfrm>
            <a:off x="660065" y="2996952"/>
            <a:ext cx="8016391" cy="2172903"/>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My mother would always stand at the top of the stairs and smile down at me. I knew from the expression on her face that I was the only important thing that she cared about.</a:t>
            </a:r>
            <a:endParaRPr lang="zh-CN" altLang="en-US" sz="2600" dirty="0">
              <a:latin typeface="Times New Roman" pitchFamily="18" charset="0"/>
            </a:endParaRPr>
          </a:p>
        </p:txBody>
      </p:sp>
    </p:spTree>
    <p:extLst>
      <p:ext uri="{BB962C8B-B14F-4D97-AF65-F5344CB8AC3E}">
        <p14:creationId xmlns:p14="http://schemas.microsoft.com/office/powerpoint/2010/main" val="921382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内容占位符 2"/>
          <p:cNvSpPr>
            <a:spLocks noGrp="1"/>
          </p:cNvSpPr>
          <p:nvPr/>
        </p:nvSpPr>
        <p:spPr bwMode="auto">
          <a:xfrm>
            <a:off x="360040" y="1124744"/>
            <a:ext cx="8532440" cy="122413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2. </a:t>
            </a:r>
            <a:r>
              <a:rPr lang="en-US" altLang="zh-CN" sz="2600" b="1" dirty="0">
                <a:latin typeface="Times New Roman" pitchFamily="18" charset="0"/>
                <a:sym typeface="Calibri" pitchFamily="34" charset="0"/>
              </a:rPr>
              <a:t>My mother </a:t>
            </a:r>
            <a:r>
              <a:rPr lang="en-US" altLang="zh-CN" sz="2600" b="1" dirty="0">
                <a:solidFill>
                  <a:srgbClr val="C00000"/>
                </a:solidFill>
                <a:latin typeface="Times New Roman" pitchFamily="18" charset="0"/>
                <a:sym typeface="Calibri" pitchFamily="34" charset="0"/>
              </a:rPr>
              <a:t>would</a:t>
            </a:r>
            <a:r>
              <a:rPr lang="en-US" altLang="zh-CN" sz="2600" b="1" dirty="0">
                <a:latin typeface="Times New Roman" pitchFamily="18" charset="0"/>
                <a:sym typeface="Calibri" pitchFamily="34" charset="0"/>
              </a:rPr>
              <a:t> be standing at the top of the stairs, smiling down at me with a look that suggested I was the only important thing she had </a:t>
            </a:r>
            <a:r>
              <a:rPr lang="en-US" altLang="zh-CN" sz="2600" b="1" dirty="0">
                <a:solidFill>
                  <a:srgbClr val="C00000"/>
                </a:solidFill>
                <a:latin typeface="Times New Roman" pitchFamily="18" charset="0"/>
                <a:sym typeface="Calibri" pitchFamily="34" charset="0"/>
              </a:rPr>
              <a:t>on her mind</a:t>
            </a:r>
            <a:r>
              <a:rPr lang="en-US" altLang="zh-CN" sz="2600" b="1" dirty="0">
                <a:latin typeface="Times New Roman" pitchFamily="18" charset="0"/>
                <a:sym typeface="Calibri" pitchFamily="34" charset="0"/>
              </a:rPr>
              <a:t>. </a:t>
            </a:r>
            <a:r>
              <a:rPr lang="en-US" altLang="zh-CN" sz="2600" b="1" dirty="0">
                <a:solidFill>
                  <a:srgbClr val="C00000"/>
                </a:solidFill>
                <a:latin typeface="Times New Roman" pitchFamily="18" charset="0"/>
                <a:sym typeface="Calibri" pitchFamily="34" charset="0"/>
              </a:rPr>
              <a:t>(Para. 3)</a:t>
            </a: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p:txBody>
      </p:sp>
      <p:sp>
        <p:nvSpPr>
          <p:cNvPr id="23" name="动作按钮: 第一张 22">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3" name="TextBox 12"/>
          <p:cNvSpPr txBox="1"/>
          <p:nvPr/>
        </p:nvSpPr>
        <p:spPr>
          <a:xfrm>
            <a:off x="690395" y="3284984"/>
            <a:ext cx="7917030" cy="1692771"/>
          </a:xfrm>
          <a:prstGeom prst="rect">
            <a:avLst/>
          </a:prstGeom>
          <a:noFill/>
          <a:ln w="25400">
            <a:solidFill>
              <a:srgbClr val="C00000"/>
            </a:solidFill>
          </a:ln>
        </p:spPr>
        <p:txBody>
          <a:bodyPr wrap="square" rtlCol="0">
            <a:spAutoFit/>
          </a:bodyPr>
          <a:lstStyle/>
          <a:p>
            <a:r>
              <a:rPr lang="zh-CN" altLang="en-US" sz="2600" dirty="0">
                <a:latin typeface="Times New Roman" pitchFamily="18" charset="0"/>
              </a:rPr>
              <a:t>这个句子中，</a:t>
            </a:r>
            <a:r>
              <a:rPr lang="en-US" altLang="zh-CN" sz="2600" dirty="0">
                <a:latin typeface="Times New Roman" pitchFamily="18" charset="0"/>
              </a:rPr>
              <a:t>smiling down at me … </a:t>
            </a:r>
            <a:r>
              <a:rPr lang="zh-CN" altLang="en-US" sz="2600" dirty="0">
                <a:latin typeface="Times New Roman" pitchFamily="18" charset="0"/>
              </a:rPr>
              <a:t>作状语表示伴随情况；</a:t>
            </a:r>
            <a:r>
              <a:rPr lang="en-US" altLang="zh-CN" sz="2600" dirty="0">
                <a:latin typeface="Times New Roman" pitchFamily="18" charset="0"/>
              </a:rPr>
              <a:t>that</a:t>
            </a:r>
            <a:r>
              <a:rPr lang="zh-CN" altLang="en-US" sz="2600" dirty="0">
                <a:latin typeface="Times New Roman" pitchFamily="18" charset="0"/>
              </a:rPr>
              <a:t>引导定语从句修饰</a:t>
            </a:r>
            <a:r>
              <a:rPr lang="en-US" altLang="zh-CN" sz="2600" dirty="0">
                <a:latin typeface="Times New Roman" pitchFamily="18" charset="0"/>
              </a:rPr>
              <a:t>a look</a:t>
            </a:r>
            <a:r>
              <a:rPr lang="zh-CN" altLang="en-US" sz="2600" dirty="0">
                <a:latin typeface="Times New Roman" pitchFamily="18" charset="0"/>
              </a:rPr>
              <a:t>；</a:t>
            </a:r>
            <a:r>
              <a:rPr lang="en-US" altLang="zh-CN" sz="2600" dirty="0">
                <a:latin typeface="Times New Roman" pitchFamily="18" charset="0"/>
              </a:rPr>
              <a:t>I was the only important thing she had on her mind</a:t>
            </a:r>
            <a:r>
              <a:rPr lang="zh-CN" altLang="en-US" sz="2600" dirty="0">
                <a:latin typeface="Times New Roman" pitchFamily="18" charset="0"/>
              </a:rPr>
              <a:t>作动词</a:t>
            </a:r>
            <a:r>
              <a:rPr lang="en-US" altLang="zh-CN" sz="2600" dirty="0">
                <a:latin typeface="Times New Roman" pitchFamily="18" charset="0"/>
              </a:rPr>
              <a:t>suggested</a:t>
            </a:r>
            <a:r>
              <a:rPr lang="zh-CN" altLang="en-US" sz="2600" dirty="0">
                <a:latin typeface="Times New Roman" pitchFamily="18" charset="0"/>
              </a:rPr>
              <a:t>的宾语，为宾语从句。</a:t>
            </a:r>
            <a:endParaRPr lang="en-US" altLang="zh-CN" sz="2600" dirty="0">
              <a:latin typeface="Times New Roman" pitchFamily="18" charset="0"/>
            </a:endParaRPr>
          </a:p>
        </p:txBody>
      </p:sp>
    </p:spTree>
    <p:extLst>
      <p:ext uri="{BB962C8B-B14F-4D97-AF65-F5344CB8AC3E}">
        <p14:creationId xmlns:p14="http://schemas.microsoft.com/office/powerpoint/2010/main" val="4211239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内容占位符 2"/>
          <p:cNvSpPr>
            <a:spLocks noGrp="1"/>
          </p:cNvSpPr>
          <p:nvPr/>
        </p:nvSpPr>
        <p:spPr bwMode="auto">
          <a:xfrm>
            <a:off x="360040" y="1124744"/>
            <a:ext cx="8532440" cy="122413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2. </a:t>
            </a:r>
            <a:r>
              <a:rPr lang="en-US" altLang="zh-CN" sz="2600" b="1" dirty="0">
                <a:latin typeface="Times New Roman" pitchFamily="18" charset="0"/>
                <a:sym typeface="Calibri" pitchFamily="34" charset="0"/>
              </a:rPr>
              <a:t>My mother </a:t>
            </a:r>
            <a:r>
              <a:rPr lang="en-US" altLang="zh-CN" sz="2600" b="1" dirty="0">
                <a:solidFill>
                  <a:srgbClr val="C00000"/>
                </a:solidFill>
                <a:latin typeface="Times New Roman" pitchFamily="18" charset="0"/>
                <a:sym typeface="Calibri" pitchFamily="34" charset="0"/>
              </a:rPr>
              <a:t>would</a:t>
            </a:r>
            <a:r>
              <a:rPr lang="en-US" altLang="zh-CN" sz="2600" b="1" dirty="0">
                <a:latin typeface="Times New Roman" pitchFamily="18" charset="0"/>
                <a:sym typeface="Calibri" pitchFamily="34" charset="0"/>
              </a:rPr>
              <a:t> be standing at the top of the stairs, smiling down at me with a look that suggested I was the only important thing she had </a:t>
            </a:r>
            <a:r>
              <a:rPr lang="en-US" altLang="zh-CN" sz="2600" b="1" dirty="0">
                <a:solidFill>
                  <a:srgbClr val="C00000"/>
                </a:solidFill>
                <a:latin typeface="Times New Roman" pitchFamily="18" charset="0"/>
                <a:sym typeface="Calibri" pitchFamily="34" charset="0"/>
              </a:rPr>
              <a:t>on her mind</a:t>
            </a:r>
            <a:r>
              <a:rPr lang="en-US" altLang="zh-CN" sz="2600" b="1" dirty="0">
                <a:latin typeface="Times New Roman" pitchFamily="18" charset="0"/>
                <a:sym typeface="Calibri" pitchFamily="34" charset="0"/>
              </a:rPr>
              <a:t>. </a:t>
            </a:r>
            <a:r>
              <a:rPr lang="en-US" altLang="zh-CN" sz="2600" b="1" dirty="0">
                <a:solidFill>
                  <a:srgbClr val="C00000"/>
                </a:solidFill>
                <a:latin typeface="Times New Roman" pitchFamily="18" charset="0"/>
                <a:sym typeface="Calibri" pitchFamily="34" charset="0"/>
              </a:rPr>
              <a:t>(Para. 3)</a:t>
            </a: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p:txBody>
      </p:sp>
      <p:sp>
        <p:nvSpPr>
          <p:cNvPr id="23" name="动作按钮: 第一张 22">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4" name="TextBox 13"/>
          <p:cNvSpPr txBox="1"/>
          <p:nvPr/>
        </p:nvSpPr>
        <p:spPr>
          <a:xfrm>
            <a:off x="620739" y="2636912"/>
            <a:ext cx="8310483" cy="2092881"/>
          </a:xfrm>
          <a:prstGeom prst="rect">
            <a:avLst/>
          </a:prstGeom>
          <a:noFill/>
          <a:ln w="25400">
            <a:solidFill>
              <a:srgbClr val="C00000"/>
            </a:solidFill>
          </a:ln>
        </p:spPr>
        <p:txBody>
          <a:bodyPr wrap="square" rtlCol="0">
            <a:spAutoFit/>
          </a:bodyPr>
          <a:lstStyle/>
          <a:p>
            <a:r>
              <a:rPr lang="zh-CN" altLang="en-US" sz="2600" dirty="0">
                <a:latin typeface="Times New Roman" pitchFamily="18" charset="0"/>
              </a:rPr>
              <a:t>在宾语从句</a:t>
            </a:r>
            <a:r>
              <a:rPr lang="en-US" altLang="zh-CN" sz="2600" dirty="0">
                <a:latin typeface="Times New Roman" pitchFamily="18" charset="0"/>
              </a:rPr>
              <a:t>I was the only important thing she had on her mind</a:t>
            </a:r>
            <a:r>
              <a:rPr lang="zh-CN" altLang="en-US" sz="2600" dirty="0">
                <a:latin typeface="Times New Roman" pitchFamily="18" charset="0"/>
              </a:rPr>
              <a:t>中，</a:t>
            </a:r>
            <a:r>
              <a:rPr lang="en-US" altLang="zh-CN" sz="2600" dirty="0">
                <a:latin typeface="Times New Roman" pitchFamily="18" charset="0"/>
              </a:rPr>
              <a:t>she had on her mind</a:t>
            </a:r>
            <a:r>
              <a:rPr lang="zh-CN" altLang="en-US" sz="2600" dirty="0">
                <a:latin typeface="Times New Roman" pitchFamily="18" charset="0"/>
              </a:rPr>
              <a:t>是省略了</a:t>
            </a:r>
            <a:r>
              <a:rPr lang="en-US" altLang="zh-CN" sz="2600" dirty="0">
                <a:latin typeface="Times New Roman" pitchFamily="18" charset="0"/>
              </a:rPr>
              <a:t>that</a:t>
            </a:r>
            <a:r>
              <a:rPr lang="zh-CN" altLang="en-US" sz="2600" dirty="0">
                <a:latin typeface="Times New Roman" pitchFamily="18" charset="0"/>
              </a:rPr>
              <a:t>的定语从句，修饰</a:t>
            </a:r>
            <a:r>
              <a:rPr lang="en-US" altLang="zh-CN" sz="2600" dirty="0">
                <a:latin typeface="Times New Roman" pitchFamily="18" charset="0"/>
              </a:rPr>
              <a:t>the only important thing</a:t>
            </a:r>
            <a:r>
              <a:rPr lang="zh-CN" altLang="en-US" sz="2600" dirty="0">
                <a:latin typeface="Times New Roman" pitchFamily="18" charset="0"/>
              </a:rPr>
              <a:t>。定语从句中，当先行词被</a:t>
            </a:r>
            <a:r>
              <a:rPr lang="en-US" altLang="zh-CN" sz="2600" dirty="0">
                <a:latin typeface="Times New Roman" pitchFamily="18" charset="0"/>
              </a:rPr>
              <a:t>the only</a:t>
            </a:r>
            <a:r>
              <a:rPr lang="zh-CN" altLang="en-US" sz="2600" dirty="0">
                <a:latin typeface="Times New Roman" pitchFamily="18" charset="0"/>
              </a:rPr>
              <a:t>修饰时，其关系代词通常用</a:t>
            </a:r>
            <a:r>
              <a:rPr lang="en-US" altLang="zh-CN" sz="2600" dirty="0">
                <a:latin typeface="Times New Roman" pitchFamily="18" charset="0"/>
              </a:rPr>
              <a:t>that</a:t>
            </a:r>
            <a:r>
              <a:rPr lang="zh-CN" altLang="en-US" sz="2600" dirty="0">
                <a:latin typeface="Times New Roman" pitchFamily="18" charset="0"/>
              </a:rPr>
              <a:t>，有时也用</a:t>
            </a:r>
            <a:r>
              <a:rPr lang="en-US" altLang="zh-CN" sz="2600" dirty="0">
                <a:latin typeface="Times New Roman" pitchFamily="18" charset="0"/>
              </a:rPr>
              <a:t>who</a:t>
            </a:r>
            <a:r>
              <a:rPr lang="zh-CN" altLang="en-US" sz="2600" dirty="0">
                <a:latin typeface="Times New Roman" pitchFamily="18" charset="0"/>
              </a:rPr>
              <a:t>，但不能用</a:t>
            </a:r>
            <a:r>
              <a:rPr lang="en-US" altLang="zh-CN" sz="2600" dirty="0">
                <a:latin typeface="Times New Roman" pitchFamily="18" charset="0"/>
              </a:rPr>
              <a:t>which</a:t>
            </a:r>
            <a:r>
              <a:rPr lang="zh-CN" altLang="en-US" sz="2600" dirty="0">
                <a:latin typeface="Times New Roman" pitchFamily="18" charset="0"/>
              </a:rPr>
              <a:t>。</a:t>
            </a:r>
            <a:endParaRPr lang="en-US" altLang="zh-CN" sz="2600" i="1" dirty="0">
              <a:latin typeface="Times New Roman" pitchFamily="18" charset="0"/>
            </a:endParaRPr>
          </a:p>
        </p:txBody>
      </p:sp>
    </p:spTree>
    <p:extLst>
      <p:ext uri="{BB962C8B-B14F-4D97-AF65-F5344CB8AC3E}">
        <p14:creationId xmlns:p14="http://schemas.microsoft.com/office/powerpoint/2010/main" val="3608570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内容占位符 2"/>
          <p:cNvSpPr>
            <a:spLocks noGrp="1"/>
          </p:cNvSpPr>
          <p:nvPr/>
        </p:nvSpPr>
        <p:spPr bwMode="auto">
          <a:xfrm>
            <a:off x="360040" y="1124744"/>
            <a:ext cx="8532440" cy="122413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2. </a:t>
            </a:r>
            <a:r>
              <a:rPr lang="en-US" altLang="zh-CN" sz="2600" b="1" dirty="0">
                <a:latin typeface="Times New Roman" pitchFamily="18" charset="0"/>
                <a:sym typeface="Calibri" pitchFamily="34" charset="0"/>
              </a:rPr>
              <a:t>My mother </a:t>
            </a:r>
            <a:r>
              <a:rPr lang="en-US" altLang="zh-CN" sz="2600" b="1" dirty="0">
                <a:solidFill>
                  <a:srgbClr val="C00000"/>
                </a:solidFill>
                <a:latin typeface="Times New Roman" pitchFamily="18" charset="0"/>
                <a:sym typeface="Calibri" pitchFamily="34" charset="0"/>
              </a:rPr>
              <a:t>would</a:t>
            </a:r>
            <a:r>
              <a:rPr lang="en-US" altLang="zh-CN" sz="2600" b="1" dirty="0">
                <a:latin typeface="Times New Roman" pitchFamily="18" charset="0"/>
                <a:sym typeface="Calibri" pitchFamily="34" charset="0"/>
              </a:rPr>
              <a:t> be standing at the top of the stairs, smiling down at me with a look that suggested I was the only important thing she had </a:t>
            </a:r>
            <a:r>
              <a:rPr lang="en-US" altLang="zh-CN" sz="2600" b="1" dirty="0">
                <a:solidFill>
                  <a:srgbClr val="C00000"/>
                </a:solidFill>
                <a:latin typeface="Times New Roman" pitchFamily="18" charset="0"/>
                <a:sym typeface="Calibri" pitchFamily="34" charset="0"/>
              </a:rPr>
              <a:t>on her mind</a:t>
            </a:r>
            <a:r>
              <a:rPr lang="en-US" altLang="zh-CN" sz="2600" b="1" dirty="0">
                <a:latin typeface="Times New Roman" pitchFamily="18" charset="0"/>
                <a:sym typeface="Calibri" pitchFamily="34" charset="0"/>
              </a:rPr>
              <a:t>. </a:t>
            </a:r>
            <a:r>
              <a:rPr lang="en-US" altLang="zh-CN" sz="2600" b="1" dirty="0">
                <a:solidFill>
                  <a:srgbClr val="C00000"/>
                </a:solidFill>
                <a:latin typeface="Times New Roman" pitchFamily="18" charset="0"/>
                <a:sym typeface="Calibri" pitchFamily="34" charset="0"/>
              </a:rPr>
              <a:t>(Para. 3)</a:t>
            </a: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p:txBody>
      </p:sp>
      <p:sp>
        <p:nvSpPr>
          <p:cNvPr id="23" name="动作按钮: 第一张 22">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4" name="TextBox 13"/>
          <p:cNvSpPr txBox="1"/>
          <p:nvPr/>
        </p:nvSpPr>
        <p:spPr>
          <a:xfrm>
            <a:off x="620739" y="2636912"/>
            <a:ext cx="8310483" cy="2492990"/>
          </a:xfrm>
          <a:prstGeom prst="rect">
            <a:avLst/>
          </a:prstGeom>
          <a:noFill/>
          <a:ln w="25400">
            <a:solidFill>
              <a:srgbClr val="C00000"/>
            </a:solidFill>
          </a:ln>
        </p:spPr>
        <p:txBody>
          <a:bodyPr wrap="square" rtlCol="0">
            <a:spAutoFit/>
          </a:bodyPr>
          <a:lstStyle/>
          <a:p>
            <a:r>
              <a:rPr lang="en-US" altLang="zh-CN" sz="2600" dirty="0">
                <a:latin typeface="Times New Roman" pitchFamily="18" charset="0"/>
              </a:rPr>
              <a:t>e.g. </a:t>
            </a:r>
            <a:r>
              <a:rPr lang="en-US" altLang="zh-CN" sz="2600" i="1" dirty="0">
                <a:latin typeface="Times New Roman" pitchFamily="18" charset="0"/>
              </a:rPr>
              <a:t>Happiness is the only thing that multiplies when you</a:t>
            </a:r>
          </a:p>
          <a:p>
            <a:r>
              <a:rPr lang="en-US" altLang="zh-CN" sz="2600" i="1" dirty="0">
                <a:latin typeface="Times New Roman" pitchFamily="18" charset="0"/>
              </a:rPr>
              <a:t>      share it.</a:t>
            </a:r>
          </a:p>
          <a:p>
            <a:r>
              <a:rPr lang="en-US" altLang="zh-CN" sz="2600" i="1" dirty="0">
                <a:latin typeface="Times New Roman" pitchFamily="18" charset="0"/>
              </a:rPr>
              <a:t>      The only person who can actually abandon you is</a:t>
            </a:r>
          </a:p>
          <a:p>
            <a:r>
              <a:rPr lang="en-US" altLang="zh-CN" sz="2600" i="1" dirty="0">
                <a:latin typeface="Times New Roman" pitchFamily="18" charset="0"/>
              </a:rPr>
              <a:t>      yourself.</a:t>
            </a:r>
          </a:p>
          <a:p>
            <a:r>
              <a:rPr lang="en-US" altLang="zh-CN" sz="2600" i="1" dirty="0">
                <a:latin typeface="Times New Roman" pitchFamily="18" charset="0"/>
              </a:rPr>
              <a:t>      … we were perhaps the only people who would press</a:t>
            </a:r>
          </a:p>
          <a:p>
            <a:r>
              <a:rPr lang="en-US" altLang="zh-CN" sz="2600" i="1" dirty="0">
                <a:latin typeface="Times New Roman" pitchFamily="18" charset="0"/>
              </a:rPr>
              <a:t>     such a sorry-looking weed. (Para. 13)</a:t>
            </a:r>
          </a:p>
        </p:txBody>
      </p:sp>
    </p:spTree>
    <p:extLst>
      <p:ext uri="{BB962C8B-B14F-4D97-AF65-F5344CB8AC3E}">
        <p14:creationId xmlns:p14="http://schemas.microsoft.com/office/powerpoint/2010/main" val="3947537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287338" y="1113166"/>
            <a:ext cx="8462143" cy="1008112"/>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3. </a:t>
            </a:r>
            <a:r>
              <a:rPr lang="en-US" altLang="zh-CN" sz="2600" b="1" dirty="0">
                <a:latin typeface="Times New Roman" pitchFamily="18" charset="0"/>
              </a:rPr>
              <a:t>For this, I am forever </a:t>
            </a:r>
            <a:r>
              <a:rPr lang="en-US" altLang="zh-CN" sz="2600" b="1" dirty="0">
                <a:solidFill>
                  <a:srgbClr val="C00000"/>
                </a:solidFill>
                <a:latin typeface="Times New Roman" pitchFamily="18" charset="0"/>
              </a:rPr>
              <a:t>grateful</a:t>
            </a:r>
            <a:r>
              <a:rPr lang="en-US" altLang="zh-CN" sz="2600" b="1" dirty="0">
                <a:latin typeface="Times New Roman" pitchFamily="18" charset="0"/>
              </a:rPr>
              <a:t>. </a:t>
            </a:r>
            <a:r>
              <a:rPr lang="en-US" altLang="zh-CN" sz="2600" b="1" dirty="0">
                <a:solidFill>
                  <a:srgbClr val="C00000"/>
                </a:solidFill>
                <a:latin typeface="Times New Roman" pitchFamily="18" charset="0"/>
              </a:rPr>
              <a:t>(Para. 3) </a:t>
            </a:r>
            <a:endParaRPr lang="en-US" altLang="zh-CN" sz="2600" b="1"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647686" y="1772816"/>
            <a:ext cx="8011294" cy="129266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rPr>
              <a:t>grateful</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a. </a:t>
            </a:r>
            <a:r>
              <a:rPr lang="en-US" altLang="zh-CN" sz="2600" dirty="0">
                <a:latin typeface="Times New Roman" pitchFamily="18" charset="0"/>
              </a:rPr>
              <a:t>feeling that you want to thank sb. because they have given you </a:t>
            </a:r>
            <a:r>
              <a:rPr lang="en-US" altLang="zh-CN" sz="2600" dirty="0" err="1">
                <a:latin typeface="Times New Roman" pitchFamily="18" charset="0"/>
              </a:rPr>
              <a:t>sth</a:t>
            </a:r>
            <a:r>
              <a:rPr lang="en-US" altLang="zh-CN" sz="2600" dirty="0">
                <a:latin typeface="Times New Roman" pitchFamily="18" charset="0"/>
              </a:rPr>
              <a:t>. or done </a:t>
            </a:r>
            <a:r>
              <a:rPr lang="en-US" altLang="zh-CN" sz="2600" dirty="0" err="1">
                <a:latin typeface="Times New Roman" pitchFamily="18" charset="0"/>
              </a:rPr>
              <a:t>sth</a:t>
            </a:r>
            <a:r>
              <a:rPr lang="en-US" altLang="zh-CN" sz="2600" dirty="0">
                <a:latin typeface="Times New Roman" pitchFamily="18" charset="0"/>
              </a:rPr>
              <a:t>. for you </a:t>
            </a:r>
            <a:r>
              <a:rPr lang="zh-CN" altLang="en-US" sz="2600" dirty="0">
                <a:latin typeface="Times New Roman" pitchFamily="18" charset="0"/>
              </a:rPr>
              <a:t>感激的；表示感激的</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647686" y="5013176"/>
            <a:ext cx="7651538"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Times New Roman" pitchFamily="18" charset="0"/>
              </a:rPr>
              <a:t>她非常感激这家人能让她住在他们的家里。</a:t>
            </a:r>
            <a:endParaRPr lang="zh-CN" altLang="en-US" sz="2600" dirty="0">
              <a:latin typeface="+mn-ea"/>
            </a:endParaRPr>
          </a:p>
        </p:txBody>
      </p:sp>
      <p:sp>
        <p:nvSpPr>
          <p:cNvPr id="23" name="矩形 22"/>
          <p:cNvSpPr>
            <a:spLocks noChangeArrowheads="1"/>
          </p:cNvSpPr>
          <p:nvPr/>
        </p:nvSpPr>
        <p:spPr bwMode="auto">
          <a:xfrm>
            <a:off x="710153" y="5492540"/>
            <a:ext cx="8408417"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She was grateful to the family for letting her stay at their house.</a:t>
            </a:r>
          </a:p>
        </p:txBody>
      </p:sp>
      <p:grpSp>
        <p:nvGrpSpPr>
          <p:cNvPr id="2" name="组合 37"/>
          <p:cNvGrpSpPr>
            <a:grpSpLocks/>
          </p:cNvGrpSpPr>
          <p:nvPr/>
        </p:nvGrpSpPr>
        <p:grpSpPr bwMode="auto">
          <a:xfrm>
            <a:off x="713561" y="4491422"/>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charset="-122"/>
              </a:endParaRPr>
            </a:p>
          </p:txBody>
        </p:sp>
      </p:gr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1" name="文本框 6"/>
          <p:cNvSpPr txBox="1"/>
          <p:nvPr/>
        </p:nvSpPr>
        <p:spPr>
          <a:xfrm>
            <a:off x="710153" y="3284984"/>
            <a:ext cx="7828037" cy="892552"/>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p>
            <a:pPr>
              <a:buFont typeface="Arial" charset="0"/>
              <a:buNone/>
              <a:defRPr/>
            </a:pPr>
            <a:r>
              <a:rPr lang="en-US" altLang="zh-CN" sz="2600" b="1" noProof="1">
                <a:solidFill>
                  <a:srgbClr val="C00000"/>
                </a:solidFill>
                <a:latin typeface="Times New Roman" pitchFamily="18" charset="0"/>
              </a:rPr>
              <a:t>be grateful (to sb.) for sth.</a:t>
            </a:r>
          </a:p>
          <a:p>
            <a:pPr>
              <a:buFont typeface="Arial" charset="0"/>
              <a:buNone/>
              <a:defRPr/>
            </a:pPr>
            <a:r>
              <a:rPr lang="en-US" altLang="zh-CN" sz="2600" b="1" noProof="1">
                <a:solidFill>
                  <a:srgbClr val="C00000"/>
                </a:solidFill>
                <a:latin typeface="Times New Roman" pitchFamily="18" charset="0"/>
              </a:rPr>
              <a:t>be grateful that</a:t>
            </a:r>
            <a:endParaRPr lang="zh-CN" altLang="en-US" sz="2600" b="1" noProof="1">
              <a:solidFill>
                <a:srgbClr val="C00000"/>
              </a:solidFill>
              <a:latin typeface="Times New Roman" pitchFamily="18" charset="0"/>
            </a:endParaRPr>
          </a:p>
        </p:txBody>
      </p:sp>
      <p:sp>
        <p:nvSpPr>
          <p:cNvPr id="25"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linds(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3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7413"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174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7417" name="Rectangle 6"/>
          <p:cNvSpPr>
            <a:spLocks noChangeArrowheads="1"/>
          </p:cNvSpPr>
          <p:nvPr/>
        </p:nvSpPr>
        <p:spPr bwMode="auto">
          <a:xfrm>
            <a:off x="670247" y="1916832"/>
            <a:ext cx="8150225" cy="1363662"/>
          </a:xfrm>
          <a:prstGeom prst="rect">
            <a:avLst/>
          </a:prstGeom>
          <a:noFill/>
          <a:ln w="9525">
            <a:noFill/>
            <a:miter lim="800000"/>
            <a:headEnd/>
            <a:tailEnd/>
          </a:ln>
        </p:spPr>
        <p:txBody>
          <a:bodyPr/>
          <a:lstStyle/>
          <a:p>
            <a:pPr marL="179388" fontAlgn="base">
              <a:spcBef>
                <a:spcPct val="0"/>
              </a:spcBef>
              <a:spcAft>
                <a:spcPct val="0"/>
              </a:spcAft>
              <a:buFont typeface="Arial" pitchFamily="34" charset="0"/>
              <a:buNone/>
            </a:pPr>
            <a:r>
              <a:rPr lang="en-US" altLang="zh-CN" sz="2600" b="1" dirty="0">
                <a:solidFill>
                  <a:prstClr val="black"/>
                </a:solidFill>
                <a:latin typeface="Times New Roman" pitchFamily="18" charset="0"/>
                <a:sym typeface="Arial" pitchFamily="34" charset="0"/>
              </a:rPr>
              <a:t>Watch a video clip, and finish the exercises.</a:t>
            </a:r>
          </a:p>
          <a:p>
            <a:pPr marL="179388" algn="just" fontAlgn="base">
              <a:spcBef>
                <a:spcPct val="0"/>
              </a:spcBef>
              <a:spcAft>
                <a:spcPct val="0"/>
              </a:spcAft>
              <a:buFont typeface="Arial" pitchFamily="34" charset="0"/>
              <a:buNone/>
            </a:pPr>
            <a:r>
              <a:rPr lang="en-US" altLang="zh-CN" sz="2600" b="1" dirty="0">
                <a:solidFill>
                  <a:prstClr val="black"/>
                </a:solidFill>
                <a:latin typeface="Times New Roman" pitchFamily="18" charset="0"/>
                <a:sym typeface="Arial" pitchFamily="34" charset="0"/>
              </a:rPr>
              <a:t> </a:t>
            </a:r>
          </a:p>
          <a:p>
            <a:pPr marL="179388" algn="just" fontAlgn="base">
              <a:spcBef>
                <a:spcPct val="0"/>
              </a:spcBef>
              <a:spcAft>
                <a:spcPct val="0"/>
              </a:spcAft>
              <a:buFont typeface="Arial" pitchFamily="34" charset="0"/>
              <a:buNone/>
            </a:pPr>
            <a:endParaRPr lang="zh-CN" altLang="en-US" sz="2600" b="1" dirty="0">
              <a:solidFill>
                <a:srgbClr val="000000"/>
              </a:solidFill>
              <a:latin typeface="Times New Roman" pitchFamily="18" charset="0"/>
              <a:cs typeface="Times New Roman" pitchFamily="18" charset="0"/>
              <a:sym typeface="Arial" pitchFamily="34" charset="0"/>
            </a:endParaRPr>
          </a:p>
        </p:txBody>
      </p:sp>
      <p:sp>
        <p:nvSpPr>
          <p:cNvPr id="17420" name="文本框 24"/>
          <p:cNvSpPr txBox="1">
            <a:spLocks noChangeArrowheads="1"/>
          </p:cNvSpPr>
          <p:nvPr/>
        </p:nvSpPr>
        <p:spPr bwMode="auto">
          <a:xfrm>
            <a:off x="827584" y="1034562"/>
            <a:ext cx="4533900" cy="52322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en-US" altLang="zh-CN" sz="2800" b="1" dirty="0">
                <a:solidFill>
                  <a:srgbClr val="F79646"/>
                </a:solidFill>
                <a:latin typeface="Times New Roman" pitchFamily="18" charset="0"/>
              </a:rPr>
              <a:t>Viewing and speaking</a:t>
            </a:r>
            <a:endParaRPr kumimoji="1" lang="zh-CN" altLang="en-US" sz="2800" b="1" dirty="0">
              <a:solidFill>
                <a:srgbClr val="F79646"/>
              </a:solidFill>
              <a:latin typeface="Times New Roman" pitchFamily="18" charset="0"/>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15" name="Picture 11" descr="f:\program files\360se6\User Data\temp\fc73abb21fd7e1c8-e264c3ef1a7e0938-e76cb1b1f9395185d3b1d56c954dcc1a.jpg">
            <a:hlinkClick r:id="rId4" action="ppaction://hlinkfile"/>
          </p:cNvPr>
          <p:cNvPicPr>
            <a:picLocks noChangeArrowheads="1"/>
          </p:cNvPicPr>
          <p:nvPr/>
        </p:nvPicPr>
        <p:blipFill>
          <a:blip r:embed="rId5" cstate="print">
            <a:clrChange>
              <a:clrFrom>
                <a:srgbClr val="FFFFFF"/>
              </a:clrFrom>
              <a:clrTo>
                <a:srgbClr val="FFFFFF">
                  <a:alpha val="0"/>
                </a:srgbClr>
              </a:clrTo>
            </a:clrChange>
          </a:blip>
          <a:srcRect l="11009" r="16354"/>
          <a:stretch>
            <a:fillRect/>
          </a:stretch>
        </p:blipFill>
        <p:spPr bwMode="auto">
          <a:xfrm>
            <a:off x="7236296" y="4869160"/>
            <a:ext cx="1439862" cy="1439862"/>
          </a:xfrm>
          <a:prstGeom prst="rect">
            <a:avLst/>
          </a:prstGeom>
          <a:noFill/>
          <a:ln w="9525">
            <a:noFill/>
            <a:miter lim="800000"/>
            <a:headEnd/>
            <a:tailEnd/>
          </a:ln>
        </p:spPr>
      </p:pic>
      <p:pic>
        <p:nvPicPr>
          <p:cNvPr id="106498" name="Picture 2" descr="https://tse4.mm.bing.net/th?id=OIP.GCD2y9eenr7fiN_6Wak2VAHaFU&amp;pid=Api"/>
          <p:cNvPicPr>
            <a:picLocks noChangeAspect="1" noChangeArrowheads="1"/>
          </p:cNvPicPr>
          <p:nvPr/>
        </p:nvPicPr>
        <p:blipFill>
          <a:blip r:embed="rId6" cstate="print"/>
          <a:srcRect/>
          <a:stretch>
            <a:fillRect/>
          </a:stretch>
        </p:blipFill>
        <p:spPr bwMode="auto">
          <a:xfrm>
            <a:off x="1907704" y="2996952"/>
            <a:ext cx="4514850" cy="3238501"/>
          </a:xfrm>
          <a:prstGeom prst="rect">
            <a:avLst/>
          </a:prstGeom>
          <a:noFill/>
        </p:spPr>
      </p:pic>
      <p:sp>
        <p:nvSpPr>
          <p:cNvPr id="16"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400" b="1" dirty="0">
              <a:solidFill>
                <a:srgbClr val="FF9F47"/>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1" name="直线连接符 60"/>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30054" name="图片 62"/>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30058"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dirty="0">
                <a:solidFill>
                  <a:schemeClr val="bg1"/>
                </a:solidFill>
                <a:latin typeface="微软雅黑" pitchFamily="34" charset="-122"/>
                <a:ea typeface="微软雅黑" pitchFamily="34" charset="-122"/>
              </a:rPr>
              <a:t>新一代大学英语（基础篇）</a:t>
            </a:r>
            <a:r>
              <a:rPr lang="en-US" altLang="zh-CN" b="1" dirty="0">
                <a:solidFill>
                  <a:schemeClr val="bg1"/>
                </a:solidFill>
                <a:latin typeface="微软雅黑" pitchFamily="34" charset="-122"/>
                <a:ea typeface="微软雅黑" pitchFamily="34" charset="-122"/>
              </a:rPr>
              <a:t>  </a:t>
            </a:r>
            <a:r>
              <a:rPr lang="zh-CN" altLang="en-US" b="1" dirty="0">
                <a:solidFill>
                  <a:schemeClr val="bg1"/>
                </a:solidFill>
                <a:latin typeface="微软雅黑" pitchFamily="34" charset="-122"/>
                <a:ea typeface="微软雅黑" pitchFamily="34" charset="-122"/>
              </a:rPr>
              <a:t>综合教程</a:t>
            </a:r>
            <a:r>
              <a:rPr lang="en-US" altLang="zh-CN" b="1" dirty="0">
                <a:solidFill>
                  <a:schemeClr val="bg1"/>
                </a:solidFill>
                <a:latin typeface="微软雅黑" pitchFamily="34" charset="-122"/>
                <a:ea typeface="微软雅黑" pitchFamily="34" charset="-122"/>
              </a:rPr>
              <a:t>  Unit 8</a:t>
            </a:r>
            <a:endParaRPr lang="zh-CN" altLang="en-US" b="1" dirty="0">
              <a:solidFill>
                <a:schemeClr val="bg1"/>
              </a:solidFill>
              <a:latin typeface="微软雅黑" pitchFamily="34" charset="-122"/>
              <a:ea typeface="微软雅黑" pitchFamily="34" charset="-122"/>
            </a:endParaRP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7" name="矩形 4"/>
          <p:cNvSpPr>
            <a:spLocks noChangeArrowheads="1"/>
          </p:cNvSpPr>
          <p:nvPr/>
        </p:nvSpPr>
        <p:spPr bwMode="auto">
          <a:xfrm>
            <a:off x="468313" y="1988840"/>
            <a:ext cx="8207375" cy="526554"/>
          </a:xfrm>
          <a:prstGeom prst="rect">
            <a:avLst/>
          </a:prstGeom>
          <a:solidFill>
            <a:schemeClr val="accent5">
              <a:lumMod val="20000"/>
              <a:lumOff val="80000"/>
            </a:schemeClr>
          </a:solidFill>
          <a:ln w="9525">
            <a:noFill/>
            <a:miter lim="800000"/>
            <a:headEnd/>
            <a:tailEnd/>
          </a:ln>
        </p:spPr>
        <p:txBody>
          <a:bodyPr>
            <a:spAutoFit/>
          </a:bodyPr>
          <a:lstStyle/>
          <a:p>
            <a:pPr>
              <a:lnSpc>
                <a:spcPct val="120000"/>
              </a:lnSpc>
              <a:spcBef>
                <a:spcPct val="20000"/>
              </a:spcBef>
              <a:buClr>
                <a:srgbClr val="E1B4B3"/>
              </a:buClr>
              <a:buSzPct val="120000"/>
              <a:buFont typeface="Wingdings" pitchFamily="2" charset="2"/>
              <a:buNone/>
            </a:pPr>
            <a:r>
              <a:rPr lang="en-US" altLang="zh-CN" sz="2600" b="1" dirty="0">
                <a:solidFill>
                  <a:srgbClr val="C00000"/>
                </a:solidFill>
                <a:latin typeface="Times New Roman" pitchFamily="18" charset="0"/>
              </a:rPr>
              <a:t>thankful: </a:t>
            </a:r>
            <a:r>
              <a:rPr lang="en-US" altLang="zh-CN" sz="2600" i="1" dirty="0">
                <a:latin typeface="Times New Roman" pitchFamily="18" charset="0"/>
              </a:rPr>
              <a:t>a.</a:t>
            </a:r>
            <a:r>
              <a:rPr lang="en-US" altLang="zh-CN" sz="2600" dirty="0">
                <a:latin typeface="Times New Roman" pitchFamily="18" charset="0"/>
              </a:rPr>
              <a:t> grateful for </a:t>
            </a:r>
            <a:r>
              <a:rPr lang="en-US" altLang="zh-CN" sz="2600" dirty="0" err="1">
                <a:latin typeface="Times New Roman" pitchFamily="18" charset="0"/>
              </a:rPr>
              <a:t>sth</a:t>
            </a:r>
            <a:r>
              <a:rPr lang="en-US" altLang="zh-CN" sz="2600" dirty="0">
                <a:latin typeface="Times New Roman" pitchFamily="18" charset="0"/>
              </a:rPr>
              <a:t>. </a:t>
            </a:r>
            <a:r>
              <a:rPr lang="zh-CN" altLang="en-US" sz="2600" dirty="0">
                <a:latin typeface="Times New Roman" pitchFamily="18" charset="0"/>
              </a:rPr>
              <a:t>感激的；感谢的</a:t>
            </a:r>
            <a:endParaRPr lang="en-US" altLang="zh-CN" sz="2600" dirty="0">
              <a:latin typeface="Times New Roman" pitchFamily="18" charset="0"/>
            </a:endParaRPr>
          </a:p>
        </p:txBody>
      </p:sp>
      <p:sp>
        <p:nvSpPr>
          <p:cNvPr id="18" name="矩形 4"/>
          <p:cNvSpPr>
            <a:spLocks noChangeArrowheads="1"/>
          </p:cNvSpPr>
          <p:nvPr/>
        </p:nvSpPr>
        <p:spPr bwMode="auto">
          <a:xfrm>
            <a:off x="468313" y="2564904"/>
            <a:ext cx="8207375" cy="1006686"/>
          </a:xfrm>
          <a:prstGeom prst="rect">
            <a:avLst/>
          </a:prstGeom>
          <a:solidFill>
            <a:schemeClr val="accent2">
              <a:lumMod val="20000"/>
              <a:lumOff val="80000"/>
            </a:schemeClr>
          </a:solidFill>
          <a:ln w="9525">
            <a:noFill/>
            <a:miter lim="800000"/>
            <a:headEnd/>
            <a:tailEnd/>
          </a:ln>
        </p:spPr>
        <p:txBody>
          <a:bodyPr>
            <a:spAutoFit/>
          </a:bodyPr>
          <a:lstStyle/>
          <a:p>
            <a:pPr marL="432000" indent="-457200">
              <a:lnSpc>
                <a:spcPct val="120000"/>
              </a:lnSpc>
              <a:defRPr/>
            </a:pPr>
            <a:r>
              <a:rPr lang="en-US" altLang="zh-CN" sz="2600" dirty="0">
                <a:solidFill>
                  <a:srgbClr val="C00000"/>
                </a:solidFill>
                <a:latin typeface="Times New Roman" pitchFamily="18" charset="0"/>
              </a:rPr>
              <a:t>e.g. </a:t>
            </a:r>
            <a:r>
              <a:rPr lang="en-US" altLang="zh-CN" sz="2600" i="1" dirty="0">
                <a:latin typeface="Times New Roman" pitchFamily="18" charset="0"/>
              </a:rPr>
              <a:t>We are so </a:t>
            </a:r>
            <a:r>
              <a:rPr lang="en-US" altLang="zh-CN" sz="2600" i="1" dirty="0">
                <a:solidFill>
                  <a:srgbClr val="C00000"/>
                </a:solidFill>
                <a:latin typeface="Times New Roman" pitchFamily="18" charset="0"/>
              </a:rPr>
              <a:t>thankful</a:t>
            </a:r>
            <a:r>
              <a:rPr lang="en-US" altLang="zh-CN" sz="2600" i="1" dirty="0">
                <a:latin typeface="Times New Roman" pitchFamily="18" charset="0"/>
              </a:rPr>
              <a:t> for all the support we received. </a:t>
            </a:r>
          </a:p>
          <a:p>
            <a:pPr marL="432000" indent="-457200">
              <a:lnSpc>
                <a:spcPct val="120000"/>
              </a:lnSpc>
              <a:defRPr/>
            </a:pPr>
            <a:r>
              <a:rPr lang="en-US" altLang="zh-CN" sz="2600" dirty="0">
                <a:solidFill>
                  <a:srgbClr val="C00000"/>
                </a:solidFill>
                <a:latin typeface="Times New Roman" pitchFamily="18" charset="0"/>
              </a:rPr>
              <a:t>	 </a:t>
            </a:r>
            <a:r>
              <a:rPr lang="zh-CN" altLang="en-US" sz="2600" dirty="0">
                <a:latin typeface="Times New Roman" pitchFamily="18" charset="0"/>
              </a:rPr>
              <a:t>我们非常感谢所获得的一切帮助。</a:t>
            </a:r>
            <a:endParaRPr lang="en-US" altLang="zh-CN" sz="2600" dirty="0">
              <a:latin typeface="Times New Roman" pitchFamily="18" charset="0"/>
            </a:endParaRPr>
          </a:p>
        </p:txBody>
      </p:sp>
      <p:sp>
        <p:nvSpPr>
          <p:cNvPr id="19" name="矩形 4"/>
          <p:cNvSpPr>
            <a:spLocks noChangeArrowheads="1"/>
          </p:cNvSpPr>
          <p:nvPr/>
        </p:nvSpPr>
        <p:spPr bwMode="auto">
          <a:xfrm>
            <a:off x="469081" y="4005064"/>
            <a:ext cx="8207375" cy="1052596"/>
          </a:xfrm>
          <a:prstGeom prst="rect">
            <a:avLst/>
          </a:prstGeom>
          <a:solidFill>
            <a:schemeClr val="accent5">
              <a:lumMod val="20000"/>
              <a:lumOff val="80000"/>
            </a:schemeClr>
          </a:solidFill>
          <a:ln w="9525">
            <a:noFill/>
            <a:miter lim="800000"/>
            <a:headEnd/>
            <a:tailEnd/>
          </a:ln>
        </p:spPr>
        <p:txBody>
          <a:bodyPr wrap="square">
            <a:spAutoFit/>
          </a:bodyPr>
          <a:lstStyle/>
          <a:p>
            <a:pPr>
              <a:lnSpc>
                <a:spcPct val="120000"/>
              </a:lnSpc>
              <a:spcBef>
                <a:spcPct val="20000"/>
              </a:spcBef>
              <a:buClr>
                <a:srgbClr val="E1B4B3"/>
              </a:buClr>
              <a:buSzPct val="120000"/>
              <a:buFont typeface="Wingdings" pitchFamily="2" charset="2"/>
              <a:buNone/>
            </a:pPr>
            <a:r>
              <a:rPr lang="en-US" altLang="zh-CN" sz="2600" b="1" dirty="0">
                <a:solidFill>
                  <a:srgbClr val="C00000"/>
                </a:solidFill>
                <a:latin typeface="Times New Roman" pitchFamily="18" charset="0"/>
              </a:rPr>
              <a:t>gratitude:  </a:t>
            </a:r>
            <a:r>
              <a:rPr lang="en-US" altLang="zh-CN" sz="2600" i="1" dirty="0">
                <a:latin typeface="Times New Roman" pitchFamily="18" charset="0"/>
              </a:rPr>
              <a:t>n.</a:t>
            </a:r>
            <a:r>
              <a:rPr lang="en-US" altLang="zh-CN" sz="2600" dirty="0">
                <a:latin typeface="Times New Roman" pitchFamily="18" charset="0"/>
              </a:rPr>
              <a:t> a feeling of being grateful to sb. because they have given you </a:t>
            </a:r>
            <a:r>
              <a:rPr lang="en-US" altLang="zh-CN" sz="2600" dirty="0" err="1">
                <a:latin typeface="Times New Roman" pitchFamily="18" charset="0"/>
              </a:rPr>
              <a:t>sth</a:t>
            </a:r>
            <a:r>
              <a:rPr lang="en-US" altLang="zh-CN" sz="2600" dirty="0">
                <a:latin typeface="Times New Roman" pitchFamily="18" charset="0"/>
              </a:rPr>
              <a:t>. or done </a:t>
            </a:r>
            <a:r>
              <a:rPr lang="en-US" altLang="zh-CN" sz="2600" dirty="0" err="1">
                <a:latin typeface="Times New Roman" pitchFamily="18" charset="0"/>
              </a:rPr>
              <a:t>sth</a:t>
            </a:r>
            <a:r>
              <a:rPr lang="en-US" altLang="zh-CN" sz="2600" dirty="0">
                <a:latin typeface="Times New Roman" pitchFamily="18" charset="0"/>
              </a:rPr>
              <a:t>. for you </a:t>
            </a:r>
            <a:r>
              <a:rPr lang="zh-CN" altLang="en-US" sz="2600" dirty="0">
                <a:latin typeface="Times New Roman" pitchFamily="18" charset="0"/>
              </a:rPr>
              <a:t>感激；谢意</a:t>
            </a:r>
            <a:endParaRPr lang="en-US" altLang="zh-CN" sz="2600" dirty="0">
              <a:latin typeface="Times New Roman" pitchFamily="18" charset="0"/>
            </a:endParaRPr>
          </a:p>
        </p:txBody>
      </p:sp>
      <p:sp>
        <p:nvSpPr>
          <p:cNvPr id="20" name="矩形 4"/>
          <p:cNvSpPr>
            <a:spLocks noChangeArrowheads="1"/>
          </p:cNvSpPr>
          <p:nvPr/>
        </p:nvSpPr>
        <p:spPr bwMode="auto">
          <a:xfrm>
            <a:off x="468886" y="5157192"/>
            <a:ext cx="8207375" cy="1006686"/>
          </a:xfrm>
          <a:prstGeom prst="rect">
            <a:avLst/>
          </a:prstGeom>
          <a:solidFill>
            <a:schemeClr val="accent2">
              <a:lumMod val="20000"/>
              <a:lumOff val="80000"/>
            </a:schemeClr>
          </a:solidFill>
          <a:ln w="9525">
            <a:noFill/>
            <a:miter lim="800000"/>
            <a:headEnd/>
            <a:tailEnd/>
          </a:ln>
        </p:spPr>
        <p:txBody>
          <a:bodyPr>
            <a:spAutoFit/>
          </a:bodyPr>
          <a:lstStyle/>
          <a:p>
            <a:pPr marL="540000" indent="-540000">
              <a:lnSpc>
                <a:spcPct val="120000"/>
              </a:lnSpc>
            </a:pPr>
            <a:r>
              <a:rPr lang="en-US" altLang="zh-CN" sz="2600" dirty="0">
                <a:solidFill>
                  <a:srgbClr val="C00000"/>
                </a:solidFill>
                <a:latin typeface="Times New Roman" pitchFamily="18" charset="0"/>
              </a:rPr>
              <a:t>e.g. </a:t>
            </a:r>
            <a:r>
              <a:rPr lang="en-US" altLang="zh-CN" sz="2600" i="1" dirty="0">
                <a:latin typeface="Times New Roman" pitchFamily="18" charset="0"/>
              </a:rPr>
              <a:t>We would like to express our </a:t>
            </a:r>
            <a:r>
              <a:rPr lang="en-US" altLang="zh-CN" sz="2600" i="1" dirty="0">
                <a:solidFill>
                  <a:srgbClr val="C00000"/>
                </a:solidFill>
                <a:latin typeface="Times New Roman" pitchFamily="18" charset="0"/>
              </a:rPr>
              <a:t>gratitude</a:t>
            </a:r>
            <a:r>
              <a:rPr lang="en-US" altLang="zh-CN" sz="2600" i="1" dirty="0">
                <a:latin typeface="Times New Roman" pitchFamily="18" charset="0"/>
              </a:rPr>
              <a:t> to everyone.</a:t>
            </a:r>
          </a:p>
          <a:p>
            <a:pPr marL="540000" indent="-540000">
              <a:lnSpc>
                <a:spcPct val="120000"/>
              </a:lnSpc>
            </a:pPr>
            <a:r>
              <a:rPr lang="en-US" altLang="zh-CN" sz="2600" dirty="0">
                <a:solidFill>
                  <a:srgbClr val="C00000"/>
                </a:solidFill>
                <a:latin typeface="Times New Roman" pitchFamily="18" charset="0"/>
              </a:rPr>
              <a:t>        </a:t>
            </a:r>
            <a:r>
              <a:rPr lang="zh-CN" altLang="en-US" sz="2600" dirty="0">
                <a:latin typeface="Times New Roman" pitchFamily="18" charset="0"/>
              </a:rPr>
              <a:t>我们想向所有的人表示我们的感激之情。</a:t>
            </a:r>
          </a:p>
        </p:txBody>
      </p:sp>
      <p:sp>
        <p:nvSpPr>
          <p:cNvPr id="22"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23"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grpSp>
        <p:nvGrpSpPr>
          <p:cNvPr id="24" name="组合 37"/>
          <p:cNvGrpSpPr>
            <a:grpSpLocks/>
          </p:cNvGrpSpPr>
          <p:nvPr/>
        </p:nvGrpSpPr>
        <p:grpSpPr bwMode="auto">
          <a:xfrm>
            <a:off x="251520" y="822335"/>
            <a:ext cx="3359724" cy="492443"/>
            <a:chOff x="2635397" y="6103534"/>
            <a:chExt cx="1855948" cy="1501575"/>
          </a:xfrm>
        </p:grpSpPr>
        <p:sp>
          <p:nvSpPr>
            <p:cNvPr id="27" name="AutoShape 7"/>
            <p:cNvSpPr>
              <a:spLocks noChangeArrowheads="1"/>
            </p:cNvSpPr>
            <p:nvPr/>
          </p:nvSpPr>
          <p:spPr bwMode="auto">
            <a:xfrm>
              <a:off x="2635397" y="6103534"/>
              <a:ext cx="1855948" cy="1321500"/>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28" name="Rectangle 9"/>
            <p:cNvSpPr>
              <a:spLocks noChangeArrowheads="1"/>
            </p:cNvSpPr>
            <p:nvPr/>
          </p:nvSpPr>
          <p:spPr bwMode="auto">
            <a:xfrm>
              <a:off x="2787929" y="6103534"/>
              <a:ext cx="1582594" cy="1501575"/>
            </a:xfrm>
            <a:prstGeom prst="rect">
              <a:avLst/>
            </a:prstGeom>
            <a:noFill/>
            <a:ln w="9525">
              <a:noFill/>
              <a:miter lim="800000"/>
              <a:headEnd/>
              <a:tailEnd/>
            </a:ln>
          </p:spPr>
          <p:txBody>
            <a:bodyPr wrap="none">
              <a:spAutoFit/>
            </a:bodyPr>
            <a:lstStyle/>
            <a:p>
              <a:pPr eaLnBrk="1" hangingPunct="1">
                <a:buFont typeface="Arial" pitchFamily="34" charset="0"/>
                <a:buNone/>
              </a:pPr>
              <a:r>
                <a:rPr lang="zh-CN" altLang="en-US" sz="2600" b="1" dirty="0">
                  <a:solidFill>
                    <a:schemeClr val="bg1"/>
                  </a:solidFill>
                  <a:latin typeface="Cambria" pitchFamily="18" charset="0"/>
                </a:rPr>
                <a:t>表达“感谢”的词</a:t>
              </a:r>
              <a:endParaRPr lang="zh-CN" altLang="zh-CN" sz="2600" b="1" dirty="0">
                <a:solidFill>
                  <a:schemeClr val="bg1"/>
                </a:solidFill>
                <a:latin typeface="Cambria" pitchFamily="18" charset="0"/>
                <a:ea typeface="Adobe 楷体 Std R"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1" name="直线连接符 60"/>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30054" name="图片 62"/>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30058"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dirty="0">
                <a:solidFill>
                  <a:schemeClr val="bg1"/>
                </a:solidFill>
                <a:latin typeface="微软雅黑" pitchFamily="34" charset="-122"/>
                <a:ea typeface="微软雅黑" pitchFamily="34" charset="-122"/>
              </a:rPr>
              <a:t>新一代大学英语（基础篇）</a:t>
            </a:r>
            <a:r>
              <a:rPr lang="en-US" altLang="zh-CN" b="1" dirty="0">
                <a:solidFill>
                  <a:schemeClr val="bg1"/>
                </a:solidFill>
                <a:latin typeface="微软雅黑" pitchFamily="34" charset="-122"/>
                <a:ea typeface="微软雅黑" pitchFamily="34" charset="-122"/>
              </a:rPr>
              <a:t>  </a:t>
            </a:r>
            <a:r>
              <a:rPr lang="zh-CN" altLang="en-US" b="1" dirty="0">
                <a:solidFill>
                  <a:schemeClr val="bg1"/>
                </a:solidFill>
                <a:latin typeface="微软雅黑" pitchFamily="34" charset="-122"/>
                <a:ea typeface="微软雅黑" pitchFamily="34" charset="-122"/>
              </a:rPr>
              <a:t>综合教程</a:t>
            </a:r>
            <a:r>
              <a:rPr lang="en-US" altLang="zh-CN" b="1" dirty="0">
                <a:solidFill>
                  <a:schemeClr val="bg1"/>
                </a:solidFill>
                <a:latin typeface="微软雅黑" pitchFamily="34" charset="-122"/>
                <a:ea typeface="微软雅黑" pitchFamily="34" charset="-122"/>
              </a:rPr>
              <a:t>  Unit 8</a:t>
            </a:r>
            <a:endParaRPr lang="zh-CN" altLang="en-US" b="1" dirty="0">
              <a:solidFill>
                <a:schemeClr val="bg1"/>
              </a:solidFill>
              <a:latin typeface="微软雅黑" pitchFamily="34" charset="-122"/>
              <a:ea typeface="微软雅黑" pitchFamily="34" charset="-122"/>
            </a:endParaRP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grpSp>
        <p:nvGrpSpPr>
          <p:cNvPr id="2" name="组合 37"/>
          <p:cNvGrpSpPr>
            <a:grpSpLocks/>
          </p:cNvGrpSpPr>
          <p:nvPr/>
        </p:nvGrpSpPr>
        <p:grpSpPr bwMode="auto">
          <a:xfrm>
            <a:off x="251520" y="822335"/>
            <a:ext cx="3359724" cy="492443"/>
            <a:chOff x="2635397" y="6103534"/>
            <a:chExt cx="1855948" cy="1501575"/>
          </a:xfrm>
        </p:grpSpPr>
        <p:sp>
          <p:nvSpPr>
            <p:cNvPr id="15" name="AutoShape 7"/>
            <p:cNvSpPr>
              <a:spLocks noChangeArrowheads="1"/>
            </p:cNvSpPr>
            <p:nvPr/>
          </p:nvSpPr>
          <p:spPr bwMode="auto">
            <a:xfrm>
              <a:off x="2635397" y="6103534"/>
              <a:ext cx="1855948" cy="1321500"/>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16" name="Rectangle 9"/>
            <p:cNvSpPr>
              <a:spLocks noChangeArrowheads="1"/>
            </p:cNvSpPr>
            <p:nvPr/>
          </p:nvSpPr>
          <p:spPr bwMode="auto">
            <a:xfrm>
              <a:off x="2787929" y="6103534"/>
              <a:ext cx="1582594" cy="1501575"/>
            </a:xfrm>
            <a:prstGeom prst="rect">
              <a:avLst/>
            </a:prstGeom>
            <a:noFill/>
            <a:ln w="9525">
              <a:noFill/>
              <a:miter lim="800000"/>
              <a:headEnd/>
              <a:tailEnd/>
            </a:ln>
          </p:spPr>
          <p:txBody>
            <a:bodyPr wrap="none">
              <a:spAutoFit/>
            </a:bodyPr>
            <a:lstStyle/>
            <a:p>
              <a:pPr eaLnBrk="1" hangingPunct="1">
                <a:buFont typeface="Arial" pitchFamily="34" charset="0"/>
                <a:buNone/>
              </a:pPr>
              <a:r>
                <a:rPr lang="zh-CN" altLang="en-US" sz="2600" b="1" dirty="0">
                  <a:solidFill>
                    <a:schemeClr val="bg1"/>
                  </a:solidFill>
                  <a:latin typeface="Cambria" pitchFamily="18" charset="0"/>
                </a:rPr>
                <a:t>表达“感谢”的词</a:t>
              </a:r>
              <a:endParaRPr lang="zh-CN" altLang="zh-CN" sz="2600" b="1" dirty="0">
                <a:solidFill>
                  <a:schemeClr val="bg1"/>
                </a:solidFill>
                <a:latin typeface="Cambria" pitchFamily="18" charset="0"/>
                <a:ea typeface="Adobe 楷体 Std R" pitchFamily="18" charset="-122"/>
              </a:endParaRPr>
            </a:p>
          </p:txBody>
        </p:sp>
      </p:grpSp>
      <p:sp>
        <p:nvSpPr>
          <p:cNvPr id="17" name="矩形 4"/>
          <p:cNvSpPr>
            <a:spLocks noChangeArrowheads="1"/>
          </p:cNvSpPr>
          <p:nvPr/>
        </p:nvSpPr>
        <p:spPr bwMode="auto">
          <a:xfrm>
            <a:off x="225368" y="1326333"/>
            <a:ext cx="8674919" cy="526554"/>
          </a:xfrm>
          <a:prstGeom prst="rect">
            <a:avLst/>
          </a:prstGeom>
          <a:solidFill>
            <a:schemeClr val="accent5">
              <a:lumMod val="20000"/>
              <a:lumOff val="80000"/>
            </a:schemeClr>
          </a:solidFill>
          <a:ln w="9525">
            <a:noFill/>
            <a:miter lim="800000"/>
            <a:headEnd/>
            <a:tailEnd/>
          </a:ln>
        </p:spPr>
        <p:txBody>
          <a:bodyPr wrap="square">
            <a:spAutoFit/>
          </a:bodyPr>
          <a:lstStyle/>
          <a:p>
            <a:pPr>
              <a:lnSpc>
                <a:spcPct val="120000"/>
              </a:lnSpc>
              <a:spcBef>
                <a:spcPct val="20000"/>
              </a:spcBef>
              <a:buClr>
                <a:srgbClr val="E1B4B3"/>
              </a:buClr>
              <a:buSzPct val="120000"/>
              <a:buFont typeface="Wingdings" pitchFamily="2" charset="2"/>
              <a:buNone/>
            </a:pPr>
            <a:r>
              <a:rPr lang="en-US" altLang="zh-CN" sz="2600" b="1" dirty="0">
                <a:solidFill>
                  <a:srgbClr val="C00000"/>
                </a:solidFill>
                <a:latin typeface="Times New Roman" pitchFamily="18" charset="0"/>
              </a:rPr>
              <a:t>appreciate: </a:t>
            </a:r>
            <a:r>
              <a:rPr lang="en-US" altLang="zh-CN" sz="2600" i="1" dirty="0">
                <a:latin typeface="Times New Roman" pitchFamily="18" charset="0"/>
              </a:rPr>
              <a:t>v.</a:t>
            </a:r>
            <a:r>
              <a:rPr lang="en-US" altLang="zh-CN" sz="2600" dirty="0">
                <a:latin typeface="Times New Roman" pitchFamily="18" charset="0"/>
              </a:rPr>
              <a:t> to be grateful for </a:t>
            </a:r>
            <a:r>
              <a:rPr lang="en-US" altLang="zh-CN" sz="2600" dirty="0" err="1">
                <a:latin typeface="Times New Roman" pitchFamily="18" charset="0"/>
              </a:rPr>
              <a:t>sth</a:t>
            </a:r>
            <a:r>
              <a:rPr lang="en-US" altLang="zh-CN" sz="2600" dirty="0">
                <a:latin typeface="Times New Roman" pitchFamily="18" charset="0"/>
              </a:rPr>
              <a:t>. </a:t>
            </a:r>
            <a:r>
              <a:rPr lang="zh-CN" altLang="en-US" sz="2600" dirty="0">
                <a:latin typeface="Times New Roman" pitchFamily="18" charset="0"/>
              </a:rPr>
              <a:t>对</a:t>
            </a:r>
            <a:r>
              <a:rPr lang="en-US" altLang="zh-CN" sz="2600" dirty="0">
                <a:latin typeface="+mn-ea"/>
              </a:rPr>
              <a:t>…</a:t>
            </a:r>
            <a:r>
              <a:rPr lang="zh-CN" altLang="en-US" sz="2600" dirty="0">
                <a:latin typeface="Times New Roman" pitchFamily="18" charset="0"/>
              </a:rPr>
              <a:t>表示感激</a:t>
            </a:r>
            <a:endParaRPr lang="en-US" altLang="zh-CN" sz="2600" dirty="0">
              <a:latin typeface="Times New Roman" pitchFamily="18" charset="0"/>
            </a:endParaRPr>
          </a:p>
        </p:txBody>
      </p:sp>
      <p:sp>
        <p:nvSpPr>
          <p:cNvPr id="18" name="矩形 4"/>
          <p:cNvSpPr>
            <a:spLocks noChangeArrowheads="1"/>
          </p:cNvSpPr>
          <p:nvPr/>
        </p:nvSpPr>
        <p:spPr bwMode="auto">
          <a:xfrm>
            <a:off x="246845" y="2061561"/>
            <a:ext cx="8674919" cy="1052596"/>
          </a:xfrm>
          <a:prstGeom prst="rect">
            <a:avLst/>
          </a:prstGeom>
          <a:solidFill>
            <a:schemeClr val="accent2">
              <a:lumMod val="20000"/>
              <a:lumOff val="80000"/>
            </a:schemeClr>
          </a:solidFill>
          <a:ln w="9525">
            <a:noFill/>
            <a:miter lim="800000"/>
            <a:headEnd/>
            <a:tailEnd/>
          </a:ln>
        </p:spPr>
        <p:txBody>
          <a:bodyPr wrap="square">
            <a:spAutoFit/>
          </a:bodyPr>
          <a:lstStyle/>
          <a:p>
            <a:pPr marL="432000" indent="-457200">
              <a:lnSpc>
                <a:spcPct val="120000"/>
              </a:lnSpc>
              <a:defRPr/>
            </a:pPr>
            <a:r>
              <a:rPr lang="en-US" altLang="zh-CN" sz="2600" dirty="0">
                <a:solidFill>
                  <a:srgbClr val="C00000"/>
                </a:solidFill>
                <a:latin typeface="Times New Roman" pitchFamily="18" charset="0"/>
              </a:rPr>
              <a:t>e.g. </a:t>
            </a:r>
            <a:r>
              <a:rPr lang="en-US" altLang="zh-CN" sz="2600" i="1" dirty="0">
                <a:latin typeface="Times New Roman" pitchFamily="18" charset="0"/>
              </a:rPr>
              <a:t>Thanks for helping me out, Donna, I really </a:t>
            </a:r>
            <a:r>
              <a:rPr lang="en-US" altLang="zh-CN" sz="2600" i="1" dirty="0">
                <a:solidFill>
                  <a:srgbClr val="C00000"/>
                </a:solidFill>
                <a:latin typeface="Times New Roman" pitchFamily="18" charset="0"/>
              </a:rPr>
              <a:t>appreciate</a:t>
            </a:r>
            <a:r>
              <a:rPr lang="en-US" altLang="zh-CN" sz="2600" dirty="0">
                <a:solidFill>
                  <a:srgbClr val="C00000"/>
                </a:solidFill>
                <a:latin typeface="Times New Roman" pitchFamily="18" charset="0"/>
              </a:rPr>
              <a:t> </a:t>
            </a:r>
            <a:r>
              <a:rPr lang="en-US" altLang="zh-CN" sz="2600" i="1" dirty="0">
                <a:latin typeface="Times New Roman" pitchFamily="18" charset="0"/>
              </a:rPr>
              <a:t>it.</a:t>
            </a:r>
          </a:p>
          <a:p>
            <a:pPr marL="432000" indent="-457200">
              <a:lnSpc>
                <a:spcPct val="120000"/>
              </a:lnSpc>
              <a:defRPr/>
            </a:pPr>
            <a:r>
              <a:rPr lang="en-US" altLang="zh-CN" sz="2600" dirty="0">
                <a:solidFill>
                  <a:srgbClr val="C00000"/>
                </a:solidFill>
                <a:latin typeface="Times New Roman" pitchFamily="18" charset="0"/>
              </a:rPr>
              <a:t>	 </a:t>
            </a:r>
            <a:r>
              <a:rPr lang="zh-CN" altLang="en-US" sz="2600" dirty="0">
                <a:latin typeface="Times New Roman" pitchFamily="18" charset="0"/>
              </a:rPr>
              <a:t>感谢你帮我走出困境，唐娜，我真的非常感激。</a:t>
            </a:r>
            <a:endParaRPr lang="en-US" altLang="zh-CN" sz="2600" dirty="0">
              <a:latin typeface="Times New Roman" pitchFamily="18" charset="0"/>
            </a:endParaRPr>
          </a:p>
        </p:txBody>
      </p:sp>
      <p:sp>
        <p:nvSpPr>
          <p:cNvPr id="19" name="矩形 4"/>
          <p:cNvSpPr>
            <a:spLocks noChangeArrowheads="1"/>
          </p:cNvSpPr>
          <p:nvPr/>
        </p:nvSpPr>
        <p:spPr bwMode="auto">
          <a:xfrm>
            <a:off x="219915" y="3212976"/>
            <a:ext cx="8674919" cy="1532727"/>
          </a:xfrm>
          <a:prstGeom prst="rect">
            <a:avLst/>
          </a:prstGeom>
          <a:solidFill>
            <a:schemeClr val="accent5">
              <a:lumMod val="20000"/>
              <a:lumOff val="80000"/>
            </a:schemeClr>
          </a:solidFill>
          <a:ln w="9525">
            <a:noFill/>
            <a:miter lim="800000"/>
            <a:headEnd/>
            <a:tailEnd/>
          </a:ln>
        </p:spPr>
        <p:txBody>
          <a:bodyPr wrap="square">
            <a:spAutoFit/>
          </a:bodyPr>
          <a:lstStyle/>
          <a:p>
            <a:pPr>
              <a:lnSpc>
                <a:spcPct val="120000"/>
              </a:lnSpc>
              <a:spcBef>
                <a:spcPct val="20000"/>
              </a:spcBef>
              <a:buClr>
                <a:srgbClr val="E1B4B3"/>
              </a:buClr>
              <a:buSzPct val="120000"/>
              <a:buFont typeface="Wingdings" pitchFamily="2" charset="2"/>
              <a:buNone/>
            </a:pPr>
            <a:r>
              <a:rPr lang="en-US" altLang="zh-CN" sz="2600" b="1" dirty="0">
                <a:solidFill>
                  <a:srgbClr val="C00000"/>
                </a:solidFill>
                <a:latin typeface="Times New Roman" pitchFamily="18" charset="0"/>
              </a:rPr>
              <a:t>acknowledge: </a:t>
            </a:r>
            <a:r>
              <a:rPr lang="en-US" altLang="zh-CN" sz="2600" i="1" dirty="0">
                <a:latin typeface="Times New Roman" pitchFamily="18" charset="0"/>
              </a:rPr>
              <a:t>v.</a:t>
            </a:r>
            <a:r>
              <a:rPr lang="en-US" altLang="zh-CN" sz="2600" dirty="0">
                <a:latin typeface="Times New Roman" pitchFamily="18" charset="0"/>
              </a:rPr>
              <a:t> to thank sb. for </a:t>
            </a:r>
            <a:r>
              <a:rPr lang="en-US" altLang="zh-CN" sz="2600" dirty="0" err="1">
                <a:latin typeface="Times New Roman" pitchFamily="18" charset="0"/>
              </a:rPr>
              <a:t>sth</a:t>
            </a:r>
            <a:r>
              <a:rPr lang="en-US" altLang="zh-CN" sz="2600" dirty="0">
                <a:latin typeface="Times New Roman" pitchFamily="18" charset="0"/>
              </a:rPr>
              <a:t>. they have done or given you, especially in writing or by saying it publicly</a:t>
            </a:r>
            <a:r>
              <a:rPr lang="zh-CN" altLang="en-US" sz="2600" dirty="0">
                <a:latin typeface="Times New Roman" pitchFamily="18" charset="0"/>
              </a:rPr>
              <a:t>（尤指以书面形式或公开地）就</a:t>
            </a:r>
            <a:r>
              <a:rPr lang="en-US" altLang="zh-CN" sz="2600" dirty="0">
                <a:latin typeface="+mn-ea"/>
              </a:rPr>
              <a:t>…</a:t>
            </a:r>
            <a:r>
              <a:rPr lang="zh-CN" altLang="en-US" sz="2600" dirty="0">
                <a:latin typeface="Times New Roman" pitchFamily="18" charset="0"/>
              </a:rPr>
              <a:t>表示感谢</a:t>
            </a:r>
            <a:endParaRPr lang="en-US" altLang="zh-CN" sz="2600" dirty="0">
              <a:latin typeface="Times New Roman" pitchFamily="18" charset="0"/>
            </a:endParaRPr>
          </a:p>
        </p:txBody>
      </p:sp>
      <p:sp>
        <p:nvSpPr>
          <p:cNvPr id="20" name="矩形 4"/>
          <p:cNvSpPr>
            <a:spLocks noChangeArrowheads="1"/>
          </p:cNvSpPr>
          <p:nvPr/>
        </p:nvSpPr>
        <p:spPr bwMode="auto">
          <a:xfrm>
            <a:off x="209009" y="4797152"/>
            <a:ext cx="8674919" cy="1486817"/>
          </a:xfrm>
          <a:prstGeom prst="rect">
            <a:avLst/>
          </a:prstGeom>
          <a:solidFill>
            <a:schemeClr val="accent2">
              <a:lumMod val="20000"/>
              <a:lumOff val="80000"/>
            </a:schemeClr>
          </a:solidFill>
          <a:ln w="9525">
            <a:noFill/>
            <a:miter lim="800000"/>
            <a:headEnd/>
            <a:tailEnd/>
          </a:ln>
        </p:spPr>
        <p:txBody>
          <a:bodyPr wrap="square">
            <a:spAutoFit/>
          </a:bodyPr>
          <a:lstStyle/>
          <a:p>
            <a:pPr marL="540000" indent="-540000">
              <a:lnSpc>
                <a:spcPct val="120000"/>
              </a:lnSpc>
            </a:pPr>
            <a:r>
              <a:rPr lang="en-US" altLang="zh-CN" sz="2600" dirty="0">
                <a:solidFill>
                  <a:srgbClr val="C00000"/>
                </a:solidFill>
                <a:latin typeface="Times New Roman" pitchFamily="18" charset="0"/>
              </a:rPr>
              <a:t>e.g. </a:t>
            </a:r>
            <a:r>
              <a:rPr lang="en-US" altLang="zh-CN" sz="2600" i="1" dirty="0">
                <a:latin typeface="Times New Roman" pitchFamily="18" charset="0"/>
              </a:rPr>
              <a:t>We gratefully </a:t>
            </a:r>
            <a:r>
              <a:rPr lang="en-US" altLang="zh-CN" sz="2600" i="1" dirty="0">
                <a:solidFill>
                  <a:srgbClr val="C00000"/>
                </a:solidFill>
                <a:latin typeface="Times New Roman" pitchFamily="18" charset="0"/>
              </a:rPr>
              <a:t>acknowledge</a:t>
            </a:r>
            <a:r>
              <a:rPr lang="en-US" altLang="zh-CN" sz="2600" i="1" dirty="0">
                <a:latin typeface="Times New Roman" pitchFamily="18" charset="0"/>
              </a:rPr>
              <a:t> the contributions of everyone who helped us. </a:t>
            </a:r>
            <a:r>
              <a:rPr lang="zh-CN" altLang="en-US" sz="2600" dirty="0">
                <a:latin typeface="Times New Roman" pitchFamily="18" charset="0"/>
              </a:rPr>
              <a:t>我们衷心感谢每一位帮助我们的人所付出的努力。</a:t>
            </a:r>
          </a:p>
        </p:txBody>
      </p:sp>
      <p:sp>
        <p:nvSpPr>
          <p:cNvPr id="22"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23"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31" name="内容占位符 2"/>
          <p:cNvSpPr>
            <a:spLocks noGrp="1"/>
          </p:cNvSpPr>
          <p:nvPr/>
        </p:nvSpPr>
        <p:spPr bwMode="auto">
          <a:xfrm>
            <a:off x="358329" y="1628800"/>
            <a:ext cx="8534151" cy="936104"/>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4. </a:t>
            </a:r>
            <a:r>
              <a:rPr lang="en-US" altLang="zh-CN" sz="2600" b="1" dirty="0">
                <a:latin typeface="Times New Roman" pitchFamily="18" charset="0"/>
              </a:rPr>
              <a:t>One lunchtime when I was in the third grade will stay with me always. </a:t>
            </a:r>
            <a:r>
              <a:rPr lang="en-US" altLang="zh-CN" sz="2600" b="1" dirty="0">
                <a:solidFill>
                  <a:srgbClr val="C00000"/>
                </a:solidFill>
                <a:latin typeface="Times New Roman" pitchFamily="18" charset="0"/>
              </a:rPr>
              <a:t>(Para. 4)</a:t>
            </a:r>
            <a:endParaRPr lang="en-US" altLang="zh-CN" sz="2600" dirty="0">
              <a:latin typeface="Times New Roman" pitchFamily="18" charset="0"/>
              <a:sym typeface="Calibri" pitchFamily="34" charset="0"/>
            </a:endParaRPr>
          </a:p>
        </p:txBody>
      </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2" name="TextBox 21"/>
          <p:cNvSpPr txBox="1"/>
          <p:nvPr/>
        </p:nvSpPr>
        <p:spPr>
          <a:xfrm>
            <a:off x="755576" y="2780928"/>
            <a:ext cx="7488832" cy="1132618"/>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I will never forget what happened one lunchtime when I was in the third grade. </a:t>
            </a:r>
          </a:p>
        </p:txBody>
      </p:sp>
      <p:sp>
        <p:nvSpPr>
          <p:cNvPr id="13"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368391" y="1124744"/>
            <a:ext cx="8462143" cy="1008112"/>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5. </a:t>
            </a:r>
            <a:r>
              <a:rPr lang="en-US" altLang="zh-CN" sz="2600" b="1" dirty="0">
                <a:latin typeface="Times New Roman" pitchFamily="18" charset="0"/>
              </a:rPr>
              <a:t>But </a:t>
            </a:r>
            <a:r>
              <a:rPr lang="en-US" altLang="zh-CN" sz="2600" b="1" dirty="0">
                <a:solidFill>
                  <a:srgbClr val="C00000"/>
                </a:solidFill>
                <a:latin typeface="Times New Roman" pitchFamily="18" charset="0"/>
              </a:rPr>
              <a:t>no matter how </a:t>
            </a:r>
            <a:r>
              <a:rPr lang="en-US" altLang="zh-CN" sz="2600" b="1" dirty="0">
                <a:latin typeface="Times New Roman" pitchFamily="18" charset="0"/>
              </a:rPr>
              <a:t>easily I </a:t>
            </a:r>
            <a:r>
              <a:rPr lang="en-US" altLang="zh-CN" sz="2600" b="1" dirty="0">
                <a:solidFill>
                  <a:srgbClr val="C00000"/>
                </a:solidFill>
                <a:latin typeface="Times New Roman" pitchFamily="18" charset="0"/>
              </a:rPr>
              <a:t>delivered</a:t>
            </a:r>
            <a:r>
              <a:rPr lang="en-US" altLang="zh-CN" sz="2600" b="1" dirty="0">
                <a:latin typeface="Times New Roman" pitchFamily="18" charset="0"/>
              </a:rPr>
              <a:t> them at home, as soon as I stepped onstage, every word disappeared from my head. </a:t>
            </a:r>
            <a:r>
              <a:rPr lang="en-US" altLang="zh-CN" sz="2600" b="1" dirty="0">
                <a:solidFill>
                  <a:srgbClr val="C00000"/>
                </a:solidFill>
                <a:latin typeface="Times New Roman" pitchFamily="18" charset="0"/>
              </a:rPr>
              <a:t>(Para. 4) </a:t>
            </a:r>
            <a:endParaRPr lang="en-US" altLang="zh-CN" sz="2600" b="1"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691648" y="2636912"/>
            <a:ext cx="8011294" cy="129266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1) </a:t>
            </a:r>
            <a:r>
              <a:rPr lang="en-US" altLang="zh-CN" sz="2600" b="1" dirty="0">
                <a:solidFill>
                  <a:srgbClr val="C00000"/>
                </a:solidFill>
                <a:latin typeface="Times New Roman" pitchFamily="18" charset="0"/>
              </a:rPr>
              <a:t>no matter how</a:t>
            </a:r>
            <a:r>
              <a:rPr lang="en-US" altLang="zh-CN" sz="2600"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a:t>
            </a:r>
            <a:r>
              <a:rPr lang="en-US" altLang="zh-CN" sz="2600" i="1" dirty="0" err="1">
                <a:latin typeface="Times New Roman" pitchFamily="18" charset="0"/>
              </a:rPr>
              <a:t>infml</a:t>
            </a:r>
            <a:r>
              <a:rPr lang="en-US" altLang="zh-CN" sz="2600" i="1" dirty="0">
                <a:latin typeface="Times New Roman" pitchFamily="18" charset="0"/>
              </a:rPr>
              <a:t>.) </a:t>
            </a:r>
            <a:r>
              <a:rPr lang="en-US" altLang="zh-CN" sz="2600" dirty="0">
                <a:latin typeface="Times New Roman" pitchFamily="18" charset="0"/>
              </a:rPr>
              <a:t>used to say that the truth of a statement is not changed or affected by the way a situation is thought about or described </a:t>
            </a:r>
            <a:r>
              <a:rPr lang="zh-CN" altLang="en-US" sz="2600" dirty="0">
                <a:latin typeface="Times New Roman" pitchFamily="18" charset="0"/>
              </a:rPr>
              <a:t>不管怎样</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86318" y="4983558"/>
            <a:ext cx="5837908"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Times New Roman" pitchFamily="18" charset="0"/>
              </a:rPr>
              <a:t>不管你对巴黎多么熟悉，你很容易迷路。</a:t>
            </a:r>
            <a:endParaRPr lang="zh-CN" altLang="en-US" sz="2600" dirty="0">
              <a:latin typeface="+mn-ea"/>
            </a:endParaRPr>
          </a:p>
        </p:txBody>
      </p:sp>
      <p:sp>
        <p:nvSpPr>
          <p:cNvPr id="23" name="矩形 22"/>
          <p:cNvSpPr>
            <a:spLocks noChangeArrowheads="1"/>
          </p:cNvSpPr>
          <p:nvPr/>
        </p:nvSpPr>
        <p:spPr bwMode="auto">
          <a:xfrm>
            <a:off x="827584" y="5494801"/>
            <a:ext cx="8408417"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No matter how well you know Paris, it is easy to get lost.</a:t>
            </a:r>
          </a:p>
        </p:txBody>
      </p:sp>
      <p:grpSp>
        <p:nvGrpSpPr>
          <p:cNvPr id="2" name="组合 37"/>
          <p:cNvGrpSpPr>
            <a:grpSpLocks/>
          </p:cNvGrpSpPr>
          <p:nvPr/>
        </p:nvGrpSpPr>
        <p:grpSpPr bwMode="auto">
          <a:xfrm>
            <a:off x="756424" y="4373615"/>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3" name="TextBox 12"/>
          <p:cNvSpPr txBox="1"/>
          <p:nvPr/>
        </p:nvSpPr>
        <p:spPr>
          <a:xfrm>
            <a:off x="755576" y="1888890"/>
            <a:ext cx="7632848" cy="4493538"/>
          </a:xfrm>
          <a:prstGeom prst="rect">
            <a:avLst/>
          </a:prstGeom>
          <a:noFill/>
          <a:ln w="25400">
            <a:solidFill>
              <a:srgbClr val="C00000"/>
            </a:solidFill>
          </a:ln>
        </p:spPr>
        <p:txBody>
          <a:bodyPr wrap="square" rtlCol="0">
            <a:spAutoFit/>
          </a:bodyPr>
          <a:lstStyle/>
          <a:p>
            <a:r>
              <a:rPr lang="en-US" altLang="zh-CN" sz="2600" i="1" dirty="0">
                <a:latin typeface="Times New Roman" pitchFamily="18" charset="0"/>
              </a:rPr>
              <a:t>No matter how</a:t>
            </a:r>
            <a:r>
              <a:rPr lang="zh-CN" altLang="en-US" sz="2600" i="1" dirty="0">
                <a:latin typeface="Times New Roman" pitchFamily="18" charset="0"/>
              </a:rPr>
              <a:t>、</a:t>
            </a:r>
            <a:r>
              <a:rPr lang="en-US" altLang="zh-CN" sz="2600" i="1" dirty="0">
                <a:latin typeface="Times New Roman" pitchFamily="18" charset="0"/>
              </a:rPr>
              <a:t>no matter which</a:t>
            </a:r>
            <a:r>
              <a:rPr lang="zh-CN" altLang="en-US" sz="2600" i="1" dirty="0">
                <a:latin typeface="Times New Roman" pitchFamily="18" charset="0"/>
              </a:rPr>
              <a:t>、</a:t>
            </a:r>
            <a:r>
              <a:rPr lang="en-US" altLang="zh-CN" sz="2600" i="1" dirty="0">
                <a:latin typeface="Times New Roman" pitchFamily="18" charset="0"/>
              </a:rPr>
              <a:t>no matter who</a:t>
            </a:r>
            <a:r>
              <a:rPr lang="zh-CN" altLang="en-US" sz="2600" i="1" dirty="0">
                <a:latin typeface="Times New Roman" pitchFamily="18" charset="0"/>
              </a:rPr>
              <a:t>、</a:t>
            </a:r>
            <a:r>
              <a:rPr lang="en-US" altLang="zh-CN" sz="2600" i="1" dirty="0">
                <a:latin typeface="Times New Roman" pitchFamily="18" charset="0"/>
              </a:rPr>
              <a:t>no matter where</a:t>
            </a:r>
            <a:r>
              <a:rPr lang="zh-CN" altLang="en-US" sz="2600" i="1" dirty="0">
                <a:latin typeface="Times New Roman" pitchFamily="18" charset="0"/>
              </a:rPr>
              <a:t>、</a:t>
            </a:r>
            <a:r>
              <a:rPr lang="en-US" altLang="zh-CN" sz="2600" i="1" dirty="0">
                <a:latin typeface="Times New Roman" pitchFamily="18" charset="0"/>
              </a:rPr>
              <a:t>no matter what</a:t>
            </a:r>
            <a:r>
              <a:rPr lang="zh-CN" altLang="en-US" sz="2600" i="1" dirty="0">
                <a:latin typeface="Times New Roman" pitchFamily="18" charset="0"/>
              </a:rPr>
              <a:t>、</a:t>
            </a:r>
            <a:r>
              <a:rPr lang="en-US" altLang="zh-CN" sz="2600" i="1" dirty="0">
                <a:latin typeface="Times New Roman" pitchFamily="18" charset="0"/>
              </a:rPr>
              <a:t>no matter when</a:t>
            </a:r>
            <a:r>
              <a:rPr lang="zh-CN" altLang="en-US" sz="2600" dirty="0">
                <a:latin typeface="Times New Roman" pitchFamily="18" charset="0"/>
              </a:rPr>
              <a:t>可引导状语从句，并可以和</a:t>
            </a:r>
            <a:r>
              <a:rPr lang="en-US" altLang="zh-CN" sz="2600" i="1" dirty="0">
                <a:latin typeface="Times New Roman" pitchFamily="18" charset="0"/>
              </a:rPr>
              <a:t>however</a:t>
            </a:r>
            <a:r>
              <a:rPr lang="zh-CN" altLang="en-US" sz="2600" i="1" dirty="0">
                <a:latin typeface="Times New Roman" pitchFamily="18" charset="0"/>
              </a:rPr>
              <a:t>、</a:t>
            </a:r>
            <a:r>
              <a:rPr lang="en-US" altLang="zh-CN" sz="2600" i="1" dirty="0">
                <a:latin typeface="Times New Roman" pitchFamily="18" charset="0"/>
              </a:rPr>
              <a:t>whichever</a:t>
            </a:r>
            <a:r>
              <a:rPr lang="zh-CN" altLang="en-US" sz="2600" i="1" dirty="0">
                <a:latin typeface="Times New Roman" pitchFamily="18" charset="0"/>
              </a:rPr>
              <a:t>、</a:t>
            </a:r>
            <a:r>
              <a:rPr lang="en-US" altLang="zh-CN" sz="2600" i="1" dirty="0">
                <a:latin typeface="Times New Roman" pitchFamily="18" charset="0"/>
              </a:rPr>
              <a:t>whoever</a:t>
            </a:r>
            <a:r>
              <a:rPr lang="zh-CN" altLang="en-US" sz="2600" i="1" dirty="0">
                <a:latin typeface="Times New Roman" pitchFamily="18" charset="0"/>
              </a:rPr>
              <a:t>、</a:t>
            </a:r>
            <a:r>
              <a:rPr lang="en-US" altLang="zh-CN" sz="2600" i="1" dirty="0">
                <a:latin typeface="Times New Roman" pitchFamily="18" charset="0"/>
              </a:rPr>
              <a:t>wherever</a:t>
            </a:r>
            <a:r>
              <a:rPr lang="zh-CN" altLang="en-US" sz="2600" i="1" dirty="0">
                <a:latin typeface="Times New Roman" pitchFamily="18" charset="0"/>
              </a:rPr>
              <a:t>、</a:t>
            </a:r>
            <a:r>
              <a:rPr lang="en-US" altLang="zh-CN" sz="2600" i="1" dirty="0">
                <a:latin typeface="Times New Roman" pitchFamily="18" charset="0"/>
              </a:rPr>
              <a:t>whatever</a:t>
            </a:r>
            <a:r>
              <a:rPr lang="zh-CN" altLang="en-US" sz="2600" i="1" dirty="0">
                <a:latin typeface="Times New Roman" pitchFamily="18" charset="0"/>
              </a:rPr>
              <a:t>、</a:t>
            </a:r>
            <a:r>
              <a:rPr lang="en-US" altLang="zh-CN" sz="2600" i="1" dirty="0">
                <a:latin typeface="Times New Roman" pitchFamily="18" charset="0"/>
              </a:rPr>
              <a:t>whenever</a:t>
            </a:r>
            <a:r>
              <a:rPr lang="zh-CN" altLang="en-US" sz="2600" dirty="0">
                <a:latin typeface="Times New Roman" pitchFamily="18" charset="0"/>
              </a:rPr>
              <a:t>互换。</a:t>
            </a:r>
            <a:endParaRPr lang="en-US" altLang="zh-CN" sz="2600" dirty="0">
              <a:latin typeface="Times New Roman" pitchFamily="18" charset="0"/>
            </a:endParaRPr>
          </a:p>
          <a:p>
            <a:endParaRPr lang="en-US" altLang="zh-CN" sz="2600" dirty="0">
              <a:latin typeface="Times New Roman" pitchFamily="18" charset="0"/>
            </a:endParaRPr>
          </a:p>
          <a:p>
            <a:r>
              <a:rPr lang="zh-CN" altLang="en-US" sz="2600" dirty="0">
                <a:latin typeface="Times New Roman" pitchFamily="18" charset="0"/>
              </a:rPr>
              <a:t>如： </a:t>
            </a:r>
          </a:p>
          <a:p>
            <a:pPr marL="457200" indent="-457200">
              <a:buFont typeface="Arial" pitchFamily="34" charset="0"/>
              <a:buChar char="•"/>
            </a:pPr>
            <a:r>
              <a:rPr lang="en-US" altLang="zh-CN" sz="2600" i="1" dirty="0">
                <a:latin typeface="Times New Roman" pitchFamily="18" charset="0"/>
              </a:rPr>
              <a:t>No matter what / Whatever </a:t>
            </a:r>
            <a:r>
              <a:rPr lang="en-US" altLang="zh-CN" sz="2600" dirty="0">
                <a:latin typeface="Times New Roman" pitchFamily="18" charset="0"/>
              </a:rPr>
              <a:t>advice I need, my mom always seems to have the best answer. </a:t>
            </a:r>
          </a:p>
          <a:p>
            <a:pPr marL="457200" indent="-457200">
              <a:buFont typeface="Arial" pitchFamily="34" charset="0"/>
              <a:buChar char="•"/>
            </a:pPr>
            <a:r>
              <a:rPr lang="en-US" altLang="zh-CN" sz="2600" i="1" dirty="0">
                <a:latin typeface="Times New Roman" pitchFamily="18" charset="0"/>
              </a:rPr>
              <a:t>No matter where / Wherever </a:t>
            </a:r>
            <a:r>
              <a:rPr lang="en-US" altLang="zh-CN" sz="2600" dirty="0">
                <a:latin typeface="Times New Roman" pitchFamily="18" charset="0"/>
              </a:rPr>
              <a:t>you are in your relationship with your parents, I encourage you to write a tribute (</a:t>
            </a:r>
            <a:r>
              <a:rPr lang="zh-CN" altLang="en-US" sz="2600" dirty="0">
                <a:latin typeface="Times New Roman" pitchFamily="18" charset="0"/>
              </a:rPr>
              <a:t>颂词</a:t>
            </a:r>
            <a:r>
              <a:rPr lang="en-US" altLang="zh-CN" sz="2600" dirty="0">
                <a:latin typeface="Times New Roman" pitchFamily="18" charset="0"/>
              </a:rPr>
              <a:t>). </a:t>
            </a:r>
          </a:p>
        </p:txBody>
      </p:sp>
      <p:sp>
        <p:nvSpPr>
          <p:cNvPr id="12"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TextBox 13"/>
          <p:cNvSpPr txBox="1"/>
          <p:nvPr/>
        </p:nvSpPr>
        <p:spPr>
          <a:xfrm>
            <a:off x="646075" y="1878238"/>
            <a:ext cx="7851849" cy="4493538"/>
          </a:xfrm>
          <a:prstGeom prst="rect">
            <a:avLst/>
          </a:prstGeom>
          <a:noFill/>
          <a:ln w="25400">
            <a:solidFill>
              <a:srgbClr val="C00000"/>
            </a:solidFill>
          </a:ln>
        </p:spPr>
        <p:txBody>
          <a:bodyPr wrap="square" rtlCol="0">
            <a:spAutoFit/>
          </a:bodyPr>
          <a:lstStyle/>
          <a:p>
            <a:r>
              <a:rPr lang="en-US" altLang="zh-CN" sz="2600" i="1" dirty="0">
                <a:latin typeface="Times New Roman" pitchFamily="18" charset="0"/>
              </a:rPr>
              <a:t>whichever</a:t>
            </a:r>
            <a:r>
              <a:rPr lang="zh-CN" altLang="en-US" sz="2600" i="1" dirty="0">
                <a:latin typeface="Times New Roman" pitchFamily="18" charset="0"/>
              </a:rPr>
              <a:t>、</a:t>
            </a:r>
            <a:r>
              <a:rPr lang="en-US" altLang="zh-CN" sz="2600" i="1" dirty="0">
                <a:latin typeface="Times New Roman" pitchFamily="18" charset="0"/>
              </a:rPr>
              <a:t>whoever</a:t>
            </a:r>
            <a:r>
              <a:rPr lang="zh-CN" altLang="en-US" sz="2600" i="1" dirty="0">
                <a:latin typeface="Times New Roman" pitchFamily="18" charset="0"/>
              </a:rPr>
              <a:t>、</a:t>
            </a:r>
            <a:r>
              <a:rPr lang="en-US" altLang="zh-CN" sz="2600" i="1" dirty="0">
                <a:latin typeface="Times New Roman" pitchFamily="18" charset="0"/>
              </a:rPr>
              <a:t>whatever</a:t>
            </a:r>
            <a:r>
              <a:rPr lang="zh-CN" altLang="en-US" sz="2600" dirty="0">
                <a:latin typeface="Times New Roman" pitchFamily="18" charset="0"/>
              </a:rPr>
              <a:t>还可引导名词性从句。</a:t>
            </a:r>
            <a:endParaRPr lang="en-US" altLang="zh-CN" sz="2600" dirty="0">
              <a:latin typeface="Times New Roman" pitchFamily="18" charset="0"/>
            </a:endParaRPr>
          </a:p>
          <a:p>
            <a:endParaRPr lang="en-US" altLang="zh-CN" sz="2600" dirty="0">
              <a:latin typeface="Times New Roman" pitchFamily="18" charset="0"/>
            </a:endParaRPr>
          </a:p>
          <a:p>
            <a:r>
              <a:rPr lang="zh-CN" altLang="en-US" sz="2600" dirty="0">
                <a:latin typeface="Times New Roman" pitchFamily="18" charset="0"/>
              </a:rPr>
              <a:t>如： </a:t>
            </a:r>
          </a:p>
          <a:p>
            <a:pPr marL="457200" indent="-457200">
              <a:buFont typeface="Arial" pitchFamily="34" charset="0"/>
              <a:buChar char="•"/>
            </a:pPr>
            <a:r>
              <a:rPr lang="en-US" altLang="zh-CN" sz="2600" dirty="0">
                <a:latin typeface="Times New Roman" pitchFamily="18" charset="0"/>
              </a:rPr>
              <a:t>We’d put a sign up and take </a:t>
            </a:r>
            <a:r>
              <a:rPr lang="en-US" altLang="zh-CN" sz="2600" i="1" dirty="0">
                <a:latin typeface="Times New Roman" pitchFamily="18" charset="0"/>
              </a:rPr>
              <a:t>whoever </a:t>
            </a:r>
            <a:r>
              <a:rPr lang="en-US" altLang="zh-CN" sz="2600" dirty="0">
                <a:latin typeface="Times New Roman" pitchFamily="18" charset="0"/>
              </a:rPr>
              <a:t>wanted to go with us every Monday to this camp just over the Wisconsin border. </a:t>
            </a:r>
          </a:p>
          <a:p>
            <a:pPr marL="457200" indent="-457200">
              <a:buFont typeface="Arial" pitchFamily="34" charset="0"/>
              <a:buChar char="•"/>
            </a:pPr>
            <a:r>
              <a:rPr lang="en-US" altLang="zh-CN" sz="2600" dirty="0">
                <a:latin typeface="Times New Roman" pitchFamily="18" charset="0"/>
              </a:rPr>
              <a:t>There is always the other side to </a:t>
            </a:r>
            <a:r>
              <a:rPr lang="en-US" altLang="zh-CN" sz="2600" i="1" dirty="0">
                <a:latin typeface="Times New Roman" pitchFamily="18" charset="0"/>
              </a:rPr>
              <a:t>whatever </a:t>
            </a:r>
            <a:r>
              <a:rPr lang="en-US" altLang="zh-CN" sz="2600" dirty="0">
                <a:latin typeface="Times New Roman" pitchFamily="18" charset="0"/>
              </a:rPr>
              <a:t>you experience in this world. </a:t>
            </a:r>
          </a:p>
          <a:p>
            <a:endParaRPr lang="zh-CN" altLang="en-US" sz="2600" dirty="0">
              <a:latin typeface="Times New Roman" pitchFamily="18" charset="0"/>
            </a:endParaRPr>
          </a:p>
          <a:p>
            <a:r>
              <a:rPr lang="zh-CN" altLang="en-US" sz="2600" dirty="0">
                <a:latin typeface="Times New Roman" pitchFamily="18" charset="0"/>
              </a:rPr>
              <a:t>上面两句中的</a:t>
            </a:r>
            <a:r>
              <a:rPr lang="en-US" altLang="zh-CN" sz="2600" i="1" dirty="0">
                <a:latin typeface="Times New Roman" pitchFamily="18" charset="0"/>
              </a:rPr>
              <a:t>whoever</a:t>
            </a:r>
            <a:r>
              <a:rPr lang="zh-CN" altLang="en-US" sz="2600" dirty="0">
                <a:latin typeface="Times New Roman" pitchFamily="18" charset="0"/>
              </a:rPr>
              <a:t>和</a:t>
            </a:r>
            <a:r>
              <a:rPr lang="en-US" altLang="zh-CN" sz="2600" i="1" dirty="0">
                <a:latin typeface="Times New Roman" pitchFamily="18" charset="0"/>
              </a:rPr>
              <a:t>whatever</a:t>
            </a:r>
            <a:r>
              <a:rPr lang="zh-CN" altLang="en-US" sz="2600" dirty="0">
                <a:latin typeface="Times New Roman" pitchFamily="18" charset="0"/>
              </a:rPr>
              <a:t>不能换成</a:t>
            </a:r>
            <a:r>
              <a:rPr lang="en-US" altLang="zh-CN" sz="2600" i="1" dirty="0">
                <a:latin typeface="Times New Roman" pitchFamily="18" charset="0"/>
              </a:rPr>
              <a:t>no matter who</a:t>
            </a:r>
            <a:r>
              <a:rPr lang="zh-CN" altLang="en-US" sz="2600" dirty="0">
                <a:latin typeface="Times New Roman" pitchFamily="18" charset="0"/>
              </a:rPr>
              <a:t>和</a:t>
            </a:r>
            <a:r>
              <a:rPr lang="en-US" altLang="zh-CN" sz="2600" i="1" dirty="0">
                <a:latin typeface="Times New Roman" pitchFamily="18" charset="0"/>
              </a:rPr>
              <a:t>no matter what. </a:t>
            </a:r>
            <a:endParaRPr lang="zh-CN" altLang="en-US" sz="2600" dirty="0">
              <a:latin typeface="Times New Roman" pitchFamily="18" charset="0"/>
            </a:endParaRPr>
          </a:p>
        </p:txBody>
      </p:sp>
      <p:sp>
        <p:nvSpPr>
          <p:cNvPr id="12"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4">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https://tse4.mm.bing.net/th?id=OIP.1s_NgsD-qdNowf4dFHeEvgHaFj&amp;pid=Api"/>
          <p:cNvPicPr>
            <a:picLocks noChangeAspect="1" noChangeArrowheads="1"/>
          </p:cNvPicPr>
          <p:nvPr/>
        </p:nvPicPr>
        <p:blipFill>
          <a:blip r:embed="rId2" cstate="print"/>
          <a:srcRect/>
          <a:stretch>
            <a:fillRect/>
          </a:stretch>
        </p:blipFill>
        <p:spPr bwMode="auto">
          <a:xfrm>
            <a:off x="5302170" y="3576017"/>
            <a:ext cx="3841829" cy="2877319"/>
          </a:xfrm>
          <a:prstGeom prst="rect">
            <a:avLst/>
          </a:prstGeom>
          <a:noFill/>
        </p:spPr>
      </p:pic>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198438" y="1124744"/>
            <a:ext cx="8011294" cy="89255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2) </a:t>
            </a:r>
            <a:r>
              <a:rPr lang="en-US" altLang="zh-CN" sz="2600" b="1" dirty="0">
                <a:solidFill>
                  <a:srgbClr val="C00000"/>
                </a:solidFill>
                <a:latin typeface="Times New Roman" pitchFamily="18" charset="0"/>
              </a:rPr>
              <a:t>delivered</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err="1">
                <a:latin typeface="Times New Roman" pitchFamily="18" charset="0"/>
              </a:rPr>
              <a:t>vt</a:t>
            </a:r>
            <a:r>
              <a:rPr lang="en-US" altLang="zh-CN" sz="2600" i="1" dirty="0">
                <a:latin typeface="Times New Roman" pitchFamily="18" charset="0"/>
              </a:rPr>
              <a:t>. </a:t>
            </a:r>
            <a:r>
              <a:rPr lang="en-US" altLang="zh-CN" sz="2600" dirty="0">
                <a:latin typeface="Times New Roman" pitchFamily="18" charset="0"/>
              </a:rPr>
              <a:t>to give forth in words </a:t>
            </a:r>
            <a:r>
              <a:rPr lang="zh-CN" altLang="en-US" sz="2600" dirty="0">
                <a:latin typeface="Times New Roman" pitchFamily="18" charset="0"/>
              </a:rPr>
              <a:t>发言；陈述；发表（演说） </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606300" y="3143895"/>
            <a:ext cx="6918028"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Times New Roman" pitchFamily="18" charset="0"/>
              </a:rPr>
              <a:t>高中毕业时，我作为学生代表作了主要发言。</a:t>
            </a:r>
            <a:endParaRPr lang="zh-CN" altLang="en-US" sz="2600" dirty="0">
              <a:latin typeface="+mn-ea"/>
            </a:endParaRPr>
          </a:p>
        </p:txBody>
      </p:sp>
      <p:sp>
        <p:nvSpPr>
          <p:cNvPr id="23" name="矩形 22"/>
          <p:cNvSpPr>
            <a:spLocks noChangeArrowheads="1"/>
          </p:cNvSpPr>
          <p:nvPr/>
        </p:nvSpPr>
        <p:spPr bwMode="auto">
          <a:xfrm>
            <a:off x="610862" y="3933056"/>
            <a:ext cx="4808017" cy="129266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When we graduated from high school, I delivered a main speech on behalf of all the students.</a:t>
            </a:r>
          </a:p>
        </p:txBody>
      </p:sp>
      <p:grpSp>
        <p:nvGrpSpPr>
          <p:cNvPr id="2" name="组合 37"/>
          <p:cNvGrpSpPr>
            <a:grpSpLocks/>
          </p:cNvGrpSpPr>
          <p:nvPr/>
        </p:nvGrpSpPr>
        <p:grpSpPr bwMode="auto">
          <a:xfrm>
            <a:off x="620300" y="2276872"/>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19" name="动作按钮: 第一张 18">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nodeType="withEffect">
                                  <p:stCondLst>
                                    <p:cond delay="0"/>
                                  </p:stCondLst>
                                  <p:childTnLst>
                                    <p:set>
                                      <p:cBhvr>
                                        <p:cTn id="9" dur="1" fill="hold">
                                          <p:stCondLst>
                                            <p:cond delay="0"/>
                                          </p:stCondLst>
                                        </p:cTn>
                                        <p:tgtEl>
                                          <p:spTgt spid="63490"/>
                                        </p:tgtEl>
                                        <p:attrNameLst>
                                          <p:attrName>style.visibility</p:attrName>
                                        </p:attrNameLst>
                                      </p:cBhvr>
                                      <p:to>
                                        <p:strVal val="visible"/>
                                      </p:to>
                                    </p:set>
                                    <p:animEffect transition="in" filter="blinds(horizontal)">
                                      <p:cBhvr>
                                        <p:cTn id="10" dur="500"/>
                                        <p:tgtEl>
                                          <p:spTgt spid="6349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linds(horizont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linds(horizontal)">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2" name="TextBox 21"/>
          <p:cNvSpPr txBox="1"/>
          <p:nvPr/>
        </p:nvSpPr>
        <p:spPr>
          <a:xfrm>
            <a:off x="755575" y="2924944"/>
            <a:ext cx="7851849" cy="1652760"/>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No matter how easily I say my lines in the play at home, as soon as I started to perform on the stage, I could not remember a single word. </a:t>
            </a:r>
          </a:p>
        </p:txBody>
      </p:sp>
      <p:sp>
        <p:nvSpPr>
          <p:cNvPr id="15" name="内容占位符 2"/>
          <p:cNvSpPr>
            <a:spLocks noGrp="1"/>
          </p:cNvSpPr>
          <p:nvPr/>
        </p:nvSpPr>
        <p:spPr bwMode="auto">
          <a:xfrm>
            <a:off x="358329" y="1412776"/>
            <a:ext cx="8462143" cy="122413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5. </a:t>
            </a:r>
            <a:r>
              <a:rPr lang="en-US" altLang="zh-CN" sz="2600" b="1" dirty="0">
                <a:latin typeface="Times New Roman" pitchFamily="18" charset="0"/>
              </a:rPr>
              <a:t>But </a:t>
            </a:r>
            <a:r>
              <a:rPr lang="en-US" altLang="zh-CN" sz="2600" b="1" dirty="0">
                <a:solidFill>
                  <a:srgbClr val="C00000"/>
                </a:solidFill>
                <a:latin typeface="Times New Roman" pitchFamily="18" charset="0"/>
              </a:rPr>
              <a:t>no matter how </a:t>
            </a:r>
            <a:r>
              <a:rPr lang="en-US" altLang="zh-CN" sz="2600" b="1" dirty="0">
                <a:latin typeface="Times New Roman" pitchFamily="18" charset="0"/>
              </a:rPr>
              <a:t>easily I </a:t>
            </a:r>
            <a:r>
              <a:rPr lang="en-US" altLang="zh-CN" sz="2600" b="1" dirty="0">
                <a:solidFill>
                  <a:srgbClr val="C00000"/>
                </a:solidFill>
                <a:latin typeface="Times New Roman" pitchFamily="18" charset="0"/>
              </a:rPr>
              <a:t>delivered</a:t>
            </a:r>
            <a:r>
              <a:rPr lang="en-US" altLang="zh-CN" sz="2600" b="1" dirty="0">
                <a:latin typeface="Times New Roman" pitchFamily="18" charset="0"/>
              </a:rPr>
              <a:t> them at home, as soon as I stepped onstage, every word disappeared from my head. </a:t>
            </a:r>
            <a:r>
              <a:rPr lang="en-US" altLang="zh-CN" sz="2600" b="1" dirty="0">
                <a:solidFill>
                  <a:srgbClr val="C00000"/>
                </a:solidFill>
                <a:latin typeface="Times New Roman" pitchFamily="18" charset="0"/>
              </a:rPr>
              <a:t>(Para. 4) </a:t>
            </a:r>
            <a:endParaRPr lang="en-US" altLang="zh-CN" sz="2600" b="1"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13"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395536" y="1412776"/>
            <a:ext cx="8462143" cy="1152128"/>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6. </a:t>
            </a:r>
            <a:r>
              <a:rPr lang="en-US" altLang="zh-CN" sz="2600" b="1" dirty="0">
                <a:latin typeface="Times New Roman" pitchFamily="18" charset="0"/>
                <a:sym typeface="Calibri" pitchFamily="34" charset="0"/>
              </a:rPr>
              <a:t>But she </a:t>
            </a:r>
            <a:r>
              <a:rPr lang="en-US" altLang="zh-CN" sz="2600" b="1" dirty="0">
                <a:solidFill>
                  <a:srgbClr val="C00000"/>
                </a:solidFill>
                <a:latin typeface="Times New Roman" pitchFamily="18" charset="0"/>
                <a:sym typeface="Calibri" pitchFamily="34" charset="0"/>
              </a:rPr>
              <a:t>sensed </a:t>
            </a:r>
            <a:r>
              <a:rPr lang="en-US" altLang="zh-CN" sz="2600" b="1" dirty="0">
                <a:latin typeface="Times New Roman" pitchFamily="18" charset="0"/>
                <a:sym typeface="Calibri" pitchFamily="34" charset="0"/>
              </a:rPr>
              <a:t>my</a:t>
            </a:r>
            <a:r>
              <a:rPr lang="en-US" altLang="zh-CN" sz="2600" b="1" dirty="0">
                <a:solidFill>
                  <a:srgbClr val="C00000"/>
                </a:solidFill>
                <a:latin typeface="Times New Roman" pitchFamily="18" charset="0"/>
                <a:sym typeface="Calibri" pitchFamily="34" charset="0"/>
              </a:rPr>
              <a:t> unease</a:t>
            </a:r>
            <a:r>
              <a:rPr lang="en-US" altLang="zh-CN" sz="2600" b="1" dirty="0">
                <a:latin typeface="Times New Roman" pitchFamily="18" charset="0"/>
                <a:sym typeface="Calibri" pitchFamily="34" charset="0"/>
              </a:rPr>
              <a:t>, and instead of suggesting we practice my lines, she asked if I wanted to walk in the yard</a:t>
            </a:r>
            <a:r>
              <a:rPr lang="en-US" altLang="zh-CN" sz="2600" b="1" dirty="0">
                <a:latin typeface="Times New Roman" pitchFamily="18" charset="0"/>
              </a:rPr>
              <a:t>. </a:t>
            </a:r>
            <a:r>
              <a:rPr lang="en-US" altLang="zh-CN" sz="2600" b="1" dirty="0">
                <a:solidFill>
                  <a:srgbClr val="C00000"/>
                </a:solidFill>
                <a:latin typeface="Times New Roman" pitchFamily="18" charset="0"/>
              </a:rPr>
              <a:t>(Para. 5) </a:t>
            </a:r>
            <a:endParaRPr lang="en-US" altLang="zh-CN" sz="2600" b="1"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683568" y="2814027"/>
            <a:ext cx="8011294" cy="89255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1) </a:t>
            </a:r>
            <a:r>
              <a:rPr lang="en-US" altLang="zh-CN" sz="2600" b="1" dirty="0">
                <a:solidFill>
                  <a:srgbClr val="C00000"/>
                </a:solidFill>
                <a:latin typeface="Times New Roman" pitchFamily="18" charset="0"/>
              </a:rPr>
              <a:t>sense</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err="1">
                <a:latin typeface="Times New Roman" pitchFamily="18" charset="0"/>
              </a:rPr>
              <a:t>vt</a:t>
            </a:r>
            <a:r>
              <a:rPr lang="en-US" altLang="zh-CN" sz="2600" i="1" dirty="0">
                <a:latin typeface="Times New Roman" pitchFamily="18" charset="0"/>
              </a:rPr>
              <a:t>. </a:t>
            </a:r>
            <a:r>
              <a:rPr lang="en-US" altLang="zh-CN" sz="2600" dirty="0">
                <a:latin typeface="Times New Roman" pitchFamily="18" charset="0"/>
              </a:rPr>
              <a:t>to know about </a:t>
            </a:r>
            <a:r>
              <a:rPr lang="en-US" altLang="zh-CN" sz="2600" dirty="0" err="1">
                <a:latin typeface="Times New Roman" pitchFamily="18" charset="0"/>
              </a:rPr>
              <a:t>sth</a:t>
            </a:r>
            <a:r>
              <a:rPr lang="en-US" altLang="zh-CN" sz="2600" dirty="0">
                <a:latin typeface="Times New Roman" pitchFamily="18" charset="0"/>
              </a:rPr>
              <a:t>. through a natural ability or feeling, without being told </a:t>
            </a:r>
            <a:r>
              <a:rPr lang="zh-CN" altLang="en-US" sz="2600" dirty="0">
                <a:latin typeface="Times New Roman" pitchFamily="18" charset="0"/>
              </a:rPr>
              <a:t>感觉到；察觉到；意识到</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50316" y="4542219"/>
            <a:ext cx="626995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我想她肯定已经意识到出了问题。</a:t>
            </a:r>
          </a:p>
        </p:txBody>
      </p:sp>
      <p:sp>
        <p:nvSpPr>
          <p:cNvPr id="23" name="矩形 22"/>
          <p:cNvSpPr>
            <a:spLocks noChangeArrowheads="1"/>
          </p:cNvSpPr>
          <p:nvPr/>
        </p:nvSpPr>
        <p:spPr bwMode="auto">
          <a:xfrm>
            <a:off x="798191" y="5157192"/>
            <a:ext cx="8120385"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 think she must have sensed there was something wrong.</a:t>
            </a:r>
          </a:p>
        </p:txBody>
      </p:sp>
      <p:grpSp>
        <p:nvGrpSpPr>
          <p:cNvPr id="2" name="组合 37"/>
          <p:cNvGrpSpPr>
            <a:grpSpLocks/>
          </p:cNvGrpSpPr>
          <p:nvPr/>
        </p:nvGrpSpPr>
        <p:grpSpPr bwMode="auto">
          <a:xfrm>
            <a:off x="889000" y="3951073"/>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25" name="动作按钮: 第一张 2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203983" y="1052736"/>
            <a:ext cx="8011294" cy="89255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2) </a:t>
            </a:r>
            <a:r>
              <a:rPr lang="en-US" altLang="zh-CN" sz="2600" b="1" dirty="0">
                <a:solidFill>
                  <a:srgbClr val="C00000"/>
                </a:solidFill>
                <a:latin typeface="Times New Roman" pitchFamily="18" charset="0"/>
              </a:rPr>
              <a:t>unease</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n. </a:t>
            </a:r>
            <a:r>
              <a:rPr lang="en-US" altLang="zh-CN" sz="2600" dirty="0">
                <a:latin typeface="Times New Roman" pitchFamily="18" charset="0"/>
              </a:rPr>
              <a:t>[U] a feeling of worry or slight fear about </a:t>
            </a:r>
            <a:r>
              <a:rPr lang="en-US" altLang="zh-CN" sz="2600" dirty="0" err="1">
                <a:latin typeface="Times New Roman" pitchFamily="18" charset="0"/>
              </a:rPr>
              <a:t>sth</a:t>
            </a:r>
            <a:r>
              <a:rPr lang="en-US" altLang="zh-CN" sz="2600" dirty="0">
                <a:latin typeface="Times New Roman" pitchFamily="18" charset="0"/>
              </a:rPr>
              <a:t>. </a:t>
            </a:r>
            <a:r>
              <a:rPr lang="zh-CN" altLang="en-US" sz="2600" dirty="0">
                <a:latin typeface="Times New Roman" pitchFamily="18" charset="0"/>
              </a:rPr>
              <a:t>不自在；忧虑；不安</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22595" y="3081532"/>
            <a:ext cx="626995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在他们等待的时候，罗斯越来越心神不安。</a:t>
            </a:r>
          </a:p>
        </p:txBody>
      </p:sp>
      <p:sp>
        <p:nvSpPr>
          <p:cNvPr id="23" name="矩形 22"/>
          <p:cNvSpPr>
            <a:spLocks noChangeArrowheads="1"/>
          </p:cNvSpPr>
          <p:nvPr/>
        </p:nvSpPr>
        <p:spPr bwMode="auto">
          <a:xfrm>
            <a:off x="722595" y="3933056"/>
            <a:ext cx="8120385"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As they waited, Rose’s sense of unease grew.</a:t>
            </a:r>
          </a:p>
        </p:txBody>
      </p:sp>
      <p:grpSp>
        <p:nvGrpSpPr>
          <p:cNvPr id="2" name="组合 37"/>
          <p:cNvGrpSpPr>
            <a:grpSpLocks/>
          </p:cNvGrpSpPr>
          <p:nvPr/>
        </p:nvGrpSpPr>
        <p:grpSpPr bwMode="auto">
          <a:xfrm>
            <a:off x="722595" y="2276872"/>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25" name="动作按钮: 第一张 2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843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1843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6" name="五边形 15"/>
          <p:cNvSpPr>
            <a:spLocks noChangeArrowheads="1"/>
          </p:cNvSpPr>
          <p:nvPr/>
        </p:nvSpPr>
        <p:spPr bwMode="auto">
          <a:xfrm>
            <a:off x="179511" y="908720"/>
            <a:ext cx="1213497" cy="431800"/>
          </a:xfrm>
          <a:prstGeom prst="homePlate">
            <a:avLst>
              <a:gd name="adj" fmla="val 50017"/>
            </a:avLst>
          </a:prstGeom>
          <a:solidFill>
            <a:srgbClr val="FF9F47"/>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1</a:t>
            </a:r>
            <a:endParaRPr kumimoji="1" lang="zh-CN" altLang="en-US" sz="2400" b="1" dirty="0">
              <a:solidFill>
                <a:srgbClr val="FFFFFF"/>
              </a:solidFill>
              <a:latin typeface="Times New Roman" pitchFamily="18" charset="0"/>
            </a:endParaRPr>
          </a:p>
        </p:txBody>
      </p:sp>
      <p:sp>
        <p:nvSpPr>
          <p:cNvPr id="18" name="矩形 7"/>
          <p:cNvSpPr>
            <a:spLocks noChangeArrowheads="1"/>
          </p:cNvSpPr>
          <p:nvPr/>
        </p:nvSpPr>
        <p:spPr bwMode="auto">
          <a:xfrm>
            <a:off x="1383435" y="804207"/>
            <a:ext cx="7189093" cy="892552"/>
          </a:xfrm>
          <a:prstGeom prst="rect">
            <a:avLst/>
          </a:prstGeom>
          <a:noFill/>
          <a:ln w="9525">
            <a:noFill/>
            <a:miter lim="800000"/>
            <a:headEnd/>
            <a:tailEnd/>
          </a:ln>
        </p:spPr>
        <p:txBody>
          <a:bodyPr wrap="square">
            <a:spAutoFit/>
          </a:bodyPr>
          <a:lstStyle/>
          <a:p>
            <a:pPr algn="just"/>
            <a:r>
              <a:rPr lang="en-US" altLang="zh-CN" sz="2600" b="1" dirty="0">
                <a:solidFill>
                  <a:prstClr val="black"/>
                </a:solidFill>
                <a:latin typeface="Times New Roman" pitchFamily="18" charset="0"/>
              </a:rPr>
              <a:t>Fill in the blanks with what you hear from the video clip.</a:t>
            </a:r>
            <a:endParaRPr lang="zh-CN" altLang="zh-CN" sz="2600" b="1" dirty="0">
              <a:solidFill>
                <a:prstClr val="black"/>
              </a:solidFill>
              <a:latin typeface="Times New Roman" pitchFamily="18" charset="0"/>
            </a:endParaRPr>
          </a:p>
        </p:txBody>
      </p:sp>
      <p:sp>
        <p:nvSpPr>
          <p:cNvPr id="26" name="动作按钮: 第一张 25">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5" name="TextBox 24"/>
          <p:cNvSpPr txBox="1"/>
          <p:nvPr/>
        </p:nvSpPr>
        <p:spPr>
          <a:xfrm>
            <a:off x="1547664" y="1833210"/>
            <a:ext cx="6491785" cy="492443"/>
          </a:xfrm>
          <a:prstGeom prst="rect">
            <a:avLst/>
          </a:prstGeom>
          <a:solidFill>
            <a:schemeClr val="accent6">
              <a:lumMod val="75000"/>
            </a:schemeClr>
          </a:solidFill>
        </p:spPr>
        <p:txBody>
          <a:bodyPr wrap="square" rtlCol="0">
            <a:spAutoFit/>
          </a:bodyPr>
          <a:lstStyle/>
          <a:p>
            <a:pPr algn="ctr"/>
            <a:r>
              <a:rPr lang="en-US" altLang="zh-CN" sz="2600" b="1" dirty="0">
                <a:solidFill>
                  <a:schemeClr val="bg1"/>
                </a:solidFill>
                <a:latin typeface="Times New Roman" pitchFamily="18" charset="0"/>
              </a:rPr>
              <a:t>Reasons to get together with the family</a:t>
            </a:r>
            <a:endParaRPr lang="zh-CN" altLang="en-US" sz="2600" b="1" dirty="0">
              <a:solidFill>
                <a:schemeClr val="bg1"/>
              </a:solidFill>
              <a:latin typeface="Times New Roman" pitchFamily="18" charset="0"/>
            </a:endParaRPr>
          </a:p>
        </p:txBody>
      </p:sp>
      <p:sp>
        <p:nvSpPr>
          <p:cNvPr id="29" name="TextBox 28"/>
          <p:cNvSpPr txBox="1"/>
          <p:nvPr/>
        </p:nvSpPr>
        <p:spPr>
          <a:xfrm>
            <a:off x="428596" y="2428868"/>
            <a:ext cx="1571636" cy="892552"/>
          </a:xfrm>
          <a:prstGeom prst="rect">
            <a:avLst/>
          </a:prstGeom>
          <a:noFill/>
        </p:spPr>
        <p:txBody>
          <a:bodyPr wrap="square" rtlCol="0">
            <a:spAutoFit/>
          </a:bodyPr>
          <a:lstStyle/>
          <a:p>
            <a:r>
              <a:rPr lang="en-US" altLang="zh-CN" sz="2600" dirty="0">
                <a:solidFill>
                  <a:srgbClr val="FF3300"/>
                </a:solidFill>
                <a:latin typeface="Times New Roman" pitchFamily="18" charset="0"/>
              </a:rPr>
              <a:t>Young man</a:t>
            </a:r>
            <a:endParaRPr lang="zh-CN" altLang="en-US" sz="2600" dirty="0">
              <a:solidFill>
                <a:srgbClr val="FF3300"/>
              </a:solidFill>
              <a:latin typeface="Times New Roman" pitchFamily="18" charset="0"/>
            </a:endParaRPr>
          </a:p>
        </p:txBody>
      </p:sp>
      <p:sp>
        <p:nvSpPr>
          <p:cNvPr id="31" name="TextBox 30"/>
          <p:cNvSpPr txBox="1"/>
          <p:nvPr/>
        </p:nvSpPr>
        <p:spPr>
          <a:xfrm>
            <a:off x="2100263" y="2285992"/>
            <a:ext cx="6472265" cy="2172903"/>
          </a:xfrm>
          <a:prstGeom prst="rect">
            <a:avLst/>
          </a:prstGeom>
          <a:noFill/>
        </p:spPr>
        <p:txBody>
          <a:bodyPr wrap="square" rtlCol="0">
            <a:spAutoFit/>
          </a:bodyPr>
          <a:lstStyle/>
          <a:p>
            <a:pPr>
              <a:lnSpc>
                <a:spcPct val="130000"/>
              </a:lnSpc>
            </a:pPr>
            <a:r>
              <a:rPr lang="en-US" altLang="zh-CN" sz="2600" dirty="0">
                <a:latin typeface="Times New Roman" pitchFamily="18" charset="0"/>
              </a:rPr>
              <a:t>The strongest, happiest moments that I’ve ever sought in my life are when I’m with my 1) _________ and when I’m with my</a:t>
            </a:r>
          </a:p>
          <a:p>
            <a:pPr>
              <a:lnSpc>
                <a:spcPct val="130000"/>
              </a:lnSpc>
            </a:pPr>
            <a:r>
              <a:rPr lang="en-US" altLang="zh-CN" sz="2600" dirty="0">
                <a:latin typeface="Times New Roman" pitchFamily="18" charset="0"/>
              </a:rPr>
              <a:t>2) ___________.</a:t>
            </a:r>
            <a:endParaRPr lang="zh-CN" altLang="en-US" sz="2600" dirty="0">
              <a:latin typeface="Times New Roman" pitchFamily="18" charset="0"/>
            </a:endParaRPr>
          </a:p>
        </p:txBody>
      </p:sp>
      <p:sp>
        <p:nvSpPr>
          <p:cNvPr id="33" name="TextBox 32"/>
          <p:cNvSpPr txBox="1"/>
          <p:nvPr/>
        </p:nvSpPr>
        <p:spPr>
          <a:xfrm>
            <a:off x="2147999" y="4500570"/>
            <a:ext cx="6376792" cy="1600887"/>
          </a:xfrm>
          <a:prstGeom prst="rect">
            <a:avLst/>
          </a:prstGeom>
          <a:noFill/>
        </p:spPr>
        <p:txBody>
          <a:bodyPr wrap="square" rtlCol="0">
            <a:spAutoFit/>
          </a:bodyPr>
          <a:lstStyle/>
          <a:p>
            <a:pPr>
              <a:lnSpc>
                <a:spcPct val="130000"/>
              </a:lnSpc>
            </a:pPr>
            <a:r>
              <a:rPr lang="en-US" altLang="zh-CN" sz="2600" dirty="0">
                <a:latin typeface="Times New Roman" pitchFamily="18" charset="0"/>
              </a:rPr>
              <a:t>It’s really good to 3) ____________ together and reconnect. If we ever need anything, we are always there 4) ________________.</a:t>
            </a:r>
            <a:endParaRPr lang="zh-CN" altLang="en-US" sz="2600" dirty="0">
              <a:latin typeface="Times New Roman" pitchFamily="18" charset="0"/>
            </a:endParaRPr>
          </a:p>
        </p:txBody>
      </p:sp>
      <p:sp>
        <p:nvSpPr>
          <p:cNvPr id="34" name="TextBox 33"/>
          <p:cNvSpPr txBox="1"/>
          <p:nvPr/>
        </p:nvSpPr>
        <p:spPr>
          <a:xfrm>
            <a:off x="428596" y="4538971"/>
            <a:ext cx="1928826" cy="892552"/>
          </a:xfrm>
          <a:prstGeom prst="rect">
            <a:avLst/>
          </a:prstGeom>
          <a:noFill/>
        </p:spPr>
        <p:txBody>
          <a:bodyPr wrap="square" rtlCol="0">
            <a:spAutoFit/>
          </a:bodyPr>
          <a:lstStyle/>
          <a:p>
            <a:r>
              <a:rPr lang="en-US" altLang="zh-CN" sz="2600" dirty="0">
                <a:solidFill>
                  <a:srgbClr val="FF3300"/>
                </a:solidFill>
                <a:latin typeface="Times New Roman" pitchFamily="18" charset="0"/>
              </a:rPr>
              <a:t>Young woman</a:t>
            </a:r>
            <a:endParaRPr lang="zh-CN" altLang="en-US" sz="2600" dirty="0">
              <a:solidFill>
                <a:srgbClr val="FF3300"/>
              </a:solidFill>
              <a:latin typeface="Times New Roman" pitchFamily="18" charset="0"/>
            </a:endParaRPr>
          </a:p>
        </p:txBody>
      </p:sp>
      <p:sp>
        <p:nvSpPr>
          <p:cNvPr id="44" name="TextBox 43"/>
          <p:cNvSpPr txBox="1"/>
          <p:nvPr/>
        </p:nvSpPr>
        <p:spPr>
          <a:xfrm>
            <a:off x="2302763" y="3321420"/>
            <a:ext cx="1285884" cy="492443"/>
          </a:xfrm>
          <a:prstGeom prst="rect">
            <a:avLst/>
          </a:prstGeom>
          <a:noFill/>
        </p:spPr>
        <p:txBody>
          <a:bodyPr wrap="square" rtlCol="0">
            <a:spAutoFit/>
          </a:bodyPr>
          <a:lstStyle/>
          <a:p>
            <a:r>
              <a:rPr lang="en-US" altLang="zh-CN" sz="2600" dirty="0">
                <a:solidFill>
                  <a:srgbClr val="C00000"/>
                </a:solidFill>
                <a:latin typeface="Times New Roman" pitchFamily="18" charset="0"/>
              </a:rPr>
              <a:t>children</a:t>
            </a:r>
            <a:endParaRPr lang="zh-CN" altLang="en-US" sz="2600" dirty="0">
              <a:solidFill>
                <a:srgbClr val="C00000"/>
              </a:solidFill>
              <a:latin typeface="Times New Roman" pitchFamily="18" charset="0"/>
            </a:endParaRPr>
          </a:p>
        </p:txBody>
      </p:sp>
      <p:sp>
        <p:nvSpPr>
          <p:cNvPr id="45" name="TextBox 44"/>
          <p:cNvSpPr txBox="1"/>
          <p:nvPr/>
        </p:nvSpPr>
        <p:spPr>
          <a:xfrm>
            <a:off x="2699792" y="3823359"/>
            <a:ext cx="1285884" cy="492443"/>
          </a:xfrm>
          <a:prstGeom prst="rect">
            <a:avLst/>
          </a:prstGeom>
          <a:noFill/>
        </p:spPr>
        <p:txBody>
          <a:bodyPr wrap="square" rtlCol="0">
            <a:spAutoFit/>
          </a:bodyPr>
          <a:lstStyle/>
          <a:p>
            <a:r>
              <a:rPr lang="en-US" altLang="zh-CN" sz="2600" dirty="0">
                <a:solidFill>
                  <a:srgbClr val="C00000"/>
                </a:solidFill>
                <a:latin typeface="Times New Roman" pitchFamily="18" charset="0"/>
              </a:rPr>
              <a:t>family</a:t>
            </a:r>
            <a:endParaRPr lang="zh-CN" altLang="en-US" sz="2600" dirty="0">
              <a:solidFill>
                <a:srgbClr val="C00000"/>
              </a:solidFill>
              <a:latin typeface="Times New Roman" pitchFamily="18" charset="0"/>
            </a:endParaRPr>
          </a:p>
        </p:txBody>
      </p:sp>
      <p:sp>
        <p:nvSpPr>
          <p:cNvPr id="46" name="TextBox 45"/>
          <p:cNvSpPr txBox="1"/>
          <p:nvPr/>
        </p:nvSpPr>
        <p:spPr>
          <a:xfrm>
            <a:off x="5145599" y="4546672"/>
            <a:ext cx="1643074" cy="492443"/>
          </a:xfrm>
          <a:prstGeom prst="rect">
            <a:avLst/>
          </a:prstGeom>
          <a:noFill/>
        </p:spPr>
        <p:txBody>
          <a:bodyPr wrap="square" rtlCol="0">
            <a:spAutoFit/>
          </a:bodyPr>
          <a:lstStyle/>
          <a:p>
            <a:r>
              <a:rPr lang="en-US" altLang="zh-CN" sz="2600" dirty="0">
                <a:solidFill>
                  <a:srgbClr val="C00000"/>
                </a:solidFill>
                <a:latin typeface="Times New Roman" pitchFamily="18" charset="0"/>
              </a:rPr>
              <a:t>come back</a:t>
            </a:r>
            <a:endParaRPr lang="zh-CN" altLang="en-US" sz="2600" dirty="0">
              <a:solidFill>
                <a:srgbClr val="C00000"/>
              </a:solidFill>
              <a:latin typeface="Times New Roman" pitchFamily="18" charset="0"/>
            </a:endParaRPr>
          </a:p>
        </p:txBody>
      </p:sp>
      <p:sp>
        <p:nvSpPr>
          <p:cNvPr id="47" name="TextBox 46"/>
          <p:cNvSpPr txBox="1"/>
          <p:nvPr/>
        </p:nvSpPr>
        <p:spPr>
          <a:xfrm>
            <a:off x="4967099" y="5517232"/>
            <a:ext cx="2214578" cy="492443"/>
          </a:xfrm>
          <a:prstGeom prst="rect">
            <a:avLst/>
          </a:prstGeom>
          <a:noFill/>
        </p:spPr>
        <p:txBody>
          <a:bodyPr wrap="square" rtlCol="0">
            <a:spAutoFit/>
          </a:bodyPr>
          <a:lstStyle/>
          <a:p>
            <a:r>
              <a:rPr lang="en-US" altLang="zh-CN" sz="2600" dirty="0">
                <a:solidFill>
                  <a:srgbClr val="C00000"/>
                </a:solidFill>
                <a:latin typeface="Times New Roman" pitchFamily="18" charset="0"/>
              </a:rPr>
              <a:t>for one another</a:t>
            </a:r>
            <a:endParaRPr lang="zh-CN" altLang="en-US" sz="2600" dirty="0">
              <a:solidFill>
                <a:srgbClr val="C00000"/>
              </a:solidFill>
              <a:latin typeface="Times New Roman" pitchFamily="18" charset="0"/>
            </a:endParaRPr>
          </a:p>
        </p:txBody>
      </p:sp>
      <p:sp>
        <p:nvSpPr>
          <p:cNvPr id="22"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400" b="1" dirty="0">
              <a:solidFill>
                <a:srgbClr val="FF9F47"/>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linds(horizontal)">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blinds(horizontal)">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blinds(horizontal)">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blinds(horizontal)">
                                      <p:cBhvr>
                                        <p:cTn id="2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340928" y="1196752"/>
            <a:ext cx="8462143" cy="86409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7. </a:t>
            </a:r>
            <a:r>
              <a:rPr lang="en-US" altLang="zh-CN" sz="2600" b="1" dirty="0">
                <a:latin typeface="Times New Roman" pitchFamily="18" charset="0"/>
              </a:rPr>
              <a:t>I nodded, pleased that I had </a:t>
            </a:r>
            <a:r>
              <a:rPr lang="en-US" altLang="zh-CN" sz="2600" b="1" dirty="0">
                <a:solidFill>
                  <a:srgbClr val="C00000"/>
                </a:solidFill>
                <a:latin typeface="Times New Roman" pitchFamily="18" charset="0"/>
              </a:rPr>
              <a:t>won</a:t>
            </a:r>
            <a:r>
              <a:rPr lang="en-US" altLang="zh-CN" sz="2600" b="1" dirty="0">
                <a:latin typeface="Times New Roman" pitchFamily="18" charset="0"/>
              </a:rPr>
              <a:t> her </a:t>
            </a:r>
            <a:r>
              <a:rPr lang="en-US" altLang="zh-CN" sz="2600" b="1" dirty="0">
                <a:solidFill>
                  <a:srgbClr val="C00000"/>
                </a:solidFill>
                <a:latin typeface="Times New Roman" pitchFamily="18" charset="0"/>
              </a:rPr>
              <a:t>over</a:t>
            </a:r>
            <a:r>
              <a:rPr lang="en-US" altLang="zh-CN" sz="2600" b="1" dirty="0">
                <a:latin typeface="Times New Roman" pitchFamily="18" charset="0"/>
              </a:rPr>
              <a:t>. </a:t>
            </a:r>
            <a:r>
              <a:rPr lang="en-US" altLang="zh-CN" sz="2600" b="1" dirty="0">
                <a:solidFill>
                  <a:srgbClr val="C00000"/>
                </a:solidFill>
                <a:latin typeface="Times New Roman" pitchFamily="18" charset="0"/>
              </a:rPr>
              <a:t>(Para. 9)</a:t>
            </a: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747086" y="2043752"/>
            <a:ext cx="8011294" cy="89255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rPr>
              <a:t>win over</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dirty="0">
                <a:latin typeface="Times New Roman" pitchFamily="18" charset="0"/>
              </a:rPr>
              <a:t>to persuade sb. to agree with you or to be friendly to you </a:t>
            </a:r>
            <a:r>
              <a:rPr lang="zh-CN" altLang="en-US" sz="2600" dirty="0">
                <a:latin typeface="Times New Roman" pitchFamily="18" charset="0"/>
              </a:rPr>
              <a:t>说服；把</a:t>
            </a:r>
            <a:r>
              <a:rPr lang="en-US" altLang="zh-CN" sz="2600" dirty="0">
                <a:latin typeface="+mn-ea"/>
              </a:rPr>
              <a:t>…</a:t>
            </a:r>
            <a:r>
              <a:rPr lang="zh-CN" altLang="en-US" sz="2600" dirty="0">
                <a:latin typeface="Times New Roman" pitchFamily="18" charset="0"/>
              </a:rPr>
              <a:t>争取过来</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24557" y="4149080"/>
            <a:ext cx="626995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我们终于说服他同意我们的观点。</a:t>
            </a:r>
          </a:p>
        </p:txBody>
      </p:sp>
      <p:sp>
        <p:nvSpPr>
          <p:cNvPr id="23" name="矩形 22"/>
          <p:cNvSpPr>
            <a:spLocks noChangeArrowheads="1"/>
          </p:cNvSpPr>
          <p:nvPr/>
        </p:nvSpPr>
        <p:spPr bwMode="auto">
          <a:xfrm>
            <a:off x="747086" y="5013176"/>
            <a:ext cx="8120385"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We’ve finally won him over to our point of view.</a:t>
            </a:r>
          </a:p>
        </p:txBody>
      </p:sp>
      <p:grpSp>
        <p:nvGrpSpPr>
          <p:cNvPr id="2" name="组合 37"/>
          <p:cNvGrpSpPr>
            <a:grpSpLocks/>
          </p:cNvGrpSpPr>
          <p:nvPr/>
        </p:nvGrpSpPr>
        <p:grpSpPr bwMode="auto">
          <a:xfrm>
            <a:off x="809787" y="3284984"/>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charset="-122"/>
              </a:endParaRPr>
            </a:p>
          </p:txBody>
        </p:sp>
      </p:grpSp>
      <p:sp>
        <p:nvSpPr>
          <p:cNvPr id="25" name="动作按钮: 第一张 2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287338" y="1290237"/>
            <a:ext cx="8462143" cy="86409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8. </a:t>
            </a:r>
            <a:r>
              <a:rPr lang="en-US" altLang="zh-CN" sz="2600" b="1" dirty="0">
                <a:latin typeface="Times New Roman" pitchFamily="18" charset="0"/>
              </a:rPr>
              <a:t>Not everyone can be a princess, but there is no </a:t>
            </a:r>
            <a:r>
              <a:rPr lang="en-US" altLang="zh-CN" sz="2600" b="1" dirty="0">
                <a:solidFill>
                  <a:srgbClr val="C00000"/>
                </a:solidFill>
                <a:latin typeface="Times New Roman" pitchFamily="18" charset="0"/>
              </a:rPr>
              <a:t>shame</a:t>
            </a:r>
            <a:r>
              <a:rPr lang="en-US" altLang="zh-CN" sz="2600" b="1" dirty="0">
                <a:latin typeface="Times New Roman" pitchFamily="18" charset="0"/>
              </a:rPr>
              <a:t> in that. </a:t>
            </a:r>
            <a:r>
              <a:rPr lang="en-US" altLang="zh-CN" sz="2600" b="1" dirty="0">
                <a:solidFill>
                  <a:srgbClr val="C00000"/>
                </a:solidFill>
                <a:latin typeface="Times New Roman" pitchFamily="18" charset="0"/>
              </a:rPr>
              <a:t>(Para. 9)</a:t>
            </a: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666982" y="2492896"/>
            <a:ext cx="8011294" cy="89255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rPr>
              <a:t>shame</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n. </a:t>
            </a:r>
            <a:r>
              <a:rPr lang="en-US" altLang="zh-CN" sz="2600" dirty="0">
                <a:latin typeface="Times New Roman" pitchFamily="18" charset="0"/>
              </a:rPr>
              <a:t>an uncomfortable feeling that you have when you or sb. else has behaved badly </a:t>
            </a:r>
            <a:r>
              <a:rPr lang="zh-CN" altLang="en-US" sz="2600" dirty="0">
                <a:latin typeface="Times New Roman" pitchFamily="18" charset="0"/>
              </a:rPr>
              <a:t>羞愧；羞耻</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72095" y="4437112"/>
            <a:ext cx="626995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他居然不知羞耻地把这件事公开讲了出来。</a:t>
            </a:r>
          </a:p>
        </p:txBody>
      </p:sp>
      <p:sp>
        <p:nvSpPr>
          <p:cNvPr id="23" name="矩形 22"/>
          <p:cNvSpPr>
            <a:spLocks noChangeArrowheads="1"/>
          </p:cNvSpPr>
          <p:nvPr/>
        </p:nvSpPr>
        <p:spPr bwMode="auto">
          <a:xfrm>
            <a:off x="772095" y="5127575"/>
            <a:ext cx="8120385"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He speaks about it openly and without shame.</a:t>
            </a:r>
          </a:p>
        </p:txBody>
      </p:sp>
      <p:grpSp>
        <p:nvGrpSpPr>
          <p:cNvPr id="2" name="组合 37"/>
          <p:cNvGrpSpPr>
            <a:grpSpLocks/>
          </p:cNvGrpSpPr>
          <p:nvPr/>
        </p:nvGrpSpPr>
        <p:grpSpPr bwMode="auto">
          <a:xfrm>
            <a:off x="772095" y="3694146"/>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25" name="动作按钮: 第一张 2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287338" y="1290237"/>
            <a:ext cx="8462143" cy="86409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8. </a:t>
            </a:r>
            <a:r>
              <a:rPr lang="en-US" altLang="zh-CN" sz="2600" b="1" dirty="0">
                <a:latin typeface="Times New Roman" pitchFamily="18" charset="0"/>
              </a:rPr>
              <a:t>Not everyone can be a princess, but there is no </a:t>
            </a:r>
            <a:r>
              <a:rPr lang="en-US" altLang="zh-CN" sz="2600" b="1" dirty="0">
                <a:solidFill>
                  <a:srgbClr val="C00000"/>
                </a:solidFill>
                <a:latin typeface="Times New Roman" pitchFamily="18" charset="0"/>
              </a:rPr>
              <a:t>shame</a:t>
            </a:r>
            <a:r>
              <a:rPr lang="en-US" altLang="zh-CN" sz="2600" b="1" dirty="0">
                <a:latin typeface="Times New Roman" pitchFamily="18" charset="0"/>
              </a:rPr>
              <a:t> in that. </a:t>
            </a:r>
            <a:r>
              <a:rPr lang="en-US" altLang="zh-CN" sz="2600" b="1" dirty="0">
                <a:solidFill>
                  <a:srgbClr val="C00000"/>
                </a:solidFill>
                <a:latin typeface="Times New Roman" pitchFamily="18" charset="0"/>
              </a:rPr>
              <a:t>(Para. 9)</a:t>
            </a:r>
            <a:endParaRPr lang="en-US" altLang="zh-CN" sz="2600" dirty="0">
              <a:latin typeface="Times New Roman" pitchFamily="18" charset="0"/>
              <a:sym typeface="Calibri" pitchFamily="34" charset="0"/>
            </a:endParaRPr>
          </a:p>
        </p:txBody>
      </p:sp>
      <p:sp>
        <p:nvSpPr>
          <p:cNvPr id="25" name="动作按钮: 第一张 2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9" name="TextBox 18"/>
          <p:cNvSpPr txBox="1"/>
          <p:nvPr/>
        </p:nvSpPr>
        <p:spPr>
          <a:xfrm>
            <a:off x="755576" y="2636912"/>
            <a:ext cx="6840760" cy="2641172"/>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Just some students can play the role of the princess. There are students who cannot, so you don’t have to feel embarrassed or guilty just because you are not chosen to be the princess in the school play. </a:t>
            </a:r>
          </a:p>
        </p:txBody>
      </p:sp>
    </p:spTree>
    <p:extLst>
      <p:ext uri="{BB962C8B-B14F-4D97-AF65-F5344CB8AC3E}">
        <p14:creationId xmlns:p14="http://schemas.microsoft.com/office/powerpoint/2010/main" val="1340755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234606" y="1268760"/>
            <a:ext cx="8462143" cy="86409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9. </a:t>
            </a:r>
            <a:r>
              <a:rPr lang="en-US" altLang="zh-CN" sz="2600" b="1" dirty="0">
                <a:solidFill>
                  <a:srgbClr val="C00000"/>
                </a:solidFill>
                <a:latin typeface="Times New Roman" pitchFamily="18" charset="0"/>
              </a:rPr>
              <a:t>Relieved</a:t>
            </a:r>
            <a:r>
              <a:rPr lang="en-US" altLang="zh-CN" sz="2600" b="1" dirty="0">
                <a:latin typeface="Times New Roman" pitchFamily="18" charset="0"/>
              </a:rPr>
              <a:t> that she had guessed my pain, I started to cry as I told her what had happened. </a:t>
            </a:r>
            <a:r>
              <a:rPr lang="en-US" altLang="zh-CN" sz="2600" b="1" dirty="0">
                <a:solidFill>
                  <a:srgbClr val="C00000"/>
                </a:solidFill>
                <a:latin typeface="Times New Roman" pitchFamily="18" charset="0"/>
              </a:rPr>
              <a:t>(Para. 10)</a:t>
            </a: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657660" y="2348880"/>
            <a:ext cx="8011294" cy="89255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rPr>
              <a:t>relieved</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a. </a:t>
            </a:r>
            <a:r>
              <a:rPr lang="en-US" altLang="zh-CN" sz="2600" dirty="0">
                <a:latin typeface="Times New Roman" pitchFamily="18" charset="0"/>
              </a:rPr>
              <a:t>feeling happy because you are no longer worried about </a:t>
            </a:r>
            <a:r>
              <a:rPr lang="en-US" altLang="zh-CN" sz="2600" dirty="0" err="1">
                <a:latin typeface="Times New Roman" pitchFamily="18" charset="0"/>
              </a:rPr>
              <a:t>sth</a:t>
            </a:r>
            <a:r>
              <a:rPr lang="en-US" altLang="zh-CN" sz="2600" dirty="0">
                <a:latin typeface="Times New Roman" pitchFamily="18" charset="0"/>
              </a:rPr>
              <a:t>. </a:t>
            </a:r>
            <a:r>
              <a:rPr lang="zh-CN" altLang="en-US" sz="2600" dirty="0">
                <a:latin typeface="Times New Roman" pitchFamily="18" charset="0"/>
              </a:rPr>
              <a:t>宽慰的；不再忧虑的</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50316" y="4512602"/>
            <a:ext cx="626995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苏珊知道了事实真相后好像松了一口气。</a:t>
            </a:r>
          </a:p>
        </p:txBody>
      </p:sp>
      <p:sp>
        <p:nvSpPr>
          <p:cNvPr id="23" name="矩形 22"/>
          <p:cNvSpPr>
            <a:spLocks noChangeArrowheads="1"/>
          </p:cNvSpPr>
          <p:nvPr/>
        </p:nvSpPr>
        <p:spPr bwMode="auto">
          <a:xfrm>
            <a:off x="772095" y="5085184"/>
            <a:ext cx="8120385"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Susan seemed relieved to find out the truth.</a:t>
            </a:r>
          </a:p>
        </p:txBody>
      </p:sp>
      <p:grpSp>
        <p:nvGrpSpPr>
          <p:cNvPr id="2" name="组合 37"/>
          <p:cNvGrpSpPr>
            <a:grpSpLocks/>
          </p:cNvGrpSpPr>
          <p:nvPr/>
        </p:nvGrpSpPr>
        <p:grpSpPr bwMode="auto">
          <a:xfrm>
            <a:off x="750316" y="3645024"/>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charset="-122"/>
              </a:endParaRPr>
            </a:p>
          </p:txBody>
        </p:sp>
      </p:grpSp>
      <p:sp>
        <p:nvSpPr>
          <p:cNvPr id="25" name="动作按钮: 第一张 2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683568" y="2564904"/>
            <a:ext cx="7560840" cy="89255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rPr>
              <a:t>remind sb. of sb./ </a:t>
            </a:r>
            <a:r>
              <a:rPr lang="en-US" altLang="zh-CN" sz="2600" b="1" dirty="0" err="1">
                <a:solidFill>
                  <a:srgbClr val="C00000"/>
                </a:solidFill>
                <a:latin typeface="Times New Roman" pitchFamily="18" charset="0"/>
              </a:rPr>
              <a:t>sth</a:t>
            </a:r>
            <a:r>
              <a:rPr lang="en-US" altLang="zh-CN" sz="2600" b="1" dirty="0">
                <a:solidFill>
                  <a:srgbClr val="C00000"/>
                </a:solidFill>
                <a:latin typeface="Times New Roman" pitchFamily="18" charset="0"/>
              </a:rPr>
              <a:t>.</a:t>
            </a:r>
            <a:r>
              <a:rPr lang="en-US" altLang="zh-CN" sz="2600"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err="1">
                <a:latin typeface="Times New Roman" pitchFamily="18" charset="0"/>
              </a:rPr>
              <a:t>vt.</a:t>
            </a:r>
            <a:r>
              <a:rPr lang="en-US" altLang="zh-CN" sz="2600" i="1" dirty="0">
                <a:latin typeface="Times New Roman" pitchFamily="18" charset="0"/>
              </a:rPr>
              <a:t> </a:t>
            </a:r>
            <a:r>
              <a:rPr lang="en-US" altLang="zh-CN" sz="2600" dirty="0">
                <a:latin typeface="Times New Roman" pitchFamily="18" charset="0"/>
              </a:rPr>
              <a:t>to make sb. remember </a:t>
            </a:r>
            <a:r>
              <a:rPr lang="en-US" altLang="zh-CN" sz="2600" dirty="0" err="1">
                <a:latin typeface="Times New Roman" pitchFamily="18" charset="0"/>
              </a:rPr>
              <a:t>sth</a:t>
            </a:r>
            <a:r>
              <a:rPr lang="en-US" altLang="zh-CN" sz="2600" dirty="0">
                <a:latin typeface="Times New Roman" pitchFamily="18" charset="0"/>
              </a:rPr>
              <a:t>. that happened in the past </a:t>
            </a:r>
            <a:r>
              <a:rPr lang="zh-CN" altLang="en-US" sz="2600" dirty="0">
                <a:latin typeface="Times New Roman" pitchFamily="18" charset="0"/>
              </a:rPr>
              <a:t>使某人记起某人</a:t>
            </a:r>
            <a:r>
              <a:rPr lang="en-US" altLang="zh-CN" sz="2600" dirty="0">
                <a:latin typeface="Times New Roman" pitchFamily="18" charset="0"/>
              </a:rPr>
              <a:t>/</a:t>
            </a:r>
            <a:r>
              <a:rPr lang="zh-CN" altLang="en-US" sz="2600" dirty="0">
                <a:latin typeface="Times New Roman" pitchFamily="18" charset="0"/>
              </a:rPr>
              <a:t>某事</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50316" y="4542219"/>
            <a:ext cx="7494092" cy="492443"/>
          </a:xfrm>
          <a:prstGeom prst="rect">
            <a:avLst/>
          </a:prstGeom>
          <a:noFill/>
          <a:ln w="9525">
            <a:noFill/>
            <a:miter lim="800000"/>
            <a:headEnd/>
            <a:tailEnd/>
          </a:ln>
        </p:spPr>
        <p:txBody>
          <a:bodyPr wrap="square">
            <a:spAutoFit/>
          </a:bodyPr>
          <a:lstStyle/>
          <a:p>
            <a:pPr>
              <a:spcBef>
                <a:spcPct val="20000"/>
              </a:spcBef>
            </a:pPr>
            <a:r>
              <a:rPr lang="zh-CN" altLang="en-US" sz="2600" dirty="0">
                <a:latin typeface="+mn-ea"/>
              </a:rPr>
              <a:t>那首歌总让我想起我们在墨西哥的假日。</a:t>
            </a:r>
          </a:p>
        </p:txBody>
      </p:sp>
      <p:sp>
        <p:nvSpPr>
          <p:cNvPr id="23" name="矩形 22"/>
          <p:cNvSpPr>
            <a:spLocks noChangeArrowheads="1"/>
          </p:cNvSpPr>
          <p:nvPr/>
        </p:nvSpPr>
        <p:spPr bwMode="auto">
          <a:xfrm>
            <a:off x="772095" y="5085184"/>
            <a:ext cx="8120385"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The song always reminds me of our holiday in Mexico.</a:t>
            </a:r>
          </a:p>
        </p:txBody>
      </p:sp>
      <p:grpSp>
        <p:nvGrpSpPr>
          <p:cNvPr id="2" name="组合 37"/>
          <p:cNvGrpSpPr>
            <a:grpSpLocks/>
          </p:cNvGrpSpPr>
          <p:nvPr/>
        </p:nvGrpSpPr>
        <p:grpSpPr bwMode="auto">
          <a:xfrm>
            <a:off x="827584" y="3933056"/>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31" name="动作按钮: 第一张 3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3" name="内容占位符 2"/>
          <p:cNvSpPr>
            <a:spLocks noGrp="1"/>
          </p:cNvSpPr>
          <p:nvPr/>
        </p:nvSpPr>
        <p:spPr bwMode="auto">
          <a:xfrm>
            <a:off x="196911" y="1052736"/>
            <a:ext cx="8534151" cy="86409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10.</a:t>
            </a:r>
            <a:r>
              <a:rPr lang="en-US" altLang="zh-CN" sz="2600" b="1" dirty="0">
                <a:latin typeface="Times New Roman" pitchFamily="18" charset="0"/>
                <a:sym typeface="Calibri" pitchFamily="34" charset="0"/>
              </a:rPr>
              <a:t> </a:t>
            </a:r>
            <a:r>
              <a:rPr lang="en-US" altLang="zh-CN" sz="2600" b="1" dirty="0">
                <a:latin typeface="Times New Roman" pitchFamily="18" charset="0"/>
              </a:rPr>
              <a:t>“But you will be a beautiful narrator,” she said, </a:t>
            </a:r>
            <a:r>
              <a:rPr lang="en-US" altLang="zh-CN" sz="2600" b="1" dirty="0">
                <a:solidFill>
                  <a:srgbClr val="C00000"/>
                </a:solidFill>
                <a:latin typeface="Times New Roman" pitchFamily="18" charset="0"/>
              </a:rPr>
              <a:t>reminding me of </a:t>
            </a:r>
            <a:r>
              <a:rPr lang="en-US" altLang="zh-CN" sz="2600" b="1" dirty="0">
                <a:latin typeface="Times New Roman" pitchFamily="18" charset="0"/>
              </a:rPr>
              <a:t>how much I loved to read stories aloud to her. </a:t>
            </a:r>
            <a:r>
              <a:rPr lang="en-US" altLang="zh-CN" sz="2600" b="1" dirty="0">
                <a:solidFill>
                  <a:srgbClr val="C00000"/>
                </a:solidFill>
                <a:latin typeface="Times New Roman" pitchFamily="18" charset="0"/>
              </a:rPr>
              <a:t>(Para. 11) </a:t>
            </a:r>
            <a:endParaRPr lang="en-US" altLang="zh-CN" sz="2600" b="1" dirty="0">
              <a:solidFill>
                <a:srgbClr val="C00000"/>
              </a:solidFill>
              <a:latin typeface="Times New Roman" pitchFamily="18" charset="0"/>
              <a:sym typeface="Calibri" pitchFamily="34" charset="0"/>
            </a:endParaRPr>
          </a:p>
          <a:p>
            <a:pPr marL="324000" indent="-457200" algn="just">
              <a:spcBef>
                <a:spcPct val="20000"/>
              </a:spcBef>
            </a:pPr>
            <a:endParaRPr lang="en-US" altLang="zh-CN" sz="2600" dirty="0">
              <a:latin typeface="Times New Roman" pitchFamily="18" charset="0"/>
              <a:sym typeface="Calibri" pitchFamily="34" charset="0"/>
            </a:endParaRPr>
          </a:p>
          <a:p>
            <a:pPr marL="324000" indent="-457200" algn="just">
              <a:spcBef>
                <a:spcPct val="20000"/>
              </a:spcBef>
            </a:pPr>
            <a:endParaRPr lang="en-US" altLang="zh-CN" sz="2600" dirty="0">
              <a:latin typeface="Times New Roman" pitchFamily="18" charset="0"/>
              <a:sym typeface="Calibri" pitchFamily="34"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1" name="直线连接符 60"/>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30054" name="图片 62"/>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30058"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dirty="0">
                <a:solidFill>
                  <a:schemeClr val="bg1"/>
                </a:solidFill>
                <a:latin typeface="微软雅黑" pitchFamily="34" charset="-122"/>
                <a:ea typeface="微软雅黑" pitchFamily="34" charset="-122"/>
              </a:rPr>
              <a:t>新一代大学英语（基础篇）</a:t>
            </a:r>
            <a:r>
              <a:rPr lang="en-US" altLang="zh-CN" b="1" dirty="0">
                <a:solidFill>
                  <a:schemeClr val="bg1"/>
                </a:solidFill>
                <a:latin typeface="微软雅黑" pitchFamily="34" charset="-122"/>
                <a:ea typeface="微软雅黑" pitchFamily="34" charset="-122"/>
              </a:rPr>
              <a:t>  </a:t>
            </a:r>
            <a:r>
              <a:rPr lang="zh-CN" altLang="en-US" b="1" dirty="0">
                <a:solidFill>
                  <a:schemeClr val="bg1"/>
                </a:solidFill>
                <a:latin typeface="微软雅黑" pitchFamily="34" charset="-122"/>
                <a:ea typeface="微软雅黑" pitchFamily="34" charset="-122"/>
              </a:rPr>
              <a:t>综合教程</a:t>
            </a:r>
            <a:r>
              <a:rPr lang="en-US" altLang="zh-CN" b="1" dirty="0">
                <a:solidFill>
                  <a:schemeClr val="bg1"/>
                </a:solidFill>
                <a:latin typeface="微软雅黑" pitchFamily="34" charset="-122"/>
                <a:ea typeface="微软雅黑" pitchFamily="34" charset="-122"/>
              </a:rPr>
              <a:t>  Unit 5</a:t>
            </a:r>
            <a:endParaRPr lang="zh-CN" altLang="en-US" b="1" dirty="0">
              <a:solidFill>
                <a:schemeClr val="bg1"/>
              </a:solidFill>
              <a:latin typeface="微软雅黑" pitchFamily="34" charset="-122"/>
              <a:ea typeface="微软雅黑" pitchFamily="34" charset="-122"/>
            </a:endParaRP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grpSp>
        <p:nvGrpSpPr>
          <p:cNvPr id="2" name="组合 37"/>
          <p:cNvGrpSpPr>
            <a:grpSpLocks/>
          </p:cNvGrpSpPr>
          <p:nvPr/>
        </p:nvGrpSpPr>
        <p:grpSpPr bwMode="auto">
          <a:xfrm>
            <a:off x="468314" y="908720"/>
            <a:ext cx="1803400" cy="461665"/>
            <a:chOff x="2635397" y="6103534"/>
            <a:chExt cx="1855948" cy="1407726"/>
          </a:xfrm>
        </p:grpSpPr>
        <p:sp>
          <p:nvSpPr>
            <p:cNvPr id="15" name="AutoShape 7"/>
            <p:cNvSpPr>
              <a:spLocks noChangeArrowheads="1"/>
            </p:cNvSpPr>
            <p:nvPr/>
          </p:nvSpPr>
          <p:spPr bwMode="auto">
            <a:xfrm>
              <a:off x="2635397" y="6103534"/>
              <a:ext cx="1855948" cy="1321500"/>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16" name="Rectangle 9"/>
            <p:cNvSpPr>
              <a:spLocks noChangeArrowheads="1"/>
            </p:cNvSpPr>
            <p:nvPr/>
          </p:nvSpPr>
          <p:spPr bwMode="auto">
            <a:xfrm>
              <a:off x="2787929" y="6103534"/>
              <a:ext cx="965354" cy="1407726"/>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sz="2400" b="1" dirty="0">
                  <a:solidFill>
                    <a:schemeClr val="bg1"/>
                  </a:solidFill>
                  <a:latin typeface="Cambria" pitchFamily="18" charset="0"/>
                </a:rPr>
                <a:t>Phrases </a:t>
              </a:r>
              <a:endParaRPr lang="zh-CN" altLang="zh-CN" sz="2400" b="1" dirty="0">
                <a:solidFill>
                  <a:schemeClr val="bg1"/>
                </a:solidFill>
                <a:latin typeface="Cambria" pitchFamily="18" charset="0"/>
                <a:ea typeface="Adobe 楷体 Std R" pitchFamily="18" charset="-122"/>
              </a:endParaRPr>
            </a:p>
          </p:txBody>
        </p:sp>
      </p:grpSp>
      <p:sp>
        <p:nvSpPr>
          <p:cNvPr id="19" name="矩形 4"/>
          <p:cNvSpPr>
            <a:spLocks noChangeArrowheads="1"/>
          </p:cNvSpPr>
          <p:nvPr/>
        </p:nvSpPr>
        <p:spPr bwMode="auto">
          <a:xfrm>
            <a:off x="469081" y="1412776"/>
            <a:ext cx="8207375" cy="572464"/>
          </a:xfrm>
          <a:prstGeom prst="rect">
            <a:avLst/>
          </a:prstGeom>
          <a:solidFill>
            <a:schemeClr val="accent5">
              <a:lumMod val="20000"/>
              <a:lumOff val="80000"/>
            </a:schemeClr>
          </a:solidFill>
          <a:ln w="9525">
            <a:noFill/>
            <a:miter lim="800000"/>
            <a:headEnd/>
            <a:tailEnd/>
          </a:ln>
        </p:spPr>
        <p:txBody>
          <a:bodyPr wrap="square">
            <a:spAutoFit/>
          </a:bodyPr>
          <a:lstStyle/>
          <a:p>
            <a:pPr>
              <a:lnSpc>
                <a:spcPct val="120000"/>
              </a:lnSpc>
              <a:spcBef>
                <a:spcPct val="20000"/>
              </a:spcBef>
              <a:buClr>
                <a:srgbClr val="E1B4B3"/>
              </a:buClr>
              <a:buSzPct val="120000"/>
              <a:buFont typeface="Wingdings" pitchFamily="2" charset="2"/>
              <a:buNone/>
            </a:pPr>
            <a:r>
              <a:rPr lang="en-US" altLang="zh-CN" sz="2600" b="1" dirty="0">
                <a:solidFill>
                  <a:srgbClr val="C00000"/>
                </a:solidFill>
                <a:latin typeface="Times New Roman" pitchFamily="18" charset="0"/>
              </a:rPr>
              <a:t>remind sb. to do </a:t>
            </a:r>
            <a:r>
              <a:rPr lang="en-US" altLang="zh-CN" sz="2600" b="1" dirty="0" err="1">
                <a:solidFill>
                  <a:srgbClr val="C00000"/>
                </a:solidFill>
                <a:latin typeface="Times New Roman" pitchFamily="18" charset="0"/>
              </a:rPr>
              <a:t>sth</a:t>
            </a:r>
            <a:r>
              <a:rPr lang="en-US" altLang="zh-CN" sz="2600" b="1" dirty="0">
                <a:solidFill>
                  <a:srgbClr val="C00000"/>
                </a:solidFill>
                <a:latin typeface="Times New Roman" pitchFamily="18" charset="0"/>
              </a:rPr>
              <a:t>. </a:t>
            </a:r>
            <a:r>
              <a:rPr lang="zh-CN" altLang="en-US" sz="2600" dirty="0">
                <a:latin typeface="Times New Roman" pitchFamily="18" charset="0"/>
              </a:rPr>
              <a:t>提醒某人做某事</a:t>
            </a:r>
            <a:endParaRPr lang="en-US" altLang="zh-CN" sz="2600" dirty="0">
              <a:latin typeface="+mn-ea"/>
            </a:endParaRPr>
          </a:p>
        </p:txBody>
      </p:sp>
      <p:sp>
        <p:nvSpPr>
          <p:cNvPr id="20" name="矩形 4"/>
          <p:cNvSpPr>
            <a:spLocks noChangeArrowheads="1"/>
          </p:cNvSpPr>
          <p:nvPr/>
        </p:nvSpPr>
        <p:spPr bwMode="auto">
          <a:xfrm>
            <a:off x="469081" y="1977690"/>
            <a:ext cx="8207375" cy="1006686"/>
          </a:xfrm>
          <a:prstGeom prst="rect">
            <a:avLst/>
          </a:prstGeom>
          <a:solidFill>
            <a:schemeClr val="accent2">
              <a:lumMod val="20000"/>
              <a:lumOff val="80000"/>
            </a:schemeClr>
          </a:solidFill>
          <a:ln w="9525">
            <a:noFill/>
            <a:miter lim="800000"/>
            <a:headEnd/>
            <a:tailEnd/>
          </a:ln>
        </p:spPr>
        <p:txBody>
          <a:bodyPr wrap="square">
            <a:spAutoFit/>
          </a:bodyPr>
          <a:lstStyle/>
          <a:p>
            <a:pPr marL="540000" indent="-540000">
              <a:lnSpc>
                <a:spcPct val="120000"/>
              </a:lnSpc>
            </a:pPr>
            <a:r>
              <a:rPr lang="en-US" altLang="zh-CN" sz="2600" dirty="0">
                <a:latin typeface="Times New Roman" pitchFamily="18" charset="0"/>
              </a:rPr>
              <a:t>e.g. </a:t>
            </a:r>
            <a:r>
              <a:rPr lang="en-US" altLang="zh-CN" sz="2600" i="1" dirty="0">
                <a:solidFill>
                  <a:srgbClr val="C00000"/>
                </a:solidFill>
                <a:latin typeface="Times New Roman" pitchFamily="18" charset="0"/>
              </a:rPr>
              <a:t>Remind</a:t>
            </a:r>
            <a:r>
              <a:rPr lang="en-US" altLang="zh-CN" sz="2600" i="1" dirty="0">
                <a:latin typeface="Times New Roman" pitchFamily="18" charset="0"/>
              </a:rPr>
              <a:t> Jenny </a:t>
            </a:r>
            <a:r>
              <a:rPr lang="en-US" altLang="zh-CN" sz="2600" i="1" dirty="0">
                <a:solidFill>
                  <a:srgbClr val="C00000"/>
                </a:solidFill>
                <a:latin typeface="Times New Roman" pitchFamily="18" charset="0"/>
              </a:rPr>
              <a:t>to</a:t>
            </a:r>
            <a:r>
              <a:rPr lang="en-US" altLang="zh-CN" sz="2600" i="1" dirty="0">
                <a:latin typeface="Times New Roman" pitchFamily="18" charset="0"/>
              </a:rPr>
              <a:t> bring her laptop when she comes.</a:t>
            </a:r>
          </a:p>
          <a:p>
            <a:pPr marL="540000" indent="-540000">
              <a:lnSpc>
                <a:spcPct val="120000"/>
              </a:lnSpc>
            </a:pPr>
            <a:r>
              <a:rPr lang="en-US" altLang="zh-CN" sz="2600" dirty="0">
                <a:latin typeface="Times New Roman" pitchFamily="18" charset="0"/>
              </a:rPr>
              <a:t>	</a:t>
            </a:r>
            <a:r>
              <a:rPr lang="zh-CN" altLang="en-US" sz="2600" dirty="0">
                <a:latin typeface="Times New Roman" pitchFamily="18" charset="0"/>
              </a:rPr>
              <a:t>提醒珍妮来的时候带手提电脑。</a:t>
            </a:r>
          </a:p>
        </p:txBody>
      </p:sp>
      <p:sp>
        <p:nvSpPr>
          <p:cNvPr id="21" name="矩形 4"/>
          <p:cNvSpPr>
            <a:spLocks noChangeArrowheads="1"/>
          </p:cNvSpPr>
          <p:nvPr/>
        </p:nvSpPr>
        <p:spPr bwMode="auto">
          <a:xfrm>
            <a:off x="468313" y="3068960"/>
            <a:ext cx="8207375" cy="526554"/>
          </a:xfrm>
          <a:prstGeom prst="rect">
            <a:avLst/>
          </a:prstGeom>
          <a:solidFill>
            <a:schemeClr val="accent5">
              <a:lumMod val="20000"/>
              <a:lumOff val="80000"/>
            </a:schemeClr>
          </a:solidFill>
          <a:ln w="9525">
            <a:noFill/>
            <a:miter lim="800000"/>
            <a:headEnd/>
            <a:tailEnd/>
          </a:ln>
        </p:spPr>
        <p:txBody>
          <a:bodyPr>
            <a:spAutoFit/>
          </a:bodyPr>
          <a:lstStyle/>
          <a:p>
            <a:pPr>
              <a:lnSpc>
                <a:spcPct val="120000"/>
              </a:lnSpc>
              <a:spcBef>
                <a:spcPct val="20000"/>
              </a:spcBef>
              <a:buClr>
                <a:srgbClr val="E1B4B3"/>
              </a:buClr>
              <a:buSzPct val="120000"/>
            </a:pPr>
            <a:r>
              <a:rPr lang="en-US" altLang="zh-CN" sz="2600" b="1" dirty="0">
                <a:solidFill>
                  <a:srgbClr val="C00000"/>
                </a:solidFill>
                <a:latin typeface="Times New Roman" pitchFamily="18" charset="0"/>
              </a:rPr>
              <a:t>remind sb. that </a:t>
            </a:r>
            <a:r>
              <a:rPr lang="zh-CN" altLang="en-US" sz="2600" dirty="0">
                <a:latin typeface="Times New Roman" pitchFamily="18" charset="0"/>
              </a:rPr>
              <a:t>提醒某人某事</a:t>
            </a:r>
            <a:endParaRPr lang="en-US" altLang="zh-CN" sz="2600" dirty="0">
              <a:latin typeface="Times New Roman" pitchFamily="18" charset="0"/>
            </a:endParaRPr>
          </a:p>
        </p:txBody>
      </p:sp>
      <p:sp>
        <p:nvSpPr>
          <p:cNvPr id="22" name="矩形 4"/>
          <p:cNvSpPr>
            <a:spLocks noChangeArrowheads="1"/>
          </p:cNvSpPr>
          <p:nvPr/>
        </p:nvSpPr>
        <p:spPr bwMode="auto">
          <a:xfrm>
            <a:off x="468313" y="3633874"/>
            <a:ext cx="8207375" cy="1052596"/>
          </a:xfrm>
          <a:prstGeom prst="rect">
            <a:avLst/>
          </a:prstGeom>
          <a:solidFill>
            <a:schemeClr val="accent2">
              <a:lumMod val="20000"/>
              <a:lumOff val="80000"/>
            </a:schemeClr>
          </a:solidFill>
          <a:ln w="9525">
            <a:noFill/>
            <a:miter lim="800000"/>
            <a:headEnd/>
            <a:tailEnd/>
          </a:ln>
        </p:spPr>
        <p:txBody>
          <a:bodyPr>
            <a:spAutoFit/>
          </a:bodyPr>
          <a:lstStyle/>
          <a:p>
            <a:pPr marL="432000" indent="-457200">
              <a:lnSpc>
                <a:spcPct val="120000"/>
              </a:lnSpc>
              <a:defRPr/>
            </a:pPr>
            <a:r>
              <a:rPr lang="en-US" altLang="zh-CN" sz="2600" dirty="0">
                <a:latin typeface="Times New Roman" pitchFamily="18" charset="0"/>
              </a:rPr>
              <a:t>e.g. </a:t>
            </a:r>
            <a:r>
              <a:rPr lang="en-US" altLang="zh-CN" sz="2600" i="1" dirty="0">
                <a:latin typeface="Times New Roman" pitchFamily="18" charset="0"/>
              </a:rPr>
              <a:t>She</a:t>
            </a:r>
            <a:r>
              <a:rPr lang="en-US" altLang="zh-CN" sz="2600" i="1" dirty="0">
                <a:solidFill>
                  <a:srgbClr val="C00000"/>
                </a:solidFill>
                <a:latin typeface="Times New Roman" pitchFamily="18" charset="0"/>
              </a:rPr>
              <a:t> reminded me that </a:t>
            </a:r>
            <a:r>
              <a:rPr lang="en-US" altLang="zh-CN" sz="2600" i="1" dirty="0">
                <a:latin typeface="Times New Roman" pitchFamily="18" charset="0"/>
              </a:rPr>
              <a:t>we had in fact met before.</a:t>
            </a:r>
          </a:p>
          <a:p>
            <a:pPr marL="342900" indent="-342900">
              <a:spcBef>
                <a:spcPct val="20000"/>
              </a:spcBef>
            </a:pPr>
            <a:r>
              <a:rPr lang="en-US" altLang="zh-CN" sz="2600" dirty="0">
                <a:solidFill>
                  <a:srgbClr val="C00000"/>
                </a:solidFill>
                <a:latin typeface="Times New Roman" pitchFamily="18" charset="0"/>
              </a:rPr>
              <a:t>	  </a:t>
            </a:r>
            <a:r>
              <a:rPr lang="zh-CN" altLang="en-US" sz="2600" dirty="0">
                <a:latin typeface="+mn-ea"/>
              </a:rPr>
              <a:t>她提醒我实际上我们以前见过面。</a:t>
            </a:r>
          </a:p>
        </p:txBody>
      </p:sp>
      <p:sp>
        <p:nvSpPr>
          <p:cNvPr id="23" name="矩形 4"/>
          <p:cNvSpPr>
            <a:spLocks noChangeArrowheads="1"/>
          </p:cNvSpPr>
          <p:nvPr/>
        </p:nvSpPr>
        <p:spPr bwMode="auto">
          <a:xfrm>
            <a:off x="467544" y="4765677"/>
            <a:ext cx="8207375" cy="572464"/>
          </a:xfrm>
          <a:prstGeom prst="rect">
            <a:avLst/>
          </a:prstGeom>
          <a:solidFill>
            <a:schemeClr val="accent5">
              <a:lumMod val="20000"/>
              <a:lumOff val="80000"/>
            </a:schemeClr>
          </a:solidFill>
          <a:ln w="9525">
            <a:noFill/>
            <a:miter lim="800000"/>
            <a:headEnd/>
            <a:tailEnd/>
          </a:ln>
        </p:spPr>
        <p:txBody>
          <a:bodyPr>
            <a:spAutoFit/>
          </a:bodyPr>
          <a:lstStyle/>
          <a:p>
            <a:pPr>
              <a:lnSpc>
                <a:spcPct val="120000"/>
              </a:lnSpc>
              <a:spcBef>
                <a:spcPct val="20000"/>
              </a:spcBef>
              <a:buClr>
                <a:srgbClr val="E1B4B3"/>
              </a:buClr>
              <a:buSzPct val="120000"/>
            </a:pPr>
            <a:r>
              <a:rPr lang="en-US" altLang="zh-CN" sz="2600" b="1" dirty="0">
                <a:solidFill>
                  <a:srgbClr val="C00000"/>
                </a:solidFill>
                <a:latin typeface="Times New Roman" pitchFamily="18" charset="0"/>
              </a:rPr>
              <a:t>remind sb. what / when / where / how </a:t>
            </a:r>
            <a:r>
              <a:rPr lang="zh-CN" altLang="en-US" sz="2600" dirty="0">
                <a:latin typeface="Times New Roman" pitchFamily="18" charset="0"/>
              </a:rPr>
              <a:t>提醒某人</a:t>
            </a:r>
            <a:r>
              <a:rPr lang="en-US" altLang="zh-CN" sz="2600" dirty="0">
                <a:latin typeface="Times New Roman" pitchFamily="18" charset="0"/>
              </a:rPr>
              <a:t>…</a:t>
            </a:r>
          </a:p>
        </p:txBody>
      </p:sp>
      <p:sp>
        <p:nvSpPr>
          <p:cNvPr id="24" name="矩形 4"/>
          <p:cNvSpPr>
            <a:spLocks noChangeArrowheads="1"/>
          </p:cNvSpPr>
          <p:nvPr/>
        </p:nvSpPr>
        <p:spPr bwMode="auto">
          <a:xfrm>
            <a:off x="467544" y="5330591"/>
            <a:ext cx="8207375" cy="1006686"/>
          </a:xfrm>
          <a:prstGeom prst="rect">
            <a:avLst/>
          </a:prstGeom>
          <a:solidFill>
            <a:schemeClr val="accent2">
              <a:lumMod val="20000"/>
              <a:lumOff val="80000"/>
            </a:schemeClr>
          </a:solidFill>
          <a:ln w="9525">
            <a:noFill/>
            <a:miter lim="800000"/>
            <a:headEnd/>
            <a:tailEnd/>
          </a:ln>
        </p:spPr>
        <p:txBody>
          <a:bodyPr>
            <a:spAutoFit/>
          </a:bodyPr>
          <a:lstStyle/>
          <a:p>
            <a:pPr marL="432000" indent="-457200">
              <a:lnSpc>
                <a:spcPct val="120000"/>
              </a:lnSpc>
              <a:defRPr/>
            </a:pPr>
            <a:r>
              <a:rPr lang="en-US" altLang="zh-CN" sz="2600" dirty="0">
                <a:latin typeface="Times New Roman" pitchFamily="18" charset="0"/>
              </a:rPr>
              <a:t>e.g. </a:t>
            </a:r>
            <a:r>
              <a:rPr lang="en-US" altLang="zh-CN" sz="2600" i="1" dirty="0">
                <a:latin typeface="Times New Roman" pitchFamily="18" charset="0"/>
              </a:rPr>
              <a:t>I need the notes to </a:t>
            </a:r>
            <a:r>
              <a:rPr lang="en-US" altLang="zh-CN" sz="2600" i="1" dirty="0">
                <a:solidFill>
                  <a:srgbClr val="C00000"/>
                </a:solidFill>
                <a:latin typeface="Times New Roman" pitchFamily="18" charset="0"/>
              </a:rPr>
              <a:t>remind me what </a:t>
            </a:r>
            <a:r>
              <a:rPr lang="en-US" altLang="zh-CN" sz="2600" i="1" dirty="0">
                <a:latin typeface="Times New Roman" pitchFamily="18" charset="0"/>
              </a:rPr>
              <a:t>to say.</a:t>
            </a:r>
          </a:p>
          <a:p>
            <a:pPr marL="432000" indent="-457200">
              <a:lnSpc>
                <a:spcPct val="120000"/>
              </a:lnSpc>
              <a:defRPr/>
            </a:pPr>
            <a:r>
              <a:rPr lang="en-US" altLang="zh-CN" sz="2600" dirty="0">
                <a:solidFill>
                  <a:srgbClr val="C00000"/>
                </a:solidFill>
                <a:latin typeface="Times New Roman" pitchFamily="18" charset="0"/>
              </a:rPr>
              <a:t>	 </a:t>
            </a:r>
            <a:r>
              <a:rPr lang="zh-CN" altLang="en-US" sz="2600" dirty="0">
                <a:latin typeface="Times New Roman" pitchFamily="18" charset="0"/>
              </a:rPr>
              <a:t>我需要这些笔记来提醒我该说些什么。</a:t>
            </a:r>
            <a:endParaRPr lang="en-US" altLang="zh-CN" sz="2600" dirty="0">
              <a:latin typeface="Times New Roman" pitchFamily="18" charset="0"/>
            </a:endParaRPr>
          </a:p>
        </p:txBody>
      </p:sp>
      <p:sp>
        <p:nvSpPr>
          <p:cNvPr id="27"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9"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linds(horizontal)">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2" name="TextBox 21"/>
          <p:cNvSpPr txBox="1"/>
          <p:nvPr/>
        </p:nvSpPr>
        <p:spPr>
          <a:xfrm>
            <a:off x="683568" y="2564904"/>
            <a:ext cx="7416824" cy="2172903"/>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“But you will be a beautiful narrator,” she said. Then she said something to make me remember how much I loved to read stories aloud to her. </a:t>
            </a:r>
          </a:p>
        </p:txBody>
      </p:sp>
      <p:sp>
        <p:nvSpPr>
          <p:cNvPr id="13"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2" name="内容占位符 2"/>
          <p:cNvSpPr>
            <a:spLocks noGrp="1"/>
          </p:cNvSpPr>
          <p:nvPr/>
        </p:nvSpPr>
        <p:spPr bwMode="auto">
          <a:xfrm>
            <a:off x="196911" y="1052736"/>
            <a:ext cx="8534151" cy="86409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10.</a:t>
            </a:r>
            <a:r>
              <a:rPr lang="en-US" altLang="zh-CN" sz="2600" b="1" dirty="0">
                <a:latin typeface="Times New Roman" pitchFamily="18" charset="0"/>
                <a:sym typeface="Calibri" pitchFamily="34" charset="0"/>
              </a:rPr>
              <a:t> </a:t>
            </a:r>
            <a:r>
              <a:rPr lang="en-US" altLang="zh-CN" sz="2600" b="1" dirty="0">
                <a:latin typeface="Times New Roman" pitchFamily="18" charset="0"/>
              </a:rPr>
              <a:t>“But you will be a beautiful narrator,” she said, </a:t>
            </a:r>
            <a:r>
              <a:rPr lang="en-US" altLang="zh-CN" sz="2600" b="1" dirty="0">
                <a:solidFill>
                  <a:srgbClr val="C00000"/>
                </a:solidFill>
                <a:latin typeface="Times New Roman" pitchFamily="18" charset="0"/>
              </a:rPr>
              <a:t>reminding me of </a:t>
            </a:r>
            <a:r>
              <a:rPr lang="en-US" altLang="zh-CN" sz="2600" b="1" dirty="0">
                <a:latin typeface="Times New Roman" pitchFamily="18" charset="0"/>
              </a:rPr>
              <a:t>how much I loved to read stories aloud to her. </a:t>
            </a:r>
            <a:r>
              <a:rPr lang="en-US" altLang="zh-CN" sz="2600" b="1" dirty="0">
                <a:solidFill>
                  <a:srgbClr val="C00000"/>
                </a:solidFill>
                <a:latin typeface="Times New Roman" pitchFamily="18" charset="0"/>
              </a:rPr>
              <a:t>(Para. 11) </a:t>
            </a:r>
            <a:endParaRPr lang="en-US" altLang="zh-CN" sz="2600" b="1" dirty="0">
              <a:solidFill>
                <a:srgbClr val="C00000"/>
              </a:solidFill>
              <a:latin typeface="Times New Roman" pitchFamily="18" charset="0"/>
              <a:sym typeface="Calibri" pitchFamily="34" charset="0"/>
            </a:endParaRPr>
          </a:p>
          <a:p>
            <a:pPr marL="324000" indent="-457200" algn="just">
              <a:spcBef>
                <a:spcPct val="20000"/>
              </a:spcBef>
            </a:pPr>
            <a:endParaRPr lang="en-US" altLang="zh-CN" sz="2600" dirty="0">
              <a:latin typeface="Times New Roman" pitchFamily="18" charset="0"/>
              <a:sym typeface="Calibri" pitchFamily="34" charset="0"/>
            </a:endParaRPr>
          </a:p>
          <a:p>
            <a:pPr marL="324000" indent="-457200" algn="just">
              <a:spcBef>
                <a:spcPct val="20000"/>
              </a:spcBef>
            </a:pPr>
            <a:endParaRPr lang="en-US" altLang="zh-CN" sz="2600" dirty="0">
              <a:latin typeface="Times New Roman" pitchFamily="18" charset="0"/>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198438" y="1268760"/>
            <a:ext cx="8534151" cy="122413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11. </a:t>
            </a:r>
            <a:r>
              <a:rPr lang="en-US" altLang="zh-CN" sz="2600" b="1" dirty="0">
                <a:latin typeface="Times New Roman" pitchFamily="18" charset="0"/>
                <a:sym typeface="Calibri" pitchFamily="34" charset="0"/>
              </a:rPr>
              <a:t>“</a:t>
            </a:r>
            <a:r>
              <a:rPr lang="en-US" altLang="zh-CN" sz="2600" b="1" dirty="0">
                <a:latin typeface="Times New Roman" pitchFamily="18" charset="0"/>
              </a:rPr>
              <a:t>The narrator’s part is </a:t>
            </a:r>
            <a:r>
              <a:rPr lang="en-US" altLang="zh-CN" sz="2600" b="1" dirty="0">
                <a:solidFill>
                  <a:srgbClr val="C00000"/>
                </a:solidFill>
                <a:latin typeface="Times New Roman" pitchFamily="18" charset="0"/>
              </a:rPr>
              <a:t>every bit as </a:t>
            </a:r>
            <a:r>
              <a:rPr lang="en-US" altLang="zh-CN" sz="2600" b="1" dirty="0">
                <a:latin typeface="Times New Roman" pitchFamily="18" charset="0"/>
              </a:rPr>
              <a:t>important as the part of a princess.” Over the nest few weeks, with her constant encouragement, I learned to </a:t>
            </a:r>
            <a:r>
              <a:rPr lang="en-US" altLang="zh-CN" sz="2600" b="1" dirty="0">
                <a:solidFill>
                  <a:srgbClr val="C00000"/>
                </a:solidFill>
                <a:latin typeface="Times New Roman" pitchFamily="18" charset="0"/>
              </a:rPr>
              <a:t>take pride in </a:t>
            </a:r>
            <a:r>
              <a:rPr lang="en-US" altLang="zh-CN" sz="2600" b="1" dirty="0">
                <a:latin typeface="Times New Roman" pitchFamily="18" charset="0"/>
              </a:rPr>
              <a:t>the role.</a:t>
            </a:r>
            <a:r>
              <a:rPr lang="en-US" altLang="zh-CN" sz="2600" b="1" dirty="0">
                <a:solidFill>
                  <a:srgbClr val="C00000"/>
                </a:solidFill>
                <a:latin typeface="Times New Roman" pitchFamily="18" charset="0"/>
              </a:rPr>
              <a:t> (Para. 11) </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754383" y="3111350"/>
            <a:ext cx="8083302" cy="492443"/>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1) </a:t>
            </a:r>
            <a:r>
              <a:rPr lang="en-US" altLang="zh-CN" sz="2600" b="1" dirty="0">
                <a:solidFill>
                  <a:srgbClr val="C00000"/>
                </a:solidFill>
                <a:latin typeface="Times New Roman" pitchFamily="18" charset="0"/>
              </a:rPr>
              <a:t>every bit as</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dirty="0">
                <a:latin typeface="Times New Roman" pitchFamily="18" charset="0"/>
              </a:rPr>
              <a:t>just as </a:t>
            </a:r>
            <a:r>
              <a:rPr lang="zh-CN" altLang="en-US" sz="2600" dirty="0">
                <a:latin typeface="+mn-ea"/>
              </a:rPr>
              <a:t>和</a:t>
            </a:r>
            <a:r>
              <a:rPr lang="en-US" altLang="zh-CN" sz="2600" dirty="0">
                <a:latin typeface="+mn-ea"/>
              </a:rPr>
              <a:t>…</a:t>
            </a:r>
            <a:r>
              <a:rPr lang="zh-CN" altLang="en-US" sz="2600" dirty="0">
                <a:latin typeface="+mn-ea"/>
              </a:rPr>
              <a:t>一样</a:t>
            </a:r>
          </a:p>
        </p:txBody>
      </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5" name="矩形 14"/>
          <p:cNvSpPr>
            <a:spLocks noChangeArrowheads="1"/>
          </p:cNvSpPr>
          <p:nvPr/>
        </p:nvSpPr>
        <p:spPr bwMode="auto">
          <a:xfrm>
            <a:off x="894332" y="4542219"/>
            <a:ext cx="7494092" cy="492443"/>
          </a:xfrm>
          <a:prstGeom prst="rect">
            <a:avLst/>
          </a:prstGeom>
          <a:noFill/>
          <a:ln w="9525">
            <a:noFill/>
            <a:miter lim="800000"/>
            <a:headEnd/>
            <a:tailEnd/>
          </a:ln>
        </p:spPr>
        <p:txBody>
          <a:bodyPr wrap="square">
            <a:spAutoFit/>
          </a:bodyPr>
          <a:lstStyle/>
          <a:p>
            <a:pPr>
              <a:spcBef>
                <a:spcPct val="20000"/>
              </a:spcBef>
            </a:pPr>
            <a:r>
              <a:rPr lang="zh-CN" altLang="en-US" sz="2600" dirty="0">
                <a:latin typeface="+mn-ea"/>
              </a:rPr>
              <a:t>那新研制出来的药物和以前的一样有效。</a:t>
            </a:r>
          </a:p>
        </p:txBody>
      </p:sp>
      <p:sp>
        <p:nvSpPr>
          <p:cNvPr id="16" name="矩形 15"/>
          <p:cNvSpPr>
            <a:spLocks noChangeArrowheads="1"/>
          </p:cNvSpPr>
          <p:nvPr/>
        </p:nvSpPr>
        <p:spPr bwMode="auto">
          <a:xfrm>
            <a:off x="916111" y="5085184"/>
            <a:ext cx="8120385"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The newly developed medication is every bit as effective as the old one. </a:t>
            </a:r>
          </a:p>
        </p:txBody>
      </p:sp>
      <p:grpSp>
        <p:nvGrpSpPr>
          <p:cNvPr id="18" name="组合 37"/>
          <p:cNvGrpSpPr>
            <a:grpSpLocks/>
          </p:cNvGrpSpPr>
          <p:nvPr/>
        </p:nvGrpSpPr>
        <p:grpSpPr bwMode="auto">
          <a:xfrm>
            <a:off x="971600" y="3933056"/>
            <a:ext cx="2016125" cy="463550"/>
            <a:chOff x="2635396" y="6103540"/>
            <a:chExt cx="1362076" cy="1414384"/>
          </a:xfrm>
        </p:grpSpPr>
        <p:sp>
          <p:nvSpPr>
            <p:cNvPr id="22"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26"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25"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376238" y="1262635"/>
            <a:ext cx="8083302" cy="89255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2) </a:t>
            </a:r>
            <a:r>
              <a:rPr lang="en-US" altLang="zh-CN" sz="2600" b="1" dirty="0">
                <a:solidFill>
                  <a:srgbClr val="C00000"/>
                </a:solidFill>
                <a:latin typeface="Times New Roman" pitchFamily="18" charset="0"/>
              </a:rPr>
              <a:t>take pride in</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dirty="0">
                <a:latin typeface="Times New Roman" pitchFamily="18" charset="0"/>
              </a:rPr>
              <a:t>to feel pleasure and satisfaction in </a:t>
            </a:r>
            <a:r>
              <a:rPr lang="en-US" altLang="zh-CN" sz="2600" dirty="0" err="1">
                <a:latin typeface="Times New Roman" pitchFamily="18" charset="0"/>
              </a:rPr>
              <a:t>sth</a:t>
            </a:r>
            <a:r>
              <a:rPr lang="en-US" altLang="zh-CN" sz="2600" dirty="0">
                <a:latin typeface="Times New Roman" pitchFamily="18" charset="0"/>
              </a:rPr>
              <a:t>. </a:t>
            </a:r>
            <a:r>
              <a:rPr lang="zh-CN" altLang="en-US" sz="2600" dirty="0">
                <a:latin typeface="Times New Roman" pitchFamily="18" charset="0"/>
              </a:rPr>
              <a:t>为</a:t>
            </a:r>
            <a:r>
              <a:rPr lang="en-US" altLang="zh-CN" sz="2600" dirty="0">
                <a:latin typeface="+mn-ea"/>
              </a:rPr>
              <a:t>…</a:t>
            </a:r>
            <a:r>
              <a:rPr lang="zh-CN" altLang="en-US" sz="2600" dirty="0">
                <a:latin typeface="Times New Roman" pitchFamily="18" charset="0"/>
              </a:rPr>
              <a:t>感到骄傲（自豪）</a:t>
            </a:r>
            <a:endParaRPr lang="zh-CN" altLang="en-US" sz="2600" dirty="0">
              <a:latin typeface="+mn-ea"/>
            </a:endParaRPr>
          </a:p>
        </p:txBody>
      </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5" name="矩形 14"/>
          <p:cNvSpPr>
            <a:spLocks noChangeArrowheads="1"/>
          </p:cNvSpPr>
          <p:nvPr/>
        </p:nvSpPr>
        <p:spPr bwMode="auto">
          <a:xfrm>
            <a:off x="824954" y="3356991"/>
            <a:ext cx="7494092" cy="492443"/>
          </a:xfrm>
          <a:prstGeom prst="rect">
            <a:avLst/>
          </a:prstGeom>
          <a:noFill/>
          <a:ln w="9525">
            <a:noFill/>
            <a:miter lim="800000"/>
            <a:headEnd/>
            <a:tailEnd/>
          </a:ln>
        </p:spPr>
        <p:txBody>
          <a:bodyPr wrap="square">
            <a:spAutoFit/>
          </a:bodyPr>
          <a:lstStyle/>
          <a:p>
            <a:pPr>
              <a:spcBef>
                <a:spcPct val="20000"/>
              </a:spcBef>
            </a:pPr>
            <a:r>
              <a:rPr lang="zh-CN" altLang="en-US" sz="2600" dirty="0">
                <a:latin typeface="+mn-ea"/>
              </a:rPr>
              <a:t>所有手艺人都为自己的作品感到非常自豪。</a:t>
            </a:r>
          </a:p>
        </p:txBody>
      </p:sp>
      <p:sp>
        <p:nvSpPr>
          <p:cNvPr id="16" name="矩形 15"/>
          <p:cNvSpPr>
            <a:spLocks noChangeArrowheads="1"/>
          </p:cNvSpPr>
          <p:nvPr/>
        </p:nvSpPr>
        <p:spPr bwMode="auto">
          <a:xfrm>
            <a:off x="824954" y="4149079"/>
            <a:ext cx="7472313"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All the craftsmen take great pride in their work.</a:t>
            </a:r>
          </a:p>
        </p:txBody>
      </p:sp>
      <p:grpSp>
        <p:nvGrpSpPr>
          <p:cNvPr id="2" name="组合 37"/>
          <p:cNvGrpSpPr>
            <a:grpSpLocks/>
          </p:cNvGrpSpPr>
          <p:nvPr/>
        </p:nvGrpSpPr>
        <p:grpSpPr bwMode="auto">
          <a:xfrm>
            <a:off x="876722" y="2477814"/>
            <a:ext cx="2016125" cy="463550"/>
            <a:chOff x="2635396" y="6103540"/>
            <a:chExt cx="1362076" cy="1414384"/>
          </a:xfrm>
        </p:grpSpPr>
        <p:sp>
          <p:nvSpPr>
            <p:cNvPr id="22"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26"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charset="-122"/>
              </a:endParaRPr>
            </a:p>
          </p:txBody>
        </p:sp>
      </p:gr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5" grpId="0"/>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270342" y="1098086"/>
            <a:ext cx="8534151" cy="936104"/>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12. </a:t>
            </a:r>
            <a:r>
              <a:rPr lang="en-US" altLang="zh-CN" sz="2600" b="1" dirty="0">
                <a:latin typeface="Times New Roman" pitchFamily="18" charset="0"/>
              </a:rPr>
              <a:t>I often </a:t>
            </a:r>
            <a:r>
              <a:rPr lang="en-US" altLang="zh-CN" sz="2600" b="1" dirty="0">
                <a:solidFill>
                  <a:srgbClr val="C00000"/>
                </a:solidFill>
                <a:latin typeface="Times New Roman" pitchFamily="18" charset="0"/>
              </a:rPr>
              <a:t>look back on </a:t>
            </a:r>
            <a:r>
              <a:rPr lang="en-US" altLang="zh-CN" sz="2600" b="1" dirty="0">
                <a:latin typeface="Times New Roman" pitchFamily="18" charset="0"/>
              </a:rPr>
              <a:t>our lunchtimes together, tasting the happy moments </a:t>
            </a:r>
            <a:r>
              <a:rPr lang="en-US" altLang="zh-CN" sz="2600" b="1" dirty="0">
                <a:solidFill>
                  <a:srgbClr val="C00000"/>
                </a:solidFill>
                <a:latin typeface="Times New Roman" pitchFamily="18" charset="0"/>
              </a:rPr>
              <a:t>bathed in </a:t>
            </a:r>
            <a:r>
              <a:rPr lang="en-US" altLang="zh-CN" sz="2600" b="1" dirty="0">
                <a:latin typeface="Times New Roman" pitchFamily="18" charset="0"/>
              </a:rPr>
              <a:t>the soft midday light.</a:t>
            </a:r>
            <a:r>
              <a:rPr lang="en-US" altLang="zh-CN" sz="2600" b="1" dirty="0">
                <a:solidFill>
                  <a:srgbClr val="C00000"/>
                </a:solidFill>
                <a:latin typeface="Times New Roman" pitchFamily="18" charset="0"/>
              </a:rPr>
              <a:t> (Para. 14) </a:t>
            </a:r>
            <a:endParaRPr lang="en-US" altLang="zh-CN" sz="2600" dirty="0">
              <a:solidFill>
                <a:srgbClr val="C00000"/>
              </a:solidFill>
              <a:latin typeface="Times New Roman" pitchFamily="18" charset="0"/>
              <a:sym typeface="Calibri" pitchFamily="34" charset="0"/>
            </a:endParaRPr>
          </a:p>
        </p:txBody>
      </p:sp>
      <p:sp>
        <p:nvSpPr>
          <p:cNvPr id="21" name="矩形 10"/>
          <p:cNvSpPr>
            <a:spLocks noChangeArrowheads="1"/>
          </p:cNvSpPr>
          <p:nvPr/>
        </p:nvSpPr>
        <p:spPr bwMode="auto">
          <a:xfrm>
            <a:off x="737170" y="2708920"/>
            <a:ext cx="8083302" cy="89255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1)</a:t>
            </a:r>
            <a:r>
              <a:rPr lang="en-US" altLang="zh-CN" sz="2600" b="1" dirty="0">
                <a:solidFill>
                  <a:srgbClr val="C00000"/>
                </a:solidFill>
                <a:latin typeface="Times New Roman" pitchFamily="18" charset="0"/>
              </a:rPr>
              <a:t> look back on</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dirty="0">
                <a:latin typeface="Times New Roman" pitchFamily="18" charset="0"/>
              </a:rPr>
              <a:t>to think about </a:t>
            </a:r>
            <a:r>
              <a:rPr lang="en-US" altLang="zh-CN" sz="2600" dirty="0" err="1">
                <a:latin typeface="Times New Roman" pitchFamily="18" charset="0"/>
              </a:rPr>
              <a:t>sth</a:t>
            </a:r>
            <a:r>
              <a:rPr lang="en-US" altLang="zh-CN" sz="2600" dirty="0">
                <a:latin typeface="Times New Roman" pitchFamily="18" charset="0"/>
              </a:rPr>
              <a:t>. that happened in the past </a:t>
            </a:r>
            <a:r>
              <a:rPr lang="zh-CN" altLang="en-US" sz="2600" dirty="0">
                <a:latin typeface="Times New Roman" pitchFamily="18" charset="0"/>
              </a:rPr>
              <a:t>回忆起；回顾</a:t>
            </a:r>
            <a:endParaRPr lang="zh-CN" altLang="en-US" sz="2600" dirty="0">
              <a:latin typeface="微软雅黑" pitchFamily="34" charset="-122"/>
              <a:ea typeface="微软雅黑" pitchFamily="34" charset="-122"/>
            </a:endParaRPr>
          </a:p>
        </p:txBody>
      </p:sp>
      <p:sp>
        <p:nvSpPr>
          <p:cNvPr id="23" name="矩形 22"/>
          <p:cNvSpPr>
            <a:spLocks noChangeArrowheads="1"/>
          </p:cNvSpPr>
          <p:nvPr/>
        </p:nvSpPr>
        <p:spPr bwMode="auto">
          <a:xfrm>
            <a:off x="782377" y="3861048"/>
            <a:ext cx="7992888" cy="2172903"/>
          </a:xfrm>
          <a:prstGeom prst="rect">
            <a:avLst/>
          </a:prstGeom>
          <a:noFill/>
          <a:ln w="9525">
            <a:noFill/>
            <a:miter lim="800000"/>
            <a:headEnd/>
            <a:tailEnd/>
          </a:ln>
        </p:spPr>
        <p:txBody>
          <a:bodyPr wrap="square">
            <a:spAutoFit/>
          </a:bodyPr>
          <a:lstStyle/>
          <a:p>
            <a:pPr>
              <a:lnSpc>
                <a:spcPct val="130000"/>
              </a:lnSpc>
            </a:pPr>
            <a:r>
              <a:rPr lang="en-US" altLang="zh-CN" sz="2600" dirty="0">
                <a:latin typeface="Times New Roman" pitchFamily="18" charset="0"/>
              </a:rPr>
              <a:t>Looking back on how it was in years gone by </a:t>
            </a:r>
            <a:r>
              <a:rPr lang="zh-CN" altLang="en-US" sz="2600" dirty="0">
                <a:latin typeface="Times New Roman" pitchFamily="18" charset="0"/>
              </a:rPr>
              <a:t>　</a:t>
            </a:r>
          </a:p>
          <a:p>
            <a:pPr>
              <a:lnSpc>
                <a:spcPct val="130000"/>
              </a:lnSpc>
            </a:pPr>
            <a:r>
              <a:rPr lang="en-US" altLang="zh-CN" sz="2600" dirty="0">
                <a:latin typeface="Times New Roman" pitchFamily="18" charset="0"/>
              </a:rPr>
              <a:t>And the good times that I had </a:t>
            </a:r>
            <a:r>
              <a:rPr lang="zh-CN" altLang="en-US" sz="2600" dirty="0">
                <a:latin typeface="Times New Roman" pitchFamily="18" charset="0"/>
              </a:rPr>
              <a:t>　</a:t>
            </a:r>
          </a:p>
          <a:p>
            <a:pPr>
              <a:lnSpc>
                <a:spcPct val="130000"/>
              </a:lnSpc>
            </a:pPr>
            <a:r>
              <a:rPr lang="en-US" altLang="zh-CN" sz="2600" dirty="0">
                <a:latin typeface="Times New Roman" pitchFamily="18" charset="0"/>
              </a:rPr>
              <a:t>makes today seem rather sad</a:t>
            </a:r>
          </a:p>
          <a:p>
            <a:pPr>
              <a:lnSpc>
                <a:spcPct val="130000"/>
              </a:lnSpc>
            </a:pPr>
            <a:r>
              <a:rPr lang="en-US" altLang="zh-CN" sz="2600" dirty="0">
                <a:latin typeface="Times New Roman" pitchFamily="18" charset="0"/>
              </a:rPr>
              <a:t>                                      </a:t>
            </a:r>
            <a:r>
              <a:rPr lang="en-US" altLang="zh-CN" sz="2600" i="1" dirty="0">
                <a:latin typeface="Times New Roman" pitchFamily="18" charset="0"/>
              </a:rPr>
              <a:t>Yesterday once more </a:t>
            </a:r>
            <a:r>
              <a:rPr lang="en-US" altLang="zh-CN" sz="2600" dirty="0">
                <a:latin typeface="Times New Roman" pitchFamily="18" charset="0"/>
              </a:rPr>
              <a:t>by Carpenters</a:t>
            </a:r>
            <a:endParaRPr lang="zh-CN" altLang="en-US" sz="2600" dirty="0">
              <a:latin typeface="Times New Roman" pitchFamily="18" charset="0"/>
            </a:endParaRPr>
          </a:p>
        </p:txBody>
      </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843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1843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6" name="动作按钮: 第一张 25">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9" name="TextBox 28"/>
          <p:cNvSpPr txBox="1"/>
          <p:nvPr/>
        </p:nvSpPr>
        <p:spPr>
          <a:xfrm>
            <a:off x="428814" y="2602469"/>
            <a:ext cx="1785950" cy="492443"/>
          </a:xfrm>
          <a:prstGeom prst="rect">
            <a:avLst/>
          </a:prstGeom>
          <a:noFill/>
        </p:spPr>
        <p:txBody>
          <a:bodyPr wrap="square" rtlCol="0">
            <a:spAutoFit/>
          </a:bodyPr>
          <a:lstStyle/>
          <a:p>
            <a:r>
              <a:rPr lang="en-US" altLang="zh-CN" sz="2600" dirty="0">
                <a:solidFill>
                  <a:srgbClr val="FF3300"/>
                </a:solidFill>
                <a:latin typeface="Times New Roman" pitchFamily="18" charset="0"/>
              </a:rPr>
              <a:t>Old woman</a:t>
            </a:r>
            <a:endParaRPr lang="zh-CN" altLang="en-US" sz="2600" dirty="0">
              <a:solidFill>
                <a:srgbClr val="FF3300"/>
              </a:solidFill>
              <a:latin typeface="Times New Roman" pitchFamily="18" charset="0"/>
            </a:endParaRPr>
          </a:p>
        </p:txBody>
      </p:sp>
      <p:sp>
        <p:nvSpPr>
          <p:cNvPr id="31" name="TextBox 30"/>
          <p:cNvSpPr txBox="1"/>
          <p:nvPr/>
        </p:nvSpPr>
        <p:spPr>
          <a:xfrm>
            <a:off x="2557727" y="2505970"/>
            <a:ext cx="6016752" cy="1652760"/>
          </a:xfrm>
          <a:prstGeom prst="rect">
            <a:avLst/>
          </a:prstGeom>
          <a:noFill/>
        </p:spPr>
        <p:txBody>
          <a:bodyPr wrap="square" rtlCol="0">
            <a:spAutoFit/>
          </a:bodyPr>
          <a:lstStyle/>
          <a:p>
            <a:pPr>
              <a:lnSpc>
                <a:spcPct val="130000"/>
              </a:lnSpc>
            </a:pPr>
            <a:r>
              <a:rPr lang="en-US" altLang="zh-CN" sz="2600" dirty="0">
                <a:latin typeface="Times New Roman" pitchFamily="18" charset="0"/>
              </a:rPr>
              <a:t>If they are happy, if they have problems, we all 5) __________ it together. We all 6)__________ together.</a:t>
            </a:r>
            <a:endParaRPr lang="zh-CN" altLang="en-US" sz="2600" dirty="0">
              <a:latin typeface="Times New Roman" pitchFamily="18" charset="0"/>
            </a:endParaRPr>
          </a:p>
        </p:txBody>
      </p:sp>
      <p:sp>
        <p:nvSpPr>
          <p:cNvPr id="33" name="TextBox 32"/>
          <p:cNvSpPr txBox="1"/>
          <p:nvPr/>
        </p:nvSpPr>
        <p:spPr>
          <a:xfrm>
            <a:off x="2555776" y="4435395"/>
            <a:ext cx="6016752" cy="1692771"/>
          </a:xfrm>
          <a:prstGeom prst="rect">
            <a:avLst/>
          </a:prstGeom>
          <a:noFill/>
        </p:spPr>
        <p:txBody>
          <a:bodyPr wrap="square" rtlCol="0">
            <a:spAutoFit/>
          </a:bodyPr>
          <a:lstStyle/>
          <a:p>
            <a:r>
              <a:rPr lang="en-US" altLang="zh-CN" sz="2600" dirty="0">
                <a:latin typeface="Times New Roman" pitchFamily="18" charset="0"/>
              </a:rPr>
              <a:t>Successful marriages and families are established and maintained on principles of 7) ______, 8) ______, compassion, work</a:t>
            </a:r>
          </a:p>
          <a:p>
            <a:r>
              <a:rPr lang="en-US" altLang="zh-CN" sz="2600" dirty="0">
                <a:latin typeface="Times New Roman" pitchFamily="18" charset="0"/>
              </a:rPr>
              <a:t>and wholesome recreational activities.</a:t>
            </a:r>
            <a:endParaRPr lang="zh-CN" altLang="en-US" sz="2600" dirty="0">
              <a:latin typeface="Times New Roman" pitchFamily="18" charset="0"/>
            </a:endParaRPr>
          </a:p>
        </p:txBody>
      </p:sp>
      <p:sp>
        <p:nvSpPr>
          <p:cNvPr id="34" name="TextBox 33"/>
          <p:cNvSpPr txBox="1"/>
          <p:nvPr/>
        </p:nvSpPr>
        <p:spPr>
          <a:xfrm>
            <a:off x="428596" y="4435395"/>
            <a:ext cx="1928826" cy="492443"/>
          </a:xfrm>
          <a:prstGeom prst="rect">
            <a:avLst/>
          </a:prstGeom>
          <a:noFill/>
        </p:spPr>
        <p:txBody>
          <a:bodyPr wrap="square" rtlCol="0">
            <a:spAutoFit/>
          </a:bodyPr>
          <a:lstStyle/>
          <a:p>
            <a:r>
              <a:rPr lang="en-US" altLang="zh-CN" sz="2600" dirty="0">
                <a:solidFill>
                  <a:srgbClr val="FF3300"/>
                </a:solidFill>
                <a:latin typeface="Times New Roman" pitchFamily="18" charset="0"/>
              </a:rPr>
              <a:t>Old man</a:t>
            </a:r>
            <a:endParaRPr lang="zh-CN" altLang="en-US" sz="2600" dirty="0">
              <a:solidFill>
                <a:srgbClr val="FF3300"/>
              </a:solidFill>
              <a:latin typeface="Times New Roman" pitchFamily="18" charset="0"/>
            </a:endParaRPr>
          </a:p>
        </p:txBody>
      </p:sp>
      <p:sp>
        <p:nvSpPr>
          <p:cNvPr id="19" name="TextBox 18"/>
          <p:cNvSpPr txBox="1"/>
          <p:nvPr/>
        </p:nvSpPr>
        <p:spPr>
          <a:xfrm>
            <a:off x="3474287" y="3086128"/>
            <a:ext cx="1643074" cy="492443"/>
          </a:xfrm>
          <a:prstGeom prst="rect">
            <a:avLst/>
          </a:prstGeom>
          <a:noFill/>
        </p:spPr>
        <p:txBody>
          <a:bodyPr wrap="square" rtlCol="0">
            <a:spAutoFit/>
          </a:bodyPr>
          <a:lstStyle/>
          <a:p>
            <a:r>
              <a:rPr lang="en-US" altLang="zh-CN" sz="2600" dirty="0">
                <a:solidFill>
                  <a:srgbClr val="C00000"/>
                </a:solidFill>
                <a:latin typeface="Times New Roman" pitchFamily="18" charset="0"/>
              </a:rPr>
              <a:t>talk about</a:t>
            </a:r>
            <a:endParaRPr lang="zh-CN" altLang="en-US" sz="2600" dirty="0">
              <a:solidFill>
                <a:srgbClr val="C00000"/>
              </a:solidFill>
              <a:latin typeface="Times New Roman" pitchFamily="18" charset="0"/>
            </a:endParaRPr>
          </a:p>
        </p:txBody>
      </p:sp>
      <p:sp>
        <p:nvSpPr>
          <p:cNvPr id="20" name="TextBox 19"/>
          <p:cNvSpPr txBox="1"/>
          <p:nvPr/>
        </p:nvSpPr>
        <p:spPr>
          <a:xfrm>
            <a:off x="3000364" y="3578710"/>
            <a:ext cx="1643074" cy="492443"/>
          </a:xfrm>
          <a:prstGeom prst="rect">
            <a:avLst/>
          </a:prstGeom>
          <a:noFill/>
        </p:spPr>
        <p:txBody>
          <a:bodyPr wrap="square" rtlCol="0">
            <a:spAutoFit/>
          </a:bodyPr>
          <a:lstStyle/>
          <a:p>
            <a:r>
              <a:rPr lang="en-US" altLang="zh-CN" sz="2600" dirty="0">
                <a:solidFill>
                  <a:srgbClr val="C00000"/>
                </a:solidFill>
                <a:latin typeface="Times New Roman" pitchFamily="18" charset="0"/>
              </a:rPr>
              <a:t>work it out</a:t>
            </a:r>
            <a:endParaRPr lang="zh-CN" altLang="en-US" sz="2600" dirty="0">
              <a:solidFill>
                <a:srgbClr val="C00000"/>
              </a:solidFill>
              <a:latin typeface="Times New Roman" pitchFamily="18" charset="0"/>
            </a:endParaRPr>
          </a:p>
        </p:txBody>
      </p:sp>
      <p:sp>
        <p:nvSpPr>
          <p:cNvPr id="21" name="TextBox 20"/>
          <p:cNvSpPr txBox="1"/>
          <p:nvPr/>
        </p:nvSpPr>
        <p:spPr>
          <a:xfrm>
            <a:off x="3078474" y="5190791"/>
            <a:ext cx="857256" cy="492443"/>
          </a:xfrm>
          <a:prstGeom prst="rect">
            <a:avLst/>
          </a:prstGeom>
          <a:noFill/>
        </p:spPr>
        <p:txBody>
          <a:bodyPr wrap="square" rtlCol="0">
            <a:spAutoFit/>
          </a:bodyPr>
          <a:lstStyle/>
          <a:p>
            <a:r>
              <a:rPr lang="en-US" altLang="zh-CN" sz="2600" dirty="0">
                <a:solidFill>
                  <a:srgbClr val="C00000"/>
                </a:solidFill>
                <a:latin typeface="Times New Roman" pitchFamily="18" charset="0"/>
              </a:rPr>
              <a:t>faith</a:t>
            </a:r>
            <a:endParaRPr lang="zh-CN" altLang="en-US" sz="2600" dirty="0">
              <a:solidFill>
                <a:srgbClr val="C00000"/>
              </a:solidFill>
              <a:latin typeface="Times New Roman" pitchFamily="18" charset="0"/>
            </a:endParaRPr>
          </a:p>
        </p:txBody>
      </p:sp>
      <p:sp>
        <p:nvSpPr>
          <p:cNvPr id="22" name="TextBox 21"/>
          <p:cNvSpPr txBox="1"/>
          <p:nvPr/>
        </p:nvSpPr>
        <p:spPr>
          <a:xfrm>
            <a:off x="4643438" y="5194109"/>
            <a:ext cx="857256" cy="492443"/>
          </a:xfrm>
          <a:prstGeom prst="rect">
            <a:avLst/>
          </a:prstGeom>
          <a:noFill/>
        </p:spPr>
        <p:txBody>
          <a:bodyPr wrap="square" rtlCol="0">
            <a:spAutoFit/>
          </a:bodyPr>
          <a:lstStyle/>
          <a:p>
            <a:r>
              <a:rPr lang="en-US" altLang="zh-CN" sz="2600" dirty="0">
                <a:solidFill>
                  <a:srgbClr val="C00000"/>
                </a:solidFill>
                <a:latin typeface="Times New Roman" pitchFamily="18" charset="0"/>
              </a:rPr>
              <a:t>love</a:t>
            </a:r>
            <a:endParaRPr lang="zh-CN" altLang="en-US" sz="2600" dirty="0">
              <a:solidFill>
                <a:srgbClr val="C00000"/>
              </a:solidFill>
              <a:latin typeface="Times New Roman" pitchFamily="18" charset="0"/>
            </a:endParaRPr>
          </a:p>
        </p:txBody>
      </p:sp>
      <p:sp>
        <p:nvSpPr>
          <p:cNvPr id="23"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400" b="1" dirty="0">
              <a:solidFill>
                <a:srgbClr val="FF9F47"/>
              </a:solidFill>
              <a:latin typeface="Arial" pitchFamily="34" charset="0"/>
              <a:cs typeface="Arial" pitchFamily="34" charset="0"/>
            </a:endParaRPr>
          </a:p>
        </p:txBody>
      </p:sp>
      <p:sp>
        <p:nvSpPr>
          <p:cNvPr id="32" name="五边形 31"/>
          <p:cNvSpPr>
            <a:spLocks noChangeArrowheads="1"/>
          </p:cNvSpPr>
          <p:nvPr/>
        </p:nvSpPr>
        <p:spPr bwMode="auto">
          <a:xfrm>
            <a:off x="179511" y="908720"/>
            <a:ext cx="1213497" cy="431800"/>
          </a:xfrm>
          <a:prstGeom prst="homePlate">
            <a:avLst>
              <a:gd name="adj" fmla="val 50017"/>
            </a:avLst>
          </a:prstGeom>
          <a:solidFill>
            <a:srgbClr val="FF9F47"/>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1</a:t>
            </a:r>
            <a:endParaRPr kumimoji="1" lang="zh-CN" altLang="en-US" sz="2400" b="1" dirty="0">
              <a:solidFill>
                <a:srgbClr val="FFFFFF"/>
              </a:solidFill>
              <a:latin typeface="Times New Roman" pitchFamily="18" charset="0"/>
            </a:endParaRPr>
          </a:p>
        </p:txBody>
      </p:sp>
      <p:sp>
        <p:nvSpPr>
          <p:cNvPr id="35" name="矩形 7"/>
          <p:cNvSpPr>
            <a:spLocks noChangeArrowheads="1"/>
          </p:cNvSpPr>
          <p:nvPr/>
        </p:nvSpPr>
        <p:spPr bwMode="auto">
          <a:xfrm>
            <a:off x="1383435" y="804207"/>
            <a:ext cx="7191044" cy="892552"/>
          </a:xfrm>
          <a:prstGeom prst="rect">
            <a:avLst/>
          </a:prstGeom>
          <a:noFill/>
          <a:ln w="9525">
            <a:noFill/>
            <a:miter lim="800000"/>
            <a:headEnd/>
            <a:tailEnd/>
          </a:ln>
        </p:spPr>
        <p:txBody>
          <a:bodyPr wrap="square">
            <a:spAutoFit/>
          </a:bodyPr>
          <a:lstStyle/>
          <a:p>
            <a:pPr algn="just"/>
            <a:r>
              <a:rPr lang="en-US" altLang="zh-CN" sz="2600" b="1" dirty="0">
                <a:solidFill>
                  <a:prstClr val="black"/>
                </a:solidFill>
                <a:latin typeface="Times New Roman" pitchFamily="18" charset="0"/>
              </a:rPr>
              <a:t>Fill in the blanks with what you hear from the video clip.</a:t>
            </a:r>
            <a:endParaRPr lang="zh-CN" altLang="zh-CN" sz="2600" b="1" dirty="0">
              <a:solidFill>
                <a:prstClr val="black"/>
              </a:solidFill>
              <a:latin typeface="Times New Roman" pitchFamily="18" charset="0"/>
            </a:endParaRPr>
          </a:p>
        </p:txBody>
      </p:sp>
      <p:sp>
        <p:nvSpPr>
          <p:cNvPr id="36" name="TextBox 35"/>
          <p:cNvSpPr txBox="1"/>
          <p:nvPr/>
        </p:nvSpPr>
        <p:spPr>
          <a:xfrm>
            <a:off x="1547664" y="1833210"/>
            <a:ext cx="6491785" cy="492443"/>
          </a:xfrm>
          <a:prstGeom prst="rect">
            <a:avLst/>
          </a:prstGeom>
          <a:solidFill>
            <a:schemeClr val="accent6">
              <a:lumMod val="75000"/>
            </a:schemeClr>
          </a:solidFill>
        </p:spPr>
        <p:txBody>
          <a:bodyPr wrap="square" rtlCol="0">
            <a:spAutoFit/>
          </a:bodyPr>
          <a:lstStyle/>
          <a:p>
            <a:pPr algn="ctr"/>
            <a:r>
              <a:rPr lang="en-US" altLang="zh-CN" sz="2600" b="1" dirty="0">
                <a:solidFill>
                  <a:schemeClr val="bg1"/>
                </a:solidFill>
                <a:latin typeface="Times New Roman" pitchFamily="18" charset="0"/>
              </a:rPr>
              <a:t>Reasons to get together with the family</a:t>
            </a:r>
            <a:endParaRPr lang="zh-CN" altLang="en-US" sz="2600" b="1" dirty="0">
              <a:solidFill>
                <a:schemeClr val="bg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403690" y="986282"/>
            <a:ext cx="8083302" cy="1692771"/>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2) </a:t>
            </a:r>
            <a:r>
              <a:rPr lang="en-US" altLang="zh-CN" sz="2600" b="1" dirty="0">
                <a:solidFill>
                  <a:srgbClr val="C00000"/>
                </a:solidFill>
                <a:latin typeface="Times New Roman" pitchFamily="18" charset="0"/>
              </a:rPr>
              <a:t>be bathed in light / sunshine, etc.</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dirty="0">
                <a:latin typeface="Times New Roman" pitchFamily="18" charset="0"/>
              </a:rPr>
              <a:t>an area or building that is bathed in light has light shining onto it in a way that makes it look pleasant or attractive </a:t>
            </a:r>
            <a:r>
              <a:rPr lang="zh-CN" altLang="en-US" sz="2600" dirty="0">
                <a:latin typeface="Times New Roman" pitchFamily="18" charset="0"/>
              </a:rPr>
              <a:t>沐浴在光线</a:t>
            </a:r>
            <a:r>
              <a:rPr lang="en-US" altLang="zh-CN" sz="2600" dirty="0">
                <a:latin typeface="Times New Roman" pitchFamily="18" charset="0"/>
              </a:rPr>
              <a:t>/</a:t>
            </a:r>
            <a:r>
              <a:rPr lang="zh-CN" altLang="en-US" sz="2600" dirty="0">
                <a:latin typeface="Times New Roman" pitchFamily="18" charset="0"/>
              </a:rPr>
              <a:t>阳光等之中</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98546" y="3573016"/>
            <a:ext cx="806489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Times New Roman" pitchFamily="18" charset="0"/>
              </a:rPr>
              <a:t>我看见她坐在靠窗的桌旁，沐浴在阳光中。</a:t>
            </a:r>
            <a:endParaRPr lang="zh-CN" altLang="en-US" sz="2600" dirty="0">
              <a:latin typeface="+mn-ea"/>
            </a:endParaRPr>
          </a:p>
        </p:txBody>
      </p:sp>
      <p:sp>
        <p:nvSpPr>
          <p:cNvPr id="23" name="矩形 22"/>
          <p:cNvSpPr>
            <a:spLocks noChangeArrowheads="1"/>
          </p:cNvSpPr>
          <p:nvPr/>
        </p:nvSpPr>
        <p:spPr bwMode="auto">
          <a:xfrm>
            <a:off x="798655" y="4293096"/>
            <a:ext cx="7688337"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 saw her sitting at a window table, bathed in sunlight.</a:t>
            </a:r>
          </a:p>
        </p:txBody>
      </p:sp>
      <p:grpSp>
        <p:nvGrpSpPr>
          <p:cNvPr id="2" name="组合 37"/>
          <p:cNvGrpSpPr>
            <a:grpSpLocks/>
          </p:cNvGrpSpPr>
          <p:nvPr/>
        </p:nvGrpSpPr>
        <p:grpSpPr bwMode="auto">
          <a:xfrm>
            <a:off x="845805" y="2780928"/>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charset="-122"/>
              </a:endParaRPr>
            </a:p>
          </p:txBody>
        </p:sp>
      </p:gr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0" name="矩形 19"/>
          <p:cNvSpPr/>
          <p:nvPr/>
        </p:nvSpPr>
        <p:spPr>
          <a:xfrm>
            <a:off x="755576" y="2708920"/>
            <a:ext cx="6912768" cy="2121030"/>
          </a:xfrm>
          <a:prstGeom prst="rect">
            <a:avLst/>
          </a:prstGeom>
        </p:spPr>
        <p:txBody>
          <a:bodyPr wrap="square">
            <a:spAutoFit/>
          </a:bodyPr>
          <a:lstStyle/>
          <a:p>
            <a:pPr>
              <a:lnSpc>
                <a:spcPct val="130000"/>
              </a:lnSpc>
            </a:pPr>
            <a:r>
              <a:rPr lang="zh-CN" altLang="en-US" sz="2600" dirty="0">
                <a:latin typeface="Times New Roman" pitchFamily="18" charset="0"/>
              </a:rPr>
              <a:t>这个句子中，现在分词短语</a:t>
            </a:r>
            <a:r>
              <a:rPr lang="en-US" altLang="zh-CN" sz="2600" dirty="0">
                <a:latin typeface="Times New Roman" pitchFamily="18" charset="0"/>
              </a:rPr>
              <a:t>tasting the happy moments</a:t>
            </a:r>
            <a:r>
              <a:rPr lang="zh-CN" altLang="en-US" sz="2600" dirty="0">
                <a:latin typeface="Times New Roman" pitchFamily="18" charset="0"/>
              </a:rPr>
              <a:t>做伴随状语，过去分词短语</a:t>
            </a:r>
            <a:r>
              <a:rPr lang="en-US" altLang="zh-CN" sz="2600" dirty="0">
                <a:latin typeface="Times New Roman" pitchFamily="18" charset="0"/>
              </a:rPr>
              <a:t>bathed in the soft midday light</a:t>
            </a:r>
            <a:r>
              <a:rPr lang="zh-CN" altLang="en-US" sz="2600" dirty="0">
                <a:latin typeface="Times New Roman" pitchFamily="18" charset="0"/>
              </a:rPr>
              <a:t>做定语修饰</a:t>
            </a:r>
            <a:r>
              <a:rPr lang="en-US" altLang="zh-CN" sz="2600" dirty="0">
                <a:latin typeface="Times New Roman" pitchFamily="18" charset="0"/>
              </a:rPr>
              <a:t>the happy moments. </a:t>
            </a:r>
            <a:endParaRPr lang="zh-CN" altLang="en-US" sz="2600"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3" name="内容占位符 2"/>
          <p:cNvSpPr>
            <a:spLocks noGrp="1"/>
          </p:cNvSpPr>
          <p:nvPr/>
        </p:nvSpPr>
        <p:spPr bwMode="auto">
          <a:xfrm>
            <a:off x="270342" y="1098086"/>
            <a:ext cx="8534151" cy="936104"/>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12. </a:t>
            </a:r>
            <a:r>
              <a:rPr lang="en-US" altLang="zh-CN" sz="2600" b="1" dirty="0">
                <a:latin typeface="Times New Roman" pitchFamily="18" charset="0"/>
              </a:rPr>
              <a:t>I often </a:t>
            </a:r>
            <a:r>
              <a:rPr lang="en-US" altLang="zh-CN" sz="2600" b="1" dirty="0">
                <a:solidFill>
                  <a:srgbClr val="C00000"/>
                </a:solidFill>
                <a:latin typeface="Times New Roman" pitchFamily="18" charset="0"/>
              </a:rPr>
              <a:t>look back on </a:t>
            </a:r>
            <a:r>
              <a:rPr lang="en-US" altLang="zh-CN" sz="2600" b="1" dirty="0">
                <a:latin typeface="Times New Roman" pitchFamily="18" charset="0"/>
              </a:rPr>
              <a:t>our lunchtimes together, tasting the happy moments </a:t>
            </a:r>
            <a:r>
              <a:rPr lang="en-US" altLang="zh-CN" sz="2600" b="1" dirty="0">
                <a:solidFill>
                  <a:srgbClr val="C00000"/>
                </a:solidFill>
                <a:latin typeface="Times New Roman" pitchFamily="18" charset="0"/>
              </a:rPr>
              <a:t>bathed in </a:t>
            </a:r>
            <a:r>
              <a:rPr lang="en-US" altLang="zh-CN" sz="2600" b="1" dirty="0">
                <a:latin typeface="Times New Roman" pitchFamily="18" charset="0"/>
              </a:rPr>
              <a:t>the soft midday light.</a:t>
            </a:r>
            <a:r>
              <a:rPr lang="en-US" altLang="zh-CN" sz="2600" b="1" dirty="0">
                <a:solidFill>
                  <a:srgbClr val="C00000"/>
                </a:solidFill>
                <a:latin typeface="Times New Roman" pitchFamily="18" charset="0"/>
              </a:rPr>
              <a:t> (Para. 14) </a:t>
            </a:r>
            <a:endParaRPr lang="en-US" altLang="zh-CN" sz="2600" dirty="0">
              <a:solidFill>
                <a:srgbClr val="C00000"/>
              </a:solidFill>
              <a:latin typeface="Times New Roman" pitchFamily="18" charset="0"/>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TextBox 15"/>
          <p:cNvSpPr txBox="1"/>
          <p:nvPr/>
        </p:nvSpPr>
        <p:spPr>
          <a:xfrm>
            <a:off x="755576" y="2852936"/>
            <a:ext cx="6840760" cy="2121030"/>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I often think of the periods of time when we had lunch together and enjoy the happy moments that were surrounded with the soft midday light. </a:t>
            </a:r>
            <a:endParaRPr lang="zh-CN" altLang="en-US" sz="2600"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3" name="内容占位符 2"/>
          <p:cNvSpPr>
            <a:spLocks noGrp="1"/>
          </p:cNvSpPr>
          <p:nvPr/>
        </p:nvSpPr>
        <p:spPr bwMode="auto">
          <a:xfrm>
            <a:off x="270342" y="1098086"/>
            <a:ext cx="8534151" cy="936104"/>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12. </a:t>
            </a:r>
            <a:r>
              <a:rPr lang="en-US" altLang="zh-CN" sz="2600" b="1" dirty="0">
                <a:latin typeface="Times New Roman" pitchFamily="18" charset="0"/>
              </a:rPr>
              <a:t>I often </a:t>
            </a:r>
            <a:r>
              <a:rPr lang="en-US" altLang="zh-CN" sz="2600" b="1" dirty="0">
                <a:solidFill>
                  <a:srgbClr val="C00000"/>
                </a:solidFill>
                <a:latin typeface="Times New Roman" pitchFamily="18" charset="0"/>
              </a:rPr>
              <a:t>look back on </a:t>
            </a:r>
            <a:r>
              <a:rPr lang="en-US" altLang="zh-CN" sz="2600" b="1" dirty="0">
                <a:latin typeface="Times New Roman" pitchFamily="18" charset="0"/>
              </a:rPr>
              <a:t>our lunchtimes together, tasting the happy moments </a:t>
            </a:r>
            <a:r>
              <a:rPr lang="en-US" altLang="zh-CN" sz="2600" b="1" dirty="0">
                <a:solidFill>
                  <a:srgbClr val="C00000"/>
                </a:solidFill>
                <a:latin typeface="Times New Roman" pitchFamily="18" charset="0"/>
              </a:rPr>
              <a:t>bathed in </a:t>
            </a:r>
            <a:r>
              <a:rPr lang="en-US" altLang="zh-CN" sz="2600" b="1" dirty="0">
                <a:latin typeface="Times New Roman" pitchFamily="18" charset="0"/>
              </a:rPr>
              <a:t>the soft midday light.</a:t>
            </a:r>
            <a:r>
              <a:rPr lang="en-US" altLang="zh-CN" sz="2600" b="1" dirty="0">
                <a:solidFill>
                  <a:srgbClr val="C00000"/>
                </a:solidFill>
                <a:latin typeface="Times New Roman" pitchFamily="18" charset="0"/>
              </a:rPr>
              <a:t> (Para. 14) </a:t>
            </a:r>
            <a:endParaRPr lang="en-US" altLang="zh-CN" sz="2600" dirty="0">
              <a:solidFill>
                <a:srgbClr val="C00000"/>
              </a:solidFill>
              <a:latin typeface="Times New Roman" pitchFamily="18" charset="0"/>
              <a:sym typeface="Calibri" pitchFamily="34" charset="0"/>
            </a:endParaRPr>
          </a:p>
        </p:txBody>
      </p:sp>
    </p:spTree>
    <p:extLst>
      <p:ext uri="{BB962C8B-B14F-4D97-AF65-F5344CB8AC3E}">
        <p14:creationId xmlns:p14="http://schemas.microsoft.com/office/powerpoint/2010/main" val="176840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845101" y="2285329"/>
            <a:ext cx="8083302" cy="89255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rPr>
              <a:t>take off</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dirty="0">
                <a:latin typeface="Times New Roman" pitchFamily="18" charset="0"/>
              </a:rPr>
              <a:t>to have a period of time as a break from work </a:t>
            </a:r>
            <a:r>
              <a:rPr lang="zh-CN" altLang="en-US" sz="2600" dirty="0">
                <a:latin typeface="Times New Roman" pitchFamily="18" charset="0"/>
              </a:rPr>
              <a:t>休假；休息</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899717" y="4077072"/>
            <a:ext cx="806489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我周一不上班，要去南京。</a:t>
            </a:r>
          </a:p>
        </p:txBody>
      </p:sp>
      <p:sp>
        <p:nvSpPr>
          <p:cNvPr id="23" name="矩形 22"/>
          <p:cNvSpPr>
            <a:spLocks noChangeArrowheads="1"/>
          </p:cNvSpPr>
          <p:nvPr/>
        </p:nvSpPr>
        <p:spPr bwMode="auto">
          <a:xfrm>
            <a:off x="844103" y="4797152"/>
            <a:ext cx="6896249"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I’m taking Monday off to go to Nanjing.</a:t>
            </a:r>
          </a:p>
        </p:txBody>
      </p:sp>
      <p:grpSp>
        <p:nvGrpSpPr>
          <p:cNvPr id="2" name="组合 37"/>
          <p:cNvGrpSpPr>
            <a:grpSpLocks/>
          </p:cNvGrpSpPr>
          <p:nvPr/>
        </p:nvGrpSpPr>
        <p:grpSpPr bwMode="auto">
          <a:xfrm>
            <a:off x="918894" y="3326829"/>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charset="-122"/>
              </a:endParaRPr>
            </a:p>
          </p:txBody>
        </p:sp>
      </p:gr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0" name="内容占位符 2"/>
          <p:cNvSpPr>
            <a:spLocks noGrp="1"/>
          </p:cNvSpPr>
          <p:nvPr/>
        </p:nvSpPr>
        <p:spPr bwMode="auto">
          <a:xfrm>
            <a:off x="258886" y="1196752"/>
            <a:ext cx="8534151" cy="936104"/>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13. </a:t>
            </a:r>
            <a:r>
              <a:rPr lang="en-US" altLang="zh-CN" sz="2600" b="1" dirty="0">
                <a:latin typeface="Times New Roman" pitchFamily="18" charset="0"/>
              </a:rPr>
              <a:t>I </a:t>
            </a:r>
            <a:r>
              <a:rPr lang="en-US" altLang="zh-CN" sz="2600" b="1" dirty="0">
                <a:solidFill>
                  <a:srgbClr val="C00000"/>
                </a:solidFill>
                <a:latin typeface="Times New Roman" pitchFamily="18" charset="0"/>
              </a:rPr>
              <a:t>took off </a:t>
            </a:r>
            <a:r>
              <a:rPr lang="en-US" altLang="zh-CN" sz="2600" b="1" dirty="0">
                <a:latin typeface="Times New Roman" pitchFamily="18" charset="0"/>
              </a:rPr>
              <a:t>a day from work and treated her to lunch.</a:t>
            </a:r>
            <a:r>
              <a:rPr lang="en-US" altLang="zh-CN" sz="2600" b="1" dirty="0">
                <a:solidFill>
                  <a:srgbClr val="C00000"/>
                </a:solidFill>
                <a:latin typeface="Times New Roman" pitchFamily="18" charset="0"/>
              </a:rPr>
              <a:t> (Para. 14) </a:t>
            </a:r>
            <a:endParaRPr lang="en-US" altLang="zh-CN" sz="2600" dirty="0">
              <a:solidFill>
                <a:srgbClr val="C00000"/>
              </a:solidFill>
              <a:latin typeface="Times New Roman" pitchFamily="18" charset="0"/>
              <a:sym typeface="Calibri" pitchFamily="34"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810531" y="2492896"/>
            <a:ext cx="7488832" cy="129266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sym typeface="Calibri" pitchFamily="34" charset="0"/>
              </a:rPr>
              <a:t>1) </a:t>
            </a:r>
            <a:r>
              <a:rPr lang="en-US" altLang="zh-CN" sz="2600" b="1" dirty="0">
                <a:solidFill>
                  <a:srgbClr val="C00000"/>
                </a:solidFill>
                <a:latin typeface="Times New Roman" pitchFamily="18" charset="0"/>
                <a:sym typeface="Calibri" pitchFamily="34" charset="0"/>
              </a:rPr>
              <a:t>press:</a:t>
            </a:r>
            <a:r>
              <a:rPr lang="en-US" altLang="zh-CN" sz="2600" b="1" dirty="0">
                <a:solidFill>
                  <a:srgbClr val="C00000"/>
                </a:solidFill>
                <a:latin typeface="Times New Roman" pitchFamily="18" charset="0"/>
              </a:rPr>
              <a:t> </a:t>
            </a:r>
            <a:r>
              <a:rPr lang="en-US" altLang="zh-CN" sz="2600" i="1" dirty="0">
                <a:latin typeface="Times New Roman" pitchFamily="18" charset="0"/>
              </a:rPr>
              <a:t>v. </a:t>
            </a:r>
            <a:r>
              <a:rPr lang="en-US" altLang="zh-CN" sz="2600" dirty="0">
                <a:latin typeface="Times New Roman" pitchFamily="18" charset="0"/>
              </a:rPr>
              <a:t>to try hard to persuade sb. to do </a:t>
            </a:r>
            <a:r>
              <a:rPr lang="en-US" altLang="zh-CN" sz="2600" dirty="0" err="1">
                <a:latin typeface="Times New Roman" pitchFamily="18" charset="0"/>
              </a:rPr>
              <a:t>sth</a:t>
            </a:r>
            <a:r>
              <a:rPr lang="en-US" altLang="zh-CN" sz="2600" dirty="0">
                <a:latin typeface="Times New Roman" pitchFamily="18" charset="0"/>
              </a:rPr>
              <a:t>., esp. by asking them many times </a:t>
            </a:r>
            <a:r>
              <a:rPr lang="zh-CN" altLang="en-US" sz="2600" dirty="0">
                <a:latin typeface="Times New Roman" pitchFamily="18" charset="0"/>
              </a:rPr>
              <a:t>极力劝说；敦促；催促</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822987" y="4849797"/>
            <a:ext cx="5760640"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她继续逼他说出所作决定的理由。</a:t>
            </a:r>
          </a:p>
        </p:txBody>
      </p:sp>
      <p:sp>
        <p:nvSpPr>
          <p:cNvPr id="23" name="矩形 22"/>
          <p:cNvSpPr>
            <a:spLocks noChangeArrowheads="1"/>
          </p:cNvSpPr>
          <p:nvPr/>
        </p:nvSpPr>
        <p:spPr bwMode="auto">
          <a:xfrm>
            <a:off x="858948" y="5495310"/>
            <a:ext cx="820891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She continued to press him on the reasons for his decision.</a:t>
            </a:r>
          </a:p>
        </p:txBody>
      </p:sp>
      <p:grpSp>
        <p:nvGrpSpPr>
          <p:cNvPr id="2" name="组合 37"/>
          <p:cNvGrpSpPr>
            <a:grpSpLocks/>
          </p:cNvGrpSpPr>
          <p:nvPr/>
        </p:nvGrpSpPr>
        <p:grpSpPr bwMode="auto">
          <a:xfrm>
            <a:off x="889000" y="4046239"/>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0" name="内容占位符 2"/>
          <p:cNvSpPr>
            <a:spLocks noGrp="1"/>
          </p:cNvSpPr>
          <p:nvPr/>
        </p:nvSpPr>
        <p:spPr bwMode="auto">
          <a:xfrm>
            <a:off x="323876" y="1268760"/>
            <a:ext cx="8462143" cy="122413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14. </a:t>
            </a:r>
            <a:r>
              <a:rPr lang="en-US" altLang="zh-CN" sz="2600" b="1" dirty="0">
                <a:latin typeface="Times New Roman" pitchFamily="18" charset="0"/>
              </a:rPr>
              <a:t>I didn’t believe her, so I </a:t>
            </a:r>
            <a:r>
              <a:rPr lang="en-US" altLang="zh-CN" sz="2600" b="1" dirty="0">
                <a:solidFill>
                  <a:srgbClr val="C00000"/>
                </a:solidFill>
                <a:latin typeface="Times New Roman" pitchFamily="18" charset="0"/>
              </a:rPr>
              <a:t>pressed</a:t>
            </a:r>
            <a:r>
              <a:rPr lang="en-US" altLang="zh-CN" sz="2600" b="1" dirty="0">
                <a:latin typeface="Times New Roman" pitchFamily="18" charset="0"/>
              </a:rPr>
              <a:t>. “Surely children are not as </a:t>
            </a:r>
            <a:r>
              <a:rPr lang="en-US" altLang="zh-CN" sz="2600" b="1" dirty="0">
                <a:solidFill>
                  <a:srgbClr val="C00000"/>
                </a:solidFill>
                <a:latin typeface="Times New Roman" pitchFamily="18" charset="0"/>
              </a:rPr>
              <a:t>stimulating</a:t>
            </a:r>
            <a:r>
              <a:rPr lang="en-US" altLang="zh-CN" sz="2600" b="1" dirty="0">
                <a:latin typeface="Times New Roman" pitchFamily="18" charset="0"/>
              </a:rPr>
              <a:t> as a career.”</a:t>
            </a:r>
            <a:r>
              <a:rPr lang="en-US" altLang="zh-CN" sz="2600" dirty="0">
                <a:latin typeface="Times New Roman" pitchFamily="18" charset="0"/>
              </a:rPr>
              <a:t> </a:t>
            </a:r>
            <a:r>
              <a:rPr lang="en-US" altLang="zh-CN" sz="2600" b="1" dirty="0">
                <a:solidFill>
                  <a:srgbClr val="C00000"/>
                </a:solidFill>
                <a:latin typeface="Times New Roman" pitchFamily="18" charset="0"/>
              </a:rPr>
              <a:t>(Para. 17) </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257840" y="1032810"/>
            <a:ext cx="8202592" cy="492443"/>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sym typeface="Calibri" pitchFamily="34" charset="0"/>
              </a:rPr>
              <a:t>2) </a:t>
            </a:r>
            <a:r>
              <a:rPr lang="en-US" altLang="zh-CN" sz="2600" b="1" dirty="0">
                <a:solidFill>
                  <a:srgbClr val="C00000"/>
                </a:solidFill>
                <a:latin typeface="Times New Roman" pitchFamily="18" charset="0"/>
              </a:rPr>
              <a:t>stimulating</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a. </a:t>
            </a:r>
            <a:r>
              <a:rPr lang="en-US" altLang="zh-CN" sz="2600" dirty="0">
                <a:latin typeface="Times New Roman" pitchFamily="18" charset="0"/>
              </a:rPr>
              <a:t>making you feel interested </a:t>
            </a:r>
            <a:r>
              <a:rPr lang="zh-CN" altLang="en-US" sz="2600" dirty="0">
                <a:latin typeface="Times New Roman" pitchFamily="18" charset="0"/>
              </a:rPr>
              <a:t>饶有兴味的</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55576" y="2924944"/>
            <a:ext cx="4320480"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我觉得这次讨论非常有趣。</a:t>
            </a:r>
          </a:p>
        </p:txBody>
      </p:sp>
      <p:sp>
        <p:nvSpPr>
          <p:cNvPr id="23" name="矩形 22"/>
          <p:cNvSpPr>
            <a:spLocks noChangeArrowheads="1"/>
          </p:cNvSpPr>
          <p:nvPr/>
        </p:nvSpPr>
        <p:spPr bwMode="auto">
          <a:xfrm>
            <a:off x="789916" y="3717032"/>
            <a:ext cx="820891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 find this discussion very stimulating.</a:t>
            </a:r>
          </a:p>
        </p:txBody>
      </p:sp>
      <p:grpSp>
        <p:nvGrpSpPr>
          <p:cNvPr id="2" name="组合 37"/>
          <p:cNvGrpSpPr>
            <a:grpSpLocks/>
          </p:cNvGrpSpPr>
          <p:nvPr/>
        </p:nvGrpSpPr>
        <p:grpSpPr bwMode="auto">
          <a:xfrm>
            <a:off x="755576" y="2060848"/>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a:solidFill>
                    <a:schemeClr val="bg1"/>
                  </a:solidFill>
                  <a:latin typeface="Cambria" pitchFamily="18" charset="0"/>
                </a:rPr>
                <a:t>Translation</a:t>
              </a:r>
              <a:endParaRPr lang="zh-CN" altLang="zh-CN" sz="2400" b="1">
                <a:solidFill>
                  <a:schemeClr val="bg1"/>
                </a:solidFill>
                <a:latin typeface="Cambria" pitchFamily="18" charset="0"/>
                <a:ea typeface="Adobe 楷体 Std R" charset="-122"/>
              </a:endParaRPr>
            </a:p>
          </p:txBody>
        </p:sp>
      </p:gr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756683" y="2564904"/>
            <a:ext cx="7488832" cy="492443"/>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sym typeface="Calibri" pitchFamily="34" charset="0"/>
              </a:rPr>
              <a:t>picture:</a:t>
            </a:r>
            <a:r>
              <a:rPr lang="en-US" altLang="zh-CN" sz="2600" b="1" dirty="0">
                <a:solidFill>
                  <a:srgbClr val="C00000"/>
                </a:solidFill>
                <a:latin typeface="Times New Roman" pitchFamily="18" charset="0"/>
              </a:rPr>
              <a:t> </a:t>
            </a:r>
            <a:r>
              <a:rPr lang="en-US" altLang="zh-CN" sz="2600" i="1" dirty="0" err="1">
                <a:latin typeface="Times New Roman" pitchFamily="18" charset="0"/>
              </a:rPr>
              <a:t>vt</a:t>
            </a:r>
            <a:r>
              <a:rPr lang="en-US" altLang="zh-CN" sz="2600" i="1" dirty="0">
                <a:latin typeface="Times New Roman" pitchFamily="18" charset="0"/>
              </a:rPr>
              <a:t>. </a:t>
            </a:r>
            <a:r>
              <a:rPr lang="en-US" altLang="zh-CN" sz="2600" dirty="0">
                <a:latin typeface="Times New Roman" pitchFamily="18" charset="0"/>
              </a:rPr>
              <a:t>to form a mental picture of; imagine </a:t>
            </a:r>
            <a:r>
              <a:rPr lang="zh-CN" altLang="en-US" sz="2600" dirty="0">
                <a:latin typeface="+mn-ea"/>
              </a:rPr>
              <a:t>想象</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72045" y="4221088"/>
            <a:ext cx="5760640"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试着想象一下那时生活的样子。</a:t>
            </a:r>
          </a:p>
        </p:txBody>
      </p:sp>
      <p:sp>
        <p:nvSpPr>
          <p:cNvPr id="23" name="矩形 22"/>
          <p:cNvSpPr>
            <a:spLocks noChangeArrowheads="1"/>
          </p:cNvSpPr>
          <p:nvPr/>
        </p:nvSpPr>
        <p:spPr bwMode="auto">
          <a:xfrm>
            <a:off x="772045" y="4941168"/>
            <a:ext cx="820891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Try to picture what life was like back in those days.</a:t>
            </a:r>
          </a:p>
        </p:txBody>
      </p:sp>
      <p:grpSp>
        <p:nvGrpSpPr>
          <p:cNvPr id="2" name="组合 37"/>
          <p:cNvGrpSpPr>
            <a:grpSpLocks/>
          </p:cNvGrpSpPr>
          <p:nvPr/>
        </p:nvGrpSpPr>
        <p:grpSpPr bwMode="auto">
          <a:xfrm>
            <a:off x="857577" y="3429000"/>
            <a:ext cx="2016125" cy="463550"/>
            <a:chOff x="2635396" y="6103540"/>
            <a:chExt cx="1362076" cy="1414384"/>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236064" cy="1414384"/>
            </a:xfrm>
            <a:prstGeom prst="rect">
              <a:avLst/>
            </a:prstGeom>
            <a:noFill/>
            <a:ln w="9525">
              <a:noFill/>
              <a:miter lim="800000"/>
              <a:headEnd/>
              <a:tailEnd/>
            </a:ln>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charset="-122"/>
              </a:endParaRPr>
            </a:p>
          </p:txBody>
        </p:sp>
      </p:gr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1" name="内容占位符 2"/>
          <p:cNvSpPr>
            <a:spLocks noGrp="1"/>
          </p:cNvSpPr>
          <p:nvPr/>
        </p:nvSpPr>
        <p:spPr bwMode="auto">
          <a:xfrm>
            <a:off x="201333" y="1340768"/>
            <a:ext cx="8462143" cy="122413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15. </a:t>
            </a:r>
            <a:r>
              <a:rPr lang="en-US" altLang="zh-CN" sz="2600" b="1" dirty="0">
                <a:latin typeface="Times New Roman" pitchFamily="18" charset="0"/>
              </a:rPr>
              <a:t>Just then, looking at her, I could </a:t>
            </a:r>
            <a:r>
              <a:rPr lang="en-US" altLang="zh-CN" sz="2600" b="1" dirty="0">
                <a:solidFill>
                  <a:srgbClr val="C00000"/>
                </a:solidFill>
                <a:latin typeface="Times New Roman" pitchFamily="18" charset="0"/>
              </a:rPr>
              <a:t>picture</a:t>
            </a:r>
            <a:r>
              <a:rPr lang="en-US" altLang="zh-CN" sz="2600" b="1" dirty="0">
                <a:latin typeface="Times New Roman" pitchFamily="18" charset="0"/>
              </a:rPr>
              <a:t> us sitting at her kitchen table once again.</a:t>
            </a:r>
            <a:r>
              <a:rPr lang="en-US" altLang="zh-CN" sz="2600" dirty="0">
                <a:latin typeface="Times New Roman" pitchFamily="18" charset="0"/>
              </a:rPr>
              <a:t> </a:t>
            </a:r>
            <a:r>
              <a:rPr lang="en-US" altLang="zh-CN" sz="2600" b="1" dirty="0">
                <a:solidFill>
                  <a:srgbClr val="C00000"/>
                </a:solidFill>
                <a:latin typeface="Times New Roman" pitchFamily="18" charset="0"/>
              </a:rPr>
              <a:t>(Para. 19) </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18"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1" name="直线连接符 60"/>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30054" name="图片 62"/>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30058"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dirty="0">
                <a:solidFill>
                  <a:schemeClr val="bg1"/>
                </a:solidFill>
                <a:latin typeface="微软雅黑" pitchFamily="34" charset="-122"/>
                <a:ea typeface="微软雅黑" pitchFamily="34" charset="-122"/>
              </a:rPr>
              <a:t>新一代大学英语（基础篇）</a:t>
            </a:r>
            <a:r>
              <a:rPr lang="en-US" altLang="zh-CN" b="1" dirty="0">
                <a:solidFill>
                  <a:schemeClr val="bg1"/>
                </a:solidFill>
                <a:latin typeface="微软雅黑" pitchFamily="34" charset="-122"/>
                <a:ea typeface="微软雅黑" pitchFamily="34" charset="-122"/>
              </a:rPr>
              <a:t>  </a:t>
            </a:r>
            <a:r>
              <a:rPr lang="zh-CN" altLang="en-US" b="1" dirty="0">
                <a:solidFill>
                  <a:schemeClr val="bg1"/>
                </a:solidFill>
                <a:latin typeface="微软雅黑" pitchFamily="34" charset="-122"/>
                <a:ea typeface="微软雅黑" pitchFamily="34" charset="-122"/>
              </a:rPr>
              <a:t>综合教程</a:t>
            </a:r>
            <a:r>
              <a:rPr lang="en-US" altLang="zh-CN" b="1" dirty="0">
                <a:solidFill>
                  <a:schemeClr val="bg1"/>
                </a:solidFill>
                <a:latin typeface="微软雅黑" pitchFamily="34" charset="-122"/>
                <a:ea typeface="微软雅黑" pitchFamily="34" charset="-122"/>
              </a:rPr>
              <a:t>  Unit 5</a:t>
            </a:r>
            <a:endParaRPr lang="zh-CN" altLang="en-US" b="1" dirty="0">
              <a:solidFill>
                <a:schemeClr val="bg1"/>
              </a:solidFill>
              <a:latin typeface="微软雅黑" pitchFamily="34" charset="-122"/>
              <a:ea typeface="微软雅黑" pitchFamily="34" charset="-122"/>
            </a:endParaRP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3"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408000"/>
                </a:solidFill>
                <a:latin typeface="Arial" pitchFamily="34" charset="0"/>
                <a:cs typeface="Arial" pitchFamily="34" charset="0"/>
              </a:rPr>
              <a:t>Explore 2</a:t>
            </a:r>
            <a:endParaRPr kumimoji="1" lang="zh-CN" altLang="en-US" sz="3000" b="1" dirty="0">
              <a:solidFill>
                <a:srgbClr val="408000"/>
              </a:solidFill>
              <a:latin typeface="Arial" pitchFamily="34" charset="0"/>
              <a:cs typeface="Arial" pitchFamily="34" charset="0"/>
            </a:endParaRPr>
          </a:p>
        </p:txBody>
      </p:sp>
      <p:grpSp>
        <p:nvGrpSpPr>
          <p:cNvPr id="2" name="组合 37"/>
          <p:cNvGrpSpPr>
            <a:grpSpLocks/>
          </p:cNvGrpSpPr>
          <p:nvPr/>
        </p:nvGrpSpPr>
        <p:grpSpPr bwMode="auto">
          <a:xfrm>
            <a:off x="468314" y="1238846"/>
            <a:ext cx="1803400" cy="461665"/>
            <a:chOff x="2635397" y="6103534"/>
            <a:chExt cx="1855948" cy="1407726"/>
          </a:xfrm>
        </p:grpSpPr>
        <p:sp>
          <p:nvSpPr>
            <p:cNvPr id="15" name="AutoShape 7"/>
            <p:cNvSpPr>
              <a:spLocks noChangeArrowheads="1"/>
            </p:cNvSpPr>
            <p:nvPr/>
          </p:nvSpPr>
          <p:spPr bwMode="auto">
            <a:xfrm>
              <a:off x="2635397" y="6103534"/>
              <a:ext cx="1855948" cy="1321500"/>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16" name="Rectangle 9"/>
            <p:cNvSpPr>
              <a:spLocks noChangeArrowheads="1"/>
            </p:cNvSpPr>
            <p:nvPr/>
          </p:nvSpPr>
          <p:spPr bwMode="auto">
            <a:xfrm>
              <a:off x="2787929" y="6103534"/>
              <a:ext cx="965354" cy="1407726"/>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sz="2400" b="1" dirty="0">
                  <a:solidFill>
                    <a:schemeClr val="bg1"/>
                  </a:solidFill>
                  <a:latin typeface="Cambria" pitchFamily="18" charset="0"/>
                </a:rPr>
                <a:t>Phrases </a:t>
              </a:r>
              <a:endParaRPr lang="zh-CN" altLang="zh-CN" sz="2400" b="1" dirty="0">
                <a:solidFill>
                  <a:schemeClr val="bg1"/>
                </a:solidFill>
                <a:latin typeface="Cambria" pitchFamily="18" charset="0"/>
                <a:ea typeface="Adobe 楷体 Std R" pitchFamily="18" charset="-122"/>
              </a:endParaRPr>
            </a:p>
          </p:txBody>
        </p:sp>
      </p:grpSp>
      <p:sp>
        <p:nvSpPr>
          <p:cNvPr id="17" name="矩形 4"/>
          <p:cNvSpPr>
            <a:spLocks noChangeArrowheads="1"/>
          </p:cNvSpPr>
          <p:nvPr/>
        </p:nvSpPr>
        <p:spPr bwMode="auto">
          <a:xfrm>
            <a:off x="468313" y="1988840"/>
            <a:ext cx="8207375" cy="526554"/>
          </a:xfrm>
          <a:prstGeom prst="rect">
            <a:avLst/>
          </a:prstGeom>
          <a:solidFill>
            <a:schemeClr val="accent5">
              <a:lumMod val="20000"/>
              <a:lumOff val="80000"/>
            </a:schemeClr>
          </a:solidFill>
          <a:ln w="9525">
            <a:noFill/>
            <a:miter lim="800000"/>
            <a:headEnd/>
            <a:tailEnd/>
          </a:ln>
        </p:spPr>
        <p:txBody>
          <a:bodyPr>
            <a:spAutoFit/>
          </a:bodyPr>
          <a:lstStyle/>
          <a:p>
            <a:pPr>
              <a:lnSpc>
                <a:spcPct val="120000"/>
              </a:lnSpc>
              <a:spcBef>
                <a:spcPct val="20000"/>
              </a:spcBef>
              <a:buClr>
                <a:srgbClr val="E1B4B3"/>
              </a:buClr>
              <a:buSzPct val="120000"/>
              <a:buFont typeface="Wingdings" pitchFamily="2" charset="2"/>
              <a:buNone/>
            </a:pPr>
            <a:r>
              <a:rPr lang="en-US" altLang="zh-CN" sz="2600" b="1" dirty="0">
                <a:solidFill>
                  <a:srgbClr val="C00000"/>
                </a:solidFill>
                <a:latin typeface="Times New Roman" pitchFamily="18" charset="0"/>
              </a:rPr>
              <a:t>picture sb. / oneself doing </a:t>
            </a:r>
            <a:r>
              <a:rPr lang="en-US" altLang="zh-CN" sz="2600" b="1" dirty="0" err="1">
                <a:solidFill>
                  <a:srgbClr val="C00000"/>
                </a:solidFill>
                <a:latin typeface="Times New Roman" pitchFamily="18" charset="0"/>
              </a:rPr>
              <a:t>sth</a:t>
            </a:r>
            <a:r>
              <a:rPr lang="en-US" altLang="zh-CN" sz="2600" b="1" dirty="0">
                <a:solidFill>
                  <a:srgbClr val="C00000"/>
                </a:solidFill>
                <a:latin typeface="Times New Roman" pitchFamily="18" charset="0"/>
              </a:rPr>
              <a:t>. </a:t>
            </a:r>
            <a:r>
              <a:rPr lang="zh-CN" altLang="en-US" sz="2600" dirty="0">
                <a:latin typeface="Times New Roman" pitchFamily="18" charset="0"/>
              </a:rPr>
              <a:t>幻想某人</a:t>
            </a:r>
            <a:r>
              <a:rPr lang="en-US" altLang="zh-CN" sz="2600" dirty="0">
                <a:latin typeface="Times New Roman" pitchFamily="18" charset="0"/>
              </a:rPr>
              <a:t>/</a:t>
            </a:r>
            <a:r>
              <a:rPr lang="zh-CN" altLang="en-US" sz="2600" dirty="0">
                <a:latin typeface="Times New Roman" pitchFamily="18" charset="0"/>
              </a:rPr>
              <a:t>自己做某事</a:t>
            </a:r>
            <a:endParaRPr lang="en-US" altLang="zh-CN" sz="2600" dirty="0">
              <a:latin typeface="Times New Roman" pitchFamily="18" charset="0"/>
            </a:endParaRPr>
          </a:p>
        </p:txBody>
      </p:sp>
      <p:sp>
        <p:nvSpPr>
          <p:cNvPr id="18" name="矩形 4"/>
          <p:cNvSpPr>
            <a:spLocks noChangeArrowheads="1"/>
          </p:cNvSpPr>
          <p:nvPr/>
        </p:nvSpPr>
        <p:spPr bwMode="auto">
          <a:xfrm>
            <a:off x="468313" y="2594287"/>
            <a:ext cx="8207375" cy="1006686"/>
          </a:xfrm>
          <a:prstGeom prst="rect">
            <a:avLst/>
          </a:prstGeom>
          <a:solidFill>
            <a:schemeClr val="accent2">
              <a:lumMod val="20000"/>
              <a:lumOff val="80000"/>
            </a:schemeClr>
          </a:solidFill>
          <a:ln w="9525">
            <a:noFill/>
            <a:miter lim="800000"/>
            <a:headEnd/>
            <a:tailEnd/>
          </a:ln>
        </p:spPr>
        <p:txBody>
          <a:bodyPr>
            <a:spAutoFit/>
          </a:bodyPr>
          <a:lstStyle/>
          <a:p>
            <a:pPr marL="432000" indent="-457200">
              <a:lnSpc>
                <a:spcPct val="120000"/>
              </a:lnSpc>
              <a:defRPr/>
            </a:pPr>
            <a:r>
              <a:rPr lang="en-US" altLang="zh-CN" sz="2600" dirty="0">
                <a:latin typeface="Times New Roman" pitchFamily="18" charset="0"/>
              </a:rPr>
              <a:t>e.g. </a:t>
            </a:r>
            <a:r>
              <a:rPr lang="en-US" altLang="zh-CN" sz="2600" i="1" dirty="0">
                <a:latin typeface="Times New Roman" pitchFamily="18" charset="0"/>
              </a:rPr>
              <a:t>I </a:t>
            </a:r>
            <a:r>
              <a:rPr lang="en-US" altLang="zh-CN" sz="2600" i="1" dirty="0">
                <a:solidFill>
                  <a:srgbClr val="C00000"/>
                </a:solidFill>
                <a:latin typeface="Times New Roman" pitchFamily="18" charset="0"/>
              </a:rPr>
              <a:t>picture myself lying </a:t>
            </a:r>
            <a:r>
              <a:rPr lang="en-US" altLang="zh-CN" sz="2600" i="1" dirty="0">
                <a:latin typeface="Times New Roman" pitchFamily="18" charset="0"/>
              </a:rPr>
              <a:t>in the sun, a cool drink in my hand. </a:t>
            </a:r>
          </a:p>
          <a:p>
            <a:pPr marL="432000" indent="-457200">
              <a:lnSpc>
                <a:spcPct val="120000"/>
              </a:lnSpc>
              <a:defRPr/>
            </a:pPr>
            <a:r>
              <a:rPr lang="en-US" altLang="zh-CN" sz="2600" dirty="0">
                <a:solidFill>
                  <a:srgbClr val="C00000"/>
                </a:solidFill>
                <a:latin typeface="Times New Roman" pitchFamily="18" charset="0"/>
              </a:rPr>
              <a:t>	 </a:t>
            </a:r>
            <a:r>
              <a:rPr lang="zh-CN" altLang="en-US" sz="2600" dirty="0">
                <a:latin typeface="Times New Roman" pitchFamily="18" charset="0"/>
              </a:rPr>
              <a:t>我幻想着自己躺在阳光下，手里拿着一瓶冷饮。</a:t>
            </a:r>
            <a:endParaRPr lang="en-US" altLang="zh-CN" sz="2600" dirty="0">
              <a:latin typeface="Times New Roman" pitchFamily="18" charset="0"/>
            </a:endParaRPr>
          </a:p>
        </p:txBody>
      </p:sp>
      <p:sp>
        <p:nvSpPr>
          <p:cNvPr id="19" name="矩形 4"/>
          <p:cNvSpPr>
            <a:spLocks noChangeArrowheads="1"/>
          </p:cNvSpPr>
          <p:nvPr/>
        </p:nvSpPr>
        <p:spPr bwMode="auto">
          <a:xfrm>
            <a:off x="469081" y="3861048"/>
            <a:ext cx="8207375" cy="535531"/>
          </a:xfrm>
          <a:prstGeom prst="rect">
            <a:avLst/>
          </a:prstGeom>
          <a:solidFill>
            <a:schemeClr val="accent5">
              <a:lumMod val="20000"/>
              <a:lumOff val="80000"/>
            </a:schemeClr>
          </a:solidFill>
          <a:ln w="9525">
            <a:noFill/>
            <a:miter lim="800000"/>
            <a:headEnd/>
            <a:tailEnd/>
          </a:ln>
        </p:spPr>
        <p:txBody>
          <a:bodyPr wrap="square">
            <a:spAutoFit/>
          </a:bodyPr>
          <a:lstStyle/>
          <a:p>
            <a:pPr>
              <a:lnSpc>
                <a:spcPct val="120000"/>
              </a:lnSpc>
              <a:spcBef>
                <a:spcPct val="20000"/>
              </a:spcBef>
              <a:buClr>
                <a:srgbClr val="E1B4B3"/>
              </a:buClr>
              <a:buSzPct val="120000"/>
              <a:buFont typeface="Wingdings" pitchFamily="2" charset="2"/>
              <a:buNone/>
            </a:pPr>
            <a:r>
              <a:rPr lang="en-US" altLang="zh-CN" sz="2600" b="1" dirty="0">
                <a:solidFill>
                  <a:srgbClr val="C00000"/>
                </a:solidFill>
                <a:latin typeface="Times New Roman" pitchFamily="18" charset="0"/>
              </a:rPr>
              <a:t>picture sb. / </a:t>
            </a:r>
            <a:r>
              <a:rPr lang="en-US" altLang="zh-CN" sz="2600" b="1" dirty="0" err="1">
                <a:solidFill>
                  <a:srgbClr val="C00000"/>
                </a:solidFill>
                <a:latin typeface="Times New Roman" pitchFamily="18" charset="0"/>
              </a:rPr>
              <a:t>sth</a:t>
            </a:r>
            <a:r>
              <a:rPr lang="en-US" altLang="zh-CN" sz="2600" b="1" dirty="0">
                <a:solidFill>
                  <a:srgbClr val="C00000"/>
                </a:solidFill>
                <a:latin typeface="Times New Roman" pitchFamily="18" charset="0"/>
              </a:rPr>
              <a:t>. as </a:t>
            </a:r>
            <a:r>
              <a:rPr lang="en-US" altLang="zh-CN" sz="2600" b="1" dirty="0" err="1">
                <a:solidFill>
                  <a:srgbClr val="C00000"/>
                </a:solidFill>
                <a:latin typeface="Times New Roman" pitchFamily="18" charset="0"/>
              </a:rPr>
              <a:t>sth</a:t>
            </a:r>
            <a:r>
              <a:rPr lang="en-US" altLang="zh-CN" sz="2600" b="1" dirty="0">
                <a:solidFill>
                  <a:srgbClr val="C00000"/>
                </a:solidFill>
                <a:latin typeface="Times New Roman" pitchFamily="18" charset="0"/>
              </a:rPr>
              <a:t>. </a:t>
            </a:r>
            <a:r>
              <a:rPr lang="zh-CN" altLang="en-US" sz="2600" dirty="0">
                <a:latin typeface="Times New Roman" pitchFamily="18" charset="0"/>
              </a:rPr>
              <a:t>把某人</a:t>
            </a:r>
            <a:r>
              <a:rPr lang="en-US" altLang="zh-CN" sz="2600" dirty="0">
                <a:latin typeface="Times New Roman" pitchFamily="18" charset="0"/>
              </a:rPr>
              <a:t>/</a:t>
            </a:r>
            <a:r>
              <a:rPr lang="zh-CN" altLang="en-US" sz="2600" dirty="0">
                <a:latin typeface="Times New Roman" pitchFamily="18" charset="0"/>
              </a:rPr>
              <a:t>某事幻想成</a:t>
            </a:r>
            <a:r>
              <a:rPr lang="en-US" altLang="zh-CN" sz="2600" dirty="0">
                <a:latin typeface="+mn-ea"/>
              </a:rPr>
              <a:t>…</a:t>
            </a:r>
          </a:p>
        </p:txBody>
      </p:sp>
      <p:sp>
        <p:nvSpPr>
          <p:cNvPr id="20" name="矩形 4"/>
          <p:cNvSpPr>
            <a:spLocks noChangeArrowheads="1"/>
          </p:cNvSpPr>
          <p:nvPr/>
        </p:nvSpPr>
        <p:spPr bwMode="auto">
          <a:xfrm>
            <a:off x="469081" y="4466495"/>
            <a:ext cx="8207375" cy="1006686"/>
          </a:xfrm>
          <a:prstGeom prst="rect">
            <a:avLst/>
          </a:prstGeom>
          <a:solidFill>
            <a:schemeClr val="accent2">
              <a:lumMod val="20000"/>
              <a:lumOff val="80000"/>
            </a:schemeClr>
          </a:solidFill>
          <a:ln w="9525">
            <a:noFill/>
            <a:miter lim="800000"/>
            <a:headEnd/>
            <a:tailEnd/>
          </a:ln>
        </p:spPr>
        <p:txBody>
          <a:bodyPr>
            <a:spAutoFit/>
          </a:bodyPr>
          <a:lstStyle/>
          <a:p>
            <a:pPr marL="540000" indent="-540000">
              <a:lnSpc>
                <a:spcPct val="120000"/>
              </a:lnSpc>
            </a:pPr>
            <a:r>
              <a:rPr lang="en-US" altLang="zh-CN" sz="2600" dirty="0">
                <a:latin typeface="Times New Roman" pitchFamily="18" charset="0"/>
              </a:rPr>
              <a:t>e.g. </a:t>
            </a:r>
            <a:r>
              <a:rPr lang="en-US" altLang="zh-CN" sz="2600" i="1" dirty="0">
                <a:latin typeface="Times New Roman" pitchFamily="18" charset="0"/>
              </a:rPr>
              <a:t>It was hard to </a:t>
            </a:r>
            <a:r>
              <a:rPr lang="en-US" altLang="zh-CN" sz="2600" i="1" dirty="0">
                <a:solidFill>
                  <a:srgbClr val="C00000"/>
                </a:solidFill>
                <a:latin typeface="Times New Roman" pitchFamily="18" charset="0"/>
              </a:rPr>
              <a:t>picture him as </a:t>
            </a:r>
            <a:r>
              <a:rPr lang="en-US" altLang="zh-CN" sz="2600" i="1" dirty="0">
                <a:latin typeface="Times New Roman" pitchFamily="18" charset="0"/>
              </a:rPr>
              <a:t>a responsible husband and father. </a:t>
            </a:r>
            <a:r>
              <a:rPr lang="zh-CN" altLang="en-US" sz="2600" dirty="0">
                <a:latin typeface="Times New Roman" pitchFamily="18" charset="0"/>
              </a:rPr>
              <a:t>很难把他想象成一位有责任心的丈夫和父亲。</a:t>
            </a:r>
          </a:p>
        </p:txBody>
      </p:sp>
      <p:sp>
        <p:nvSpPr>
          <p:cNvPr id="22" name="文本框 32"/>
          <p:cNvSpPr txBox="1">
            <a:spLocks noChangeArrowheads="1"/>
          </p:cNvSpPr>
          <p:nvPr/>
        </p:nvSpPr>
        <p:spPr bwMode="auto">
          <a:xfrm>
            <a:off x="2468563" y="280988"/>
            <a:ext cx="465494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6"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cxnSp>
        <p:nvCxnSpPr>
          <p:cNvPr id="36" name="直线连接符 42"/>
          <p:cNvCxnSpPr/>
          <p:nvPr/>
        </p:nvCxnSpPr>
        <p:spPr>
          <a:xfrm flipH="1">
            <a:off x="3875088" y="2874963"/>
            <a:ext cx="654050"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0" name="直线连接符 20"/>
          <p:cNvCxnSpPr/>
          <p:nvPr/>
        </p:nvCxnSpPr>
        <p:spPr>
          <a:xfrm flipH="1">
            <a:off x="3784600" y="3973513"/>
            <a:ext cx="7445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1" name="直线连接符 35"/>
          <p:cNvCxnSpPr/>
          <p:nvPr/>
        </p:nvCxnSpPr>
        <p:spPr>
          <a:xfrm flipH="1" flipV="1">
            <a:off x="3503613" y="4600575"/>
            <a:ext cx="463550" cy="481013"/>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42" name="椭圆 41"/>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FFFFF"/>
              </a:solidFill>
              <a:latin typeface="Times New Roman" pitchFamily="18" charset="0"/>
            </a:endParaRPr>
          </a:p>
        </p:txBody>
      </p:sp>
      <p:cxnSp>
        <p:nvCxnSpPr>
          <p:cNvPr id="43" name="直线连接符 8"/>
          <p:cNvCxnSpPr/>
          <p:nvPr/>
        </p:nvCxnSpPr>
        <p:spPr>
          <a:xfrm flipH="1">
            <a:off x="3503613" y="1774825"/>
            <a:ext cx="463550" cy="46355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4" name="直线连接符 41"/>
          <p:cNvCxnSpPr/>
          <p:nvPr/>
        </p:nvCxnSpPr>
        <p:spPr>
          <a:xfrm flipH="1">
            <a:off x="3962400" y="1774825"/>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5" name="直线连接符 44"/>
          <p:cNvCxnSpPr/>
          <p:nvPr/>
        </p:nvCxnSpPr>
        <p:spPr>
          <a:xfrm flipH="1">
            <a:off x="3962400" y="5072063"/>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46" name="圆角矩形 50">
            <a:hlinkClick r:id="rId3" action="ppaction://hlinksldjump"/>
          </p:cNvPr>
          <p:cNvSpPr/>
          <p:nvPr/>
        </p:nvSpPr>
        <p:spPr bwMode="auto">
          <a:xfrm>
            <a:off x="4706938" y="1463675"/>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47" name="矩形 49">
            <a:hlinkClick r:id="rId4" action="ppaction://hlinksldjump"/>
          </p:cNvPr>
          <p:cNvSpPr>
            <a:spLocks noChangeArrowheads="1"/>
          </p:cNvSpPr>
          <p:nvPr/>
        </p:nvSpPr>
        <p:spPr bwMode="auto">
          <a:xfrm>
            <a:off x="5294312" y="1544638"/>
            <a:ext cx="302210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en-US" altLang="zh-CN" sz="2800" b="1" dirty="0">
                <a:solidFill>
                  <a:srgbClr val="FFFFFF"/>
                </a:solidFill>
                <a:latin typeface="Arial" pitchFamily="34" charset="0"/>
              </a:rPr>
              <a:t>Review</a:t>
            </a:r>
            <a:endParaRPr lang="zh-CN" altLang="en-US" sz="2800" b="1" dirty="0">
              <a:solidFill>
                <a:srgbClr val="FFFFFF"/>
              </a:solidFill>
              <a:latin typeface="Arial" pitchFamily="34" charset="0"/>
            </a:endParaRPr>
          </a:p>
        </p:txBody>
      </p:sp>
      <p:sp>
        <p:nvSpPr>
          <p:cNvPr id="48" name="圆角矩形 47">
            <a:hlinkClick r:id="" action="ppaction://noaction"/>
          </p:cNvPr>
          <p:cNvSpPr/>
          <p:nvPr/>
        </p:nvSpPr>
        <p:spPr bwMode="auto">
          <a:xfrm>
            <a:off x="4706938" y="477361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49" name="矩形 51">
            <a:hlinkClick r:id="" action="ppaction://noaction"/>
          </p:cNvPr>
          <p:cNvSpPr>
            <a:spLocks noChangeArrowheads="1"/>
          </p:cNvSpPr>
          <p:nvPr/>
        </p:nvSpPr>
        <p:spPr bwMode="auto">
          <a:xfrm>
            <a:off x="5338762" y="4916488"/>
            <a:ext cx="3121669"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en-US" altLang="zh-CN" sz="2800" b="1" dirty="0">
                <a:solidFill>
                  <a:srgbClr val="FFFFFF"/>
                </a:solidFill>
                <a:latin typeface="Arial" pitchFamily="34" charset="0"/>
              </a:rPr>
              <a:t>Language focus</a:t>
            </a:r>
            <a:endParaRPr lang="zh-CN" altLang="en-US" sz="2800" b="1" dirty="0">
              <a:solidFill>
                <a:srgbClr val="FFFFFF"/>
              </a:solidFill>
              <a:latin typeface="Arial" pitchFamily="34" charset="0"/>
            </a:endParaRPr>
          </a:p>
        </p:txBody>
      </p:sp>
      <p:sp>
        <p:nvSpPr>
          <p:cNvPr id="50" name="圆角矩形 49">
            <a:hlinkClick r:id="" action="ppaction://noaction"/>
          </p:cNvPr>
          <p:cNvSpPr/>
          <p:nvPr/>
        </p:nvSpPr>
        <p:spPr bwMode="auto">
          <a:xfrm>
            <a:off x="4706938" y="2563813"/>
            <a:ext cx="3960812" cy="719137"/>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51" name="矩形 30">
            <a:hlinkClick r:id="" action="ppaction://noaction"/>
          </p:cNvPr>
          <p:cNvSpPr>
            <a:spLocks noChangeArrowheads="1"/>
          </p:cNvSpPr>
          <p:nvPr/>
        </p:nvSpPr>
        <p:spPr bwMode="auto">
          <a:xfrm>
            <a:off x="5294313" y="2673350"/>
            <a:ext cx="287808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en-US" altLang="zh-CN" sz="2800" b="1" dirty="0">
                <a:solidFill>
                  <a:srgbClr val="FFFFFF"/>
                </a:solidFill>
                <a:latin typeface="Arial" pitchFamily="34" charset="0"/>
              </a:rPr>
              <a:t>Word bank</a:t>
            </a:r>
            <a:endParaRPr lang="zh-CN" altLang="en-US" sz="2800" b="1" dirty="0">
              <a:solidFill>
                <a:srgbClr val="FFFFFF"/>
              </a:solidFill>
              <a:latin typeface="Arial" pitchFamily="34" charset="0"/>
            </a:endParaRPr>
          </a:p>
        </p:txBody>
      </p:sp>
      <p:sp>
        <p:nvSpPr>
          <p:cNvPr id="52" name="圆角矩形 51">
            <a:hlinkClick r:id="" action="ppaction://noaction"/>
          </p:cNvPr>
          <p:cNvSpPr/>
          <p:nvPr/>
        </p:nvSpPr>
        <p:spPr bwMode="auto">
          <a:xfrm>
            <a:off x="4706938" y="366236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53" name="矩形 34">
            <a:hlinkClick r:id="" action="ppaction://noaction"/>
          </p:cNvPr>
          <p:cNvSpPr>
            <a:spLocks noChangeArrowheads="1"/>
          </p:cNvSpPr>
          <p:nvPr/>
        </p:nvSpPr>
        <p:spPr bwMode="auto">
          <a:xfrm>
            <a:off x="5204520" y="3789040"/>
            <a:ext cx="3598168"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en-US" altLang="zh-CN" sz="2800" b="1" dirty="0">
                <a:solidFill>
                  <a:srgbClr val="FFFFFF"/>
                </a:solidFill>
                <a:latin typeface="Arial" pitchFamily="34" charset="0"/>
              </a:rPr>
              <a:t>Extended exercises</a:t>
            </a:r>
            <a:endParaRPr lang="zh-CN" altLang="en-US" sz="2800" b="1" dirty="0">
              <a:solidFill>
                <a:srgbClr val="FFFFFF"/>
              </a:solidFill>
              <a:latin typeface="Arial" pitchFamily="34" charset="0"/>
            </a:endParaRPr>
          </a:p>
        </p:txBody>
      </p:sp>
      <p:pic>
        <p:nvPicPr>
          <p:cNvPr id="55" name="Picture 21">
            <a:hlinkClick r:id="rId5" action="ppaction://hlinksldjump"/>
          </p:cNvPr>
          <p:cNvPicPr>
            <a:picLocks noChangeAspect="1" noChangeArrowheads="1"/>
          </p:cNvPicPr>
          <p:nvPr/>
        </p:nvPicPr>
        <p:blipFill>
          <a:blip r:embed="rId6" cstate="print"/>
          <a:srcRect/>
          <a:stretch>
            <a:fillRect/>
          </a:stretch>
        </p:blipFill>
        <p:spPr bwMode="auto">
          <a:xfrm>
            <a:off x="8243888" y="184150"/>
            <a:ext cx="558800" cy="558800"/>
          </a:xfrm>
          <a:prstGeom prst="rect">
            <a:avLst/>
          </a:prstGeom>
          <a:noFill/>
          <a:ln w="9525">
            <a:noFill/>
            <a:miter lim="800000"/>
            <a:headEnd/>
            <a:tailEnd/>
          </a:ln>
          <a:effectLst/>
        </p:spPr>
      </p:pic>
      <p:pic>
        <p:nvPicPr>
          <p:cNvPr id="26" name="Picture 5"/>
          <p:cNvPicPr>
            <a:picLocks noChangeAspect="1" noChangeArrowheads="1"/>
          </p:cNvPicPr>
          <p:nvPr/>
        </p:nvPicPr>
        <p:blipFill>
          <a:blip r:embed="rId7" cstate="print"/>
          <a:srcRect/>
          <a:stretch>
            <a:fillRect/>
          </a:stretch>
        </p:blipFill>
        <p:spPr bwMode="auto">
          <a:xfrm>
            <a:off x="755576" y="1690092"/>
            <a:ext cx="3390900" cy="3467100"/>
          </a:xfrm>
          <a:prstGeom prst="ellipse">
            <a:avLst/>
          </a:prstGeom>
          <a:ln>
            <a:noFill/>
          </a:ln>
          <a:effectLst>
            <a:softEdge rad="112500"/>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http://tse3.mm.bing.net/th?id=OIP.LR4_y4wlNnPJiRhefRwq7AHaHR&amp;pid=Api"/>
          <p:cNvPicPr>
            <a:picLocks noChangeAspect="1" noChangeArrowheads="1"/>
          </p:cNvPicPr>
          <p:nvPr/>
        </p:nvPicPr>
        <p:blipFill>
          <a:blip r:embed="rId2" cstate="print"/>
          <a:srcRect/>
          <a:stretch>
            <a:fillRect/>
          </a:stretch>
        </p:blipFill>
        <p:spPr bwMode="auto">
          <a:xfrm>
            <a:off x="548880" y="5805264"/>
            <a:ext cx="669127" cy="656422"/>
          </a:xfrm>
          <a:prstGeom prst="rect">
            <a:avLst/>
          </a:prstGeom>
          <a:noFill/>
        </p:spPr>
      </p:pic>
      <p:pic>
        <p:nvPicPr>
          <p:cNvPr id="19" name="Picture 2" descr="http://tse3.mm.bing.net/th?id=OIP.LR4_y4wlNnPJiRhefRwq7AHaHR&amp;pid=Api"/>
          <p:cNvPicPr>
            <a:picLocks noChangeAspect="1" noChangeArrowheads="1"/>
          </p:cNvPicPr>
          <p:nvPr/>
        </p:nvPicPr>
        <p:blipFill>
          <a:blip r:embed="rId2" cstate="print"/>
          <a:srcRect/>
          <a:stretch>
            <a:fillRect/>
          </a:stretch>
        </p:blipFill>
        <p:spPr bwMode="auto">
          <a:xfrm>
            <a:off x="539552" y="4149080"/>
            <a:ext cx="669127" cy="656422"/>
          </a:xfrm>
          <a:prstGeom prst="rect">
            <a:avLst/>
          </a:prstGeom>
          <a:noFill/>
        </p:spPr>
      </p:pic>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4" name="动作按钮: 第一张 13">
            <a:hlinkClick r:id="rId4"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18" name="文本框 3"/>
          <p:cNvSpPr txBox="1">
            <a:spLocks noChangeArrowheads="1"/>
          </p:cNvSpPr>
          <p:nvPr/>
        </p:nvSpPr>
        <p:spPr bwMode="auto">
          <a:xfrm>
            <a:off x="376238" y="1798638"/>
            <a:ext cx="1014412" cy="523875"/>
          </a:xfrm>
          <a:prstGeom prst="rect">
            <a:avLst/>
          </a:prstGeom>
          <a:noFill/>
          <a:ln w="9525">
            <a:noFill/>
            <a:miter lim="800000"/>
            <a:headEnd/>
            <a:tailEnd/>
          </a:ln>
        </p:spPr>
        <p:txBody>
          <a:bodyPr wrap="none">
            <a:spAutoFit/>
          </a:bodyPr>
          <a:lstStyle/>
          <a:p>
            <a:pPr algn="ctr"/>
            <a:r>
              <a:rPr kumimoji="1" lang="en-US" altLang="zh-TW" sz="1400" b="1" dirty="0">
                <a:solidFill>
                  <a:prstClr val="white"/>
                </a:solidFill>
                <a:latin typeface="Times New Roman" pitchFamily="18" charset="0"/>
              </a:rPr>
              <a:t>Frozen </a:t>
            </a:r>
          </a:p>
          <a:p>
            <a:pPr algn="ctr"/>
            <a:r>
              <a:rPr kumimoji="1" lang="en-US" altLang="zh-TW" sz="1400" b="1" dirty="0">
                <a:solidFill>
                  <a:prstClr val="white"/>
                </a:solidFill>
                <a:latin typeface="Times New Roman" pitchFamily="18" charset="0"/>
              </a:rPr>
              <a:t>(</a:t>
            </a:r>
            <a:r>
              <a:rPr kumimoji="1" lang="zh-TW" altLang="en-US" sz="1400" b="1" dirty="0">
                <a:solidFill>
                  <a:prstClr val="white"/>
                </a:solidFill>
                <a:latin typeface="Times New Roman" pitchFamily="18" charset="0"/>
              </a:rPr>
              <a:t>冰雪奇缘</a:t>
            </a:r>
            <a:r>
              <a:rPr kumimoji="1" lang="en-US" altLang="zh-TW" sz="1400" b="1" dirty="0">
                <a:solidFill>
                  <a:prstClr val="white"/>
                </a:solidFill>
                <a:latin typeface="Times New Roman" pitchFamily="18" charset="0"/>
              </a:rPr>
              <a:t>)</a:t>
            </a:r>
            <a:endParaRPr kumimoji="1" lang="zh-CN" altLang="en-US" sz="1400" b="1" dirty="0">
              <a:solidFill>
                <a:prstClr val="white"/>
              </a:solidFill>
              <a:latin typeface="Times New Roman" pitchFamily="18" charset="0"/>
            </a:endParaRPr>
          </a:p>
        </p:txBody>
      </p:sp>
      <p:sp>
        <p:nvSpPr>
          <p:cNvPr id="20" name="矩形 5"/>
          <p:cNvSpPr>
            <a:spLocks noChangeArrowheads="1"/>
          </p:cNvSpPr>
          <p:nvPr/>
        </p:nvSpPr>
        <p:spPr bwMode="auto">
          <a:xfrm>
            <a:off x="1713829" y="1373867"/>
            <a:ext cx="7083425" cy="954107"/>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en-US" altLang="zh-CN" sz="2800" b="1" dirty="0">
                <a:solidFill>
                  <a:srgbClr val="000000"/>
                </a:solidFill>
                <a:latin typeface="Times New Roman" pitchFamily="18" charset="0"/>
              </a:rPr>
              <a:t>Choose the expression that best explains the underlined word in each sentence.</a:t>
            </a:r>
          </a:p>
        </p:txBody>
      </p:sp>
      <p:sp>
        <p:nvSpPr>
          <p:cNvPr id="21" name="文本框 22"/>
          <p:cNvSpPr txBox="1">
            <a:spLocks noChangeArrowheads="1"/>
          </p:cNvSpPr>
          <p:nvPr/>
        </p:nvSpPr>
        <p:spPr bwMode="auto">
          <a:xfrm>
            <a:off x="355600" y="877888"/>
            <a:ext cx="4533900" cy="52322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en-US" altLang="zh-CN" sz="2800" b="1" dirty="0">
                <a:solidFill>
                  <a:srgbClr val="64A96A"/>
                </a:solidFill>
                <a:latin typeface="Times New Roman" pitchFamily="18" charset="0"/>
                <a:cs typeface="Times New Roman" pitchFamily="18" charset="0"/>
              </a:rPr>
              <a:t>R</a:t>
            </a:r>
            <a:r>
              <a:rPr kumimoji="1" lang="zh-CN" altLang="zh-CN" sz="2800" b="1" dirty="0">
                <a:solidFill>
                  <a:srgbClr val="64A96A"/>
                </a:solidFill>
                <a:latin typeface="Times New Roman" pitchFamily="18" charset="0"/>
                <a:cs typeface="Times New Roman" pitchFamily="18" charset="0"/>
              </a:rPr>
              <a:t>eview </a:t>
            </a:r>
            <a:endParaRPr kumimoji="1" lang="zh-CN" altLang="en-US" sz="2800" b="1" dirty="0">
              <a:solidFill>
                <a:srgbClr val="64A96A"/>
              </a:solidFill>
              <a:latin typeface="Times New Roman" pitchFamily="18" charset="0"/>
              <a:cs typeface="Times New Roman" pitchFamily="18" charset="0"/>
            </a:endParaRPr>
          </a:p>
        </p:txBody>
      </p:sp>
      <p:sp>
        <p:nvSpPr>
          <p:cNvPr id="22" name="五边形 21"/>
          <p:cNvSpPr>
            <a:spLocks noChangeArrowheads="1"/>
          </p:cNvSpPr>
          <p:nvPr/>
        </p:nvSpPr>
        <p:spPr bwMode="auto">
          <a:xfrm>
            <a:off x="422969" y="1470704"/>
            <a:ext cx="1254323"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fontAlgn="base">
              <a:spcBef>
                <a:spcPct val="0"/>
              </a:spcBef>
              <a:spcAft>
                <a:spcPct val="0"/>
              </a:spcAft>
              <a:buFont typeface="Arial" pitchFamily="34" charset="0"/>
              <a:buNone/>
            </a:pPr>
            <a:r>
              <a:rPr kumimoji="1" lang="en-US" altLang="zh-CN" sz="2400" b="1" dirty="0">
                <a:solidFill>
                  <a:srgbClr val="FFFFFF"/>
                </a:solidFill>
                <a:latin typeface="Times New Roman" pitchFamily="18" charset="0"/>
              </a:rPr>
              <a:t>Task 1</a:t>
            </a:r>
            <a:endParaRPr kumimoji="1" lang="zh-CN" altLang="en-US" sz="2400" b="1" dirty="0">
              <a:solidFill>
                <a:srgbClr val="FFFFFF"/>
              </a:solidFill>
              <a:latin typeface="Times New Roman" pitchFamily="18" charset="0"/>
            </a:endParaRPr>
          </a:p>
        </p:txBody>
      </p:sp>
      <p:sp>
        <p:nvSpPr>
          <p:cNvPr id="37" name="文本框 18"/>
          <p:cNvSpPr txBox="1">
            <a:spLocks noChangeArrowheads="1"/>
          </p:cNvSpPr>
          <p:nvPr/>
        </p:nvSpPr>
        <p:spPr bwMode="auto">
          <a:xfrm>
            <a:off x="159364" y="2305276"/>
            <a:ext cx="8825271" cy="4041106"/>
          </a:xfrm>
          <a:prstGeom prst="rect">
            <a:avLst/>
          </a:prstGeom>
          <a:noFill/>
          <a:ln w="9525">
            <a:noFill/>
            <a:miter lim="800000"/>
            <a:headEnd/>
            <a:tailEnd/>
          </a:ln>
        </p:spPr>
        <p:txBody>
          <a:bodyPr wrap="square">
            <a:spAutoFit/>
          </a:bodyPr>
          <a:lstStyle/>
          <a:p>
            <a:pPr marL="457200" indent="-457200">
              <a:lnSpc>
                <a:spcPct val="130000"/>
              </a:lnSpc>
              <a:spcAft>
                <a:spcPts val="600"/>
              </a:spcAft>
              <a:buFont typeface="+mj-lt"/>
              <a:buAutoNum type="arabicPeriod"/>
            </a:pPr>
            <a:r>
              <a:rPr lang="en-US" altLang="zh-CN" sz="2600" dirty="0">
                <a:latin typeface="Times New Roman" pitchFamily="18" charset="0"/>
              </a:rPr>
              <a:t>The parents kept their paralyzed </a:t>
            </a:r>
            <a:r>
              <a:rPr lang="en-US" altLang="zh-CN" sz="2400" dirty="0">
                <a:latin typeface="Times New Roman" pitchFamily="18" charset="0"/>
              </a:rPr>
              <a:t>(</a:t>
            </a:r>
            <a:r>
              <a:rPr lang="zh-CN" altLang="en-US" sz="2400" dirty="0">
                <a:latin typeface="Times New Roman" pitchFamily="18" charset="0"/>
              </a:rPr>
              <a:t>瘫痪的</a:t>
            </a:r>
            <a:r>
              <a:rPr lang="en-US" altLang="zh-CN" sz="2400" dirty="0">
                <a:latin typeface="Times New Roman" pitchFamily="18" charset="0"/>
              </a:rPr>
              <a:t>) </a:t>
            </a:r>
            <a:r>
              <a:rPr lang="en-US" altLang="zh-CN" sz="2600" dirty="0">
                <a:latin typeface="Times New Roman" pitchFamily="18" charset="0"/>
              </a:rPr>
              <a:t>son alive for seven years by manually </a:t>
            </a:r>
            <a:r>
              <a:rPr lang="en-US" altLang="zh-CN" sz="2600" u="sng" dirty="0">
                <a:latin typeface="Times New Roman" pitchFamily="18" charset="0"/>
              </a:rPr>
              <a:t>pumping</a:t>
            </a:r>
            <a:r>
              <a:rPr lang="en-US" altLang="zh-CN" sz="2600" dirty="0">
                <a:latin typeface="Times New Roman" pitchFamily="18" charset="0"/>
              </a:rPr>
              <a:t> air into his lungs.</a:t>
            </a:r>
          </a:p>
          <a:p>
            <a:pPr marL="457200" indent="-457200">
              <a:lnSpc>
                <a:spcPct val="130000"/>
              </a:lnSpc>
              <a:spcAft>
                <a:spcPts val="600"/>
              </a:spcAft>
            </a:pPr>
            <a:r>
              <a:rPr lang="en-US" altLang="zh-CN" sz="2600" dirty="0">
                <a:latin typeface="Times New Roman" pitchFamily="18" charset="0"/>
              </a:rPr>
              <a:t>	A. removing something out of a certain place</a:t>
            </a:r>
          </a:p>
          <a:p>
            <a:pPr marL="457200" indent="-457200">
              <a:lnSpc>
                <a:spcPct val="130000"/>
              </a:lnSpc>
              <a:spcAft>
                <a:spcPts val="600"/>
              </a:spcAft>
            </a:pPr>
            <a:r>
              <a:rPr lang="en-US" altLang="zh-CN" sz="2600" dirty="0">
                <a:latin typeface="Times New Roman" pitchFamily="18" charset="0"/>
              </a:rPr>
              <a:t>	B. forcing something to flow in a certain direction</a:t>
            </a:r>
          </a:p>
          <a:p>
            <a:pPr marL="457200" indent="-457200">
              <a:lnSpc>
                <a:spcPct val="130000"/>
              </a:lnSpc>
              <a:spcAft>
                <a:spcPts val="600"/>
              </a:spcAft>
              <a:buFont typeface="+mj-lt"/>
              <a:buAutoNum type="arabicPeriod" startAt="2"/>
            </a:pPr>
            <a:r>
              <a:rPr lang="en-US" altLang="zh-CN" sz="2600" dirty="0">
                <a:latin typeface="Times New Roman" pitchFamily="18" charset="0"/>
              </a:rPr>
              <a:t>Our nine-year-old son Bobby is very </a:t>
            </a:r>
            <a:r>
              <a:rPr lang="en-US" altLang="zh-CN" sz="2600" u="sng" dirty="0">
                <a:latin typeface="Times New Roman" pitchFamily="18" charset="0"/>
              </a:rPr>
              <a:t>intelligent </a:t>
            </a:r>
            <a:r>
              <a:rPr lang="en-US" altLang="zh-CN" sz="2600" dirty="0">
                <a:latin typeface="Times New Roman" pitchFamily="18" charset="0"/>
              </a:rPr>
              <a:t>and capable of doing good work in school.</a:t>
            </a:r>
          </a:p>
          <a:p>
            <a:pPr marL="457200" indent="-457200">
              <a:lnSpc>
                <a:spcPct val="130000"/>
              </a:lnSpc>
              <a:spcAft>
                <a:spcPts val="600"/>
              </a:spcAft>
            </a:pPr>
            <a:r>
              <a:rPr lang="en-US" altLang="zh-CN" sz="2600" dirty="0">
                <a:latin typeface="Times New Roman" pitchFamily="18" charset="0"/>
              </a:rPr>
              <a:t>	A. smart                          B. hard-working</a:t>
            </a:r>
          </a:p>
        </p:txBody>
      </p:sp>
      <p:sp>
        <p:nvSpPr>
          <p:cNvPr id="26"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linds(horizontal)">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0485"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0487"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1" name="Rectangle 13"/>
          <p:cNvSpPr>
            <a:spLocks noChangeArrowheads="1"/>
          </p:cNvSpPr>
          <p:nvPr/>
        </p:nvSpPr>
        <p:spPr bwMode="auto">
          <a:xfrm>
            <a:off x="971600" y="1988840"/>
            <a:ext cx="7632848" cy="2511730"/>
          </a:xfrm>
          <a:prstGeom prst="rect">
            <a:avLst/>
          </a:prstGeom>
          <a:noFill/>
          <a:ln w="9525">
            <a:noFill/>
            <a:miter lim="800000"/>
            <a:headEnd/>
            <a:tailEnd/>
          </a:ln>
        </p:spPr>
        <p:txBody>
          <a:bodyPr lIns="216000"/>
          <a:lstStyle/>
          <a:p>
            <a:pPr>
              <a:lnSpc>
                <a:spcPct val="130000"/>
              </a:lnSpc>
            </a:pPr>
            <a:r>
              <a:rPr lang="en-US" altLang="zh-CN" sz="2600" dirty="0">
                <a:latin typeface="Times New Roman" pitchFamily="18" charset="0"/>
              </a:rPr>
              <a:t>Speakers in the video clip say that family members are</a:t>
            </a:r>
          </a:p>
          <a:p>
            <a:pPr>
              <a:lnSpc>
                <a:spcPct val="130000"/>
              </a:lnSpc>
            </a:pPr>
            <a:r>
              <a:rPr lang="en-US" altLang="zh-CN" sz="2600" dirty="0">
                <a:latin typeface="Times New Roman" pitchFamily="18" charset="0"/>
              </a:rPr>
              <a:t>always there for each other. If they have problems, they solve them together. Would you talk with your family and seek help from them when you run into trouble? Why or why not?</a:t>
            </a:r>
            <a:endParaRPr lang="en-US" altLang="zh-CN" sz="2600" dirty="0">
              <a:latin typeface="Times New Roman" pitchFamily="18" charset="0"/>
              <a:sym typeface="Arial" pitchFamily="34" charset="0"/>
            </a:endParaRPr>
          </a:p>
        </p:txBody>
      </p:sp>
      <p:sp>
        <p:nvSpPr>
          <p:cNvPr id="15" name="矩形 7"/>
          <p:cNvSpPr>
            <a:spLocks noChangeArrowheads="1"/>
          </p:cNvSpPr>
          <p:nvPr/>
        </p:nvSpPr>
        <p:spPr bwMode="auto">
          <a:xfrm>
            <a:off x="1766540" y="1079034"/>
            <a:ext cx="6840885" cy="492443"/>
          </a:xfrm>
          <a:prstGeom prst="rect">
            <a:avLst/>
          </a:prstGeom>
          <a:noFill/>
          <a:ln w="9525">
            <a:noFill/>
            <a:miter lim="800000"/>
            <a:headEnd/>
            <a:tailEnd/>
          </a:ln>
        </p:spPr>
        <p:txBody>
          <a:bodyPr wrap="square">
            <a:spAutoFit/>
          </a:bodyPr>
          <a:lstStyle/>
          <a:p>
            <a:pPr algn="just"/>
            <a:r>
              <a:rPr lang="en-US" altLang="zh-CN" sz="2600" b="1" dirty="0">
                <a:solidFill>
                  <a:prstClr val="black"/>
                </a:solidFill>
                <a:latin typeface="Times New Roman" pitchFamily="18" charset="0"/>
              </a:rPr>
              <a:t>Work in pairs and discuss the questions.</a:t>
            </a:r>
            <a:endParaRPr lang="zh-CN" altLang="zh-CN" sz="2600" b="1" dirty="0">
              <a:solidFill>
                <a:prstClr val="black"/>
              </a:solidFill>
              <a:latin typeface="Times New Roman" pitchFamily="18" charset="0"/>
            </a:endParaRPr>
          </a:p>
        </p:txBody>
      </p:sp>
      <p:sp>
        <p:nvSpPr>
          <p:cNvPr id="16" name="五边形 15"/>
          <p:cNvSpPr>
            <a:spLocks noChangeArrowheads="1"/>
          </p:cNvSpPr>
          <p:nvPr/>
        </p:nvSpPr>
        <p:spPr bwMode="auto">
          <a:xfrm>
            <a:off x="423292" y="1078363"/>
            <a:ext cx="1253678" cy="431800"/>
          </a:xfrm>
          <a:prstGeom prst="homePlate">
            <a:avLst>
              <a:gd name="adj" fmla="val 50017"/>
            </a:avLst>
          </a:prstGeom>
          <a:solidFill>
            <a:srgbClr val="FF9F47"/>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2</a:t>
            </a:r>
            <a:endParaRPr kumimoji="1" lang="zh-CN" altLang="en-US" sz="2400" b="1" dirty="0">
              <a:solidFill>
                <a:srgbClr val="FFFFFF"/>
              </a:solidFill>
              <a:latin typeface="Times New Roman" pitchFamily="18" charset="0"/>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400" b="1" dirty="0">
              <a:solidFill>
                <a:srgbClr val="FF9F47"/>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http://tse3.mm.bing.net/th?id=OIP.LR4_y4wlNnPJiRhefRwq7AHaHR&amp;pid=Api"/>
          <p:cNvPicPr>
            <a:picLocks noChangeAspect="1" noChangeArrowheads="1"/>
          </p:cNvPicPr>
          <p:nvPr/>
        </p:nvPicPr>
        <p:blipFill>
          <a:blip r:embed="rId2" cstate="print"/>
          <a:srcRect/>
          <a:stretch>
            <a:fillRect/>
          </a:stretch>
        </p:blipFill>
        <p:spPr bwMode="auto">
          <a:xfrm>
            <a:off x="4237436" y="2852936"/>
            <a:ext cx="669127" cy="656422"/>
          </a:xfrm>
          <a:prstGeom prst="rect">
            <a:avLst/>
          </a:prstGeom>
          <a:noFill/>
        </p:spPr>
      </p:pic>
      <p:pic>
        <p:nvPicPr>
          <p:cNvPr id="20" name="Picture 2" descr="http://tse3.mm.bing.net/th?id=OIP.LR4_y4wlNnPJiRhefRwq7AHaHR&amp;pid=Api"/>
          <p:cNvPicPr>
            <a:picLocks noChangeAspect="1" noChangeArrowheads="1"/>
          </p:cNvPicPr>
          <p:nvPr/>
        </p:nvPicPr>
        <p:blipFill>
          <a:blip r:embed="rId2" cstate="print"/>
          <a:srcRect/>
          <a:stretch>
            <a:fillRect/>
          </a:stretch>
        </p:blipFill>
        <p:spPr bwMode="auto">
          <a:xfrm>
            <a:off x="467544" y="1340768"/>
            <a:ext cx="669127" cy="656422"/>
          </a:xfrm>
          <a:prstGeom prst="rect">
            <a:avLst/>
          </a:prstGeom>
          <a:noFill/>
        </p:spPr>
      </p:pic>
      <p:pic>
        <p:nvPicPr>
          <p:cNvPr id="23" name="Picture 2" descr="http://tse3.mm.bing.net/th?id=OIP.LR4_y4wlNnPJiRhefRwq7AHaHR&amp;pid=Api"/>
          <p:cNvPicPr>
            <a:picLocks noChangeAspect="1" noChangeArrowheads="1"/>
          </p:cNvPicPr>
          <p:nvPr/>
        </p:nvPicPr>
        <p:blipFill>
          <a:blip r:embed="rId2" cstate="print"/>
          <a:srcRect/>
          <a:stretch>
            <a:fillRect/>
          </a:stretch>
        </p:blipFill>
        <p:spPr bwMode="auto">
          <a:xfrm>
            <a:off x="3902873" y="4365104"/>
            <a:ext cx="669127" cy="656422"/>
          </a:xfrm>
          <a:prstGeom prst="rect">
            <a:avLst/>
          </a:prstGeom>
          <a:noFill/>
        </p:spPr>
      </p:pic>
      <p:pic>
        <p:nvPicPr>
          <p:cNvPr id="19" name="Picture 2" descr="http://tse3.mm.bing.net/th?id=OIP.LR4_y4wlNnPJiRhefRwq7AHaHR&amp;pid=Api"/>
          <p:cNvPicPr>
            <a:picLocks noChangeAspect="1" noChangeArrowheads="1"/>
          </p:cNvPicPr>
          <p:nvPr/>
        </p:nvPicPr>
        <p:blipFill>
          <a:blip r:embed="rId2" cstate="print"/>
          <a:srcRect/>
          <a:stretch>
            <a:fillRect/>
          </a:stretch>
        </p:blipFill>
        <p:spPr bwMode="auto">
          <a:xfrm>
            <a:off x="434716" y="5922178"/>
            <a:ext cx="669127" cy="656422"/>
          </a:xfrm>
          <a:prstGeom prst="rect">
            <a:avLst/>
          </a:prstGeom>
          <a:noFill/>
        </p:spPr>
      </p:pic>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31715"/>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4" name="动作按钮: 第一张 13">
            <a:hlinkClick r:id="rId4"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37" name="文本框 18"/>
          <p:cNvSpPr txBox="1">
            <a:spLocks noChangeArrowheads="1"/>
          </p:cNvSpPr>
          <p:nvPr/>
        </p:nvSpPr>
        <p:spPr bwMode="auto">
          <a:xfrm>
            <a:off x="31159" y="731715"/>
            <a:ext cx="9126306" cy="6282169"/>
          </a:xfrm>
          <a:prstGeom prst="rect">
            <a:avLst/>
          </a:prstGeom>
          <a:noFill/>
          <a:ln w="9525">
            <a:noFill/>
            <a:miter lim="800000"/>
            <a:headEnd/>
            <a:tailEnd/>
          </a:ln>
        </p:spPr>
        <p:txBody>
          <a:bodyPr wrap="square">
            <a:spAutoFit/>
          </a:bodyPr>
          <a:lstStyle/>
          <a:p>
            <a:pPr marL="457200" indent="-457200">
              <a:lnSpc>
                <a:spcPct val="130000"/>
              </a:lnSpc>
              <a:buFont typeface="+mj-lt"/>
              <a:buAutoNum type="arabicPeriod" startAt="3"/>
            </a:pPr>
            <a:r>
              <a:rPr lang="en-US" altLang="zh-CN" sz="2600" dirty="0">
                <a:latin typeface="Times New Roman" pitchFamily="18" charset="0"/>
              </a:rPr>
              <a:t>Barbara, Tad’s mom, is </a:t>
            </a:r>
            <a:r>
              <a:rPr lang="en-US" altLang="zh-CN" sz="2600" u="sng" dirty="0">
                <a:latin typeface="Times New Roman" pitchFamily="18" charset="0"/>
              </a:rPr>
              <a:t>terribly</a:t>
            </a:r>
            <a:r>
              <a:rPr lang="en-US" altLang="zh-CN" sz="2600" dirty="0">
                <a:latin typeface="Times New Roman" pitchFamily="18" charset="0"/>
              </a:rPr>
              <a:t> worried about his health.</a:t>
            </a:r>
          </a:p>
          <a:p>
            <a:pPr marL="457200" indent="-457200">
              <a:lnSpc>
                <a:spcPct val="130000"/>
              </a:lnSpc>
            </a:pPr>
            <a:r>
              <a:rPr lang="en-US" altLang="zh-CN" sz="2600" dirty="0">
                <a:latin typeface="Times New Roman" pitchFamily="18" charset="0"/>
              </a:rPr>
              <a:t>	A. extremely                          B. fearfully</a:t>
            </a:r>
          </a:p>
          <a:p>
            <a:pPr marL="457200" indent="-457200">
              <a:lnSpc>
                <a:spcPct val="130000"/>
              </a:lnSpc>
              <a:buFont typeface="+mj-lt"/>
              <a:buAutoNum type="arabicPeriod" startAt="4"/>
            </a:pPr>
            <a:r>
              <a:rPr lang="en-US" altLang="zh-CN" sz="2600" dirty="0">
                <a:latin typeface="Times New Roman" pitchFamily="18" charset="0"/>
              </a:rPr>
              <a:t>The little girl sitting on the grass with two </a:t>
            </a:r>
            <a:r>
              <a:rPr lang="en-US" altLang="zh-CN" sz="2600" u="sng" dirty="0">
                <a:latin typeface="Times New Roman" pitchFamily="18" charset="0"/>
              </a:rPr>
              <a:t>inflated</a:t>
            </a:r>
            <a:r>
              <a:rPr lang="en-US" altLang="zh-CN" sz="2600" dirty="0">
                <a:latin typeface="Times New Roman" pitchFamily="18" charset="0"/>
              </a:rPr>
              <a:t> balloons in her hand seems depressed.</a:t>
            </a:r>
          </a:p>
          <a:p>
            <a:pPr marL="457200" indent="-457200">
              <a:lnSpc>
                <a:spcPct val="130000"/>
              </a:lnSpc>
            </a:pPr>
            <a:r>
              <a:rPr lang="en-US" altLang="zh-CN" sz="2600" dirty="0">
                <a:latin typeface="Times New Roman" pitchFamily="18" charset="0"/>
              </a:rPr>
              <a:t>	A. mad flat by pressing        B. filled with air</a:t>
            </a:r>
          </a:p>
          <a:p>
            <a:pPr marL="457200" indent="-457200">
              <a:lnSpc>
                <a:spcPct val="130000"/>
              </a:lnSpc>
              <a:buFont typeface="+mj-lt"/>
              <a:buAutoNum type="arabicPeriod" startAt="5"/>
            </a:pPr>
            <a:r>
              <a:rPr lang="en-US" altLang="zh-CN" sz="2600" dirty="0">
                <a:latin typeface="Times New Roman" pitchFamily="18" charset="0"/>
              </a:rPr>
              <a:t>Unseasonable </a:t>
            </a:r>
            <a:r>
              <a:rPr lang="en-US" altLang="zh-CN" sz="2400" dirty="0">
                <a:latin typeface="Times New Roman" pitchFamily="18" charset="0"/>
              </a:rPr>
              <a:t>(</a:t>
            </a:r>
            <a:r>
              <a:rPr lang="zh-CN" altLang="en-US" sz="2400" dirty="0">
                <a:latin typeface="Times New Roman" pitchFamily="18" charset="0"/>
              </a:rPr>
              <a:t>不合季节的</a:t>
            </a:r>
            <a:r>
              <a:rPr lang="en-US" altLang="zh-CN" sz="2400" dirty="0">
                <a:latin typeface="Times New Roman" pitchFamily="18" charset="0"/>
              </a:rPr>
              <a:t>) </a:t>
            </a:r>
            <a:r>
              <a:rPr lang="en-US" altLang="zh-CN" sz="2600" dirty="0">
                <a:latin typeface="Times New Roman" pitchFamily="18" charset="0"/>
              </a:rPr>
              <a:t>temperatures cause cherry </a:t>
            </a:r>
            <a:r>
              <a:rPr lang="en-US" altLang="zh-CN" sz="2600" u="sng" dirty="0">
                <a:latin typeface="Times New Roman" pitchFamily="18" charset="0"/>
              </a:rPr>
              <a:t>blossoms</a:t>
            </a:r>
            <a:r>
              <a:rPr lang="en-US" altLang="zh-CN" sz="2600" dirty="0">
                <a:latin typeface="Times New Roman" pitchFamily="18" charset="0"/>
              </a:rPr>
              <a:t> to come out ahead of times.</a:t>
            </a:r>
          </a:p>
          <a:p>
            <a:pPr marL="457200" indent="-457200">
              <a:lnSpc>
                <a:spcPct val="130000"/>
              </a:lnSpc>
            </a:pPr>
            <a:r>
              <a:rPr lang="en-US" altLang="zh-CN" sz="2600" dirty="0">
                <a:latin typeface="Times New Roman" pitchFamily="18" charset="0"/>
              </a:rPr>
              <a:t>	A. leaves                          B. flowers</a:t>
            </a:r>
          </a:p>
          <a:p>
            <a:pPr marL="457200" indent="-457200">
              <a:lnSpc>
                <a:spcPct val="130000"/>
              </a:lnSpc>
              <a:buFont typeface="+mj-lt"/>
              <a:buAutoNum type="arabicPeriod" startAt="6"/>
            </a:pPr>
            <a:r>
              <a:rPr lang="en-US" altLang="zh-CN" sz="2600" dirty="0">
                <a:latin typeface="Times New Roman" pitchFamily="18" charset="0"/>
              </a:rPr>
              <a:t>The family provides a </a:t>
            </a:r>
            <a:r>
              <a:rPr lang="en-US" altLang="zh-CN" sz="2600" u="sng" dirty="0">
                <a:latin typeface="Times New Roman" pitchFamily="18" charset="0"/>
              </a:rPr>
              <a:t>stimulating</a:t>
            </a:r>
            <a:r>
              <a:rPr lang="en-US" altLang="zh-CN" sz="2600" dirty="0">
                <a:latin typeface="Times New Roman" pitchFamily="18" charset="0"/>
              </a:rPr>
              <a:t> environment for the development and growth of the child. 	</a:t>
            </a:r>
          </a:p>
          <a:p>
            <a:pPr marL="457200" indent="-457200">
              <a:lnSpc>
                <a:spcPct val="130000"/>
              </a:lnSpc>
            </a:pPr>
            <a:r>
              <a:rPr lang="en-US" altLang="zh-CN" sz="2600" dirty="0">
                <a:latin typeface="Times New Roman" pitchFamily="18" charset="0"/>
              </a:rPr>
              <a:t>	A. encouraging               B. boring</a:t>
            </a:r>
          </a:p>
          <a:p>
            <a:pPr marL="457200" indent="-457200">
              <a:lnSpc>
                <a:spcPct val="130000"/>
              </a:lnSpc>
              <a:spcAft>
                <a:spcPts val="600"/>
              </a:spcAft>
            </a:pPr>
            <a:endParaRPr lang="en-US" altLang="zh-CN" sz="2600" dirty="0">
              <a:latin typeface="Times New Roman" pitchFamily="18" charset="0"/>
            </a:endParaRPr>
          </a:p>
        </p:txBody>
      </p:sp>
      <p:sp>
        <p:nvSpPr>
          <p:cNvPr id="18"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8" name="文本框 3"/>
          <p:cNvSpPr txBox="1">
            <a:spLocks noChangeArrowheads="1"/>
          </p:cNvSpPr>
          <p:nvPr/>
        </p:nvSpPr>
        <p:spPr bwMode="auto">
          <a:xfrm>
            <a:off x="376238" y="1798638"/>
            <a:ext cx="1014412" cy="523875"/>
          </a:xfrm>
          <a:prstGeom prst="rect">
            <a:avLst/>
          </a:prstGeom>
          <a:noFill/>
          <a:ln w="9525">
            <a:noFill/>
            <a:miter lim="800000"/>
            <a:headEnd/>
            <a:tailEnd/>
          </a:ln>
        </p:spPr>
        <p:txBody>
          <a:bodyPr wrap="none">
            <a:spAutoFit/>
          </a:bodyPr>
          <a:lstStyle/>
          <a:p>
            <a:pPr algn="ctr"/>
            <a:r>
              <a:rPr kumimoji="1" lang="en-US" altLang="zh-TW" sz="1400" b="1" dirty="0">
                <a:solidFill>
                  <a:prstClr val="white"/>
                </a:solidFill>
                <a:latin typeface="Times New Roman" pitchFamily="18" charset="0"/>
              </a:rPr>
              <a:t>Frozen </a:t>
            </a:r>
          </a:p>
          <a:p>
            <a:pPr algn="ctr"/>
            <a:r>
              <a:rPr kumimoji="1" lang="en-US" altLang="zh-TW" sz="1400" b="1" dirty="0">
                <a:solidFill>
                  <a:prstClr val="white"/>
                </a:solidFill>
                <a:latin typeface="Times New Roman" pitchFamily="18" charset="0"/>
              </a:rPr>
              <a:t>(</a:t>
            </a:r>
            <a:r>
              <a:rPr kumimoji="1" lang="zh-TW" altLang="en-US" sz="1400" b="1" dirty="0">
                <a:solidFill>
                  <a:prstClr val="white"/>
                </a:solidFill>
                <a:latin typeface="Times New Roman" pitchFamily="18" charset="0"/>
              </a:rPr>
              <a:t>冰雪奇缘</a:t>
            </a:r>
            <a:r>
              <a:rPr kumimoji="1" lang="en-US" altLang="zh-TW" sz="1400" b="1" dirty="0">
                <a:solidFill>
                  <a:prstClr val="white"/>
                </a:solidFill>
                <a:latin typeface="Times New Roman" pitchFamily="18" charset="0"/>
              </a:rPr>
              <a:t>)</a:t>
            </a:r>
            <a:endParaRPr kumimoji="1" lang="zh-CN" altLang="en-US" sz="1400" b="1" dirty="0">
              <a:solidFill>
                <a:prstClr val="white"/>
              </a:solidFill>
              <a:latin typeface="Times New Roman" pitchFamily="18" charset="0"/>
            </a:endParaRPr>
          </a:p>
        </p:txBody>
      </p:sp>
      <p:cxnSp>
        <p:nvCxnSpPr>
          <p:cNvPr id="23" name="直接连接符 22"/>
          <p:cNvCxnSpPr>
            <a:cxnSpLocks noChangeShapeType="1"/>
          </p:cNvCxnSpPr>
          <p:nvPr/>
        </p:nvCxnSpPr>
        <p:spPr bwMode="auto">
          <a:xfrm flipV="1">
            <a:off x="537101" y="1798881"/>
            <a:ext cx="8129588" cy="28575"/>
          </a:xfrm>
          <a:prstGeom prst="line">
            <a:avLst/>
          </a:prstGeom>
          <a:noFill/>
          <a:ln w="57150">
            <a:solidFill>
              <a:srgbClr val="44B36E"/>
            </a:solidFill>
            <a:round/>
            <a:headEnd/>
            <a:tailEnd/>
          </a:ln>
        </p:spPr>
      </p:cxnSp>
      <p:cxnSp>
        <p:nvCxnSpPr>
          <p:cNvPr id="25" name="直接连接符 24"/>
          <p:cNvCxnSpPr>
            <a:cxnSpLocks noChangeShapeType="1"/>
          </p:cNvCxnSpPr>
          <p:nvPr/>
        </p:nvCxnSpPr>
        <p:spPr bwMode="auto">
          <a:xfrm flipV="1">
            <a:off x="619125" y="2852998"/>
            <a:ext cx="8129588" cy="30163"/>
          </a:xfrm>
          <a:prstGeom prst="line">
            <a:avLst/>
          </a:prstGeom>
          <a:noFill/>
          <a:ln w="38100">
            <a:solidFill>
              <a:srgbClr val="44B36E"/>
            </a:solidFill>
            <a:round/>
            <a:headEnd/>
            <a:tailEnd/>
          </a:ln>
        </p:spPr>
      </p:cxnSp>
      <p:sp>
        <p:nvSpPr>
          <p:cNvPr id="26" name="文本框 8"/>
          <p:cNvSpPr txBox="1">
            <a:spLocks noChangeArrowheads="1"/>
          </p:cNvSpPr>
          <p:nvPr/>
        </p:nvSpPr>
        <p:spPr bwMode="auto">
          <a:xfrm>
            <a:off x="537101" y="1911647"/>
            <a:ext cx="2134530"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every bit as</a:t>
            </a:r>
          </a:p>
        </p:txBody>
      </p:sp>
      <p:sp>
        <p:nvSpPr>
          <p:cNvPr id="29" name="文本框 9"/>
          <p:cNvSpPr txBox="1">
            <a:spLocks noChangeArrowheads="1"/>
          </p:cNvSpPr>
          <p:nvPr/>
        </p:nvSpPr>
        <p:spPr bwMode="auto">
          <a:xfrm>
            <a:off x="537101" y="2386327"/>
            <a:ext cx="2278547"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on your mind</a:t>
            </a:r>
          </a:p>
        </p:txBody>
      </p:sp>
      <p:sp>
        <p:nvSpPr>
          <p:cNvPr id="31" name="文本框 10"/>
          <p:cNvSpPr txBox="1">
            <a:spLocks noChangeArrowheads="1"/>
          </p:cNvSpPr>
          <p:nvPr/>
        </p:nvSpPr>
        <p:spPr bwMode="auto">
          <a:xfrm>
            <a:off x="2587113" y="2368131"/>
            <a:ext cx="1886027"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be bathed in</a:t>
            </a:r>
          </a:p>
        </p:txBody>
      </p:sp>
      <p:sp>
        <p:nvSpPr>
          <p:cNvPr id="32" name="文本框 11"/>
          <p:cNvSpPr txBox="1">
            <a:spLocks noChangeArrowheads="1"/>
          </p:cNvSpPr>
          <p:nvPr/>
        </p:nvSpPr>
        <p:spPr bwMode="auto">
          <a:xfrm>
            <a:off x="4427984" y="1906465"/>
            <a:ext cx="2304256"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be true of</a:t>
            </a:r>
          </a:p>
        </p:txBody>
      </p:sp>
      <p:sp>
        <p:nvSpPr>
          <p:cNvPr id="33" name="文本框 12"/>
          <p:cNvSpPr txBox="1">
            <a:spLocks noChangeArrowheads="1"/>
          </p:cNvSpPr>
          <p:nvPr/>
        </p:nvSpPr>
        <p:spPr bwMode="auto">
          <a:xfrm>
            <a:off x="2574873" y="1911646"/>
            <a:ext cx="2016224"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win over</a:t>
            </a:r>
          </a:p>
        </p:txBody>
      </p:sp>
      <p:sp>
        <p:nvSpPr>
          <p:cNvPr id="37" name="文本框 18"/>
          <p:cNvSpPr txBox="1">
            <a:spLocks noChangeArrowheads="1"/>
          </p:cNvSpPr>
          <p:nvPr/>
        </p:nvSpPr>
        <p:spPr bwMode="auto">
          <a:xfrm>
            <a:off x="167946" y="2996952"/>
            <a:ext cx="8867897" cy="3213187"/>
          </a:xfrm>
          <a:prstGeom prst="rect">
            <a:avLst/>
          </a:prstGeom>
          <a:noFill/>
          <a:ln w="9525">
            <a:noFill/>
            <a:miter lim="800000"/>
            <a:headEnd/>
            <a:tailEnd/>
          </a:ln>
        </p:spPr>
        <p:txBody>
          <a:bodyPr wrap="square">
            <a:spAutoFit/>
          </a:bodyPr>
          <a:lstStyle/>
          <a:p>
            <a:pPr marL="457200" indent="-457200">
              <a:lnSpc>
                <a:spcPct val="130000"/>
              </a:lnSpc>
              <a:buFont typeface="+mj-lt"/>
              <a:buAutoNum type="arabicPeriod"/>
            </a:pPr>
            <a:r>
              <a:rPr lang="en-US" altLang="zh-CN" sz="2600" dirty="0">
                <a:latin typeface="Times New Roman" pitchFamily="18" charset="0"/>
              </a:rPr>
              <a:t>How do we live a better life? Most people have this question ______________.</a:t>
            </a:r>
          </a:p>
          <a:p>
            <a:pPr marL="457200" indent="-457200">
              <a:lnSpc>
                <a:spcPct val="130000"/>
              </a:lnSpc>
              <a:buFont typeface="+mj-lt"/>
              <a:buAutoNum type="arabicPeriod"/>
            </a:pPr>
            <a:r>
              <a:rPr lang="en-US" altLang="zh-CN" sz="2600" dirty="0">
                <a:latin typeface="Times New Roman" pitchFamily="18" charset="0"/>
              </a:rPr>
              <a:t>My father ________ a week ______ every year to travel with us.</a:t>
            </a:r>
          </a:p>
          <a:p>
            <a:pPr marL="457200" indent="-457200">
              <a:lnSpc>
                <a:spcPct val="130000"/>
              </a:lnSpc>
              <a:buFont typeface="+mj-lt"/>
              <a:buAutoNum type="arabicPeriod"/>
            </a:pPr>
            <a:r>
              <a:rPr lang="en-US" altLang="zh-CN" sz="2600" dirty="0">
                <a:latin typeface="Times New Roman" pitchFamily="18" charset="0"/>
              </a:rPr>
              <a:t>For college students, the ability of solving problems is ____________ important as the knowledge they learn in class.</a:t>
            </a:r>
          </a:p>
        </p:txBody>
      </p:sp>
      <p:sp>
        <p:nvSpPr>
          <p:cNvPr id="38" name="文本框 4"/>
          <p:cNvSpPr txBox="1">
            <a:spLocks noChangeArrowheads="1"/>
          </p:cNvSpPr>
          <p:nvPr/>
        </p:nvSpPr>
        <p:spPr bwMode="auto">
          <a:xfrm>
            <a:off x="730714" y="3573016"/>
            <a:ext cx="208823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on their mind</a:t>
            </a:r>
          </a:p>
        </p:txBody>
      </p:sp>
      <p:sp>
        <p:nvSpPr>
          <p:cNvPr id="39" name="文本框 4"/>
          <p:cNvSpPr txBox="1">
            <a:spLocks noChangeArrowheads="1"/>
          </p:cNvSpPr>
          <p:nvPr/>
        </p:nvSpPr>
        <p:spPr bwMode="auto">
          <a:xfrm>
            <a:off x="2195736" y="4065459"/>
            <a:ext cx="108012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takes</a:t>
            </a:r>
          </a:p>
        </p:txBody>
      </p:sp>
      <p:sp>
        <p:nvSpPr>
          <p:cNvPr id="36" name="矩形 5"/>
          <p:cNvSpPr>
            <a:spLocks noChangeArrowheads="1"/>
          </p:cNvSpPr>
          <p:nvPr/>
        </p:nvSpPr>
        <p:spPr bwMode="auto">
          <a:xfrm>
            <a:off x="1836738" y="800436"/>
            <a:ext cx="7083425" cy="954107"/>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en-US" altLang="zh-CN" sz="2800" b="1" dirty="0">
                <a:solidFill>
                  <a:srgbClr val="000000"/>
                </a:solidFill>
                <a:latin typeface="Times New Roman" pitchFamily="18" charset="0"/>
              </a:rPr>
              <a:t>Complete the sentences with the expressions below. Change the form where necessary.</a:t>
            </a:r>
          </a:p>
        </p:txBody>
      </p:sp>
      <p:sp>
        <p:nvSpPr>
          <p:cNvPr id="40" name="五边形 39"/>
          <p:cNvSpPr>
            <a:spLocks noChangeArrowheads="1"/>
          </p:cNvSpPr>
          <p:nvPr/>
        </p:nvSpPr>
        <p:spPr bwMode="auto">
          <a:xfrm>
            <a:off x="539551" y="875459"/>
            <a:ext cx="1254323"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fontAlgn="base">
              <a:spcBef>
                <a:spcPct val="0"/>
              </a:spcBef>
              <a:spcAft>
                <a:spcPct val="0"/>
              </a:spcAft>
              <a:buFont typeface="Arial" pitchFamily="34" charset="0"/>
              <a:buNone/>
            </a:pPr>
            <a:r>
              <a:rPr kumimoji="1" lang="en-US" altLang="zh-CN" sz="2400" b="1" dirty="0">
                <a:solidFill>
                  <a:srgbClr val="FFFFFF"/>
                </a:solidFill>
                <a:latin typeface="Times New Roman" pitchFamily="18" charset="0"/>
              </a:rPr>
              <a:t>Task 2</a:t>
            </a:r>
            <a:endParaRPr kumimoji="1" lang="zh-CN" altLang="en-US" sz="2400" b="1" dirty="0">
              <a:solidFill>
                <a:srgbClr val="FFFFFF"/>
              </a:solidFill>
              <a:latin typeface="Times New Roman" pitchFamily="18" charset="0"/>
            </a:endParaRPr>
          </a:p>
        </p:txBody>
      </p:sp>
      <p:sp>
        <p:nvSpPr>
          <p:cNvPr id="34" name="动作按钮: 第一张 3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35" name="文本框 11"/>
          <p:cNvSpPr txBox="1">
            <a:spLocks noChangeArrowheads="1"/>
          </p:cNvSpPr>
          <p:nvPr/>
        </p:nvSpPr>
        <p:spPr bwMode="auto">
          <a:xfrm>
            <a:off x="6733381" y="1911645"/>
            <a:ext cx="1907704"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look back on</a:t>
            </a:r>
          </a:p>
        </p:txBody>
      </p:sp>
      <p:sp>
        <p:nvSpPr>
          <p:cNvPr id="42" name="文本框 10"/>
          <p:cNvSpPr txBox="1">
            <a:spLocks noChangeArrowheads="1"/>
          </p:cNvSpPr>
          <p:nvPr/>
        </p:nvSpPr>
        <p:spPr bwMode="auto">
          <a:xfrm>
            <a:off x="4427984" y="2368130"/>
            <a:ext cx="2030043"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be grateful for</a:t>
            </a:r>
          </a:p>
        </p:txBody>
      </p:sp>
      <p:sp>
        <p:nvSpPr>
          <p:cNvPr id="43" name="文本框 10"/>
          <p:cNvSpPr txBox="1">
            <a:spLocks noChangeArrowheads="1"/>
          </p:cNvSpPr>
          <p:nvPr/>
        </p:nvSpPr>
        <p:spPr bwMode="auto">
          <a:xfrm>
            <a:off x="6776428" y="2377652"/>
            <a:ext cx="174201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take off</a:t>
            </a:r>
          </a:p>
        </p:txBody>
      </p:sp>
      <p:sp>
        <p:nvSpPr>
          <p:cNvPr id="44" name="文本框 4"/>
          <p:cNvSpPr txBox="1">
            <a:spLocks noChangeArrowheads="1"/>
          </p:cNvSpPr>
          <p:nvPr/>
        </p:nvSpPr>
        <p:spPr bwMode="auto">
          <a:xfrm>
            <a:off x="828626" y="5589240"/>
            <a:ext cx="2016224"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every bit as</a:t>
            </a:r>
          </a:p>
        </p:txBody>
      </p:sp>
      <p:sp>
        <p:nvSpPr>
          <p:cNvPr id="41" name="文本框 4"/>
          <p:cNvSpPr txBox="1">
            <a:spLocks noChangeArrowheads="1"/>
          </p:cNvSpPr>
          <p:nvPr/>
        </p:nvSpPr>
        <p:spPr bwMode="auto">
          <a:xfrm>
            <a:off x="4613519" y="4095952"/>
            <a:ext cx="108012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off</a:t>
            </a:r>
          </a:p>
        </p:txBody>
      </p:sp>
      <p:sp>
        <p:nvSpPr>
          <p:cNvPr id="46"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linds(horizontal)">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blinds(horizontal)">
                                      <p:cBhvr>
                                        <p:cTn id="12" dur="500"/>
                                        <p:tgtEl>
                                          <p:spTgt spid="3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linds(horizontal)">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blinds(horizontal)">
                                      <p:cBhvr>
                                        <p:cTn id="2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4" grpId="0"/>
      <p:bldP spid="4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36" name="文本框 18"/>
          <p:cNvSpPr txBox="1">
            <a:spLocks noChangeArrowheads="1"/>
          </p:cNvSpPr>
          <p:nvPr/>
        </p:nvSpPr>
        <p:spPr bwMode="auto">
          <a:xfrm>
            <a:off x="160367" y="742950"/>
            <a:ext cx="8983633" cy="5813899"/>
          </a:xfrm>
          <a:prstGeom prst="rect">
            <a:avLst/>
          </a:prstGeom>
          <a:noFill/>
          <a:ln w="9525">
            <a:noFill/>
            <a:miter lim="800000"/>
            <a:headEnd/>
            <a:tailEnd/>
          </a:ln>
        </p:spPr>
        <p:txBody>
          <a:bodyPr wrap="square">
            <a:spAutoFit/>
          </a:bodyPr>
          <a:lstStyle/>
          <a:p>
            <a:pPr marL="457200" indent="-457200">
              <a:lnSpc>
                <a:spcPct val="130000"/>
              </a:lnSpc>
              <a:buFont typeface="+mj-lt"/>
              <a:buAutoNum type="arabicPeriod" startAt="4"/>
            </a:pPr>
            <a:r>
              <a:rPr lang="en-US" altLang="zh-CN" sz="2600" dirty="0">
                <a:latin typeface="Times New Roman" pitchFamily="18" charset="0"/>
              </a:rPr>
              <a:t>The pianist says he ____________ to his parents _______ their encouragement and support.</a:t>
            </a:r>
          </a:p>
          <a:p>
            <a:pPr marL="457200" indent="-457200">
              <a:lnSpc>
                <a:spcPct val="130000"/>
              </a:lnSpc>
              <a:buFont typeface="+mj-lt"/>
              <a:buAutoNum type="arabicPeriod" startAt="4"/>
            </a:pPr>
            <a:r>
              <a:rPr lang="en-US" altLang="zh-CN" sz="2600" dirty="0">
                <a:latin typeface="Times New Roman" pitchFamily="18" charset="0"/>
              </a:rPr>
              <a:t>It’s no secret that many children would be happier with their adoptive parents (</a:t>
            </a:r>
            <a:r>
              <a:rPr lang="zh-CN" altLang="en-US" sz="2600" dirty="0">
                <a:latin typeface="Times New Roman" pitchFamily="18" charset="0"/>
              </a:rPr>
              <a:t>养父母</a:t>
            </a:r>
            <a:r>
              <a:rPr lang="en-US" altLang="zh-CN" sz="2600" dirty="0">
                <a:latin typeface="Times New Roman" pitchFamily="18" charset="0"/>
              </a:rPr>
              <a:t>). That _________ especially ______ children who are badly treated by their biological parents.</a:t>
            </a:r>
          </a:p>
          <a:p>
            <a:pPr marL="457200" indent="-457200">
              <a:lnSpc>
                <a:spcPct val="130000"/>
              </a:lnSpc>
              <a:buFont typeface="+mj-lt"/>
              <a:buAutoNum type="arabicPeriod" startAt="4"/>
            </a:pPr>
            <a:r>
              <a:rPr lang="en-US" altLang="zh-CN" sz="2600" dirty="0">
                <a:latin typeface="Times New Roman" pitchFamily="18" charset="0"/>
              </a:rPr>
              <a:t>At first they didn’t want to join us for dinner, but we finally _________ them ________.</a:t>
            </a:r>
          </a:p>
          <a:p>
            <a:pPr marL="457200" indent="-457200">
              <a:lnSpc>
                <a:spcPct val="130000"/>
              </a:lnSpc>
              <a:buFont typeface="+mj-lt"/>
              <a:buAutoNum type="arabicPeriod" startAt="4"/>
            </a:pPr>
            <a:r>
              <a:rPr lang="en-US" altLang="zh-CN" sz="2600" dirty="0">
                <a:latin typeface="Times New Roman" pitchFamily="18" charset="0"/>
              </a:rPr>
              <a:t>The yard _______________ bright sunshine where my mother grew various kinds of vegetables.</a:t>
            </a:r>
          </a:p>
          <a:p>
            <a:pPr marL="457200" indent="-457200">
              <a:lnSpc>
                <a:spcPct val="130000"/>
              </a:lnSpc>
              <a:buFont typeface="+mj-lt"/>
              <a:buAutoNum type="arabicPeriod" startAt="4"/>
            </a:pPr>
            <a:r>
              <a:rPr lang="en-US" altLang="zh-CN" sz="2600" dirty="0">
                <a:latin typeface="Times New Roman" pitchFamily="18" charset="0"/>
              </a:rPr>
              <a:t>When I _____________ my childhood, I can barely remember what I did or liked or watched.</a:t>
            </a:r>
          </a:p>
        </p:txBody>
      </p:sp>
      <p:sp>
        <p:nvSpPr>
          <p:cNvPr id="40" name="文本框 10"/>
          <p:cNvSpPr txBox="1">
            <a:spLocks noChangeArrowheads="1"/>
          </p:cNvSpPr>
          <p:nvPr/>
        </p:nvSpPr>
        <p:spPr bwMode="auto">
          <a:xfrm>
            <a:off x="3458667" y="791504"/>
            <a:ext cx="172819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is grateful</a:t>
            </a:r>
          </a:p>
        </p:txBody>
      </p:sp>
      <p:sp>
        <p:nvSpPr>
          <p:cNvPr id="19" name="文本框 10"/>
          <p:cNvSpPr txBox="1">
            <a:spLocks noChangeArrowheads="1"/>
          </p:cNvSpPr>
          <p:nvPr/>
        </p:nvSpPr>
        <p:spPr bwMode="auto">
          <a:xfrm>
            <a:off x="8172525" y="2344469"/>
            <a:ext cx="792088"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of</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1" name="文本框 10"/>
          <p:cNvSpPr txBox="1">
            <a:spLocks noChangeArrowheads="1"/>
          </p:cNvSpPr>
          <p:nvPr/>
        </p:nvSpPr>
        <p:spPr bwMode="auto">
          <a:xfrm>
            <a:off x="5149205" y="2344469"/>
            <a:ext cx="158417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is true</a:t>
            </a:r>
          </a:p>
        </p:txBody>
      </p:sp>
      <p:sp>
        <p:nvSpPr>
          <p:cNvPr id="22" name="文本框 10"/>
          <p:cNvSpPr txBox="1">
            <a:spLocks noChangeArrowheads="1"/>
          </p:cNvSpPr>
          <p:nvPr/>
        </p:nvSpPr>
        <p:spPr bwMode="auto">
          <a:xfrm>
            <a:off x="881608" y="3887588"/>
            <a:ext cx="86409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won</a:t>
            </a:r>
          </a:p>
        </p:txBody>
      </p:sp>
      <p:sp>
        <p:nvSpPr>
          <p:cNvPr id="23" name="文本框 10"/>
          <p:cNvSpPr txBox="1">
            <a:spLocks noChangeArrowheads="1"/>
          </p:cNvSpPr>
          <p:nvPr/>
        </p:nvSpPr>
        <p:spPr bwMode="auto">
          <a:xfrm>
            <a:off x="3239852" y="3881690"/>
            <a:ext cx="108012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over</a:t>
            </a:r>
          </a:p>
        </p:txBody>
      </p:sp>
      <p:sp>
        <p:nvSpPr>
          <p:cNvPr id="25" name="文本框 10"/>
          <p:cNvSpPr txBox="1">
            <a:spLocks noChangeArrowheads="1"/>
          </p:cNvSpPr>
          <p:nvPr/>
        </p:nvSpPr>
        <p:spPr bwMode="auto">
          <a:xfrm>
            <a:off x="2100263" y="4437112"/>
            <a:ext cx="216024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was bathed in</a:t>
            </a:r>
          </a:p>
        </p:txBody>
      </p:sp>
      <p:sp>
        <p:nvSpPr>
          <p:cNvPr id="26" name="文本框 10"/>
          <p:cNvSpPr txBox="1">
            <a:spLocks noChangeArrowheads="1"/>
          </p:cNvSpPr>
          <p:nvPr/>
        </p:nvSpPr>
        <p:spPr bwMode="auto">
          <a:xfrm>
            <a:off x="7380312" y="804208"/>
            <a:ext cx="86409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for</a:t>
            </a:r>
          </a:p>
        </p:txBody>
      </p:sp>
      <p:sp>
        <p:nvSpPr>
          <p:cNvPr id="29" name="文本框 10"/>
          <p:cNvSpPr txBox="1">
            <a:spLocks noChangeArrowheads="1"/>
          </p:cNvSpPr>
          <p:nvPr/>
        </p:nvSpPr>
        <p:spPr bwMode="auto">
          <a:xfrm>
            <a:off x="1874969" y="5385356"/>
            <a:ext cx="2016224"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look back on</a:t>
            </a:r>
          </a:p>
        </p:txBody>
      </p:sp>
      <p:sp>
        <p:nvSpPr>
          <p:cNvPr id="32"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linds(horizontal)">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linds(horizontal)">
                                      <p:cBhvr>
                                        <p:cTn id="23" dur="500"/>
                                        <p:tgtEl>
                                          <p:spTgt spid="2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linds(horizontal)">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blinds(horizontal)">
                                      <p:cBhvr>
                                        <p:cTn id="3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p:bldP spid="21" grpId="0"/>
      <p:bldP spid="22" grpId="0"/>
      <p:bldP spid="23" grpId="0"/>
      <p:bldP spid="25" grpId="0"/>
      <p:bldP spid="26" grpId="0"/>
      <p:bldP spid="2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22" name="五边形 21"/>
          <p:cNvSpPr>
            <a:spLocks noChangeArrowheads="1"/>
          </p:cNvSpPr>
          <p:nvPr/>
        </p:nvSpPr>
        <p:spPr bwMode="auto">
          <a:xfrm>
            <a:off x="192422" y="805775"/>
            <a:ext cx="1254323"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3</a:t>
            </a:r>
            <a:endParaRPr kumimoji="1" lang="zh-CN" altLang="en-US" sz="2400" b="1" dirty="0">
              <a:solidFill>
                <a:srgbClr val="FFFFFF"/>
              </a:solidFill>
              <a:latin typeface="Times New Roman" pitchFamily="18" charset="0"/>
            </a:endParaRPr>
          </a:p>
        </p:txBody>
      </p:sp>
      <p:sp>
        <p:nvSpPr>
          <p:cNvPr id="23" name="文本框 12"/>
          <p:cNvSpPr txBox="1">
            <a:spLocks noChangeArrowheads="1"/>
          </p:cNvSpPr>
          <p:nvPr/>
        </p:nvSpPr>
        <p:spPr bwMode="auto">
          <a:xfrm>
            <a:off x="1446745" y="755650"/>
            <a:ext cx="7697255" cy="954107"/>
          </a:xfrm>
          <a:prstGeom prst="rect">
            <a:avLst/>
          </a:prstGeom>
          <a:noFill/>
          <a:ln w="9525">
            <a:noFill/>
            <a:miter lim="800000"/>
            <a:headEnd/>
            <a:tailEnd/>
          </a:ln>
        </p:spPr>
        <p:txBody>
          <a:bodyPr wrap="square">
            <a:spAutoFit/>
          </a:bodyPr>
          <a:lstStyle/>
          <a:p>
            <a:r>
              <a:rPr lang="en-US" altLang="zh-CN" sz="2800" b="1" dirty="0">
                <a:solidFill>
                  <a:srgbClr val="000000"/>
                </a:solidFill>
                <a:latin typeface="Times New Roman" pitchFamily="18" charset="0"/>
              </a:rPr>
              <a:t>Complete the sentences by choosing suitable words below to collocate with the italicized words.</a:t>
            </a:r>
          </a:p>
        </p:txBody>
      </p:sp>
      <p:sp>
        <p:nvSpPr>
          <p:cNvPr id="18" name="动作按钮: 第一张 17">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cxnSp>
        <p:nvCxnSpPr>
          <p:cNvPr id="19" name="直接连接符 18"/>
          <p:cNvCxnSpPr>
            <a:cxnSpLocks noChangeShapeType="1"/>
          </p:cNvCxnSpPr>
          <p:nvPr/>
        </p:nvCxnSpPr>
        <p:spPr bwMode="auto">
          <a:xfrm flipV="1">
            <a:off x="619125" y="1844824"/>
            <a:ext cx="8129588" cy="28575"/>
          </a:xfrm>
          <a:prstGeom prst="line">
            <a:avLst/>
          </a:prstGeom>
          <a:noFill/>
          <a:ln w="57150">
            <a:solidFill>
              <a:srgbClr val="44B36E"/>
            </a:solidFill>
            <a:round/>
            <a:headEnd/>
            <a:tailEnd/>
          </a:ln>
        </p:spPr>
      </p:cxnSp>
      <p:cxnSp>
        <p:nvCxnSpPr>
          <p:cNvPr id="20" name="直接连接符 19"/>
          <p:cNvCxnSpPr>
            <a:cxnSpLocks noChangeShapeType="1"/>
          </p:cNvCxnSpPr>
          <p:nvPr/>
        </p:nvCxnSpPr>
        <p:spPr bwMode="auto">
          <a:xfrm flipV="1">
            <a:off x="619125" y="3006874"/>
            <a:ext cx="8129588" cy="30163"/>
          </a:xfrm>
          <a:prstGeom prst="line">
            <a:avLst/>
          </a:prstGeom>
          <a:noFill/>
          <a:ln w="38100">
            <a:solidFill>
              <a:srgbClr val="44B36E"/>
            </a:solidFill>
            <a:round/>
            <a:headEnd/>
            <a:tailEnd/>
          </a:ln>
        </p:spPr>
      </p:cxnSp>
      <p:sp>
        <p:nvSpPr>
          <p:cNvPr id="21" name="文本框 8"/>
          <p:cNvSpPr txBox="1">
            <a:spLocks noChangeArrowheads="1"/>
          </p:cNvSpPr>
          <p:nvPr/>
        </p:nvSpPr>
        <p:spPr bwMode="auto">
          <a:xfrm>
            <a:off x="899592" y="1981349"/>
            <a:ext cx="2134530"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protest</a:t>
            </a:r>
          </a:p>
        </p:txBody>
      </p:sp>
      <p:sp>
        <p:nvSpPr>
          <p:cNvPr id="32" name="文本框 9"/>
          <p:cNvSpPr txBox="1">
            <a:spLocks noChangeArrowheads="1"/>
          </p:cNvSpPr>
          <p:nvPr/>
        </p:nvSpPr>
        <p:spPr bwMode="auto">
          <a:xfrm>
            <a:off x="853293" y="2546499"/>
            <a:ext cx="2278547"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deliver</a:t>
            </a:r>
          </a:p>
        </p:txBody>
      </p:sp>
      <p:sp>
        <p:nvSpPr>
          <p:cNvPr id="33" name="文本框 10"/>
          <p:cNvSpPr txBox="1">
            <a:spLocks noChangeArrowheads="1"/>
          </p:cNvSpPr>
          <p:nvPr/>
        </p:nvSpPr>
        <p:spPr bwMode="auto">
          <a:xfrm>
            <a:off x="2901997" y="2546499"/>
            <a:ext cx="1886027"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take</a:t>
            </a:r>
          </a:p>
        </p:txBody>
      </p:sp>
      <p:sp>
        <p:nvSpPr>
          <p:cNvPr id="34" name="文本框 11"/>
          <p:cNvSpPr txBox="1">
            <a:spLocks noChangeArrowheads="1"/>
          </p:cNvSpPr>
          <p:nvPr/>
        </p:nvSpPr>
        <p:spPr bwMode="auto">
          <a:xfrm>
            <a:off x="4860032" y="1981349"/>
            <a:ext cx="2304256"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care</a:t>
            </a:r>
          </a:p>
        </p:txBody>
      </p:sp>
      <p:sp>
        <p:nvSpPr>
          <p:cNvPr id="35" name="文本框 12"/>
          <p:cNvSpPr txBox="1">
            <a:spLocks noChangeArrowheads="1"/>
          </p:cNvSpPr>
          <p:nvPr/>
        </p:nvSpPr>
        <p:spPr bwMode="auto">
          <a:xfrm>
            <a:off x="2843808" y="1981349"/>
            <a:ext cx="2016224"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relieved</a:t>
            </a:r>
          </a:p>
        </p:txBody>
      </p:sp>
      <p:sp>
        <p:nvSpPr>
          <p:cNvPr id="36" name="文本框 11"/>
          <p:cNvSpPr txBox="1">
            <a:spLocks noChangeArrowheads="1"/>
          </p:cNvSpPr>
          <p:nvPr/>
        </p:nvSpPr>
        <p:spPr bwMode="auto">
          <a:xfrm>
            <a:off x="7034091" y="1994365"/>
            <a:ext cx="1907704"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switch</a:t>
            </a:r>
          </a:p>
        </p:txBody>
      </p:sp>
      <p:sp>
        <p:nvSpPr>
          <p:cNvPr id="37" name="文本框 10"/>
          <p:cNvSpPr txBox="1">
            <a:spLocks noChangeArrowheads="1"/>
          </p:cNvSpPr>
          <p:nvPr/>
        </p:nvSpPr>
        <p:spPr bwMode="auto">
          <a:xfrm>
            <a:off x="4846213" y="2540812"/>
            <a:ext cx="2030043"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remind</a:t>
            </a:r>
          </a:p>
        </p:txBody>
      </p:sp>
      <p:sp>
        <p:nvSpPr>
          <p:cNvPr id="38" name="文本框 10"/>
          <p:cNvSpPr txBox="1">
            <a:spLocks noChangeArrowheads="1"/>
          </p:cNvSpPr>
          <p:nvPr/>
        </p:nvSpPr>
        <p:spPr bwMode="auto">
          <a:xfrm>
            <a:off x="7020272" y="2570429"/>
            <a:ext cx="174201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treat</a:t>
            </a:r>
          </a:p>
        </p:txBody>
      </p:sp>
      <p:sp>
        <p:nvSpPr>
          <p:cNvPr id="39" name="文本框 18"/>
          <p:cNvSpPr txBox="1">
            <a:spLocks noChangeArrowheads="1"/>
          </p:cNvSpPr>
          <p:nvPr/>
        </p:nvSpPr>
        <p:spPr bwMode="auto">
          <a:xfrm>
            <a:off x="251520" y="3212976"/>
            <a:ext cx="8700751" cy="3213187"/>
          </a:xfrm>
          <a:prstGeom prst="rect">
            <a:avLst/>
          </a:prstGeom>
          <a:noFill/>
          <a:ln w="9525">
            <a:noFill/>
            <a:miter lim="800000"/>
            <a:headEnd/>
            <a:tailEnd/>
          </a:ln>
        </p:spPr>
        <p:txBody>
          <a:bodyPr wrap="square">
            <a:spAutoFit/>
          </a:bodyPr>
          <a:lstStyle/>
          <a:p>
            <a:pPr marL="457200" indent="-457200">
              <a:lnSpc>
                <a:spcPct val="130000"/>
              </a:lnSpc>
              <a:buFont typeface="+mj-lt"/>
              <a:buAutoNum type="arabicPeriod"/>
            </a:pPr>
            <a:r>
              <a:rPr lang="en-US" altLang="zh-CN" sz="2600" dirty="0">
                <a:latin typeface="Times New Roman" pitchFamily="18" charset="0"/>
              </a:rPr>
              <a:t>Most people would prefer to be _________ </a:t>
            </a:r>
            <a:r>
              <a:rPr lang="en-US" altLang="zh-CN" sz="2600" i="1" dirty="0">
                <a:latin typeface="Times New Roman" pitchFamily="18" charset="0"/>
              </a:rPr>
              <a:t>for</a:t>
            </a:r>
            <a:r>
              <a:rPr lang="en-US" altLang="zh-CN" sz="2600" dirty="0">
                <a:latin typeface="Times New Roman" pitchFamily="18" charset="0"/>
              </a:rPr>
              <a:t> at home rather than in a hospital.</a:t>
            </a:r>
          </a:p>
          <a:p>
            <a:pPr marL="457200" indent="-457200">
              <a:lnSpc>
                <a:spcPct val="130000"/>
              </a:lnSpc>
              <a:buFont typeface="+mj-lt"/>
              <a:buAutoNum type="arabicPeriod"/>
            </a:pPr>
            <a:r>
              <a:rPr lang="en-US" altLang="zh-CN" sz="2600" dirty="0">
                <a:latin typeface="Times New Roman" pitchFamily="18" charset="0"/>
              </a:rPr>
              <a:t>I can well remember how proud I was when my mother was asked to _________ </a:t>
            </a:r>
            <a:r>
              <a:rPr lang="en-US" altLang="zh-CN" sz="2600" i="1" dirty="0">
                <a:latin typeface="Times New Roman" pitchFamily="18" charset="0"/>
              </a:rPr>
              <a:t>a speech </a:t>
            </a:r>
            <a:r>
              <a:rPr lang="en-US" altLang="zh-CN" sz="2600" dirty="0">
                <a:latin typeface="Times New Roman" pitchFamily="18" charset="0"/>
              </a:rPr>
              <a:t>at a parent-teacher conference.</a:t>
            </a:r>
          </a:p>
          <a:p>
            <a:pPr marL="457200" indent="-457200">
              <a:lnSpc>
                <a:spcPct val="130000"/>
              </a:lnSpc>
              <a:buFont typeface="+mj-lt"/>
              <a:buAutoNum type="arabicPeriod"/>
            </a:pPr>
            <a:r>
              <a:rPr lang="en-US" altLang="zh-CN" sz="2600" dirty="0">
                <a:latin typeface="Times New Roman" pitchFamily="18" charset="0"/>
              </a:rPr>
              <a:t>My parents are now so accustomed to Android </a:t>
            </a:r>
            <a:r>
              <a:rPr lang="en-US" altLang="zh-CN" sz="2400" dirty="0">
                <a:latin typeface="Times New Roman" pitchFamily="18" charset="0"/>
              </a:rPr>
              <a:t>(</a:t>
            </a:r>
            <a:r>
              <a:rPr lang="zh-CN" altLang="en-US" sz="2400" dirty="0">
                <a:latin typeface="Times New Roman" pitchFamily="18" charset="0"/>
              </a:rPr>
              <a:t>安卓操作系统</a:t>
            </a:r>
            <a:r>
              <a:rPr lang="en-US" altLang="zh-CN" sz="2400" dirty="0">
                <a:latin typeface="Times New Roman" pitchFamily="18" charset="0"/>
              </a:rPr>
              <a:t>)</a:t>
            </a:r>
            <a:r>
              <a:rPr lang="en-US" altLang="zh-CN" sz="2600" dirty="0">
                <a:latin typeface="Times New Roman" pitchFamily="18" charset="0"/>
              </a:rPr>
              <a:t> that they don’t want to __________ </a:t>
            </a:r>
            <a:r>
              <a:rPr lang="en-US" altLang="zh-CN" sz="2600" i="1" dirty="0">
                <a:latin typeface="Times New Roman" pitchFamily="18" charset="0"/>
              </a:rPr>
              <a:t>to</a:t>
            </a:r>
            <a:r>
              <a:rPr lang="en-US" altLang="zh-CN" sz="2600" dirty="0">
                <a:latin typeface="Times New Roman" pitchFamily="18" charset="0"/>
              </a:rPr>
              <a:t> </a:t>
            </a:r>
            <a:r>
              <a:rPr lang="en-US" altLang="zh-CN" sz="2600" dirty="0" err="1">
                <a:latin typeface="Times New Roman" pitchFamily="18" charset="0"/>
              </a:rPr>
              <a:t>iPhone</a:t>
            </a:r>
            <a:r>
              <a:rPr lang="en-US" altLang="zh-CN" sz="2600" dirty="0">
                <a:latin typeface="Times New Roman" pitchFamily="18" charset="0"/>
              </a:rPr>
              <a:t>.</a:t>
            </a:r>
          </a:p>
        </p:txBody>
      </p:sp>
      <p:sp>
        <p:nvSpPr>
          <p:cNvPr id="40" name="文本框 4"/>
          <p:cNvSpPr txBox="1">
            <a:spLocks noChangeArrowheads="1"/>
          </p:cNvSpPr>
          <p:nvPr/>
        </p:nvSpPr>
        <p:spPr bwMode="auto">
          <a:xfrm>
            <a:off x="5220072" y="3227222"/>
            <a:ext cx="108012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cared</a:t>
            </a:r>
          </a:p>
        </p:txBody>
      </p:sp>
      <p:sp>
        <p:nvSpPr>
          <p:cNvPr id="41" name="文本框 4"/>
          <p:cNvSpPr txBox="1">
            <a:spLocks noChangeArrowheads="1"/>
          </p:cNvSpPr>
          <p:nvPr/>
        </p:nvSpPr>
        <p:spPr bwMode="auto">
          <a:xfrm>
            <a:off x="1994344" y="4791613"/>
            <a:ext cx="144016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deliver</a:t>
            </a:r>
          </a:p>
        </p:txBody>
      </p:sp>
      <p:sp>
        <p:nvSpPr>
          <p:cNvPr id="42" name="文本框 4"/>
          <p:cNvSpPr txBox="1">
            <a:spLocks noChangeArrowheads="1"/>
          </p:cNvSpPr>
          <p:nvPr/>
        </p:nvSpPr>
        <p:spPr bwMode="auto">
          <a:xfrm>
            <a:off x="4722935" y="5805264"/>
            <a:ext cx="108012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switch</a:t>
            </a:r>
          </a:p>
        </p:txBody>
      </p:sp>
      <p:sp>
        <p:nvSpPr>
          <p:cNvPr id="31"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blinds(horizontal)">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blinds(horizontal)">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36" name="文本框 18"/>
          <p:cNvSpPr txBox="1">
            <a:spLocks noChangeArrowheads="1"/>
          </p:cNvSpPr>
          <p:nvPr/>
        </p:nvSpPr>
        <p:spPr bwMode="auto">
          <a:xfrm>
            <a:off x="179512" y="1031522"/>
            <a:ext cx="8825271" cy="5241884"/>
          </a:xfrm>
          <a:prstGeom prst="rect">
            <a:avLst/>
          </a:prstGeom>
          <a:noFill/>
          <a:ln w="9525">
            <a:noFill/>
            <a:miter lim="800000"/>
            <a:headEnd/>
            <a:tailEnd/>
          </a:ln>
        </p:spPr>
        <p:txBody>
          <a:bodyPr wrap="square">
            <a:spAutoFit/>
          </a:bodyPr>
          <a:lstStyle/>
          <a:p>
            <a:pPr marL="457200" indent="-457200">
              <a:lnSpc>
                <a:spcPct val="130000"/>
              </a:lnSpc>
              <a:buFont typeface="+mj-lt"/>
              <a:buAutoNum type="arabicPeriod" startAt="4"/>
            </a:pPr>
            <a:r>
              <a:rPr lang="en-US" altLang="zh-CN" sz="2600" dirty="0">
                <a:latin typeface="Times New Roman" pitchFamily="18" charset="0"/>
              </a:rPr>
              <a:t>Excited at his success, I told my cousin that I would ________ him </a:t>
            </a:r>
            <a:r>
              <a:rPr lang="en-US" altLang="zh-CN" sz="2600" i="1" dirty="0">
                <a:latin typeface="Times New Roman" pitchFamily="18" charset="0"/>
              </a:rPr>
              <a:t>to</a:t>
            </a:r>
            <a:r>
              <a:rPr lang="en-US" altLang="zh-CN" sz="2600" dirty="0">
                <a:latin typeface="Times New Roman" pitchFamily="18" charset="0"/>
              </a:rPr>
              <a:t> dinner and he could name the restaurant.</a:t>
            </a:r>
          </a:p>
          <a:p>
            <a:pPr marL="457200" indent="-457200">
              <a:lnSpc>
                <a:spcPct val="130000"/>
              </a:lnSpc>
              <a:buFont typeface="+mj-lt"/>
              <a:buAutoNum type="arabicPeriod" startAt="4"/>
            </a:pPr>
            <a:r>
              <a:rPr lang="en-US" altLang="zh-CN" sz="2600" dirty="0">
                <a:latin typeface="Times New Roman" pitchFamily="18" charset="0"/>
              </a:rPr>
              <a:t>My mother is quite forgetful. I have to ___________ her </a:t>
            </a:r>
            <a:r>
              <a:rPr lang="en-US" altLang="zh-CN" sz="2600" i="1" dirty="0">
                <a:latin typeface="Times New Roman" pitchFamily="18" charset="0"/>
              </a:rPr>
              <a:t>of</a:t>
            </a:r>
            <a:r>
              <a:rPr lang="en-US" altLang="zh-CN" sz="2600" dirty="0">
                <a:latin typeface="Times New Roman" pitchFamily="18" charset="0"/>
              </a:rPr>
              <a:t> her promise.</a:t>
            </a:r>
          </a:p>
          <a:p>
            <a:pPr marL="457200" indent="-457200">
              <a:lnSpc>
                <a:spcPct val="130000"/>
              </a:lnSpc>
              <a:buFont typeface="+mj-lt"/>
              <a:buAutoNum type="arabicPeriod" startAt="4"/>
            </a:pPr>
            <a:r>
              <a:rPr lang="en-US" altLang="zh-CN" sz="2600" dirty="0">
                <a:latin typeface="Times New Roman" pitchFamily="18" charset="0"/>
              </a:rPr>
              <a:t>Parents ____________ </a:t>
            </a:r>
            <a:r>
              <a:rPr lang="en-US" altLang="zh-CN" sz="2600" i="1" dirty="0">
                <a:latin typeface="Times New Roman" pitchFamily="18" charset="0"/>
              </a:rPr>
              <a:t>against</a:t>
            </a:r>
            <a:r>
              <a:rPr lang="en-US" altLang="zh-CN" sz="2600" dirty="0">
                <a:latin typeface="Times New Roman" pitchFamily="18" charset="0"/>
              </a:rPr>
              <a:t> the school’s decision to cut down music lessons.</a:t>
            </a:r>
          </a:p>
          <a:p>
            <a:pPr marL="457200" indent="-457200">
              <a:lnSpc>
                <a:spcPct val="130000"/>
              </a:lnSpc>
              <a:buFont typeface="+mj-lt"/>
              <a:buAutoNum type="arabicPeriod" startAt="4"/>
            </a:pPr>
            <a:r>
              <a:rPr lang="en-US" altLang="zh-CN" sz="2600" dirty="0">
                <a:latin typeface="Times New Roman" pitchFamily="18" charset="0"/>
              </a:rPr>
              <a:t>My parents ________ </a:t>
            </a:r>
            <a:r>
              <a:rPr lang="en-US" altLang="zh-CN" sz="2600" i="1" dirty="0">
                <a:latin typeface="Times New Roman" pitchFamily="18" charset="0"/>
              </a:rPr>
              <a:t>pride</a:t>
            </a:r>
            <a:r>
              <a:rPr lang="en-US" altLang="zh-CN" sz="2600" dirty="0">
                <a:latin typeface="Times New Roman" pitchFamily="18" charset="0"/>
              </a:rPr>
              <a:t> in my accomplishments, which are stepping stones to my dreams.</a:t>
            </a:r>
          </a:p>
          <a:p>
            <a:pPr marL="457200" indent="-457200">
              <a:lnSpc>
                <a:spcPct val="130000"/>
              </a:lnSpc>
              <a:buFont typeface="+mj-lt"/>
              <a:buAutoNum type="arabicPeriod" startAt="4"/>
            </a:pPr>
            <a:r>
              <a:rPr lang="en-US" altLang="zh-CN" sz="2600" dirty="0">
                <a:latin typeface="Times New Roman" pitchFamily="18" charset="0"/>
              </a:rPr>
              <a:t>As he grew up, his parents were gradually __________ </a:t>
            </a:r>
            <a:r>
              <a:rPr lang="en-US" altLang="zh-CN" sz="2600" i="1" dirty="0">
                <a:latin typeface="Times New Roman" pitchFamily="18" charset="0"/>
              </a:rPr>
              <a:t>of</a:t>
            </a:r>
            <a:r>
              <a:rPr lang="en-US" altLang="zh-CN" sz="2600" dirty="0">
                <a:latin typeface="Times New Roman" pitchFamily="18" charset="0"/>
              </a:rPr>
              <a:t> the burden of planning for his future.</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1" name="文本框 10"/>
          <p:cNvSpPr txBox="1">
            <a:spLocks noChangeArrowheads="1"/>
          </p:cNvSpPr>
          <p:nvPr/>
        </p:nvSpPr>
        <p:spPr bwMode="auto">
          <a:xfrm>
            <a:off x="6084168" y="2091626"/>
            <a:ext cx="158417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remind</a:t>
            </a:r>
          </a:p>
        </p:txBody>
      </p:sp>
      <p:sp>
        <p:nvSpPr>
          <p:cNvPr id="22" name="文本框 10"/>
          <p:cNvSpPr txBox="1">
            <a:spLocks noChangeArrowheads="1"/>
          </p:cNvSpPr>
          <p:nvPr/>
        </p:nvSpPr>
        <p:spPr bwMode="auto">
          <a:xfrm>
            <a:off x="2015716" y="3140968"/>
            <a:ext cx="158417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protested</a:t>
            </a:r>
          </a:p>
        </p:txBody>
      </p:sp>
      <p:sp>
        <p:nvSpPr>
          <p:cNvPr id="23" name="文本框 10"/>
          <p:cNvSpPr txBox="1">
            <a:spLocks noChangeArrowheads="1"/>
          </p:cNvSpPr>
          <p:nvPr/>
        </p:nvSpPr>
        <p:spPr bwMode="auto">
          <a:xfrm>
            <a:off x="2542474" y="4149080"/>
            <a:ext cx="108012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take</a:t>
            </a:r>
          </a:p>
        </p:txBody>
      </p:sp>
      <p:sp>
        <p:nvSpPr>
          <p:cNvPr id="26" name="文本框 10"/>
          <p:cNvSpPr txBox="1">
            <a:spLocks noChangeArrowheads="1"/>
          </p:cNvSpPr>
          <p:nvPr/>
        </p:nvSpPr>
        <p:spPr bwMode="auto">
          <a:xfrm>
            <a:off x="881608" y="1599183"/>
            <a:ext cx="86409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treat</a:t>
            </a:r>
          </a:p>
        </p:txBody>
      </p:sp>
      <p:sp>
        <p:nvSpPr>
          <p:cNvPr id="29" name="文本框 10"/>
          <p:cNvSpPr txBox="1">
            <a:spLocks noChangeArrowheads="1"/>
          </p:cNvSpPr>
          <p:nvPr/>
        </p:nvSpPr>
        <p:spPr bwMode="auto">
          <a:xfrm>
            <a:off x="6552220" y="5229200"/>
            <a:ext cx="136815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relieved</a:t>
            </a:r>
          </a:p>
        </p:txBody>
      </p:sp>
      <p:sp>
        <p:nvSpPr>
          <p:cNvPr id="19"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linds(horizontal)">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6" grpId="0"/>
      <p:bldP spid="2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8</a:t>
            </a:r>
            <a:endParaRPr lang="zh-CN" altLang="en-US" b="1" dirty="0">
              <a:solidFill>
                <a:prstClr val="white"/>
              </a:solidFill>
              <a:latin typeface="微软雅黑" pitchFamily="34" charset="-122"/>
              <a:ea typeface="微软雅黑" pitchFamily="34" charset="-122"/>
            </a:endParaRPr>
          </a:p>
        </p:txBody>
      </p:sp>
      <p:sp>
        <p:nvSpPr>
          <p:cNvPr id="15" name="矩形 14"/>
          <p:cNvSpPr/>
          <p:nvPr/>
        </p:nvSpPr>
        <p:spPr>
          <a:xfrm>
            <a:off x="211459" y="2908501"/>
            <a:ext cx="4111304" cy="2532161"/>
          </a:xfrm>
          <a:prstGeom prst="rect">
            <a:avLst/>
          </a:prstGeom>
          <a:noFill/>
          <a:ln>
            <a:solidFill>
              <a:srgbClr val="64A96A"/>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latin typeface="Times New Roman" pitchFamily="18" charset="0"/>
            </a:endParaRPr>
          </a:p>
        </p:txBody>
      </p:sp>
      <p:sp>
        <p:nvSpPr>
          <p:cNvPr id="19" name="L 形 18"/>
          <p:cNvSpPr/>
          <p:nvPr/>
        </p:nvSpPr>
        <p:spPr>
          <a:xfrm flipV="1">
            <a:off x="222540" y="2897510"/>
            <a:ext cx="155575" cy="171450"/>
          </a:xfrm>
          <a:prstGeom prst="corner">
            <a:avLst/>
          </a:prstGeom>
          <a:solidFill>
            <a:srgbClr val="64A96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latin typeface="Times New Roman" pitchFamily="18" charset="0"/>
            </a:endParaRPr>
          </a:p>
        </p:txBody>
      </p:sp>
      <p:sp>
        <p:nvSpPr>
          <p:cNvPr id="20" name="L 形 19"/>
          <p:cNvSpPr/>
          <p:nvPr/>
        </p:nvSpPr>
        <p:spPr>
          <a:xfrm rot="16200000">
            <a:off x="4163193" y="5271285"/>
            <a:ext cx="168275" cy="179387"/>
          </a:xfrm>
          <a:prstGeom prst="corner">
            <a:avLst/>
          </a:prstGeom>
          <a:solidFill>
            <a:srgbClr val="64A96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latin typeface="Times New Roman" pitchFamily="18" charset="0"/>
            </a:endParaRPr>
          </a:p>
        </p:txBody>
      </p:sp>
      <p:sp>
        <p:nvSpPr>
          <p:cNvPr id="21" name="文本框 27"/>
          <p:cNvSpPr txBox="1">
            <a:spLocks noChangeArrowheads="1"/>
          </p:cNvSpPr>
          <p:nvPr/>
        </p:nvSpPr>
        <p:spPr bwMode="auto">
          <a:xfrm>
            <a:off x="237339" y="2924944"/>
            <a:ext cx="4020889" cy="2593018"/>
          </a:xfrm>
          <a:prstGeom prst="rect">
            <a:avLst/>
          </a:prstGeom>
          <a:noFill/>
          <a:ln w="9525">
            <a:noFill/>
            <a:miter lim="800000"/>
            <a:headEnd/>
            <a:tailEnd/>
          </a:ln>
        </p:spPr>
        <p:txBody>
          <a:bodyPr wrap="square">
            <a:spAutoFit/>
          </a:bodyPr>
          <a:lstStyle/>
          <a:p>
            <a:pPr>
              <a:lnSpc>
                <a:spcPct val="130000"/>
              </a:lnSpc>
            </a:pPr>
            <a:r>
              <a:rPr lang="en-US" altLang="zh-CN" sz="2500" b="1" dirty="0">
                <a:solidFill>
                  <a:srgbClr val="64A96A"/>
                </a:solidFill>
                <a:latin typeface="Times New Roman" pitchFamily="18" charset="0"/>
              </a:rPr>
              <a:t>Verbs which often go before:</a:t>
            </a:r>
          </a:p>
          <a:p>
            <a:pPr>
              <a:lnSpc>
                <a:spcPct val="130000"/>
              </a:lnSpc>
            </a:pPr>
            <a:r>
              <a:rPr lang="en-US" altLang="zh-CN" sz="2500" b="1" dirty="0">
                <a:latin typeface="Times New Roman" pitchFamily="18" charset="0"/>
              </a:rPr>
              <a:t>school </a:t>
            </a:r>
            <a:r>
              <a:rPr lang="en-US" altLang="zh-CN" sz="2500" dirty="0">
                <a:latin typeface="Times New Roman" pitchFamily="18" charset="0"/>
              </a:rPr>
              <a:t>      attend        leave                 	      skip</a:t>
            </a:r>
          </a:p>
          <a:p>
            <a:pPr>
              <a:lnSpc>
                <a:spcPct val="130000"/>
              </a:lnSpc>
            </a:pPr>
            <a:r>
              <a:rPr lang="en-US" altLang="zh-CN" sz="2500" b="1" dirty="0">
                <a:latin typeface="Times New Roman" pitchFamily="18" charset="0"/>
              </a:rPr>
              <a:t>pleasure   </a:t>
            </a:r>
            <a:r>
              <a:rPr lang="en-US" altLang="zh-CN" sz="2500" dirty="0">
                <a:latin typeface="Times New Roman" pitchFamily="18" charset="0"/>
              </a:rPr>
              <a:t>give            bring   	      take</a:t>
            </a:r>
          </a:p>
        </p:txBody>
      </p:sp>
      <p:sp>
        <p:nvSpPr>
          <p:cNvPr id="22" name="五边形 21"/>
          <p:cNvSpPr>
            <a:spLocks noChangeArrowheads="1"/>
          </p:cNvSpPr>
          <p:nvPr/>
        </p:nvSpPr>
        <p:spPr bwMode="auto">
          <a:xfrm>
            <a:off x="198438" y="838031"/>
            <a:ext cx="1254323"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4</a:t>
            </a:r>
            <a:endParaRPr kumimoji="1" lang="zh-CN" altLang="en-US" sz="2400" b="1" dirty="0">
              <a:solidFill>
                <a:srgbClr val="FFFFFF"/>
              </a:solidFill>
              <a:latin typeface="Times New Roman" pitchFamily="18" charset="0"/>
            </a:endParaRPr>
          </a:p>
        </p:txBody>
      </p:sp>
      <p:sp>
        <p:nvSpPr>
          <p:cNvPr id="23" name="文本框 12"/>
          <p:cNvSpPr txBox="1">
            <a:spLocks noChangeArrowheads="1"/>
          </p:cNvSpPr>
          <p:nvPr/>
        </p:nvSpPr>
        <p:spPr bwMode="auto">
          <a:xfrm>
            <a:off x="1488281" y="802636"/>
            <a:ext cx="7476332" cy="1815882"/>
          </a:xfrm>
          <a:prstGeom prst="rect">
            <a:avLst/>
          </a:prstGeom>
          <a:noFill/>
          <a:ln w="9525">
            <a:noFill/>
            <a:miter lim="800000"/>
            <a:headEnd/>
            <a:tailEnd/>
          </a:ln>
        </p:spPr>
        <p:txBody>
          <a:bodyPr wrap="square">
            <a:spAutoFit/>
          </a:bodyPr>
          <a:lstStyle/>
          <a:p>
            <a:r>
              <a:rPr lang="en-US" altLang="zh-CN" sz="2800" b="1" dirty="0">
                <a:solidFill>
                  <a:srgbClr val="000000"/>
                </a:solidFill>
                <a:latin typeface="Times New Roman" pitchFamily="18" charset="0"/>
              </a:rPr>
              <a:t>Complete the sentences with suitable expressions from the collocation box. Make changes where necessary. Sometimes more than one collocation is possible. </a:t>
            </a:r>
          </a:p>
        </p:txBody>
      </p:sp>
      <p:sp>
        <p:nvSpPr>
          <p:cNvPr id="18" name="动作按钮: 第一张 17">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6" name="矩形 25"/>
          <p:cNvSpPr/>
          <p:nvPr/>
        </p:nvSpPr>
        <p:spPr>
          <a:xfrm>
            <a:off x="4423008" y="2920912"/>
            <a:ext cx="4541605" cy="2556419"/>
          </a:xfrm>
          <a:prstGeom prst="rect">
            <a:avLst/>
          </a:prstGeom>
          <a:noFill/>
          <a:ln>
            <a:solidFill>
              <a:srgbClr val="64A96A"/>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latin typeface="Times New Roman" pitchFamily="18" charset="0"/>
            </a:endParaRPr>
          </a:p>
        </p:txBody>
      </p:sp>
      <p:sp>
        <p:nvSpPr>
          <p:cNvPr id="29" name="L 形 28"/>
          <p:cNvSpPr/>
          <p:nvPr/>
        </p:nvSpPr>
        <p:spPr>
          <a:xfrm flipV="1">
            <a:off x="4423008" y="2924944"/>
            <a:ext cx="155575" cy="171450"/>
          </a:xfrm>
          <a:prstGeom prst="corner">
            <a:avLst/>
          </a:prstGeom>
          <a:solidFill>
            <a:srgbClr val="64A96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latin typeface="Times New Roman" pitchFamily="18" charset="0"/>
            </a:endParaRPr>
          </a:p>
        </p:txBody>
      </p:sp>
      <p:sp>
        <p:nvSpPr>
          <p:cNvPr id="31" name="L 形 30"/>
          <p:cNvSpPr/>
          <p:nvPr/>
        </p:nvSpPr>
        <p:spPr>
          <a:xfrm rot="16200000">
            <a:off x="8791575" y="5312079"/>
            <a:ext cx="168275" cy="179387"/>
          </a:xfrm>
          <a:prstGeom prst="corner">
            <a:avLst/>
          </a:prstGeom>
          <a:solidFill>
            <a:srgbClr val="64A96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latin typeface="Times New Roman" pitchFamily="18" charset="0"/>
            </a:endParaRPr>
          </a:p>
        </p:txBody>
      </p:sp>
      <p:sp>
        <p:nvSpPr>
          <p:cNvPr id="32" name="文本框 27"/>
          <p:cNvSpPr txBox="1">
            <a:spLocks noChangeArrowheads="1"/>
          </p:cNvSpPr>
          <p:nvPr/>
        </p:nvSpPr>
        <p:spPr bwMode="auto">
          <a:xfrm>
            <a:off x="4396472" y="2957400"/>
            <a:ext cx="4747527" cy="2492990"/>
          </a:xfrm>
          <a:prstGeom prst="rect">
            <a:avLst/>
          </a:prstGeom>
          <a:noFill/>
          <a:ln w="9525">
            <a:noFill/>
            <a:miter lim="800000"/>
            <a:headEnd/>
            <a:tailEnd/>
          </a:ln>
        </p:spPr>
        <p:txBody>
          <a:bodyPr wrap="square">
            <a:spAutoFit/>
          </a:bodyPr>
          <a:lstStyle/>
          <a:p>
            <a:pPr>
              <a:lnSpc>
                <a:spcPct val="130000"/>
              </a:lnSpc>
            </a:pPr>
            <a:r>
              <a:rPr lang="en-US" altLang="zh-CN" sz="2400" b="1" dirty="0">
                <a:solidFill>
                  <a:srgbClr val="64A96A"/>
                </a:solidFill>
                <a:latin typeface="Times New Roman" pitchFamily="18" charset="0"/>
              </a:rPr>
              <a:t>Adjectives which often go before:</a:t>
            </a:r>
          </a:p>
          <a:p>
            <a:pPr>
              <a:lnSpc>
                <a:spcPct val="130000"/>
              </a:lnSpc>
            </a:pPr>
            <a:r>
              <a:rPr lang="en-US" altLang="zh-CN" sz="2400" b="1" dirty="0">
                <a:latin typeface="Times New Roman" pitchFamily="18" charset="0"/>
              </a:rPr>
              <a:t>light          </a:t>
            </a:r>
            <a:r>
              <a:rPr lang="en-US" altLang="zh-CN" sz="2400" dirty="0">
                <a:latin typeface="Times New Roman" pitchFamily="18" charset="0"/>
              </a:rPr>
              <a:t>soft           dim</a:t>
            </a:r>
          </a:p>
          <a:p>
            <a:pPr>
              <a:lnSpc>
                <a:spcPct val="130000"/>
              </a:lnSpc>
            </a:pPr>
            <a:r>
              <a:rPr lang="en-US" altLang="zh-CN" sz="2400" dirty="0">
                <a:latin typeface="Times New Roman" pitchFamily="18" charset="0"/>
              </a:rPr>
              <a:t>                  bright</a:t>
            </a:r>
          </a:p>
          <a:p>
            <a:pPr>
              <a:lnSpc>
                <a:spcPct val="130000"/>
              </a:lnSpc>
            </a:pPr>
            <a:r>
              <a:rPr lang="en-US" altLang="zh-CN" sz="2400" b="1" dirty="0">
                <a:latin typeface="Times New Roman" pitchFamily="18" charset="0"/>
              </a:rPr>
              <a:t>encouragement </a:t>
            </a:r>
            <a:r>
              <a:rPr lang="en-US" altLang="zh-CN" sz="2400" dirty="0">
                <a:latin typeface="Times New Roman" pitchFamily="18" charset="0"/>
              </a:rPr>
              <a:t>   constant</a:t>
            </a:r>
          </a:p>
          <a:p>
            <a:pPr>
              <a:lnSpc>
                <a:spcPct val="130000"/>
              </a:lnSpc>
            </a:pPr>
            <a:r>
              <a:rPr lang="en-US" altLang="zh-CN" sz="2400" dirty="0">
                <a:latin typeface="Times New Roman" pitchFamily="18" charset="0"/>
              </a:rPr>
              <a:t>                              positive     slight</a:t>
            </a:r>
          </a:p>
        </p:txBody>
      </p:sp>
      <p:sp>
        <p:nvSpPr>
          <p:cNvPr id="33"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907704"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8</a:t>
            </a:r>
            <a:endParaRPr lang="zh-CN" altLang="en-US" b="1" dirty="0">
              <a:solidFill>
                <a:prstClr val="white"/>
              </a:solidFill>
              <a:latin typeface="微软雅黑" pitchFamily="34" charset="-122"/>
              <a:ea typeface="微软雅黑" pitchFamily="34" charset="-122"/>
            </a:endParaRPr>
          </a:p>
        </p:txBody>
      </p:sp>
      <p:sp>
        <p:nvSpPr>
          <p:cNvPr id="36" name="文本框 18"/>
          <p:cNvSpPr txBox="1">
            <a:spLocks noChangeArrowheads="1"/>
          </p:cNvSpPr>
          <p:nvPr/>
        </p:nvSpPr>
        <p:spPr bwMode="auto">
          <a:xfrm>
            <a:off x="19036" y="785460"/>
            <a:ext cx="8964613" cy="5678478"/>
          </a:xfrm>
          <a:prstGeom prst="rect">
            <a:avLst/>
          </a:prstGeom>
          <a:noFill/>
          <a:ln w="9525">
            <a:noFill/>
            <a:miter lim="800000"/>
            <a:headEnd/>
            <a:tailEnd/>
          </a:ln>
        </p:spPr>
        <p:txBody>
          <a:bodyPr wrap="square">
            <a:spAutoFit/>
          </a:bodyPr>
          <a:lstStyle/>
          <a:p>
            <a:pPr marL="457200" indent="-457200">
              <a:spcBef>
                <a:spcPts val="600"/>
              </a:spcBef>
              <a:buFont typeface="+mj-lt"/>
              <a:buAutoNum type="arabicPeriod"/>
            </a:pPr>
            <a:r>
              <a:rPr lang="en-US" altLang="zh-CN" sz="2600" dirty="0">
                <a:latin typeface="Times New Roman" pitchFamily="18" charset="0"/>
              </a:rPr>
              <a:t>Whenever my mother caught me reading in __________, she would warn me that it would ruin my eyesight.</a:t>
            </a:r>
          </a:p>
          <a:p>
            <a:pPr marL="457200" indent="-457200">
              <a:spcBef>
                <a:spcPts val="600"/>
              </a:spcBef>
              <a:spcAft>
                <a:spcPts val="600"/>
              </a:spcAft>
              <a:buFont typeface="+mj-lt"/>
              <a:buAutoNum type="arabicPeriod"/>
            </a:pPr>
            <a:r>
              <a:rPr lang="en-US" altLang="zh-CN" sz="2600" dirty="0">
                <a:latin typeface="Times New Roman" pitchFamily="18" charset="0"/>
              </a:rPr>
              <a:t>He used to get addicted to gaming and sometimes he would ____________.</a:t>
            </a:r>
          </a:p>
          <a:p>
            <a:pPr marL="457200" indent="-457200">
              <a:spcAft>
                <a:spcPts val="600"/>
              </a:spcAft>
              <a:buFont typeface="+mj-lt"/>
              <a:buAutoNum type="arabicPeriod"/>
            </a:pPr>
            <a:r>
              <a:rPr lang="en-US" altLang="zh-CN" sz="2600" dirty="0">
                <a:latin typeface="Times New Roman" pitchFamily="18" charset="0"/>
              </a:rPr>
              <a:t>Words of ______________________, rather than punishment, have great power and kids will carry them for years.</a:t>
            </a:r>
          </a:p>
          <a:p>
            <a:pPr marL="457200" indent="-457200">
              <a:spcBef>
                <a:spcPts val="600"/>
              </a:spcBef>
              <a:buFont typeface="+mj-lt"/>
              <a:buAutoNum type="arabicPeriod"/>
            </a:pPr>
            <a:r>
              <a:rPr lang="en-US" altLang="zh-CN" sz="2600" dirty="0">
                <a:latin typeface="Times New Roman" pitchFamily="18" charset="0"/>
              </a:rPr>
              <a:t>The curtain suddenly drawn, ____________ shone in and I had to close my eyes.</a:t>
            </a:r>
          </a:p>
          <a:p>
            <a:pPr marL="457200" indent="-457200">
              <a:spcBef>
                <a:spcPts val="600"/>
              </a:spcBef>
              <a:buFont typeface="+mj-lt"/>
              <a:buAutoNum type="arabicPeriod"/>
            </a:pPr>
            <a:r>
              <a:rPr lang="en-US" altLang="zh-CN" sz="2600" dirty="0">
                <a:latin typeface="Times New Roman" pitchFamily="18" charset="0"/>
              </a:rPr>
              <a:t>My brother is a musician. I am so proud that he __________________ to a lot of people through his creativity.</a:t>
            </a:r>
          </a:p>
          <a:p>
            <a:pPr marL="457200" indent="-457200">
              <a:buFont typeface="+mj-lt"/>
              <a:buAutoNum type="arabicPeriod"/>
            </a:pPr>
            <a:r>
              <a:rPr lang="en-US" altLang="zh-CN" sz="2600" dirty="0">
                <a:latin typeface="Times New Roman" pitchFamily="18" charset="0"/>
              </a:rPr>
              <a:t>At the end of the book the author expresses his thanks to his family for their ______________________ and unselfish devotion.</a:t>
            </a:r>
          </a:p>
        </p:txBody>
      </p:sp>
      <p:sp>
        <p:nvSpPr>
          <p:cNvPr id="40" name="文本框 10"/>
          <p:cNvSpPr txBox="1">
            <a:spLocks noChangeArrowheads="1"/>
          </p:cNvSpPr>
          <p:nvPr/>
        </p:nvSpPr>
        <p:spPr bwMode="auto">
          <a:xfrm>
            <a:off x="6516216" y="781064"/>
            <a:ext cx="144016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dim light</a:t>
            </a:r>
          </a:p>
        </p:txBody>
      </p:sp>
      <p:sp>
        <p:nvSpPr>
          <p:cNvPr id="41" name="文本框 10"/>
          <p:cNvSpPr txBox="1">
            <a:spLocks noChangeArrowheads="1"/>
          </p:cNvSpPr>
          <p:nvPr/>
        </p:nvSpPr>
        <p:spPr bwMode="auto">
          <a:xfrm>
            <a:off x="646323" y="2052404"/>
            <a:ext cx="194421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skip school</a:t>
            </a:r>
          </a:p>
        </p:txBody>
      </p:sp>
      <p:sp>
        <p:nvSpPr>
          <p:cNvPr id="18" name="文本框 10"/>
          <p:cNvSpPr txBox="1">
            <a:spLocks noChangeArrowheads="1"/>
          </p:cNvSpPr>
          <p:nvPr/>
        </p:nvSpPr>
        <p:spPr bwMode="auto">
          <a:xfrm>
            <a:off x="1987615" y="2484452"/>
            <a:ext cx="4176464"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positive encouragement</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1" name="文本框 10"/>
          <p:cNvSpPr txBox="1">
            <a:spLocks noChangeArrowheads="1"/>
          </p:cNvSpPr>
          <p:nvPr/>
        </p:nvSpPr>
        <p:spPr bwMode="auto">
          <a:xfrm>
            <a:off x="4516438" y="3378477"/>
            <a:ext cx="172819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bright light</a:t>
            </a:r>
          </a:p>
        </p:txBody>
      </p:sp>
      <p:sp>
        <p:nvSpPr>
          <p:cNvPr id="22" name="文本框 10"/>
          <p:cNvSpPr txBox="1">
            <a:spLocks noChangeArrowheads="1"/>
          </p:cNvSpPr>
          <p:nvPr/>
        </p:nvSpPr>
        <p:spPr bwMode="auto">
          <a:xfrm>
            <a:off x="525306" y="4664749"/>
            <a:ext cx="3364878"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gives / brings pleasure</a:t>
            </a:r>
          </a:p>
        </p:txBody>
      </p:sp>
      <p:sp>
        <p:nvSpPr>
          <p:cNvPr id="25" name="文本框 10"/>
          <p:cNvSpPr txBox="1">
            <a:spLocks noChangeArrowheads="1"/>
          </p:cNvSpPr>
          <p:nvPr/>
        </p:nvSpPr>
        <p:spPr bwMode="auto">
          <a:xfrm>
            <a:off x="2799630" y="5508788"/>
            <a:ext cx="4105597"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constant encouragement</a:t>
            </a:r>
          </a:p>
        </p:txBody>
      </p:sp>
      <p:sp>
        <p:nvSpPr>
          <p:cNvPr id="23"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blinds(horizontal)">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linds(horizontal)">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18" grpId="0"/>
      <p:bldP spid="21" grpId="0"/>
      <p:bldP spid="22" grpId="0"/>
      <p:bldP spid="2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5" name="矩形 5"/>
          <p:cNvSpPr>
            <a:spLocks noChangeArrowheads="1"/>
          </p:cNvSpPr>
          <p:nvPr/>
        </p:nvSpPr>
        <p:spPr bwMode="auto">
          <a:xfrm>
            <a:off x="1641744" y="804208"/>
            <a:ext cx="7083425" cy="1384995"/>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en-US" altLang="zh-CN" sz="2800" b="1" dirty="0">
                <a:solidFill>
                  <a:srgbClr val="000000"/>
                </a:solidFill>
                <a:latin typeface="Times New Roman" pitchFamily="18" charset="0"/>
              </a:rPr>
              <a:t>Complete the passage with suitable words from the word bank. You may not use any of the words more than once.</a:t>
            </a:r>
          </a:p>
        </p:txBody>
      </p:sp>
      <p:sp>
        <p:nvSpPr>
          <p:cNvPr id="19" name="五边形 18"/>
          <p:cNvSpPr>
            <a:spLocks noChangeArrowheads="1"/>
          </p:cNvSpPr>
          <p:nvPr/>
        </p:nvSpPr>
        <p:spPr bwMode="auto">
          <a:xfrm>
            <a:off x="251520" y="908844"/>
            <a:ext cx="1254323"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fontAlgn="base">
              <a:spcBef>
                <a:spcPct val="0"/>
              </a:spcBef>
              <a:spcAft>
                <a:spcPct val="0"/>
              </a:spcAft>
              <a:buFont typeface="Arial" pitchFamily="34" charset="0"/>
              <a:buNone/>
            </a:pPr>
            <a:r>
              <a:rPr kumimoji="1" lang="en-US" altLang="zh-CN" sz="2400" b="1" dirty="0">
                <a:solidFill>
                  <a:srgbClr val="FFFFFF"/>
                </a:solidFill>
                <a:latin typeface="Times New Roman" pitchFamily="18" charset="0"/>
              </a:rPr>
              <a:t>Task 5</a:t>
            </a:r>
            <a:endParaRPr kumimoji="1" lang="zh-CN" altLang="en-US" sz="2400" b="1" dirty="0">
              <a:solidFill>
                <a:srgbClr val="FFFFFF"/>
              </a:solidFill>
              <a:latin typeface="Times New Roman" pitchFamily="18" charset="0"/>
            </a:endParaRPr>
          </a:p>
        </p:txBody>
      </p:sp>
      <p:cxnSp>
        <p:nvCxnSpPr>
          <p:cNvPr id="21" name="直接连接符 20"/>
          <p:cNvCxnSpPr>
            <a:cxnSpLocks noChangeShapeType="1"/>
          </p:cNvCxnSpPr>
          <p:nvPr/>
        </p:nvCxnSpPr>
        <p:spPr bwMode="auto">
          <a:xfrm flipV="1">
            <a:off x="435198" y="2337538"/>
            <a:ext cx="8129588" cy="28575"/>
          </a:xfrm>
          <a:prstGeom prst="line">
            <a:avLst/>
          </a:prstGeom>
          <a:noFill/>
          <a:ln w="57150">
            <a:solidFill>
              <a:srgbClr val="44B36E"/>
            </a:solidFill>
            <a:round/>
            <a:headEnd/>
            <a:tailEnd/>
          </a:ln>
        </p:spPr>
      </p:cxnSp>
      <p:cxnSp>
        <p:nvCxnSpPr>
          <p:cNvPr id="22" name="直接连接符 21"/>
          <p:cNvCxnSpPr>
            <a:cxnSpLocks noChangeShapeType="1"/>
          </p:cNvCxnSpPr>
          <p:nvPr/>
        </p:nvCxnSpPr>
        <p:spPr bwMode="auto">
          <a:xfrm flipV="1">
            <a:off x="507205" y="3659187"/>
            <a:ext cx="8129588" cy="30163"/>
          </a:xfrm>
          <a:prstGeom prst="line">
            <a:avLst/>
          </a:prstGeom>
          <a:noFill/>
          <a:ln w="38100">
            <a:solidFill>
              <a:srgbClr val="44B36E"/>
            </a:solidFill>
            <a:round/>
            <a:headEnd/>
            <a:tailEnd/>
          </a:ln>
        </p:spPr>
      </p:cxnSp>
      <p:sp>
        <p:nvSpPr>
          <p:cNvPr id="23" name="文本框 8"/>
          <p:cNvSpPr txBox="1">
            <a:spLocks noChangeArrowheads="1"/>
          </p:cNvSpPr>
          <p:nvPr/>
        </p:nvSpPr>
        <p:spPr bwMode="auto">
          <a:xfrm>
            <a:off x="409332" y="2420888"/>
            <a:ext cx="2232248"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encouragement</a:t>
            </a:r>
          </a:p>
        </p:txBody>
      </p:sp>
      <p:sp>
        <p:nvSpPr>
          <p:cNvPr id="25" name="文本框 9"/>
          <p:cNvSpPr txBox="1">
            <a:spLocks noChangeArrowheads="1"/>
          </p:cNvSpPr>
          <p:nvPr/>
        </p:nvSpPr>
        <p:spPr bwMode="auto">
          <a:xfrm>
            <a:off x="439555" y="2871644"/>
            <a:ext cx="141445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casual</a:t>
            </a:r>
          </a:p>
        </p:txBody>
      </p:sp>
      <p:sp>
        <p:nvSpPr>
          <p:cNvPr id="26" name="文本框 10"/>
          <p:cNvSpPr txBox="1">
            <a:spLocks noChangeArrowheads="1"/>
          </p:cNvSpPr>
          <p:nvPr/>
        </p:nvSpPr>
        <p:spPr bwMode="auto">
          <a:xfrm>
            <a:off x="2574149" y="2818671"/>
            <a:ext cx="1886027"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questioned</a:t>
            </a:r>
          </a:p>
        </p:txBody>
      </p:sp>
      <p:sp>
        <p:nvSpPr>
          <p:cNvPr id="29" name="文本框 11"/>
          <p:cNvSpPr txBox="1">
            <a:spLocks noChangeArrowheads="1"/>
          </p:cNvSpPr>
          <p:nvPr/>
        </p:nvSpPr>
        <p:spPr bwMode="auto">
          <a:xfrm>
            <a:off x="4211960" y="2411051"/>
            <a:ext cx="1412826"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reminds</a:t>
            </a:r>
          </a:p>
        </p:txBody>
      </p:sp>
      <p:sp>
        <p:nvSpPr>
          <p:cNvPr id="31" name="文本框 12"/>
          <p:cNvSpPr txBox="1">
            <a:spLocks noChangeArrowheads="1"/>
          </p:cNvSpPr>
          <p:nvPr/>
        </p:nvSpPr>
        <p:spPr bwMode="auto">
          <a:xfrm>
            <a:off x="2574149" y="2423990"/>
            <a:ext cx="1961120"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plant</a:t>
            </a:r>
          </a:p>
        </p:txBody>
      </p:sp>
      <p:sp>
        <p:nvSpPr>
          <p:cNvPr id="32" name="文本框 15"/>
          <p:cNvSpPr txBox="1">
            <a:spLocks noChangeArrowheads="1"/>
          </p:cNvSpPr>
          <p:nvPr/>
        </p:nvSpPr>
        <p:spPr bwMode="auto">
          <a:xfrm>
            <a:off x="5541346" y="2366113"/>
            <a:ext cx="164192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remembers</a:t>
            </a:r>
          </a:p>
        </p:txBody>
      </p:sp>
      <p:sp>
        <p:nvSpPr>
          <p:cNvPr id="33" name="文本框 16"/>
          <p:cNvSpPr txBox="1">
            <a:spLocks noChangeArrowheads="1"/>
          </p:cNvSpPr>
          <p:nvPr/>
        </p:nvSpPr>
        <p:spPr bwMode="auto">
          <a:xfrm>
            <a:off x="4216499" y="2806543"/>
            <a:ext cx="1435621"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pleasure</a:t>
            </a:r>
          </a:p>
        </p:txBody>
      </p:sp>
      <p:sp>
        <p:nvSpPr>
          <p:cNvPr id="34" name="文本框 5"/>
          <p:cNvSpPr txBox="1">
            <a:spLocks noChangeArrowheads="1"/>
          </p:cNvSpPr>
          <p:nvPr/>
        </p:nvSpPr>
        <p:spPr bwMode="auto">
          <a:xfrm>
            <a:off x="7238171" y="2351825"/>
            <a:ext cx="1422152"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mean</a:t>
            </a:r>
          </a:p>
        </p:txBody>
      </p:sp>
      <p:sp>
        <p:nvSpPr>
          <p:cNvPr id="35" name="文本框 16"/>
          <p:cNvSpPr txBox="1">
            <a:spLocks noChangeArrowheads="1"/>
          </p:cNvSpPr>
          <p:nvPr/>
        </p:nvSpPr>
        <p:spPr bwMode="auto">
          <a:xfrm>
            <a:off x="5624786" y="2804028"/>
            <a:ext cx="1723653"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play</a:t>
            </a:r>
          </a:p>
        </p:txBody>
      </p:sp>
      <p:sp>
        <p:nvSpPr>
          <p:cNvPr id="37" name="文本框 16"/>
          <p:cNvSpPr txBox="1">
            <a:spLocks noChangeArrowheads="1"/>
          </p:cNvSpPr>
          <p:nvPr/>
        </p:nvSpPr>
        <p:spPr bwMode="auto">
          <a:xfrm>
            <a:off x="7238171" y="2774911"/>
            <a:ext cx="1584176"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stimulating</a:t>
            </a:r>
          </a:p>
        </p:txBody>
      </p:sp>
      <p:sp>
        <p:nvSpPr>
          <p:cNvPr id="38" name="文本框 18"/>
          <p:cNvSpPr txBox="1">
            <a:spLocks noChangeArrowheads="1"/>
          </p:cNvSpPr>
          <p:nvPr/>
        </p:nvSpPr>
        <p:spPr bwMode="auto">
          <a:xfrm>
            <a:off x="323527" y="3787616"/>
            <a:ext cx="8496945" cy="2451120"/>
          </a:xfrm>
          <a:prstGeom prst="rect">
            <a:avLst/>
          </a:prstGeom>
          <a:noFill/>
          <a:ln w="9525">
            <a:noFill/>
            <a:miter lim="800000"/>
            <a:headEnd/>
            <a:tailEnd/>
          </a:ln>
        </p:spPr>
        <p:txBody>
          <a:bodyPr wrap="square">
            <a:spAutoFit/>
          </a:bodyPr>
          <a:lstStyle/>
          <a:p>
            <a:pPr>
              <a:lnSpc>
                <a:spcPct val="120000"/>
              </a:lnSpc>
            </a:pPr>
            <a:r>
              <a:rPr lang="en-US" altLang="zh-CN" sz="2600" dirty="0">
                <a:latin typeface="Times New Roman" pitchFamily="18" charset="0"/>
              </a:rPr>
              <a:t>When the author treats her mother to a lunch, she 1) ________ again her childhood lunchtimes with her mother. After her birth, her mother 2) _______ her job and stayed home, taking care of her. Her mother would spend almost every lunch hour with her throughout her elementary school years. She had</a:t>
            </a:r>
          </a:p>
        </p:txBody>
      </p:sp>
      <p:sp>
        <p:nvSpPr>
          <p:cNvPr id="36" name="文本框 10"/>
          <p:cNvSpPr txBox="1">
            <a:spLocks noChangeArrowheads="1"/>
          </p:cNvSpPr>
          <p:nvPr/>
        </p:nvSpPr>
        <p:spPr bwMode="auto">
          <a:xfrm>
            <a:off x="7236296" y="3795712"/>
            <a:ext cx="1688057"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remembers</a:t>
            </a:r>
          </a:p>
        </p:txBody>
      </p:sp>
      <p:sp>
        <p:nvSpPr>
          <p:cNvPr id="40" name="动作按钮: 第一张 3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41" name="文本框 9"/>
          <p:cNvSpPr txBox="1">
            <a:spLocks noChangeArrowheads="1"/>
          </p:cNvSpPr>
          <p:nvPr/>
        </p:nvSpPr>
        <p:spPr bwMode="auto">
          <a:xfrm>
            <a:off x="435198" y="3227784"/>
            <a:ext cx="141445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switch</a:t>
            </a:r>
          </a:p>
        </p:txBody>
      </p:sp>
      <p:sp>
        <p:nvSpPr>
          <p:cNvPr id="42" name="文本框 10"/>
          <p:cNvSpPr txBox="1">
            <a:spLocks noChangeArrowheads="1"/>
          </p:cNvSpPr>
          <p:nvPr/>
        </p:nvSpPr>
        <p:spPr bwMode="auto">
          <a:xfrm>
            <a:off x="2613965" y="3236576"/>
            <a:ext cx="1886027"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seed</a:t>
            </a:r>
          </a:p>
        </p:txBody>
      </p:sp>
      <p:sp>
        <p:nvSpPr>
          <p:cNvPr id="43" name="文本框 16"/>
          <p:cNvSpPr txBox="1">
            <a:spLocks noChangeArrowheads="1"/>
          </p:cNvSpPr>
          <p:nvPr/>
        </p:nvSpPr>
        <p:spPr bwMode="auto">
          <a:xfrm>
            <a:off x="4283054" y="3229074"/>
            <a:ext cx="1435621"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wonder</a:t>
            </a:r>
          </a:p>
        </p:txBody>
      </p:sp>
      <p:sp>
        <p:nvSpPr>
          <p:cNvPr id="44" name="文本框 16"/>
          <p:cNvSpPr txBox="1">
            <a:spLocks noChangeArrowheads="1"/>
          </p:cNvSpPr>
          <p:nvPr/>
        </p:nvSpPr>
        <p:spPr bwMode="auto">
          <a:xfrm>
            <a:off x="5652120" y="3197522"/>
            <a:ext cx="1723653"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quit</a:t>
            </a:r>
          </a:p>
        </p:txBody>
      </p:sp>
      <p:sp>
        <p:nvSpPr>
          <p:cNvPr id="45" name="文本框 16"/>
          <p:cNvSpPr txBox="1">
            <a:spLocks noChangeArrowheads="1"/>
          </p:cNvSpPr>
          <p:nvPr/>
        </p:nvSpPr>
        <p:spPr bwMode="auto">
          <a:xfrm>
            <a:off x="7275085" y="3197521"/>
            <a:ext cx="143562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show</a:t>
            </a:r>
          </a:p>
        </p:txBody>
      </p:sp>
      <p:sp>
        <p:nvSpPr>
          <p:cNvPr id="46" name="文本框 10"/>
          <p:cNvSpPr txBox="1">
            <a:spLocks noChangeArrowheads="1"/>
          </p:cNvSpPr>
          <p:nvPr/>
        </p:nvSpPr>
        <p:spPr bwMode="auto">
          <a:xfrm>
            <a:off x="3177446" y="4766954"/>
            <a:ext cx="158417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quit</a:t>
            </a:r>
          </a:p>
        </p:txBody>
      </p:sp>
      <p:sp>
        <p:nvSpPr>
          <p:cNvPr id="47"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blinds(horizontal)">
                                      <p:cBhvr>
                                        <p:cTn id="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38" name="文本框 18"/>
          <p:cNvSpPr txBox="1">
            <a:spLocks noChangeArrowheads="1"/>
          </p:cNvSpPr>
          <p:nvPr/>
        </p:nvSpPr>
        <p:spPr bwMode="auto">
          <a:xfrm>
            <a:off x="323528" y="983625"/>
            <a:ext cx="8496945" cy="5293757"/>
          </a:xfrm>
          <a:prstGeom prst="rect">
            <a:avLst/>
          </a:prstGeom>
          <a:noFill/>
          <a:ln w="9525">
            <a:noFill/>
            <a:miter lim="800000"/>
            <a:headEnd/>
            <a:tailEnd/>
          </a:ln>
        </p:spPr>
        <p:txBody>
          <a:bodyPr wrap="square">
            <a:spAutoFit/>
          </a:bodyPr>
          <a:lstStyle/>
          <a:p>
            <a:pPr>
              <a:lnSpc>
                <a:spcPct val="130000"/>
              </a:lnSpc>
            </a:pPr>
            <a:r>
              <a:rPr lang="en-US" altLang="zh-CN" sz="2600" dirty="0">
                <a:latin typeface="Times New Roman" pitchFamily="18" charset="0"/>
              </a:rPr>
              <a:t>never 3) ____________ that and took everything for granted. When she grew up, she thought she mattered less than a(n) 4) ____________ career to her mother, but she was wrong. In fact, her mother enjoyed their time together because a child is like a(n) 5) ________ which grows all by itself into a beautiful flower as long as one cares for it.</a:t>
            </a:r>
          </a:p>
          <a:p>
            <a:pPr>
              <a:lnSpc>
                <a:spcPct val="130000"/>
              </a:lnSpc>
            </a:pPr>
            <a:r>
              <a:rPr lang="en-US" altLang="zh-CN" sz="2600" dirty="0">
                <a:latin typeface="Times New Roman" pitchFamily="18" charset="0"/>
              </a:rPr>
              <a:t>The pressed dandelion in the family dictionary 6) ___________ her of the most unforgettable lunchtime with her mother. Being told that she had to 7) ___________roles in a school play, she felt quite uneasy. During the walk in the yard, </a:t>
            </a:r>
          </a:p>
        </p:txBody>
      </p:sp>
      <p:sp>
        <p:nvSpPr>
          <p:cNvPr id="12" name="文本框 10"/>
          <p:cNvSpPr txBox="1">
            <a:spLocks noChangeArrowheads="1"/>
          </p:cNvSpPr>
          <p:nvPr/>
        </p:nvSpPr>
        <p:spPr bwMode="auto">
          <a:xfrm>
            <a:off x="1871700" y="983625"/>
            <a:ext cx="172819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questioned</a:t>
            </a:r>
          </a:p>
        </p:txBody>
      </p:sp>
      <p:sp>
        <p:nvSpPr>
          <p:cNvPr id="13" name="文本框 10"/>
          <p:cNvSpPr txBox="1">
            <a:spLocks noChangeArrowheads="1"/>
          </p:cNvSpPr>
          <p:nvPr/>
        </p:nvSpPr>
        <p:spPr bwMode="auto">
          <a:xfrm>
            <a:off x="467544" y="2031231"/>
            <a:ext cx="208823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stimulating</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1" name="文本框 10"/>
          <p:cNvSpPr txBox="1">
            <a:spLocks noChangeArrowheads="1"/>
          </p:cNvSpPr>
          <p:nvPr/>
        </p:nvSpPr>
        <p:spPr bwMode="auto">
          <a:xfrm>
            <a:off x="2066537" y="3142461"/>
            <a:ext cx="936104"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seed</a:t>
            </a:r>
          </a:p>
        </p:txBody>
      </p:sp>
      <p:sp>
        <p:nvSpPr>
          <p:cNvPr id="22" name="文本框 10"/>
          <p:cNvSpPr txBox="1">
            <a:spLocks noChangeArrowheads="1"/>
          </p:cNvSpPr>
          <p:nvPr/>
        </p:nvSpPr>
        <p:spPr bwMode="auto">
          <a:xfrm>
            <a:off x="626377" y="4595936"/>
            <a:ext cx="144016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reminds</a:t>
            </a:r>
          </a:p>
        </p:txBody>
      </p:sp>
      <p:sp>
        <p:nvSpPr>
          <p:cNvPr id="23" name="文本框 10"/>
          <p:cNvSpPr txBox="1">
            <a:spLocks noChangeArrowheads="1"/>
          </p:cNvSpPr>
          <p:nvPr/>
        </p:nvSpPr>
        <p:spPr bwMode="auto">
          <a:xfrm>
            <a:off x="5652120" y="5157192"/>
            <a:ext cx="122413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switch</a:t>
            </a:r>
          </a:p>
        </p:txBody>
      </p:sp>
      <p:sp>
        <p:nvSpPr>
          <p:cNvPr id="19"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1" grpId="0"/>
      <p:bldP spid="22" grpId="0"/>
      <p:bldP spid="2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38" name="文本框 18"/>
          <p:cNvSpPr txBox="1">
            <a:spLocks noChangeArrowheads="1"/>
          </p:cNvSpPr>
          <p:nvPr/>
        </p:nvSpPr>
        <p:spPr bwMode="auto">
          <a:xfrm>
            <a:off x="323528" y="1223808"/>
            <a:ext cx="8496945" cy="4253472"/>
          </a:xfrm>
          <a:prstGeom prst="rect">
            <a:avLst/>
          </a:prstGeom>
          <a:noFill/>
          <a:ln w="9525">
            <a:noFill/>
            <a:miter lim="800000"/>
            <a:headEnd/>
            <a:tailEnd/>
          </a:ln>
        </p:spPr>
        <p:txBody>
          <a:bodyPr wrap="square">
            <a:spAutoFit/>
          </a:bodyPr>
          <a:lstStyle/>
          <a:p>
            <a:pPr>
              <a:lnSpc>
                <a:spcPct val="130000"/>
              </a:lnSpc>
            </a:pPr>
            <a:r>
              <a:rPr lang="en-US" altLang="zh-CN" sz="2600" dirty="0">
                <a:latin typeface="Times New Roman" pitchFamily="18" charset="0"/>
              </a:rPr>
              <a:t>her mother made her realize everybody has their own existence value just as all flowers give</a:t>
            </a:r>
          </a:p>
          <a:p>
            <a:pPr>
              <a:lnSpc>
                <a:spcPct val="130000"/>
              </a:lnSpc>
            </a:pPr>
            <a:r>
              <a:rPr lang="en-US" altLang="zh-CN" sz="2600" dirty="0">
                <a:latin typeface="Times New Roman" pitchFamily="18" charset="0"/>
              </a:rPr>
              <a:t>8) ___________ in their own ways. With her mother’s constant 9)_______________, she learned to take pride in the role and spent the lunchtimes reading over her lines and talking about what she would wear. Her mother’s company during lunchtimes and the dandelion her mother gave her on the night of the performance 10)__________ much to her.</a:t>
            </a:r>
          </a:p>
        </p:txBody>
      </p:sp>
      <p:sp>
        <p:nvSpPr>
          <p:cNvPr id="12" name="文本框 10"/>
          <p:cNvSpPr txBox="1">
            <a:spLocks noChangeArrowheads="1"/>
          </p:cNvSpPr>
          <p:nvPr/>
        </p:nvSpPr>
        <p:spPr bwMode="auto">
          <a:xfrm>
            <a:off x="755576" y="2271414"/>
            <a:ext cx="158417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pleasure</a:t>
            </a:r>
          </a:p>
        </p:txBody>
      </p:sp>
      <p:sp>
        <p:nvSpPr>
          <p:cNvPr id="13" name="文本框 10"/>
          <p:cNvSpPr txBox="1">
            <a:spLocks noChangeArrowheads="1"/>
          </p:cNvSpPr>
          <p:nvPr/>
        </p:nvSpPr>
        <p:spPr bwMode="auto">
          <a:xfrm>
            <a:off x="2051720" y="2763857"/>
            <a:ext cx="2232248"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encouragement</a:t>
            </a:r>
          </a:p>
        </p:txBody>
      </p:sp>
      <p:sp>
        <p:nvSpPr>
          <p:cNvPr id="15" name="文本框 10"/>
          <p:cNvSpPr txBox="1">
            <a:spLocks noChangeArrowheads="1"/>
          </p:cNvSpPr>
          <p:nvPr/>
        </p:nvSpPr>
        <p:spPr bwMode="auto">
          <a:xfrm>
            <a:off x="5076056" y="4878510"/>
            <a:ext cx="100811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mean</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16" name="文本框 32"/>
          <p:cNvSpPr txBox="1">
            <a:spLocks noChangeArrowheads="1"/>
          </p:cNvSpPr>
          <p:nvPr/>
        </p:nvSpPr>
        <p:spPr bwMode="auto">
          <a:xfrm>
            <a:off x="2468563" y="280988"/>
            <a:ext cx="476773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1509"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151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2" name="Rectangle 9"/>
          <p:cNvSpPr>
            <a:spLocks noChangeArrowheads="1"/>
          </p:cNvSpPr>
          <p:nvPr/>
        </p:nvSpPr>
        <p:spPr bwMode="auto">
          <a:xfrm>
            <a:off x="224823" y="1628800"/>
            <a:ext cx="8382602" cy="3456384"/>
          </a:xfrm>
          <a:prstGeom prst="rect">
            <a:avLst/>
          </a:prstGeom>
          <a:noFill/>
          <a:ln w="9525">
            <a:noFill/>
            <a:miter lim="800000"/>
            <a:headEnd/>
            <a:tailEnd/>
          </a:ln>
        </p:spPr>
        <p:txBody>
          <a:bodyPr lIns="216000"/>
          <a:lstStyle/>
          <a:p>
            <a:pPr lvl="1" indent="-457200" fontAlgn="base">
              <a:lnSpc>
                <a:spcPct val="130000"/>
              </a:lnSpc>
              <a:spcBef>
                <a:spcPts val="600"/>
              </a:spcBef>
              <a:spcAft>
                <a:spcPct val="0"/>
              </a:spcAft>
              <a:buClr>
                <a:srgbClr val="C00000"/>
              </a:buClr>
              <a:buFont typeface="Arial" pitchFamily="34" charset="0"/>
              <a:buChar char="•"/>
            </a:pPr>
            <a:r>
              <a:rPr lang="en-US" altLang="zh-CN" sz="2600" dirty="0">
                <a:solidFill>
                  <a:srgbClr val="C00000"/>
                </a:solidFill>
                <a:latin typeface="Times New Roman" pitchFamily="18" charset="0"/>
              </a:rPr>
              <a:t>Yes, I always turn to my family, especially my parents, for help whenever I run into problems. I have known for a long time that I can completely trust my parents and every piece of advice comes from their unconditional love. Besides, they are much more learned and experienced than me, so their suggestions are bound to be wise and constructive. </a:t>
            </a:r>
          </a:p>
          <a:p>
            <a:pPr lvl="1" indent="-457200" fontAlgn="base">
              <a:lnSpc>
                <a:spcPct val="130000"/>
              </a:lnSpc>
              <a:spcBef>
                <a:spcPts val="600"/>
              </a:spcBef>
              <a:spcAft>
                <a:spcPct val="0"/>
              </a:spcAft>
              <a:buClr>
                <a:srgbClr val="C00000"/>
              </a:buClr>
              <a:buFont typeface="Arial" pitchFamily="34" charset="0"/>
              <a:buChar char="•"/>
            </a:pPr>
            <a:endParaRPr lang="en-US" altLang="zh-CN" sz="2600" dirty="0">
              <a:solidFill>
                <a:srgbClr val="C00000"/>
              </a:solidFill>
              <a:latin typeface="Times New Roman" pitchFamily="18" charset="0"/>
            </a:endParaRPr>
          </a:p>
          <a:p>
            <a:pPr lvl="1" indent="-457200" fontAlgn="base">
              <a:lnSpc>
                <a:spcPct val="130000"/>
              </a:lnSpc>
              <a:spcBef>
                <a:spcPts val="600"/>
              </a:spcBef>
              <a:spcAft>
                <a:spcPct val="0"/>
              </a:spcAft>
              <a:buClr>
                <a:srgbClr val="C00000"/>
              </a:buClr>
              <a:buFont typeface="Arial" pitchFamily="34" charset="0"/>
              <a:buChar char="•"/>
            </a:pPr>
            <a:endParaRPr lang="en-US" altLang="zh-CN" sz="2600" dirty="0">
              <a:solidFill>
                <a:srgbClr val="C00000"/>
              </a:solidFill>
              <a:latin typeface="Times New Roman" pitchFamily="18" charset="0"/>
              <a:ea typeface="Malgun Gothic" pitchFamily="34" charset="-127"/>
              <a:sym typeface="Arial" pitchFamily="34" charset="0"/>
            </a:endParaRP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5" name="矩形 14"/>
          <p:cNvSpPr/>
          <p:nvPr/>
        </p:nvSpPr>
        <p:spPr>
          <a:xfrm>
            <a:off x="516957" y="742950"/>
            <a:ext cx="3886000"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base" hangingPunct="0">
              <a:spcBef>
                <a:spcPct val="0"/>
              </a:spcBef>
              <a:spcAft>
                <a:spcPct val="0"/>
              </a:spcAft>
              <a:buFont typeface="Arial" panose="020B0604020202020204" pitchFamily="34" charset="0"/>
              <a:buNone/>
            </a:pPr>
            <a:r>
              <a:rPr lang="en-US" altLang="zh-CN"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宋体" pitchFamily="2" charset="-122"/>
                <a:sym typeface="Arial" panose="020B0604020202020204" pitchFamily="34" charset="0"/>
              </a:rPr>
              <a:t>References answers </a:t>
            </a:r>
          </a:p>
        </p:txBody>
      </p:sp>
      <p:sp>
        <p:nvSpPr>
          <p:cNvPr id="14"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400" b="1" dirty="0">
              <a:solidFill>
                <a:srgbClr val="FF9F47"/>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pic>
        <p:nvPicPr>
          <p:cNvPr id="97288"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r>
              <a:rPr kumimoji="1" lang="en-US" altLang="zh-CN" sz="3000" b="1" dirty="0">
                <a:solidFill>
                  <a:srgbClr val="408000"/>
                </a:solidFill>
                <a:latin typeface="Arial" pitchFamily="34" charset="0"/>
                <a:cs typeface="Arial" pitchFamily="34" charset="0"/>
              </a:rPr>
              <a:t>Explore 1</a:t>
            </a:r>
            <a:endParaRPr kumimoji="1" lang="zh-CN" altLang="en-US" sz="3000" b="1" dirty="0">
              <a:solidFill>
                <a:srgbClr val="408000"/>
              </a:solidFill>
              <a:latin typeface="Arial" pitchFamily="34" charset="0"/>
              <a:cs typeface="Arial" pitchFamily="34" charset="0"/>
            </a:endParaRPr>
          </a:p>
        </p:txBody>
      </p:sp>
      <p:sp>
        <p:nvSpPr>
          <p:cNvPr id="97290"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dirty="0">
                <a:solidFill>
                  <a:schemeClr val="bg1"/>
                </a:solidFill>
                <a:latin typeface="微软雅黑" pitchFamily="34" charset="-122"/>
                <a:ea typeface="微软雅黑" pitchFamily="34" charset="-122"/>
              </a:rPr>
              <a:t>新一代大学英语（基础篇）</a:t>
            </a:r>
            <a:r>
              <a:rPr lang="en-US" altLang="zh-CN" b="1" dirty="0">
                <a:solidFill>
                  <a:schemeClr val="bg1"/>
                </a:solidFill>
                <a:latin typeface="微软雅黑" pitchFamily="34" charset="-122"/>
                <a:ea typeface="微软雅黑" pitchFamily="34" charset="-122"/>
              </a:rPr>
              <a:t>  </a:t>
            </a:r>
            <a:r>
              <a:rPr lang="zh-CN" altLang="en-US" b="1" dirty="0">
                <a:solidFill>
                  <a:schemeClr val="bg1"/>
                </a:solidFill>
                <a:latin typeface="微软雅黑" pitchFamily="34" charset="-122"/>
                <a:ea typeface="微软雅黑" pitchFamily="34" charset="-122"/>
              </a:rPr>
              <a:t>综合教程</a:t>
            </a:r>
            <a:r>
              <a:rPr lang="en-US" altLang="zh-CN" b="1" dirty="0">
                <a:solidFill>
                  <a:schemeClr val="bg1"/>
                </a:solidFill>
                <a:latin typeface="微软雅黑" pitchFamily="34" charset="-122"/>
                <a:ea typeface="微软雅黑" pitchFamily="34" charset="-122"/>
              </a:rPr>
              <a:t>  Unit 5</a:t>
            </a:r>
            <a:endParaRPr lang="zh-CN" altLang="en-US" b="1" dirty="0">
              <a:solidFill>
                <a:schemeClr val="bg1"/>
              </a:solidFill>
              <a:latin typeface="微软雅黑" pitchFamily="34" charset="-122"/>
              <a:ea typeface="微软雅黑" pitchFamily="34" charset="-122"/>
            </a:endParaRPr>
          </a:p>
        </p:txBody>
      </p:sp>
      <p:cxnSp>
        <p:nvCxnSpPr>
          <p:cNvPr id="34"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35"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050" name="Picture 2" descr="http://rlv.zcache.com/cute_owl_family_couple_thank_you_note_card-rfbf3386c1f71411ea99d592af6a9eae5_xvua8_8byvr_512.jpg?bg=0xF4F4F4"/>
          <p:cNvPicPr>
            <a:picLocks noChangeAspect="1" noChangeArrowheads="1"/>
          </p:cNvPicPr>
          <p:nvPr/>
        </p:nvPicPr>
        <p:blipFill>
          <a:blip r:embed="rId3" cstate="print"/>
          <a:srcRect/>
          <a:stretch>
            <a:fillRect/>
          </a:stretch>
        </p:blipFill>
        <p:spPr bwMode="auto">
          <a:xfrm>
            <a:off x="1763688" y="836712"/>
            <a:ext cx="5400600" cy="5400601"/>
          </a:xfrm>
          <a:prstGeom prst="ellipse">
            <a:avLst/>
          </a:prstGeom>
          <a:ln>
            <a:noFill/>
          </a:ln>
          <a:effectLst>
            <a:softEdge rad="11250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1509"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151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5</a:t>
            </a:r>
            <a:endParaRPr lang="zh-CN" altLang="en-US" b="1" dirty="0">
              <a:solidFill>
                <a:prstClr val="white"/>
              </a:solidFill>
              <a:latin typeface="微软雅黑" pitchFamily="34" charset="-122"/>
              <a:ea typeface="微软雅黑" pitchFamily="34" charset="-122"/>
            </a:endParaRPr>
          </a:p>
        </p:txBody>
      </p:sp>
      <p:sp>
        <p:nvSpPr>
          <p:cNvPr id="12" name="Rectangle 9"/>
          <p:cNvSpPr>
            <a:spLocks noChangeArrowheads="1"/>
          </p:cNvSpPr>
          <p:nvPr/>
        </p:nvSpPr>
        <p:spPr bwMode="auto">
          <a:xfrm>
            <a:off x="198438" y="1484784"/>
            <a:ext cx="7789814" cy="3456384"/>
          </a:xfrm>
          <a:prstGeom prst="rect">
            <a:avLst/>
          </a:prstGeom>
          <a:noFill/>
          <a:ln w="9525">
            <a:noFill/>
            <a:miter lim="800000"/>
            <a:headEnd/>
            <a:tailEnd/>
          </a:ln>
        </p:spPr>
        <p:txBody>
          <a:bodyPr lIns="216000"/>
          <a:lstStyle/>
          <a:p>
            <a:pPr lvl="1" indent="-457200" fontAlgn="base">
              <a:lnSpc>
                <a:spcPct val="130000"/>
              </a:lnSpc>
              <a:spcBef>
                <a:spcPts val="600"/>
              </a:spcBef>
              <a:spcAft>
                <a:spcPct val="0"/>
              </a:spcAft>
              <a:buClr>
                <a:srgbClr val="C00000"/>
              </a:buClr>
              <a:buFont typeface="Arial" pitchFamily="34" charset="0"/>
              <a:buChar char="•"/>
            </a:pPr>
            <a:r>
              <a:rPr lang="en-US" altLang="zh-CN" sz="2600" dirty="0">
                <a:solidFill>
                  <a:srgbClr val="C00000"/>
                </a:solidFill>
                <a:latin typeface="Times New Roman" pitchFamily="18" charset="0"/>
              </a:rPr>
              <a:t>No, I don’t often seek help from my family when I run into difficulties. My parents are far away from me, so I try not to worry them if I can solve problems with the help from my friends and teachers. But if it is a serious one, I will talk it over with my parents before making decisions. </a:t>
            </a: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5" name="矩形 14"/>
          <p:cNvSpPr/>
          <p:nvPr/>
        </p:nvSpPr>
        <p:spPr>
          <a:xfrm>
            <a:off x="516957" y="742950"/>
            <a:ext cx="3886000"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fontAlgn="base" hangingPunct="0">
              <a:spcBef>
                <a:spcPct val="0"/>
              </a:spcBef>
              <a:spcAft>
                <a:spcPct val="0"/>
              </a:spcAft>
              <a:buFont typeface="Arial" panose="020B0604020202020204" pitchFamily="34" charset="0"/>
              <a:buNone/>
            </a:pPr>
            <a:r>
              <a:rPr lang="en-US" altLang="zh-CN"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itchFamily="34" charset="0"/>
                <a:ea typeface="宋体" pitchFamily="2" charset="-122"/>
                <a:sym typeface="Arial" panose="020B0604020202020204" pitchFamily="34" charset="0"/>
              </a:rPr>
              <a:t>References answers </a:t>
            </a:r>
          </a:p>
        </p:txBody>
      </p:sp>
      <p:sp>
        <p:nvSpPr>
          <p:cNvPr id="14"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400" b="1" dirty="0">
              <a:solidFill>
                <a:srgbClr val="FF9F47"/>
              </a:solidFill>
              <a:latin typeface="Arial" pitchFamily="34" charset="0"/>
              <a:cs typeface="Arial" pitchFamily="34" charset="0"/>
            </a:endParaRPr>
          </a:p>
        </p:txBody>
      </p:sp>
    </p:spTree>
    <p:extLst>
      <p:ext uri="{BB962C8B-B14F-4D97-AF65-F5344CB8AC3E}">
        <p14:creationId xmlns:p14="http://schemas.microsoft.com/office/powerpoint/2010/main" val="2675202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1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6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12769</TotalTime>
  <Words>7000</Words>
  <Application>Microsoft Office PowerPoint</Application>
  <PresentationFormat>全屏显示(4:3)</PresentationFormat>
  <Paragraphs>699</Paragraphs>
  <Slides>80</Slides>
  <Notes>9</Notes>
  <HiddenSlides>0</HiddenSlides>
  <MMClips>0</MMClips>
  <ScaleCrop>false</ScaleCrop>
  <HeadingPairs>
    <vt:vector size="6" baseType="variant">
      <vt:variant>
        <vt:lpstr>已用的字体</vt:lpstr>
      </vt:variant>
      <vt:variant>
        <vt:i4>11</vt:i4>
      </vt:variant>
      <vt:variant>
        <vt:lpstr>主题</vt:lpstr>
      </vt:variant>
      <vt:variant>
        <vt:i4>4</vt:i4>
      </vt:variant>
      <vt:variant>
        <vt:lpstr>幻灯片标题</vt:lpstr>
      </vt:variant>
      <vt:variant>
        <vt:i4>80</vt:i4>
      </vt:variant>
    </vt:vector>
  </HeadingPairs>
  <TitlesOfParts>
    <vt:vector size="95" baseType="lpstr">
      <vt:lpstr>Heiti SC Medium</vt:lpstr>
      <vt:lpstr>汉仪旗黑-75W Bold</vt:lpstr>
      <vt:lpstr>黑体</vt:lpstr>
      <vt:lpstr>宋体</vt:lpstr>
      <vt:lpstr>微软雅黑</vt:lpstr>
      <vt:lpstr>Arial</vt:lpstr>
      <vt:lpstr>Calibri</vt:lpstr>
      <vt:lpstr>Cambria</vt:lpstr>
      <vt:lpstr>Georgia</vt:lpstr>
      <vt:lpstr>Times New Roman</vt:lpstr>
      <vt:lpstr>Wingdings</vt:lpstr>
      <vt:lpstr>1_Office 主题</vt:lpstr>
      <vt:lpstr>Office 主题</vt:lpstr>
      <vt:lpstr>2_Office 主题</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jenny</dc:creator>
  <cp:lastModifiedBy>郑 义</cp:lastModifiedBy>
  <cp:revision>796</cp:revision>
  <dcterms:created xsi:type="dcterms:W3CDTF">2018-07-16T10:05:09Z</dcterms:created>
  <dcterms:modified xsi:type="dcterms:W3CDTF">2022-03-10T02:40:11Z</dcterms:modified>
</cp:coreProperties>
</file>