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4040" r:id="rId2"/>
    <p:sldMasterId id="2147483991" r:id="rId3"/>
  </p:sldMasterIdLst>
  <p:notesMasterIdLst>
    <p:notesMasterId r:id="rId43"/>
  </p:notesMasterIdLst>
  <p:handoutMasterIdLst>
    <p:handoutMasterId r:id="rId44"/>
  </p:handoutMasterIdLst>
  <p:sldIdLst>
    <p:sldId id="630" r:id="rId4"/>
    <p:sldId id="407" r:id="rId5"/>
    <p:sldId id="432" r:id="rId6"/>
    <p:sldId id="433" r:id="rId7"/>
    <p:sldId id="437" r:id="rId8"/>
    <p:sldId id="414" r:id="rId9"/>
    <p:sldId id="613" r:id="rId10"/>
    <p:sldId id="614" r:id="rId11"/>
    <p:sldId id="273" r:id="rId12"/>
    <p:sldId id="496" r:id="rId13"/>
    <p:sldId id="594" r:id="rId14"/>
    <p:sldId id="575" r:id="rId15"/>
    <p:sldId id="572" r:id="rId16"/>
    <p:sldId id="600" r:id="rId17"/>
    <p:sldId id="601" r:id="rId18"/>
    <p:sldId id="573" r:id="rId19"/>
    <p:sldId id="629" r:id="rId20"/>
    <p:sldId id="585" r:id="rId21"/>
    <p:sldId id="586" r:id="rId22"/>
    <p:sldId id="587" r:id="rId23"/>
    <p:sldId id="607" r:id="rId24"/>
    <p:sldId id="577" r:id="rId25"/>
    <p:sldId id="578" r:id="rId26"/>
    <p:sldId id="590" r:id="rId27"/>
    <p:sldId id="579" r:id="rId28"/>
    <p:sldId id="591" r:id="rId29"/>
    <p:sldId id="593" r:id="rId30"/>
    <p:sldId id="581" r:id="rId31"/>
    <p:sldId id="610" r:id="rId32"/>
    <p:sldId id="425" r:id="rId33"/>
    <p:sldId id="292" r:id="rId34"/>
    <p:sldId id="444" r:id="rId35"/>
    <p:sldId id="295" r:id="rId36"/>
    <p:sldId id="445" r:id="rId37"/>
    <p:sldId id="619" r:id="rId38"/>
    <p:sldId id="620" r:id="rId39"/>
    <p:sldId id="448" r:id="rId40"/>
    <p:sldId id="449" r:id="rId41"/>
    <p:sldId id="622" r:id="rId42"/>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213">
          <p15:clr>
            <a:srgbClr val="A4A3A4"/>
          </p15:clr>
        </p15:guide>
        <p15:guide id="2" pos="29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097"/>
    <a:srgbClr val="1DDE32"/>
    <a:srgbClr val="0FB62A"/>
    <a:srgbClr val="CE0202"/>
    <a:srgbClr val="ABFFEE"/>
    <a:srgbClr val="95FFDF"/>
    <a:srgbClr val="008080"/>
    <a:srgbClr val="4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45" autoAdjust="0"/>
    <p:restoredTop sz="93801" autoAdjust="0"/>
  </p:normalViewPr>
  <p:slideViewPr>
    <p:cSldViewPr>
      <p:cViewPr varScale="1">
        <p:scale>
          <a:sx n="63" d="100"/>
          <a:sy n="63" d="100"/>
        </p:scale>
        <p:origin x="1580" y="32"/>
      </p:cViewPr>
      <p:guideLst>
        <p:guide orient="horz" pos="2213"/>
        <p:guide pos="2965"/>
      </p:guideLst>
    </p:cSldViewPr>
  </p:slideViewPr>
  <p:outlineViewPr>
    <p:cViewPr>
      <p:scale>
        <a:sx n="33" d="100"/>
        <a:sy n="33" d="100"/>
      </p:scale>
      <p:origin x="0" y="13758"/>
    </p:cViewPr>
  </p:outlin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charset="0"/>
              <a:buNone/>
              <a:defRPr kumimoji="1" sz="1200">
                <a:latin typeface="Arial" charset="0"/>
                <a:ea typeface="宋体" charset="-122"/>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kumimoji="1" sz="1200"/>
            </a:lvl1pPr>
          </a:lstStyle>
          <a:p>
            <a:pPr>
              <a:defRPr/>
            </a:pPr>
            <a:fld id="{1D5AD98E-CE69-49A7-88BF-A31C6D8E2DC6}" type="datetime1">
              <a:rPr lang="zh-CN" altLang="en-US"/>
              <a:pPr>
                <a:defRPr/>
              </a:pPr>
              <a:t>2022/3/10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buFont typeface="Arial" charset="0"/>
              <a:buNone/>
              <a:defRPr kumimoji="1" sz="1200">
                <a:latin typeface="Arial" charset="0"/>
                <a:ea typeface="宋体" charset="-122"/>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kumimoji="1" sz="1200"/>
            </a:lvl1pPr>
          </a:lstStyle>
          <a:p>
            <a:pPr>
              <a:defRPr/>
            </a:pPr>
            <a:fld id="{2ADA6519-A51D-44EB-86E2-C22F4EFD8FEC}" type="slidenum">
              <a:rPr lang="zh-CN" altLang="en-US"/>
              <a:pPr>
                <a:defRPr/>
              </a:pPr>
              <a:t>‹#›</a:t>
            </a:fld>
            <a:endParaRPr lang="zh-CN" altLang="en-US"/>
          </a:p>
        </p:txBody>
      </p:sp>
    </p:spTree>
    <p:extLst>
      <p:ext uri="{BB962C8B-B14F-4D97-AF65-F5344CB8AC3E}">
        <p14:creationId xmlns:p14="http://schemas.microsoft.com/office/powerpoint/2010/main" val="42148418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charset="0"/>
              <a:buNone/>
              <a:defRPr sz="1200" noProof="1">
                <a:latin typeface="Arial" charset="0"/>
                <a:ea typeface="宋体" charset="0"/>
                <a:cs typeface="宋体" charset="0"/>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1A533EFC-C3EB-4AF1-B3F6-1B3369AC41E5}" type="datetime1">
              <a:rPr lang="zh-CN" altLang="en-US"/>
              <a:pPr>
                <a:defRPr/>
              </a:pPr>
              <a:t>2022/3/10</a:t>
            </a:fld>
            <a:endParaRPr lang="zh-CN" altLang="en-US"/>
          </a:p>
        </p:txBody>
      </p:sp>
      <p:sp>
        <p:nvSpPr>
          <p:cNvPr id="114692"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16389"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FAA26D3D-D897-4be2-8F04-BA451C77F1D7}"/>
          </a:extLst>
        </p:spPr>
        <p:txBody>
          <a:bodyPr vert="horz" wrap="square" lIns="91440" tIns="45720" rIns="91440" bIns="45720" numCol="1" anchor="t" anchorCtr="0" compatLnSpc="1">
            <a:prstTxWarp prst="textNoShape">
              <a:avLst/>
            </a:prstTxWarp>
          </a:body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charset="0"/>
              <a:buNone/>
              <a:defRPr sz="1200" noProof="1">
                <a:latin typeface="Arial" charset="0"/>
                <a:ea typeface="宋体" charset="0"/>
                <a:cs typeface="宋体"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E771D835-5629-49DD-8ADF-E5D4A3C6C49A}" type="slidenum">
              <a:rPr lang="zh-CN" altLang="en-US"/>
              <a:pPr>
                <a:defRPr/>
              </a:pPr>
              <a:t>‹#›</a:t>
            </a:fld>
            <a:endParaRPr lang="zh-CN" altLang="en-US"/>
          </a:p>
        </p:txBody>
      </p:sp>
    </p:spTree>
    <p:extLst>
      <p:ext uri="{BB962C8B-B14F-4D97-AF65-F5344CB8AC3E}">
        <p14:creationId xmlns:p14="http://schemas.microsoft.com/office/powerpoint/2010/main" val="371651670"/>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1pPr>
    <a:lvl2pPr marL="4572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2pPr>
    <a:lvl3pPr marL="9144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3pPr>
    <a:lvl4pPr marL="13716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4pPr>
    <a:lvl5pPr marL="1828800" algn="l" rtl="0" eaLnBrk="0" fontAlgn="base" hangingPunct="0">
      <a:spcBef>
        <a:spcPct val="0"/>
      </a:spcBef>
      <a:spcAft>
        <a:spcPct val="0"/>
      </a:spcAft>
      <a:defRPr kumimoji="1" sz="1200" kern="1200">
        <a:solidFill>
          <a:schemeClr val="tx1"/>
        </a:solidFill>
        <a:latin typeface="Times New Roman" pitchFamily="18" charset="0"/>
        <a:ea typeface="+mn-ea"/>
        <a:cs typeface="宋体"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TextEdit="1"/>
          </p:cNvSpPr>
          <p:nvPr>
            <p:ph type="sldImg"/>
          </p:nvPr>
        </p:nvSpPr>
        <p:spPr>
          <a:ln/>
        </p:spPr>
      </p:sp>
      <p:sp>
        <p:nvSpPr>
          <p:cNvPr id="11366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113668"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fld id="{60E083DC-3A78-4846-8EDC-BFDCB268C668}" type="slidenum">
              <a:rPr kumimoji="1"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t>1</a:t>
            </a:fld>
            <a:endParaRPr kumimoji="1" lang="zh-CN" alt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a:ln/>
        </p:spPr>
      </p:sp>
      <p:sp>
        <p:nvSpPr>
          <p:cNvPr id="12288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28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C144D77F-7581-4612-A241-3DA24FB5BF86}" type="slidenum">
              <a:rPr lang="zh-CN" altLang="en-US" smtClean="0"/>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幻灯片图像占位符 1"/>
          <p:cNvSpPr>
            <a:spLocks noGrp="1" noRot="1" noChangeAspect="1" noChangeArrowheads="1" noTextEdit="1"/>
          </p:cNvSpPr>
          <p:nvPr>
            <p:ph type="sldImg" idx="4294967295"/>
          </p:nvPr>
        </p:nvSpPr>
        <p:spPr>
          <a:ln>
            <a:miter lim="800000"/>
          </a:ln>
        </p:spPr>
      </p:sp>
      <p:sp>
        <p:nvSpPr>
          <p:cNvPr id="123907" name="文本占位符 2"/>
          <p:cNvSpPr>
            <a:spLocks noGrp="1" noChangeArrowheads="1"/>
          </p:cNvSpPr>
          <p:nvPr>
            <p:ph type="body" idx="4294967295"/>
          </p:nvPr>
        </p:nvSpPr>
        <p:spPr/>
        <p:txBody>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ctrTitle"/>
          </p:nvPr>
        </p:nvSpPr>
        <p:spPr>
          <a:xfrm>
            <a:off x="685800" y="2130425"/>
            <a:ext cx="7772400" cy="1470025"/>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atin typeface="Times New Roman" pitchFamily="18"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noProof="1"/>
              <a:t>Click to edit Master subtitle style</a:t>
            </a:r>
            <a:endParaRPr lang="en-US" noProof="1"/>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AB75D9F8-6879-4F5E-B986-BC2800DBE4D3}" type="datetime1">
              <a:rPr lang="zh-CN" altLang="en-US"/>
              <a:pPr>
                <a:defRPr/>
              </a:pPr>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FAEE405A-4FBE-4369-BFF0-4AB627B06DF5}" type="slidenum">
              <a:rPr lang="zh-CN" altLang="en-US"/>
              <a:pPr>
                <a:defRPr/>
              </a:pPr>
              <a:t>‹#›</a:t>
            </a:fld>
            <a:endParaRPr lang="zh-CN" altLang="en-US"/>
          </a:p>
        </p:txBody>
      </p:sp>
    </p:spTree>
    <p:extLst>
      <p:ext uri="{BB962C8B-B14F-4D97-AF65-F5344CB8AC3E}">
        <p14:creationId xmlns:p14="http://schemas.microsoft.com/office/powerpoint/2010/main" val="1452748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9D244357-CB16-485B-B925-763A81B7405F}" type="datetime1">
              <a:rPr lang="zh-CN" altLang="en-US"/>
              <a:pPr>
                <a:defRPr/>
              </a:pPr>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B177B580-70F5-4BFB-99F5-CEED32FA977A}" type="slidenum">
              <a:rPr lang="zh-CN" altLang="en-US"/>
              <a:pPr>
                <a:defRPr/>
              </a:pPr>
              <a:t>‹#›</a:t>
            </a:fld>
            <a:endParaRPr lang="zh-CN" altLang="en-US"/>
          </a:p>
        </p:txBody>
      </p:sp>
    </p:spTree>
    <p:extLst>
      <p:ext uri="{BB962C8B-B14F-4D97-AF65-F5344CB8AC3E}">
        <p14:creationId xmlns:p14="http://schemas.microsoft.com/office/powerpoint/2010/main" val="2005771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Vertical Title 1"/>
          <p:cNvSpPr>
            <a:spLocks noGrp="1"/>
          </p:cNvSpPr>
          <p:nvPr>
            <p:ph type="title" orient="vert"/>
          </p:nvPr>
        </p:nvSpPr>
        <p:spPr>
          <a:xfrm>
            <a:off x="6629400" y="274638"/>
            <a:ext cx="2057400" cy="5851525"/>
          </a:xfrm>
          <a:prstGeom prst="rect">
            <a:avLst/>
          </a:prstGeom>
        </p:spPr>
        <p:txBody>
          <a:bodyPr vert="eaVert"/>
          <a:lstStyle>
            <a:lvl1pPr>
              <a:defRPr>
                <a:latin typeface="Times New Roman" pitchFamily="18" charset="0"/>
              </a:defRPr>
            </a:lvl1pPr>
          </a:lstStyle>
          <a:p>
            <a:r>
              <a:rPr lang="en-US" altLang="zh-CN" noProof="1"/>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9CD8B799-3E19-4B97-9497-E7AB80555AFF}" type="datetime1">
              <a:rPr lang="zh-CN" altLang="en-US"/>
              <a:pPr>
                <a:defRPr/>
              </a:pPr>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93B0B080-D9A1-4461-87DF-F67E17E0F3CB}" type="slidenum">
              <a:rPr lang="zh-CN" altLang="en-US"/>
              <a:pPr>
                <a:defRPr/>
              </a:pPr>
              <a:t>‹#›</a:t>
            </a:fld>
            <a:endParaRPr lang="zh-CN" altLang="en-US"/>
          </a:p>
        </p:txBody>
      </p:sp>
    </p:spTree>
    <p:extLst>
      <p:ext uri="{BB962C8B-B14F-4D97-AF65-F5344CB8AC3E}">
        <p14:creationId xmlns:p14="http://schemas.microsoft.com/office/powerpoint/2010/main" val="3853485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3" name="矩形 2"/>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4"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5"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9"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10"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6046D16F-78B3-4C04-8198-5BBB384E9AB5}" type="datetime1">
              <a:rPr lang="zh-CN" altLang="en-US"/>
              <a:pPr>
                <a:defRPr/>
              </a:pPr>
              <a:t>2022/3/10</a:t>
            </a:fld>
            <a:endParaRPr lang="zh-CN" altLang="en-US"/>
          </a:p>
        </p:txBody>
      </p:sp>
      <p:sp>
        <p:nvSpPr>
          <p:cNvPr id="11" name="Footer Placeholder 3"/>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2"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4F0574DC-A651-43AA-AFA3-C2500493812E}" type="slidenum">
              <a:rPr lang="zh-CN" altLang="en-US"/>
              <a:pPr>
                <a:defRPr/>
              </a:pPr>
              <a:t>‹#›</a:t>
            </a:fld>
            <a:endParaRPr lang="zh-CN" altLang="en-US"/>
          </a:p>
        </p:txBody>
      </p:sp>
    </p:spTree>
    <p:extLst>
      <p:ext uri="{BB962C8B-B14F-4D97-AF65-F5344CB8AC3E}">
        <p14:creationId xmlns:p14="http://schemas.microsoft.com/office/powerpoint/2010/main" val="98415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66F99045-3888-43CE-939C-4865F8BA10DB}" type="datetimeFigureOut">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691FE19-5F35-4ED6-86FD-7E67FF27F808}" type="slidenum">
              <a:rPr lang="zh-CN" altLang="en-US"/>
              <a:pPr>
                <a:defRPr/>
              </a:pPr>
              <a:t>‹#›</a:t>
            </a:fld>
            <a:endParaRPr lang="zh-CN" altLang="en-US"/>
          </a:p>
        </p:txBody>
      </p:sp>
    </p:spTree>
    <p:extLst>
      <p:ext uri="{BB962C8B-B14F-4D97-AF65-F5344CB8AC3E}">
        <p14:creationId xmlns:p14="http://schemas.microsoft.com/office/powerpoint/2010/main" val="420586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73BD41B1-632C-4A2F-840E-A1E72E47387F}" type="datetimeFigureOut">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A389E039-07B3-4542-8D2E-D8D9ED403036}" type="slidenum">
              <a:rPr lang="zh-CN" altLang="en-US"/>
              <a:pPr>
                <a:defRPr/>
              </a:pPr>
              <a:t>‹#›</a:t>
            </a:fld>
            <a:endParaRPr lang="zh-CN" altLang="en-US"/>
          </a:p>
        </p:txBody>
      </p:sp>
    </p:spTree>
    <p:extLst>
      <p:ext uri="{BB962C8B-B14F-4D97-AF65-F5344CB8AC3E}">
        <p14:creationId xmlns:p14="http://schemas.microsoft.com/office/powerpoint/2010/main" val="3376418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D5F2084-2688-48F0-BE8D-0F614FE7ADA3}" type="datetimeFigureOut">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1E99C2D7-1C85-41D5-8256-B550D4B0DC44}" type="slidenum">
              <a:rPr lang="zh-CN" altLang="en-US"/>
              <a:pPr>
                <a:defRPr/>
              </a:pPr>
              <a:t>‹#›</a:t>
            </a:fld>
            <a:endParaRPr lang="zh-CN" altLang="en-US"/>
          </a:p>
        </p:txBody>
      </p:sp>
    </p:spTree>
    <p:extLst>
      <p:ext uri="{BB962C8B-B14F-4D97-AF65-F5344CB8AC3E}">
        <p14:creationId xmlns:p14="http://schemas.microsoft.com/office/powerpoint/2010/main" val="1880175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9F23CE3D-EE07-4D74-87D8-91EFB9CFB8B9}" type="datetimeFigureOut">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B7A2B512-D285-42D0-BC6A-E60E2C46F57C}" type="slidenum">
              <a:rPr lang="zh-CN" altLang="en-US"/>
              <a:pPr>
                <a:defRPr/>
              </a:pPr>
              <a:t>‹#›</a:t>
            </a:fld>
            <a:endParaRPr lang="zh-CN" altLang="en-US"/>
          </a:p>
        </p:txBody>
      </p:sp>
    </p:spTree>
    <p:extLst>
      <p:ext uri="{BB962C8B-B14F-4D97-AF65-F5344CB8AC3E}">
        <p14:creationId xmlns:p14="http://schemas.microsoft.com/office/powerpoint/2010/main" val="32275699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3"/>
          <p:cNvSpPr>
            <a:spLocks noGrp="1"/>
          </p:cNvSpPr>
          <p:nvPr>
            <p:ph type="dt" sz="half" idx="10"/>
          </p:nvPr>
        </p:nvSpPr>
        <p:spPr/>
        <p:txBody>
          <a:bodyPr/>
          <a:lstStyle>
            <a:lvl1pPr>
              <a:defRPr/>
            </a:lvl1pPr>
          </a:lstStyle>
          <a:p>
            <a:pPr>
              <a:defRPr/>
            </a:pPr>
            <a:fld id="{823580C2-0AC9-41A7-96B3-7138562DC704}" type="datetimeFigureOut">
              <a:rPr lang="zh-CN" altLang="en-US"/>
              <a:pPr>
                <a:defRPr/>
              </a:pPr>
              <a:t>2022/3/10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3CA74A3F-73A0-424E-8F95-C4B798545AE3}" type="slidenum">
              <a:rPr lang="zh-CN" altLang="en-US"/>
              <a:pPr>
                <a:defRPr/>
              </a:pPr>
              <a:t>‹#›</a:t>
            </a:fld>
            <a:endParaRPr lang="zh-CN" altLang="en-US"/>
          </a:p>
        </p:txBody>
      </p:sp>
    </p:spTree>
    <p:extLst>
      <p:ext uri="{BB962C8B-B14F-4D97-AF65-F5344CB8AC3E}">
        <p14:creationId xmlns:p14="http://schemas.microsoft.com/office/powerpoint/2010/main" val="3746411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82C6C5D9-2D5F-410B-83EA-A7F4EF95D21A}" type="datetimeFigureOut">
              <a:rPr lang="zh-CN" altLang="en-US"/>
              <a:pPr>
                <a:defRPr/>
              </a:pPr>
              <a:t>2022/3/10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9B9DD8C4-786F-4C61-AB3F-C302670184B4}" type="slidenum">
              <a:rPr lang="zh-CN" altLang="en-US"/>
              <a:pPr>
                <a:defRPr/>
              </a:pPr>
              <a:t>‹#›</a:t>
            </a:fld>
            <a:endParaRPr lang="zh-CN" altLang="en-US"/>
          </a:p>
        </p:txBody>
      </p:sp>
    </p:spTree>
    <p:extLst>
      <p:ext uri="{BB962C8B-B14F-4D97-AF65-F5344CB8AC3E}">
        <p14:creationId xmlns:p14="http://schemas.microsoft.com/office/powerpoint/2010/main" val="1301866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2F21F13-597B-4F75-B11D-A5C093AC3540}" type="datetimeFigureOut">
              <a:rPr lang="zh-CN" altLang="en-US"/>
              <a:pPr>
                <a:defRPr/>
              </a:pPr>
              <a:t>2022/3/10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EA63A34F-F5D0-4CEF-BA13-BECB0260A707}" type="slidenum">
              <a:rPr lang="zh-CN" altLang="en-US"/>
              <a:pPr>
                <a:defRPr/>
              </a:pPr>
              <a:t>‹#›</a:t>
            </a:fld>
            <a:endParaRPr lang="zh-CN" altLang="en-US"/>
          </a:p>
        </p:txBody>
      </p:sp>
    </p:spTree>
    <p:extLst>
      <p:ext uri="{BB962C8B-B14F-4D97-AF65-F5344CB8AC3E}">
        <p14:creationId xmlns:p14="http://schemas.microsoft.com/office/powerpoint/2010/main" val="3164187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dirty="0">
                <a:solidFill>
                  <a:schemeClr val="bg1"/>
                </a:solidFill>
                <a:latin typeface="微软雅黑" pitchFamily="34" charset="-122"/>
                <a:ea typeface="微软雅黑" pitchFamily="34" charset="-122"/>
              </a:rPr>
              <a:t>新一代大学英语（基础篇）</a:t>
            </a:r>
            <a:r>
              <a:rPr kumimoji="0" lang="en-US" altLang="zh-CN" sz="1800" b="1" dirty="0">
                <a:solidFill>
                  <a:schemeClr val="bg1"/>
                </a:solidFill>
                <a:latin typeface="微软雅黑" pitchFamily="34" charset="-122"/>
                <a:ea typeface="微软雅黑" pitchFamily="34" charset="-122"/>
              </a:rPr>
              <a:t>  </a:t>
            </a:r>
            <a:r>
              <a:rPr kumimoji="0" lang="zh-CN" altLang="en-US" sz="1800" b="1" dirty="0">
                <a:solidFill>
                  <a:schemeClr val="bg1"/>
                </a:solidFill>
                <a:latin typeface="微软雅黑" pitchFamily="34" charset="-122"/>
                <a:ea typeface="微软雅黑" pitchFamily="34" charset="-122"/>
              </a:rPr>
              <a:t>综合教程</a:t>
            </a:r>
            <a:r>
              <a:rPr kumimoji="0" lang="en-US" altLang="zh-CN" sz="1800" b="1" dirty="0">
                <a:solidFill>
                  <a:schemeClr val="bg1"/>
                </a:solidFill>
                <a:latin typeface="微软雅黑" pitchFamily="34" charset="-122"/>
                <a:ea typeface="微软雅黑" pitchFamily="34" charset="-122"/>
              </a:rPr>
              <a:t>  Unit 2</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idx="1"/>
          </p:nvPr>
        </p:nvSpPr>
        <p:spPr>
          <a:xfrm>
            <a:off x="457200" y="1600200"/>
            <a:ext cx="8229600" cy="4525963"/>
          </a:xfrm>
          <a:prstGeom prst="rect">
            <a:avLst/>
          </a:prstGeom>
        </p:spPr>
        <p:txBody>
          <a:bodyPr/>
          <a:lstStyle>
            <a:lvl1pPr>
              <a:defRPr>
                <a:latin typeface="Times New Roman" pitchFamily="18" charset="0"/>
              </a:defRPr>
            </a:lvl1pPr>
            <a:lvl2pPr>
              <a:defRPr>
                <a:latin typeface="Times New Roman" pitchFamily="18" charset="0"/>
              </a:defRPr>
            </a:lvl2pPr>
            <a:lvl3pPr>
              <a:defRPr>
                <a:latin typeface="Times New Roman" pitchFamily="18" charset="0"/>
              </a:defRPr>
            </a:lvl3pPr>
            <a:lvl4pPr>
              <a:defRPr>
                <a:latin typeface="Times New Roman" pitchFamily="18" charset="0"/>
              </a:defRPr>
            </a:lvl4pPr>
            <a:lvl5pPr>
              <a:defRPr>
                <a:latin typeface="Times New Roman" pitchFamily="18" charset="0"/>
              </a:defRPr>
            </a:lvl5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13D7A59E-160A-4094-97A5-F1DD185E911B}" type="datetime1">
              <a:rPr lang="zh-CN" altLang="en-US"/>
              <a:pPr>
                <a:defRPr/>
              </a:pPr>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94FAEBE0-F322-4E35-96F7-67709DF16509}" type="slidenum">
              <a:rPr lang="zh-CN" altLang="en-US"/>
              <a:pPr>
                <a:defRPr/>
              </a:pPr>
              <a:t>‹#›</a:t>
            </a:fld>
            <a:endParaRPr lang="zh-CN" altLang="en-US"/>
          </a:p>
        </p:txBody>
      </p:sp>
    </p:spTree>
    <p:extLst>
      <p:ext uri="{BB962C8B-B14F-4D97-AF65-F5344CB8AC3E}">
        <p14:creationId xmlns:p14="http://schemas.microsoft.com/office/powerpoint/2010/main" val="538883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B847C67-5C6C-4E6D-B7F4-881CED068B52}" type="datetimeFigureOut">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1AB55BB2-240F-43CB-94EA-EBCDA996F191}" type="slidenum">
              <a:rPr lang="zh-CN" altLang="en-US"/>
              <a:pPr>
                <a:defRPr/>
              </a:pPr>
              <a:t>‹#›</a:t>
            </a:fld>
            <a:endParaRPr lang="zh-CN" altLang="en-US"/>
          </a:p>
        </p:txBody>
      </p:sp>
    </p:spTree>
    <p:extLst>
      <p:ext uri="{BB962C8B-B14F-4D97-AF65-F5344CB8AC3E}">
        <p14:creationId xmlns:p14="http://schemas.microsoft.com/office/powerpoint/2010/main" val="23685461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73B6A44-DCD8-4857-A026-99ABF8E16B3D}" type="datetimeFigureOut">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5B57A3DC-3B10-446B-BE25-971D71DDC09C}" type="slidenum">
              <a:rPr lang="zh-CN" altLang="en-US"/>
              <a:pPr>
                <a:defRPr/>
              </a:pPr>
              <a:t>‹#›</a:t>
            </a:fld>
            <a:endParaRPr lang="zh-CN" altLang="en-US"/>
          </a:p>
        </p:txBody>
      </p:sp>
    </p:spTree>
    <p:extLst>
      <p:ext uri="{BB962C8B-B14F-4D97-AF65-F5344CB8AC3E}">
        <p14:creationId xmlns:p14="http://schemas.microsoft.com/office/powerpoint/2010/main" val="2141413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899869A6-15DC-4C6B-9B78-E4CDD3C00D74}" type="datetimeFigureOut">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AE90DD9E-B412-4AA7-9E33-DC65AF8098EC}" type="slidenum">
              <a:rPr lang="zh-CN" altLang="en-US"/>
              <a:pPr>
                <a:defRPr/>
              </a:pPr>
              <a:t>‹#›</a:t>
            </a:fld>
            <a:endParaRPr lang="zh-CN" altLang="en-US"/>
          </a:p>
        </p:txBody>
      </p:sp>
    </p:spTree>
    <p:extLst>
      <p:ext uri="{BB962C8B-B14F-4D97-AF65-F5344CB8AC3E}">
        <p14:creationId xmlns:p14="http://schemas.microsoft.com/office/powerpoint/2010/main" val="24878338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67214371-B187-479E-98BE-7697E5A83E77}" type="datetimeFigureOut">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E85D5EC6-C08E-4583-9EAB-BA0BE9B93AB5}" type="slidenum">
              <a:rPr lang="zh-CN" altLang="en-US"/>
              <a:pPr>
                <a:defRPr/>
              </a:pPr>
              <a:t>‹#›</a:t>
            </a:fld>
            <a:endParaRPr lang="zh-CN" altLang="en-US"/>
          </a:p>
        </p:txBody>
      </p:sp>
    </p:spTree>
    <p:extLst>
      <p:ext uri="{BB962C8B-B14F-4D97-AF65-F5344CB8AC3E}">
        <p14:creationId xmlns:p14="http://schemas.microsoft.com/office/powerpoint/2010/main" val="14354545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B885BFC9-8E04-4FC1-8B63-700B75E435AD}" type="slidenum">
              <a:rPr lang="zh-CN" altLang="en-US"/>
              <a:pPr>
                <a:defRPr/>
              </a:pPr>
              <a:t>‹#›</a:t>
            </a:fld>
            <a:endParaRPr lang="zh-CN" altLang="en-US"/>
          </a:p>
        </p:txBody>
      </p:sp>
    </p:spTree>
    <p:extLst>
      <p:ext uri="{BB962C8B-B14F-4D97-AF65-F5344CB8AC3E}">
        <p14:creationId xmlns:p14="http://schemas.microsoft.com/office/powerpoint/2010/main" val="1138903949"/>
      </p:ext>
    </p:extLst>
  </p:cSld>
  <p:clrMapOvr>
    <a:masterClrMapping/>
  </p:clrMapOvr>
  <p:hf sldNum="0"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BA2CC22C-C00B-493C-A136-990289EDC7EE}" type="slidenum">
              <a:rPr lang="zh-CN" altLang="en-US"/>
              <a:pPr>
                <a:defRPr/>
              </a:pPr>
              <a:t>‹#›</a:t>
            </a:fld>
            <a:endParaRPr lang="zh-CN" altLang="en-US"/>
          </a:p>
        </p:txBody>
      </p:sp>
    </p:spTree>
    <p:extLst>
      <p:ext uri="{BB962C8B-B14F-4D97-AF65-F5344CB8AC3E}">
        <p14:creationId xmlns:p14="http://schemas.microsoft.com/office/powerpoint/2010/main" val="2340175180"/>
      </p:ext>
    </p:extLst>
  </p:cSld>
  <p:clrMapOvr>
    <a:masterClrMapping/>
  </p:clrMapOvr>
  <p:hf sldNum="0" hdr="0" ftr="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EFC8B2DA-C107-420F-BA4E-480CF1FCF026}" type="slidenum">
              <a:rPr lang="zh-CN" altLang="en-US"/>
              <a:pPr>
                <a:defRPr/>
              </a:pPr>
              <a:t>‹#›</a:t>
            </a:fld>
            <a:endParaRPr lang="zh-CN" altLang="en-US"/>
          </a:p>
        </p:txBody>
      </p:sp>
    </p:spTree>
    <p:extLst>
      <p:ext uri="{BB962C8B-B14F-4D97-AF65-F5344CB8AC3E}">
        <p14:creationId xmlns:p14="http://schemas.microsoft.com/office/powerpoint/2010/main" val="2690957260"/>
      </p:ext>
    </p:extLst>
  </p:cSld>
  <p:clrMapOvr>
    <a:masterClrMapping/>
  </p:clrMapOvr>
  <p:hf sldNum="0" hdr="0" ftr="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E92BB0DB-C5CC-4128-ABCA-1B632637158F}" type="slidenum">
              <a:rPr lang="zh-CN" altLang="en-US"/>
              <a:pPr>
                <a:defRPr/>
              </a:pPr>
              <a:t>‹#›</a:t>
            </a:fld>
            <a:endParaRPr lang="zh-CN" altLang="en-US"/>
          </a:p>
        </p:txBody>
      </p:sp>
    </p:spTree>
    <p:extLst>
      <p:ext uri="{BB962C8B-B14F-4D97-AF65-F5344CB8AC3E}">
        <p14:creationId xmlns:p14="http://schemas.microsoft.com/office/powerpoint/2010/main" val="585630435"/>
      </p:ext>
    </p:extLst>
  </p:cSld>
  <p:clrMapOvr>
    <a:masterClrMapping/>
  </p:clrMapOvr>
  <p:hf sldNum="0" hdr="0" ftr="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页脚占位符 7"/>
          <p:cNvSpPr>
            <a:spLocks noGrp="1"/>
          </p:cNvSpPr>
          <p:nvPr>
            <p:ph type="ftr" sz="quarter" idx="10"/>
          </p:nvPr>
        </p:nvSpPr>
        <p:spPr/>
        <p:txBody>
          <a:bodyPr/>
          <a:lstStyle>
            <a:lvl1pPr>
              <a:defRPr/>
            </a:lvl1pPr>
          </a:lstStyle>
          <a:p>
            <a:pPr>
              <a:defRPr/>
            </a:pPr>
            <a:endParaRPr lang="en-US"/>
          </a:p>
        </p:txBody>
      </p:sp>
      <p:sp>
        <p:nvSpPr>
          <p:cNvPr id="8" name="幻灯片编号占位符 8"/>
          <p:cNvSpPr>
            <a:spLocks noGrp="1"/>
          </p:cNvSpPr>
          <p:nvPr>
            <p:ph type="sldNum" sz="quarter" idx="11"/>
          </p:nvPr>
        </p:nvSpPr>
        <p:spPr/>
        <p:txBody>
          <a:bodyPr/>
          <a:lstStyle>
            <a:lvl1pPr>
              <a:defRPr/>
            </a:lvl1pPr>
          </a:lstStyle>
          <a:p>
            <a:pPr>
              <a:defRPr/>
            </a:pPr>
            <a:fld id="{B9E37AAF-45B4-46A1-BAE5-66CE9839875C}" type="slidenum">
              <a:rPr lang="zh-CN" altLang="en-US"/>
              <a:pPr>
                <a:defRPr/>
              </a:pPr>
              <a:t>‹#›</a:t>
            </a:fld>
            <a:endParaRPr lang="zh-CN" altLang="en-US"/>
          </a:p>
        </p:txBody>
      </p:sp>
    </p:spTree>
    <p:extLst>
      <p:ext uri="{BB962C8B-B14F-4D97-AF65-F5344CB8AC3E}">
        <p14:creationId xmlns:p14="http://schemas.microsoft.com/office/powerpoint/2010/main" val="1871088873"/>
      </p:ext>
    </p:extLst>
  </p:cSld>
  <p:clrMapOvr>
    <a:masterClrMapping/>
  </p:clrMapOvr>
  <p:hf sldNum="0" hdr="0" ftr="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页脚占位符 3"/>
          <p:cNvSpPr>
            <a:spLocks noGrp="1"/>
          </p:cNvSpPr>
          <p:nvPr>
            <p:ph type="ftr" sz="quarter" idx="10"/>
          </p:nvPr>
        </p:nvSpPr>
        <p:spPr/>
        <p:txBody>
          <a:bodyPr/>
          <a:lstStyle>
            <a:lvl1pPr>
              <a:defRPr/>
            </a:lvl1pPr>
          </a:lstStyle>
          <a:p>
            <a:pPr>
              <a:defRPr/>
            </a:pPr>
            <a:endParaRPr lang="en-US"/>
          </a:p>
        </p:txBody>
      </p:sp>
      <p:sp>
        <p:nvSpPr>
          <p:cNvPr id="4" name="幻灯片编号占位符 4"/>
          <p:cNvSpPr>
            <a:spLocks noGrp="1"/>
          </p:cNvSpPr>
          <p:nvPr>
            <p:ph type="sldNum" sz="quarter" idx="11"/>
          </p:nvPr>
        </p:nvSpPr>
        <p:spPr/>
        <p:txBody>
          <a:bodyPr/>
          <a:lstStyle>
            <a:lvl1pPr>
              <a:defRPr/>
            </a:lvl1pPr>
          </a:lstStyle>
          <a:p>
            <a:pPr>
              <a:defRPr/>
            </a:pPr>
            <a:fld id="{F6CF2671-3405-444C-AE51-EB787B8C0B12}" type="slidenum">
              <a:rPr lang="zh-CN" altLang="en-US"/>
              <a:pPr>
                <a:defRPr/>
              </a:pPr>
              <a:t>‹#›</a:t>
            </a:fld>
            <a:endParaRPr lang="zh-CN" altLang="en-US"/>
          </a:p>
        </p:txBody>
      </p:sp>
    </p:spTree>
    <p:extLst>
      <p:ext uri="{BB962C8B-B14F-4D97-AF65-F5344CB8AC3E}">
        <p14:creationId xmlns:p14="http://schemas.microsoft.com/office/powerpoint/2010/main" val="67021796"/>
      </p:ext>
    </p:extLst>
  </p:cSld>
  <p:clrMapOvr>
    <a:masterClrMapping/>
  </p:clrMapOvr>
  <p:hf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矩形 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5"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Times New Roman" pitchFamily="18" charset="0"/>
              </a:defRPr>
            </a:lvl1pPr>
          </a:lstStyle>
          <a:p>
            <a:r>
              <a:rPr lang="en-US" altLang="zh-CN" noProof="1"/>
              <a:t>Click to edit Master title style</a:t>
            </a:r>
            <a:endParaRPr lang="en-US" noProof="1"/>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atin typeface="Times New Roman" pitchFamily="18"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noProof="1"/>
              <a:t>Click to edit Master text styles</a:t>
            </a:r>
          </a:p>
        </p:txBody>
      </p:sp>
      <p:sp>
        <p:nvSpPr>
          <p:cNvPr id="11"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C2CF6F3A-3C2F-44E5-A4D4-EAA95AACC174}" type="datetime1">
              <a:rPr lang="zh-CN" altLang="en-US"/>
              <a:pPr>
                <a:defRPr/>
              </a:pPr>
              <a:t>2022/3/10</a:t>
            </a:fld>
            <a:endParaRPr lang="zh-CN" altLang="en-US"/>
          </a:p>
        </p:txBody>
      </p:sp>
      <p:sp>
        <p:nvSpPr>
          <p:cNvPr id="12" name="Footer Placeholder 4"/>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3"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5790CFE3-7AF2-4473-85A1-C584A9BCE4E7}" type="slidenum">
              <a:rPr lang="zh-CN" altLang="en-US"/>
              <a:pPr>
                <a:defRPr/>
              </a:pPr>
              <a:t>‹#›</a:t>
            </a:fld>
            <a:endParaRPr lang="zh-CN" altLang="en-US"/>
          </a:p>
        </p:txBody>
      </p:sp>
    </p:spTree>
    <p:extLst>
      <p:ext uri="{BB962C8B-B14F-4D97-AF65-F5344CB8AC3E}">
        <p14:creationId xmlns:p14="http://schemas.microsoft.com/office/powerpoint/2010/main" val="2231444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p>
        </p:txBody>
      </p:sp>
      <p:sp>
        <p:nvSpPr>
          <p:cNvPr id="4" name="幻灯片编号占位符 5"/>
          <p:cNvSpPr>
            <a:spLocks noGrp="1"/>
          </p:cNvSpPr>
          <p:nvPr>
            <p:ph type="sldNum" sz="quarter" idx="12"/>
          </p:nvPr>
        </p:nvSpPr>
        <p:spPr/>
        <p:txBody>
          <a:bodyPr/>
          <a:lstStyle>
            <a:lvl1pPr>
              <a:defRPr/>
            </a:lvl1pPr>
          </a:lstStyle>
          <a:p>
            <a:pPr>
              <a:defRPr/>
            </a:pPr>
            <a:fld id="{CA1E0BFB-5F8D-43F0-89E6-6D138D00A1F1}" type="slidenum">
              <a:rPr lang="zh-CN" altLang="en-US"/>
              <a:pPr>
                <a:defRPr/>
              </a:pPr>
              <a:t>‹#›</a:t>
            </a:fld>
            <a:endParaRPr lang="zh-CN" altLang="en-US"/>
          </a:p>
        </p:txBody>
      </p:sp>
    </p:spTree>
    <p:extLst>
      <p:ext uri="{BB962C8B-B14F-4D97-AF65-F5344CB8AC3E}">
        <p14:creationId xmlns:p14="http://schemas.microsoft.com/office/powerpoint/2010/main" val="3795371060"/>
      </p:ext>
    </p:extLst>
  </p:cSld>
  <p:clrMapOvr>
    <a:masterClrMapping/>
  </p:clrMapOvr>
  <p:hf sldNum="0" hdr="0" ftr="0"/>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B40B3069-7907-4FE4-9316-8A9B47E56EAE}" type="slidenum">
              <a:rPr lang="zh-CN" altLang="en-US"/>
              <a:pPr>
                <a:defRPr/>
              </a:pPr>
              <a:t>‹#›</a:t>
            </a:fld>
            <a:endParaRPr lang="zh-CN" altLang="en-US"/>
          </a:p>
        </p:txBody>
      </p:sp>
    </p:spTree>
    <p:extLst>
      <p:ext uri="{BB962C8B-B14F-4D97-AF65-F5344CB8AC3E}">
        <p14:creationId xmlns:p14="http://schemas.microsoft.com/office/powerpoint/2010/main" val="1170030638"/>
      </p:ext>
    </p:extLst>
  </p:cSld>
  <p:clrMapOvr>
    <a:masterClrMapping/>
  </p:clrMapOvr>
  <p:hf sldNum="0" hdr="0" ftr="0"/>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幻灯片编号占位符 5"/>
          <p:cNvSpPr>
            <a:spLocks noGrp="1"/>
          </p:cNvSpPr>
          <p:nvPr>
            <p:ph type="sldNum" sz="quarter" idx="12"/>
          </p:nvPr>
        </p:nvSpPr>
        <p:spPr/>
        <p:txBody>
          <a:bodyPr/>
          <a:lstStyle>
            <a:lvl1pPr>
              <a:defRPr/>
            </a:lvl1pPr>
          </a:lstStyle>
          <a:p>
            <a:pPr>
              <a:defRPr/>
            </a:pPr>
            <a:fld id="{D791B681-1928-46AC-BEAB-56D862A3A8D6}" type="slidenum">
              <a:rPr lang="zh-CN" altLang="en-US"/>
              <a:pPr>
                <a:defRPr/>
              </a:pPr>
              <a:t>‹#›</a:t>
            </a:fld>
            <a:endParaRPr lang="zh-CN" altLang="en-US"/>
          </a:p>
        </p:txBody>
      </p:sp>
    </p:spTree>
    <p:extLst>
      <p:ext uri="{BB962C8B-B14F-4D97-AF65-F5344CB8AC3E}">
        <p14:creationId xmlns:p14="http://schemas.microsoft.com/office/powerpoint/2010/main" val="3299408654"/>
      </p:ext>
    </p:extLst>
  </p:cSld>
  <p:clrMapOvr>
    <a:masterClrMapping/>
  </p:clrMapOvr>
  <p:hf sldNum="0" hdr="0" ft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本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5A574BA1-EAFC-4804-B010-C95B75489B50}" type="slidenum">
              <a:rPr lang="zh-CN" altLang="en-US"/>
              <a:pPr>
                <a:defRPr/>
              </a:pPr>
              <a:t>‹#›</a:t>
            </a:fld>
            <a:endParaRPr lang="zh-CN" altLang="en-US"/>
          </a:p>
        </p:txBody>
      </p:sp>
    </p:spTree>
    <p:extLst>
      <p:ext uri="{BB962C8B-B14F-4D97-AF65-F5344CB8AC3E}">
        <p14:creationId xmlns:p14="http://schemas.microsoft.com/office/powerpoint/2010/main" val="1210398949"/>
      </p:ext>
    </p:extLst>
  </p:cSld>
  <p:clrMapOvr>
    <a:masterClrMapping/>
  </p:clrMapOvr>
  <p:hf sldNum="0" hdr="0" ftr="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lvl1pPr>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幻灯片编号占位符 5"/>
          <p:cNvSpPr>
            <a:spLocks noGrp="1"/>
          </p:cNvSpPr>
          <p:nvPr>
            <p:ph type="sldNum" sz="quarter" idx="12"/>
          </p:nvPr>
        </p:nvSpPr>
        <p:spPr/>
        <p:txBody>
          <a:bodyPr/>
          <a:lstStyle>
            <a:lvl1pPr>
              <a:defRPr/>
            </a:lvl1pPr>
          </a:lstStyle>
          <a:p>
            <a:pPr>
              <a:defRPr/>
            </a:pPr>
            <a:fld id="{75CF5AD2-7E12-478F-B9D1-9296D94A1D6B}" type="slidenum">
              <a:rPr lang="zh-CN" altLang="en-US"/>
              <a:pPr>
                <a:defRPr/>
              </a:pPr>
              <a:t>‹#›</a:t>
            </a:fld>
            <a:endParaRPr lang="zh-CN" altLang="en-US"/>
          </a:p>
        </p:txBody>
      </p:sp>
    </p:spTree>
    <p:extLst>
      <p:ext uri="{BB962C8B-B14F-4D97-AF65-F5344CB8AC3E}">
        <p14:creationId xmlns:p14="http://schemas.microsoft.com/office/powerpoint/2010/main" val="495273626"/>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矩形 4"/>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1"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atin typeface="Times New Roman" pitchFamily="18" charset="0"/>
              </a:defRPr>
            </a:lvl1pPr>
            <a:lvl2pPr>
              <a:defRPr sz="2400">
                <a:latin typeface="Times New Roman" pitchFamily="18" charset="0"/>
              </a:defRPr>
            </a:lvl2pPr>
            <a:lvl3pPr>
              <a:defRPr sz="2000">
                <a:latin typeface="Times New Roman" pitchFamily="18" charset="0"/>
              </a:defRPr>
            </a:lvl3pPr>
            <a:lvl4pPr>
              <a:defRPr sz="1800">
                <a:latin typeface="Times New Roman" pitchFamily="18" charset="0"/>
              </a:defRPr>
            </a:lvl4pPr>
            <a:lvl5pPr>
              <a:defRPr sz="1800">
                <a:latin typeface="Times New Roman" pitchFamily="18" charset="0"/>
              </a:defRPr>
            </a:lvl5pPr>
            <a:lvl6pPr>
              <a:defRPr sz="1800"/>
            </a:lvl6pPr>
            <a:lvl7pPr>
              <a:defRPr sz="1800"/>
            </a:lvl7pPr>
            <a:lvl8pPr>
              <a:defRPr sz="1800"/>
            </a:lvl8pPr>
            <a:lvl9pPr>
              <a:defRPr sz="18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atin typeface="Times New Roman" pitchFamily="18" charset="0"/>
              </a:defRPr>
            </a:lvl1pPr>
            <a:lvl2pPr>
              <a:defRPr sz="2400">
                <a:latin typeface="Times New Roman" pitchFamily="18" charset="0"/>
              </a:defRPr>
            </a:lvl2pPr>
            <a:lvl3pPr>
              <a:defRPr sz="2000">
                <a:latin typeface="Times New Roman" pitchFamily="18" charset="0"/>
              </a:defRPr>
            </a:lvl3pPr>
            <a:lvl4pPr>
              <a:defRPr sz="1800">
                <a:latin typeface="Times New Roman" pitchFamily="18" charset="0"/>
              </a:defRPr>
            </a:lvl4pPr>
            <a:lvl5pPr>
              <a:defRPr sz="1800">
                <a:latin typeface="Times New Roman" pitchFamily="18" charset="0"/>
              </a:defRPr>
            </a:lvl5pPr>
            <a:lvl6pPr>
              <a:defRPr sz="1800"/>
            </a:lvl6pPr>
            <a:lvl7pPr>
              <a:defRPr sz="1800"/>
            </a:lvl7pPr>
            <a:lvl8pPr>
              <a:defRPr sz="1800"/>
            </a:lvl8pPr>
            <a:lvl9pPr>
              <a:defRPr sz="18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12"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DC2FFEE5-3853-4A31-97BD-28176A7123DF}" type="datetime1">
              <a:rPr lang="zh-CN" altLang="en-US"/>
              <a:pPr>
                <a:defRPr/>
              </a:pPr>
              <a:t>2022/3/10</a:t>
            </a:fld>
            <a:endParaRPr lang="zh-CN" altLang="en-US"/>
          </a:p>
        </p:txBody>
      </p:sp>
      <p:sp>
        <p:nvSpPr>
          <p:cNvPr id="13"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4"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0BC24512-8DA5-4EDF-8E22-C61FFE8CE675}" type="slidenum">
              <a:rPr lang="zh-CN" altLang="en-US"/>
              <a:pPr>
                <a:defRPr/>
              </a:pPr>
              <a:t>‹#›</a:t>
            </a:fld>
            <a:endParaRPr lang="zh-CN" altLang="en-US"/>
          </a:p>
        </p:txBody>
      </p:sp>
    </p:spTree>
    <p:extLst>
      <p:ext uri="{BB962C8B-B14F-4D97-AF65-F5344CB8AC3E}">
        <p14:creationId xmlns:p14="http://schemas.microsoft.com/office/powerpoint/2010/main" val="506296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矩形 6"/>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8"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9"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0"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3"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noProof="1"/>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atin typeface="Times New Roman" pitchFamily="18" charset="0"/>
              </a:defRPr>
            </a:lvl1pPr>
            <a:lvl2pPr>
              <a:defRPr sz="2000">
                <a:latin typeface="Times New Roman" pitchFamily="18" charset="0"/>
              </a:defRPr>
            </a:lvl2pPr>
            <a:lvl3pPr>
              <a:defRPr sz="1800">
                <a:latin typeface="Times New Roman" pitchFamily="18" charset="0"/>
              </a:defRPr>
            </a:lvl3pPr>
            <a:lvl4pPr>
              <a:defRPr sz="1600">
                <a:latin typeface="Times New Roman" pitchFamily="18" charset="0"/>
              </a:defRPr>
            </a:lvl4pPr>
            <a:lvl5pPr>
              <a:defRPr sz="1600">
                <a:latin typeface="Times New Roman" pitchFamily="18" charset="0"/>
              </a:defRPr>
            </a:lvl5pPr>
            <a:lvl6pPr>
              <a:defRPr sz="1600"/>
            </a:lvl6pPr>
            <a:lvl7pPr>
              <a:defRPr sz="1600"/>
            </a:lvl7pPr>
            <a:lvl8pPr>
              <a:defRPr sz="1600"/>
            </a:lvl8pPr>
            <a:lvl9pPr>
              <a:defRPr sz="16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atin typeface="Times New Roman"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noProof="1"/>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atin typeface="Times New Roman" pitchFamily="18" charset="0"/>
              </a:defRPr>
            </a:lvl1pPr>
            <a:lvl2pPr>
              <a:defRPr sz="2000">
                <a:latin typeface="Times New Roman" pitchFamily="18" charset="0"/>
              </a:defRPr>
            </a:lvl2pPr>
            <a:lvl3pPr>
              <a:defRPr sz="1800">
                <a:latin typeface="Times New Roman" pitchFamily="18" charset="0"/>
              </a:defRPr>
            </a:lvl3pPr>
            <a:lvl4pPr>
              <a:defRPr sz="1600">
                <a:latin typeface="Times New Roman" pitchFamily="18" charset="0"/>
              </a:defRPr>
            </a:lvl4pPr>
            <a:lvl5pPr>
              <a:defRPr sz="1600">
                <a:latin typeface="Times New Roman" pitchFamily="18" charset="0"/>
              </a:defRPr>
            </a:lvl5pPr>
            <a:lvl6pPr>
              <a:defRPr sz="1600"/>
            </a:lvl6pPr>
            <a:lvl7pPr>
              <a:defRPr sz="1600"/>
            </a:lvl7pPr>
            <a:lvl8pPr>
              <a:defRPr sz="1600"/>
            </a:lvl8pPr>
            <a:lvl9pPr>
              <a:defRPr sz="16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14"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948854C3-7E38-4C6F-8127-3F1DEE67B941}" type="datetime1">
              <a:rPr lang="zh-CN" altLang="en-US"/>
              <a:pPr>
                <a:defRPr/>
              </a:pPr>
              <a:t>2022/3/10</a:t>
            </a:fld>
            <a:endParaRPr lang="zh-CN" altLang="en-US"/>
          </a:p>
        </p:txBody>
      </p:sp>
      <p:sp>
        <p:nvSpPr>
          <p:cNvPr id="15" name="Footer Placeholder 7"/>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6"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C6880145-6116-4A68-9EA4-2577867CDCF2}" type="slidenum">
              <a:rPr lang="zh-CN" altLang="en-US"/>
              <a:pPr>
                <a:defRPr/>
              </a:pPr>
              <a:t>‹#›</a:t>
            </a:fld>
            <a:endParaRPr lang="zh-CN" altLang="en-US"/>
          </a:p>
        </p:txBody>
      </p:sp>
    </p:spTree>
    <p:extLst>
      <p:ext uri="{BB962C8B-B14F-4D97-AF65-F5344CB8AC3E}">
        <p14:creationId xmlns:p14="http://schemas.microsoft.com/office/powerpoint/2010/main" val="2064388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矩形 2"/>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4"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5"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9"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4638"/>
            <a:ext cx="8229600" cy="1143000"/>
          </a:xfrm>
          <a:prstGeom prst="rect">
            <a:avLst/>
          </a:prstGeom>
        </p:spPr>
        <p:txBody>
          <a:bodyPr/>
          <a:lstStyle>
            <a:lvl1pPr>
              <a:defRPr>
                <a:latin typeface="Times New Roman" pitchFamily="18" charset="0"/>
              </a:defRPr>
            </a:lvl1pPr>
          </a:lstStyle>
          <a:p>
            <a:r>
              <a:rPr lang="en-US" altLang="zh-CN" noProof="1"/>
              <a:t>Click to edit Master title style</a:t>
            </a:r>
            <a:endParaRPr lang="en-US" noProof="1"/>
          </a:p>
        </p:txBody>
      </p:sp>
      <p:sp>
        <p:nvSpPr>
          <p:cNvPr id="10"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61EF91E4-02E1-42CD-AD88-136D8574A4E3}" type="datetime1">
              <a:rPr lang="zh-CN" altLang="en-US"/>
              <a:pPr>
                <a:defRPr/>
              </a:pPr>
              <a:t>2022/3/10</a:t>
            </a:fld>
            <a:endParaRPr lang="zh-CN" altLang="en-US"/>
          </a:p>
        </p:txBody>
      </p:sp>
      <p:sp>
        <p:nvSpPr>
          <p:cNvPr id="11" name="Footer Placeholder 3"/>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2"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FF260B5B-2399-4825-A6AE-3387D8A9A539}" type="slidenum">
              <a:rPr lang="zh-CN" altLang="en-US"/>
              <a:pPr>
                <a:defRPr/>
              </a:pPr>
              <a:t>‹#›</a:t>
            </a:fld>
            <a:endParaRPr lang="zh-CN" altLang="en-US"/>
          </a:p>
        </p:txBody>
      </p:sp>
    </p:spTree>
    <p:extLst>
      <p:ext uri="{BB962C8B-B14F-4D97-AF65-F5344CB8AC3E}">
        <p14:creationId xmlns:p14="http://schemas.microsoft.com/office/powerpoint/2010/main" val="3280694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矩形 1"/>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3"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5"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8"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dirty="0">
                <a:solidFill>
                  <a:schemeClr val="bg1"/>
                </a:solidFill>
                <a:latin typeface="微软雅黑" pitchFamily="34" charset="-122"/>
                <a:ea typeface="微软雅黑" pitchFamily="34" charset="-122"/>
              </a:rPr>
              <a:t>新一代大学英语（基础篇）</a:t>
            </a:r>
            <a:r>
              <a:rPr kumimoji="0" lang="en-US" altLang="zh-CN" sz="1800" b="1" dirty="0">
                <a:solidFill>
                  <a:schemeClr val="bg1"/>
                </a:solidFill>
                <a:latin typeface="微软雅黑" pitchFamily="34" charset="-122"/>
                <a:ea typeface="微软雅黑" pitchFamily="34" charset="-122"/>
              </a:rPr>
              <a:t>  </a:t>
            </a:r>
            <a:r>
              <a:rPr kumimoji="0" lang="zh-CN" altLang="en-US" sz="1800" b="1" dirty="0">
                <a:solidFill>
                  <a:schemeClr val="bg1"/>
                </a:solidFill>
                <a:latin typeface="微软雅黑" pitchFamily="34" charset="-122"/>
                <a:ea typeface="微软雅黑" pitchFamily="34" charset="-122"/>
              </a:rPr>
              <a:t>综合教程</a:t>
            </a:r>
            <a:r>
              <a:rPr kumimoji="0" lang="en-US" altLang="zh-CN" sz="1800" b="1" dirty="0">
                <a:solidFill>
                  <a:schemeClr val="bg1"/>
                </a:solidFill>
                <a:latin typeface="微软雅黑" pitchFamily="34" charset="-122"/>
                <a:ea typeface="微软雅黑" pitchFamily="34" charset="-122"/>
              </a:rPr>
              <a:t>  Unit 2</a:t>
            </a:r>
          </a:p>
        </p:txBody>
      </p:sp>
      <p:sp>
        <p:nvSpPr>
          <p:cNvPr id="9"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D43AEA71-B5A4-423E-8E9A-0109FD85D20F}" type="datetime1">
              <a:rPr lang="zh-CN" altLang="en-US"/>
              <a:pPr>
                <a:defRPr/>
              </a:pPr>
              <a:t>2022/3/10</a:t>
            </a:fld>
            <a:endParaRPr lang="zh-CN" altLang="en-US"/>
          </a:p>
        </p:txBody>
      </p:sp>
      <p:sp>
        <p:nvSpPr>
          <p:cNvPr id="10" name="Footer Placeholder 2"/>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1"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AD03CB3F-F9A3-4C1B-AECF-70A0D97E4328}" type="slidenum">
              <a:rPr lang="zh-CN" altLang="en-US"/>
              <a:pPr>
                <a:defRPr/>
              </a:pPr>
              <a:t>‹#›</a:t>
            </a:fld>
            <a:endParaRPr lang="zh-CN" altLang="en-US"/>
          </a:p>
        </p:txBody>
      </p:sp>
    </p:spTree>
    <p:extLst>
      <p:ext uri="{BB962C8B-B14F-4D97-AF65-F5344CB8AC3E}">
        <p14:creationId xmlns:p14="http://schemas.microsoft.com/office/powerpoint/2010/main" val="1085458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矩形 4"/>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1"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457200" y="273050"/>
            <a:ext cx="3008313" cy="1162050"/>
          </a:xfrm>
          <a:prstGeom prst="rect">
            <a:avLst/>
          </a:prstGeom>
        </p:spPr>
        <p:txBody>
          <a:bodyPr anchor="b"/>
          <a:lstStyle>
            <a:lvl1pPr algn="l">
              <a:defRPr sz="2000" b="1">
                <a:latin typeface="Times New Roman" pitchFamily="18" charset="0"/>
              </a:defRPr>
            </a:lvl1pPr>
          </a:lstStyle>
          <a:p>
            <a:r>
              <a:rPr lang="en-US" altLang="zh-CN" noProof="1"/>
              <a:t>Click to edit Master title style</a:t>
            </a:r>
            <a:endParaRPr lang="en-US" noProof="1"/>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atin typeface="Times New Roman" pitchFamily="18" charset="0"/>
              </a:defRPr>
            </a:lvl1pPr>
            <a:lvl2pPr>
              <a:defRPr sz="2800">
                <a:latin typeface="Times New Roman" pitchFamily="18" charset="0"/>
              </a:defRPr>
            </a:lvl2pPr>
            <a:lvl3pPr>
              <a:defRPr sz="2400">
                <a:latin typeface="Times New Roman" pitchFamily="18" charset="0"/>
              </a:defRPr>
            </a:lvl3pPr>
            <a:lvl4pPr>
              <a:defRPr sz="2000">
                <a:latin typeface="Times New Roman" pitchFamily="18" charset="0"/>
              </a:defRPr>
            </a:lvl4pPr>
            <a:lvl5pPr>
              <a:defRPr sz="2000">
                <a:latin typeface="Times New Roman" pitchFamily="18" charset="0"/>
              </a:defRPr>
            </a:lvl5pPr>
            <a:lvl6pPr>
              <a:defRPr sz="2000"/>
            </a:lvl6pPr>
            <a:lvl7pPr>
              <a:defRPr sz="2000"/>
            </a:lvl7pPr>
            <a:lvl8pPr>
              <a:defRPr sz="2000"/>
            </a:lvl8pPr>
            <a:lvl9pPr>
              <a:defRPr sz="2000"/>
            </a:lvl9pPr>
          </a:lstStyle>
          <a:p>
            <a:pPr lvl="0"/>
            <a:r>
              <a:rPr lang="en-US" altLang="zh-CN" noProof="1"/>
              <a:t>Click to edit Master text styles</a:t>
            </a:r>
          </a:p>
          <a:p>
            <a:pPr lvl="1"/>
            <a:r>
              <a:rPr lang="en-US" altLang="zh-CN" noProof="1"/>
              <a:t>Second level</a:t>
            </a:r>
          </a:p>
          <a:p>
            <a:pPr lvl="2"/>
            <a:r>
              <a:rPr lang="en-US" altLang="zh-CN" noProof="1"/>
              <a:t>Third level</a:t>
            </a:r>
          </a:p>
          <a:p>
            <a:pPr lvl="3"/>
            <a:r>
              <a:rPr lang="en-US" altLang="zh-CN" noProof="1"/>
              <a:t>Fourth level</a:t>
            </a:r>
          </a:p>
          <a:p>
            <a:pPr lvl="4"/>
            <a:r>
              <a:rPr lang="en-US" altLang="zh-CN" noProof="1"/>
              <a:t>Fifth level</a:t>
            </a:r>
            <a:endParaRPr lang="en-US" noProof="1"/>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atin typeface="Times New Roman" pitchFamily="18"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noProof="1"/>
              <a:t>Click to edit Master text styles</a:t>
            </a:r>
          </a:p>
        </p:txBody>
      </p:sp>
      <p:sp>
        <p:nvSpPr>
          <p:cNvPr id="12"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32C3D597-80B3-43E2-A0B0-5DB0CF13DDB9}" type="datetime1">
              <a:rPr lang="zh-CN" altLang="en-US"/>
              <a:pPr>
                <a:defRPr/>
              </a:pPr>
              <a:t>2022/3/10</a:t>
            </a:fld>
            <a:endParaRPr lang="zh-CN" altLang="en-US"/>
          </a:p>
        </p:txBody>
      </p:sp>
      <p:sp>
        <p:nvSpPr>
          <p:cNvPr id="13"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4"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6C6CD42B-A46D-41F4-91DE-F80639CD53A2}" type="slidenum">
              <a:rPr lang="zh-CN" altLang="en-US"/>
              <a:pPr>
                <a:defRPr/>
              </a:pPr>
              <a:t>‹#›</a:t>
            </a:fld>
            <a:endParaRPr lang="zh-CN" altLang="en-US"/>
          </a:p>
        </p:txBody>
      </p:sp>
    </p:spTree>
    <p:extLst>
      <p:ext uri="{BB962C8B-B14F-4D97-AF65-F5344CB8AC3E}">
        <p14:creationId xmlns:p14="http://schemas.microsoft.com/office/powerpoint/2010/main" val="1140161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矩形 4"/>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9"/>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10"/>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11"/>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1"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Times New Roman" pitchFamily="18" charset="0"/>
              </a:defRPr>
            </a:lvl1pPr>
          </a:lstStyle>
          <a:p>
            <a:r>
              <a:rPr lang="en-US" altLang="zh-CN" noProof="1"/>
              <a:t>Click to edit Master title style</a:t>
            </a:r>
            <a:endParaRPr lang="en-US" noProof="1"/>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Times New Roman" pitchFamily="18"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sym typeface="Calibri" panose="020F0502020204030204"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Times New Roman" pitchFamily="18"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noProof="1"/>
              <a:t>Click to edit Master text styles</a:t>
            </a:r>
          </a:p>
        </p:txBody>
      </p:sp>
      <p:sp>
        <p:nvSpPr>
          <p:cNvPr id="12"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EA2B96A9-50E9-40AD-8AF2-0FDD4307A4A2}" type="datetime1">
              <a:rPr lang="zh-CN" altLang="en-US"/>
              <a:pPr>
                <a:defRPr/>
              </a:pPr>
              <a:t>2022/3/10</a:t>
            </a:fld>
            <a:endParaRPr lang="zh-CN" altLang="en-US"/>
          </a:p>
        </p:txBody>
      </p:sp>
      <p:sp>
        <p:nvSpPr>
          <p:cNvPr id="13" name="Footer Placeholder 5"/>
          <p:cNvSpPr>
            <a:spLocks noGrp="1"/>
          </p:cNvSpPr>
          <p:nvPr>
            <p:ph type="ftr" sz="quarter" idx="11"/>
          </p:nvPr>
        </p:nvSpPr>
        <p:spPr>
          <a:xfrm>
            <a:off x="3124200" y="6356350"/>
            <a:ext cx="2895600" cy="365125"/>
          </a:xfrm>
          <a:prstGeom prst="rect">
            <a:avLst/>
          </a:prstGeom>
        </p:spPr>
        <p:txBody>
          <a:bodyPr/>
          <a:lstStyle>
            <a:lvl1pPr eaLnBrk="1" hangingPunct="1">
              <a:buFont typeface="Arial" charset="0"/>
              <a:buNone/>
              <a:defRPr>
                <a:latin typeface="Arial" charset="0"/>
                <a:ea typeface="宋体" charset="0"/>
                <a:cs typeface="+mn-cs"/>
              </a:defRPr>
            </a:lvl1pPr>
          </a:lstStyle>
          <a:p>
            <a:pPr>
              <a:defRPr/>
            </a:pPr>
            <a:endParaRPr lang="en-US"/>
          </a:p>
        </p:txBody>
      </p:sp>
      <p:sp>
        <p:nvSpPr>
          <p:cNvPr id="14"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a:lvl1pPr>
          </a:lstStyle>
          <a:p>
            <a:pPr>
              <a:defRPr/>
            </a:pPr>
            <a:fld id="{77D4E856-C37D-49D1-885B-9A796DF24237}" type="slidenum">
              <a:rPr lang="zh-CN" altLang="en-US"/>
              <a:pPr>
                <a:defRPr/>
              </a:pPr>
              <a:t>‹#›</a:t>
            </a:fld>
            <a:endParaRPr lang="zh-CN" altLang="en-US"/>
          </a:p>
        </p:txBody>
      </p:sp>
    </p:spTree>
    <p:extLst>
      <p:ext uri="{BB962C8B-B14F-4D97-AF65-F5344CB8AC3E}">
        <p14:creationId xmlns:p14="http://schemas.microsoft.com/office/powerpoint/2010/main" val="266040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 name="矩形 13"/>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15"/>
          <p:cNvCxnSpPr/>
          <p:nvPr userDrawn="1"/>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032" name="TextBox 4"/>
          <p:cNvSpPr txBox="1">
            <a:spLocks noChangeArrowheads="1"/>
          </p:cNvSpPr>
          <p:nvPr userDrawn="1"/>
        </p:nvSpPr>
        <p:spPr bwMode="auto">
          <a:xfrm>
            <a:off x="4322763" y="6394450"/>
            <a:ext cx="4821237" cy="369888"/>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1</a:t>
            </a:r>
          </a:p>
        </p:txBody>
      </p:sp>
    </p:spTree>
  </p:cSld>
  <p:clrMap bg1="lt1" tx1="dk1" bg2="lt2" tx2="dk2" accent1="accent1" accent2="accent2" accent3="accent3" accent4="accent4" accent5="accent5" accent6="accent6" hlink="hlink" folHlink="folHlink"/>
  <p:sldLayoutIdLst>
    <p:sldLayoutId id="2147486292" r:id="rId1"/>
    <p:sldLayoutId id="2147486293" r:id="rId2"/>
    <p:sldLayoutId id="2147486294" r:id="rId3"/>
    <p:sldLayoutId id="2147486295" r:id="rId4"/>
    <p:sldLayoutId id="2147486296" r:id="rId5"/>
    <p:sldLayoutId id="2147486297" r:id="rId6"/>
    <p:sldLayoutId id="2147486298" r:id="rId7"/>
    <p:sldLayoutId id="2147486299" r:id="rId8"/>
    <p:sldLayoutId id="2147486300" r:id="rId9"/>
    <p:sldLayoutId id="2147486301" r:id="rId10"/>
    <p:sldLayoutId id="2147486302" r:id="rId11"/>
    <p:sldLayoutId id="2147486303" r:id="rId12"/>
  </p:sldLayoutIdLst>
  <p:hf sldNum="0" hdr="0" ftr="0"/>
  <p:txStyles>
    <p:titleStyle>
      <a:lvl1pPr marL="914400" indent="-914400" algn="ctr" rtl="0" eaLnBrk="0" fontAlgn="base" hangingPunct="0">
        <a:spcBef>
          <a:spcPct val="0"/>
        </a:spcBef>
        <a:spcAft>
          <a:spcPct val="0"/>
        </a:spcAft>
        <a:defRPr kumimoji="1"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Calibri" panose="020F0502020204030204" charset="0"/>
          <a:ea typeface="宋体" panose="02010600030101010101" pitchFamily="2" charset="-122"/>
          <a:cs typeface="宋体" panose="02010600030101010101"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6pPr>
      <a:lvl7pPr marL="18288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7pPr>
      <a:lvl8pPr marL="22860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8pPr>
      <a:lvl9pPr marL="2743200" indent="-914400" algn="ctr" rtl="0" fontAlgn="base">
        <a:spcBef>
          <a:spcPct val="0"/>
        </a:spcBef>
        <a:spcAft>
          <a:spcPct val="0"/>
        </a:spcAft>
        <a:defRPr sz="4400">
          <a:solidFill>
            <a:schemeClr val="tx1"/>
          </a:solidFill>
          <a:latin typeface="Calibri" panose="020F0502020204030204" charset="0"/>
          <a:ea typeface="宋体" panose="02010600030101010101" pitchFamily="2" charset="-122"/>
          <a:cs typeface="宋体" panose="02010600030101010101" pitchFamily="2" charset="-122"/>
          <a:sym typeface="Calibri" panose="020F0502020204030204" charset="0"/>
        </a:defRPr>
      </a:lvl9pPr>
    </p:titleStyle>
    <p:bodyStyle>
      <a:lvl1pPr marL="342900" indent="-342900" algn="l" rtl="0" eaLnBrk="0" fontAlgn="base" hangingPunct="0">
        <a:spcBef>
          <a:spcPct val="20000"/>
        </a:spcBef>
        <a:spcAft>
          <a:spcPct val="0"/>
        </a:spcAft>
        <a:buFont typeface="Arial" pitchFamily="34" charset="0"/>
        <a:buChar char="•"/>
        <a:defRPr kumimoji="1"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a:solidFill>
            <a:schemeClr val="tx1"/>
          </a:solidFill>
          <a:latin typeface="+mn-lt"/>
          <a:ea typeface="+mn-ea"/>
          <a:cs typeface="+mn-cs"/>
          <a:sym typeface="Calibri"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cs typeface="+mn-cs"/>
          <a:sym typeface="Calibri" panose="020F0502020204030204"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kumimoji="1" sz="1200">
                <a:solidFill>
                  <a:srgbClr val="898989"/>
                </a:solidFill>
              </a:defRPr>
            </a:lvl1pPr>
          </a:lstStyle>
          <a:p>
            <a:pPr>
              <a:defRPr/>
            </a:pPr>
            <a:fld id="{3EAD322A-E48E-4A86-8AA0-1137FCEA4DCC}" type="datetimeFigureOut">
              <a:rPr lang="zh-CN" altLang="en-US"/>
              <a:pPr>
                <a:defRPr/>
              </a:pPr>
              <a:t>2022/3/10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buFont typeface="Arial" charset="0"/>
              <a:buNone/>
              <a:defRPr kumimoji="1" sz="1200">
                <a:solidFill>
                  <a:schemeClr val="tx1">
                    <a:tint val="75000"/>
                  </a:schemeClr>
                </a:solidFill>
                <a:latin typeface="Arial" charset="0"/>
                <a:ea typeface="宋体" charset="0"/>
                <a:cs typeface="宋体" charset="0"/>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kumimoji="1" sz="1200">
                <a:solidFill>
                  <a:srgbClr val="898989"/>
                </a:solidFill>
              </a:defRPr>
            </a:lvl1pPr>
          </a:lstStyle>
          <a:p>
            <a:pPr>
              <a:defRPr/>
            </a:pPr>
            <a:fld id="{D67ED2E4-DAD1-4961-9289-363CD39D2013}" type="slidenum">
              <a:rPr lang="zh-CN" altLang="en-US"/>
              <a:pPr>
                <a:defRPr/>
              </a:pPr>
              <a:t>‹#›</a:t>
            </a:fld>
            <a:endParaRPr lang="zh-CN" altLang="en-US"/>
          </a:p>
        </p:txBody>
      </p:sp>
      <p:sp>
        <p:nvSpPr>
          <p:cNvPr id="7" name="矩形 6"/>
          <p:cNvSpPr/>
          <p:nvPr userDrawn="1"/>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8" name="直线连接符 7"/>
          <p:cNvCxnSpPr/>
          <p:nvPr userDrawn="1"/>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0" name="直线连接符 9"/>
          <p:cNvCxnSpPr/>
          <p:nvPr userDrawn="1"/>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sp>
        <p:nvSpPr>
          <p:cNvPr id="151565" name="TextBox 4"/>
          <p:cNvSpPr txBox="1">
            <a:spLocks noChangeArrowheads="1"/>
          </p:cNvSpPr>
          <p:nvPr userDrawn="1"/>
        </p:nvSpPr>
        <p:spPr bwMode="auto">
          <a:xfrm>
            <a:off x="4322763" y="6394450"/>
            <a:ext cx="4821237" cy="368300"/>
          </a:xfrm>
          <a:prstGeom prst="rect">
            <a:avLst/>
          </a:prstGeom>
          <a:noFill/>
          <a:ln>
            <a:noFill/>
          </a:ln>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eaLnBrk="1" hangingPunct="1">
              <a:buFont typeface="Arial" pitchFamily="34" charset="0"/>
              <a:buNone/>
              <a:defRPr/>
            </a:pPr>
            <a:r>
              <a:rPr kumimoji="0" lang="zh-CN" altLang="en-US" sz="1800" b="1">
                <a:solidFill>
                  <a:schemeClr val="bg1"/>
                </a:solidFill>
                <a:latin typeface="微软雅黑" pitchFamily="34" charset="-122"/>
                <a:ea typeface="微软雅黑" pitchFamily="34" charset="-122"/>
              </a:rPr>
              <a:t>新一代大学英语（基础篇）</a:t>
            </a:r>
            <a:r>
              <a:rPr kumimoji="0" lang="en-US" altLang="zh-CN" sz="1800" b="1">
                <a:solidFill>
                  <a:schemeClr val="bg1"/>
                </a:solidFill>
                <a:latin typeface="微软雅黑" pitchFamily="34" charset="-122"/>
                <a:ea typeface="微软雅黑" pitchFamily="34" charset="-122"/>
              </a:rPr>
              <a:t>  </a:t>
            </a:r>
            <a:r>
              <a:rPr kumimoji="0" lang="zh-CN" altLang="en-US" sz="1800" b="1">
                <a:solidFill>
                  <a:schemeClr val="bg1"/>
                </a:solidFill>
                <a:latin typeface="微软雅黑" pitchFamily="34" charset="-122"/>
                <a:ea typeface="微软雅黑" pitchFamily="34" charset="-122"/>
              </a:rPr>
              <a:t>综合教程</a:t>
            </a:r>
            <a:r>
              <a:rPr kumimoji="0" lang="en-US" altLang="zh-CN" sz="1800" b="1">
                <a:solidFill>
                  <a:schemeClr val="bg1"/>
                </a:solidFill>
                <a:latin typeface="微软雅黑" pitchFamily="34" charset="-122"/>
                <a:ea typeface="微软雅黑" pitchFamily="34" charset="-122"/>
              </a:rPr>
              <a:t>  Unit 5</a:t>
            </a:r>
            <a:endParaRPr kumimoji="0" lang="zh-CN" altLang="en-US" sz="1800" b="1">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6271" r:id="rId1"/>
    <p:sldLayoutId id="2147486272" r:id="rId2"/>
    <p:sldLayoutId id="2147486273" r:id="rId3"/>
    <p:sldLayoutId id="2147486274" r:id="rId4"/>
    <p:sldLayoutId id="2147486275" r:id="rId5"/>
    <p:sldLayoutId id="2147486276" r:id="rId6"/>
    <p:sldLayoutId id="2147486277" r:id="rId7"/>
    <p:sldLayoutId id="2147486278" r:id="rId8"/>
    <p:sldLayoutId id="2147486279" r:id="rId9"/>
    <p:sldLayoutId id="2147486280" r:id="rId10"/>
    <p:sldLayoutId id="2147486281" r:id="rId11"/>
  </p:sldLayoutIdLst>
  <p:txStyles>
    <p:titleStyle>
      <a:lvl1pPr algn="ctr" defTabSz="457200" rtl="0" eaLnBrk="0" fontAlgn="base" hangingPunct="0">
        <a:spcBef>
          <a:spcPct val="0"/>
        </a:spcBef>
        <a:spcAft>
          <a:spcPct val="0"/>
        </a:spcAft>
        <a:defRPr kumimoji="1" sz="4400" kern="1200">
          <a:solidFill>
            <a:schemeClr val="tx1"/>
          </a:solidFill>
          <a:latin typeface="Times New Roman" pitchFamily="18" charset="0"/>
          <a:ea typeface="+mj-ea"/>
          <a:cs typeface="宋体" charset="0"/>
        </a:defRPr>
      </a:lvl1pPr>
      <a:lvl2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2pPr>
      <a:lvl3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3pPr>
      <a:lvl4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4pPr>
      <a:lvl5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5pPr>
      <a:lvl6pPr marL="457200" algn="ctr" defTabSz="457200" rtl="0" fontAlgn="base">
        <a:spcBef>
          <a:spcPct val="0"/>
        </a:spcBef>
        <a:spcAft>
          <a:spcPct val="0"/>
        </a:spcAft>
        <a:defRPr kumimoji="1" sz="4400">
          <a:solidFill>
            <a:schemeClr val="tx1"/>
          </a:solidFill>
          <a:latin typeface="Calibri" charset="0"/>
          <a:ea typeface="宋体" charset="0"/>
          <a:cs typeface="宋体" charset="0"/>
        </a:defRPr>
      </a:lvl6pPr>
      <a:lvl7pPr marL="914400" algn="ctr" defTabSz="457200" rtl="0" fontAlgn="base">
        <a:spcBef>
          <a:spcPct val="0"/>
        </a:spcBef>
        <a:spcAft>
          <a:spcPct val="0"/>
        </a:spcAft>
        <a:defRPr kumimoji="1" sz="4400">
          <a:solidFill>
            <a:schemeClr val="tx1"/>
          </a:solidFill>
          <a:latin typeface="Calibri" charset="0"/>
          <a:ea typeface="宋体" charset="0"/>
          <a:cs typeface="宋体" charset="0"/>
        </a:defRPr>
      </a:lvl7pPr>
      <a:lvl8pPr marL="1371600" algn="ctr" defTabSz="457200" rtl="0" fontAlgn="base">
        <a:spcBef>
          <a:spcPct val="0"/>
        </a:spcBef>
        <a:spcAft>
          <a:spcPct val="0"/>
        </a:spcAft>
        <a:defRPr kumimoji="1" sz="4400">
          <a:solidFill>
            <a:schemeClr val="tx1"/>
          </a:solidFill>
          <a:latin typeface="Calibri" charset="0"/>
          <a:ea typeface="宋体" charset="0"/>
          <a:cs typeface="宋体" charset="0"/>
        </a:defRPr>
      </a:lvl8pPr>
      <a:lvl9pPr marL="1828800" algn="ctr" defTabSz="457200" rtl="0" fontAlgn="base">
        <a:spcBef>
          <a:spcPct val="0"/>
        </a:spcBef>
        <a:spcAft>
          <a:spcPct val="0"/>
        </a:spcAft>
        <a:defRPr kumimoji="1" sz="4400">
          <a:solidFill>
            <a:schemeClr val="tx1"/>
          </a:solidFill>
          <a:latin typeface="Calibri" charset="0"/>
          <a:ea typeface="宋体" charset="0"/>
          <a:cs typeface="宋体" charset="0"/>
        </a:defRPr>
      </a:lvl9pPr>
    </p:titleStyle>
    <p:bodyStyle>
      <a:lvl1pPr marL="342900" indent="-342900" algn="l" defTabSz="457200" rtl="0" eaLnBrk="0" fontAlgn="base" hangingPunct="0">
        <a:spcBef>
          <a:spcPct val="20000"/>
        </a:spcBef>
        <a:spcAft>
          <a:spcPct val="0"/>
        </a:spcAft>
        <a:buFont typeface="Arial" pitchFamily="34" charset="0"/>
        <a:buChar char="•"/>
        <a:defRPr kumimoji="1" sz="3200" kern="1200">
          <a:solidFill>
            <a:schemeClr val="tx1"/>
          </a:solidFill>
          <a:latin typeface="Times New Roman" pitchFamily="18" charset="0"/>
          <a:ea typeface="+mn-ea"/>
          <a:cs typeface="宋体" charset="0"/>
        </a:defRPr>
      </a:lvl1pPr>
      <a:lvl2pPr marL="742950" indent="-285750" algn="l" defTabSz="457200" rtl="0" eaLnBrk="0" fontAlgn="base" hangingPunct="0">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eaLnBrk="0" fontAlgn="base" hangingPunct="0">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p>
        </p:txBody>
      </p:sp>
      <p:sp>
        <p:nvSpPr>
          <p:cNvPr id="307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F78E53D1-3C3A-42F6-A2D2-FD0348D58055}" type="datetime1">
              <a:rPr lang="zh-CN" altLang="en-US"/>
              <a:pPr>
                <a:defRPr/>
              </a:pPr>
              <a:t>2022/3/10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buFont typeface="Arial" charset="0"/>
              <a:buNone/>
              <a:defRPr sz="1200">
                <a:solidFill>
                  <a:schemeClr val="tx1">
                    <a:tint val="75000"/>
                  </a:schemeClr>
                </a:solidFill>
                <a:latin typeface="Arial" charset="0"/>
                <a:ea typeface="宋体" charset="0"/>
                <a:cs typeface="宋体" charset="0"/>
              </a:defRPr>
            </a:lvl1pPr>
          </a:lstStyle>
          <a:p>
            <a:pPr>
              <a:defRPr/>
            </a:pPr>
            <a:endParaRPr 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654630EC-4460-41A5-B7A1-429B9FB53FF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6282" r:id="rId1"/>
    <p:sldLayoutId id="2147486283" r:id="rId2"/>
    <p:sldLayoutId id="2147486284" r:id="rId3"/>
    <p:sldLayoutId id="2147486285" r:id="rId4"/>
    <p:sldLayoutId id="2147486304" r:id="rId5"/>
    <p:sldLayoutId id="2147486305" r:id="rId6"/>
    <p:sldLayoutId id="2147486286" r:id="rId7"/>
    <p:sldLayoutId id="2147486287" r:id="rId8"/>
    <p:sldLayoutId id="2147486288" r:id="rId9"/>
    <p:sldLayoutId id="2147486289" r:id="rId10"/>
    <p:sldLayoutId id="2147486290" r:id="rId11"/>
  </p:sldLayoutIdLst>
  <p:hf sldNum="0" hdr="0" ftr="0"/>
  <p:txStyles>
    <p:titleStyle>
      <a:lvl1pPr algn="ctr" defTabSz="457200" rtl="0" eaLnBrk="0" fontAlgn="base" hangingPunct="0">
        <a:spcBef>
          <a:spcPct val="0"/>
        </a:spcBef>
        <a:spcAft>
          <a:spcPct val="0"/>
        </a:spcAft>
        <a:defRPr kumimoji="1" sz="4400" kern="1200">
          <a:solidFill>
            <a:schemeClr val="tx1"/>
          </a:solidFill>
          <a:latin typeface="Times New Roman" pitchFamily="18" charset="0"/>
          <a:ea typeface="+mj-ea"/>
          <a:cs typeface="宋体" charset="0"/>
        </a:defRPr>
      </a:lvl1pPr>
      <a:lvl2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2pPr>
      <a:lvl3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3pPr>
      <a:lvl4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4pPr>
      <a:lvl5pPr algn="ctr" defTabSz="457200" rtl="0" eaLnBrk="0" fontAlgn="base" hangingPunct="0">
        <a:spcBef>
          <a:spcPct val="0"/>
        </a:spcBef>
        <a:spcAft>
          <a:spcPct val="0"/>
        </a:spcAft>
        <a:defRPr kumimoji="1" sz="4400">
          <a:solidFill>
            <a:schemeClr val="tx1"/>
          </a:solidFill>
          <a:latin typeface="Calibri" charset="0"/>
          <a:ea typeface="宋体" charset="0"/>
          <a:cs typeface="宋体" charset="0"/>
        </a:defRPr>
      </a:lvl5pPr>
      <a:lvl6pPr marL="457200" algn="ctr" defTabSz="457200" rtl="0" fontAlgn="base">
        <a:spcBef>
          <a:spcPct val="0"/>
        </a:spcBef>
        <a:spcAft>
          <a:spcPct val="0"/>
        </a:spcAft>
        <a:defRPr kumimoji="1" sz="4400">
          <a:solidFill>
            <a:schemeClr val="tx1"/>
          </a:solidFill>
          <a:latin typeface="Calibri" charset="0"/>
          <a:ea typeface="宋体" charset="0"/>
          <a:cs typeface="宋体" charset="0"/>
        </a:defRPr>
      </a:lvl6pPr>
      <a:lvl7pPr marL="914400" algn="ctr" defTabSz="457200" rtl="0" fontAlgn="base">
        <a:spcBef>
          <a:spcPct val="0"/>
        </a:spcBef>
        <a:spcAft>
          <a:spcPct val="0"/>
        </a:spcAft>
        <a:defRPr kumimoji="1" sz="4400">
          <a:solidFill>
            <a:schemeClr val="tx1"/>
          </a:solidFill>
          <a:latin typeface="Calibri" charset="0"/>
          <a:ea typeface="宋体" charset="0"/>
          <a:cs typeface="宋体" charset="0"/>
        </a:defRPr>
      </a:lvl7pPr>
      <a:lvl8pPr marL="1371600" algn="ctr" defTabSz="457200" rtl="0" fontAlgn="base">
        <a:spcBef>
          <a:spcPct val="0"/>
        </a:spcBef>
        <a:spcAft>
          <a:spcPct val="0"/>
        </a:spcAft>
        <a:defRPr kumimoji="1" sz="4400">
          <a:solidFill>
            <a:schemeClr val="tx1"/>
          </a:solidFill>
          <a:latin typeface="Calibri" charset="0"/>
          <a:ea typeface="宋体" charset="0"/>
          <a:cs typeface="宋体" charset="0"/>
        </a:defRPr>
      </a:lvl8pPr>
      <a:lvl9pPr marL="1828800" algn="ctr" defTabSz="457200" rtl="0" fontAlgn="base">
        <a:spcBef>
          <a:spcPct val="0"/>
        </a:spcBef>
        <a:spcAft>
          <a:spcPct val="0"/>
        </a:spcAft>
        <a:defRPr kumimoji="1" sz="4400">
          <a:solidFill>
            <a:schemeClr val="tx1"/>
          </a:solidFill>
          <a:latin typeface="Calibri" charset="0"/>
          <a:ea typeface="宋体" charset="0"/>
          <a:cs typeface="宋体" charset="0"/>
        </a:defRPr>
      </a:lvl9pPr>
    </p:titleStyle>
    <p:bodyStyle>
      <a:lvl1pPr marL="342900" indent="-342900" algn="l" defTabSz="457200" rtl="0" eaLnBrk="0" fontAlgn="base" hangingPunct="0">
        <a:spcBef>
          <a:spcPct val="20000"/>
        </a:spcBef>
        <a:spcAft>
          <a:spcPct val="0"/>
        </a:spcAft>
        <a:buFont typeface="Arial" pitchFamily="34" charset="0"/>
        <a:buChar char="•"/>
        <a:defRPr kumimoji="1" sz="3200" kern="1200">
          <a:solidFill>
            <a:schemeClr val="tx1"/>
          </a:solidFill>
          <a:latin typeface="Times New Roman" pitchFamily="18" charset="0"/>
          <a:ea typeface="+mn-ea"/>
          <a:cs typeface="宋体" charset="0"/>
        </a:defRPr>
      </a:lvl1pPr>
      <a:lvl2pPr marL="742950" indent="-285750" algn="l" defTabSz="457200" rtl="0" eaLnBrk="0" fontAlgn="base" hangingPunct="0">
        <a:spcBef>
          <a:spcPct val="20000"/>
        </a:spcBef>
        <a:spcAft>
          <a:spcPct val="0"/>
        </a:spcAft>
        <a:buFont typeface="Arial" pitchFamily="34" charset="0"/>
        <a:buChar char="–"/>
        <a:defRPr kumimoji="1" sz="2800" kern="1200">
          <a:solidFill>
            <a:schemeClr val="tx1"/>
          </a:solidFill>
          <a:latin typeface="Times New Roman" pitchFamily="18" charset="0"/>
          <a:ea typeface="+mn-ea"/>
          <a:cs typeface="+mn-cs"/>
        </a:defRPr>
      </a:lvl2pPr>
      <a:lvl3pPr marL="1143000" indent="-228600" algn="l" defTabSz="457200" rtl="0" eaLnBrk="0" fontAlgn="base" hangingPunct="0">
        <a:spcBef>
          <a:spcPct val="20000"/>
        </a:spcBef>
        <a:spcAft>
          <a:spcPct val="0"/>
        </a:spcAft>
        <a:buFont typeface="Arial" pitchFamily="34" charset="0"/>
        <a:buChar char="•"/>
        <a:defRPr kumimoji="1" sz="2400" kern="1200">
          <a:solidFill>
            <a:schemeClr val="tx1"/>
          </a:solidFill>
          <a:latin typeface="Times New Roman" pitchFamily="18" charset="0"/>
          <a:ea typeface="+mn-ea"/>
          <a:cs typeface="+mn-cs"/>
        </a:defRPr>
      </a:lvl3pPr>
      <a:lvl4pPr marL="16002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4pPr>
      <a:lvl5pPr marL="2057400" indent="-228600" algn="l" defTabSz="457200" rtl="0" eaLnBrk="0" fontAlgn="base" hangingPunct="0">
        <a:spcBef>
          <a:spcPct val="20000"/>
        </a:spcBef>
        <a:spcAft>
          <a:spcPct val="0"/>
        </a:spcAft>
        <a:buFont typeface="Arial" pitchFamily="34" charset="0"/>
        <a:buChar char="»"/>
        <a:defRPr kumimoji="1" sz="2000" kern="1200">
          <a:solidFill>
            <a:schemeClr val="tx1"/>
          </a:solidFill>
          <a:latin typeface="Times New Roman" pitchFamily="18"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Layout" Target="../slideLayouts/slideLayout25.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emf"/><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11.xml"/><Relationship Id="rId7" Type="http://schemas.openxmlformats.org/officeDocument/2006/relationships/slide" Target="slide18.xml"/><Relationship Id="rId2" Type="http://schemas.openxmlformats.org/officeDocument/2006/relationships/image" Target="../media/image3.emf"/><Relationship Id="rId1" Type="http://schemas.openxmlformats.org/officeDocument/2006/relationships/slideLayout" Target="../slideLayouts/slideLayout25.xml"/><Relationship Id="rId6" Type="http://schemas.openxmlformats.org/officeDocument/2006/relationships/slide" Target="slide34.xml"/><Relationship Id="rId5" Type="http://schemas.openxmlformats.org/officeDocument/2006/relationships/slide" Target="slide13.xml"/><Relationship Id="rId10" Type="http://schemas.openxmlformats.org/officeDocument/2006/relationships/image" Target="../media/image7.png"/><Relationship Id="rId4" Type="http://schemas.openxmlformats.org/officeDocument/2006/relationships/slide" Target="slide9.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3.emf"/><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6.xml"/><Relationship Id="rId1" Type="http://schemas.openxmlformats.org/officeDocument/2006/relationships/slideLayout" Target="../slideLayouts/slideLayout2.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9228138" cy="790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5875338" y="5257800"/>
            <a:ext cx="3351212" cy="798513"/>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F79646">
                  <a:lumMod val="60000"/>
                  <a:lumOff val="40000"/>
                </a:srgbClr>
              </a:solidFill>
              <a:effectLst/>
              <a:uLnTx/>
              <a:uFillTx/>
              <a:latin typeface="Times New Roman" pitchFamily="18" charset="0"/>
              <a:ea typeface="宋体" panose="02010600030101010101" pitchFamily="2" charset="-122"/>
              <a:cs typeface="+mn-cs"/>
            </a:endParaRPr>
          </a:p>
        </p:txBody>
      </p:sp>
      <p:sp>
        <p:nvSpPr>
          <p:cNvPr id="17412" name="文本框 28"/>
          <p:cNvSpPr txBox="1">
            <a:spLocks noChangeArrowheads="1"/>
          </p:cNvSpPr>
          <p:nvPr/>
        </p:nvSpPr>
        <p:spPr bwMode="auto">
          <a:xfrm>
            <a:off x="8307388" y="5716588"/>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en-US" altLang="zh-CN" sz="1400" b="0" i="0" u="none" strike="noStrike" kern="1200" cap="none" spc="0" normalizeH="0" baseline="0" noProof="0">
                <a:ln>
                  <a:noFill/>
                </a:ln>
                <a:solidFill>
                  <a:prstClr val="white"/>
                </a:solidFill>
                <a:effectLst/>
                <a:uLnTx/>
                <a:uFillTx/>
                <a:latin typeface="Arial" pitchFamily="34" charset="0"/>
                <a:ea typeface="宋体" pitchFamily="2" charset="-122"/>
                <a:cs typeface="+mn-cs"/>
              </a:rPr>
              <a:t>UNIT</a:t>
            </a:r>
            <a:endParaRPr kumimoji="1" lang="zh-CN" altLang="en-US" sz="1400" b="0" i="0" u="none" strike="noStrike" kern="1200" cap="none" spc="0" normalizeH="0" baseline="0" noProof="0">
              <a:ln>
                <a:noFill/>
              </a:ln>
              <a:solidFill>
                <a:prstClr val="white"/>
              </a:solidFill>
              <a:effectLst/>
              <a:uLnTx/>
              <a:uFillTx/>
              <a:latin typeface="Arial" pitchFamily="34" charset="0"/>
              <a:ea typeface="宋体" pitchFamily="2" charset="-122"/>
              <a:cs typeface="+mn-cs"/>
            </a:endParaRPr>
          </a:p>
        </p:txBody>
      </p:sp>
      <p:sp>
        <p:nvSpPr>
          <p:cNvPr id="30" name="文本框 29"/>
          <p:cNvSpPr txBox="1"/>
          <p:nvPr/>
        </p:nvSpPr>
        <p:spPr>
          <a:xfrm>
            <a:off x="8288338" y="4873625"/>
            <a:ext cx="762000" cy="1016000"/>
          </a:xfrm>
          <a:prstGeom prst="rect">
            <a:avLst/>
          </a:prstGeom>
          <a:noFill/>
        </p:spPr>
        <p:txBody>
          <a:bodyPr>
            <a:spAutoFit/>
          </a:bodyPr>
          <a:lstStyle>
            <a:lvl1pPr>
              <a:defRPr kumimoji="1" sz="2400">
                <a:solidFill>
                  <a:schemeClr val="tx1"/>
                </a:solidFill>
                <a:latin typeface="Arial" pitchFamily="34" charset="0"/>
                <a:ea typeface="宋体" pitchFamily="2" charset="-122"/>
              </a:defRPr>
            </a:lvl1pPr>
            <a:lvl2pPr marL="742950" indent="-285750">
              <a:defRPr kumimoji="1" sz="2400">
                <a:solidFill>
                  <a:schemeClr val="tx1"/>
                </a:solidFill>
                <a:latin typeface="Arial" pitchFamily="34" charset="0"/>
                <a:ea typeface="宋体" pitchFamily="2" charset="-122"/>
              </a:defRPr>
            </a:lvl2pPr>
            <a:lvl3pPr marL="1143000" indent="-228600">
              <a:defRPr kumimoji="1" sz="2400">
                <a:solidFill>
                  <a:schemeClr val="tx1"/>
                </a:solidFill>
                <a:latin typeface="Arial" pitchFamily="34" charset="0"/>
                <a:ea typeface="宋体" pitchFamily="2" charset="-122"/>
              </a:defRPr>
            </a:lvl3pPr>
            <a:lvl4pPr marL="1600200" indent="-228600">
              <a:defRPr kumimoji="1" sz="2400">
                <a:solidFill>
                  <a:schemeClr val="tx1"/>
                </a:solidFill>
                <a:latin typeface="Arial" pitchFamily="34" charset="0"/>
                <a:ea typeface="宋体" pitchFamily="2" charset="-122"/>
              </a:defRPr>
            </a:lvl4pPr>
            <a:lvl5pPr marL="2057400" indent="-228600">
              <a:defRPr kumimoji="1"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en-US" altLang="zh-CN" sz="6000" b="1" i="1" u="none" strike="noStrike" kern="1200" cap="none" spc="0" normalizeH="0" baseline="0" noProof="0" dirty="0">
                <a:ln>
                  <a:noFill/>
                </a:ln>
                <a:solidFill>
                  <a:prstClr val="white"/>
                </a:solidFill>
                <a:effectLst>
                  <a:outerShdw blurRad="38100" dist="38100" dir="2700000" algn="tl">
                    <a:srgbClr val="C0C0C0"/>
                  </a:outerShdw>
                </a:effectLst>
                <a:uLnTx/>
                <a:uFillTx/>
                <a:latin typeface="Arial" pitchFamily="34" charset="0"/>
                <a:ea typeface="宋体" pitchFamily="2" charset="-122"/>
                <a:cs typeface="Arial" pitchFamily="34" charset="0"/>
              </a:rPr>
              <a:t>2</a:t>
            </a:r>
            <a:endParaRPr kumimoji="1" lang="zh-CN" altLang="en-US" sz="6000" b="1" i="1" u="none" strike="noStrike" kern="1200" cap="none" spc="0" normalizeH="0" baseline="0" noProof="0" dirty="0">
              <a:ln>
                <a:noFill/>
              </a:ln>
              <a:solidFill>
                <a:prstClr val="white"/>
              </a:solidFill>
              <a:effectLst>
                <a:outerShdw blurRad="38100" dist="38100" dir="2700000" algn="tl">
                  <a:srgbClr val="C0C0C0"/>
                </a:outerShdw>
              </a:effectLst>
              <a:uLnTx/>
              <a:uFillTx/>
              <a:latin typeface="Arial" pitchFamily="34" charset="0"/>
              <a:ea typeface="宋体" pitchFamily="2" charset="-122"/>
              <a:cs typeface="Arial" pitchFamily="34" charset="0"/>
            </a:endParaRPr>
          </a:p>
        </p:txBody>
      </p:sp>
      <p:sp>
        <p:nvSpPr>
          <p:cNvPr id="17414" name="矩形 7"/>
          <p:cNvSpPr>
            <a:spLocks noChangeArrowheads="1"/>
          </p:cNvSpPr>
          <p:nvPr/>
        </p:nvSpPr>
        <p:spPr bwMode="auto">
          <a:xfrm>
            <a:off x="6227763" y="5180013"/>
            <a:ext cx="19367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1" fontAlgn="base" latinLnBrk="1" hangingPunct="1">
              <a:lnSpc>
                <a:spcPct val="100000"/>
              </a:lnSpc>
              <a:spcBef>
                <a:spcPct val="50000"/>
              </a:spcBef>
              <a:spcAft>
                <a:spcPct val="0"/>
              </a:spcAft>
              <a:buClrTx/>
              <a:buSzTx/>
              <a:buFont typeface="Arial" pitchFamily="34" charset="0"/>
              <a:buNone/>
              <a:tabLst/>
              <a:defRPr/>
            </a:pPr>
            <a:r>
              <a:rPr kumimoji="0" lang="en-US" altLang="zh-CN" sz="2800" b="1" i="0" u="none" strike="noStrike" kern="1200" cap="none" spc="0" normalizeH="0" baseline="0" noProof="0" dirty="0">
                <a:ln>
                  <a:noFill/>
                </a:ln>
                <a:solidFill>
                  <a:prstClr val="white"/>
                </a:solidFill>
                <a:effectLst/>
                <a:uLnTx/>
                <a:uFillTx/>
                <a:latin typeface="Calibri"/>
                <a:ea typeface="宋体" pitchFamily="2" charset="-122"/>
                <a:cs typeface="+mn-cs"/>
                <a:sym typeface="Arial" pitchFamily="34" charset="0"/>
              </a:rPr>
              <a:t>Friendship we live by</a:t>
            </a:r>
          </a:p>
        </p:txBody>
      </p:sp>
      <p:sp>
        <p:nvSpPr>
          <p:cNvPr id="38" name="矩形 37"/>
          <p:cNvSpPr/>
          <p:nvPr/>
        </p:nvSpPr>
        <p:spPr>
          <a:xfrm>
            <a:off x="0" y="952500"/>
            <a:ext cx="9226550" cy="1185863"/>
          </a:xfrm>
          <a:prstGeom prst="rect">
            <a:avLst/>
          </a:prstGeom>
          <a:solidFill>
            <a:schemeClr val="accent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4F81BD">
                  <a:lumMod val="40000"/>
                  <a:lumOff val="60000"/>
                </a:srgbClr>
              </a:solidFill>
              <a:effectLst/>
              <a:uLnTx/>
              <a:uFillTx/>
              <a:latin typeface="Times New Roman" pitchFamily="18" charset="0"/>
              <a:ea typeface="宋体" panose="02010600030101010101" pitchFamily="2" charset="-122"/>
              <a:cs typeface="+mn-cs"/>
            </a:endParaRPr>
          </a:p>
        </p:txBody>
      </p:sp>
      <p:cxnSp>
        <p:nvCxnSpPr>
          <p:cNvPr id="40" name="直线连接符 39"/>
          <p:cNvCxnSpPr/>
          <p:nvPr/>
        </p:nvCxnSpPr>
        <p:spPr>
          <a:xfrm>
            <a:off x="0" y="952500"/>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44" name="直线连接符 43"/>
          <p:cNvCxnSpPr/>
          <p:nvPr/>
        </p:nvCxnSpPr>
        <p:spPr>
          <a:xfrm>
            <a:off x="5875338" y="6067425"/>
            <a:ext cx="3268662"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sp>
        <p:nvSpPr>
          <p:cNvPr id="49" name="矩形 48"/>
          <p:cNvSpPr/>
          <p:nvPr/>
        </p:nvSpPr>
        <p:spPr>
          <a:xfrm>
            <a:off x="2817813" y="1649413"/>
            <a:ext cx="917575" cy="28892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endParaRPr kumimoji="1" lang="zh-CN" altLang="en-US" sz="1800" b="0" i="0" u="none" strike="noStrike" kern="1200" cap="none" spc="0" normalizeH="0" baseline="0" noProof="0" dirty="0">
              <a:ln>
                <a:noFill/>
              </a:ln>
              <a:solidFill>
                <a:srgbClr val="F79646">
                  <a:lumMod val="60000"/>
                  <a:lumOff val="40000"/>
                </a:srgbClr>
              </a:solidFill>
              <a:effectLst/>
              <a:uLnTx/>
              <a:uFillTx/>
              <a:latin typeface="Times New Roman" pitchFamily="18" charset="0"/>
              <a:ea typeface="宋体" panose="02010600030101010101" pitchFamily="2" charset="-122"/>
              <a:cs typeface="+mn-cs"/>
            </a:endParaRPr>
          </a:p>
        </p:txBody>
      </p:sp>
      <p:sp>
        <p:nvSpPr>
          <p:cNvPr id="17419" name="文本框 47"/>
          <p:cNvSpPr txBox="1">
            <a:spLocks noChangeArrowheads="1"/>
          </p:cNvSpPr>
          <p:nvPr/>
        </p:nvSpPr>
        <p:spPr bwMode="auto">
          <a:xfrm>
            <a:off x="2847975" y="1590675"/>
            <a:ext cx="917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zh-CN" altLang="en-US" sz="1800" b="0" i="0" u="none" strike="noStrike" kern="1200" cap="none" spc="0" normalizeH="0" baseline="0" noProof="0">
                <a:ln>
                  <a:noFill/>
                </a:ln>
                <a:solidFill>
                  <a:prstClr val="white"/>
                </a:solidFill>
                <a:effectLst/>
                <a:uLnTx/>
                <a:uFillTx/>
                <a:latin typeface="Heiti SC Medium"/>
                <a:ea typeface="Heiti SC Medium"/>
                <a:cs typeface="Heiti SC Medium"/>
              </a:rPr>
              <a:t>基础篇</a:t>
            </a:r>
          </a:p>
        </p:txBody>
      </p:sp>
      <p:sp>
        <p:nvSpPr>
          <p:cNvPr id="17420" name="文本框 50"/>
          <p:cNvSpPr txBox="1">
            <a:spLocks noChangeArrowheads="1"/>
          </p:cNvSpPr>
          <p:nvPr/>
        </p:nvSpPr>
        <p:spPr bwMode="auto">
          <a:xfrm>
            <a:off x="4143375" y="1452563"/>
            <a:ext cx="2263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r>
              <a:rPr kumimoji="1" lang="zh-CN" altLang="en-US" sz="3200" b="1" i="0" u="none" strike="noStrike" kern="1200" cap="none" spc="0" normalizeH="0" baseline="0" noProof="0">
                <a:ln>
                  <a:noFill/>
                </a:ln>
                <a:solidFill>
                  <a:srgbClr val="4F81BD"/>
                </a:solidFill>
                <a:effectLst/>
                <a:uLnTx/>
                <a:uFillTx/>
                <a:latin typeface="汉仪旗黑-75W Bold"/>
                <a:ea typeface="汉仪旗黑-75W Bold"/>
                <a:cs typeface="汉仪旗黑-75W Bold"/>
              </a:rPr>
              <a:t>综合教程</a:t>
            </a:r>
            <a:r>
              <a:rPr kumimoji="1" lang="en-US" altLang="zh-CN" sz="3200" b="1" i="0" u="none" strike="noStrike" kern="1200" cap="none" spc="0" normalizeH="0" baseline="0" noProof="0">
                <a:ln>
                  <a:noFill/>
                </a:ln>
                <a:solidFill>
                  <a:srgbClr val="4F81BD"/>
                </a:solidFill>
                <a:effectLst/>
                <a:uLnTx/>
                <a:uFillTx/>
                <a:latin typeface="汉仪旗黑-75W Bold"/>
                <a:ea typeface="汉仪旗黑-75W Bold"/>
                <a:cs typeface="汉仪旗黑-75W Bold"/>
              </a:rPr>
              <a:t> 2</a:t>
            </a:r>
            <a:endParaRPr kumimoji="1" lang="zh-CN" altLang="en-US" sz="3200" b="1" i="0" u="none" strike="noStrike" kern="1200" cap="none" spc="0" normalizeH="0" baseline="0" noProof="0">
              <a:ln>
                <a:noFill/>
              </a:ln>
              <a:solidFill>
                <a:srgbClr val="4F81BD"/>
              </a:solidFill>
              <a:effectLst/>
              <a:uLnTx/>
              <a:uFillTx/>
              <a:latin typeface="汉仪旗黑-75W Bold"/>
              <a:ea typeface="汉仪旗黑-75W Bold"/>
              <a:cs typeface="汉仪旗黑-75W Bold"/>
            </a:endParaRPr>
          </a:p>
        </p:txBody>
      </p:sp>
      <p:pic>
        <p:nvPicPr>
          <p:cNvPr id="17421" name="图片 2" descr="logo 蓝色.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9763" y="153988"/>
            <a:ext cx="5268913" cy="263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Subtitle 4"/>
          <p:cNvSpPr txBox="1">
            <a:spLocks noChangeArrowheads="1"/>
          </p:cNvSpPr>
          <p:nvPr/>
        </p:nvSpPr>
        <p:spPr bwMode="auto">
          <a:xfrm>
            <a:off x="-23813" y="6067425"/>
            <a:ext cx="9250363" cy="814388"/>
          </a:xfrm>
          <a:prstGeom prst="rect">
            <a:avLst/>
          </a:prstGeom>
          <a:solidFill>
            <a:srgbClr val="7F4F35">
              <a:alpha val="8745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tabLst/>
              <a:defRPr/>
            </a:pPr>
            <a:r>
              <a:rPr kumimoji="0" lang="en-US" altLang="zh-CN" sz="1500" b="1" i="0" u="none" strike="noStrike" kern="1200" cap="none" spc="0" normalizeH="0" baseline="0" noProof="0">
                <a:ln>
                  <a:noFill/>
                </a:ln>
                <a:solidFill>
                  <a:srgbClr val="D9D9D9"/>
                </a:solidFill>
                <a:effectLst/>
                <a:uLnTx/>
                <a:uFillTx/>
                <a:latin typeface="Georgia" pitchFamily="18" charset="0"/>
                <a:ea typeface="宋体" pitchFamily="2" charset="-122"/>
                <a:cs typeface="+mn-cs"/>
                <a:sym typeface="Calibri" pitchFamily="34" charset="0"/>
              </a:rPr>
              <a:t>FOREIGN LANGUAGE TEACHING AND RESEARCH PRESS      </a:t>
            </a:r>
          </a:p>
          <a:p>
            <a:pPr marL="0" marR="0" lvl="0" indent="0" algn="l" defTabSz="914400" rtl="0" eaLnBrk="1" fontAlgn="base" latinLnBrk="0" hangingPunct="1">
              <a:lnSpc>
                <a:spcPct val="110000"/>
              </a:lnSpc>
              <a:spcBef>
                <a:spcPct val="20000"/>
              </a:spcBef>
              <a:spcAft>
                <a:spcPct val="0"/>
              </a:spcAft>
              <a:buClrTx/>
              <a:buSzTx/>
              <a:buFont typeface="Arial" pitchFamily="34" charset="0"/>
              <a:buNone/>
              <a:tabLst/>
              <a:defRPr/>
            </a:pPr>
            <a:r>
              <a:rPr kumimoji="0" lang="en-US" altLang="zh-CN" sz="1500" b="1" i="0" u="none" strike="noStrike" kern="1200" cap="none" spc="0" normalizeH="0" baseline="0" noProof="0">
                <a:ln>
                  <a:noFill/>
                </a:ln>
                <a:solidFill>
                  <a:srgbClr val="D9D9D9"/>
                </a:solidFill>
                <a:effectLst/>
                <a:uLnTx/>
                <a:uFillTx/>
                <a:latin typeface="Georgia" pitchFamily="18" charset="0"/>
                <a:ea typeface="宋体" pitchFamily="2" charset="-122"/>
                <a:cs typeface="+mn-cs"/>
                <a:sym typeface="Calibri" pitchFamily="34" charset="0"/>
              </a:rPr>
              <a:t>HEBEI UNIVERSITY</a:t>
            </a:r>
            <a:endParaRPr kumimoji="0" lang="zh-CN" altLang="en-US" sz="1500" b="1" i="0" u="none" strike="noStrike" kern="1200" cap="none" spc="0" normalizeH="0" baseline="0" noProof="0">
              <a:ln>
                <a:noFill/>
              </a:ln>
              <a:solidFill>
                <a:srgbClr val="D9D9D9"/>
              </a:solidFill>
              <a:effectLst/>
              <a:uLnTx/>
              <a:uFillTx/>
              <a:latin typeface="Georgia" pitchFamily="18" charset="0"/>
              <a:ea typeface="宋体" pitchFamily="2" charset="-122"/>
              <a:cs typeface="+mn-cs"/>
              <a:sym typeface="Calibri" pitchFamily="34" charset="0"/>
            </a:endParaRPr>
          </a:p>
          <a:p>
            <a:pPr marL="0" marR="0" lvl="0" indent="0" algn="ctr" defTabSz="914400" rtl="0" eaLnBrk="1" fontAlgn="base" latinLnBrk="1" hangingPunct="1">
              <a:lnSpc>
                <a:spcPct val="100000"/>
              </a:lnSpc>
              <a:spcBef>
                <a:spcPct val="20000"/>
              </a:spcBef>
              <a:spcAft>
                <a:spcPct val="0"/>
              </a:spcAft>
              <a:buClrTx/>
              <a:buSzTx/>
              <a:buFont typeface="Arial" pitchFamily="34" charset="0"/>
              <a:buNone/>
              <a:tabLst/>
              <a:defRPr/>
            </a:pPr>
            <a:endParaRPr kumimoji="0" lang="en-US" altLang="zh-CN" sz="4000" b="1" i="0" u="none" strike="noStrike" kern="1200" cap="none" spc="0" normalizeH="0" baseline="0" noProof="0">
              <a:ln>
                <a:noFill/>
              </a:ln>
              <a:solidFill>
                <a:prstClr val="white"/>
              </a:solidFill>
              <a:effectLst/>
              <a:uLnTx/>
              <a:uFillTx/>
              <a:latin typeface="Times New Roman" pitchFamily="18" charset="0"/>
              <a:ea typeface="宋体" pitchFamily="2" charset="-122"/>
              <a:cs typeface="+mn-cs"/>
              <a:sym typeface="Arial" pitchFamily="34" charset="0"/>
            </a:endParaRPr>
          </a:p>
        </p:txBody>
      </p:sp>
      <p:sp>
        <p:nvSpPr>
          <p:cNvPr id="17423" name="Subtitle 4"/>
          <p:cNvSpPr txBox="1">
            <a:spLocks noChangeArrowheads="1"/>
          </p:cNvSpPr>
          <p:nvPr/>
        </p:nvSpPr>
        <p:spPr bwMode="auto">
          <a:xfrm>
            <a:off x="0" y="6732588"/>
            <a:ext cx="9144000" cy="460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base" latinLnBrk="1" hangingPunct="1">
              <a:lnSpc>
                <a:spcPct val="100000"/>
              </a:lnSpc>
              <a:spcBef>
                <a:spcPct val="50000"/>
              </a:spcBef>
              <a:spcAft>
                <a:spcPct val="0"/>
              </a:spcAft>
              <a:buClrTx/>
              <a:buSzTx/>
              <a:buFont typeface="Arial" pitchFamily="34" charset="0"/>
              <a:buNone/>
              <a:tabLst/>
              <a:defRPr/>
            </a:pPr>
            <a:endParaRPr kumimoji="0" lang="en-US" altLang="zh-CN" sz="3600" b="1" i="0" u="none" strike="noStrike" kern="1200" cap="none" spc="0" normalizeH="0" baseline="0" noProof="0">
              <a:ln>
                <a:noFill/>
              </a:ln>
              <a:solidFill>
                <a:srgbClr val="595959"/>
              </a:solidFill>
              <a:effectLst/>
              <a:uLnTx/>
              <a:uFillTx/>
              <a:latin typeface="Georgia" pitchFamily="18" charset="0"/>
              <a:ea typeface="Gulim" pitchFamily="34" charset="-127"/>
              <a:cs typeface="+mn-cs"/>
              <a:sym typeface="Arial" pitchFamily="34" charset="0"/>
            </a:endParaRPr>
          </a:p>
        </p:txBody>
      </p:sp>
    </p:spTree>
    <p:extLst>
      <p:ext uri="{BB962C8B-B14F-4D97-AF65-F5344CB8AC3E}">
        <p14:creationId xmlns:p14="http://schemas.microsoft.com/office/powerpoint/2010/main" val="138577051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7088" y="2492935"/>
            <a:ext cx="808513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1) </a:t>
            </a:r>
            <a:r>
              <a:rPr lang="en-US" altLang="zh-CN" sz="2600" b="1" dirty="0">
                <a:solidFill>
                  <a:srgbClr val="C00000"/>
                </a:solidFill>
                <a:latin typeface="Times New Roman" pitchFamily="18" charset="0"/>
              </a:rPr>
              <a:t>irritate:</a:t>
            </a:r>
            <a:endParaRPr lang="it-IT" altLang="zh-CN" sz="2600" b="1" dirty="0">
              <a:solidFill>
                <a:srgbClr val="C00000"/>
              </a:solidFill>
              <a:latin typeface="Times New Roman" pitchFamily="18" charset="0"/>
            </a:endParaRPr>
          </a:p>
          <a:p>
            <a:pPr marL="342900" indent="-342900" eaLnBrk="1" hangingPunct="1">
              <a:buFont typeface="Wingdings" panose="05000000000000000000" pitchFamily="2" charset="2"/>
              <a:buChar char="Ø"/>
              <a:defRPr/>
            </a:pPr>
            <a:r>
              <a:rPr lang="it-IT" altLang="zh-CN" sz="2600" i="1" dirty="0">
                <a:latin typeface="Times New Roman" pitchFamily="18" charset="0"/>
              </a:rPr>
              <a:t>vt. </a:t>
            </a:r>
            <a:r>
              <a:rPr lang="it-IT" altLang="zh-CN" sz="2600" dirty="0">
                <a:latin typeface="Times New Roman" pitchFamily="18" charset="0"/>
              </a:rPr>
              <a:t>to make sb. feel annoyed and impatient </a:t>
            </a:r>
            <a:r>
              <a:rPr lang="zh-CN" altLang="en-US" sz="2600" dirty="0">
                <a:latin typeface="Times New Roman" pitchFamily="18" charset="0"/>
              </a:rPr>
              <a:t>激怒；使恼怒；使烦躁 </a:t>
            </a:r>
            <a:endParaRPr lang="en-US" altLang="zh-CN" sz="2600" dirty="0">
              <a:latin typeface="Times New Roman" pitchFamily="18" charset="0"/>
            </a:endParaRPr>
          </a:p>
        </p:txBody>
      </p:sp>
      <p:grpSp>
        <p:nvGrpSpPr>
          <p:cNvPr id="7" name="组合 37"/>
          <p:cNvGrpSpPr>
            <a:grpSpLocks/>
          </p:cNvGrpSpPr>
          <p:nvPr/>
        </p:nvGrpSpPr>
        <p:grpSpPr bwMode="auto">
          <a:xfrm>
            <a:off x="877889" y="3851276"/>
            <a:ext cx="1725602" cy="461665"/>
            <a:chOff x="2635396" y="6103540"/>
            <a:chExt cx="1400739"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45067" name="Rectangle 9"/>
            <p:cNvSpPr>
              <a:spLocks noChangeArrowheads="1"/>
            </p:cNvSpPr>
            <p:nvPr/>
          </p:nvSpPr>
          <p:spPr bwMode="auto">
            <a:xfrm>
              <a:off x="2655592" y="6103540"/>
              <a:ext cx="1380543"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27088" y="4508500"/>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他周末总是中午才起床，真让我恼火。</a:t>
            </a:r>
            <a:endParaRPr lang="en-US" altLang="zh-CN" sz="2600" dirty="0">
              <a:solidFill>
                <a:srgbClr val="000000"/>
              </a:solidFill>
            </a:endParaRPr>
          </a:p>
        </p:txBody>
      </p:sp>
      <p:sp>
        <p:nvSpPr>
          <p:cNvPr id="13" name="矩形 12"/>
          <p:cNvSpPr>
            <a:spLocks noChangeArrowheads="1"/>
          </p:cNvSpPr>
          <p:nvPr/>
        </p:nvSpPr>
        <p:spPr bwMode="auto">
          <a:xfrm>
            <a:off x="827088" y="5099050"/>
            <a:ext cx="793839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defRPr/>
            </a:pPr>
            <a:r>
              <a:rPr lang="en-US" altLang="zh-CN" sz="2600" dirty="0">
                <a:solidFill>
                  <a:srgbClr val="CE0202"/>
                </a:solidFill>
                <a:latin typeface="Times New Roman" pitchFamily="18" charset="0"/>
              </a:rPr>
              <a:t>It really irritates me when he gets up at noon at weekends.</a:t>
            </a:r>
            <a:endParaRPr lang="zh-CN" altLang="en-US" sz="2600" dirty="0">
              <a:solidFill>
                <a:srgbClr val="CE0202"/>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45064" name="矩形 4"/>
          <p:cNvSpPr>
            <a:spLocks noChangeArrowheads="1"/>
          </p:cNvSpPr>
          <p:nvPr/>
        </p:nvSpPr>
        <p:spPr bwMode="auto">
          <a:xfrm>
            <a:off x="457200" y="1501775"/>
            <a:ext cx="82804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00000"/>
                </a:solidFill>
                <a:latin typeface="Times New Roman" pitchFamily="18" charset="0"/>
              </a:rPr>
              <a:t>1.  </a:t>
            </a:r>
            <a:r>
              <a:rPr lang="en-US" altLang="zh-CN" sz="2600" b="1" dirty="0">
                <a:latin typeface="Times New Roman" pitchFamily="18" charset="0"/>
              </a:rPr>
              <a:t>And we often have neighbors who </a:t>
            </a:r>
            <a:r>
              <a:rPr lang="en-US" altLang="zh-CN" sz="2600" b="1" dirty="0">
                <a:solidFill>
                  <a:srgbClr val="C00000"/>
                </a:solidFill>
                <a:latin typeface="Times New Roman" pitchFamily="18" charset="0"/>
              </a:rPr>
              <a:t>irritate</a:t>
            </a:r>
            <a:r>
              <a:rPr lang="en-US" altLang="zh-CN" sz="2600" b="1" dirty="0">
                <a:latin typeface="Times New Roman" pitchFamily="18" charset="0"/>
              </a:rPr>
              <a:t> us and colleagues we have to </a:t>
            </a:r>
            <a:r>
              <a:rPr lang="en-US" altLang="zh-CN" sz="2600" b="1" dirty="0">
                <a:solidFill>
                  <a:srgbClr val="C00000"/>
                </a:solidFill>
                <a:latin typeface="Times New Roman" pitchFamily="18" charset="0"/>
              </a:rPr>
              <a:t>put up with</a:t>
            </a:r>
            <a:r>
              <a:rPr lang="en-US" altLang="zh-CN" sz="2600" b="1" dirty="0">
                <a:latin typeface="Times New Roman" pitchFamily="18" charset="0"/>
              </a:rPr>
              <a:t>. </a:t>
            </a:r>
            <a:r>
              <a:rPr lang="en-US" altLang="zh-CN" sz="2600" b="1" dirty="0">
                <a:solidFill>
                  <a:srgbClr val="C00000"/>
                </a:solidFill>
                <a:latin typeface="Times New Roman" pitchFamily="18" charset="0"/>
              </a:rPr>
              <a:t>(Para. 1)</a:t>
            </a:r>
            <a:r>
              <a:rPr lang="en-US" altLang="zh-CN" sz="2600" b="1" dirty="0">
                <a:latin typeface="Times New Roman" pitchFamily="18" charset="0"/>
              </a:rPr>
              <a:t> </a:t>
            </a:r>
          </a:p>
        </p:txBody>
      </p:sp>
      <p:sp>
        <p:nvSpPr>
          <p:cNvPr id="45065" name="文本框 59"/>
          <p:cNvSpPr txBox="1">
            <a:spLocks noChangeArrowheads="1"/>
          </p:cNvSpPr>
          <p:nvPr/>
        </p:nvSpPr>
        <p:spPr bwMode="auto">
          <a:xfrm>
            <a:off x="387350" y="852488"/>
            <a:ext cx="2997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C00000"/>
                </a:solidFill>
                <a:latin typeface="Times New Roman" pitchFamily="18" charset="0"/>
              </a:rPr>
              <a:t>Language points</a:t>
            </a:r>
            <a:endParaRPr kumimoji="1" lang="zh-CN" altLang="en-US" sz="2800" b="1" dirty="0">
              <a:solidFill>
                <a:srgbClr val="C00000"/>
              </a:solidFill>
              <a:latin typeface="Times New Roman" pitchFamily="18" charset="0"/>
            </a:endParaRPr>
          </a:p>
        </p:txBody>
      </p:sp>
      <p:sp>
        <p:nvSpPr>
          <p:cNvPr id="15"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6"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8"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838"/>
                                        </p:tgtEl>
                                        <p:attrNameLst>
                                          <p:attrName>style.visibility</p:attrName>
                                        </p:attrNameLst>
                                      </p:cBhvr>
                                      <p:to>
                                        <p:strVal val="visible"/>
                                      </p:to>
                                    </p:set>
                                    <p:animEffect transition="in" filter="blinds(horizontal)">
                                      <p:cBhvr>
                                        <p:cTn id="17" dur="500"/>
                                        <p:tgtEl>
                                          <p:spTgt spid="1208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20838" grpId="0" autoUpdateAnimBg="0"/>
      <p:bldP spid="1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09588" y="1012825"/>
            <a:ext cx="808355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1) </a:t>
            </a:r>
            <a:r>
              <a:rPr lang="en-US" altLang="zh-CN" sz="2600" b="1" dirty="0">
                <a:solidFill>
                  <a:srgbClr val="C00000"/>
                </a:solidFill>
                <a:latin typeface="Times New Roman" pitchFamily="18" charset="0"/>
              </a:rPr>
              <a:t>irritate:</a:t>
            </a:r>
            <a:endParaRPr lang="it-IT" altLang="zh-CN" sz="2600" b="1" dirty="0">
              <a:solidFill>
                <a:srgbClr val="CE0202"/>
              </a:solidFill>
            </a:endParaRPr>
          </a:p>
          <a:p>
            <a:pPr marL="342900" indent="-342900" eaLnBrk="1" hangingPunct="1">
              <a:buFont typeface="Wingdings" panose="05000000000000000000" pitchFamily="2" charset="2"/>
              <a:buChar char="Ø"/>
              <a:defRPr/>
            </a:pPr>
            <a:r>
              <a:rPr lang="en-US" altLang="zh-CN" sz="2600" i="1" dirty="0" err="1">
                <a:latin typeface="Times New Roman" pitchFamily="18" charset="0"/>
              </a:rPr>
              <a:t>vt.</a:t>
            </a:r>
            <a:r>
              <a:rPr lang="en-US" altLang="zh-CN" sz="2600" i="1" dirty="0">
                <a:latin typeface="Times New Roman" pitchFamily="18" charset="0"/>
              </a:rPr>
              <a:t> </a:t>
            </a:r>
            <a:r>
              <a:rPr lang="en-US" altLang="zh-CN" sz="2600" dirty="0">
                <a:latin typeface="Times New Roman" pitchFamily="18" charset="0"/>
              </a:rPr>
              <a:t>to make your skin or a part of your body sore or painful  </a:t>
            </a:r>
            <a:r>
              <a:rPr lang="zh-CN" altLang="en-US" sz="2600" dirty="0"/>
              <a:t>刺激（皮肤或身体部位） </a:t>
            </a:r>
          </a:p>
        </p:txBody>
      </p:sp>
      <p:grpSp>
        <p:nvGrpSpPr>
          <p:cNvPr id="7" name="组合 37"/>
          <p:cNvGrpSpPr>
            <a:grpSpLocks/>
          </p:cNvGrpSpPr>
          <p:nvPr/>
        </p:nvGrpSpPr>
        <p:grpSpPr bwMode="auto">
          <a:xfrm>
            <a:off x="899745" y="2564940"/>
            <a:ext cx="1725270" cy="461665"/>
            <a:chOff x="2635396" y="6103540"/>
            <a:chExt cx="1419367"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46090" name="Rectangle 9"/>
            <p:cNvSpPr>
              <a:spLocks noChangeArrowheads="1"/>
            </p:cNvSpPr>
            <p:nvPr/>
          </p:nvSpPr>
          <p:spPr bwMode="auto">
            <a:xfrm>
              <a:off x="2655592" y="6103540"/>
              <a:ext cx="1399171"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0" name="矩形 9"/>
          <p:cNvSpPr>
            <a:spLocks noChangeArrowheads="1"/>
          </p:cNvSpPr>
          <p:nvPr/>
        </p:nvSpPr>
        <p:spPr bwMode="auto">
          <a:xfrm>
            <a:off x="746226" y="4125912"/>
            <a:ext cx="65214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dirty="0">
                <a:solidFill>
                  <a:srgbClr val="CE0202"/>
                </a:solidFill>
                <a:latin typeface="Times New Roman" pitchFamily="18" charset="0"/>
              </a:rPr>
              <a:t>This cream may irritate sensitive skin.</a:t>
            </a:r>
          </a:p>
        </p:txBody>
      </p:sp>
      <p:sp>
        <p:nvSpPr>
          <p:cNvPr id="120840" name="矩形 13"/>
          <p:cNvSpPr>
            <a:spLocks noChangeArrowheads="1"/>
          </p:cNvSpPr>
          <p:nvPr/>
        </p:nvSpPr>
        <p:spPr bwMode="auto">
          <a:xfrm>
            <a:off x="727076" y="3501005"/>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这种护肤霜可能会刺激敏感的皮肤。</a:t>
            </a:r>
            <a:endParaRPr lang="en-US" altLang="zh-CN" sz="2600" dirty="0">
              <a:solidFill>
                <a:srgbClr val="000000"/>
              </a:solidFill>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32334" y="3566476"/>
            <a:ext cx="2473325" cy="161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4"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6"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20840"/>
                                        </p:tgtEl>
                                        <p:attrNameLst>
                                          <p:attrName>style.visibility</p:attrName>
                                        </p:attrNameLst>
                                      </p:cBhvr>
                                      <p:to>
                                        <p:strVal val="visible"/>
                                      </p:to>
                                    </p:set>
                                    <p:animEffect transition="in" filter="blinds(horizontal)">
                                      <p:cBhvr>
                                        <p:cTn id="16" dur="500"/>
                                        <p:tgtEl>
                                          <p:spTgt spid="12084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1"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0" grpId="0" autoUpdateAnimBg="0"/>
      <p:bldP spid="1208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88963" y="1124840"/>
            <a:ext cx="815975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en-US" altLang="zh-CN" sz="2600" b="1" dirty="0">
                <a:latin typeface="Times New Roman" pitchFamily="18" charset="0"/>
              </a:rPr>
              <a:t>2) </a:t>
            </a:r>
            <a:r>
              <a:rPr lang="en-US" altLang="zh-CN" sz="2600" b="1" dirty="0">
                <a:solidFill>
                  <a:srgbClr val="C00000"/>
                </a:solidFill>
                <a:latin typeface="Times New Roman" pitchFamily="18" charset="0"/>
              </a:rPr>
              <a:t>put up with</a:t>
            </a:r>
            <a:r>
              <a:rPr lang="it-IT" altLang="zh-CN" sz="2600" b="1" dirty="0">
                <a:solidFill>
                  <a:srgbClr val="C00000"/>
                </a:solidFill>
                <a:latin typeface="Times New Roman" pitchFamily="18" charset="0"/>
              </a:rPr>
              <a:t>:</a:t>
            </a:r>
            <a:r>
              <a:rPr lang="it-IT" altLang="zh-CN" sz="2600" b="1" dirty="0">
                <a:solidFill>
                  <a:srgbClr val="CE0202"/>
                </a:solidFill>
              </a:rPr>
              <a:t> </a:t>
            </a:r>
            <a:r>
              <a:rPr lang="en-US" altLang="zh-CN" sz="2600" dirty="0">
                <a:latin typeface="Times New Roman" pitchFamily="18" charset="0"/>
              </a:rPr>
              <a:t>to accept an unpleasant situation or person</a:t>
            </a:r>
          </a:p>
          <a:p>
            <a:pPr eaLnBrk="1" hangingPunct="1">
              <a:buFont typeface="Arial" pitchFamily="34" charset="0"/>
              <a:buNone/>
            </a:pPr>
            <a:r>
              <a:rPr lang="en-US" altLang="zh-CN" sz="2600" dirty="0">
                <a:latin typeface="Times New Roman" pitchFamily="18" charset="0"/>
              </a:rPr>
              <a:t>    without complaining </a:t>
            </a:r>
            <a:r>
              <a:rPr lang="zh-CN" altLang="en-US" sz="2600" dirty="0"/>
              <a:t>忍受；忍耐 </a:t>
            </a:r>
            <a:endParaRPr lang="it-IT" altLang="zh-CN" sz="2600" dirty="0"/>
          </a:p>
        </p:txBody>
      </p:sp>
      <p:grpSp>
        <p:nvGrpSpPr>
          <p:cNvPr id="7" name="组合 37"/>
          <p:cNvGrpSpPr>
            <a:grpSpLocks/>
          </p:cNvGrpSpPr>
          <p:nvPr/>
        </p:nvGrpSpPr>
        <p:grpSpPr bwMode="auto">
          <a:xfrm>
            <a:off x="971750" y="2204915"/>
            <a:ext cx="1725286" cy="461665"/>
            <a:chOff x="2635396" y="6103540"/>
            <a:chExt cx="1418506"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47114" name="Rectangle 9"/>
            <p:cNvSpPr>
              <a:spLocks noChangeArrowheads="1"/>
            </p:cNvSpPr>
            <p:nvPr/>
          </p:nvSpPr>
          <p:spPr bwMode="auto">
            <a:xfrm>
              <a:off x="2655592" y="6103540"/>
              <a:ext cx="1398310"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99745" y="2924965"/>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我能忍受房子凌乱，但我讨厌它不干净。</a:t>
            </a:r>
            <a:endParaRPr lang="en-US" altLang="zh-CN" sz="2600" dirty="0">
              <a:solidFill>
                <a:srgbClr val="000000"/>
              </a:solidFill>
            </a:endParaRPr>
          </a:p>
        </p:txBody>
      </p:sp>
      <p:sp>
        <p:nvSpPr>
          <p:cNvPr id="13" name="矩形 12"/>
          <p:cNvSpPr>
            <a:spLocks noChangeArrowheads="1"/>
          </p:cNvSpPr>
          <p:nvPr/>
        </p:nvSpPr>
        <p:spPr bwMode="auto">
          <a:xfrm>
            <a:off x="968100" y="3645015"/>
            <a:ext cx="781791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I can put up with the house being untidy, but I hate it if it’s not clean.</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0838"/>
                                        </p:tgtEl>
                                        <p:attrNameLst>
                                          <p:attrName>style.visibility</p:attrName>
                                        </p:attrNameLst>
                                      </p:cBhvr>
                                      <p:to>
                                        <p:strVal val="visible"/>
                                      </p:to>
                                    </p:set>
                                    <p:animEffect transition="in" filter="blinds(horizontal)">
                                      <p:cBhvr>
                                        <p:cTn id="17" dur="500"/>
                                        <p:tgtEl>
                                          <p:spTgt spid="1208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20838" grpId="0" autoUpdateAnimBg="0"/>
      <p:bldP spid="1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26284" y="1989415"/>
            <a:ext cx="8208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rPr>
              <a:t>pleasurable</a:t>
            </a:r>
            <a:r>
              <a:rPr lang="it-IT" altLang="zh-CN" sz="2600" b="1" dirty="0">
                <a:solidFill>
                  <a:srgbClr val="C00000"/>
                </a:solidFill>
                <a:latin typeface="Times New Roman" pitchFamily="18" charset="0"/>
              </a:rPr>
              <a:t>:</a:t>
            </a:r>
            <a:r>
              <a:rPr lang="it-IT" altLang="zh-CN" sz="2600" dirty="0">
                <a:solidFill>
                  <a:srgbClr val="CE0202"/>
                </a:solidFill>
              </a:rPr>
              <a:t> </a:t>
            </a:r>
            <a:r>
              <a:rPr lang="it-IT" altLang="zh-CN" sz="2600" i="1" dirty="0">
                <a:latin typeface="Times New Roman" pitchFamily="18" charset="0"/>
              </a:rPr>
              <a:t>a. </a:t>
            </a:r>
            <a:r>
              <a:rPr lang="it-IT" altLang="zh-CN" sz="2600" dirty="0">
                <a:latin typeface="Times New Roman" pitchFamily="18" charset="0"/>
              </a:rPr>
              <a:t>enjoyable </a:t>
            </a:r>
            <a:r>
              <a:rPr lang="zh-CN" altLang="en-US" sz="2600" dirty="0"/>
              <a:t>令人愉快的；令人快乐的</a:t>
            </a:r>
            <a:endParaRPr lang="it-IT" altLang="zh-CN" sz="2600" dirty="0"/>
          </a:p>
        </p:txBody>
      </p:sp>
      <p:grpSp>
        <p:nvGrpSpPr>
          <p:cNvPr id="7" name="组合 37"/>
          <p:cNvGrpSpPr>
            <a:grpSpLocks/>
          </p:cNvGrpSpPr>
          <p:nvPr/>
        </p:nvGrpSpPr>
        <p:grpSpPr bwMode="auto">
          <a:xfrm>
            <a:off x="971750" y="2882900"/>
            <a:ext cx="1725532" cy="461665"/>
            <a:chOff x="2635396" y="6103540"/>
            <a:chExt cx="1404657"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48139" name="Rectangle 9"/>
            <p:cNvSpPr>
              <a:spLocks noChangeArrowheads="1"/>
            </p:cNvSpPr>
            <p:nvPr/>
          </p:nvSpPr>
          <p:spPr bwMode="auto">
            <a:xfrm>
              <a:off x="2655592" y="6103540"/>
              <a:ext cx="1384461"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950913" y="3622903"/>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他觉得驾驶帆船比滑雪更好玩。</a:t>
            </a:r>
            <a:endParaRPr lang="en-US" altLang="zh-CN" sz="2600" dirty="0">
              <a:solidFill>
                <a:srgbClr val="000000"/>
              </a:solidFill>
            </a:endParaRPr>
          </a:p>
        </p:txBody>
      </p:sp>
      <p:sp>
        <p:nvSpPr>
          <p:cNvPr id="13" name="矩形 12"/>
          <p:cNvSpPr>
            <a:spLocks noChangeArrowheads="1"/>
          </p:cNvSpPr>
          <p:nvPr/>
        </p:nvSpPr>
        <p:spPr bwMode="auto">
          <a:xfrm>
            <a:off x="950913" y="4221055"/>
            <a:ext cx="641393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He found sailing more pleasurable than skiing.</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48136" name="矩形 4"/>
          <p:cNvSpPr>
            <a:spLocks noChangeArrowheads="1"/>
          </p:cNvSpPr>
          <p:nvPr/>
        </p:nvSpPr>
        <p:spPr bwMode="auto">
          <a:xfrm>
            <a:off x="411163"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r>
              <a:rPr lang="en-US" altLang="zh-CN" sz="2600" b="1" dirty="0">
                <a:solidFill>
                  <a:srgbClr val="CE0202"/>
                </a:solidFill>
                <a:latin typeface="Times New Roman" pitchFamily="18" charset="0"/>
              </a:rPr>
              <a:t>2.  </a:t>
            </a:r>
            <a:r>
              <a:rPr lang="en-US" altLang="zh-CN" sz="2600" b="1" dirty="0">
                <a:latin typeface="Times New Roman" pitchFamily="18" charset="0"/>
              </a:rPr>
              <a:t>It’s assumed that these relationships are always </a:t>
            </a:r>
            <a:r>
              <a:rPr lang="en-US" altLang="zh-CN" sz="2600" b="1" dirty="0">
                <a:solidFill>
                  <a:srgbClr val="C00000"/>
                </a:solidFill>
                <a:latin typeface="Times New Roman" pitchFamily="18" charset="0"/>
              </a:rPr>
              <a:t>pleasurable</a:t>
            </a:r>
            <a:r>
              <a:rPr lang="en-US" altLang="zh-CN" sz="2600" b="1" dirty="0">
                <a:latin typeface="Times New Roman" pitchFamily="18" charset="0"/>
              </a:rPr>
              <a:t>. </a:t>
            </a:r>
            <a:r>
              <a:rPr lang="en-US" altLang="zh-CN" sz="2600" b="1" dirty="0">
                <a:solidFill>
                  <a:srgbClr val="C00000"/>
                </a:solidFill>
                <a:latin typeface="Times New Roman" pitchFamily="18" charset="0"/>
              </a:rPr>
              <a:t>(Para. 1)</a:t>
            </a:r>
          </a:p>
          <a:p>
            <a:pPr marL="431800" indent="-457200" eaLnBrk="1" hangingPunct="1">
              <a:buFont typeface="Arial" pitchFamily="34" charset="0"/>
              <a:buNone/>
            </a:pPr>
            <a:r>
              <a:rPr lang="en-US" altLang="zh-CN" sz="2600" b="1" dirty="0">
                <a:latin typeface="Times New Roman" pitchFamily="18" charset="0"/>
              </a:rPr>
              <a:t> </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64238" y="4713498"/>
            <a:ext cx="3179762" cy="1595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6"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8"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77196" y="1941136"/>
            <a:ext cx="820896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rPr>
              <a:t>probe</a:t>
            </a:r>
            <a:r>
              <a:rPr lang="it-IT" altLang="zh-CN" sz="2600" b="1" dirty="0">
                <a:solidFill>
                  <a:srgbClr val="C00000"/>
                </a:solidFill>
                <a:latin typeface="Times New Roman" pitchFamily="18" charset="0"/>
              </a:rPr>
              <a:t>:</a:t>
            </a:r>
            <a:r>
              <a:rPr lang="it-IT" altLang="zh-CN" sz="2600" dirty="0">
                <a:solidFill>
                  <a:srgbClr val="CE0202"/>
                </a:solidFill>
                <a:latin typeface="Times New Roman" pitchFamily="18" charset="0"/>
              </a:rPr>
              <a:t> </a:t>
            </a:r>
            <a:r>
              <a:rPr lang="it-IT" altLang="zh-CN" sz="2600" i="1" dirty="0">
                <a:latin typeface="Times New Roman" pitchFamily="18" charset="0"/>
              </a:rPr>
              <a:t>v. </a:t>
            </a:r>
            <a:r>
              <a:rPr lang="it-IT" altLang="zh-CN" sz="2600" dirty="0">
                <a:latin typeface="Times New Roman" pitchFamily="18" charset="0"/>
              </a:rPr>
              <a:t>to question or examine thoroughly and closely </a:t>
            </a:r>
            <a:r>
              <a:rPr lang="zh-CN" altLang="en-US" sz="2600" dirty="0"/>
              <a:t>调查</a:t>
            </a:r>
            <a:r>
              <a:rPr lang="en-US" altLang="zh-CN" sz="2600" dirty="0"/>
              <a:t>; </a:t>
            </a:r>
            <a:r>
              <a:rPr lang="zh-CN" altLang="en-US" sz="2600" dirty="0"/>
              <a:t>探寻 </a:t>
            </a:r>
            <a:endParaRPr lang="it-IT" altLang="zh-CN" sz="2600" dirty="0"/>
          </a:p>
        </p:txBody>
      </p:sp>
      <p:grpSp>
        <p:nvGrpSpPr>
          <p:cNvPr id="7" name="组合 37"/>
          <p:cNvGrpSpPr>
            <a:grpSpLocks/>
          </p:cNvGrpSpPr>
          <p:nvPr/>
        </p:nvGrpSpPr>
        <p:grpSpPr bwMode="auto">
          <a:xfrm>
            <a:off x="743030" y="3068975"/>
            <a:ext cx="1725532" cy="461665"/>
            <a:chOff x="2635396" y="6103540"/>
            <a:chExt cx="1404657"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50187" name="Rectangle 9"/>
            <p:cNvSpPr>
              <a:spLocks noChangeArrowheads="1"/>
            </p:cNvSpPr>
            <p:nvPr/>
          </p:nvSpPr>
          <p:spPr bwMode="auto">
            <a:xfrm>
              <a:off x="2655592" y="6103540"/>
              <a:ext cx="1384461"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677196" y="3779838"/>
            <a:ext cx="504732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pPr>
            <a:r>
              <a:rPr lang="zh-CN" altLang="en-US" sz="2600" dirty="0"/>
              <a:t>调查人员正在调查飞机失事的原因。</a:t>
            </a:r>
            <a:endParaRPr lang="en-US" altLang="zh-CN" sz="2600" dirty="0">
              <a:solidFill>
                <a:srgbClr val="000000"/>
              </a:solidFill>
            </a:endParaRPr>
          </a:p>
        </p:txBody>
      </p:sp>
      <p:sp>
        <p:nvSpPr>
          <p:cNvPr id="13" name="矩形 12"/>
          <p:cNvSpPr>
            <a:spLocks noChangeArrowheads="1"/>
          </p:cNvSpPr>
          <p:nvPr/>
        </p:nvSpPr>
        <p:spPr bwMode="auto">
          <a:xfrm>
            <a:off x="743030" y="4804073"/>
            <a:ext cx="748313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Investigators are probing the causes of the plane crash.</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50184" name="矩形 4"/>
          <p:cNvSpPr>
            <a:spLocks noChangeArrowheads="1"/>
          </p:cNvSpPr>
          <p:nvPr/>
        </p:nvSpPr>
        <p:spPr bwMode="auto">
          <a:xfrm>
            <a:off x="198438"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r>
              <a:rPr lang="en-US" altLang="zh-CN" sz="2600" b="1" dirty="0">
                <a:solidFill>
                  <a:srgbClr val="CE0202"/>
                </a:solidFill>
                <a:latin typeface="Times New Roman" pitchFamily="18" charset="0"/>
              </a:rPr>
              <a:t>3.  </a:t>
            </a:r>
            <a:r>
              <a:rPr lang="en-US" altLang="zh-CN" sz="2600" b="1" dirty="0">
                <a:latin typeface="Times New Roman" pitchFamily="18" charset="0"/>
              </a:rPr>
              <a:t>But </a:t>
            </a:r>
            <a:r>
              <a:rPr lang="en-US" altLang="zh-CN" sz="2600" b="1" dirty="0">
                <a:solidFill>
                  <a:srgbClr val="C00000"/>
                </a:solidFill>
                <a:latin typeface="Times New Roman" pitchFamily="18" charset="0"/>
              </a:rPr>
              <a:t>probe</a:t>
            </a:r>
            <a:r>
              <a:rPr lang="en-US" altLang="zh-CN" sz="2600" b="1" dirty="0">
                <a:latin typeface="Times New Roman" pitchFamily="18" charset="0"/>
              </a:rPr>
              <a:t> deeper and you’ll find that it means different things to different people. </a:t>
            </a:r>
            <a:r>
              <a:rPr lang="en-US" altLang="zh-CN" sz="2600" b="1" dirty="0">
                <a:solidFill>
                  <a:srgbClr val="C00000"/>
                </a:solidFill>
                <a:latin typeface="Times New Roman" pitchFamily="18" charset="0"/>
              </a:rPr>
              <a:t>(Para. 2)</a:t>
            </a:r>
          </a:p>
          <a:p>
            <a:pPr marL="431800" indent="-457200" eaLnBrk="1" hangingPunct="1">
              <a:buFont typeface="Arial" pitchFamily="34" charset="0"/>
              <a:buNone/>
            </a:pPr>
            <a:r>
              <a:rPr lang="en-US" altLang="zh-CN" sz="2600" b="1" dirty="0">
                <a:latin typeface="Times New Roman" pitchFamily="18" charset="0"/>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2833688"/>
            <a:ext cx="273367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6"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8"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 name="矩形 2"/>
          <p:cNvSpPr/>
          <p:nvPr/>
        </p:nvSpPr>
        <p:spPr>
          <a:xfrm>
            <a:off x="683730" y="2060905"/>
            <a:ext cx="7056437" cy="1292662"/>
          </a:xfrm>
          <a:prstGeom prst="rect">
            <a:avLst/>
          </a:prstGeom>
          <a:ln w="25400">
            <a:solidFill>
              <a:srgbClr val="C00000"/>
            </a:solidFill>
          </a:ln>
        </p:spPr>
        <p:txBody>
          <a:bodyPr>
            <a:spAutoFit/>
          </a:bodyPr>
          <a:lstStyle/>
          <a:p>
            <a:pPr>
              <a:defRPr/>
            </a:pPr>
            <a:r>
              <a:rPr lang="en-US" altLang="zh-CN" sz="2600" b="1" dirty="0">
                <a:solidFill>
                  <a:srgbClr val="C00000"/>
                </a:solidFill>
                <a:latin typeface="Times New Roman" pitchFamily="18" charset="0"/>
              </a:rPr>
              <a:t>paraphrase: </a:t>
            </a:r>
            <a:r>
              <a:rPr lang="en-US" altLang="zh-CN" sz="2600" dirty="0">
                <a:latin typeface="Times New Roman" pitchFamily="18" charset="0"/>
              </a:rPr>
              <a:t>But if you examine more closely, you will find that people have different opinions on friendship.</a:t>
            </a:r>
            <a:endParaRPr lang="zh-CN" altLang="en-US" sz="2600" dirty="0">
              <a:latin typeface="Times New Roman" pitchFamily="18" charset="0"/>
            </a:endParaRPr>
          </a:p>
        </p:txBody>
      </p:sp>
      <p:sp>
        <p:nvSpPr>
          <p:cNvPr id="7"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8"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0"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1" name="矩形 4"/>
          <p:cNvSpPr>
            <a:spLocks noChangeArrowheads="1"/>
          </p:cNvSpPr>
          <p:nvPr/>
        </p:nvSpPr>
        <p:spPr bwMode="auto">
          <a:xfrm>
            <a:off x="198438"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r>
              <a:rPr lang="en-US" altLang="zh-CN" sz="2600" b="1" dirty="0">
                <a:solidFill>
                  <a:srgbClr val="CE0202"/>
                </a:solidFill>
                <a:latin typeface="Times New Roman" pitchFamily="18" charset="0"/>
              </a:rPr>
              <a:t>3.  </a:t>
            </a:r>
            <a:r>
              <a:rPr lang="en-US" altLang="zh-CN" sz="2600" b="1" dirty="0">
                <a:latin typeface="Times New Roman" pitchFamily="18" charset="0"/>
              </a:rPr>
              <a:t>But probe deeper and you’ll find that it means different things to different people. </a:t>
            </a:r>
            <a:r>
              <a:rPr lang="en-US" altLang="zh-CN" sz="2600" b="1" dirty="0">
                <a:solidFill>
                  <a:srgbClr val="C00000"/>
                </a:solidFill>
                <a:latin typeface="Times New Roman" pitchFamily="18" charset="0"/>
              </a:rPr>
              <a:t>(Para. 2)</a:t>
            </a:r>
          </a:p>
          <a:p>
            <a:pPr marL="431800" indent="-457200" eaLnBrk="1" hangingPunct="1">
              <a:buFont typeface="Arial" pitchFamily="34" charset="0"/>
              <a:buNone/>
            </a:pPr>
            <a:r>
              <a:rPr lang="en-US" altLang="zh-CN" sz="2600" b="1" dirty="0">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79341" y="2060905"/>
            <a:ext cx="820896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cs typeface="Arial" panose="020B0604020202020204" pitchFamily="34" charset="0"/>
              </a:rPr>
              <a:t> </a:t>
            </a:r>
            <a:r>
              <a:rPr lang="en-US" altLang="zh-CN" sz="2600" b="1" dirty="0">
                <a:latin typeface="Times New Roman" pitchFamily="18" charset="0"/>
                <a:cs typeface="Arial" panose="020B0604020202020204" pitchFamily="34" charset="0"/>
              </a:rPr>
              <a:t>1) </a:t>
            </a:r>
            <a:r>
              <a:rPr lang="en-US" altLang="zh-CN" sz="2600" b="1" dirty="0">
                <a:solidFill>
                  <a:srgbClr val="C00000"/>
                </a:solidFill>
                <a:latin typeface="Times New Roman" pitchFamily="18" charset="0"/>
                <a:cs typeface="Arial" panose="020B0604020202020204" pitchFamily="34" charset="0"/>
              </a:rPr>
              <a:t>assumption: </a:t>
            </a:r>
            <a:r>
              <a:rPr lang="en-US" altLang="zh-CN" sz="2600" i="1" dirty="0">
                <a:latin typeface="Times New Roman" pitchFamily="18" charset="0"/>
                <a:cs typeface="Arial" panose="020B0604020202020204" pitchFamily="34" charset="0"/>
              </a:rPr>
              <a:t>n. </a:t>
            </a:r>
            <a:r>
              <a:rPr lang="en-US" altLang="zh-CN" sz="2600" dirty="0">
                <a:latin typeface="Times New Roman" pitchFamily="18" charset="0"/>
                <a:cs typeface="Arial" panose="020B0604020202020204" pitchFamily="34" charset="0"/>
              </a:rPr>
              <a:t>a statement that is assumed to be true</a:t>
            </a:r>
          </a:p>
          <a:p>
            <a:pPr eaLnBrk="1" hangingPunct="1">
              <a:buFont typeface="Arial" pitchFamily="34" charset="0"/>
              <a:buNone/>
              <a:defRPr/>
            </a:pPr>
            <a:r>
              <a:rPr lang="en-US" altLang="zh-CN" sz="2600" dirty="0">
                <a:latin typeface="Times New Roman" pitchFamily="18" charset="0"/>
                <a:cs typeface="Arial" panose="020B0604020202020204" pitchFamily="34" charset="0"/>
              </a:rPr>
              <a:t>      and from which a conclusion can be drawn </a:t>
            </a:r>
            <a:r>
              <a:rPr lang="zh-CN" altLang="en-US" sz="2600" dirty="0">
                <a:cs typeface="Arial" panose="020B0604020202020204" pitchFamily="34" charset="0"/>
              </a:rPr>
              <a:t>假定；设想 </a:t>
            </a:r>
          </a:p>
        </p:txBody>
      </p:sp>
      <p:grpSp>
        <p:nvGrpSpPr>
          <p:cNvPr id="7" name="组合 37"/>
          <p:cNvGrpSpPr>
            <a:grpSpLocks/>
          </p:cNvGrpSpPr>
          <p:nvPr/>
        </p:nvGrpSpPr>
        <p:grpSpPr bwMode="auto">
          <a:xfrm>
            <a:off x="899745" y="3195936"/>
            <a:ext cx="1724918"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52234"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12679" y="3933035"/>
            <a:ext cx="72009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我们假定每一个人都会应邀出席并正就此作出安排。</a:t>
            </a:r>
            <a:endParaRPr lang="en-US" altLang="zh-CN" sz="2600" dirty="0">
              <a:solidFill>
                <a:srgbClr val="000000"/>
              </a:solidFill>
            </a:endParaRPr>
          </a:p>
        </p:txBody>
      </p:sp>
      <p:sp>
        <p:nvSpPr>
          <p:cNvPr id="13" name="矩形 12"/>
          <p:cNvSpPr>
            <a:spLocks noChangeArrowheads="1"/>
          </p:cNvSpPr>
          <p:nvPr/>
        </p:nvSpPr>
        <p:spPr bwMode="auto">
          <a:xfrm>
            <a:off x="840664" y="4941105"/>
            <a:ext cx="770413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We are working on the assumption that everyone invited will turn up.</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52232" name="矩形 4"/>
          <p:cNvSpPr>
            <a:spLocks noChangeArrowheads="1"/>
          </p:cNvSpPr>
          <p:nvPr/>
        </p:nvSpPr>
        <p:spPr bwMode="auto">
          <a:xfrm>
            <a:off x="411163"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4.  </a:t>
            </a:r>
            <a:r>
              <a:rPr lang="en-US" altLang="zh-CN" sz="2600" b="1" dirty="0">
                <a:latin typeface="Times New Roman" pitchFamily="18" charset="0"/>
              </a:rPr>
              <a:t>Friendship is one of those areas full of hidden </a:t>
            </a:r>
            <a:r>
              <a:rPr lang="en-US" altLang="zh-CN" sz="2600" b="1" dirty="0">
                <a:solidFill>
                  <a:srgbClr val="C00000"/>
                </a:solidFill>
                <a:latin typeface="Times New Roman" pitchFamily="18" charset="0"/>
              </a:rPr>
              <a:t>assumptions</a:t>
            </a:r>
            <a:r>
              <a:rPr lang="en-US" altLang="zh-CN" sz="2600" b="1" dirty="0">
                <a:latin typeface="Times New Roman" pitchFamily="18" charset="0"/>
              </a:rPr>
              <a:t> and </a:t>
            </a:r>
            <a:r>
              <a:rPr lang="en-US" altLang="zh-CN" sz="2600" b="1" dirty="0">
                <a:solidFill>
                  <a:srgbClr val="C00000"/>
                </a:solidFill>
                <a:latin typeface="Times New Roman" pitchFamily="18" charset="0"/>
              </a:rPr>
              <a:t>unspoken</a:t>
            </a:r>
            <a:r>
              <a:rPr lang="en-US" altLang="zh-CN" sz="2600" b="1" dirty="0">
                <a:latin typeface="Times New Roman" pitchFamily="18" charset="0"/>
              </a:rPr>
              <a:t> rules. </a:t>
            </a:r>
            <a:r>
              <a:rPr lang="en-US" altLang="zh-CN" sz="2600" b="1" dirty="0">
                <a:solidFill>
                  <a:srgbClr val="C00000"/>
                </a:solidFill>
                <a:latin typeface="Times New Roman" pitchFamily="18" charset="0"/>
              </a:rPr>
              <a:t>(Para. 2)</a:t>
            </a:r>
          </a:p>
          <a:p>
            <a:pPr marL="431800" indent="-457200" eaLnBrk="1" hangingPunct="1">
              <a:buFont typeface="Arial" pitchFamily="34" charset="0"/>
              <a:buNone/>
            </a:pPr>
            <a:r>
              <a:rPr lang="en-US" altLang="zh-CN" sz="2600" b="1" dirty="0">
                <a:latin typeface="Times New Roman" pitchFamily="18" charset="0"/>
              </a:rPr>
              <a:t> </a:t>
            </a: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79341" y="2060905"/>
            <a:ext cx="8208962"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2) </a:t>
            </a:r>
            <a:r>
              <a:rPr lang="en-US" altLang="zh-CN" sz="2600" b="1" dirty="0">
                <a:solidFill>
                  <a:srgbClr val="C00000"/>
                </a:solidFill>
                <a:latin typeface="Times New Roman" pitchFamily="18" charset="0"/>
              </a:rPr>
              <a:t>unspoken</a:t>
            </a:r>
            <a:r>
              <a:rPr lang="it-IT" altLang="zh-CN" sz="2600" b="1" dirty="0">
                <a:solidFill>
                  <a:srgbClr val="C00000"/>
                </a:solidFill>
                <a:latin typeface="Times New Roman" pitchFamily="18" charset="0"/>
              </a:rPr>
              <a:t>:</a:t>
            </a:r>
            <a:r>
              <a:rPr lang="it-IT" altLang="zh-CN" sz="2600" b="1" dirty="0">
                <a:solidFill>
                  <a:srgbClr val="CE0202"/>
                </a:solidFill>
              </a:rPr>
              <a:t> </a:t>
            </a:r>
            <a:r>
              <a:rPr lang="it-IT" altLang="zh-CN" sz="2600" i="1" dirty="0">
                <a:latin typeface="Times New Roman" pitchFamily="18" charset="0"/>
              </a:rPr>
              <a:t>a. </a:t>
            </a:r>
            <a:r>
              <a:rPr lang="it-IT" altLang="zh-CN" sz="2600" dirty="0">
                <a:latin typeface="Times New Roman" pitchFamily="18" charset="0"/>
              </a:rPr>
              <a:t>not stated; not said in words but understood</a:t>
            </a:r>
          </a:p>
          <a:p>
            <a:pPr eaLnBrk="1" hangingPunct="1">
              <a:buFont typeface="Arial" pitchFamily="34" charset="0"/>
              <a:buNone/>
              <a:defRPr/>
            </a:pPr>
            <a:r>
              <a:rPr lang="it-IT" altLang="zh-CN" sz="2600" dirty="0">
                <a:latin typeface="Times New Roman" pitchFamily="18" charset="0"/>
              </a:rPr>
              <a:t>    or agreed between people </a:t>
            </a:r>
            <a:r>
              <a:rPr lang="zh-CN" altLang="en-US" sz="2600" dirty="0">
                <a:latin typeface="Times New Roman" pitchFamily="18" charset="0"/>
              </a:rPr>
              <a:t>未说出的；未表达的；默契</a:t>
            </a:r>
            <a:endParaRPr lang="en-US" altLang="zh-CN" sz="2600" dirty="0">
              <a:latin typeface="Times New Roman" pitchFamily="18" charset="0"/>
            </a:endParaRPr>
          </a:p>
          <a:p>
            <a:pPr eaLnBrk="1" hangingPunct="1">
              <a:buFont typeface="Arial" pitchFamily="34" charset="0"/>
              <a:buNone/>
              <a:defRPr/>
            </a:pPr>
            <a:r>
              <a:rPr lang="en-US" altLang="zh-CN" sz="2600" dirty="0">
                <a:latin typeface="Times New Roman" pitchFamily="18" charset="0"/>
              </a:rPr>
              <a:t>    </a:t>
            </a:r>
            <a:r>
              <a:rPr lang="zh-CN" altLang="en-US" sz="2600" dirty="0">
                <a:latin typeface="Times New Roman" pitchFamily="18" charset="0"/>
              </a:rPr>
              <a:t>的；心照不宣的</a:t>
            </a:r>
            <a:endParaRPr lang="zh-CN" altLang="en-US" sz="2600" dirty="0"/>
          </a:p>
        </p:txBody>
      </p:sp>
      <p:grpSp>
        <p:nvGrpSpPr>
          <p:cNvPr id="7" name="组合 37"/>
          <p:cNvGrpSpPr>
            <a:grpSpLocks/>
          </p:cNvGrpSpPr>
          <p:nvPr/>
        </p:nvGrpSpPr>
        <p:grpSpPr bwMode="auto">
          <a:xfrm>
            <a:off x="894960" y="3507200"/>
            <a:ext cx="1724918"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52234"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40764" y="4178466"/>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这两个好朋友之间很有默契。</a:t>
            </a:r>
            <a:endParaRPr lang="en-US" altLang="zh-CN" sz="2600" dirty="0">
              <a:solidFill>
                <a:srgbClr val="000000"/>
              </a:solidFill>
            </a:endParaRPr>
          </a:p>
        </p:txBody>
      </p:sp>
      <p:sp>
        <p:nvSpPr>
          <p:cNvPr id="13" name="矩形 12"/>
          <p:cNvSpPr>
            <a:spLocks noChangeArrowheads="1"/>
          </p:cNvSpPr>
          <p:nvPr/>
        </p:nvSpPr>
        <p:spPr bwMode="auto">
          <a:xfrm>
            <a:off x="840664" y="4941105"/>
            <a:ext cx="770413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There was an unspoken agreement between the two friends.</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52232" name="矩形 4"/>
          <p:cNvSpPr>
            <a:spLocks noChangeArrowheads="1"/>
          </p:cNvSpPr>
          <p:nvPr/>
        </p:nvSpPr>
        <p:spPr bwMode="auto">
          <a:xfrm>
            <a:off x="411163"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4.  </a:t>
            </a:r>
            <a:r>
              <a:rPr lang="en-US" altLang="zh-CN" sz="2600" b="1" dirty="0">
                <a:latin typeface="Times New Roman" pitchFamily="18" charset="0"/>
              </a:rPr>
              <a:t>Friendship is one of those areas full of hidden </a:t>
            </a:r>
            <a:r>
              <a:rPr lang="en-US" altLang="zh-CN" sz="2600" b="1" dirty="0">
                <a:solidFill>
                  <a:srgbClr val="C00000"/>
                </a:solidFill>
                <a:latin typeface="Times New Roman" pitchFamily="18" charset="0"/>
              </a:rPr>
              <a:t>assumptions</a:t>
            </a:r>
            <a:r>
              <a:rPr lang="en-US" altLang="zh-CN" sz="2600" b="1" dirty="0">
                <a:latin typeface="Times New Roman" pitchFamily="18" charset="0"/>
              </a:rPr>
              <a:t> and </a:t>
            </a:r>
            <a:r>
              <a:rPr lang="en-US" altLang="zh-CN" sz="2600" b="1" dirty="0">
                <a:solidFill>
                  <a:srgbClr val="C00000"/>
                </a:solidFill>
                <a:latin typeface="Times New Roman" pitchFamily="18" charset="0"/>
              </a:rPr>
              <a:t>unspoken</a:t>
            </a:r>
            <a:r>
              <a:rPr lang="en-US" altLang="zh-CN" sz="2600" b="1" dirty="0">
                <a:latin typeface="Times New Roman" pitchFamily="18" charset="0"/>
              </a:rPr>
              <a:t> rules. </a:t>
            </a:r>
            <a:r>
              <a:rPr lang="en-US" altLang="zh-CN" sz="2600" b="1" dirty="0">
                <a:solidFill>
                  <a:srgbClr val="C00000"/>
                </a:solidFill>
                <a:latin typeface="Times New Roman" pitchFamily="18" charset="0"/>
              </a:rPr>
              <a:t>(Para. 2)</a:t>
            </a:r>
          </a:p>
          <a:p>
            <a:pPr marL="431800" indent="-457200" eaLnBrk="1" hangingPunct="1">
              <a:buFont typeface="Arial" pitchFamily="34" charset="0"/>
              <a:buNone/>
            </a:pPr>
            <a:r>
              <a:rPr lang="en-US" altLang="zh-CN" sz="2600" b="1" dirty="0">
                <a:latin typeface="Times New Roman" pitchFamily="18" charset="0"/>
              </a:rPr>
              <a:t> </a:t>
            </a: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extLst>
      <p:ext uri="{BB962C8B-B14F-4D97-AF65-F5344CB8AC3E}">
        <p14:creationId xmlns:p14="http://schemas.microsoft.com/office/powerpoint/2010/main" val="27225706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39720" y="1196845"/>
            <a:ext cx="770096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3) </a:t>
            </a:r>
            <a:r>
              <a:rPr lang="en-US" altLang="zh-CN" sz="2600" b="1" dirty="0">
                <a:solidFill>
                  <a:srgbClr val="C00000"/>
                </a:solidFill>
                <a:latin typeface="Times New Roman" pitchFamily="18" charset="0"/>
              </a:rPr>
              <a:t>dynamic: </a:t>
            </a:r>
          </a:p>
          <a:p>
            <a:pPr marL="800100" lvl="1" indent="-342900" eaLnBrk="1" hangingPunct="1">
              <a:buFont typeface="Wingdings" panose="05000000000000000000" pitchFamily="2" charset="2"/>
              <a:buChar char="Ø"/>
              <a:defRPr/>
            </a:pPr>
            <a:r>
              <a:rPr lang="en-US" altLang="zh-CN" sz="2600" i="1" dirty="0">
                <a:latin typeface="Times New Roman" pitchFamily="18" charset="0"/>
              </a:rPr>
              <a:t>n. </a:t>
            </a:r>
            <a:r>
              <a:rPr lang="en-US" altLang="zh-CN" sz="2600" dirty="0">
                <a:latin typeface="Times New Roman" pitchFamily="18" charset="0"/>
              </a:rPr>
              <a:t>(~s) [pl.] the way in which things or people behave, react, and affect each other </a:t>
            </a:r>
            <a:r>
              <a:rPr lang="zh-CN" altLang="en-US" sz="2600" dirty="0">
                <a:latin typeface="Times New Roman" pitchFamily="18" charset="0"/>
              </a:rPr>
              <a:t>动态；（事物或人） 相互作用的方式</a:t>
            </a:r>
            <a:endParaRPr lang="en-US" altLang="zh-CN" sz="2600" dirty="0">
              <a:latin typeface="Times New Roman" pitchFamily="18" charset="0"/>
            </a:endParaRPr>
          </a:p>
        </p:txBody>
      </p:sp>
      <p:grpSp>
        <p:nvGrpSpPr>
          <p:cNvPr id="7" name="组合 37"/>
          <p:cNvGrpSpPr>
            <a:grpSpLocks/>
          </p:cNvGrpSpPr>
          <p:nvPr/>
        </p:nvGrpSpPr>
        <p:grpSpPr bwMode="auto">
          <a:xfrm>
            <a:off x="919226" y="3068975"/>
            <a:ext cx="1726246" cy="461665"/>
            <a:chOff x="2635396" y="6103540"/>
            <a:chExt cx="1365909"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60426" name="Rectangle 9"/>
            <p:cNvSpPr>
              <a:spLocks noChangeArrowheads="1"/>
            </p:cNvSpPr>
            <p:nvPr/>
          </p:nvSpPr>
          <p:spPr bwMode="auto">
            <a:xfrm>
              <a:off x="2655592" y="6103540"/>
              <a:ext cx="1345713"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906463" y="3805238"/>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a:t>新闻专业的学生要时刻关注政治变化动态。</a:t>
            </a:r>
            <a:endParaRPr lang="en-US" altLang="zh-CN" sz="2600">
              <a:solidFill>
                <a:srgbClr val="000000"/>
              </a:solidFill>
            </a:endParaRPr>
          </a:p>
        </p:txBody>
      </p:sp>
      <p:sp>
        <p:nvSpPr>
          <p:cNvPr id="13" name="矩形 12"/>
          <p:cNvSpPr>
            <a:spLocks noChangeArrowheads="1"/>
          </p:cNvSpPr>
          <p:nvPr/>
        </p:nvSpPr>
        <p:spPr bwMode="auto">
          <a:xfrm>
            <a:off x="906463" y="4581080"/>
            <a:ext cx="753427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Students majored in journalism should pay attention to the dynamics of political change all the time.</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79413" y="1320800"/>
            <a:ext cx="8208962"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3) </a:t>
            </a:r>
            <a:r>
              <a:rPr lang="en-US" altLang="zh-CN" sz="2600" b="1" dirty="0">
                <a:solidFill>
                  <a:srgbClr val="C00000"/>
                </a:solidFill>
                <a:latin typeface="Times New Roman" pitchFamily="18" charset="0"/>
              </a:rPr>
              <a:t>dynamic:</a:t>
            </a:r>
          </a:p>
          <a:p>
            <a:pPr marL="800100" lvl="1" indent="-342900" eaLnBrk="1" hangingPunct="1">
              <a:buFont typeface="Wingdings" panose="05000000000000000000" pitchFamily="2" charset="2"/>
              <a:buChar char="Ø"/>
              <a:defRPr/>
            </a:pPr>
            <a:r>
              <a:rPr lang="en-US" altLang="zh-CN" sz="2600" i="1" dirty="0">
                <a:latin typeface="Times New Roman" pitchFamily="18" charset="0"/>
              </a:rPr>
              <a:t>a. </a:t>
            </a:r>
            <a:r>
              <a:rPr lang="en-US" altLang="zh-CN" sz="2600" dirty="0">
                <a:latin typeface="Times New Roman" pitchFamily="18" charset="0"/>
              </a:rPr>
              <a:t>full of energy and new ideas, and determined to succeed </a:t>
            </a:r>
            <a:r>
              <a:rPr lang="zh-CN" altLang="en-US" sz="2600" dirty="0">
                <a:latin typeface="Times New Roman" pitchFamily="18" charset="0"/>
              </a:rPr>
              <a:t>精力充沛的；有创新思想的；志在成功的 </a:t>
            </a:r>
            <a:endParaRPr lang="en-US" altLang="zh-CN" sz="2600" dirty="0">
              <a:latin typeface="Times New Roman" pitchFamily="18" charset="0"/>
            </a:endParaRPr>
          </a:p>
        </p:txBody>
      </p:sp>
      <p:grpSp>
        <p:nvGrpSpPr>
          <p:cNvPr id="7" name="组合 37"/>
          <p:cNvGrpSpPr>
            <a:grpSpLocks/>
          </p:cNvGrpSpPr>
          <p:nvPr/>
        </p:nvGrpSpPr>
        <p:grpSpPr bwMode="auto">
          <a:xfrm>
            <a:off x="611188" y="2766816"/>
            <a:ext cx="1857374"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61450"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539750" y="3543300"/>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a:t>他是一个富有干劲、精力充沛的领导。 </a:t>
            </a:r>
            <a:endParaRPr lang="en-US" altLang="zh-CN" sz="2600">
              <a:solidFill>
                <a:srgbClr val="000000"/>
              </a:solidFill>
            </a:endParaRPr>
          </a:p>
        </p:txBody>
      </p:sp>
      <p:sp>
        <p:nvSpPr>
          <p:cNvPr id="13" name="矩形 12"/>
          <p:cNvSpPr>
            <a:spLocks noChangeArrowheads="1"/>
          </p:cNvSpPr>
          <p:nvPr/>
        </p:nvSpPr>
        <p:spPr bwMode="auto">
          <a:xfrm>
            <a:off x="637242" y="4293060"/>
            <a:ext cx="75342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He is a dynamic and energetic leader. </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21375" y="4005263"/>
            <a:ext cx="2805113" cy="171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3558"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77933C"/>
                </a:solidFill>
                <a:cs typeface="Arial" pitchFamily="34" charset="0"/>
              </a:rPr>
              <a:t>Explore 1</a:t>
            </a:r>
            <a:endParaRPr kumimoji="1" lang="zh-CN" altLang="en-US" sz="3000" b="1">
              <a:solidFill>
                <a:srgbClr val="77933C"/>
              </a:solidFill>
              <a:cs typeface="Arial" pitchFamily="34" charset="0"/>
            </a:endParaRPr>
          </a:p>
        </p:txBody>
      </p:sp>
      <p:sp>
        <p:nvSpPr>
          <p:cNvPr id="2356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23561" name="矩形 3"/>
          <p:cNvSpPr>
            <a:spLocks noChangeArrowheads="1"/>
          </p:cNvSpPr>
          <p:nvPr/>
        </p:nvSpPr>
        <p:spPr bwMode="auto">
          <a:xfrm>
            <a:off x="2124075" y="2349500"/>
            <a:ext cx="4572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eaLnBrk="1" hangingPunct="1">
              <a:lnSpc>
                <a:spcPct val="150000"/>
              </a:lnSpc>
              <a:buFont typeface="Arial" pitchFamily="34" charset="0"/>
              <a:buNone/>
            </a:pPr>
            <a:r>
              <a:rPr lang="en-US" altLang="zh-CN" sz="2400" dirty="0">
                <a:latin typeface="Times New Roman" pitchFamily="18" charset="0"/>
              </a:rPr>
              <a:t>1.  Sports  2.  Events and activities  3.  Student union  4.  Parties and gatherings  5.  Food and drinks  6.  Dorm rooms  7.  Lectures  </a:t>
            </a:r>
            <a:endParaRPr lang="zh-CN" altLang="zh-CN" sz="2400" dirty="0">
              <a:latin typeface="Times New Roman"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33500729"/>
              </p:ext>
            </p:extLst>
          </p:nvPr>
        </p:nvGraphicFramePr>
        <p:xfrm>
          <a:off x="392223" y="1691812"/>
          <a:ext cx="8712605" cy="4663464"/>
        </p:xfrm>
        <a:graphic>
          <a:graphicData uri="http://schemas.openxmlformats.org/drawingml/2006/table">
            <a:tbl>
              <a:tblPr firstRow="1" bandRow="1">
                <a:tableStyleId>{E8B1032C-EA38-4F05-BA0D-38AFFFC7BED3}</a:tableStyleId>
              </a:tblPr>
              <a:tblGrid>
                <a:gridCol w="1800125">
                  <a:extLst>
                    <a:ext uri="{9D8B030D-6E8A-4147-A177-3AD203B41FA5}">
                      <a16:colId xmlns:a16="http://schemas.microsoft.com/office/drawing/2014/main" val="20000"/>
                    </a:ext>
                  </a:extLst>
                </a:gridCol>
                <a:gridCol w="6912480">
                  <a:extLst>
                    <a:ext uri="{9D8B030D-6E8A-4147-A177-3AD203B41FA5}">
                      <a16:colId xmlns:a16="http://schemas.microsoft.com/office/drawing/2014/main" val="20001"/>
                    </a:ext>
                  </a:extLst>
                </a:gridCol>
              </a:tblGrid>
              <a:tr h="1615571">
                <a:tc>
                  <a:txBody>
                    <a:bodyPr/>
                    <a:lstStyle/>
                    <a:p>
                      <a:r>
                        <a:rPr lang="en-US" altLang="zh-CN" sz="2400" b="0" dirty="0">
                          <a:latin typeface="Times New Roman" pitchFamily="18" charset="0"/>
                        </a:rPr>
                        <a:t>What’s a real friend?</a:t>
                      </a:r>
                      <a:endParaRPr lang="zh-CN" altLang="en-US" sz="2400" b="0" dirty="0">
                        <a:latin typeface="Times New Roman" pitchFamily="18" charset="0"/>
                      </a:endParaRPr>
                    </a:p>
                  </a:txBody>
                  <a:tcPr marL="91426" marR="91426" marT="45724" marB="45724"/>
                </a:tc>
                <a:tc>
                  <a:txBody>
                    <a:bodyPr/>
                    <a:lstStyle/>
                    <a:p>
                      <a:pPr marL="285750" indent="-285750">
                        <a:buFont typeface="Arial" panose="020B0604020202020204" pitchFamily="34" charset="0"/>
                        <a:buChar char="•"/>
                      </a:pPr>
                      <a:r>
                        <a:rPr lang="en-US" altLang="zh-CN" sz="2400" b="0" dirty="0">
                          <a:latin typeface="Times New Roman" pitchFamily="18" charset="0"/>
                        </a:rPr>
                        <a:t>Someone</a:t>
                      </a:r>
                      <a:r>
                        <a:rPr lang="en-US" altLang="zh-CN" sz="2400" b="0" baseline="0" dirty="0">
                          <a:latin typeface="Times New Roman" pitchFamily="18" charset="0"/>
                        </a:rPr>
                        <a:t> </a:t>
                      </a:r>
                      <a:r>
                        <a:rPr lang="en-US" altLang="zh-CN" sz="2400" b="0" dirty="0">
                          <a:latin typeface="Times New Roman" pitchFamily="18" charset="0"/>
                        </a:rPr>
                        <a:t>who</a:t>
                      </a:r>
                      <a:r>
                        <a:rPr lang="en-US" altLang="zh-CN" sz="2400" b="0" baseline="0" dirty="0">
                          <a:latin typeface="Times New Roman" pitchFamily="18" charset="0"/>
                        </a:rPr>
                        <a:t> </a:t>
                      </a:r>
                      <a:r>
                        <a:rPr lang="en-US" altLang="zh-CN" sz="2400" b="0" dirty="0">
                          <a:latin typeface="Times New Roman" pitchFamily="18" charset="0"/>
                        </a:rPr>
                        <a:t>brings out</a:t>
                      </a:r>
                      <a:r>
                        <a:rPr lang="en-US" altLang="zh-CN" sz="2400" b="0" baseline="0" dirty="0">
                          <a:latin typeface="Times New Roman" pitchFamily="18" charset="0"/>
                        </a:rPr>
                        <a:t> </a:t>
                      </a:r>
                      <a:r>
                        <a:rPr lang="en-US" altLang="zh-CN" sz="2400" b="0" dirty="0">
                          <a:latin typeface="Times New Roman" pitchFamily="18" charset="0"/>
                        </a:rPr>
                        <a:t>1) ____________</a:t>
                      </a:r>
                      <a:r>
                        <a:rPr lang="en-US" altLang="zh-CN" sz="2400" b="0" baseline="0" dirty="0">
                          <a:latin typeface="Times New Roman" pitchFamily="18" charset="0"/>
                        </a:rPr>
                        <a:t> </a:t>
                      </a:r>
                      <a:r>
                        <a:rPr lang="en-US" altLang="zh-CN" sz="2400" b="0" dirty="0">
                          <a:latin typeface="Times New Roman" pitchFamily="18" charset="0"/>
                        </a:rPr>
                        <a:t>in</a:t>
                      </a:r>
                      <a:r>
                        <a:rPr lang="en-US" altLang="zh-CN" sz="2400" b="0" baseline="0" dirty="0">
                          <a:latin typeface="Times New Roman" pitchFamily="18" charset="0"/>
                        </a:rPr>
                        <a:t> </a:t>
                      </a:r>
                      <a:r>
                        <a:rPr lang="en-US" altLang="zh-CN" sz="2400" b="0" dirty="0">
                          <a:latin typeface="Times New Roman" pitchFamily="18" charset="0"/>
                        </a:rPr>
                        <a:t>you. </a:t>
                      </a:r>
                    </a:p>
                    <a:p>
                      <a:pPr marL="285750" indent="-285750">
                        <a:buFont typeface="Arial" panose="020B0604020202020204" pitchFamily="34" charset="0"/>
                        <a:buChar char="•"/>
                      </a:pPr>
                      <a:r>
                        <a:rPr lang="en-US" altLang="zh-CN" sz="2400" b="0" dirty="0">
                          <a:latin typeface="Times New Roman" pitchFamily="18" charset="0"/>
                        </a:rPr>
                        <a:t>Someone</a:t>
                      </a:r>
                      <a:r>
                        <a:rPr lang="en-US" altLang="zh-CN" sz="2400" b="0" baseline="0" dirty="0">
                          <a:latin typeface="Times New Roman" pitchFamily="18" charset="0"/>
                        </a:rPr>
                        <a:t> </a:t>
                      </a:r>
                      <a:r>
                        <a:rPr lang="en-US" altLang="zh-CN" sz="2400" b="0" dirty="0">
                          <a:latin typeface="Times New Roman" pitchFamily="18" charset="0"/>
                        </a:rPr>
                        <a:t>who</a:t>
                      </a:r>
                      <a:r>
                        <a:rPr lang="en-US" altLang="zh-CN" sz="2400" b="0" baseline="0" dirty="0">
                          <a:latin typeface="Times New Roman" pitchFamily="18" charset="0"/>
                        </a:rPr>
                        <a:t> </a:t>
                      </a:r>
                      <a:r>
                        <a:rPr lang="en-US" altLang="zh-CN" sz="2400" b="0" dirty="0">
                          <a:latin typeface="Times New Roman" pitchFamily="18" charset="0"/>
                        </a:rPr>
                        <a:t>is</a:t>
                      </a:r>
                      <a:r>
                        <a:rPr lang="en-US" altLang="zh-CN" sz="2400" b="0" baseline="0" dirty="0">
                          <a:latin typeface="Times New Roman" pitchFamily="18" charset="0"/>
                        </a:rPr>
                        <a:t> </a:t>
                      </a:r>
                      <a:r>
                        <a:rPr lang="en-US" altLang="zh-CN" sz="2400" b="0" dirty="0">
                          <a:latin typeface="Times New Roman" pitchFamily="18" charset="0"/>
                        </a:rPr>
                        <a:t>always</a:t>
                      </a:r>
                      <a:r>
                        <a:rPr lang="en-US" altLang="zh-CN" sz="2400" b="0" baseline="0" dirty="0">
                          <a:latin typeface="Times New Roman" pitchFamily="18" charset="0"/>
                        </a:rPr>
                        <a:t> </a:t>
                      </a:r>
                      <a:r>
                        <a:rPr lang="en-US" altLang="zh-CN" sz="2400" b="0" dirty="0">
                          <a:latin typeface="Times New Roman" pitchFamily="18" charset="0"/>
                        </a:rPr>
                        <a:t>there</a:t>
                      </a:r>
                      <a:r>
                        <a:rPr lang="en-US" altLang="zh-CN" sz="2400" b="0" baseline="0" dirty="0">
                          <a:latin typeface="Times New Roman" pitchFamily="18" charset="0"/>
                        </a:rPr>
                        <a:t> </a:t>
                      </a:r>
                      <a:r>
                        <a:rPr lang="en-US" altLang="zh-CN" sz="2400" b="0" dirty="0">
                          <a:latin typeface="Times New Roman" pitchFamily="18" charset="0"/>
                        </a:rPr>
                        <a:t>for</a:t>
                      </a:r>
                      <a:r>
                        <a:rPr lang="en-US" altLang="zh-CN" sz="2400" b="0" baseline="0" dirty="0">
                          <a:latin typeface="Times New Roman" pitchFamily="18" charset="0"/>
                        </a:rPr>
                        <a:t> y</a:t>
                      </a:r>
                      <a:r>
                        <a:rPr lang="en-US" altLang="zh-CN" sz="2400" b="0" dirty="0">
                          <a:latin typeface="Times New Roman" pitchFamily="18" charset="0"/>
                        </a:rPr>
                        <a:t>ou.</a:t>
                      </a:r>
                    </a:p>
                    <a:p>
                      <a:pPr marL="285750" indent="-285750">
                        <a:buFont typeface="Arial" panose="020B0604020202020204" pitchFamily="34" charset="0"/>
                        <a:buChar char="•"/>
                      </a:pPr>
                      <a:r>
                        <a:rPr lang="en-US" altLang="zh-CN" sz="2400" b="0" dirty="0">
                          <a:latin typeface="Times New Roman" pitchFamily="18" charset="0"/>
                        </a:rPr>
                        <a:t>A</a:t>
                      </a:r>
                      <a:r>
                        <a:rPr lang="en-US" altLang="zh-CN" sz="2400" b="0" baseline="0" dirty="0">
                          <a:latin typeface="Times New Roman" pitchFamily="18" charset="0"/>
                        </a:rPr>
                        <a:t> </a:t>
                      </a:r>
                      <a:r>
                        <a:rPr lang="en-US" altLang="zh-CN" sz="2400" b="0" dirty="0">
                          <a:latin typeface="Times New Roman" pitchFamily="18" charset="0"/>
                        </a:rPr>
                        <a:t>friend</a:t>
                      </a:r>
                      <a:r>
                        <a:rPr lang="en-US" altLang="zh-CN" sz="2400" b="0" baseline="0" dirty="0">
                          <a:latin typeface="Times New Roman" pitchFamily="18" charset="0"/>
                        </a:rPr>
                        <a:t> </a:t>
                      </a:r>
                      <a:r>
                        <a:rPr lang="en-US" altLang="zh-CN" sz="2400" b="0" dirty="0">
                          <a:latin typeface="Times New Roman" pitchFamily="18" charset="0"/>
                        </a:rPr>
                        <a:t>you</a:t>
                      </a:r>
                      <a:r>
                        <a:rPr lang="en-US" altLang="zh-CN" sz="2400" b="0" baseline="0" dirty="0">
                          <a:latin typeface="Times New Roman" pitchFamily="18" charset="0"/>
                        </a:rPr>
                        <a:t> </a:t>
                      </a:r>
                      <a:r>
                        <a:rPr lang="en-US" altLang="zh-CN" sz="2400" b="0" dirty="0">
                          <a:latin typeface="Times New Roman" pitchFamily="18" charset="0"/>
                        </a:rPr>
                        <a:t>can</a:t>
                      </a:r>
                      <a:r>
                        <a:rPr lang="en-US" altLang="zh-CN" sz="2400" b="0" baseline="0" dirty="0">
                          <a:latin typeface="Times New Roman" pitchFamily="18" charset="0"/>
                        </a:rPr>
                        <a:t> </a:t>
                      </a:r>
                      <a:r>
                        <a:rPr lang="en-US" altLang="zh-CN" sz="2400" b="0" dirty="0">
                          <a:latin typeface="Times New Roman" pitchFamily="18" charset="0"/>
                        </a:rPr>
                        <a:t>trust,</a:t>
                      </a:r>
                      <a:r>
                        <a:rPr lang="en-US" altLang="zh-CN" sz="2400" b="0" baseline="0" dirty="0">
                          <a:latin typeface="Times New Roman" pitchFamily="18" charset="0"/>
                        </a:rPr>
                        <a:t> a </a:t>
                      </a:r>
                      <a:r>
                        <a:rPr lang="en-US" altLang="zh-CN" sz="2400" b="0" dirty="0">
                          <a:latin typeface="Times New Roman" pitchFamily="18" charset="0"/>
                        </a:rPr>
                        <a:t>friend</a:t>
                      </a:r>
                      <a:r>
                        <a:rPr lang="en-US" altLang="zh-CN" sz="2400" b="0" baseline="0" dirty="0">
                          <a:latin typeface="Times New Roman" pitchFamily="18" charset="0"/>
                        </a:rPr>
                        <a:t> </a:t>
                      </a:r>
                      <a:r>
                        <a:rPr lang="en-US" altLang="zh-CN" sz="2400" b="0" dirty="0">
                          <a:latin typeface="Times New Roman" pitchFamily="18" charset="0"/>
                        </a:rPr>
                        <a:t>who</a:t>
                      </a:r>
                      <a:r>
                        <a:rPr lang="en-US" altLang="zh-CN" sz="2400" b="0" baseline="0" dirty="0">
                          <a:latin typeface="Times New Roman" pitchFamily="18" charset="0"/>
                        </a:rPr>
                        <a:t> </a:t>
                      </a:r>
                      <a:r>
                        <a:rPr lang="en-US" altLang="zh-CN" sz="2400" b="0" dirty="0">
                          <a:latin typeface="Times New Roman" pitchFamily="18" charset="0"/>
                        </a:rPr>
                        <a:t>2)</a:t>
                      </a:r>
                      <a:r>
                        <a:rPr lang="en-US" altLang="zh-CN" sz="2400" b="0" baseline="0" dirty="0">
                          <a:latin typeface="Times New Roman" pitchFamily="18" charset="0"/>
                        </a:rPr>
                        <a:t> </a:t>
                      </a:r>
                      <a:r>
                        <a:rPr lang="en-US" altLang="zh-CN" sz="2400" b="0" dirty="0">
                          <a:latin typeface="Times New Roman" pitchFamily="18" charset="0"/>
                        </a:rPr>
                        <a:t>____________,</a:t>
                      </a:r>
                      <a:r>
                        <a:rPr lang="en-US" altLang="zh-CN" sz="2400" b="0" baseline="0" dirty="0">
                          <a:latin typeface="Times New Roman" pitchFamily="18" charset="0"/>
                        </a:rPr>
                        <a:t> </a:t>
                      </a:r>
                      <a:r>
                        <a:rPr lang="en-US" altLang="zh-CN" sz="2400" b="0" dirty="0">
                          <a:latin typeface="Times New Roman" pitchFamily="18" charset="0"/>
                        </a:rPr>
                        <a:t>someone</a:t>
                      </a:r>
                      <a:r>
                        <a:rPr lang="en-US" altLang="zh-CN" sz="2400" b="0" baseline="0" dirty="0">
                          <a:latin typeface="Times New Roman" pitchFamily="18" charset="0"/>
                        </a:rPr>
                        <a:t> </a:t>
                      </a:r>
                      <a:r>
                        <a:rPr lang="en-US" altLang="zh-CN" sz="2400" b="0" dirty="0">
                          <a:latin typeface="Times New Roman" pitchFamily="18" charset="0"/>
                        </a:rPr>
                        <a:t>who</a:t>
                      </a:r>
                      <a:r>
                        <a:rPr lang="en-US" altLang="zh-CN" sz="2400" b="0" baseline="0" dirty="0">
                          <a:latin typeface="Times New Roman" pitchFamily="18" charset="0"/>
                        </a:rPr>
                        <a:t> </a:t>
                      </a:r>
                      <a:r>
                        <a:rPr lang="en-US" altLang="zh-CN" sz="2400" b="0" dirty="0">
                          <a:latin typeface="Times New Roman" pitchFamily="18" charset="0"/>
                        </a:rPr>
                        <a:t>doesn’t hold your </a:t>
                      </a:r>
                    </a:p>
                    <a:p>
                      <a:pPr marL="0" indent="0">
                        <a:buFont typeface="Arial" panose="020B0604020202020204" pitchFamily="34" charset="0"/>
                        <a:buNone/>
                      </a:pPr>
                      <a:r>
                        <a:rPr lang="en-US" altLang="zh-CN" sz="2400" b="0" dirty="0">
                          <a:latin typeface="Times New Roman" pitchFamily="18" charset="0"/>
                        </a:rPr>
                        <a:t>    3) ____________</a:t>
                      </a:r>
                      <a:r>
                        <a:rPr lang="en-US" altLang="zh-CN" sz="2400" b="0" baseline="0" dirty="0">
                          <a:latin typeface="Times New Roman" pitchFamily="18" charset="0"/>
                        </a:rPr>
                        <a:t> </a:t>
                      </a:r>
                      <a:r>
                        <a:rPr lang="en-US" altLang="zh-CN" sz="2400" b="0" dirty="0">
                          <a:latin typeface="Times New Roman" pitchFamily="18" charset="0"/>
                        </a:rPr>
                        <a:t>against</a:t>
                      </a:r>
                      <a:r>
                        <a:rPr lang="en-US" altLang="zh-CN" sz="2400" b="0" baseline="0" dirty="0">
                          <a:latin typeface="Times New Roman" pitchFamily="18" charset="0"/>
                        </a:rPr>
                        <a:t> </a:t>
                      </a:r>
                      <a:r>
                        <a:rPr lang="en-US" altLang="zh-CN" sz="2400" b="0" dirty="0">
                          <a:latin typeface="Times New Roman" pitchFamily="18" charset="0"/>
                        </a:rPr>
                        <a:t>you.</a:t>
                      </a:r>
                      <a:endParaRPr lang="zh-CN" altLang="en-US" sz="2400" b="0" dirty="0">
                        <a:latin typeface="Times New Roman" pitchFamily="18" charset="0"/>
                      </a:endParaRPr>
                    </a:p>
                  </a:txBody>
                  <a:tcPr marL="91426" marR="91426" marT="45724" marB="45724"/>
                </a:tc>
                <a:extLst>
                  <a:ext uri="{0D108BD9-81ED-4DB2-BD59-A6C34878D82A}">
                    <a16:rowId xmlns:a16="http://schemas.microsoft.com/office/drawing/2014/main" val="10000"/>
                  </a:ext>
                </a:extLst>
              </a:tr>
              <a:tr h="1005921">
                <a:tc>
                  <a:txBody>
                    <a:bodyPr/>
                    <a:lstStyle/>
                    <a:p>
                      <a:r>
                        <a:rPr lang="en-US" altLang="zh-CN" sz="2400" b="0" dirty="0">
                          <a:latin typeface="Times New Roman" pitchFamily="18" charset="0"/>
                        </a:rPr>
                        <a:t>How can we find a good friend?</a:t>
                      </a:r>
                      <a:endParaRPr lang="zh-CN" altLang="en-US" sz="2400" b="0" dirty="0">
                        <a:latin typeface="Times New Roman" pitchFamily="18" charset="0"/>
                      </a:endParaRPr>
                    </a:p>
                  </a:txBody>
                  <a:tcPr marL="91426" marR="91426" marT="45724" marB="45724"/>
                </a:tc>
                <a:tc>
                  <a:txBody>
                    <a:bodyPr/>
                    <a:lstStyle/>
                    <a:p>
                      <a:pPr marL="285750" indent="-285750">
                        <a:buFont typeface="Arial" panose="020B0604020202020204" pitchFamily="34" charset="0"/>
                        <a:buChar char="•"/>
                      </a:pPr>
                      <a:r>
                        <a:rPr lang="en-US" altLang="zh-CN" sz="2400" b="0" dirty="0">
                          <a:latin typeface="Times New Roman" pitchFamily="18" charset="0"/>
                        </a:rPr>
                        <a:t>Look</a:t>
                      </a:r>
                      <a:r>
                        <a:rPr lang="en-US" altLang="zh-CN" sz="2400" b="0" baseline="0" dirty="0">
                          <a:latin typeface="Times New Roman" pitchFamily="18" charset="0"/>
                        </a:rPr>
                        <a:t> </a:t>
                      </a:r>
                      <a:r>
                        <a:rPr lang="en-US" altLang="zh-CN" sz="2400" b="0" dirty="0">
                          <a:latin typeface="Times New Roman" pitchFamily="18" charset="0"/>
                        </a:rPr>
                        <a:t>outside</a:t>
                      </a:r>
                      <a:r>
                        <a:rPr lang="en-US" altLang="zh-CN" sz="2400" b="0" baseline="0" dirty="0">
                          <a:latin typeface="Times New Roman" pitchFamily="18" charset="0"/>
                        </a:rPr>
                        <a:t> </a:t>
                      </a:r>
                      <a:r>
                        <a:rPr lang="en-US" altLang="zh-CN" sz="2400" b="0" dirty="0">
                          <a:latin typeface="Times New Roman" pitchFamily="18" charset="0"/>
                        </a:rPr>
                        <a:t>of</a:t>
                      </a:r>
                      <a:r>
                        <a:rPr lang="en-US" altLang="zh-CN" sz="2400" b="0" baseline="0" dirty="0">
                          <a:latin typeface="Times New Roman" pitchFamily="18" charset="0"/>
                        </a:rPr>
                        <a:t> </a:t>
                      </a:r>
                      <a:r>
                        <a:rPr lang="en-US" altLang="zh-CN" sz="2400" b="0" dirty="0">
                          <a:latin typeface="Times New Roman" pitchFamily="18" charset="0"/>
                        </a:rPr>
                        <a:t>your</a:t>
                      </a:r>
                      <a:r>
                        <a:rPr lang="en-US" altLang="zh-CN" sz="2400" b="0" baseline="0" dirty="0">
                          <a:latin typeface="Times New Roman" pitchFamily="18" charset="0"/>
                        </a:rPr>
                        <a:t> </a:t>
                      </a:r>
                      <a:r>
                        <a:rPr lang="en-US" altLang="zh-CN" sz="2400" b="0" dirty="0">
                          <a:latin typeface="Times New Roman" pitchFamily="18" charset="0"/>
                        </a:rPr>
                        <a:t>4)</a:t>
                      </a:r>
                      <a:r>
                        <a:rPr lang="en-US" altLang="zh-CN" sz="2400" b="0" baseline="0" dirty="0">
                          <a:latin typeface="Times New Roman" pitchFamily="18" charset="0"/>
                        </a:rPr>
                        <a:t> </a:t>
                      </a:r>
                      <a:r>
                        <a:rPr lang="en-US" altLang="zh-CN" sz="2400" b="0" dirty="0">
                          <a:latin typeface="Times New Roman" pitchFamily="18" charset="0"/>
                        </a:rPr>
                        <a:t>____________</a:t>
                      </a:r>
                      <a:r>
                        <a:rPr lang="en-US" altLang="zh-CN" sz="2400" b="0" baseline="0" dirty="0">
                          <a:latin typeface="Times New Roman" pitchFamily="18" charset="0"/>
                        </a:rPr>
                        <a:t> </a:t>
                      </a:r>
                      <a:r>
                        <a:rPr lang="en-US" altLang="zh-CN" sz="2400" b="0" dirty="0">
                          <a:latin typeface="Times New Roman" pitchFamily="18" charset="0"/>
                        </a:rPr>
                        <a:t>zone.</a:t>
                      </a:r>
                      <a:r>
                        <a:rPr lang="en-US" altLang="zh-CN" sz="2400" b="0" baseline="0" dirty="0">
                          <a:latin typeface="Times New Roman" pitchFamily="18" charset="0"/>
                        </a:rPr>
                        <a:t> </a:t>
                      </a:r>
                      <a:r>
                        <a:rPr lang="en-US" altLang="zh-CN" sz="2400" b="0" dirty="0">
                          <a:latin typeface="Times New Roman" pitchFamily="18" charset="0"/>
                        </a:rPr>
                        <a:t>They</a:t>
                      </a:r>
                      <a:r>
                        <a:rPr lang="en-US" altLang="zh-CN" sz="2400" b="0" baseline="0" dirty="0">
                          <a:latin typeface="Times New Roman" pitchFamily="18" charset="0"/>
                        </a:rPr>
                        <a:t> </a:t>
                      </a:r>
                      <a:r>
                        <a:rPr lang="en-US" altLang="zh-CN" sz="2400" b="0" dirty="0">
                          <a:latin typeface="Times New Roman" pitchFamily="18" charset="0"/>
                        </a:rPr>
                        <a:t>may</a:t>
                      </a:r>
                      <a:r>
                        <a:rPr lang="en-US" altLang="zh-CN" sz="2400" b="0" baseline="0" dirty="0">
                          <a:latin typeface="Times New Roman" pitchFamily="18" charset="0"/>
                        </a:rPr>
                        <a:t> </a:t>
                      </a:r>
                      <a:r>
                        <a:rPr lang="en-US" altLang="zh-CN" sz="2400" b="0" dirty="0">
                          <a:latin typeface="Times New Roman" pitchFamily="18" charset="0"/>
                        </a:rPr>
                        <a:t>be</a:t>
                      </a:r>
                      <a:r>
                        <a:rPr lang="en-US" altLang="zh-CN" sz="2400" b="0" baseline="0" dirty="0">
                          <a:latin typeface="Times New Roman" pitchFamily="18" charset="0"/>
                        </a:rPr>
                        <a:t> </a:t>
                      </a:r>
                      <a:r>
                        <a:rPr lang="en-US" altLang="zh-CN" sz="2400" b="0" dirty="0">
                          <a:latin typeface="Times New Roman" pitchFamily="18" charset="0"/>
                        </a:rPr>
                        <a:t>where</a:t>
                      </a:r>
                      <a:r>
                        <a:rPr lang="en-US" altLang="zh-CN" sz="2400" b="0" baseline="0" dirty="0">
                          <a:latin typeface="Times New Roman" pitchFamily="18" charset="0"/>
                        </a:rPr>
                        <a:t> </a:t>
                      </a:r>
                      <a:r>
                        <a:rPr lang="en-US" altLang="zh-CN" sz="2400" b="0" dirty="0">
                          <a:latin typeface="Times New Roman" pitchFamily="18" charset="0"/>
                        </a:rPr>
                        <a:t>you</a:t>
                      </a:r>
                      <a:r>
                        <a:rPr lang="en-US" altLang="zh-CN" sz="2400" b="0" baseline="0" dirty="0">
                          <a:latin typeface="Times New Roman" pitchFamily="18" charset="0"/>
                        </a:rPr>
                        <a:t> </a:t>
                      </a:r>
                      <a:r>
                        <a:rPr lang="en-US" altLang="zh-CN" sz="2400" b="0" dirty="0">
                          <a:latin typeface="Times New Roman" pitchFamily="18" charset="0"/>
                        </a:rPr>
                        <a:t>least</a:t>
                      </a:r>
                      <a:r>
                        <a:rPr lang="en-US" altLang="zh-CN" sz="2400" b="0" baseline="0" dirty="0">
                          <a:latin typeface="Times New Roman" pitchFamily="18" charset="0"/>
                        </a:rPr>
                        <a:t> </a:t>
                      </a:r>
                      <a:r>
                        <a:rPr lang="en-US" altLang="zh-CN" sz="2400" b="0" dirty="0">
                          <a:latin typeface="Times New Roman" pitchFamily="18" charset="0"/>
                        </a:rPr>
                        <a:t>expect. </a:t>
                      </a:r>
                    </a:p>
                    <a:p>
                      <a:pPr marL="285750" indent="-285750">
                        <a:buFont typeface="Arial" panose="020B0604020202020204" pitchFamily="34" charset="0"/>
                        <a:buChar char="•"/>
                      </a:pPr>
                      <a:r>
                        <a:rPr lang="en-US" altLang="zh-CN" sz="2400" b="0" dirty="0">
                          <a:latin typeface="Times New Roman" pitchFamily="18" charset="0"/>
                        </a:rPr>
                        <a:t>Be</a:t>
                      </a:r>
                      <a:r>
                        <a:rPr lang="en-US" altLang="zh-CN" sz="2400" b="0" baseline="0" dirty="0">
                          <a:latin typeface="Times New Roman" pitchFamily="18" charset="0"/>
                        </a:rPr>
                        <a:t> </a:t>
                      </a:r>
                      <a:r>
                        <a:rPr lang="en-US" altLang="zh-CN" sz="2400" b="0" dirty="0">
                          <a:latin typeface="Times New Roman" pitchFamily="18" charset="0"/>
                        </a:rPr>
                        <a:t>5)</a:t>
                      </a:r>
                      <a:r>
                        <a:rPr lang="en-US" altLang="zh-CN" sz="2400" b="0" baseline="0" dirty="0">
                          <a:latin typeface="Times New Roman" pitchFamily="18" charset="0"/>
                        </a:rPr>
                        <a:t> </a:t>
                      </a:r>
                      <a:r>
                        <a:rPr lang="en-US" altLang="zh-CN" sz="2400" b="0" dirty="0">
                          <a:latin typeface="Times New Roman" pitchFamily="18" charset="0"/>
                        </a:rPr>
                        <a:t>____________;</a:t>
                      </a:r>
                      <a:r>
                        <a:rPr lang="en-US" altLang="zh-CN" sz="2400" b="0" baseline="0" dirty="0">
                          <a:latin typeface="Times New Roman" pitchFamily="18" charset="0"/>
                        </a:rPr>
                        <a:t> </a:t>
                      </a:r>
                      <a:r>
                        <a:rPr lang="en-US" altLang="zh-CN" sz="2400" b="0" dirty="0">
                          <a:latin typeface="Times New Roman" pitchFamily="18" charset="0"/>
                        </a:rPr>
                        <a:t>branch out.</a:t>
                      </a:r>
                      <a:endParaRPr lang="zh-CN" altLang="en-US" sz="2400" b="0" dirty="0">
                        <a:latin typeface="Times New Roman" pitchFamily="18" charset="0"/>
                      </a:endParaRPr>
                    </a:p>
                  </a:txBody>
                  <a:tcPr marL="91426" marR="91426" marT="45724" marB="45724"/>
                </a:tc>
                <a:extLst>
                  <a:ext uri="{0D108BD9-81ED-4DB2-BD59-A6C34878D82A}">
                    <a16:rowId xmlns:a16="http://schemas.microsoft.com/office/drawing/2014/main" val="10001"/>
                  </a:ext>
                </a:extLst>
              </a:tr>
              <a:tr h="1310746">
                <a:tc>
                  <a:txBody>
                    <a:bodyPr/>
                    <a:lstStyle/>
                    <a:p>
                      <a:r>
                        <a:rPr lang="en-US" altLang="zh-CN" sz="2400" b="0" dirty="0">
                          <a:latin typeface="Times New Roman" pitchFamily="18" charset="0"/>
                        </a:rPr>
                        <a:t>Who should we keep away from?</a:t>
                      </a:r>
                    </a:p>
                  </a:txBody>
                  <a:tcPr marL="91426" marR="91426" marT="45724" marB="45724"/>
                </a:tc>
                <a:tc>
                  <a:txBody>
                    <a:bodyPr/>
                    <a:lstStyle/>
                    <a:p>
                      <a:pPr marL="285750" indent="-285750">
                        <a:buFont typeface="Arial" panose="020B0604020202020204" pitchFamily="34" charset="0"/>
                        <a:buChar char="•"/>
                      </a:pPr>
                      <a:r>
                        <a:rPr lang="en-US" altLang="zh-CN" sz="2400" b="0" dirty="0">
                          <a:latin typeface="Times New Roman" pitchFamily="18" charset="0"/>
                        </a:rPr>
                        <a:t>A</a:t>
                      </a:r>
                      <a:r>
                        <a:rPr lang="en-US" altLang="zh-CN" sz="2400" b="0" baseline="0" dirty="0">
                          <a:latin typeface="Times New Roman" pitchFamily="18" charset="0"/>
                        </a:rPr>
                        <a:t> </a:t>
                      </a:r>
                      <a:r>
                        <a:rPr lang="en-US" altLang="zh-CN" sz="2400" b="0" dirty="0">
                          <a:latin typeface="Times New Roman" pitchFamily="18" charset="0"/>
                        </a:rPr>
                        <a:t>friend</a:t>
                      </a:r>
                      <a:r>
                        <a:rPr lang="en-US" altLang="zh-CN" sz="2400" b="0" baseline="0" dirty="0">
                          <a:latin typeface="Times New Roman" pitchFamily="18" charset="0"/>
                        </a:rPr>
                        <a:t> </a:t>
                      </a:r>
                      <a:r>
                        <a:rPr lang="en-US" altLang="zh-CN" sz="2400" b="0" dirty="0">
                          <a:latin typeface="Times New Roman" pitchFamily="18" charset="0"/>
                        </a:rPr>
                        <a:t>who</a:t>
                      </a:r>
                      <a:r>
                        <a:rPr lang="en-US" altLang="zh-CN" sz="2400" b="0" baseline="0" dirty="0">
                          <a:latin typeface="Times New Roman" pitchFamily="18" charset="0"/>
                        </a:rPr>
                        <a:t> </a:t>
                      </a:r>
                      <a:r>
                        <a:rPr lang="en-US" altLang="zh-CN" sz="2400" b="0" dirty="0">
                          <a:latin typeface="Times New Roman" pitchFamily="18" charset="0"/>
                        </a:rPr>
                        <a:t>took</a:t>
                      </a:r>
                      <a:r>
                        <a:rPr lang="en-US" altLang="zh-CN" sz="2400" b="0" baseline="0" dirty="0">
                          <a:latin typeface="Times New Roman" pitchFamily="18" charset="0"/>
                        </a:rPr>
                        <a:t> </a:t>
                      </a:r>
                      <a:r>
                        <a:rPr lang="en-US" altLang="zh-CN" sz="2400" b="0" dirty="0">
                          <a:latin typeface="Times New Roman" pitchFamily="18" charset="0"/>
                        </a:rPr>
                        <a:t>advantage</a:t>
                      </a:r>
                      <a:r>
                        <a:rPr lang="en-US" altLang="zh-CN" sz="2400" b="0" baseline="0" dirty="0">
                          <a:latin typeface="Times New Roman" pitchFamily="18" charset="0"/>
                        </a:rPr>
                        <a:t> </a:t>
                      </a:r>
                      <a:r>
                        <a:rPr lang="en-US" altLang="zh-CN" sz="2400" b="0" dirty="0">
                          <a:latin typeface="Times New Roman" pitchFamily="18" charset="0"/>
                        </a:rPr>
                        <a:t>of</a:t>
                      </a:r>
                      <a:r>
                        <a:rPr lang="en-US" altLang="zh-CN" sz="2400" b="0" baseline="0" dirty="0">
                          <a:latin typeface="Times New Roman" pitchFamily="18" charset="0"/>
                        </a:rPr>
                        <a:t> </a:t>
                      </a:r>
                      <a:r>
                        <a:rPr lang="en-US" altLang="zh-CN" sz="2400" b="0" dirty="0">
                          <a:latin typeface="Times New Roman" pitchFamily="18" charset="0"/>
                        </a:rPr>
                        <a:t>you,</a:t>
                      </a:r>
                      <a:r>
                        <a:rPr lang="en-US" altLang="zh-CN" sz="2400" b="0" baseline="0" dirty="0">
                          <a:latin typeface="Times New Roman" pitchFamily="18" charset="0"/>
                        </a:rPr>
                        <a:t> </a:t>
                      </a:r>
                      <a:r>
                        <a:rPr lang="en-US" altLang="zh-CN" sz="2400" b="0" dirty="0">
                          <a:latin typeface="Times New Roman" pitchFamily="18" charset="0"/>
                        </a:rPr>
                        <a:t>6)</a:t>
                      </a:r>
                      <a:r>
                        <a:rPr lang="en-US" altLang="zh-CN" sz="2400" b="0" baseline="0" dirty="0">
                          <a:latin typeface="Times New Roman" pitchFamily="18" charset="0"/>
                        </a:rPr>
                        <a:t> </a:t>
                      </a:r>
                      <a:r>
                        <a:rPr lang="en-US" altLang="zh-CN" sz="2400" b="0" dirty="0">
                          <a:latin typeface="Times New Roman" pitchFamily="18" charset="0"/>
                        </a:rPr>
                        <a:t>__________</a:t>
                      </a:r>
                      <a:r>
                        <a:rPr lang="en-US" altLang="zh-CN" sz="2400" b="0" baseline="0" dirty="0">
                          <a:latin typeface="Times New Roman" pitchFamily="18" charset="0"/>
                        </a:rPr>
                        <a:t> </a:t>
                      </a:r>
                      <a:r>
                        <a:rPr lang="en-US" altLang="zh-CN" sz="2400" b="0" dirty="0">
                          <a:latin typeface="Times New Roman" pitchFamily="18" charset="0"/>
                        </a:rPr>
                        <a:t>behind</a:t>
                      </a:r>
                      <a:r>
                        <a:rPr lang="en-US" altLang="zh-CN" sz="2400" b="0" baseline="0" dirty="0">
                          <a:latin typeface="Times New Roman" pitchFamily="18" charset="0"/>
                        </a:rPr>
                        <a:t> </a:t>
                      </a:r>
                      <a:r>
                        <a:rPr lang="en-US" altLang="zh-CN" sz="2400" b="0" dirty="0">
                          <a:latin typeface="Times New Roman" pitchFamily="18" charset="0"/>
                        </a:rPr>
                        <a:t>your back, or 7) ____________ about you.</a:t>
                      </a:r>
                    </a:p>
                    <a:p>
                      <a:pPr marL="285750" indent="-285750">
                        <a:buFont typeface="Arial" panose="020B0604020202020204" pitchFamily="34" charset="0"/>
                        <a:buChar char="•"/>
                      </a:pPr>
                      <a:r>
                        <a:rPr lang="en-US" altLang="zh-CN" sz="2400" b="0" dirty="0">
                          <a:latin typeface="Times New Roman" pitchFamily="18" charset="0"/>
                        </a:rPr>
                        <a:t>Toxic friends who care only</a:t>
                      </a:r>
                      <a:r>
                        <a:rPr lang="en-US" altLang="zh-CN" sz="2400" b="0" baseline="0" dirty="0">
                          <a:latin typeface="Times New Roman" pitchFamily="18" charset="0"/>
                        </a:rPr>
                        <a:t> </a:t>
                      </a:r>
                      <a:r>
                        <a:rPr lang="en-US" altLang="zh-CN" sz="2400" b="0" dirty="0">
                          <a:latin typeface="Times New Roman" pitchFamily="18" charset="0"/>
                        </a:rPr>
                        <a:t>about</a:t>
                      </a:r>
                      <a:r>
                        <a:rPr lang="en-US" altLang="zh-CN" sz="2400" b="0" baseline="0" dirty="0">
                          <a:latin typeface="Times New Roman" pitchFamily="18" charset="0"/>
                        </a:rPr>
                        <a:t> </a:t>
                      </a:r>
                      <a:r>
                        <a:rPr lang="en-US" altLang="zh-CN" sz="2400" b="0" dirty="0">
                          <a:latin typeface="Times New Roman" pitchFamily="18" charset="0"/>
                        </a:rPr>
                        <a:t>what</a:t>
                      </a:r>
                      <a:r>
                        <a:rPr lang="en-US" altLang="zh-CN" sz="2400" b="0" baseline="0" dirty="0">
                          <a:latin typeface="Times New Roman" pitchFamily="18" charset="0"/>
                        </a:rPr>
                        <a:t> </a:t>
                      </a:r>
                      <a:r>
                        <a:rPr lang="en-US" altLang="zh-CN" sz="2400" b="0" dirty="0">
                          <a:latin typeface="Times New Roman" pitchFamily="18" charset="0"/>
                        </a:rPr>
                        <a:t>they</a:t>
                      </a:r>
                      <a:r>
                        <a:rPr lang="en-US" altLang="zh-CN" sz="2400" b="0" baseline="0" dirty="0">
                          <a:latin typeface="Times New Roman" pitchFamily="18" charset="0"/>
                        </a:rPr>
                        <a:t> </a:t>
                      </a:r>
                      <a:r>
                        <a:rPr lang="en-US" altLang="zh-CN" sz="2400" b="0" dirty="0">
                          <a:latin typeface="Times New Roman" pitchFamily="18" charset="0"/>
                        </a:rPr>
                        <a:t>can</a:t>
                      </a:r>
                      <a:r>
                        <a:rPr lang="en-US" altLang="zh-CN" sz="2400" b="0" baseline="0" dirty="0">
                          <a:latin typeface="Times New Roman" pitchFamily="18" charset="0"/>
                        </a:rPr>
                        <a:t> </a:t>
                      </a:r>
                      <a:r>
                        <a:rPr lang="en-US" altLang="zh-CN" sz="2400" b="0" dirty="0">
                          <a:latin typeface="Times New Roman" pitchFamily="18" charset="0"/>
                        </a:rPr>
                        <a:t>8)______</a:t>
                      </a:r>
                      <a:r>
                        <a:rPr lang="en-US" altLang="zh-CN" sz="2400" b="0" baseline="0" dirty="0">
                          <a:latin typeface="Times New Roman" pitchFamily="18" charset="0"/>
                        </a:rPr>
                        <a:t> </a:t>
                      </a:r>
                      <a:r>
                        <a:rPr lang="en-US" altLang="zh-CN" sz="2400" b="0" dirty="0">
                          <a:latin typeface="Times New Roman" pitchFamily="18" charset="0"/>
                        </a:rPr>
                        <a:t>out</a:t>
                      </a:r>
                      <a:r>
                        <a:rPr lang="en-US" altLang="zh-CN" sz="2400" b="0" baseline="0" dirty="0">
                          <a:latin typeface="Times New Roman" pitchFamily="18" charset="0"/>
                        </a:rPr>
                        <a:t> </a:t>
                      </a:r>
                      <a:r>
                        <a:rPr lang="en-US" altLang="zh-CN" sz="2400" b="0" dirty="0">
                          <a:latin typeface="Times New Roman" pitchFamily="18" charset="0"/>
                        </a:rPr>
                        <a:t>of</a:t>
                      </a:r>
                      <a:r>
                        <a:rPr lang="en-US" altLang="zh-CN" sz="2400" b="0" baseline="0" dirty="0">
                          <a:latin typeface="Times New Roman" pitchFamily="18" charset="0"/>
                        </a:rPr>
                        <a:t> </a:t>
                      </a:r>
                      <a:r>
                        <a:rPr lang="en-US" altLang="zh-CN" sz="2400" b="0" dirty="0">
                          <a:latin typeface="Times New Roman" pitchFamily="18" charset="0"/>
                        </a:rPr>
                        <a:t>you.</a:t>
                      </a:r>
                      <a:endParaRPr lang="zh-CN" altLang="en-US" sz="2400" b="0" dirty="0">
                        <a:latin typeface="Times New Roman" pitchFamily="18" charset="0"/>
                      </a:endParaRPr>
                    </a:p>
                  </a:txBody>
                  <a:tcPr marL="91426" marR="91426" marT="45724" marB="45724"/>
                </a:tc>
                <a:extLst>
                  <a:ext uri="{0D108BD9-81ED-4DB2-BD59-A6C34878D82A}">
                    <a16:rowId xmlns:a16="http://schemas.microsoft.com/office/drawing/2014/main" val="10002"/>
                  </a:ext>
                </a:extLst>
              </a:tr>
            </a:tbl>
          </a:graphicData>
        </a:graphic>
      </p:graphicFrame>
      <p:sp>
        <p:nvSpPr>
          <p:cNvPr id="3" name="矩形 2"/>
          <p:cNvSpPr/>
          <p:nvPr/>
        </p:nvSpPr>
        <p:spPr>
          <a:xfrm>
            <a:off x="6423406" y="1698451"/>
            <a:ext cx="1208985" cy="461665"/>
          </a:xfrm>
          <a:prstGeom prst="rect">
            <a:avLst/>
          </a:prstGeom>
        </p:spPr>
        <p:txBody>
          <a:bodyPr wrap="none">
            <a:spAutoFit/>
          </a:bodyPr>
          <a:lstStyle/>
          <a:p>
            <a:pPr>
              <a:defRPr/>
            </a:pPr>
            <a:r>
              <a:rPr lang="zh-CN" altLang="en-US" sz="2400" dirty="0">
                <a:solidFill>
                  <a:srgbClr val="C00000"/>
                </a:solidFill>
                <a:latin typeface="Times New Roman" pitchFamily="18" charset="0"/>
                <a:cs typeface="Times New Roman" pitchFamily="18" charset="0"/>
              </a:rPr>
              <a:t>the best </a:t>
            </a:r>
            <a:endParaRPr lang="zh-CN" altLang="en-US" sz="2400" dirty="0">
              <a:latin typeface="Times New Roman" pitchFamily="18" charset="0"/>
              <a:cs typeface="Times New Roman" pitchFamily="18" charset="0"/>
            </a:endParaRPr>
          </a:p>
        </p:txBody>
      </p:sp>
      <p:sp>
        <p:nvSpPr>
          <p:cNvPr id="5" name="矩形 4"/>
          <p:cNvSpPr/>
          <p:nvPr/>
        </p:nvSpPr>
        <p:spPr>
          <a:xfrm>
            <a:off x="2843880" y="2780955"/>
            <a:ext cx="1264320" cy="461665"/>
          </a:xfrm>
          <a:prstGeom prst="rect">
            <a:avLst/>
          </a:prstGeom>
        </p:spPr>
        <p:txBody>
          <a:bodyPr wrap="none">
            <a:spAutoFit/>
          </a:bodyPr>
          <a:lstStyle/>
          <a:p>
            <a:pPr>
              <a:defRPr/>
            </a:pPr>
            <a:r>
              <a:rPr lang="zh-CN" altLang="en-US" sz="2400" dirty="0">
                <a:solidFill>
                  <a:srgbClr val="C00000"/>
                </a:solidFill>
                <a:latin typeface="Times New Roman" pitchFamily="18" charset="0"/>
              </a:rPr>
              <a:t>forgives </a:t>
            </a:r>
            <a:endParaRPr lang="zh-CN" altLang="en-US" sz="2400" dirty="0"/>
          </a:p>
        </p:txBody>
      </p:sp>
      <p:sp>
        <p:nvSpPr>
          <p:cNvPr id="6" name="矩形 5"/>
          <p:cNvSpPr/>
          <p:nvPr/>
        </p:nvSpPr>
        <p:spPr>
          <a:xfrm>
            <a:off x="2901365" y="3199110"/>
            <a:ext cx="1337226" cy="461665"/>
          </a:xfrm>
          <a:prstGeom prst="rect">
            <a:avLst/>
          </a:prstGeom>
        </p:spPr>
        <p:txBody>
          <a:bodyPr wrap="none">
            <a:spAutoFit/>
          </a:bodyPr>
          <a:lstStyle/>
          <a:p>
            <a:pPr>
              <a:defRPr/>
            </a:pPr>
            <a:r>
              <a:rPr lang="zh-CN" altLang="en-US" sz="2400" dirty="0">
                <a:solidFill>
                  <a:srgbClr val="C00000"/>
                </a:solidFill>
                <a:latin typeface="Times New Roman" pitchFamily="18" charset="0"/>
              </a:rPr>
              <a:t>mistakes </a:t>
            </a:r>
            <a:endParaRPr lang="zh-CN" altLang="en-US" sz="2400" dirty="0"/>
          </a:p>
        </p:txBody>
      </p:sp>
      <p:sp>
        <p:nvSpPr>
          <p:cNvPr id="7" name="矩形 6"/>
          <p:cNvSpPr/>
          <p:nvPr/>
        </p:nvSpPr>
        <p:spPr>
          <a:xfrm>
            <a:off x="5990655" y="3640435"/>
            <a:ext cx="1234633" cy="461665"/>
          </a:xfrm>
          <a:prstGeom prst="rect">
            <a:avLst/>
          </a:prstGeom>
        </p:spPr>
        <p:txBody>
          <a:bodyPr wrap="none">
            <a:spAutoFit/>
          </a:bodyPr>
          <a:lstStyle/>
          <a:p>
            <a:pPr>
              <a:defRPr/>
            </a:pPr>
            <a:r>
              <a:rPr lang="zh-CN" altLang="en-US" sz="2400" dirty="0">
                <a:solidFill>
                  <a:srgbClr val="C00000"/>
                </a:solidFill>
                <a:latin typeface="Times New Roman" pitchFamily="18" charset="0"/>
              </a:rPr>
              <a:t>comfort </a:t>
            </a:r>
            <a:endParaRPr lang="zh-CN" altLang="en-US" sz="2400" dirty="0"/>
          </a:p>
        </p:txBody>
      </p:sp>
      <p:sp>
        <p:nvSpPr>
          <p:cNvPr id="8" name="矩形 7"/>
          <p:cNvSpPr/>
          <p:nvPr/>
        </p:nvSpPr>
        <p:spPr>
          <a:xfrm>
            <a:off x="3413885" y="4320163"/>
            <a:ext cx="1883849" cy="461665"/>
          </a:xfrm>
          <a:prstGeom prst="rect">
            <a:avLst/>
          </a:prstGeom>
        </p:spPr>
        <p:txBody>
          <a:bodyPr wrap="none">
            <a:spAutoFit/>
          </a:bodyPr>
          <a:lstStyle/>
          <a:p>
            <a:pPr>
              <a:defRPr/>
            </a:pPr>
            <a:r>
              <a:rPr lang="zh-CN" altLang="en-US" sz="2400" dirty="0">
                <a:solidFill>
                  <a:srgbClr val="C00000"/>
                </a:solidFill>
                <a:latin typeface="Times New Roman" pitchFamily="18" charset="0"/>
              </a:rPr>
              <a:t>open-minded </a:t>
            </a:r>
            <a:endParaRPr lang="zh-CN" altLang="en-US" sz="2400" dirty="0"/>
          </a:p>
        </p:txBody>
      </p:sp>
      <p:sp>
        <p:nvSpPr>
          <p:cNvPr id="9" name="矩形 8"/>
          <p:cNvSpPr/>
          <p:nvPr/>
        </p:nvSpPr>
        <p:spPr>
          <a:xfrm>
            <a:off x="7830523" y="4781828"/>
            <a:ext cx="1011815" cy="461665"/>
          </a:xfrm>
          <a:prstGeom prst="rect">
            <a:avLst/>
          </a:prstGeom>
        </p:spPr>
        <p:txBody>
          <a:bodyPr wrap="none">
            <a:spAutoFit/>
          </a:bodyPr>
          <a:lstStyle/>
          <a:p>
            <a:pPr>
              <a:defRPr/>
            </a:pPr>
            <a:r>
              <a:rPr lang="zh-CN" altLang="en-US" sz="2400" dirty="0">
                <a:solidFill>
                  <a:srgbClr val="C00000"/>
                </a:solidFill>
                <a:latin typeface="Times New Roman" pitchFamily="18" charset="0"/>
              </a:rPr>
              <a:t>talk</a:t>
            </a:r>
            <a:r>
              <a:rPr lang="en-US" altLang="zh-CN" sz="2400" dirty="0" err="1">
                <a:solidFill>
                  <a:srgbClr val="C00000"/>
                </a:solidFill>
                <a:latin typeface="Times New Roman" pitchFamily="18" charset="0"/>
              </a:rPr>
              <a:t>ed</a:t>
            </a:r>
            <a:r>
              <a:rPr lang="zh-CN" altLang="en-US" sz="2400" dirty="0">
                <a:solidFill>
                  <a:srgbClr val="C00000"/>
                </a:solidFill>
                <a:latin typeface="Times New Roman" pitchFamily="18" charset="0"/>
              </a:rPr>
              <a:t> </a:t>
            </a:r>
            <a:endParaRPr lang="zh-CN" altLang="en-US" sz="2400" dirty="0"/>
          </a:p>
        </p:txBody>
      </p:sp>
      <p:sp>
        <p:nvSpPr>
          <p:cNvPr id="10" name="矩形 9"/>
          <p:cNvSpPr/>
          <p:nvPr/>
        </p:nvSpPr>
        <p:spPr>
          <a:xfrm>
            <a:off x="5745543" y="5152013"/>
            <a:ext cx="1568058" cy="461665"/>
          </a:xfrm>
          <a:prstGeom prst="rect">
            <a:avLst/>
          </a:prstGeom>
        </p:spPr>
        <p:txBody>
          <a:bodyPr wrap="none">
            <a:spAutoFit/>
          </a:bodyPr>
          <a:lstStyle/>
          <a:p>
            <a:pPr>
              <a:defRPr/>
            </a:pPr>
            <a:r>
              <a:rPr lang="zh-CN" altLang="en-US" sz="2400" dirty="0">
                <a:solidFill>
                  <a:srgbClr val="C00000"/>
                </a:solidFill>
                <a:latin typeface="Times New Roman" pitchFamily="18" charset="0"/>
              </a:rPr>
              <a:t>spread lies </a:t>
            </a:r>
            <a:endParaRPr lang="zh-CN" altLang="en-US" sz="2400" dirty="0"/>
          </a:p>
        </p:txBody>
      </p:sp>
      <p:sp>
        <p:nvSpPr>
          <p:cNvPr id="11" name="矩形 10"/>
          <p:cNvSpPr/>
          <p:nvPr/>
        </p:nvSpPr>
        <p:spPr>
          <a:xfrm>
            <a:off x="3006673" y="5877170"/>
            <a:ext cx="559769" cy="461665"/>
          </a:xfrm>
          <a:prstGeom prst="rect">
            <a:avLst/>
          </a:prstGeom>
        </p:spPr>
        <p:txBody>
          <a:bodyPr wrap="none">
            <a:spAutoFit/>
          </a:bodyPr>
          <a:lstStyle/>
          <a:p>
            <a:pPr>
              <a:defRPr/>
            </a:pPr>
            <a:r>
              <a:rPr lang="zh-CN" altLang="en-US" sz="2400" dirty="0">
                <a:solidFill>
                  <a:srgbClr val="C00000"/>
                </a:solidFill>
                <a:latin typeface="Times New Roman" pitchFamily="18" charset="0"/>
              </a:rPr>
              <a:t>g</a:t>
            </a:r>
            <a:r>
              <a:rPr lang="en-US" altLang="zh-CN" sz="2400" dirty="0">
                <a:solidFill>
                  <a:srgbClr val="C00000"/>
                </a:solidFill>
                <a:latin typeface="Times New Roman" pitchFamily="18" charset="0"/>
              </a:rPr>
              <a:t>et</a:t>
            </a:r>
            <a:endParaRPr lang="zh-CN" altLang="en-US" sz="2400" dirty="0"/>
          </a:p>
        </p:txBody>
      </p:sp>
      <p:sp>
        <p:nvSpPr>
          <p:cNvPr id="22" name="五边形 21"/>
          <p:cNvSpPr>
            <a:spLocks noChangeArrowheads="1"/>
          </p:cNvSpPr>
          <p:nvPr/>
        </p:nvSpPr>
        <p:spPr bwMode="auto">
          <a:xfrm>
            <a:off x="106336" y="801236"/>
            <a:ext cx="122872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25" name="矩形 4"/>
          <p:cNvSpPr>
            <a:spLocks noChangeArrowheads="1"/>
          </p:cNvSpPr>
          <p:nvPr/>
        </p:nvSpPr>
        <p:spPr bwMode="auto">
          <a:xfrm>
            <a:off x="1276980" y="725329"/>
            <a:ext cx="76876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latin typeface="Times New Roman" pitchFamily="18" charset="0"/>
              </a:rPr>
              <a:t>Fill in the blanks with what you hear from the video clip.</a:t>
            </a:r>
          </a:p>
        </p:txBody>
      </p:sp>
      <p:sp>
        <p:nvSpPr>
          <p:cNvPr id="26" name="文本框 32"/>
          <p:cNvSpPr txBox="1">
            <a:spLocks noChangeArrowheads="1"/>
          </p:cNvSpPr>
          <p:nvPr/>
        </p:nvSpPr>
        <p:spPr bwMode="auto">
          <a:xfrm>
            <a:off x="2468563" y="280988"/>
            <a:ext cx="2463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rPr>
              <a:t>Warm-up</a:t>
            </a:r>
            <a:endParaRPr kumimoji="1" lang="zh-CN" altLang="en-US" sz="2800" b="1" dirty="0">
              <a:solidFill>
                <a:srgbClr val="FF9F47"/>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55600" y="1196845"/>
            <a:ext cx="820896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latin typeface="Times New Roman" pitchFamily="18" charset="0"/>
              </a:rPr>
              <a:t>3) </a:t>
            </a:r>
            <a:r>
              <a:rPr lang="en-US" altLang="zh-CN" sz="2600" b="1" dirty="0">
                <a:solidFill>
                  <a:srgbClr val="C00000"/>
                </a:solidFill>
                <a:latin typeface="Times New Roman" pitchFamily="18" charset="0"/>
              </a:rPr>
              <a:t>dynamic: </a:t>
            </a:r>
          </a:p>
          <a:p>
            <a:pPr marL="800100" lvl="1" indent="-342900">
              <a:buFont typeface="Wingdings" panose="05000000000000000000" pitchFamily="2" charset="2"/>
              <a:buChar char="Ø"/>
              <a:defRPr/>
            </a:pPr>
            <a:r>
              <a:rPr lang="en-US" altLang="zh-CN" sz="2600" i="1" dirty="0">
                <a:latin typeface="Times New Roman" pitchFamily="18" charset="0"/>
              </a:rPr>
              <a:t>a. </a:t>
            </a:r>
            <a:r>
              <a:rPr lang="en-US" altLang="zh-CN" sz="2600" dirty="0">
                <a:latin typeface="Times New Roman" pitchFamily="18" charset="0"/>
              </a:rPr>
              <a:t>(of a process) always changing and making progress </a:t>
            </a:r>
            <a:r>
              <a:rPr lang="zh-CN" altLang="en-US" sz="2600" dirty="0">
                <a:latin typeface="Times New Roman" pitchFamily="18" charset="0"/>
              </a:rPr>
              <a:t>动态的；发展变化的 </a:t>
            </a:r>
            <a:br>
              <a:rPr lang="zh-CN" altLang="en-US" sz="2600" dirty="0">
                <a:latin typeface="Times New Roman" pitchFamily="18" charset="0"/>
              </a:rPr>
            </a:br>
            <a:endParaRPr lang="en-US" altLang="zh-CN" sz="2600" dirty="0">
              <a:latin typeface="Times New Roman" pitchFamily="18" charset="0"/>
            </a:endParaRPr>
          </a:p>
        </p:txBody>
      </p:sp>
      <p:grpSp>
        <p:nvGrpSpPr>
          <p:cNvPr id="7" name="组合 37"/>
          <p:cNvGrpSpPr>
            <a:grpSpLocks/>
          </p:cNvGrpSpPr>
          <p:nvPr/>
        </p:nvGrpSpPr>
        <p:grpSpPr bwMode="auto">
          <a:xfrm>
            <a:off x="478900" y="2889616"/>
            <a:ext cx="1725504" cy="461665"/>
            <a:chOff x="2635396" y="6103540"/>
            <a:chExt cx="1406174"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62473" name="Rectangle 9"/>
            <p:cNvSpPr>
              <a:spLocks noChangeArrowheads="1"/>
            </p:cNvSpPr>
            <p:nvPr/>
          </p:nvSpPr>
          <p:spPr bwMode="auto">
            <a:xfrm>
              <a:off x="2655592" y="6103540"/>
              <a:ext cx="1385978"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539750" y="3860800"/>
            <a:ext cx="792052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pPr>
            <a:r>
              <a:rPr lang="zh-CN" altLang="en-US" sz="2600" dirty="0"/>
              <a:t>我们必须不断充实自己以应对这个不断变化的世界。</a:t>
            </a:r>
            <a:endParaRPr lang="en-US" altLang="zh-CN" sz="2600" dirty="0">
              <a:solidFill>
                <a:srgbClr val="000000"/>
              </a:solidFill>
            </a:endParaRPr>
          </a:p>
        </p:txBody>
      </p:sp>
      <p:sp>
        <p:nvSpPr>
          <p:cNvPr id="13" name="矩形 12"/>
          <p:cNvSpPr>
            <a:spLocks noChangeArrowheads="1"/>
          </p:cNvSpPr>
          <p:nvPr/>
        </p:nvSpPr>
        <p:spPr bwMode="auto">
          <a:xfrm>
            <a:off x="539750" y="4509075"/>
            <a:ext cx="753427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We must improve ourselves constantly to meet the requirement of this dynamic world. </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1"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4"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6"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 name="矩形 2"/>
          <p:cNvSpPr/>
          <p:nvPr/>
        </p:nvSpPr>
        <p:spPr>
          <a:xfrm>
            <a:off x="755735" y="2492935"/>
            <a:ext cx="7344510" cy="1692771"/>
          </a:xfrm>
          <a:prstGeom prst="rect">
            <a:avLst/>
          </a:prstGeom>
          <a:ln w="25400">
            <a:solidFill>
              <a:srgbClr val="C00000"/>
            </a:solidFill>
          </a:ln>
        </p:spPr>
        <p:txBody>
          <a:bodyPr wrap="square">
            <a:spAutoFit/>
          </a:bodyPr>
          <a:lstStyle/>
          <a:p>
            <a:pPr>
              <a:defRPr/>
            </a:pPr>
            <a:r>
              <a:rPr lang="en-US" altLang="zh-CN" sz="2600" b="1" dirty="0">
                <a:solidFill>
                  <a:srgbClr val="C00000"/>
                </a:solidFill>
                <a:latin typeface="Times New Roman" pitchFamily="18" charset="0"/>
              </a:rPr>
              <a:t>Paraphrase: </a:t>
            </a:r>
            <a:r>
              <a:rPr lang="en-US" altLang="zh-CN" sz="2600" dirty="0">
                <a:latin typeface="Times New Roman" pitchFamily="18" charset="0"/>
              </a:rPr>
              <a:t>When your relationship with your friend goes wrong, has anyone ever advised you</a:t>
            </a:r>
          </a:p>
          <a:p>
            <a:pPr>
              <a:defRPr/>
            </a:pPr>
            <a:r>
              <a:rPr lang="en-US" altLang="zh-CN" sz="2600" dirty="0">
                <a:latin typeface="Times New Roman" pitchFamily="18" charset="0"/>
              </a:rPr>
              <a:t>to start seeking help from a relationship advisor and see what’s behind the failing relationship?</a:t>
            </a:r>
            <a:endParaRPr lang="zh-CN" altLang="en-US" sz="2600" dirty="0">
              <a:latin typeface="Times New Roman" pitchFamily="18" charset="0"/>
            </a:endParaRPr>
          </a:p>
        </p:txBody>
      </p:sp>
      <p:sp>
        <p:nvSpPr>
          <p:cNvPr id="7"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8"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0"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1" name="矩形 4"/>
          <p:cNvSpPr>
            <a:spLocks noChangeArrowheads="1"/>
          </p:cNvSpPr>
          <p:nvPr/>
        </p:nvSpPr>
        <p:spPr bwMode="auto">
          <a:xfrm>
            <a:off x="190500"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6.  </a:t>
            </a:r>
            <a:r>
              <a:rPr lang="en-US" altLang="zh-CN" sz="2600" b="1" dirty="0">
                <a:latin typeface="Times New Roman" pitchFamily="18" charset="0"/>
              </a:rPr>
              <a:t>Has anyone ever suggested that you and your friend start seeing a friends’ guidance counselor about the dynamics of your failing relationship? </a:t>
            </a:r>
            <a:r>
              <a:rPr lang="en-US" altLang="zh-CN" sz="2600" b="1" dirty="0">
                <a:solidFill>
                  <a:srgbClr val="C00000"/>
                </a:solidFill>
                <a:latin typeface="Times New Roman" pitchFamily="18" charset="0"/>
              </a:rPr>
              <a:t>(Para. 3)</a:t>
            </a:r>
            <a:r>
              <a:rPr lang="en-US" altLang="zh-CN" sz="2600" b="1" dirty="0">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35383" y="2204915"/>
            <a:ext cx="820896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it-IT" altLang="zh-CN" sz="2600" b="1" dirty="0">
                <a:latin typeface="Times New Roman" pitchFamily="18" charset="0"/>
              </a:rPr>
              <a:t>1) </a:t>
            </a:r>
            <a:r>
              <a:rPr lang="en-US" altLang="zh-CN" sz="2600" b="1" dirty="0">
                <a:solidFill>
                  <a:srgbClr val="C00000"/>
                </a:solidFill>
                <a:latin typeface="Times New Roman" pitchFamily="18" charset="0"/>
              </a:rPr>
              <a:t>delicate</a:t>
            </a:r>
            <a:r>
              <a:rPr lang="it-IT" altLang="zh-CN" sz="2600" b="1" dirty="0">
                <a:solidFill>
                  <a:srgbClr val="C00000"/>
                </a:solidFill>
                <a:latin typeface="Times New Roman" pitchFamily="18" charset="0"/>
              </a:rPr>
              <a:t>: </a:t>
            </a:r>
          </a:p>
          <a:p>
            <a:pPr marL="800100" lvl="1" indent="-342900" eaLnBrk="1" hangingPunct="1">
              <a:buFont typeface="Wingdings" panose="05000000000000000000" pitchFamily="2" charset="2"/>
              <a:buChar char="Ø"/>
              <a:defRPr/>
            </a:pPr>
            <a:r>
              <a:rPr lang="it-IT" altLang="zh-CN" sz="2600" i="1" dirty="0">
                <a:latin typeface="Times New Roman" pitchFamily="18" charset="0"/>
              </a:rPr>
              <a:t>a. </a:t>
            </a:r>
            <a:r>
              <a:rPr lang="en-US" altLang="zh-CN" sz="2600" dirty="0">
                <a:latin typeface="Times New Roman" pitchFamily="18" charset="0"/>
              </a:rPr>
              <a:t>showing or needing skilful, careful or sensitive treatment </a:t>
            </a:r>
            <a:r>
              <a:rPr lang="zh-CN" altLang="en-US" sz="2600" dirty="0"/>
              <a:t>熟练的；需要技巧的；需要小心处理的；微妙的</a:t>
            </a:r>
          </a:p>
        </p:txBody>
      </p:sp>
      <p:grpSp>
        <p:nvGrpSpPr>
          <p:cNvPr id="7" name="组合 37"/>
          <p:cNvGrpSpPr>
            <a:grpSpLocks/>
          </p:cNvGrpSpPr>
          <p:nvPr/>
        </p:nvGrpSpPr>
        <p:grpSpPr bwMode="auto">
          <a:xfrm>
            <a:off x="899745" y="3940324"/>
            <a:ext cx="1978926" cy="461665"/>
            <a:chOff x="2635396" y="6103540"/>
            <a:chExt cx="1439740"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64522"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54075" y="4552949"/>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这台精细的外科手术花了五个小时。</a:t>
            </a:r>
            <a:endParaRPr lang="en-US" altLang="zh-CN" sz="2600" dirty="0">
              <a:solidFill>
                <a:srgbClr val="000000"/>
              </a:solidFill>
            </a:endParaRPr>
          </a:p>
        </p:txBody>
      </p:sp>
      <p:sp>
        <p:nvSpPr>
          <p:cNvPr id="13" name="矩形 12"/>
          <p:cNvSpPr>
            <a:spLocks noChangeArrowheads="1"/>
          </p:cNvSpPr>
          <p:nvPr/>
        </p:nvSpPr>
        <p:spPr bwMode="auto">
          <a:xfrm>
            <a:off x="927504" y="5175251"/>
            <a:ext cx="64800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The delicate surgical operation took five hours.</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64520" name="矩形 4"/>
          <p:cNvSpPr>
            <a:spLocks noChangeArrowheads="1"/>
          </p:cNvSpPr>
          <p:nvPr/>
        </p:nvSpPr>
        <p:spPr bwMode="auto">
          <a:xfrm>
            <a:off x="314325" y="1093788"/>
            <a:ext cx="82804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7. </a:t>
            </a:r>
            <a:r>
              <a:rPr lang="en-US" altLang="zh-CN" sz="2600" b="1" dirty="0">
                <a:latin typeface="Times New Roman" pitchFamily="18" charset="0"/>
              </a:rPr>
              <a:t>That’s because friendship is often a </a:t>
            </a:r>
            <a:r>
              <a:rPr lang="en-US" altLang="zh-CN" sz="2600" b="1" dirty="0">
                <a:solidFill>
                  <a:srgbClr val="C00000"/>
                </a:solidFill>
                <a:latin typeface="Times New Roman" pitchFamily="18" charset="0"/>
              </a:rPr>
              <a:t>delicate</a:t>
            </a:r>
            <a:r>
              <a:rPr lang="en-US" altLang="zh-CN" sz="2600" b="1" dirty="0">
                <a:latin typeface="Times New Roman" pitchFamily="18" charset="0"/>
              </a:rPr>
              <a:t> affair and we don’t want to </a:t>
            </a:r>
            <a:r>
              <a:rPr lang="en-US" altLang="zh-CN" sz="2600" b="1" dirty="0">
                <a:solidFill>
                  <a:srgbClr val="C00000"/>
                </a:solidFill>
                <a:latin typeface="Times New Roman" pitchFamily="18" charset="0"/>
              </a:rPr>
              <a:t>complicate</a:t>
            </a:r>
            <a:r>
              <a:rPr lang="en-US" altLang="zh-CN" sz="2600" b="1" dirty="0">
                <a:latin typeface="Times New Roman" pitchFamily="18" charset="0"/>
              </a:rPr>
              <a:t> it. </a:t>
            </a:r>
            <a:r>
              <a:rPr lang="en-US" altLang="zh-CN" sz="2600" b="1" dirty="0">
                <a:solidFill>
                  <a:srgbClr val="C00000"/>
                </a:solidFill>
                <a:latin typeface="Times New Roman" pitchFamily="18" charset="0"/>
              </a:rPr>
              <a:t>(Para. 3)</a:t>
            </a: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84213" y="1916113"/>
            <a:ext cx="820896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it-IT" altLang="zh-CN" sz="2600" b="1" dirty="0">
                <a:latin typeface="Times New Roman" pitchFamily="18" charset="0"/>
              </a:rPr>
              <a:t>1) </a:t>
            </a:r>
            <a:r>
              <a:rPr lang="en-US" altLang="zh-CN" sz="2600" b="1" dirty="0">
                <a:solidFill>
                  <a:srgbClr val="C00000"/>
                </a:solidFill>
                <a:latin typeface="Times New Roman" pitchFamily="18" charset="0"/>
              </a:rPr>
              <a:t>loyalty</a:t>
            </a:r>
            <a:r>
              <a:rPr lang="it-IT" altLang="zh-CN" sz="2600" b="1" dirty="0">
                <a:solidFill>
                  <a:srgbClr val="C00000"/>
                </a:solidFill>
                <a:latin typeface="Times New Roman" pitchFamily="18" charset="0"/>
              </a:rPr>
              <a:t>:</a:t>
            </a:r>
            <a:r>
              <a:rPr lang="it-IT" altLang="zh-CN" sz="2600" b="1" dirty="0">
                <a:solidFill>
                  <a:srgbClr val="CE0202"/>
                </a:solidFill>
              </a:rPr>
              <a:t> </a:t>
            </a:r>
            <a:r>
              <a:rPr lang="it-IT" altLang="zh-CN" sz="2600" i="1" dirty="0">
                <a:latin typeface="Times New Roman" pitchFamily="18" charset="0"/>
              </a:rPr>
              <a:t>n. </a:t>
            </a:r>
            <a:r>
              <a:rPr lang="it-IT" altLang="zh-CN" sz="2600" dirty="0">
                <a:latin typeface="Times New Roman" pitchFamily="18" charset="0"/>
              </a:rPr>
              <a:t>[U] the quality of remaining faithful to your</a:t>
            </a:r>
          </a:p>
          <a:p>
            <a:pPr eaLnBrk="1" hangingPunct="1">
              <a:buFont typeface="Arial" pitchFamily="34" charset="0"/>
              <a:buNone/>
              <a:defRPr/>
            </a:pPr>
            <a:r>
              <a:rPr lang="it-IT" altLang="zh-CN" sz="2600" dirty="0">
                <a:latin typeface="Times New Roman" pitchFamily="18" charset="0"/>
              </a:rPr>
              <a:t>    friends, principles, country, etc. </a:t>
            </a:r>
            <a:r>
              <a:rPr lang="zh-CN" altLang="en-US" sz="2600" dirty="0">
                <a:latin typeface="Times New Roman" pitchFamily="18" charset="0"/>
              </a:rPr>
              <a:t>忠诚；忠实；忠贞</a:t>
            </a:r>
            <a:endParaRPr lang="zh-CN" altLang="en-US" sz="2600" dirty="0"/>
          </a:p>
        </p:txBody>
      </p:sp>
      <p:grpSp>
        <p:nvGrpSpPr>
          <p:cNvPr id="7" name="组合 37"/>
          <p:cNvGrpSpPr>
            <a:grpSpLocks/>
          </p:cNvGrpSpPr>
          <p:nvPr/>
        </p:nvGrpSpPr>
        <p:grpSpPr bwMode="auto">
          <a:xfrm>
            <a:off x="1035844" y="2996970"/>
            <a:ext cx="1724918"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69643"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1035844" y="3717020"/>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他对朋友的一片忠心令我感动。</a:t>
            </a:r>
            <a:endParaRPr lang="en-US" altLang="zh-CN" sz="2600" dirty="0">
              <a:solidFill>
                <a:srgbClr val="000000"/>
              </a:solidFill>
            </a:endParaRPr>
          </a:p>
        </p:txBody>
      </p:sp>
      <p:sp>
        <p:nvSpPr>
          <p:cNvPr id="13" name="矩形 12"/>
          <p:cNvSpPr>
            <a:spLocks noChangeArrowheads="1"/>
          </p:cNvSpPr>
          <p:nvPr/>
        </p:nvSpPr>
        <p:spPr bwMode="auto">
          <a:xfrm>
            <a:off x="1077266" y="4437070"/>
            <a:ext cx="473616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pPr>
            <a:r>
              <a:rPr lang="en-US" altLang="zh-CN" sz="2600" dirty="0">
                <a:solidFill>
                  <a:srgbClr val="CE0202"/>
                </a:solidFill>
                <a:latin typeface="Times New Roman" pitchFamily="18" charset="0"/>
              </a:rPr>
              <a:t>I was impressed by his loyalty to his friends.</a:t>
            </a:r>
            <a:endParaRPr lang="zh-CN" altLang="en-US" sz="2600" dirty="0">
              <a:solidFill>
                <a:srgbClr val="CE0202"/>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69640" name="矩形 4"/>
          <p:cNvSpPr>
            <a:spLocks noChangeArrowheads="1"/>
          </p:cNvSpPr>
          <p:nvPr/>
        </p:nvSpPr>
        <p:spPr bwMode="auto">
          <a:xfrm>
            <a:off x="287338" y="942975"/>
            <a:ext cx="82804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8.  </a:t>
            </a:r>
            <a:r>
              <a:rPr lang="en-US" altLang="zh-CN" sz="2600" b="1" dirty="0">
                <a:latin typeface="Times New Roman" pitchFamily="18" charset="0"/>
              </a:rPr>
              <a:t>Some think friendship demands </a:t>
            </a:r>
            <a:r>
              <a:rPr lang="en-US" altLang="zh-CN" sz="2600" b="1" dirty="0">
                <a:solidFill>
                  <a:srgbClr val="C00000"/>
                </a:solidFill>
                <a:latin typeface="Times New Roman" pitchFamily="18" charset="0"/>
              </a:rPr>
              <a:t>loyalty</a:t>
            </a:r>
            <a:r>
              <a:rPr lang="en-US" altLang="zh-CN" sz="2600" b="1" dirty="0">
                <a:latin typeface="Times New Roman" pitchFamily="18" charset="0"/>
              </a:rPr>
              <a:t>; others think it carries no </a:t>
            </a:r>
            <a:r>
              <a:rPr lang="en-US" altLang="zh-CN" sz="2600" b="1" dirty="0">
                <a:solidFill>
                  <a:srgbClr val="C00000"/>
                </a:solidFill>
                <a:latin typeface="Times New Roman" pitchFamily="18" charset="0"/>
              </a:rPr>
              <a:t>obligations </a:t>
            </a:r>
            <a:r>
              <a:rPr lang="en-US" altLang="zh-CN" sz="2600" b="1" dirty="0">
                <a:latin typeface="Times New Roman" pitchFamily="18" charset="0"/>
              </a:rPr>
              <a:t>at all. </a:t>
            </a:r>
            <a:r>
              <a:rPr lang="en-US" altLang="zh-CN" sz="2600" b="1" dirty="0">
                <a:solidFill>
                  <a:srgbClr val="C00000"/>
                </a:solidFill>
                <a:latin typeface="Times New Roman" pitchFamily="18" charset="0"/>
              </a:rPr>
              <a:t>(Para. 4)</a:t>
            </a:r>
            <a:r>
              <a:rPr lang="en-US" altLang="zh-CN" sz="2600" b="1" dirty="0">
                <a:latin typeface="Times New Roman" pitchFamily="18" charset="0"/>
              </a:rPr>
              <a:t> </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13425" y="3352800"/>
            <a:ext cx="279400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6"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8"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67715" y="1058862"/>
            <a:ext cx="820896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it-IT" altLang="zh-CN" sz="2600" b="1" dirty="0">
                <a:latin typeface="Times New Roman" pitchFamily="18" charset="0"/>
              </a:rPr>
              <a:t>2) </a:t>
            </a:r>
            <a:r>
              <a:rPr lang="en-US" altLang="zh-CN" sz="2600" b="1" dirty="0">
                <a:solidFill>
                  <a:srgbClr val="C00000"/>
                </a:solidFill>
                <a:latin typeface="Times New Roman" pitchFamily="18" charset="0"/>
              </a:rPr>
              <a:t>obligation</a:t>
            </a:r>
            <a:r>
              <a:rPr lang="it-IT" altLang="zh-CN" sz="2600" b="1" dirty="0">
                <a:solidFill>
                  <a:srgbClr val="C00000"/>
                </a:solidFill>
                <a:latin typeface="Times New Roman" pitchFamily="18" charset="0"/>
              </a:rPr>
              <a:t>:</a:t>
            </a:r>
            <a:r>
              <a:rPr lang="it-IT" altLang="zh-CN" sz="2600" b="1" dirty="0">
                <a:solidFill>
                  <a:srgbClr val="CE0202"/>
                </a:solidFill>
              </a:rPr>
              <a:t> </a:t>
            </a:r>
            <a:r>
              <a:rPr lang="it-IT" altLang="zh-CN" sz="2600" i="1" dirty="0">
                <a:latin typeface="Times New Roman" pitchFamily="18" charset="0"/>
              </a:rPr>
              <a:t>n. </a:t>
            </a:r>
            <a:r>
              <a:rPr lang="it-IT" altLang="zh-CN" sz="2600" dirty="0">
                <a:latin typeface="Times New Roman" pitchFamily="18" charset="0"/>
              </a:rPr>
              <a:t>[C, U] a moral or legal duty to do sth. </a:t>
            </a:r>
            <a:r>
              <a:rPr lang="zh-CN" altLang="it-IT" sz="2600" dirty="0">
                <a:latin typeface="Times New Roman" pitchFamily="18" charset="0"/>
              </a:rPr>
              <a:t>（</a:t>
            </a:r>
            <a:r>
              <a:rPr lang="zh-CN" altLang="en-US" sz="2600" dirty="0">
                <a:latin typeface="Times New Roman" pitchFamily="18" charset="0"/>
              </a:rPr>
              <a:t>道</a:t>
            </a:r>
            <a:endParaRPr lang="en-US" altLang="zh-CN" sz="2600" dirty="0">
              <a:latin typeface="Times New Roman" pitchFamily="18" charset="0"/>
            </a:endParaRPr>
          </a:p>
          <a:p>
            <a:pPr eaLnBrk="1" hangingPunct="1">
              <a:buFont typeface="Arial" pitchFamily="34" charset="0"/>
              <a:buNone/>
              <a:defRPr/>
            </a:pPr>
            <a:r>
              <a:rPr lang="en-US" altLang="zh-CN" sz="2600" dirty="0">
                <a:latin typeface="Times New Roman" pitchFamily="18" charset="0"/>
              </a:rPr>
              <a:t>    </a:t>
            </a:r>
            <a:r>
              <a:rPr lang="zh-CN" altLang="en-US" sz="2600" dirty="0">
                <a:latin typeface="Times New Roman" pitchFamily="18" charset="0"/>
              </a:rPr>
              <a:t>义或法律上的）义务，职责，责任 </a:t>
            </a:r>
            <a:endParaRPr lang="zh-CN" altLang="en-US" sz="2600" dirty="0"/>
          </a:p>
        </p:txBody>
      </p:sp>
      <p:grpSp>
        <p:nvGrpSpPr>
          <p:cNvPr id="7" name="组合 37"/>
          <p:cNvGrpSpPr>
            <a:grpSpLocks/>
          </p:cNvGrpSpPr>
          <p:nvPr/>
        </p:nvGrpSpPr>
        <p:grpSpPr bwMode="auto">
          <a:xfrm>
            <a:off x="899745" y="2204915"/>
            <a:ext cx="2043625"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0666"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827740" y="2924965"/>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我们有责任保护环境。</a:t>
            </a:r>
            <a:endParaRPr lang="en-US" altLang="zh-CN" sz="2600" dirty="0">
              <a:solidFill>
                <a:srgbClr val="000000"/>
              </a:solidFill>
            </a:endParaRPr>
          </a:p>
        </p:txBody>
      </p:sp>
      <p:sp>
        <p:nvSpPr>
          <p:cNvPr id="13" name="矩形 12"/>
          <p:cNvSpPr>
            <a:spLocks noChangeArrowheads="1"/>
          </p:cNvSpPr>
          <p:nvPr/>
        </p:nvSpPr>
        <p:spPr bwMode="auto">
          <a:xfrm>
            <a:off x="884428" y="3645015"/>
            <a:ext cx="755264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We have a moral obligation to protect the environment.</a:t>
            </a:r>
            <a:endParaRPr lang="zh-CN" altLang="en-US" sz="2600" dirty="0">
              <a:solidFill>
                <a:srgbClr val="C00000"/>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13183" y="1989138"/>
            <a:ext cx="820896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rPr>
              <a:t>acquaintance</a:t>
            </a:r>
            <a:r>
              <a:rPr lang="it-IT" altLang="zh-CN" sz="2600" b="1" dirty="0">
                <a:solidFill>
                  <a:srgbClr val="C00000"/>
                </a:solidFill>
                <a:latin typeface="Times New Roman" pitchFamily="18" charset="0"/>
              </a:rPr>
              <a:t>:</a:t>
            </a:r>
            <a:r>
              <a:rPr lang="it-IT" altLang="zh-CN" sz="2600" b="1" dirty="0">
                <a:solidFill>
                  <a:srgbClr val="CE0202"/>
                </a:solidFill>
              </a:rPr>
              <a:t> </a:t>
            </a:r>
            <a:r>
              <a:rPr lang="it-IT" altLang="zh-CN" sz="2600" i="1" dirty="0">
                <a:latin typeface="Times New Roman" pitchFamily="18" charset="0"/>
              </a:rPr>
              <a:t>n. </a:t>
            </a:r>
            <a:r>
              <a:rPr lang="it-IT" altLang="zh-CN" sz="2600" dirty="0">
                <a:latin typeface="Times New Roman" pitchFamily="18" charset="0"/>
              </a:rPr>
              <a:t>[C] sb. you know, but who is not a close friend </a:t>
            </a:r>
            <a:r>
              <a:rPr lang="zh-CN" altLang="en-US" sz="2600" dirty="0">
                <a:latin typeface="Times New Roman" pitchFamily="18" charset="0"/>
              </a:rPr>
              <a:t>相识的人；熟人；泛泛之交</a:t>
            </a:r>
            <a:endParaRPr lang="zh-CN" altLang="en-US" sz="2600" dirty="0"/>
          </a:p>
        </p:txBody>
      </p:sp>
      <p:grpSp>
        <p:nvGrpSpPr>
          <p:cNvPr id="7" name="组合 37"/>
          <p:cNvGrpSpPr>
            <a:grpSpLocks/>
          </p:cNvGrpSpPr>
          <p:nvPr/>
        </p:nvGrpSpPr>
        <p:grpSpPr bwMode="auto">
          <a:xfrm>
            <a:off x="827470" y="3037981"/>
            <a:ext cx="1872399" cy="461665"/>
            <a:chOff x="2635396" y="6103540"/>
            <a:chExt cx="1439740"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1691"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742030" y="3690145"/>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他不是朋友，只是一位相识的人。 </a:t>
            </a:r>
            <a:endParaRPr lang="en-US" altLang="zh-CN" sz="2600" dirty="0">
              <a:solidFill>
                <a:srgbClr val="000000"/>
              </a:solidFill>
            </a:endParaRPr>
          </a:p>
        </p:txBody>
      </p:sp>
      <p:sp>
        <p:nvSpPr>
          <p:cNvPr id="13" name="矩形 12"/>
          <p:cNvSpPr>
            <a:spLocks noChangeArrowheads="1"/>
          </p:cNvSpPr>
          <p:nvPr/>
        </p:nvSpPr>
        <p:spPr bwMode="auto">
          <a:xfrm>
            <a:off x="778205" y="4293060"/>
            <a:ext cx="555953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He is not a friend, only an acquaintance.</a:t>
            </a:r>
            <a:endParaRPr lang="zh-CN" altLang="en-US" sz="2600" dirty="0">
              <a:solidFill>
                <a:srgbClr val="C00000"/>
              </a:solidFill>
              <a:latin typeface="Times New Roman" pitchFamily="18" charset="0"/>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71688" name="矩形 4"/>
          <p:cNvSpPr>
            <a:spLocks noChangeArrowheads="1"/>
          </p:cNvSpPr>
          <p:nvPr/>
        </p:nvSpPr>
        <p:spPr bwMode="auto">
          <a:xfrm>
            <a:off x="411163" y="942975"/>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9.  </a:t>
            </a:r>
            <a:r>
              <a:rPr lang="en-US" altLang="zh-CN" sz="2600" b="1" dirty="0">
                <a:latin typeface="Times New Roman" pitchFamily="18" charset="0"/>
              </a:rPr>
              <a:t>Everyone I talked to has a large number of </a:t>
            </a:r>
            <a:r>
              <a:rPr lang="en-US" altLang="zh-CN" sz="2600" b="1" dirty="0">
                <a:solidFill>
                  <a:srgbClr val="C00000"/>
                </a:solidFill>
                <a:latin typeface="Times New Roman" pitchFamily="18" charset="0"/>
              </a:rPr>
              <a:t>acquaintances</a:t>
            </a:r>
            <a:r>
              <a:rPr lang="en-US" altLang="zh-CN" sz="2600" b="1" dirty="0">
                <a:latin typeface="Times New Roman" pitchFamily="18" charset="0"/>
              </a:rPr>
              <a:t> and a social life. </a:t>
            </a:r>
            <a:r>
              <a:rPr lang="en-US" altLang="zh-CN" sz="2600" b="1" dirty="0">
                <a:solidFill>
                  <a:srgbClr val="C00000"/>
                </a:solidFill>
                <a:latin typeface="Times New Roman" pitchFamily="18" charset="0"/>
              </a:rPr>
              <a:t>(Para. 5)</a:t>
            </a:r>
          </a:p>
          <a:p>
            <a:pPr marL="431800" indent="-457200" eaLnBrk="1" hangingPunct="1">
              <a:buFont typeface="Arial" pitchFamily="34" charset="0"/>
              <a:buNone/>
            </a:pPr>
            <a:r>
              <a:rPr lang="en-US" altLang="zh-CN" sz="2600" b="1" dirty="0">
                <a:latin typeface="Times New Roman" pitchFamily="18" charset="0"/>
              </a:rPr>
              <a:t> </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97600" y="3273425"/>
            <a:ext cx="2589213"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6" name="图片 2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8"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6238" y="1298279"/>
            <a:ext cx="8496300" cy="5040312"/>
          </a:xfrm>
        </p:spPr>
        <p:txBody>
          <a:bodyPr/>
          <a:lstStyle/>
          <a:p>
            <a:pPr>
              <a:spcBef>
                <a:spcPts val="700"/>
              </a:spcBef>
              <a:buFont typeface="Wingdings" panose="05000000000000000000" pitchFamily="2" charset="2"/>
              <a:buChar char="Ø"/>
              <a:defRPr/>
            </a:pPr>
            <a:r>
              <a:rPr lang="en-US" altLang="zh-CN" sz="2600" dirty="0">
                <a:solidFill>
                  <a:srgbClr val="C00000"/>
                </a:solidFill>
                <a:latin typeface="Times New Roman" pitchFamily="18" charset="0"/>
                <a:cs typeface="Times New Roman" pitchFamily="18" charset="0"/>
              </a:rPr>
              <a:t>make sb.’s acquaintance / make the acquaintance of sb.   </a:t>
            </a:r>
          </a:p>
          <a:p>
            <a:pPr marL="0" indent="0">
              <a:spcBef>
                <a:spcPts val="600"/>
              </a:spcBef>
              <a:buNone/>
              <a:defRPr/>
            </a:pPr>
            <a:r>
              <a:rPr lang="en-US" altLang="zh-CN" sz="2600" dirty="0">
                <a:solidFill>
                  <a:srgbClr val="C00000"/>
                </a:solidFill>
                <a:cs typeface="Times New Roman" pitchFamily="18" charset="0"/>
              </a:rPr>
              <a:t>    </a:t>
            </a:r>
            <a:r>
              <a:rPr lang="zh-CN" altLang="en-US" sz="2600" dirty="0">
                <a:latin typeface="Times New Roman" pitchFamily="18" charset="0"/>
                <a:cs typeface="Times New Roman" pitchFamily="18" charset="0"/>
              </a:rPr>
              <a:t>与某人初次相见；结识某人</a:t>
            </a:r>
            <a:br>
              <a:rPr lang="zh-CN" altLang="en-US" sz="2600" dirty="0">
                <a:latin typeface="Times New Roman" pitchFamily="18" charset="0"/>
                <a:cs typeface="Times New Roman" pitchFamily="18" charset="0"/>
              </a:rPr>
            </a:br>
            <a:r>
              <a:rPr lang="zh-CN" altLang="en-US" sz="2600" dirty="0">
                <a:latin typeface="Times New Roman" pitchFamily="18" charset="0"/>
                <a:cs typeface="Times New Roman" pitchFamily="18" charset="0"/>
              </a:rPr>
              <a:t>    </a:t>
            </a:r>
            <a:r>
              <a:rPr lang="en-US" altLang="zh-CN" sz="2600" dirty="0">
                <a:latin typeface="Times New Roman" pitchFamily="18" charset="0"/>
                <a:cs typeface="Times New Roman" pitchFamily="18" charset="0"/>
              </a:rPr>
              <a:t>e.g. I made the acquaintance of several musicians around</a:t>
            </a:r>
          </a:p>
          <a:p>
            <a:pPr marL="0" indent="0">
              <a:spcBef>
                <a:spcPts val="600"/>
              </a:spcBef>
              <a:buNone/>
              <a:defRPr/>
            </a:pPr>
            <a:r>
              <a:rPr lang="en-US" altLang="zh-CN" sz="2600" dirty="0">
                <a:cs typeface="Times New Roman" pitchFamily="18" charset="0"/>
              </a:rPr>
              <a:t>   </a:t>
            </a:r>
            <a:r>
              <a:rPr lang="en-US" altLang="zh-CN" sz="2600" dirty="0">
                <a:latin typeface="Times New Roman" pitchFamily="18" charset="0"/>
                <a:cs typeface="Times New Roman" pitchFamily="18" charset="0"/>
              </a:rPr>
              <a:t> that time. </a:t>
            </a:r>
          </a:p>
          <a:p>
            <a:pPr marL="0" indent="0">
              <a:spcBef>
                <a:spcPts val="600"/>
              </a:spcBef>
              <a:buFont typeface="Arial" pitchFamily="34" charset="0"/>
              <a:buNone/>
              <a:defRPr/>
            </a:pPr>
            <a:r>
              <a:rPr lang="zh-CN" altLang="en-US" sz="2600" dirty="0">
                <a:latin typeface="Times New Roman" pitchFamily="18" charset="0"/>
                <a:cs typeface="Times New Roman" pitchFamily="18" charset="0"/>
              </a:rPr>
              <a:t>    大约在那段时间，我结识了几位音乐家。</a:t>
            </a:r>
            <a:endParaRPr lang="en-US" altLang="zh-CN" sz="2600" dirty="0">
              <a:latin typeface="Times New Roman" pitchFamily="18" charset="0"/>
              <a:cs typeface="Times New Roman" pitchFamily="18" charset="0"/>
            </a:endParaRPr>
          </a:p>
          <a:p>
            <a:pPr marL="0" indent="0">
              <a:spcBef>
                <a:spcPts val="700"/>
              </a:spcBef>
              <a:buFont typeface="Arial" pitchFamily="34" charset="0"/>
              <a:buNone/>
              <a:defRPr/>
            </a:pPr>
            <a:r>
              <a:rPr lang="zh-CN" altLang="en-US" sz="2600" dirty="0">
                <a:latin typeface="Times New Roman" pitchFamily="18" charset="0"/>
                <a:cs typeface="Times New Roman" pitchFamily="18" charset="0"/>
              </a:rPr>
              <a:t> </a:t>
            </a:r>
          </a:p>
          <a:p>
            <a:pPr>
              <a:spcBef>
                <a:spcPts val="600"/>
              </a:spcBef>
              <a:buFont typeface="Wingdings" panose="05000000000000000000" pitchFamily="2" charset="2"/>
              <a:buChar char="Ø"/>
              <a:defRPr/>
            </a:pPr>
            <a:r>
              <a:rPr lang="en-US" altLang="zh-CN" sz="2600" dirty="0">
                <a:solidFill>
                  <a:srgbClr val="C00000"/>
                </a:solidFill>
                <a:latin typeface="Times New Roman" pitchFamily="18" charset="0"/>
                <a:cs typeface="Times New Roman" pitchFamily="18" charset="0"/>
              </a:rPr>
              <a:t>of your acquaintance </a:t>
            </a:r>
            <a:r>
              <a:rPr lang="zh-CN" altLang="en-US" sz="2600" dirty="0">
                <a:latin typeface="Times New Roman" pitchFamily="18" charset="0"/>
                <a:cs typeface="Times New Roman" pitchFamily="18" charset="0"/>
              </a:rPr>
              <a:t>所认识的；所了解的</a:t>
            </a:r>
            <a:br>
              <a:rPr lang="zh-CN" altLang="en-US" sz="2600" dirty="0">
                <a:latin typeface="Times New Roman" pitchFamily="18" charset="0"/>
                <a:cs typeface="Times New Roman" pitchFamily="18" charset="0"/>
              </a:rPr>
            </a:br>
            <a:r>
              <a:rPr lang="en-US" altLang="zh-CN" sz="2600" dirty="0">
                <a:latin typeface="Times New Roman" pitchFamily="18" charset="0"/>
                <a:cs typeface="Times New Roman" pitchFamily="18" charset="0"/>
              </a:rPr>
              <a:t>e.g. No one else of my acquaintance was as rich or successful. </a:t>
            </a:r>
          </a:p>
          <a:p>
            <a:pPr marL="0" indent="0">
              <a:spcBef>
                <a:spcPts val="600"/>
              </a:spcBef>
              <a:buFont typeface="Arial" pitchFamily="34" charset="0"/>
              <a:buNone/>
              <a:defRPr/>
            </a:pPr>
            <a:r>
              <a:rPr lang="zh-CN" altLang="en-US" sz="2600" dirty="0">
                <a:latin typeface="Times New Roman" pitchFamily="18" charset="0"/>
                <a:cs typeface="Times New Roman" pitchFamily="18" charset="0"/>
              </a:rPr>
              <a:t>    我所认识的人当中，没有一个人如此富有或者成功。 </a:t>
            </a:r>
            <a:endParaRPr lang="en-US" altLang="zh-CN" sz="2600" dirty="0">
              <a:latin typeface="Times New Roman" pitchFamily="18" charset="0"/>
              <a:cs typeface="Times New Roman" pitchFamily="18" charset="0"/>
            </a:endParaRPr>
          </a:p>
        </p:txBody>
      </p:sp>
      <p:grpSp>
        <p:nvGrpSpPr>
          <p:cNvPr id="72707" name="组合 37"/>
          <p:cNvGrpSpPr>
            <a:grpSpLocks/>
          </p:cNvGrpSpPr>
          <p:nvPr/>
        </p:nvGrpSpPr>
        <p:grpSpPr bwMode="auto">
          <a:xfrm>
            <a:off x="395290" y="836614"/>
            <a:ext cx="2073272" cy="461665"/>
            <a:chOff x="2635396" y="6103540"/>
            <a:chExt cx="1537599" cy="1407726"/>
          </a:xfrm>
        </p:grpSpPr>
        <p:sp>
          <p:nvSpPr>
            <p:cNvPr id="6" name="AutoShape 7"/>
            <p:cNvSpPr>
              <a:spLocks noChangeArrowheads="1"/>
            </p:cNvSpPr>
            <p:nvPr/>
          </p:nvSpPr>
          <p:spPr bwMode="auto">
            <a:xfrm>
              <a:off x="2635396" y="6103540"/>
              <a:ext cx="1362076" cy="1321500"/>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2711" name="Rectangle 9"/>
            <p:cNvSpPr>
              <a:spLocks noChangeArrowheads="1"/>
            </p:cNvSpPr>
            <p:nvPr/>
          </p:nvSpPr>
          <p:spPr bwMode="auto">
            <a:xfrm>
              <a:off x="2655592" y="6103540"/>
              <a:ext cx="1517403" cy="140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Collocation </a:t>
              </a:r>
              <a:endParaRPr lang="zh-CN" altLang="zh-CN" sz="2400" b="1" dirty="0">
                <a:solidFill>
                  <a:schemeClr val="bg1"/>
                </a:solidFill>
                <a:latin typeface="Times New Roman" pitchFamily="18" charset="0"/>
                <a:ea typeface="Adobe 楷体 Std R" pitchFamily="18" charset="-122"/>
              </a:endParaRPr>
            </a:p>
          </p:txBody>
        </p:sp>
      </p:grpSp>
      <p:sp>
        <p:nvSpPr>
          <p:cNvPr id="8" name="动作按钮: 第一张 7">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0"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1"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3"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3675221"/>
            <a:ext cx="3514725"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385763" y="980830"/>
            <a:ext cx="8208962"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rPr>
              <a:t>unpredictable</a:t>
            </a:r>
            <a:r>
              <a:rPr lang="it-IT" altLang="zh-CN" sz="2600" b="1" dirty="0">
                <a:solidFill>
                  <a:srgbClr val="C00000"/>
                </a:solidFill>
                <a:latin typeface="Times New Roman" pitchFamily="18" charset="0"/>
              </a:rPr>
              <a:t>:</a:t>
            </a:r>
            <a:r>
              <a:rPr lang="it-IT" altLang="zh-CN" sz="2600" b="1" dirty="0">
                <a:solidFill>
                  <a:srgbClr val="CE0202"/>
                </a:solidFill>
              </a:rPr>
              <a:t> </a:t>
            </a:r>
          </a:p>
          <a:p>
            <a:pPr marL="342900" indent="-342900" eaLnBrk="1" hangingPunct="1">
              <a:buFont typeface="Wingdings" panose="05000000000000000000" pitchFamily="2" charset="2"/>
              <a:buChar char="Ø"/>
              <a:defRPr/>
            </a:pPr>
            <a:r>
              <a:rPr lang="it-IT" altLang="zh-CN" sz="2600" i="1" dirty="0">
                <a:latin typeface="Times New Roman" pitchFamily="18" charset="0"/>
              </a:rPr>
              <a:t>a. </a:t>
            </a:r>
            <a:r>
              <a:rPr lang="en-US" altLang="zh-CN" sz="2600" dirty="0">
                <a:latin typeface="Times New Roman" pitchFamily="18" charset="0"/>
              </a:rPr>
              <a:t>that cannot be predicted because it changes a lot or depends on too many different things   </a:t>
            </a:r>
            <a:r>
              <a:rPr lang="zh-CN" altLang="en-US" sz="2600" dirty="0"/>
              <a:t>无法预言的；不可预测的；难以预料的 </a:t>
            </a:r>
          </a:p>
        </p:txBody>
      </p:sp>
      <p:grpSp>
        <p:nvGrpSpPr>
          <p:cNvPr id="7" name="组合 37"/>
          <p:cNvGrpSpPr>
            <a:grpSpLocks/>
          </p:cNvGrpSpPr>
          <p:nvPr/>
        </p:nvGrpSpPr>
        <p:grpSpPr bwMode="auto">
          <a:xfrm>
            <a:off x="743643" y="2732386"/>
            <a:ext cx="2028231" cy="461665"/>
            <a:chOff x="2635396" y="6103540"/>
            <a:chExt cx="1439740" cy="1408632"/>
          </a:xfrm>
        </p:grpSpPr>
        <p:sp>
          <p:nvSpPr>
            <p:cNvPr id="8" name="AutoShape 7"/>
            <p:cNvSpPr>
              <a:spLocks noChangeArrowheads="1"/>
            </p:cNvSpPr>
            <p:nvPr/>
          </p:nvSpPr>
          <p:spPr bwMode="auto">
            <a:xfrm>
              <a:off x="2635396" y="6103540"/>
              <a:ext cx="1362076" cy="1322354"/>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5786" name="Rectangle 9"/>
            <p:cNvSpPr>
              <a:spLocks noChangeArrowheads="1"/>
            </p:cNvSpPr>
            <p:nvPr/>
          </p:nvSpPr>
          <p:spPr bwMode="auto">
            <a:xfrm>
              <a:off x="2655592" y="6103540"/>
              <a:ext cx="1419544"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730813" y="3429000"/>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这儿的天气真是变化莫测。</a:t>
            </a:r>
            <a:endParaRPr lang="en-US" altLang="zh-CN" sz="2600" dirty="0">
              <a:solidFill>
                <a:srgbClr val="000000"/>
              </a:solidFill>
            </a:endParaRPr>
          </a:p>
        </p:txBody>
      </p:sp>
      <p:sp>
        <p:nvSpPr>
          <p:cNvPr id="13" name="矩形 12"/>
          <p:cNvSpPr>
            <a:spLocks noChangeArrowheads="1"/>
          </p:cNvSpPr>
          <p:nvPr/>
        </p:nvSpPr>
        <p:spPr bwMode="auto">
          <a:xfrm>
            <a:off x="720698" y="4077045"/>
            <a:ext cx="56220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600" dirty="0">
                <a:solidFill>
                  <a:srgbClr val="C00000"/>
                </a:solidFill>
                <a:latin typeface="Times New Roman" pitchFamily="18" charset="0"/>
              </a:rPr>
              <a:t>The weather here is really unpredictable.</a:t>
            </a:r>
            <a:endParaRPr lang="zh-CN" altLang="en-US" sz="2600" dirty="0">
              <a:solidFill>
                <a:srgbClr val="C00000"/>
              </a:solidFill>
              <a:latin typeface="Times New Roman" pitchFamily="18" charset="0"/>
            </a:endParaRPr>
          </a:p>
        </p:txBody>
      </p:sp>
      <p:sp>
        <p:nvSpPr>
          <p:cNvPr id="12" name="动作按钮: 第一张 1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82638" y="1556870"/>
            <a:ext cx="7678737"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cs typeface="Arial" pitchFamily="34" charset="0"/>
              </a:rPr>
              <a:t>define:</a:t>
            </a:r>
            <a:r>
              <a:rPr lang="en-US" altLang="zh-CN" sz="2600" dirty="0">
                <a:solidFill>
                  <a:srgbClr val="C00000"/>
                </a:solidFill>
                <a:cs typeface="Arial" pitchFamily="34" charset="0"/>
              </a:rPr>
              <a:t> </a:t>
            </a:r>
            <a:r>
              <a:rPr lang="en-US" altLang="zh-CN" sz="2600" dirty="0">
                <a:latin typeface="Times New Roman" pitchFamily="18" charset="0"/>
                <a:cs typeface="Arial" pitchFamily="34" charset="0"/>
              </a:rPr>
              <a:t>to explain exactly the meaning of a particular word or idea </a:t>
            </a:r>
            <a:r>
              <a:rPr lang="zh-CN" altLang="en-US" sz="2600" dirty="0">
                <a:latin typeface="Times New Roman" pitchFamily="18" charset="0"/>
                <a:cs typeface="Arial" pitchFamily="34" charset="0"/>
              </a:rPr>
              <a:t>给</a:t>
            </a:r>
            <a:r>
              <a:rPr lang="en-US" altLang="zh-CN" sz="2600" dirty="0">
                <a:latin typeface="Times New Roman" pitchFamily="18" charset="0"/>
                <a:cs typeface="Arial" pitchFamily="34" charset="0"/>
              </a:rPr>
              <a:t>…</a:t>
            </a:r>
            <a:r>
              <a:rPr lang="zh-CN" altLang="en-US" sz="2600" dirty="0">
                <a:latin typeface="Times New Roman" pitchFamily="18" charset="0"/>
                <a:cs typeface="Arial" pitchFamily="34" charset="0"/>
              </a:rPr>
              <a:t>下定义；解释</a:t>
            </a:r>
            <a:endParaRPr lang="zh-CN" altLang="en-US" sz="2600" dirty="0">
              <a:cs typeface="Arial" pitchFamily="34" charset="0"/>
            </a:endParaRPr>
          </a:p>
        </p:txBody>
      </p:sp>
      <p:grpSp>
        <p:nvGrpSpPr>
          <p:cNvPr id="7" name="组合 37"/>
          <p:cNvGrpSpPr>
            <a:grpSpLocks/>
          </p:cNvGrpSpPr>
          <p:nvPr/>
        </p:nvGrpSpPr>
        <p:grpSpPr bwMode="auto">
          <a:xfrm>
            <a:off x="850830" y="2470694"/>
            <a:ext cx="1725719" cy="461665"/>
            <a:chOff x="2635396" y="6103540"/>
            <a:chExt cx="1394227"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6810" name="Rectangle 9"/>
            <p:cNvSpPr>
              <a:spLocks noChangeArrowheads="1"/>
            </p:cNvSpPr>
            <p:nvPr/>
          </p:nvSpPr>
          <p:spPr bwMode="auto">
            <a:xfrm>
              <a:off x="2655592" y="6103540"/>
              <a:ext cx="1374031"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782638" y="3140980"/>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要给“爱”下一个定义很难。</a:t>
            </a:r>
            <a:endParaRPr lang="en-US" altLang="zh-CN" sz="2600" dirty="0">
              <a:solidFill>
                <a:srgbClr val="000000"/>
              </a:solidFill>
            </a:endParaRPr>
          </a:p>
        </p:txBody>
      </p:sp>
      <p:sp>
        <p:nvSpPr>
          <p:cNvPr id="13" name="矩形 12"/>
          <p:cNvSpPr>
            <a:spLocks noChangeArrowheads="1"/>
          </p:cNvSpPr>
          <p:nvPr/>
        </p:nvSpPr>
        <p:spPr bwMode="auto">
          <a:xfrm>
            <a:off x="850830" y="3717020"/>
            <a:ext cx="641271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600" dirty="0">
                <a:solidFill>
                  <a:srgbClr val="CE0202"/>
                </a:solidFill>
                <a:latin typeface="Times New Roman" pitchFamily="18" charset="0"/>
              </a:rPr>
              <a:t>Defining the word “love” can be very difficult.</a:t>
            </a:r>
            <a:endParaRPr lang="zh-CN" altLang="en-US" sz="2600" dirty="0">
              <a:solidFill>
                <a:srgbClr val="CE0202"/>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76808" name="矩形 4"/>
          <p:cNvSpPr>
            <a:spLocks noChangeArrowheads="1"/>
          </p:cNvSpPr>
          <p:nvPr/>
        </p:nvSpPr>
        <p:spPr bwMode="auto">
          <a:xfrm>
            <a:off x="242888" y="942975"/>
            <a:ext cx="908144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11. </a:t>
            </a:r>
            <a:r>
              <a:rPr lang="en-US" altLang="zh-CN" sz="2600" b="1" dirty="0">
                <a:latin typeface="Times New Roman" pitchFamily="18" charset="0"/>
              </a:rPr>
              <a:t>Friendship </a:t>
            </a:r>
            <a:r>
              <a:rPr lang="en-US" altLang="zh-CN" sz="2600" b="1" dirty="0">
                <a:solidFill>
                  <a:srgbClr val="C00000"/>
                </a:solidFill>
                <a:latin typeface="Times New Roman" pitchFamily="18" charset="0"/>
              </a:rPr>
              <a:t>defines</a:t>
            </a:r>
            <a:r>
              <a:rPr lang="en-US" altLang="zh-CN" sz="2600" b="1" dirty="0">
                <a:latin typeface="Times New Roman" pitchFamily="18" charset="0"/>
              </a:rPr>
              <a:t> what it means to be human. </a:t>
            </a:r>
            <a:r>
              <a:rPr lang="en-US" altLang="zh-CN" sz="2600" b="1" dirty="0">
                <a:solidFill>
                  <a:srgbClr val="C00000"/>
                </a:solidFill>
                <a:latin typeface="Times New Roman" pitchFamily="18" charset="0"/>
              </a:rPr>
              <a:t>(Para. 7)</a:t>
            </a: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8" name="矩形 17"/>
          <p:cNvSpPr/>
          <p:nvPr/>
        </p:nvSpPr>
        <p:spPr>
          <a:xfrm>
            <a:off x="539719" y="4581080"/>
            <a:ext cx="7921655" cy="892552"/>
          </a:xfrm>
          <a:prstGeom prst="rect">
            <a:avLst/>
          </a:prstGeom>
          <a:ln w="25400">
            <a:solidFill>
              <a:srgbClr val="C00000"/>
            </a:solidFill>
          </a:ln>
        </p:spPr>
        <p:txBody>
          <a:bodyPr wrap="square">
            <a:spAutoFit/>
          </a:bodyPr>
          <a:lstStyle/>
          <a:p>
            <a:pPr>
              <a:defRPr/>
            </a:pPr>
            <a:r>
              <a:rPr lang="en-US" altLang="zh-CN" sz="2600" b="1" dirty="0">
                <a:solidFill>
                  <a:srgbClr val="C00000"/>
                </a:solidFill>
                <a:latin typeface="Times New Roman" pitchFamily="18" charset="0"/>
              </a:rPr>
              <a:t>Paraphrase: </a:t>
            </a:r>
            <a:r>
              <a:rPr lang="en-US" altLang="zh-CN" sz="2600" dirty="0">
                <a:latin typeface="Times New Roman" pitchFamily="18" charset="0"/>
              </a:rPr>
              <a:t>Friendship is one of the essential qualities of human beings.</a:t>
            </a:r>
            <a:endParaRPr lang="zh-CN" altLang="en-US" sz="2600" dirty="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755651" y="2349500"/>
            <a:ext cx="820896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600" b="1" dirty="0">
                <a:solidFill>
                  <a:srgbClr val="C00000"/>
                </a:solidFill>
                <a:latin typeface="Times New Roman" pitchFamily="18" charset="0"/>
              </a:rPr>
              <a:t>by far</a:t>
            </a:r>
            <a:r>
              <a:rPr lang="it-IT" altLang="zh-CN" sz="2600" b="1" dirty="0">
                <a:solidFill>
                  <a:srgbClr val="C00000"/>
                </a:solidFill>
                <a:latin typeface="Times New Roman" pitchFamily="18" charset="0"/>
              </a:rPr>
              <a:t>: </a:t>
            </a:r>
            <a:r>
              <a:rPr lang="en-US" altLang="zh-CN" sz="2600" dirty="0"/>
              <a:t>u</a:t>
            </a:r>
            <a:r>
              <a:rPr lang="en-US" altLang="zh-CN" sz="2600" dirty="0">
                <a:latin typeface="Times New Roman" pitchFamily="18" charset="0"/>
              </a:rPr>
              <a:t>sed for saying that </a:t>
            </a:r>
            <a:r>
              <a:rPr lang="en-US" altLang="zh-CN" sz="2600" dirty="0" err="1">
                <a:latin typeface="Times New Roman" pitchFamily="18" charset="0"/>
              </a:rPr>
              <a:t>sth</a:t>
            </a:r>
            <a:r>
              <a:rPr lang="en-US" altLang="zh-CN" sz="2600" dirty="0">
                <a:latin typeface="Times New Roman" pitchFamily="18" charset="0"/>
              </a:rPr>
              <a:t>. has much more of a particular quality than anything else </a:t>
            </a:r>
            <a:r>
              <a:rPr lang="zh-CN" altLang="en-US" sz="2600" dirty="0">
                <a:latin typeface="Times New Roman" pitchFamily="18" charset="0"/>
              </a:rPr>
              <a:t>（用于强调最高级）</a:t>
            </a:r>
            <a:endParaRPr lang="zh-CN" altLang="en-US" sz="2600" dirty="0"/>
          </a:p>
        </p:txBody>
      </p:sp>
      <p:grpSp>
        <p:nvGrpSpPr>
          <p:cNvPr id="7" name="组合 37"/>
          <p:cNvGrpSpPr>
            <a:grpSpLocks/>
          </p:cNvGrpSpPr>
          <p:nvPr/>
        </p:nvGrpSpPr>
        <p:grpSpPr bwMode="auto">
          <a:xfrm>
            <a:off x="812722" y="3400725"/>
            <a:ext cx="1725719" cy="461665"/>
            <a:chOff x="2635396" y="6103540"/>
            <a:chExt cx="1394227" cy="1408632"/>
          </a:xfrm>
        </p:grpSpPr>
        <p:sp>
          <p:nvSpPr>
            <p:cNvPr id="8" name="AutoShape 7"/>
            <p:cNvSpPr>
              <a:spLocks noChangeArrowheads="1"/>
            </p:cNvSpPr>
            <p:nvPr/>
          </p:nvSpPr>
          <p:spPr bwMode="auto">
            <a:xfrm>
              <a:off x="2635396" y="6103540"/>
              <a:ext cx="1362076" cy="1322351"/>
            </a:xfrm>
            <a:prstGeom prst="roundRect">
              <a:avLst>
                <a:gd name="adj" fmla="val 1192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eaLnBrk="1" hangingPunct="1">
                <a:buFont typeface="Arial" charset="0"/>
                <a:buNone/>
                <a:defRPr/>
              </a:pPr>
              <a:endParaRPr lang="zh-CN" altLang="en-US" noProof="1">
                <a:latin typeface="Arial" charset="0"/>
              </a:endParaRPr>
            </a:p>
          </p:txBody>
        </p:sp>
        <p:sp>
          <p:nvSpPr>
            <p:cNvPr id="78858" name="Rectangle 9"/>
            <p:cNvSpPr>
              <a:spLocks noChangeArrowheads="1"/>
            </p:cNvSpPr>
            <p:nvPr/>
          </p:nvSpPr>
          <p:spPr bwMode="auto">
            <a:xfrm>
              <a:off x="2655592" y="6103540"/>
              <a:ext cx="1374031" cy="140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dirty="0">
                  <a:solidFill>
                    <a:schemeClr val="bg1"/>
                  </a:solidFill>
                  <a:latin typeface="Times New Roman" pitchFamily="18" charset="0"/>
                </a:rPr>
                <a:t>Translation</a:t>
              </a:r>
              <a:endParaRPr lang="zh-CN" altLang="zh-CN" sz="2400" b="1" dirty="0">
                <a:solidFill>
                  <a:schemeClr val="bg1"/>
                </a:solidFill>
                <a:latin typeface="Times New Roman" pitchFamily="18" charset="0"/>
                <a:ea typeface="Adobe 楷体 Std R" pitchFamily="18" charset="-122"/>
              </a:endParaRPr>
            </a:p>
          </p:txBody>
        </p:sp>
      </p:grpSp>
      <p:sp>
        <p:nvSpPr>
          <p:cNvPr id="120838" name="矩形 11"/>
          <p:cNvSpPr>
            <a:spLocks noChangeArrowheads="1"/>
          </p:cNvSpPr>
          <p:nvPr/>
        </p:nvSpPr>
        <p:spPr bwMode="auto">
          <a:xfrm>
            <a:off x="765276" y="4077045"/>
            <a:ext cx="72009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pPr>
            <a:r>
              <a:rPr lang="zh-CN" altLang="en-US" sz="2600" dirty="0"/>
              <a:t>足球是英国最受欢迎的运动。</a:t>
            </a:r>
            <a:endParaRPr lang="en-US" altLang="zh-CN" sz="2600" dirty="0">
              <a:solidFill>
                <a:srgbClr val="000000"/>
              </a:solidFill>
            </a:endParaRPr>
          </a:p>
        </p:txBody>
      </p:sp>
      <p:sp>
        <p:nvSpPr>
          <p:cNvPr id="13" name="矩形 12"/>
          <p:cNvSpPr>
            <a:spLocks noChangeArrowheads="1"/>
          </p:cNvSpPr>
          <p:nvPr/>
        </p:nvSpPr>
        <p:spPr bwMode="auto">
          <a:xfrm>
            <a:off x="808139" y="4643436"/>
            <a:ext cx="6983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600" dirty="0">
                <a:solidFill>
                  <a:srgbClr val="CE0202"/>
                </a:solidFill>
                <a:latin typeface="Times New Roman" pitchFamily="18" charset="0"/>
              </a:rPr>
              <a:t>Football is by far the most popular sport in Britain.</a:t>
            </a:r>
            <a:endParaRPr lang="zh-CN" altLang="en-US" sz="2600" dirty="0">
              <a:solidFill>
                <a:srgbClr val="CE0202"/>
              </a:solidFill>
              <a:latin typeface="Times New Roman" pitchFamily="18" charset="0"/>
            </a:endParaRPr>
          </a:p>
        </p:txBody>
      </p:sp>
      <p:sp>
        <p:nvSpPr>
          <p:cNvPr id="12" name="动作按钮: 第一张 11">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78856" name="矩形 4"/>
          <p:cNvSpPr>
            <a:spLocks noChangeArrowheads="1"/>
          </p:cNvSpPr>
          <p:nvPr/>
        </p:nvSpPr>
        <p:spPr bwMode="auto">
          <a:xfrm>
            <a:off x="213393" y="952500"/>
            <a:ext cx="828040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31800" indent="-457200" eaLnBrk="1" hangingPunct="1">
              <a:buFont typeface="Arial" pitchFamily="34" charset="0"/>
              <a:buNone/>
            </a:pPr>
            <a:r>
              <a:rPr lang="en-US" altLang="zh-CN" sz="2600" b="1" dirty="0">
                <a:solidFill>
                  <a:srgbClr val="CE0202"/>
                </a:solidFill>
                <a:latin typeface="Times New Roman" pitchFamily="18" charset="0"/>
              </a:rPr>
              <a:t>12. </a:t>
            </a:r>
            <a:r>
              <a:rPr lang="en-US" altLang="zh-CN" sz="2600" b="1" dirty="0">
                <a:latin typeface="Times New Roman" pitchFamily="18" charset="0"/>
              </a:rPr>
              <a:t>Of all the things that wisdom provides to help one live</a:t>
            </a:r>
          </a:p>
          <a:p>
            <a:pPr marL="431800" indent="-457200" eaLnBrk="1" hangingPunct="1">
              <a:buFont typeface="Arial" pitchFamily="34" charset="0"/>
              <a:buNone/>
            </a:pPr>
            <a:r>
              <a:rPr lang="en-US" altLang="zh-CN" sz="2600" b="1" dirty="0">
                <a:latin typeface="Times New Roman" pitchFamily="18" charset="0"/>
              </a:rPr>
              <a:t>      one’s entire life in happiness, the greatest </a:t>
            </a:r>
            <a:r>
              <a:rPr lang="en-US" altLang="zh-CN" sz="2600" b="1" dirty="0">
                <a:solidFill>
                  <a:srgbClr val="C00000"/>
                </a:solidFill>
                <a:latin typeface="Times New Roman" pitchFamily="18" charset="0"/>
              </a:rPr>
              <a:t>by far </a:t>
            </a:r>
            <a:r>
              <a:rPr lang="en-US" altLang="zh-CN" sz="2600" b="1" dirty="0">
                <a:latin typeface="Times New Roman" pitchFamily="18" charset="0"/>
              </a:rPr>
              <a:t>is the</a:t>
            </a:r>
          </a:p>
          <a:p>
            <a:pPr marL="431800" indent="-457200" eaLnBrk="1" hangingPunct="1">
              <a:buFont typeface="Arial" pitchFamily="34" charset="0"/>
              <a:buNone/>
            </a:pPr>
            <a:r>
              <a:rPr lang="en-US" altLang="zh-CN" sz="2600" b="1" dirty="0">
                <a:latin typeface="Times New Roman" pitchFamily="18" charset="0"/>
              </a:rPr>
              <a:t>      possession of friendship. </a:t>
            </a:r>
            <a:r>
              <a:rPr lang="en-US" altLang="zh-CN" sz="2600" b="1" dirty="0">
                <a:solidFill>
                  <a:srgbClr val="C00000"/>
                </a:solidFill>
                <a:latin typeface="Times New Roman" pitchFamily="18" charset="0"/>
              </a:rPr>
              <a:t>(Para. 7)</a:t>
            </a:r>
          </a:p>
        </p:txBody>
      </p:sp>
      <p:sp>
        <p:nvSpPr>
          <p:cNvPr id="14"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5"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0838"/>
                                        </p:tgtEl>
                                        <p:attrNameLst>
                                          <p:attrName>style.visibility</p:attrName>
                                        </p:attrNameLst>
                                      </p:cBhvr>
                                      <p:to>
                                        <p:strVal val="visible"/>
                                      </p:to>
                                    </p:set>
                                    <p:animEffect transition="in" filter="blinds(horizontal)">
                                      <p:cBhvr>
                                        <p:cTn id="15" dur="500"/>
                                        <p:tgtEl>
                                          <p:spTgt spid="12083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blinds(horizontal)">
                                      <p:cBhvr>
                                        <p:cTn id="20"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08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p:cNvSpPr>
          <p:nvPr>
            <p:ph idx="1"/>
          </p:nvPr>
        </p:nvSpPr>
        <p:spPr>
          <a:xfrm>
            <a:off x="548892" y="2060905"/>
            <a:ext cx="8229600" cy="1892826"/>
          </a:xfrm>
          <a:blipFill dpi="0" rotWithShape="1">
            <a:blip r:embed="rId2"/>
            <a:srcRect/>
            <a:tile tx="0" ty="0" sx="100000" sy="100000" flip="none" algn="tl"/>
          </a:blipFill>
          <a:ln w="38100">
            <a:solidFill>
              <a:srgbClr val="92D050"/>
            </a:solidFill>
            <a:round/>
            <a:headEnd/>
            <a:tailEnd/>
          </a:ln>
        </p:spPr>
        <p:txBody>
          <a:bodyPr>
            <a:spAutoFit/>
          </a:bodyPr>
          <a:lstStyle/>
          <a:p>
            <a:pPr algn="just" eaLnBrk="1" hangingPunct="1">
              <a:lnSpc>
                <a:spcPct val="150000"/>
              </a:lnSpc>
              <a:spcBef>
                <a:spcPct val="0"/>
              </a:spcBef>
              <a:buFont typeface="Arial" pitchFamily="34" charset="0"/>
              <a:buNone/>
              <a:defRPr/>
            </a:pPr>
            <a:r>
              <a:rPr kumimoji="0" lang="en-US" altLang="zh-CN" sz="2600" dirty="0">
                <a:latin typeface="Times New Roman" pitchFamily="18" charset="0"/>
                <a:cs typeface="Times New Roman" pitchFamily="18" charset="0"/>
              </a:rPr>
              <a:t>1 Do you have real friends? What makes them your real friends?</a:t>
            </a:r>
          </a:p>
          <a:p>
            <a:pPr algn="just" eaLnBrk="1" hangingPunct="1">
              <a:lnSpc>
                <a:spcPct val="150000"/>
              </a:lnSpc>
              <a:spcBef>
                <a:spcPct val="0"/>
              </a:spcBef>
              <a:buFont typeface="Arial" pitchFamily="34" charset="0"/>
              <a:buNone/>
              <a:defRPr/>
            </a:pPr>
            <a:r>
              <a:rPr kumimoji="0" lang="en-US" altLang="zh-CN" sz="2600" dirty="0">
                <a:latin typeface="Times New Roman" pitchFamily="18" charset="0"/>
                <a:cs typeface="Times New Roman" pitchFamily="18" charset="0"/>
              </a:rPr>
              <a:t>2 How does your friendship affect you?	</a:t>
            </a:r>
            <a:endParaRPr kumimoji="0" lang="zh-CN" altLang="en-US" sz="2600" dirty="0">
              <a:latin typeface="Times New Roman" pitchFamily="18" charset="0"/>
              <a:cs typeface="Times New Roman" pitchFamily="18" charset="0"/>
            </a:endParaRPr>
          </a:p>
        </p:txBody>
      </p:sp>
      <p:sp>
        <p:nvSpPr>
          <p:cNvPr id="24579"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07DB3FD1-6AA9-46CB-B667-2257C9114551}" type="datetime1">
              <a:rPr lang="zh-CN" altLang="en-US" smtClean="0">
                <a:solidFill>
                  <a:srgbClr val="898989"/>
                </a:solidFill>
              </a:rPr>
              <a:pPr/>
              <a:t>2022/3/10</a:t>
            </a:fld>
            <a:endParaRPr lang="zh-CN" altLang="en-US">
              <a:solidFill>
                <a:srgbClr val="898989"/>
              </a:solidFill>
            </a:endParaRPr>
          </a:p>
        </p:txBody>
      </p:sp>
      <p:sp>
        <p:nvSpPr>
          <p:cNvPr id="5" name="矩形 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4584" name="图片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文本框 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77933C"/>
                </a:solidFill>
                <a:cs typeface="Arial" pitchFamily="34" charset="0"/>
              </a:rPr>
              <a:t>Explore 1</a:t>
            </a:r>
            <a:endParaRPr kumimoji="1" lang="zh-CN" altLang="en-US" sz="3000" b="1">
              <a:solidFill>
                <a:srgbClr val="77933C"/>
              </a:solidFill>
              <a:cs typeface="Arial" pitchFamily="34" charset="0"/>
            </a:endParaRPr>
          </a:p>
        </p:txBody>
      </p:sp>
      <p:sp>
        <p:nvSpPr>
          <p:cNvPr id="24586"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13" name="五边形 12"/>
          <p:cNvSpPr>
            <a:spLocks noChangeArrowheads="1"/>
          </p:cNvSpPr>
          <p:nvPr/>
        </p:nvSpPr>
        <p:spPr bwMode="auto">
          <a:xfrm>
            <a:off x="539720" y="1219701"/>
            <a:ext cx="125415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24588" name="矩形 13"/>
          <p:cNvSpPr>
            <a:spLocks noChangeArrowheads="1"/>
          </p:cNvSpPr>
          <p:nvPr/>
        </p:nvSpPr>
        <p:spPr bwMode="auto">
          <a:xfrm>
            <a:off x="1905059" y="1173991"/>
            <a:ext cx="63428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800" b="1" dirty="0">
                <a:latin typeface="Times New Roman" pitchFamily="18" charset="0"/>
              </a:rPr>
              <a:t>Work in pairs and discuss the questions.</a:t>
            </a:r>
            <a:endParaRPr lang="zh-CN" altLang="zh-CN" sz="2800" b="1" dirty="0">
              <a:latin typeface="Times New Roman" pitchFamily="18" charset="0"/>
            </a:endParaRPr>
          </a:p>
        </p:txBody>
      </p:sp>
      <p:pic>
        <p:nvPicPr>
          <p:cNvPr id="24591" name="Picture 6" descr="I:\第三版\图\u=2021574108,2774202258&amp;fm=23&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13" y="4343400"/>
            <a:ext cx="3100387"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32"/>
          <p:cNvSpPr txBox="1">
            <a:spLocks noChangeArrowheads="1"/>
          </p:cNvSpPr>
          <p:nvPr/>
        </p:nvSpPr>
        <p:spPr bwMode="auto">
          <a:xfrm>
            <a:off x="2468563" y="280988"/>
            <a:ext cx="2463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rPr>
              <a:t>Warm-up</a:t>
            </a:r>
            <a:endParaRPr kumimoji="1" lang="zh-CN" altLang="en-US" sz="2800" b="1" dirty="0">
              <a:solidFill>
                <a:srgbClr val="FF9F47"/>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21" name="直线连接符 20"/>
          <p:cNvCxnSpPr/>
          <p:nvPr/>
        </p:nvCxnSpPr>
        <p:spPr>
          <a:xfrm flipH="1">
            <a:off x="3784600" y="3973513"/>
            <a:ext cx="7445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36" name="直线连接符 35"/>
          <p:cNvCxnSpPr/>
          <p:nvPr/>
        </p:nvCxnSpPr>
        <p:spPr>
          <a:xfrm flipH="1" flipV="1">
            <a:off x="3503613" y="4600575"/>
            <a:ext cx="463550" cy="481013"/>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latin typeface="Times New Roman" pitchFamily="18" charset="0"/>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79882"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3"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408000"/>
                </a:solidFill>
                <a:cs typeface="Arial" pitchFamily="34" charset="0"/>
              </a:rPr>
              <a:t>Explore</a:t>
            </a:r>
            <a:r>
              <a:rPr kumimoji="1" lang="en-US" altLang="zh-CN" sz="3000" b="1">
                <a:solidFill>
                  <a:srgbClr val="BFBFBF"/>
                </a:solidFill>
                <a:cs typeface="Arial" pitchFamily="34" charset="0"/>
              </a:rPr>
              <a:t> </a:t>
            </a:r>
            <a:r>
              <a:rPr kumimoji="1" lang="en-US" altLang="zh-CN" sz="3000" b="1">
                <a:solidFill>
                  <a:srgbClr val="408000"/>
                </a:solidFill>
                <a:cs typeface="Arial" pitchFamily="34" charset="0"/>
              </a:rPr>
              <a:t>1</a:t>
            </a:r>
            <a:endParaRPr kumimoji="1" lang="zh-CN" altLang="en-US" sz="3000" b="1">
              <a:solidFill>
                <a:srgbClr val="408000"/>
              </a:solidFill>
              <a:cs typeface="Arial" pitchFamily="34" charset="0"/>
            </a:endParaRPr>
          </a:p>
        </p:txBody>
      </p:sp>
      <p:sp>
        <p:nvSpPr>
          <p:cNvPr id="79884"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79885"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cxnSp>
        <p:nvCxnSpPr>
          <p:cNvPr id="9" name="直线连接符 8"/>
          <p:cNvCxnSpPr/>
          <p:nvPr/>
        </p:nvCxnSpPr>
        <p:spPr>
          <a:xfrm flipH="1">
            <a:off x="3503613" y="1774825"/>
            <a:ext cx="463550" cy="46355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2" name="直线连接符 41"/>
          <p:cNvCxnSpPr/>
          <p:nvPr/>
        </p:nvCxnSpPr>
        <p:spPr>
          <a:xfrm flipH="1">
            <a:off x="3962400" y="1774825"/>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cxnSp>
        <p:nvCxnSpPr>
          <p:cNvPr id="45" name="直线连接符 44"/>
          <p:cNvCxnSpPr/>
          <p:nvPr/>
        </p:nvCxnSpPr>
        <p:spPr>
          <a:xfrm flipH="1">
            <a:off x="3962400" y="5072063"/>
            <a:ext cx="566738" cy="0"/>
          </a:xfrm>
          <a:prstGeom prst="line">
            <a:avLst/>
          </a:prstGeom>
          <a:ln>
            <a:solidFill>
              <a:srgbClr val="64A96A"/>
            </a:solidFill>
          </a:ln>
        </p:spPr>
        <p:style>
          <a:lnRef idx="1">
            <a:schemeClr val="accent5"/>
          </a:lnRef>
          <a:fillRef idx="0">
            <a:schemeClr val="accent5"/>
          </a:fillRef>
          <a:effectRef idx="0">
            <a:schemeClr val="accent5"/>
          </a:effectRef>
          <a:fontRef idx="minor">
            <a:schemeClr val="tx1"/>
          </a:fontRef>
        </p:style>
      </p:cxnSp>
      <p:sp>
        <p:nvSpPr>
          <p:cNvPr id="49" name="圆角矩形 50">
            <a:hlinkClick r:id="rId3" action="ppaction://hlinksldjump"/>
          </p:cNvPr>
          <p:cNvSpPr/>
          <p:nvPr/>
        </p:nvSpPr>
        <p:spPr bwMode="auto">
          <a:xfrm>
            <a:off x="4706938" y="1463675"/>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890" name="矩形 49">
            <a:hlinkClick r:id="rId3" action="ppaction://hlinksldjump"/>
          </p:cNvPr>
          <p:cNvSpPr>
            <a:spLocks noChangeArrowheads="1"/>
          </p:cNvSpPr>
          <p:nvPr/>
        </p:nvSpPr>
        <p:spPr bwMode="auto">
          <a:xfrm>
            <a:off x="5294313" y="1544638"/>
            <a:ext cx="111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Review</a:t>
            </a:r>
            <a:endParaRPr lang="zh-CN" altLang="en-US" sz="2400" b="1">
              <a:solidFill>
                <a:schemeClr val="bg1"/>
              </a:solidFill>
            </a:endParaRPr>
          </a:p>
        </p:txBody>
      </p:sp>
      <p:sp>
        <p:nvSpPr>
          <p:cNvPr id="51" name="圆角矩形 50">
            <a:hlinkClick r:id="" action="ppaction://noaction"/>
          </p:cNvPr>
          <p:cNvSpPr/>
          <p:nvPr/>
        </p:nvSpPr>
        <p:spPr bwMode="auto">
          <a:xfrm>
            <a:off x="4706938" y="477361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892" name="矩形 51">
            <a:hlinkClick r:id="" action="ppaction://noaction"/>
          </p:cNvPr>
          <p:cNvSpPr>
            <a:spLocks noChangeArrowheads="1"/>
          </p:cNvSpPr>
          <p:nvPr/>
        </p:nvSpPr>
        <p:spPr bwMode="auto">
          <a:xfrm>
            <a:off x="5338763" y="4916488"/>
            <a:ext cx="2144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Language focus</a:t>
            </a:r>
            <a:endParaRPr lang="zh-CN" altLang="en-US" sz="2400" b="1">
              <a:solidFill>
                <a:schemeClr val="bg1"/>
              </a:solidFill>
            </a:endParaRPr>
          </a:p>
        </p:txBody>
      </p:sp>
      <p:sp>
        <p:nvSpPr>
          <p:cNvPr id="25" name="圆角矩形 24">
            <a:hlinkClick r:id="" action="ppaction://noaction"/>
          </p:cNvPr>
          <p:cNvSpPr/>
          <p:nvPr/>
        </p:nvSpPr>
        <p:spPr bwMode="auto">
          <a:xfrm>
            <a:off x="4706938" y="2563813"/>
            <a:ext cx="3960812" cy="719137"/>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894" name="矩形 30">
            <a:hlinkClick r:id="" action="ppaction://noaction"/>
          </p:cNvPr>
          <p:cNvSpPr>
            <a:spLocks noChangeArrowheads="1"/>
          </p:cNvSpPr>
          <p:nvPr/>
        </p:nvSpPr>
        <p:spPr bwMode="auto">
          <a:xfrm>
            <a:off x="5294313" y="2673350"/>
            <a:ext cx="1601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Word bank</a:t>
            </a:r>
            <a:endParaRPr lang="zh-CN" altLang="en-US" sz="2400" b="1">
              <a:solidFill>
                <a:schemeClr val="bg1"/>
              </a:solidFill>
            </a:endParaRPr>
          </a:p>
        </p:txBody>
      </p:sp>
      <p:sp>
        <p:nvSpPr>
          <p:cNvPr id="34" name="圆角矩形 33">
            <a:hlinkClick r:id="" action="ppaction://noaction"/>
          </p:cNvPr>
          <p:cNvSpPr/>
          <p:nvPr/>
        </p:nvSpPr>
        <p:spPr bwMode="auto">
          <a:xfrm>
            <a:off x="4706938" y="3662363"/>
            <a:ext cx="3960812" cy="720725"/>
          </a:xfrm>
          <a:prstGeom prst="roundRect">
            <a:avLst>
              <a:gd name="adj" fmla="val 7848"/>
            </a:avLst>
          </a:prstGeom>
          <a:solidFill>
            <a:srgbClr val="64A96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endParaRPr>
          </a:p>
        </p:txBody>
      </p:sp>
      <p:sp>
        <p:nvSpPr>
          <p:cNvPr id="79896" name="矩形 34">
            <a:hlinkClick r:id="" action="ppaction://noaction"/>
          </p:cNvPr>
          <p:cNvSpPr>
            <a:spLocks noChangeArrowheads="1"/>
          </p:cNvSpPr>
          <p:nvPr/>
        </p:nvSpPr>
        <p:spPr bwMode="auto">
          <a:xfrm>
            <a:off x="5294313" y="3792538"/>
            <a:ext cx="2622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400" b="1">
                <a:solidFill>
                  <a:schemeClr val="bg1"/>
                </a:solidFill>
              </a:rPr>
              <a:t>Extended exercises</a:t>
            </a:r>
            <a:endParaRPr lang="zh-CN" altLang="en-US" sz="2400" b="1">
              <a:solidFill>
                <a:schemeClr val="bg1"/>
              </a:solidFill>
            </a:endParaRPr>
          </a:p>
        </p:txBody>
      </p:sp>
      <p:pic>
        <p:nvPicPr>
          <p:cNvPr id="79897" name="Picture 21">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图片 28"/>
          <p:cNvPicPr>
            <a:picLocks noChangeAspect="1"/>
          </p:cNvPicPr>
          <p:nvPr/>
        </p:nvPicPr>
        <p:blipFill>
          <a:blip r:embed="rId6"/>
          <a:stretch>
            <a:fillRect/>
          </a:stretch>
        </p:blipFill>
        <p:spPr>
          <a:xfrm>
            <a:off x="703263" y="1694346"/>
            <a:ext cx="3427412" cy="33872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30"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矩形 5"/>
          <p:cNvSpPr>
            <a:spLocks noChangeArrowheads="1"/>
          </p:cNvSpPr>
          <p:nvPr/>
        </p:nvSpPr>
        <p:spPr bwMode="auto">
          <a:xfrm>
            <a:off x="1565506" y="1628875"/>
            <a:ext cx="68516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800" b="1" dirty="0">
                <a:latin typeface="Times New Roman" pitchFamily="18" charset="0"/>
                <a:cs typeface="Arial" pitchFamily="34" charset="0"/>
              </a:rPr>
              <a:t>Replace the underlined words with the correct form of the words below. You may need to make other changes.</a:t>
            </a:r>
          </a:p>
        </p:txBody>
      </p:sp>
      <p:sp>
        <p:nvSpPr>
          <p:cNvPr id="14" name="矩形 13"/>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15" name="直线连接符 14"/>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16" name="直线连接符 15"/>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17" name="直线连接符 16"/>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80903"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4" name="文本框 18"/>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408000"/>
                </a:solidFill>
                <a:cs typeface="Arial" pitchFamily="34" charset="0"/>
              </a:rPr>
              <a:t>Explore</a:t>
            </a:r>
            <a:r>
              <a:rPr kumimoji="1" lang="en-US" altLang="zh-CN" sz="3000" b="1">
                <a:solidFill>
                  <a:srgbClr val="BFBFBF"/>
                </a:solidFill>
                <a:cs typeface="Arial" pitchFamily="34" charset="0"/>
              </a:rPr>
              <a:t> </a:t>
            </a:r>
            <a:r>
              <a:rPr kumimoji="1" lang="en-US" altLang="zh-CN" sz="3000" b="1">
                <a:solidFill>
                  <a:srgbClr val="408000"/>
                </a:solidFill>
                <a:cs typeface="Arial" pitchFamily="34" charset="0"/>
              </a:rPr>
              <a:t>1</a:t>
            </a:r>
            <a:endParaRPr kumimoji="1" lang="zh-CN" altLang="en-US" sz="3000" b="1">
              <a:solidFill>
                <a:srgbClr val="408000"/>
              </a:solidFill>
              <a:cs typeface="Arial" pitchFamily="34" charset="0"/>
            </a:endParaRPr>
          </a:p>
        </p:txBody>
      </p:sp>
      <p:sp>
        <p:nvSpPr>
          <p:cNvPr id="80905"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80907" name="文本框 22"/>
          <p:cNvSpPr txBox="1">
            <a:spLocks noChangeArrowheads="1"/>
          </p:cNvSpPr>
          <p:nvPr/>
        </p:nvSpPr>
        <p:spPr bwMode="auto">
          <a:xfrm>
            <a:off x="204788" y="981075"/>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latin typeface="Times New Roman" pitchFamily="18" charset="0"/>
              </a:rPr>
              <a:t>Review </a:t>
            </a:r>
            <a:endParaRPr kumimoji="1" lang="zh-CN" altLang="en-US" sz="2800" b="1" dirty="0">
              <a:solidFill>
                <a:srgbClr val="64A96A"/>
              </a:solidFill>
              <a:latin typeface="Times New Roman" pitchFamily="18" charset="0"/>
            </a:endParaRPr>
          </a:p>
        </p:txBody>
      </p:sp>
      <p:sp>
        <p:nvSpPr>
          <p:cNvPr id="24" name="五边形 23"/>
          <p:cNvSpPr>
            <a:spLocks noChangeArrowheads="1"/>
          </p:cNvSpPr>
          <p:nvPr/>
        </p:nvSpPr>
        <p:spPr bwMode="auto">
          <a:xfrm>
            <a:off x="272683" y="1716088"/>
            <a:ext cx="1292823"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cxnSp>
        <p:nvCxnSpPr>
          <p:cNvPr id="80909" name="直接连接符 6"/>
          <p:cNvCxnSpPr>
            <a:cxnSpLocks noChangeShapeType="1"/>
          </p:cNvCxnSpPr>
          <p:nvPr/>
        </p:nvCxnSpPr>
        <p:spPr bwMode="auto">
          <a:xfrm flipV="1">
            <a:off x="619125" y="3471863"/>
            <a:ext cx="8129588" cy="285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80910" name="直接连接符 7"/>
          <p:cNvCxnSpPr>
            <a:cxnSpLocks noChangeShapeType="1"/>
          </p:cNvCxnSpPr>
          <p:nvPr/>
        </p:nvCxnSpPr>
        <p:spPr bwMode="auto">
          <a:xfrm flipV="1">
            <a:off x="619125" y="4478338"/>
            <a:ext cx="8129588" cy="301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91151" name="文本框 21"/>
          <p:cNvSpPr txBox="1">
            <a:spLocks noChangeArrowheads="1"/>
          </p:cNvSpPr>
          <p:nvPr/>
        </p:nvSpPr>
        <p:spPr bwMode="auto">
          <a:xfrm>
            <a:off x="704850" y="3429000"/>
            <a:ext cx="775493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buFont typeface="Arial" pitchFamily="34" charset="0"/>
              <a:buNone/>
              <a:defRPr/>
            </a:pPr>
            <a:r>
              <a:rPr lang="en-US" altLang="zh-CN" sz="2400" dirty="0">
                <a:latin typeface="Times New Roman" pitchFamily="18" charset="0"/>
              </a:rPr>
              <a:t>irritate 			rarely			loyalty </a:t>
            </a:r>
          </a:p>
          <a:p>
            <a:pPr eaLnBrk="1" hangingPunct="1">
              <a:lnSpc>
                <a:spcPct val="130000"/>
              </a:lnSpc>
              <a:buFont typeface="Arial" pitchFamily="34" charset="0"/>
              <a:buNone/>
              <a:defRPr/>
            </a:pPr>
            <a:r>
              <a:rPr lang="en-US" altLang="zh-CN" sz="2400" dirty="0">
                <a:latin typeface="Times New Roman" pitchFamily="18" charset="0"/>
              </a:rPr>
              <a:t>complicate 		obligation 		possession</a:t>
            </a:r>
          </a:p>
        </p:txBody>
      </p:sp>
      <p:sp>
        <p:nvSpPr>
          <p:cNvPr id="22" name="动作按钮: 第一张 21">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cxnSp>
        <p:nvCxnSpPr>
          <p:cNvPr id="19"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20"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11" name="矩形 10"/>
          <p:cNvSpPr/>
          <p:nvPr/>
        </p:nvSpPr>
        <p:spPr>
          <a:xfrm>
            <a:off x="245269" y="755650"/>
            <a:ext cx="8424863" cy="5740033"/>
          </a:xfrm>
          <a:prstGeom prst="rect">
            <a:avLst/>
          </a:prstGeom>
        </p:spPr>
        <p:txBody>
          <a:bodyPr>
            <a:spAutoFit/>
          </a:bodyPr>
          <a:lstStyle/>
          <a:p>
            <a:pPr>
              <a:spcBef>
                <a:spcPts val="600"/>
              </a:spcBef>
              <a:defRPr/>
            </a:pPr>
            <a:r>
              <a:rPr lang="zh-CN" altLang="en-US" sz="2600" dirty="0">
                <a:latin typeface="Times New Roman" pitchFamily="18" charset="0"/>
              </a:rPr>
              <a:t>1 Your </a:t>
            </a:r>
            <a:r>
              <a:rPr lang="zh-CN" altLang="en-US" sz="2600" u="sng" dirty="0">
                <a:latin typeface="Times New Roman" pitchFamily="18" charset="0"/>
              </a:rPr>
              <a:t>owning</a:t>
            </a:r>
            <a:r>
              <a:rPr lang="zh-CN" altLang="en-US" sz="2600" dirty="0">
                <a:latin typeface="Times New Roman" pitchFamily="18" charset="0"/>
              </a:rPr>
              <a:t> of friendship is your life treasure. </a:t>
            </a:r>
            <a:endParaRPr lang="en-US" altLang="zh-CN" sz="2600" dirty="0">
              <a:latin typeface="Times New Roman" pitchFamily="18" charset="0"/>
            </a:endParaRPr>
          </a:p>
          <a:p>
            <a:pPr>
              <a:spcBef>
                <a:spcPts val="600"/>
              </a:spcBef>
              <a:defRPr/>
            </a:pPr>
            <a:r>
              <a:rPr lang="zh-CN" altLang="en-US" sz="2600" dirty="0">
                <a:latin typeface="Times New Roman" pitchFamily="18" charset="0"/>
              </a:rPr>
              <a:t>2 It </a:t>
            </a:r>
            <a:r>
              <a:rPr lang="zh-CN" altLang="en-US" sz="2600" u="sng" dirty="0">
                <a:latin typeface="Times New Roman" pitchFamily="18" charset="0"/>
              </a:rPr>
              <a:t>made</a:t>
            </a:r>
            <a:r>
              <a:rPr lang="zh-CN" altLang="en-US" sz="2600" dirty="0">
                <a:latin typeface="Times New Roman" pitchFamily="18" charset="0"/>
              </a:rPr>
              <a:t> me </a:t>
            </a:r>
            <a:r>
              <a:rPr lang="zh-CN" altLang="en-US" sz="2600" u="sng" dirty="0">
                <a:latin typeface="Times New Roman" pitchFamily="18" charset="0"/>
              </a:rPr>
              <a:t>annoyed</a:t>
            </a:r>
            <a:r>
              <a:rPr lang="zh-CN" altLang="en-US" sz="2600" dirty="0">
                <a:latin typeface="Times New Roman" pitchFamily="18" charset="0"/>
              </a:rPr>
              <a:t> that my best friend Lucy gave me a</a:t>
            </a:r>
            <a:endParaRPr lang="en-US" altLang="zh-CN" sz="2600" dirty="0">
              <a:latin typeface="Times New Roman" pitchFamily="18" charset="0"/>
            </a:endParaRPr>
          </a:p>
          <a:p>
            <a:pPr>
              <a:spcBef>
                <a:spcPts val="600"/>
              </a:spcBef>
              <a:defRPr/>
            </a:pPr>
            <a:r>
              <a:rPr lang="en-US" altLang="zh-CN" sz="2600" dirty="0">
                <a:latin typeface="Times New Roman" pitchFamily="18" charset="0"/>
              </a:rPr>
              <a:t>  </a:t>
            </a:r>
            <a:r>
              <a:rPr lang="zh-CN" altLang="en-US" sz="2600" dirty="0">
                <a:latin typeface="Times New Roman" pitchFamily="18" charset="0"/>
              </a:rPr>
              <a:t> cold response when I was in need of help. </a:t>
            </a:r>
            <a:endParaRPr lang="en-US" altLang="zh-CN" sz="2600" dirty="0">
              <a:latin typeface="Times New Roman" pitchFamily="18" charset="0"/>
            </a:endParaRPr>
          </a:p>
          <a:p>
            <a:pPr>
              <a:spcBef>
                <a:spcPts val="600"/>
              </a:spcBef>
              <a:defRPr/>
            </a:pPr>
            <a:endParaRPr lang="en-US" altLang="zh-CN" sz="2600" dirty="0">
              <a:latin typeface="Times New Roman" pitchFamily="18" charset="0"/>
            </a:endParaRPr>
          </a:p>
          <a:p>
            <a:pPr>
              <a:spcBef>
                <a:spcPts val="600"/>
              </a:spcBef>
              <a:defRPr/>
            </a:pPr>
            <a:r>
              <a:rPr lang="zh-CN" altLang="en-US" sz="2600" dirty="0">
                <a:latin typeface="Times New Roman" pitchFamily="18" charset="0"/>
              </a:rPr>
              <a:t>3 Many young people use social networking sites to stay in</a:t>
            </a:r>
            <a:endParaRPr lang="en-US" altLang="zh-CN" sz="2600" dirty="0">
              <a:latin typeface="Times New Roman" pitchFamily="18" charset="0"/>
            </a:endParaRPr>
          </a:p>
          <a:p>
            <a:pPr>
              <a:spcBef>
                <a:spcPts val="600"/>
              </a:spcBef>
              <a:defRPr/>
            </a:pPr>
            <a:r>
              <a:rPr lang="en-US" altLang="zh-CN" sz="2600" dirty="0">
                <a:latin typeface="Times New Roman" pitchFamily="18" charset="0"/>
              </a:rPr>
              <a:t>  </a:t>
            </a:r>
            <a:r>
              <a:rPr lang="zh-CN" altLang="en-US" sz="2600" dirty="0">
                <a:latin typeface="Times New Roman" pitchFamily="18" charset="0"/>
              </a:rPr>
              <a:t> touch with friends they </a:t>
            </a:r>
            <a:r>
              <a:rPr lang="zh-CN" altLang="en-US" sz="2600" u="sng" dirty="0">
                <a:latin typeface="Times New Roman" pitchFamily="18" charset="0"/>
              </a:rPr>
              <a:t>seldom</a:t>
            </a:r>
            <a:r>
              <a:rPr lang="zh-CN" altLang="en-US" sz="2600" dirty="0">
                <a:latin typeface="Times New Roman" pitchFamily="18" charset="0"/>
              </a:rPr>
              <a:t> see in person. </a:t>
            </a:r>
            <a:endParaRPr lang="en-US" altLang="zh-CN" sz="2600" dirty="0">
              <a:latin typeface="Times New Roman" pitchFamily="18" charset="0"/>
            </a:endParaRPr>
          </a:p>
          <a:p>
            <a:pPr>
              <a:spcBef>
                <a:spcPts val="600"/>
              </a:spcBef>
              <a:defRPr/>
            </a:pPr>
            <a:r>
              <a:rPr lang="zh-CN" altLang="en-US" sz="2600" dirty="0">
                <a:latin typeface="Times New Roman" pitchFamily="18" charset="0"/>
              </a:rPr>
              <a:t>4 To </a:t>
            </a:r>
            <a:r>
              <a:rPr lang="zh-CN" altLang="en-US" sz="2600" u="sng" dirty="0">
                <a:latin typeface="Times New Roman" pitchFamily="18" charset="0"/>
              </a:rPr>
              <a:t>make</a:t>
            </a:r>
            <a:r>
              <a:rPr lang="zh-CN" altLang="en-US" sz="2600" dirty="0">
                <a:latin typeface="Times New Roman" pitchFamily="18" charset="0"/>
              </a:rPr>
              <a:t> matters </a:t>
            </a:r>
            <a:r>
              <a:rPr lang="zh-CN" altLang="en-US" sz="2600" u="sng" dirty="0">
                <a:latin typeface="Times New Roman" pitchFamily="18" charset="0"/>
              </a:rPr>
              <a:t>more complex</a:t>
            </a:r>
            <a:r>
              <a:rPr lang="zh-CN" altLang="en-US" sz="2600" dirty="0">
                <a:latin typeface="Times New Roman" pitchFamily="18" charset="0"/>
              </a:rPr>
              <a:t>, there are alternative terms</a:t>
            </a:r>
            <a:endParaRPr lang="en-US" altLang="zh-CN" sz="2600" dirty="0">
              <a:latin typeface="Times New Roman" pitchFamily="18" charset="0"/>
            </a:endParaRPr>
          </a:p>
          <a:p>
            <a:pPr>
              <a:spcBef>
                <a:spcPts val="600"/>
              </a:spcBef>
              <a:defRPr/>
            </a:pPr>
            <a:r>
              <a:rPr lang="en-US" altLang="zh-CN" sz="2600" dirty="0">
                <a:latin typeface="Times New Roman" pitchFamily="18" charset="0"/>
              </a:rPr>
              <a:t>  </a:t>
            </a:r>
            <a:r>
              <a:rPr lang="zh-CN" altLang="en-US" sz="2600" dirty="0">
                <a:latin typeface="Times New Roman" pitchFamily="18" charset="0"/>
              </a:rPr>
              <a:t> to </a:t>
            </a:r>
            <a:r>
              <a:rPr lang="en-US" altLang="zh-CN" sz="2600" dirty="0">
                <a:latin typeface="Times New Roman" pitchFamily="18" charset="0"/>
              </a:rPr>
              <a:t>“</a:t>
            </a:r>
            <a:r>
              <a:rPr lang="zh-CN" altLang="en-US" sz="2600" dirty="0">
                <a:latin typeface="Times New Roman" pitchFamily="18" charset="0"/>
              </a:rPr>
              <a:t>friend</a:t>
            </a:r>
            <a:r>
              <a:rPr lang="en-US" altLang="zh-CN" sz="2600" dirty="0">
                <a:latin typeface="Times New Roman" pitchFamily="18" charset="0"/>
              </a:rPr>
              <a:t>”:</a:t>
            </a:r>
            <a:r>
              <a:rPr lang="zh-CN" altLang="en-US" sz="2600" dirty="0">
                <a:latin typeface="Times New Roman" pitchFamily="18" charset="0"/>
              </a:rPr>
              <a:t> </a:t>
            </a:r>
            <a:r>
              <a:rPr lang="en-US" altLang="zh-CN" sz="2600" dirty="0">
                <a:latin typeface="Times New Roman" pitchFamily="18" charset="0"/>
              </a:rPr>
              <a:t>“</a:t>
            </a:r>
            <a:r>
              <a:rPr lang="zh-CN" altLang="en-US" sz="2600" dirty="0">
                <a:latin typeface="Times New Roman" pitchFamily="18" charset="0"/>
              </a:rPr>
              <a:t>mate</a:t>
            </a:r>
            <a:r>
              <a:rPr lang="en-US" altLang="zh-CN" sz="2600" dirty="0">
                <a:latin typeface="Times New Roman" pitchFamily="18" charset="0"/>
              </a:rPr>
              <a:t>”,</a:t>
            </a:r>
            <a:r>
              <a:rPr lang="zh-CN" altLang="en-US" sz="2600" dirty="0">
                <a:latin typeface="Times New Roman" pitchFamily="18" charset="0"/>
              </a:rPr>
              <a:t> </a:t>
            </a:r>
            <a:r>
              <a:rPr lang="en-US" altLang="zh-CN" sz="2600" dirty="0">
                <a:latin typeface="Times New Roman" pitchFamily="18" charset="0"/>
              </a:rPr>
              <a:t>“</a:t>
            </a:r>
            <a:r>
              <a:rPr lang="zh-CN" altLang="en-US" sz="2600" dirty="0">
                <a:latin typeface="Times New Roman" pitchFamily="18" charset="0"/>
              </a:rPr>
              <a:t>pal</a:t>
            </a:r>
            <a:r>
              <a:rPr lang="en-US" altLang="zh-CN" sz="2600" dirty="0">
                <a:latin typeface="Times New Roman" pitchFamily="18" charset="0"/>
              </a:rPr>
              <a:t>”,</a:t>
            </a:r>
            <a:r>
              <a:rPr lang="zh-CN" altLang="en-US" sz="2600" dirty="0">
                <a:latin typeface="Times New Roman" pitchFamily="18" charset="0"/>
              </a:rPr>
              <a:t> and </a:t>
            </a:r>
            <a:r>
              <a:rPr lang="en-US" altLang="zh-CN" sz="2600" dirty="0">
                <a:latin typeface="Times New Roman" pitchFamily="18" charset="0"/>
              </a:rPr>
              <a:t>“</a:t>
            </a:r>
            <a:r>
              <a:rPr lang="zh-CN" altLang="en-US" sz="2600" dirty="0">
                <a:latin typeface="Times New Roman" pitchFamily="18" charset="0"/>
              </a:rPr>
              <a:t>buddy</a:t>
            </a:r>
            <a:r>
              <a:rPr lang="en-US" altLang="zh-CN" sz="2600" dirty="0">
                <a:latin typeface="Times New Roman" pitchFamily="18" charset="0"/>
              </a:rPr>
              <a:t>.”</a:t>
            </a:r>
            <a:r>
              <a:rPr lang="zh-CN" altLang="en-US" sz="2600" dirty="0">
                <a:latin typeface="Times New Roman" pitchFamily="18" charset="0"/>
              </a:rPr>
              <a:t> </a:t>
            </a:r>
            <a:endParaRPr lang="en-US" altLang="zh-CN" sz="2600" b="1" dirty="0">
              <a:latin typeface="Times New Roman" pitchFamily="18" charset="0"/>
            </a:endParaRPr>
          </a:p>
          <a:p>
            <a:pPr>
              <a:spcBef>
                <a:spcPts val="600"/>
              </a:spcBef>
              <a:defRPr/>
            </a:pPr>
            <a:r>
              <a:rPr lang="zh-CN" altLang="en-US" sz="2600" dirty="0">
                <a:latin typeface="Times New Roman" pitchFamily="18" charset="0"/>
              </a:rPr>
              <a:t>5 The movie tells a story not only about basketball, but also</a:t>
            </a:r>
            <a:endParaRPr lang="en-US" altLang="zh-CN" sz="2600" dirty="0">
              <a:latin typeface="Times New Roman" pitchFamily="18" charset="0"/>
            </a:endParaRPr>
          </a:p>
          <a:p>
            <a:pPr>
              <a:spcBef>
                <a:spcPts val="600"/>
              </a:spcBef>
              <a:defRPr/>
            </a:pPr>
            <a:r>
              <a:rPr lang="en-US" altLang="zh-CN" sz="2600" dirty="0">
                <a:latin typeface="Times New Roman" pitchFamily="18" charset="0"/>
              </a:rPr>
              <a:t>  </a:t>
            </a:r>
            <a:r>
              <a:rPr lang="zh-CN" altLang="en-US" sz="2600" dirty="0">
                <a:latin typeface="Times New Roman" pitchFamily="18" charset="0"/>
              </a:rPr>
              <a:t> about </a:t>
            </a:r>
            <a:r>
              <a:rPr lang="zh-CN" altLang="en-US" sz="2600" u="sng" dirty="0">
                <a:latin typeface="Times New Roman" pitchFamily="18" charset="0"/>
              </a:rPr>
              <a:t>being true and faithful</a:t>
            </a:r>
            <a:r>
              <a:rPr lang="zh-CN" altLang="en-US" sz="2600" dirty="0">
                <a:latin typeface="Times New Roman" pitchFamily="18" charset="0"/>
              </a:rPr>
              <a:t>. </a:t>
            </a:r>
            <a:endParaRPr lang="en-US" altLang="zh-CN" sz="2600" dirty="0">
              <a:latin typeface="Times New Roman" pitchFamily="18" charset="0"/>
            </a:endParaRPr>
          </a:p>
          <a:p>
            <a:pPr>
              <a:spcBef>
                <a:spcPts val="600"/>
              </a:spcBef>
              <a:defRPr/>
            </a:pPr>
            <a:r>
              <a:rPr lang="zh-CN" altLang="en-US" sz="2600" dirty="0">
                <a:latin typeface="Times New Roman" pitchFamily="18" charset="0"/>
              </a:rPr>
              <a:t>6 Friends have a </a:t>
            </a:r>
            <a:r>
              <a:rPr lang="zh-CN" altLang="en-US" sz="2600" u="sng" dirty="0">
                <a:latin typeface="Times New Roman" pitchFamily="18" charset="0"/>
              </a:rPr>
              <a:t>duty</a:t>
            </a:r>
            <a:r>
              <a:rPr lang="zh-CN" altLang="en-US" sz="2600" dirty="0">
                <a:latin typeface="Times New Roman" pitchFamily="18" charset="0"/>
              </a:rPr>
              <a:t> to warn each other not to move in an</a:t>
            </a:r>
            <a:endParaRPr lang="en-US" altLang="zh-CN" sz="2600" dirty="0">
              <a:latin typeface="Times New Roman" pitchFamily="18" charset="0"/>
            </a:endParaRPr>
          </a:p>
          <a:p>
            <a:pPr>
              <a:spcBef>
                <a:spcPts val="600"/>
              </a:spcBef>
              <a:defRPr/>
            </a:pPr>
            <a:r>
              <a:rPr lang="en-US" altLang="zh-CN" sz="2600" dirty="0">
                <a:latin typeface="Times New Roman" pitchFamily="18" charset="0"/>
              </a:rPr>
              <a:t>  </a:t>
            </a:r>
            <a:r>
              <a:rPr lang="zh-CN" altLang="en-US" sz="2600" dirty="0">
                <a:latin typeface="Times New Roman" pitchFamily="18" charset="0"/>
              </a:rPr>
              <a:t> unwise direction.</a:t>
            </a:r>
          </a:p>
        </p:txBody>
      </p:sp>
      <p:sp>
        <p:nvSpPr>
          <p:cNvPr id="2" name="矩形 1"/>
          <p:cNvSpPr/>
          <p:nvPr/>
        </p:nvSpPr>
        <p:spPr>
          <a:xfrm>
            <a:off x="2909274" y="5877170"/>
            <a:ext cx="2958816" cy="492443"/>
          </a:xfrm>
          <a:prstGeom prst="rect">
            <a:avLst/>
          </a:prstGeom>
        </p:spPr>
        <p:txBody>
          <a:bodyPr wrap="square">
            <a:spAutoFit/>
          </a:bodyPr>
          <a:lstStyle/>
          <a:p>
            <a:pPr>
              <a:defRPr/>
            </a:pPr>
            <a:r>
              <a:rPr lang="zh-CN" altLang="en-US" sz="2600" b="1" dirty="0">
                <a:solidFill>
                  <a:srgbClr val="C00000"/>
                </a:solidFill>
                <a:latin typeface="Times New Roman" pitchFamily="18" charset="0"/>
              </a:rPr>
              <a:t>(an) obligation </a:t>
            </a:r>
          </a:p>
        </p:txBody>
      </p:sp>
      <p:sp>
        <p:nvSpPr>
          <p:cNvPr id="3" name="矩形 2"/>
          <p:cNvSpPr/>
          <p:nvPr/>
        </p:nvSpPr>
        <p:spPr>
          <a:xfrm>
            <a:off x="6823818" y="750798"/>
            <a:ext cx="1733167" cy="492443"/>
          </a:xfrm>
          <a:prstGeom prst="rect">
            <a:avLst/>
          </a:prstGeom>
        </p:spPr>
        <p:txBody>
          <a:bodyPr wrap="none">
            <a:spAutoFit/>
          </a:bodyPr>
          <a:lstStyle/>
          <a:p>
            <a:pPr>
              <a:defRPr/>
            </a:pPr>
            <a:r>
              <a:rPr lang="zh-CN" altLang="en-US" sz="2600" b="1" dirty="0">
                <a:solidFill>
                  <a:srgbClr val="C00000"/>
                </a:solidFill>
                <a:latin typeface="Times New Roman" pitchFamily="18" charset="0"/>
              </a:rPr>
              <a:t>possession </a:t>
            </a:r>
            <a:endParaRPr lang="zh-CN" altLang="en-US" sz="2600" dirty="0"/>
          </a:p>
        </p:txBody>
      </p:sp>
      <p:sp>
        <p:nvSpPr>
          <p:cNvPr id="4" name="矩形 3"/>
          <p:cNvSpPr/>
          <p:nvPr/>
        </p:nvSpPr>
        <p:spPr>
          <a:xfrm>
            <a:off x="5151141" y="2132910"/>
            <a:ext cx="3158237" cy="461665"/>
          </a:xfrm>
          <a:prstGeom prst="rect">
            <a:avLst/>
          </a:prstGeom>
        </p:spPr>
        <p:txBody>
          <a:bodyPr wrap="none">
            <a:spAutoFit/>
          </a:bodyPr>
          <a:lstStyle/>
          <a:p>
            <a:pPr>
              <a:defRPr/>
            </a:pPr>
            <a:r>
              <a:rPr lang="zh-CN" altLang="en-US" sz="2400" b="1" dirty="0">
                <a:solidFill>
                  <a:srgbClr val="C00000"/>
                </a:solidFill>
                <a:latin typeface="Times New Roman" pitchFamily="18" charset="0"/>
              </a:rPr>
              <a:t>(It) irritated (me </a:t>
            </a:r>
            <a:r>
              <a:rPr lang="en-US" altLang="zh-CN" sz="2400" b="1" dirty="0">
                <a:solidFill>
                  <a:srgbClr val="C00000"/>
                </a:solidFill>
                <a:latin typeface="Times New Roman" pitchFamily="18" charset="0"/>
              </a:rPr>
              <a:t>that </a:t>
            </a:r>
            <a:r>
              <a:rPr lang="zh-CN" altLang="en-US" sz="2400" b="1" dirty="0">
                <a:solidFill>
                  <a:srgbClr val="C00000"/>
                </a:solidFill>
                <a:latin typeface="Times New Roman" pitchFamily="18" charset="0"/>
              </a:rPr>
              <a:t>)</a:t>
            </a:r>
          </a:p>
        </p:txBody>
      </p:sp>
      <p:sp>
        <p:nvSpPr>
          <p:cNvPr id="5" name="矩形 4"/>
          <p:cNvSpPr/>
          <p:nvPr/>
        </p:nvSpPr>
        <p:spPr>
          <a:xfrm>
            <a:off x="6669125" y="3068975"/>
            <a:ext cx="1130822" cy="492443"/>
          </a:xfrm>
          <a:prstGeom prst="rect">
            <a:avLst/>
          </a:prstGeom>
        </p:spPr>
        <p:txBody>
          <a:bodyPr wrap="none">
            <a:spAutoFit/>
          </a:bodyPr>
          <a:lstStyle/>
          <a:p>
            <a:pPr>
              <a:defRPr/>
            </a:pPr>
            <a:r>
              <a:rPr lang="zh-CN" altLang="en-US" sz="2600" b="1" dirty="0">
                <a:solidFill>
                  <a:srgbClr val="C00000"/>
                </a:solidFill>
                <a:latin typeface="Times New Roman" pitchFamily="18" charset="0"/>
              </a:rPr>
              <a:t>rarely </a:t>
            </a:r>
            <a:endParaRPr lang="zh-CN" altLang="en-US" sz="2600" dirty="0"/>
          </a:p>
        </p:txBody>
      </p:sp>
      <p:sp>
        <p:nvSpPr>
          <p:cNvPr id="6" name="矩形 5"/>
          <p:cNvSpPr/>
          <p:nvPr/>
        </p:nvSpPr>
        <p:spPr>
          <a:xfrm>
            <a:off x="5760367" y="4119415"/>
            <a:ext cx="3505062" cy="461665"/>
          </a:xfrm>
          <a:prstGeom prst="rect">
            <a:avLst/>
          </a:prstGeom>
        </p:spPr>
        <p:txBody>
          <a:bodyPr wrap="none">
            <a:spAutoFit/>
          </a:bodyPr>
          <a:lstStyle/>
          <a:p>
            <a:pPr>
              <a:defRPr/>
            </a:pPr>
            <a:r>
              <a:rPr lang="zh-CN" altLang="en-US" sz="2400" b="1" dirty="0">
                <a:solidFill>
                  <a:srgbClr val="C00000"/>
                </a:solidFill>
                <a:latin typeface="Times New Roman" pitchFamily="18" charset="0"/>
              </a:rPr>
              <a:t>(To) complicate (matters)</a:t>
            </a:r>
            <a:endParaRPr lang="zh-CN" altLang="en-US" sz="2400" dirty="0"/>
          </a:p>
        </p:txBody>
      </p:sp>
      <p:sp>
        <p:nvSpPr>
          <p:cNvPr id="7" name="矩形 6"/>
          <p:cNvSpPr/>
          <p:nvPr/>
        </p:nvSpPr>
        <p:spPr>
          <a:xfrm>
            <a:off x="4480271" y="5013110"/>
            <a:ext cx="1231427" cy="492443"/>
          </a:xfrm>
          <a:prstGeom prst="rect">
            <a:avLst/>
          </a:prstGeom>
        </p:spPr>
        <p:txBody>
          <a:bodyPr wrap="none">
            <a:spAutoFit/>
          </a:bodyPr>
          <a:lstStyle/>
          <a:p>
            <a:pPr>
              <a:defRPr/>
            </a:pPr>
            <a:r>
              <a:rPr lang="zh-CN" altLang="en-US" sz="2600" b="1" dirty="0">
                <a:solidFill>
                  <a:srgbClr val="C00000"/>
                </a:solidFill>
                <a:latin typeface="Times New Roman" pitchFamily="18" charset="0"/>
              </a:rPr>
              <a:t>loyalty </a:t>
            </a:r>
            <a:endParaRPr lang="zh-CN" altLang="en-US" sz="2600" dirty="0"/>
          </a:p>
        </p:txBody>
      </p:sp>
      <p:sp>
        <p:nvSpPr>
          <p:cNvPr id="14"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5"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7"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矩形 5"/>
          <p:cNvSpPr>
            <a:spLocks noChangeArrowheads="1"/>
          </p:cNvSpPr>
          <p:nvPr/>
        </p:nvSpPr>
        <p:spPr bwMode="auto">
          <a:xfrm>
            <a:off x="1604644" y="980830"/>
            <a:ext cx="70834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Font typeface="Arial" pitchFamily="34" charset="0"/>
              <a:buNone/>
              <a:defRPr/>
            </a:pPr>
            <a:r>
              <a:rPr lang="en-US" altLang="zh-CN" sz="2800" b="1" dirty="0">
                <a:latin typeface="Times New Roman" pitchFamily="18" charset="0"/>
                <a:cs typeface="Arial" pitchFamily="34" charset="0"/>
              </a:rPr>
              <a:t>Complete the sentences with the expressions below. Change the form when necessary. </a:t>
            </a:r>
          </a:p>
        </p:txBody>
      </p:sp>
      <p:cxnSp>
        <p:nvCxnSpPr>
          <p:cNvPr id="82947" name="直接连接符 6"/>
          <p:cNvCxnSpPr>
            <a:cxnSpLocks noChangeShapeType="1"/>
          </p:cNvCxnSpPr>
          <p:nvPr/>
        </p:nvCxnSpPr>
        <p:spPr bwMode="auto">
          <a:xfrm flipV="1">
            <a:off x="611188" y="2492375"/>
            <a:ext cx="8129587" cy="28575"/>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82948" name="直接连接符 7"/>
          <p:cNvCxnSpPr>
            <a:cxnSpLocks noChangeShapeType="1"/>
          </p:cNvCxnSpPr>
          <p:nvPr/>
        </p:nvCxnSpPr>
        <p:spPr bwMode="auto">
          <a:xfrm flipV="1">
            <a:off x="611188" y="3573463"/>
            <a:ext cx="8129587" cy="301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93189" name="文本框 8"/>
          <p:cNvSpPr txBox="1">
            <a:spLocks noChangeArrowheads="1"/>
          </p:cNvSpPr>
          <p:nvPr/>
        </p:nvSpPr>
        <p:spPr bwMode="auto">
          <a:xfrm>
            <a:off x="611188" y="2492375"/>
            <a:ext cx="8640762"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buFont typeface="Arial" pitchFamily="34" charset="0"/>
              <a:buNone/>
              <a:defRPr/>
            </a:pPr>
            <a:r>
              <a:rPr lang="en-US" altLang="zh-CN" sz="2400" dirty="0">
                <a:latin typeface="Times New Roman" pitchFamily="18" charset="0"/>
              </a:rPr>
              <a:t>on one level 	       put up with           think of … as </a:t>
            </a:r>
          </a:p>
          <a:p>
            <a:pPr eaLnBrk="1" hangingPunct="1">
              <a:lnSpc>
                <a:spcPct val="130000"/>
              </a:lnSpc>
              <a:buFont typeface="Arial" pitchFamily="34" charset="0"/>
              <a:buNone/>
              <a:defRPr/>
            </a:pPr>
            <a:r>
              <a:rPr lang="en-US" altLang="zh-CN" sz="2400" dirty="0">
                <a:latin typeface="Times New Roman" pitchFamily="18" charset="0"/>
              </a:rPr>
              <a:t>here and now 	       die for                   out loud       on the market</a:t>
            </a:r>
          </a:p>
        </p:txBody>
      </p:sp>
      <p:sp>
        <p:nvSpPr>
          <p:cNvPr id="20" name="五边形 19"/>
          <p:cNvSpPr>
            <a:spLocks noChangeArrowheads="1"/>
          </p:cNvSpPr>
          <p:nvPr/>
        </p:nvSpPr>
        <p:spPr bwMode="auto">
          <a:xfrm>
            <a:off x="467474" y="1125538"/>
            <a:ext cx="1137170"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2</a:t>
            </a:r>
            <a:endParaRPr kumimoji="1" lang="zh-CN" altLang="en-US" sz="2400" b="1" dirty="0">
              <a:solidFill>
                <a:srgbClr val="FFFFFF"/>
              </a:solidFill>
              <a:latin typeface="Times New Roman" pitchFamily="18" charset="0"/>
            </a:endParaRPr>
          </a:p>
        </p:txBody>
      </p:sp>
      <p:sp>
        <p:nvSpPr>
          <p:cNvPr id="11" name="动作按钮: 第一张 10">
            <a:hlinkClick r:id="rId3" action="ppaction://hlinksldjump" highlightClick="1"/>
          </p:cNvPr>
          <p:cNvSpPr/>
          <p:nvPr/>
        </p:nvSpPr>
        <p:spPr>
          <a:xfrm>
            <a:off x="8607425" y="188913"/>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468313" y="4005263"/>
            <a:ext cx="8272462" cy="2092881"/>
          </a:xfrm>
          <a:prstGeom prst="rect">
            <a:avLst/>
          </a:prstGeom>
        </p:spPr>
        <p:txBody>
          <a:bodyPr>
            <a:spAutoFit/>
          </a:bodyPr>
          <a:lstStyle/>
          <a:p>
            <a:pPr>
              <a:defRPr/>
            </a:pPr>
            <a:r>
              <a:rPr lang="en-US" altLang="zh-CN" sz="2600" dirty="0">
                <a:latin typeface="Times New Roman" pitchFamily="18" charset="0"/>
              </a:rPr>
              <a:t>1 I like to read a book ____________ in my dorm, but my</a:t>
            </a:r>
          </a:p>
          <a:p>
            <a:pPr>
              <a:defRPr/>
            </a:pPr>
            <a:r>
              <a:rPr lang="en-US" altLang="zh-CN" sz="2600" dirty="0">
                <a:latin typeface="Times New Roman" pitchFamily="18" charset="0"/>
              </a:rPr>
              <a:t>   roommate says it’s annoying  and noisy. </a:t>
            </a:r>
          </a:p>
          <a:p>
            <a:pPr>
              <a:defRPr/>
            </a:pPr>
            <a:endParaRPr lang="en-US" altLang="zh-CN" sz="2600" dirty="0">
              <a:latin typeface="Times New Roman" pitchFamily="18" charset="0"/>
            </a:endParaRPr>
          </a:p>
          <a:p>
            <a:pPr>
              <a:defRPr/>
            </a:pPr>
            <a:r>
              <a:rPr lang="en-US" altLang="zh-CN" sz="2600" dirty="0">
                <a:latin typeface="Times New Roman" pitchFamily="18" charset="0"/>
              </a:rPr>
              <a:t>2 We are moved by the friendships of the soldiers in the</a:t>
            </a:r>
          </a:p>
          <a:p>
            <a:pPr>
              <a:defRPr/>
            </a:pPr>
            <a:r>
              <a:rPr lang="en-US" altLang="zh-CN" sz="2600" dirty="0">
                <a:latin typeface="Times New Roman" pitchFamily="18" charset="0"/>
              </a:rPr>
              <a:t>   movie who would ____________ each other.</a:t>
            </a:r>
            <a:endParaRPr lang="zh-CN" altLang="en-US" sz="2600" dirty="0">
              <a:latin typeface="Times New Roman" pitchFamily="18" charset="0"/>
            </a:endParaRPr>
          </a:p>
        </p:txBody>
      </p:sp>
      <p:sp>
        <p:nvSpPr>
          <p:cNvPr id="4" name="矩形 3"/>
          <p:cNvSpPr/>
          <p:nvPr/>
        </p:nvSpPr>
        <p:spPr>
          <a:xfrm>
            <a:off x="3775468" y="4005262"/>
            <a:ext cx="1370888" cy="492443"/>
          </a:xfrm>
          <a:prstGeom prst="rect">
            <a:avLst/>
          </a:prstGeom>
        </p:spPr>
        <p:txBody>
          <a:bodyPr wrap="none">
            <a:spAutoFit/>
          </a:bodyPr>
          <a:lstStyle/>
          <a:p>
            <a:pPr>
              <a:defRPr/>
            </a:pPr>
            <a:r>
              <a:rPr lang="zh-CN" altLang="en-US" sz="2600" dirty="0">
                <a:solidFill>
                  <a:srgbClr val="C00000"/>
                </a:solidFill>
                <a:latin typeface="Times New Roman" pitchFamily="18" charset="0"/>
              </a:rPr>
              <a:t>out loud </a:t>
            </a:r>
            <a:endParaRPr lang="zh-CN" altLang="en-US" sz="2600" dirty="0">
              <a:latin typeface="Times New Roman" pitchFamily="18" charset="0"/>
            </a:endParaRPr>
          </a:p>
        </p:txBody>
      </p:sp>
      <p:sp>
        <p:nvSpPr>
          <p:cNvPr id="5" name="矩形 4"/>
          <p:cNvSpPr/>
          <p:nvPr/>
        </p:nvSpPr>
        <p:spPr>
          <a:xfrm>
            <a:off x="3811298" y="5605701"/>
            <a:ext cx="1063112" cy="492443"/>
          </a:xfrm>
          <a:prstGeom prst="rect">
            <a:avLst/>
          </a:prstGeom>
        </p:spPr>
        <p:txBody>
          <a:bodyPr wrap="none">
            <a:spAutoFit/>
          </a:bodyPr>
          <a:lstStyle/>
          <a:p>
            <a:pPr>
              <a:defRPr/>
            </a:pPr>
            <a:r>
              <a:rPr lang="zh-CN" altLang="en-US" sz="2600" dirty="0">
                <a:solidFill>
                  <a:srgbClr val="C00000"/>
                </a:solidFill>
                <a:latin typeface="Times New Roman" pitchFamily="18" charset="0"/>
              </a:rPr>
              <a:t>die for</a:t>
            </a:r>
            <a:endParaRPr lang="zh-CN" altLang="en-US" sz="2600" dirty="0"/>
          </a:p>
        </p:txBody>
      </p:sp>
      <p:sp>
        <p:nvSpPr>
          <p:cNvPr id="1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4" name="图片 3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6"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动作按钮: 第一张 10">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 name="矩形 2"/>
          <p:cNvSpPr/>
          <p:nvPr/>
        </p:nvSpPr>
        <p:spPr>
          <a:xfrm>
            <a:off x="224632" y="742653"/>
            <a:ext cx="8664575" cy="5740033"/>
          </a:xfrm>
          <a:prstGeom prst="rect">
            <a:avLst/>
          </a:prstGeom>
        </p:spPr>
        <p:txBody>
          <a:bodyPr>
            <a:spAutoFit/>
          </a:bodyPr>
          <a:lstStyle/>
          <a:p>
            <a:pPr>
              <a:spcBef>
                <a:spcPts val="600"/>
              </a:spcBef>
              <a:defRPr/>
            </a:pPr>
            <a:r>
              <a:rPr lang="en-US" altLang="zh-CN" sz="2600" dirty="0">
                <a:latin typeface="Times New Roman" pitchFamily="18" charset="0"/>
              </a:rPr>
              <a:t>3 ____________ I quite like his company, but on another level I</a:t>
            </a:r>
          </a:p>
          <a:p>
            <a:pPr>
              <a:spcBef>
                <a:spcPts val="600"/>
              </a:spcBef>
              <a:defRPr/>
            </a:pPr>
            <a:r>
              <a:rPr lang="en-US" altLang="zh-CN" sz="2600" dirty="0">
                <a:latin typeface="Times New Roman" pitchFamily="18" charset="0"/>
              </a:rPr>
              <a:t>   find it a little disturbing. </a:t>
            </a:r>
          </a:p>
          <a:p>
            <a:pPr>
              <a:spcBef>
                <a:spcPts val="600"/>
              </a:spcBef>
              <a:defRPr/>
            </a:pPr>
            <a:r>
              <a:rPr lang="en-US" altLang="zh-CN" sz="2600" dirty="0">
                <a:latin typeface="Times New Roman" pitchFamily="18" charset="0"/>
              </a:rPr>
              <a:t>4 A friendship can ______________ a close tie between two</a:t>
            </a:r>
          </a:p>
          <a:p>
            <a:pPr>
              <a:spcBef>
                <a:spcPts val="600"/>
              </a:spcBef>
              <a:defRPr/>
            </a:pPr>
            <a:r>
              <a:rPr lang="en-US" altLang="zh-CN" sz="2600" dirty="0">
                <a:latin typeface="Times New Roman" pitchFamily="18" charset="0"/>
              </a:rPr>
              <a:t>   people that is often built upon mutual appreciation and shared</a:t>
            </a:r>
          </a:p>
          <a:p>
            <a:pPr>
              <a:spcBef>
                <a:spcPts val="600"/>
              </a:spcBef>
              <a:defRPr/>
            </a:pPr>
            <a:r>
              <a:rPr lang="en-US" altLang="zh-CN" sz="2600" dirty="0">
                <a:latin typeface="Times New Roman" pitchFamily="18" charset="0"/>
              </a:rPr>
              <a:t>   interests. </a:t>
            </a:r>
          </a:p>
          <a:p>
            <a:pPr>
              <a:spcBef>
                <a:spcPts val="600"/>
              </a:spcBef>
              <a:defRPr/>
            </a:pPr>
            <a:r>
              <a:rPr lang="en-US" altLang="zh-CN" sz="2600" dirty="0">
                <a:latin typeface="Times New Roman" pitchFamily="18" charset="0"/>
              </a:rPr>
              <a:t>5 Friendship means sometimes you need to _______________ </a:t>
            </a:r>
          </a:p>
          <a:p>
            <a:pPr>
              <a:spcBef>
                <a:spcPts val="600"/>
              </a:spcBef>
              <a:defRPr/>
            </a:pPr>
            <a:r>
              <a:rPr lang="en-US" altLang="zh-CN" sz="2600" dirty="0">
                <a:latin typeface="Times New Roman" pitchFamily="18" charset="0"/>
              </a:rPr>
              <a:t>   your friend’s bad behavior. </a:t>
            </a:r>
          </a:p>
          <a:p>
            <a:pPr>
              <a:spcBef>
                <a:spcPts val="600"/>
              </a:spcBef>
              <a:defRPr/>
            </a:pPr>
            <a:r>
              <a:rPr lang="en-US" altLang="zh-CN" sz="2600" dirty="0">
                <a:latin typeface="Times New Roman" pitchFamily="18" charset="0"/>
              </a:rPr>
              <a:t>6 Our friendship will make a difference in our life, not just </a:t>
            </a:r>
          </a:p>
          <a:p>
            <a:pPr>
              <a:spcBef>
                <a:spcPts val="600"/>
              </a:spcBef>
              <a:defRPr/>
            </a:pPr>
            <a:r>
              <a:rPr lang="en-US" altLang="zh-CN" sz="2600" dirty="0">
                <a:latin typeface="Times New Roman" pitchFamily="18" charset="0"/>
              </a:rPr>
              <a:t>   ____________, but also in our future life. </a:t>
            </a:r>
          </a:p>
          <a:p>
            <a:pPr>
              <a:spcBef>
                <a:spcPts val="600"/>
              </a:spcBef>
              <a:defRPr/>
            </a:pPr>
            <a:r>
              <a:rPr lang="en-US" altLang="zh-CN" sz="2600" dirty="0">
                <a:latin typeface="Times New Roman" pitchFamily="18" charset="0"/>
              </a:rPr>
              <a:t>7 The good friends Henry Ford and Thomas Edison worked</a:t>
            </a:r>
          </a:p>
          <a:p>
            <a:pPr>
              <a:spcBef>
                <a:spcPts val="600"/>
              </a:spcBef>
              <a:defRPr/>
            </a:pPr>
            <a:r>
              <a:rPr lang="en-US" altLang="zh-CN" sz="2600" dirty="0">
                <a:latin typeface="Times New Roman" pitchFamily="18" charset="0"/>
              </a:rPr>
              <a:t>   together on the electric car, but failed to put it ____________</a:t>
            </a:r>
          </a:p>
          <a:p>
            <a:pPr>
              <a:spcBef>
                <a:spcPts val="600"/>
              </a:spcBef>
              <a:defRPr/>
            </a:pPr>
            <a:r>
              <a:rPr lang="en-US" altLang="zh-CN" sz="2600" dirty="0">
                <a:latin typeface="Times New Roman" pitchFamily="18" charset="0"/>
              </a:rPr>
              <a:t>   at last. </a:t>
            </a:r>
            <a:endParaRPr lang="zh-CN" altLang="en-US" sz="2600" dirty="0">
              <a:latin typeface="Times New Roman" pitchFamily="18" charset="0"/>
            </a:endParaRPr>
          </a:p>
        </p:txBody>
      </p:sp>
      <p:sp>
        <p:nvSpPr>
          <p:cNvPr id="7" name="矩形 6"/>
          <p:cNvSpPr/>
          <p:nvPr/>
        </p:nvSpPr>
        <p:spPr>
          <a:xfrm>
            <a:off x="6764568" y="5432426"/>
            <a:ext cx="2415752" cy="492443"/>
          </a:xfrm>
          <a:prstGeom prst="rect">
            <a:avLst/>
          </a:prstGeom>
        </p:spPr>
        <p:txBody>
          <a:bodyPr wrap="square">
            <a:spAutoFit/>
          </a:bodyPr>
          <a:lstStyle/>
          <a:p>
            <a:pPr>
              <a:defRPr/>
            </a:pPr>
            <a:r>
              <a:rPr lang="zh-CN" altLang="en-US" sz="2600" dirty="0">
                <a:solidFill>
                  <a:srgbClr val="C00000"/>
                </a:solidFill>
                <a:latin typeface="Times New Roman" pitchFamily="18" charset="0"/>
              </a:rPr>
              <a:t>on the market</a:t>
            </a:r>
          </a:p>
        </p:txBody>
      </p:sp>
      <p:sp>
        <p:nvSpPr>
          <p:cNvPr id="2" name="矩形 1"/>
          <p:cNvSpPr/>
          <p:nvPr/>
        </p:nvSpPr>
        <p:spPr>
          <a:xfrm>
            <a:off x="640246" y="737891"/>
            <a:ext cx="1887055" cy="492443"/>
          </a:xfrm>
          <a:prstGeom prst="rect">
            <a:avLst/>
          </a:prstGeom>
        </p:spPr>
        <p:txBody>
          <a:bodyPr wrap="none">
            <a:spAutoFit/>
          </a:bodyPr>
          <a:lstStyle/>
          <a:p>
            <a:pPr>
              <a:defRPr/>
            </a:pPr>
            <a:r>
              <a:rPr lang="en-US" altLang="zh-CN" sz="2600" dirty="0">
                <a:solidFill>
                  <a:srgbClr val="C00000"/>
                </a:solidFill>
                <a:latin typeface="Times New Roman" pitchFamily="18" charset="0"/>
              </a:rPr>
              <a:t>On one level</a:t>
            </a:r>
            <a:endParaRPr lang="zh-CN" altLang="en-US" sz="2600" dirty="0">
              <a:latin typeface="Times New Roman" pitchFamily="18" charset="0"/>
            </a:endParaRPr>
          </a:p>
        </p:txBody>
      </p:sp>
      <p:sp>
        <p:nvSpPr>
          <p:cNvPr id="4" name="矩形 3"/>
          <p:cNvSpPr/>
          <p:nvPr/>
        </p:nvSpPr>
        <p:spPr>
          <a:xfrm>
            <a:off x="2843880" y="1628875"/>
            <a:ext cx="2406428" cy="492443"/>
          </a:xfrm>
          <a:prstGeom prst="rect">
            <a:avLst/>
          </a:prstGeom>
        </p:spPr>
        <p:txBody>
          <a:bodyPr wrap="none">
            <a:spAutoFit/>
          </a:bodyPr>
          <a:lstStyle/>
          <a:p>
            <a:pPr>
              <a:defRPr/>
            </a:pPr>
            <a:r>
              <a:rPr lang="zh-CN" altLang="en-US" sz="2600" dirty="0">
                <a:solidFill>
                  <a:srgbClr val="C00000"/>
                </a:solidFill>
                <a:latin typeface="Times New Roman" pitchFamily="18" charset="0"/>
              </a:rPr>
              <a:t>be thought of as </a:t>
            </a:r>
          </a:p>
        </p:txBody>
      </p:sp>
      <p:sp>
        <p:nvSpPr>
          <p:cNvPr id="5" name="矩形 4"/>
          <p:cNvSpPr/>
          <p:nvPr/>
        </p:nvSpPr>
        <p:spPr>
          <a:xfrm>
            <a:off x="6444130" y="2996970"/>
            <a:ext cx="1787669" cy="492443"/>
          </a:xfrm>
          <a:prstGeom prst="rect">
            <a:avLst/>
          </a:prstGeom>
        </p:spPr>
        <p:txBody>
          <a:bodyPr wrap="none">
            <a:spAutoFit/>
          </a:bodyPr>
          <a:lstStyle/>
          <a:p>
            <a:pPr>
              <a:defRPr/>
            </a:pPr>
            <a:r>
              <a:rPr lang="zh-CN" altLang="en-US" sz="2600" dirty="0">
                <a:solidFill>
                  <a:srgbClr val="C00000"/>
                </a:solidFill>
                <a:latin typeface="Times New Roman" pitchFamily="18" charset="0"/>
              </a:rPr>
              <a:t>put up with </a:t>
            </a:r>
          </a:p>
        </p:txBody>
      </p:sp>
      <p:sp>
        <p:nvSpPr>
          <p:cNvPr id="6" name="矩形 5"/>
          <p:cNvSpPr/>
          <p:nvPr/>
        </p:nvSpPr>
        <p:spPr>
          <a:xfrm>
            <a:off x="641350" y="4518816"/>
            <a:ext cx="2061783" cy="492443"/>
          </a:xfrm>
          <a:prstGeom prst="rect">
            <a:avLst/>
          </a:prstGeom>
        </p:spPr>
        <p:txBody>
          <a:bodyPr wrap="none">
            <a:spAutoFit/>
          </a:bodyPr>
          <a:lstStyle/>
          <a:p>
            <a:pPr>
              <a:defRPr/>
            </a:pPr>
            <a:r>
              <a:rPr lang="zh-CN" altLang="en-US" sz="2600" dirty="0">
                <a:solidFill>
                  <a:srgbClr val="C00000"/>
                </a:solidFill>
                <a:latin typeface="Times New Roman" pitchFamily="18" charset="0"/>
              </a:rPr>
              <a:t>here and now </a:t>
            </a:r>
          </a:p>
        </p:txBody>
      </p:sp>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6"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8"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矩形 5"/>
          <p:cNvSpPr>
            <a:spLocks noChangeArrowheads="1"/>
          </p:cNvSpPr>
          <p:nvPr/>
        </p:nvSpPr>
        <p:spPr bwMode="auto">
          <a:xfrm>
            <a:off x="1314931" y="863571"/>
            <a:ext cx="78290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defRPr/>
            </a:pPr>
            <a:r>
              <a:rPr lang="en-US" altLang="zh-CN" sz="2800" b="1" dirty="0">
                <a:latin typeface="Times New Roman" pitchFamily="18" charset="0"/>
                <a:cs typeface="Arial" pitchFamily="34" charset="0"/>
              </a:rPr>
              <a:t>Complete the sentences with suitable prepositions. </a:t>
            </a:r>
            <a:endParaRPr lang="zh-CN" altLang="zh-CN" sz="2800" b="1" dirty="0">
              <a:latin typeface="Times New Roman" pitchFamily="18" charset="0"/>
              <a:cs typeface="Arial" pitchFamily="34" charset="0"/>
            </a:endParaRPr>
          </a:p>
        </p:txBody>
      </p:sp>
      <p:sp>
        <p:nvSpPr>
          <p:cNvPr id="12" name="五边形 11"/>
          <p:cNvSpPr>
            <a:spLocks noChangeArrowheads="1"/>
          </p:cNvSpPr>
          <p:nvPr/>
        </p:nvSpPr>
        <p:spPr bwMode="auto">
          <a:xfrm>
            <a:off x="131989" y="908825"/>
            <a:ext cx="1181667"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361951" y="1873547"/>
            <a:ext cx="8569325" cy="3354765"/>
          </a:xfrm>
          <a:prstGeom prst="rect">
            <a:avLst/>
          </a:prstGeom>
        </p:spPr>
        <p:txBody>
          <a:bodyPr>
            <a:spAutoFit/>
          </a:bodyPr>
          <a:lstStyle/>
          <a:p>
            <a:pPr>
              <a:spcBef>
                <a:spcPts val="600"/>
              </a:spcBef>
              <a:defRPr/>
            </a:pPr>
            <a:r>
              <a:rPr lang="en-US" altLang="zh-CN" sz="2600" dirty="0">
                <a:latin typeface="Times New Roman" pitchFamily="18" charset="0"/>
              </a:rPr>
              <a:t>1 There’s no universal </a:t>
            </a:r>
            <a:r>
              <a:rPr lang="en-US" altLang="zh-CN" sz="2600" i="1" dirty="0">
                <a:latin typeface="Times New Roman" pitchFamily="18" charset="0"/>
              </a:rPr>
              <a:t>agreement</a:t>
            </a:r>
            <a:r>
              <a:rPr lang="en-US" altLang="zh-CN" sz="2600" dirty="0">
                <a:latin typeface="Times New Roman" pitchFamily="18" charset="0"/>
              </a:rPr>
              <a:t> ____________ what makes a</a:t>
            </a:r>
          </a:p>
          <a:p>
            <a:pPr>
              <a:spcBef>
                <a:spcPts val="600"/>
              </a:spcBef>
              <a:defRPr/>
            </a:pPr>
            <a:r>
              <a:rPr lang="en-US" altLang="zh-CN" sz="2600" dirty="0">
                <a:latin typeface="Times New Roman" pitchFamily="18" charset="0"/>
              </a:rPr>
              <a:t>   best friend. </a:t>
            </a:r>
          </a:p>
          <a:p>
            <a:pPr>
              <a:spcBef>
                <a:spcPts val="600"/>
              </a:spcBef>
              <a:defRPr/>
            </a:pPr>
            <a:r>
              <a:rPr lang="en-US" altLang="zh-CN" sz="2600" dirty="0">
                <a:latin typeface="Times New Roman" pitchFamily="18" charset="0"/>
              </a:rPr>
              <a:t>2 A heartwarming video of the special </a:t>
            </a:r>
            <a:r>
              <a:rPr lang="en-US" altLang="zh-CN" sz="2600" i="1" dirty="0">
                <a:latin typeface="Times New Roman" pitchFamily="18" charset="0"/>
              </a:rPr>
              <a:t>bond</a:t>
            </a:r>
            <a:r>
              <a:rPr lang="en-US" altLang="zh-CN" sz="2600" dirty="0">
                <a:latin typeface="Times New Roman" pitchFamily="18" charset="0"/>
              </a:rPr>
              <a:t> ____________ a</a:t>
            </a:r>
          </a:p>
          <a:p>
            <a:pPr>
              <a:spcBef>
                <a:spcPts val="600"/>
              </a:spcBef>
              <a:defRPr/>
            </a:pPr>
            <a:r>
              <a:rPr lang="en-US" altLang="zh-CN" sz="2600" dirty="0">
                <a:latin typeface="Times New Roman" pitchFamily="18" charset="0"/>
              </a:rPr>
              <a:t>   disabled child and her best friend is inspiring thousands of </a:t>
            </a:r>
          </a:p>
          <a:p>
            <a:pPr>
              <a:spcBef>
                <a:spcPts val="600"/>
              </a:spcBef>
              <a:defRPr/>
            </a:pPr>
            <a:r>
              <a:rPr lang="en-US" altLang="zh-CN" sz="2600" dirty="0">
                <a:latin typeface="Times New Roman" pitchFamily="18" charset="0"/>
              </a:rPr>
              <a:t>   people. </a:t>
            </a:r>
          </a:p>
          <a:p>
            <a:pPr>
              <a:spcBef>
                <a:spcPts val="600"/>
              </a:spcBef>
              <a:defRPr/>
            </a:pPr>
            <a:r>
              <a:rPr lang="en-US" altLang="zh-CN" sz="2600" dirty="0">
                <a:latin typeface="Times New Roman" pitchFamily="18" charset="0"/>
              </a:rPr>
              <a:t>3 What I expect of my friends is totally </a:t>
            </a:r>
            <a:r>
              <a:rPr lang="en-US" altLang="zh-CN" sz="2600" i="1" dirty="0">
                <a:latin typeface="Times New Roman" pitchFamily="18" charset="0"/>
              </a:rPr>
              <a:t>different</a:t>
            </a:r>
          </a:p>
          <a:p>
            <a:pPr>
              <a:spcBef>
                <a:spcPts val="600"/>
              </a:spcBef>
              <a:defRPr/>
            </a:pPr>
            <a:r>
              <a:rPr lang="en-US" altLang="zh-CN" sz="2600" i="1" dirty="0">
                <a:latin typeface="Times New Roman" pitchFamily="18" charset="0"/>
              </a:rPr>
              <a:t>  </a:t>
            </a:r>
            <a:r>
              <a:rPr lang="en-US" altLang="zh-CN" sz="2600" dirty="0">
                <a:latin typeface="Times New Roman" pitchFamily="18" charset="0"/>
              </a:rPr>
              <a:t> ____________ what I expect of a romantic partner. </a:t>
            </a:r>
          </a:p>
        </p:txBody>
      </p:sp>
      <p:sp>
        <p:nvSpPr>
          <p:cNvPr id="4" name="矩形 3"/>
          <p:cNvSpPr/>
          <p:nvPr/>
        </p:nvSpPr>
        <p:spPr>
          <a:xfrm>
            <a:off x="5253745" y="1846546"/>
            <a:ext cx="1518364" cy="492443"/>
          </a:xfrm>
          <a:prstGeom prst="rect">
            <a:avLst/>
          </a:prstGeom>
        </p:spPr>
        <p:txBody>
          <a:bodyPr wrap="none">
            <a:spAutoFit/>
          </a:bodyPr>
          <a:lstStyle/>
          <a:p>
            <a:pPr>
              <a:defRPr/>
            </a:pPr>
            <a:r>
              <a:rPr lang="en-US" altLang="zh-CN" sz="2600" dirty="0">
                <a:solidFill>
                  <a:srgbClr val="C00000"/>
                </a:solidFill>
                <a:latin typeface="Times New Roman" pitchFamily="18" charset="0"/>
              </a:rPr>
              <a:t>about / on</a:t>
            </a:r>
            <a:endParaRPr lang="zh-CN" altLang="en-US" sz="2600" dirty="0"/>
          </a:p>
        </p:txBody>
      </p:sp>
      <p:sp>
        <p:nvSpPr>
          <p:cNvPr id="5" name="矩形 4"/>
          <p:cNvSpPr/>
          <p:nvPr/>
        </p:nvSpPr>
        <p:spPr>
          <a:xfrm>
            <a:off x="6805914" y="2861342"/>
            <a:ext cx="1377300" cy="492443"/>
          </a:xfrm>
          <a:prstGeom prst="rect">
            <a:avLst/>
          </a:prstGeom>
        </p:spPr>
        <p:txBody>
          <a:bodyPr wrap="none">
            <a:spAutoFit/>
          </a:bodyPr>
          <a:lstStyle/>
          <a:p>
            <a:r>
              <a:rPr lang="en-US" altLang="zh-CN" sz="2600" dirty="0">
                <a:solidFill>
                  <a:srgbClr val="C00000"/>
                </a:solidFill>
                <a:latin typeface="Times New Roman" pitchFamily="18" charset="0"/>
              </a:rPr>
              <a:t>between </a:t>
            </a:r>
            <a:endParaRPr lang="zh-CN" altLang="en-US" sz="2600" dirty="0">
              <a:solidFill>
                <a:srgbClr val="C00000"/>
              </a:solidFill>
              <a:latin typeface="Times New Roman" pitchFamily="18" charset="0"/>
            </a:endParaRPr>
          </a:p>
        </p:txBody>
      </p:sp>
      <p:sp>
        <p:nvSpPr>
          <p:cNvPr id="7" name="矩形 6"/>
          <p:cNvSpPr/>
          <p:nvPr/>
        </p:nvSpPr>
        <p:spPr>
          <a:xfrm>
            <a:off x="802722" y="4653085"/>
            <a:ext cx="1665841" cy="492443"/>
          </a:xfrm>
          <a:prstGeom prst="rect">
            <a:avLst/>
          </a:prstGeom>
        </p:spPr>
        <p:txBody>
          <a:bodyPr wrap="none">
            <a:spAutoFit/>
          </a:bodyPr>
          <a:lstStyle/>
          <a:p>
            <a:pPr>
              <a:defRPr/>
            </a:pPr>
            <a:r>
              <a:rPr lang="en-US" altLang="zh-CN" sz="2600" dirty="0">
                <a:solidFill>
                  <a:srgbClr val="C00000"/>
                </a:solidFill>
                <a:latin typeface="Times New Roman" pitchFamily="18" charset="0"/>
              </a:rPr>
              <a:t>from / than</a:t>
            </a:r>
            <a:endParaRPr lang="zh-CN" altLang="en-US" sz="2600" dirty="0">
              <a:solidFill>
                <a:srgbClr val="C00000"/>
              </a:solidFill>
              <a:latin typeface="Times New Roman" pitchFamily="18" charset="0"/>
            </a:endParaRPr>
          </a:p>
        </p:txBody>
      </p:sp>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6"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9"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extLst>
      <p:ext uri="{BB962C8B-B14F-4D97-AF65-F5344CB8AC3E}">
        <p14:creationId xmlns:p14="http://schemas.microsoft.com/office/powerpoint/2010/main" val="10594303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矩形 5"/>
          <p:cNvSpPr>
            <a:spLocks noChangeArrowheads="1"/>
          </p:cNvSpPr>
          <p:nvPr/>
        </p:nvSpPr>
        <p:spPr bwMode="auto">
          <a:xfrm>
            <a:off x="1314931" y="863571"/>
            <a:ext cx="78290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defRPr/>
            </a:pPr>
            <a:r>
              <a:rPr lang="en-US" altLang="zh-CN" sz="2800" b="1" dirty="0">
                <a:latin typeface="Times New Roman" pitchFamily="18" charset="0"/>
                <a:cs typeface="Arial" pitchFamily="34" charset="0"/>
              </a:rPr>
              <a:t>Complete the sentences with suitable prepositions. </a:t>
            </a:r>
            <a:endParaRPr lang="zh-CN" altLang="zh-CN" sz="2800" b="1" dirty="0">
              <a:latin typeface="Times New Roman" pitchFamily="18" charset="0"/>
              <a:cs typeface="Arial" pitchFamily="34" charset="0"/>
            </a:endParaRPr>
          </a:p>
        </p:txBody>
      </p:sp>
      <p:sp>
        <p:nvSpPr>
          <p:cNvPr id="12" name="五边形 11"/>
          <p:cNvSpPr>
            <a:spLocks noChangeArrowheads="1"/>
          </p:cNvSpPr>
          <p:nvPr/>
        </p:nvSpPr>
        <p:spPr bwMode="auto">
          <a:xfrm>
            <a:off x="131989" y="908825"/>
            <a:ext cx="1181667"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3</a:t>
            </a:r>
            <a:endParaRPr kumimoji="1" lang="zh-CN" altLang="en-US" sz="2400" b="1" dirty="0">
              <a:solidFill>
                <a:srgbClr val="FFFFFF"/>
              </a:solidFill>
              <a:latin typeface="Times New Roman" pitchFamily="18" charset="0"/>
            </a:endParaRPr>
          </a:p>
        </p:txBody>
      </p:sp>
      <p:sp>
        <p:nvSpPr>
          <p:cNvPr id="6" name="动作按钮: 第一张 5">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307976" y="1924421"/>
            <a:ext cx="9160364" cy="2877711"/>
          </a:xfrm>
          <a:prstGeom prst="rect">
            <a:avLst/>
          </a:prstGeom>
        </p:spPr>
        <p:txBody>
          <a:bodyPr wrap="square">
            <a:spAutoFit/>
          </a:bodyPr>
          <a:lstStyle/>
          <a:p>
            <a:pPr>
              <a:spcBef>
                <a:spcPts val="600"/>
              </a:spcBef>
              <a:defRPr/>
            </a:pPr>
            <a:r>
              <a:rPr lang="en-US" altLang="zh-CN" sz="2600" dirty="0">
                <a:latin typeface="Times New Roman" pitchFamily="18" charset="0"/>
              </a:rPr>
              <a:t>4 We tend to </a:t>
            </a:r>
            <a:r>
              <a:rPr lang="en-US" altLang="zh-CN" sz="2600" i="1" dirty="0">
                <a:latin typeface="Times New Roman" pitchFamily="18" charset="0"/>
              </a:rPr>
              <a:t>make friends </a:t>
            </a:r>
            <a:r>
              <a:rPr lang="en-US" altLang="zh-CN" sz="2600" dirty="0">
                <a:latin typeface="Times New Roman" pitchFamily="18" charset="0"/>
              </a:rPr>
              <a:t>______ those who are </a:t>
            </a:r>
            <a:r>
              <a:rPr lang="en-US" altLang="zh-CN" sz="2600" i="1" dirty="0">
                <a:latin typeface="Times New Roman" pitchFamily="18" charset="0"/>
              </a:rPr>
              <a:t>interested</a:t>
            </a:r>
            <a:r>
              <a:rPr lang="en-US" altLang="zh-CN" sz="2600" dirty="0">
                <a:latin typeface="Times New Roman" pitchFamily="18" charset="0"/>
              </a:rPr>
              <a:t> </a:t>
            </a:r>
          </a:p>
          <a:p>
            <a:pPr>
              <a:spcBef>
                <a:spcPts val="600"/>
              </a:spcBef>
              <a:defRPr/>
            </a:pPr>
            <a:r>
              <a:rPr lang="en-US" altLang="zh-CN" sz="2600" dirty="0">
                <a:latin typeface="Times New Roman" pitchFamily="18" charset="0"/>
              </a:rPr>
              <a:t>    ____ pursuing the same hobbies as us. </a:t>
            </a:r>
          </a:p>
          <a:p>
            <a:pPr>
              <a:spcBef>
                <a:spcPts val="600"/>
              </a:spcBef>
              <a:defRPr/>
            </a:pPr>
            <a:r>
              <a:rPr lang="en-US" altLang="zh-CN" sz="2600" dirty="0">
                <a:latin typeface="Times New Roman" pitchFamily="18" charset="0"/>
              </a:rPr>
              <a:t>5 ____________ </a:t>
            </a:r>
            <a:r>
              <a:rPr lang="en-US" altLang="zh-CN" sz="2600" i="1" dirty="0">
                <a:latin typeface="Times New Roman" pitchFamily="18" charset="0"/>
              </a:rPr>
              <a:t>all my friends</a:t>
            </a:r>
            <a:r>
              <a:rPr lang="en-US" altLang="zh-CN" sz="2600" dirty="0">
                <a:latin typeface="Times New Roman" pitchFamily="18" charset="0"/>
              </a:rPr>
              <a:t>, I feel closest to Rob as we</a:t>
            </a:r>
          </a:p>
          <a:p>
            <a:pPr>
              <a:spcBef>
                <a:spcPts val="600"/>
              </a:spcBef>
              <a:defRPr/>
            </a:pPr>
            <a:r>
              <a:rPr lang="en-US" altLang="zh-CN" sz="2600" dirty="0">
                <a:latin typeface="Times New Roman" pitchFamily="18" charset="0"/>
              </a:rPr>
              <a:t>   grew up together. </a:t>
            </a:r>
          </a:p>
          <a:p>
            <a:pPr>
              <a:spcBef>
                <a:spcPts val="600"/>
              </a:spcBef>
              <a:defRPr/>
            </a:pPr>
            <a:r>
              <a:rPr lang="en-US" altLang="zh-CN" sz="2600" dirty="0">
                <a:latin typeface="Times New Roman" pitchFamily="18" charset="0"/>
              </a:rPr>
              <a:t>6 When friends stop being </a:t>
            </a:r>
            <a:r>
              <a:rPr lang="en-US" altLang="zh-CN" sz="2600" i="1" dirty="0">
                <a:latin typeface="Times New Roman" pitchFamily="18" charset="0"/>
              </a:rPr>
              <a:t>frank</a:t>
            </a:r>
            <a:r>
              <a:rPr lang="en-US" altLang="zh-CN" sz="2600" dirty="0">
                <a:latin typeface="Times New Roman" pitchFamily="18" charset="0"/>
              </a:rPr>
              <a:t> and </a:t>
            </a:r>
            <a:r>
              <a:rPr lang="en-US" altLang="zh-CN" sz="2600" i="1" dirty="0">
                <a:latin typeface="Times New Roman" pitchFamily="18" charset="0"/>
              </a:rPr>
              <a:t>useful</a:t>
            </a:r>
            <a:r>
              <a:rPr lang="en-US" altLang="zh-CN" sz="2600" dirty="0">
                <a:latin typeface="Times New Roman" pitchFamily="18" charset="0"/>
              </a:rPr>
              <a:t> ____________</a:t>
            </a:r>
          </a:p>
          <a:p>
            <a:pPr>
              <a:spcBef>
                <a:spcPts val="600"/>
              </a:spcBef>
              <a:defRPr/>
            </a:pPr>
            <a:r>
              <a:rPr lang="en-US" altLang="zh-CN" sz="2600" dirty="0">
                <a:latin typeface="Times New Roman" pitchFamily="18" charset="0"/>
              </a:rPr>
              <a:t>   each other, the whole world loses some of its radiance (</a:t>
            </a:r>
            <a:r>
              <a:rPr lang="zh-CN" altLang="en-US" sz="2600" dirty="0">
                <a:latin typeface="Times New Roman" pitchFamily="18" charset="0"/>
              </a:rPr>
              <a:t>光辉</a:t>
            </a:r>
            <a:r>
              <a:rPr lang="en-US" altLang="zh-CN" sz="2600" dirty="0">
                <a:latin typeface="Times New Roman" pitchFamily="18" charset="0"/>
              </a:rPr>
              <a:t>).</a:t>
            </a:r>
            <a:endParaRPr lang="zh-CN" altLang="en-US" sz="2600" dirty="0">
              <a:latin typeface="Times New Roman" pitchFamily="18" charset="0"/>
            </a:endParaRPr>
          </a:p>
        </p:txBody>
      </p:sp>
      <p:sp>
        <p:nvSpPr>
          <p:cNvPr id="8" name="矩形 7"/>
          <p:cNvSpPr/>
          <p:nvPr/>
        </p:nvSpPr>
        <p:spPr>
          <a:xfrm>
            <a:off x="4067965" y="1924421"/>
            <a:ext cx="777777" cy="492443"/>
          </a:xfrm>
          <a:prstGeom prst="rect">
            <a:avLst/>
          </a:prstGeom>
        </p:spPr>
        <p:txBody>
          <a:bodyPr wrap="none">
            <a:spAutoFit/>
          </a:bodyPr>
          <a:lstStyle/>
          <a:p>
            <a:pPr>
              <a:defRPr/>
            </a:pPr>
            <a:r>
              <a:rPr lang="en-US" altLang="zh-CN" sz="2600" dirty="0">
                <a:solidFill>
                  <a:srgbClr val="C00000"/>
                </a:solidFill>
                <a:latin typeface="Times New Roman" pitchFamily="18" charset="0"/>
              </a:rPr>
              <a:t>with</a:t>
            </a:r>
            <a:endParaRPr lang="zh-CN" altLang="en-US" sz="2600" dirty="0">
              <a:solidFill>
                <a:srgbClr val="C00000"/>
              </a:solidFill>
              <a:latin typeface="Times New Roman" pitchFamily="18" charset="0"/>
            </a:endParaRPr>
          </a:p>
        </p:txBody>
      </p:sp>
      <p:sp>
        <p:nvSpPr>
          <p:cNvPr id="9" name="矩形 8"/>
          <p:cNvSpPr/>
          <p:nvPr/>
        </p:nvSpPr>
        <p:spPr>
          <a:xfrm>
            <a:off x="900113" y="2416864"/>
            <a:ext cx="527709" cy="492443"/>
          </a:xfrm>
          <a:prstGeom prst="rect">
            <a:avLst/>
          </a:prstGeom>
        </p:spPr>
        <p:txBody>
          <a:bodyPr wrap="none">
            <a:spAutoFit/>
          </a:bodyPr>
          <a:lstStyle/>
          <a:p>
            <a:pPr>
              <a:defRPr/>
            </a:pPr>
            <a:r>
              <a:rPr lang="en-US" altLang="zh-CN" sz="2600" dirty="0">
                <a:solidFill>
                  <a:srgbClr val="C00000"/>
                </a:solidFill>
                <a:latin typeface="Times New Roman" pitchFamily="18" charset="0"/>
              </a:rPr>
              <a:t>in </a:t>
            </a:r>
            <a:endParaRPr lang="zh-CN" altLang="en-US" sz="2600" dirty="0">
              <a:solidFill>
                <a:srgbClr val="C00000"/>
              </a:solidFill>
              <a:latin typeface="Times New Roman" pitchFamily="18" charset="0"/>
            </a:endParaRPr>
          </a:p>
        </p:txBody>
      </p:sp>
      <p:sp>
        <p:nvSpPr>
          <p:cNvPr id="10" name="矩形 9"/>
          <p:cNvSpPr/>
          <p:nvPr/>
        </p:nvSpPr>
        <p:spPr>
          <a:xfrm>
            <a:off x="1050131" y="2870833"/>
            <a:ext cx="619080" cy="492443"/>
          </a:xfrm>
          <a:prstGeom prst="rect">
            <a:avLst/>
          </a:prstGeom>
        </p:spPr>
        <p:txBody>
          <a:bodyPr wrap="none">
            <a:spAutoFit/>
          </a:bodyPr>
          <a:lstStyle/>
          <a:p>
            <a:r>
              <a:rPr lang="en-US" altLang="zh-CN" sz="2600" dirty="0">
                <a:solidFill>
                  <a:srgbClr val="C00000"/>
                </a:solidFill>
                <a:latin typeface="Times New Roman" pitchFamily="18" charset="0"/>
              </a:rPr>
              <a:t>Of </a:t>
            </a:r>
            <a:endParaRPr lang="zh-CN" altLang="en-US" sz="2600" dirty="0">
              <a:solidFill>
                <a:srgbClr val="C00000"/>
              </a:solidFill>
              <a:latin typeface="Times New Roman" pitchFamily="18" charset="0"/>
            </a:endParaRPr>
          </a:p>
        </p:txBody>
      </p:sp>
      <p:sp>
        <p:nvSpPr>
          <p:cNvPr id="11" name="矩形 10"/>
          <p:cNvSpPr/>
          <p:nvPr/>
        </p:nvSpPr>
        <p:spPr>
          <a:xfrm>
            <a:off x="6876160" y="3789025"/>
            <a:ext cx="527709" cy="492443"/>
          </a:xfrm>
          <a:prstGeom prst="rect">
            <a:avLst/>
          </a:prstGeom>
        </p:spPr>
        <p:txBody>
          <a:bodyPr wrap="none">
            <a:spAutoFit/>
          </a:bodyPr>
          <a:lstStyle/>
          <a:p>
            <a:pPr>
              <a:defRPr/>
            </a:pPr>
            <a:r>
              <a:rPr lang="en-US" altLang="zh-CN" sz="2600" dirty="0">
                <a:solidFill>
                  <a:srgbClr val="C00000"/>
                </a:solidFill>
                <a:latin typeface="Times New Roman" pitchFamily="18" charset="0"/>
              </a:rPr>
              <a:t>to </a:t>
            </a:r>
            <a:endParaRPr lang="zh-CN" altLang="en-US" sz="2600" dirty="0">
              <a:solidFill>
                <a:srgbClr val="C00000"/>
              </a:solidFill>
              <a:latin typeface="Times New Roman" pitchFamily="18" charset="0"/>
            </a:endParaRPr>
          </a:p>
        </p:txBody>
      </p:sp>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6"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9"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extLst>
      <p:ext uri="{BB962C8B-B14F-4D97-AF65-F5344CB8AC3E}">
        <p14:creationId xmlns:p14="http://schemas.microsoft.com/office/powerpoint/2010/main" val="5471860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矩形 4"/>
          <p:cNvSpPr>
            <a:spLocks noChangeArrowheads="1"/>
          </p:cNvSpPr>
          <p:nvPr/>
        </p:nvSpPr>
        <p:spPr bwMode="auto">
          <a:xfrm>
            <a:off x="1286595" y="943777"/>
            <a:ext cx="772265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Font typeface="Arial" pitchFamily="34" charset="0"/>
              <a:buNone/>
              <a:defRPr/>
            </a:pPr>
            <a:r>
              <a:rPr lang="en-US" altLang="zh-CN" sz="2800" b="1" dirty="0">
                <a:latin typeface="Times New Roman" pitchFamily="18" charset="0"/>
                <a:ea typeface="+mj-ea"/>
                <a:cs typeface="Arial" pitchFamily="34" charset="0"/>
                <a:sym typeface="Arial" pitchFamily="34" charset="0"/>
              </a:rPr>
              <a:t>Complete the passage with suitable words from the word bank. You may not use any of the words more than once.</a:t>
            </a:r>
          </a:p>
        </p:txBody>
      </p:sp>
      <p:cxnSp>
        <p:nvCxnSpPr>
          <p:cNvPr id="88067" name="直接连接符 6"/>
          <p:cNvCxnSpPr>
            <a:cxnSpLocks noChangeShapeType="1"/>
          </p:cNvCxnSpPr>
          <p:nvPr/>
        </p:nvCxnSpPr>
        <p:spPr bwMode="auto">
          <a:xfrm flipV="1">
            <a:off x="355600" y="2420930"/>
            <a:ext cx="8515350" cy="36512"/>
          </a:xfrm>
          <a:prstGeom prst="line">
            <a:avLst/>
          </a:prstGeom>
          <a:noFill/>
          <a:ln w="57150">
            <a:solidFill>
              <a:srgbClr val="44B36E"/>
            </a:solidFill>
            <a:round/>
            <a:headEnd/>
            <a:tailEnd/>
          </a:ln>
          <a:extLst>
            <a:ext uri="{909E8E84-426E-40DD-AFC4-6F175D3DCCD1}">
              <a14:hiddenFill xmlns:a14="http://schemas.microsoft.com/office/drawing/2010/main">
                <a:noFill/>
              </a14:hiddenFill>
            </a:ext>
          </a:extLst>
        </p:spPr>
      </p:cxnSp>
      <p:cxnSp>
        <p:nvCxnSpPr>
          <p:cNvPr id="88068" name="直接连接符 7"/>
          <p:cNvCxnSpPr>
            <a:cxnSpLocks noChangeShapeType="1"/>
          </p:cNvCxnSpPr>
          <p:nvPr/>
        </p:nvCxnSpPr>
        <p:spPr bwMode="auto">
          <a:xfrm flipV="1">
            <a:off x="365125" y="3584477"/>
            <a:ext cx="8496300" cy="68262"/>
          </a:xfrm>
          <a:prstGeom prst="line">
            <a:avLst/>
          </a:prstGeom>
          <a:noFill/>
          <a:ln w="38100">
            <a:solidFill>
              <a:srgbClr val="44B36E"/>
            </a:solidFill>
            <a:round/>
            <a:headEnd/>
            <a:tailEnd/>
          </a:ln>
          <a:extLst>
            <a:ext uri="{909E8E84-426E-40DD-AFC4-6F175D3DCCD1}">
              <a14:hiddenFill xmlns:a14="http://schemas.microsoft.com/office/drawing/2010/main">
                <a:noFill/>
              </a14:hiddenFill>
            </a:ext>
          </a:extLst>
        </p:spPr>
      </p:cxnSp>
      <p:sp>
        <p:nvSpPr>
          <p:cNvPr id="123909" name="文本框 8"/>
          <p:cNvSpPr txBox="1">
            <a:spLocks noChangeArrowheads="1"/>
          </p:cNvSpPr>
          <p:nvPr/>
        </p:nvSpPr>
        <p:spPr bwMode="auto">
          <a:xfrm>
            <a:off x="355600" y="2406552"/>
            <a:ext cx="89646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latin typeface="Times New Roman" pitchFamily="18" charset="0"/>
                <a:ea typeface="+mn-ea"/>
              </a:rPr>
              <a:t>challenge 	without 	usually 	drops 		evidence </a:t>
            </a:r>
          </a:p>
          <a:p>
            <a:pPr eaLnBrk="1" hangingPunct="1">
              <a:buFont typeface="Arial" panose="020B0604020202020204" pitchFamily="34" charset="0"/>
              <a:buNone/>
              <a:defRPr/>
            </a:pPr>
            <a:r>
              <a:rPr lang="en-US" altLang="zh-CN" sz="2400" dirty="0">
                <a:latin typeface="Times New Roman" pitchFamily="18" charset="0"/>
                <a:ea typeface="+mn-ea"/>
              </a:rPr>
              <a:t>rarely 		idea 		defines 	meaning 	company </a:t>
            </a:r>
          </a:p>
          <a:p>
            <a:pPr eaLnBrk="1" hangingPunct="1">
              <a:buFont typeface="Arial" panose="020B0604020202020204" pitchFamily="34" charset="0"/>
              <a:buNone/>
              <a:defRPr/>
            </a:pPr>
            <a:r>
              <a:rPr lang="en-US" altLang="zh-CN" sz="2400" dirty="0">
                <a:latin typeface="Times New Roman" pitchFamily="18" charset="0"/>
                <a:ea typeface="+mn-ea"/>
              </a:rPr>
              <a:t>control 	others 		existence 	obligations 	breaks</a:t>
            </a:r>
          </a:p>
        </p:txBody>
      </p:sp>
      <p:sp>
        <p:nvSpPr>
          <p:cNvPr id="24" name="五边形 23"/>
          <p:cNvSpPr>
            <a:spLocks noChangeArrowheads="1"/>
          </p:cNvSpPr>
          <p:nvPr/>
        </p:nvSpPr>
        <p:spPr bwMode="auto">
          <a:xfrm>
            <a:off x="68983" y="958720"/>
            <a:ext cx="1217612"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4</a:t>
            </a:r>
            <a:endParaRPr kumimoji="1" lang="zh-CN" altLang="en-US" sz="2400" b="1" dirty="0">
              <a:solidFill>
                <a:srgbClr val="FFFFFF"/>
              </a:solidFill>
              <a:latin typeface="Times New Roman" pitchFamily="18" charset="0"/>
            </a:endParaRPr>
          </a:p>
        </p:txBody>
      </p:sp>
      <p:sp>
        <p:nvSpPr>
          <p:cNvPr id="13" name="动作按钮: 第一张 12">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374650" y="3796993"/>
            <a:ext cx="8496300" cy="2492990"/>
          </a:xfrm>
          <a:prstGeom prst="rect">
            <a:avLst/>
          </a:prstGeom>
        </p:spPr>
        <p:txBody>
          <a:bodyPr>
            <a:spAutoFit/>
          </a:bodyPr>
          <a:lstStyle/>
          <a:p>
            <a:pPr>
              <a:defRPr/>
            </a:pPr>
            <a:r>
              <a:rPr lang="en-US" altLang="zh-CN" sz="2600" dirty="0">
                <a:latin typeface="Times New Roman" pitchFamily="18" charset="0"/>
              </a:rPr>
              <a:t>Friendship is an important aspect of human life. Unlike other important relationships, friendship is not defined by legal ties, or formal social 1)____________. Normally, there are no ceremonies held for the formation of a friendship. In fact, friendships 2) ____________ begin with two people declaring that, “ from this day forward, we will be friends.”</a:t>
            </a:r>
            <a:endParaRPr lang="zh-CN" altLang="en-US" sz="2600" dirty="0">
              <a:latin typeface="Times New Roman" pitchFamily="18" charset="0"/>
            </a:endParaRPr>
          </a:p>
        </p:txBody>
      </p:sp>
      <p:sp>
        <p:nvSpPr>
          <p:cNvPr id="4" name="矩形 3"/>
          <p:cNvSpPr/>
          <p:nvPr/>
        </p:nvSpPr>
        <p:spPr>
          <a:xfrm>
            <a:off x="3101574" y="4583898"/>
            <a:ext cx="1750800" cy="492443"/>
          </a:xfrm>
          <a:prstGeom prst="rect">
            <a:avLst/>
          </a:prstGeom>
        </p:spPr>
        <p:txBody>
          <a:bodyPr wrap="none">
            <a:spAutoFit/>
          </a:bodyPr>
          <a:lstStyle/>
          <a:p>
            <a:pPr>
              <a:defRPr/>
            </a:pPr>
            <a:r>
              <a:rPr lang="en-US" altLang="zh-CN" sz="2600" dirty="0">
                <a:solidFill>
                  <a:srgbClr val="C00000"/>
                </a:solidFill>
                <a:latin typeface="Times New Roman" pitchFamily="18" charset="0"/>
              </a:rPr>
              <a:t>obligations </a:t>
            </a:r>
            <a:endParaRPr lang="zh-CN" altLang="en-US" sz="2600" dirty="0"/>
          </a:p>
        </p:txBody>
      </p:sp>
      <p:sp>
        <p:nvSpPr>
          <p:cNvPr id="5" name="矩形 4"/>
          <p:cNvSpPr/>
          <p:nvPr/>
        </p:nvSpPr>
        <p:spPr>
          <a:xfrm>
            <a:off x="2821080" y="5397401"/>
            <a:ext cx="1043876" cy="492443"/>
          </a:xfrm>
          <a:prstGeom prst="rect">
            <a:avLst/>
          </a:prstGeom>
        </p:spPr>
        <p:txBody>
          <a:bodyPr wrap="none">
            <a:spAutoFit/>
          </a:bodyPr>
          <a:lstStyle/>
          <a:p>
            <a:pPr>
              <a:defRPr/>
            </a:pPr>
            <a:r>
              <a:rPr lang="en-US" altLang="zh-CN" sz="2600" dirty="0">
                <a:solidFill>
                  <a:srgbClr val="C00000"/>
                </a:solidFill>
                <a:latin typeface="Times New Roman" pitchFamily="18" charset="0"/>
              </a:rPr>
              <a:t>rarely </a:t>
            </a:r>
            <a:endParaRPr lang="zh-CN" altLang="en-US" sz="2600" dirty="0">
              <a:solidFill>
                <a:srgbClr val="C00000"/>
              </a:solidFill>
              <a:latin typeface="Times New Roman" pitchFamily="18" charset="0"/>
            </a:endParaRPr>
          </a:p>
        </p:txBody>
      </p:sp>
      <p:sp>
        <p:nvSpPr>
          <p:cNvPr id="15"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6"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8" name="文本框 32"/>
          <p:cNvSpPr txBox="1">
            <a:spLocks noChangeArrowheads="1"/>
          </p:cNvSpPr>
          <p:nvPr/>
        </p:nvSpPr>
        <p:spPr bwMode="auto">
          <a:xfrm>
            <a:off x="2468563" y="280988"/>
            <a:ext cx="4767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253871" y="1077028"/>
            <a:ext cx="8639175" cy="5293757"/>
          </a:xfrm>
          <a:prstGeom prst="rect">
            <a:avLst/>
          </a:prstGeom>
        </p:spPr>
        <p:txBody>
          <a:bodyPr>
            <a:spAutoFit/>
          </a:bodyPr>
          <a:lstStyle/>
          <a:p>
            <a:pPr>
              <a:defRPr/>
            </a:pPr>
            <a:r>
              <a:rPr lang="en-US" altLang="zh-CN" sz="2600" dirty="0">
                <a:latin typeface="Times New Roman" pitchFamily="18" charset="0"/>
              </a:rPr>
              <a:t>Rather, friendships develop gradually as the partners begin enjoying one another’s 3) ____________.  </a:t>
            </a:r>
          </a:p>
          <a:p>
            <a:pPr>
              <a:defRPr/>
            </a:pPr>
            <a:endParaRPr lang="en-US" altLang="zh-CN" sz="2600" dirty="0">
              <a:latin typeface="Times New Roman" pitchFamily="18" charset="0"/>
            </a:endParaRPr>
          </a:p>
          <a:p>
            <a:pPr>
              <a:defRPr/>
            </a:pPr>
            <a:r>
              <a:rPr lang="en-US" altLang="zh-CN" sz="2600" dirty="0">
                <a:latin typeface="Times New Roman" pitchFamily="18" charset="0"/>
              </a:rPr>
              <a:t>Friendships are largely free of obvious social expectations. Friends have their own 4) ____________ over when they should get together and how they should interact. When things go wrong, they are likely to remain quiet rather than </a:t>
            </a:r>
          </a:p>
          <a:p>
            <a:pPr>
              <a:defRPr/>
            </a:pPr>
            <a:r>
              <a:rPr lang="en-US" altLang="zh-CN" sz="2600" dirty="0">
                <a:latin typeface="Times New Roman" pitchFamily="18" charset="0"/>
              </a:rPr>
              <a:t>5) ____________ their friends. Occasionally, a person 6)____________ a friend suddenly due to obvious dishonesty. Most often, however, friendships merely fade away as the partners stop doing the things that give the relationship its 7) ____________. </a:t>
            </a:r>
          </a:p>
          <a:p>
            <a:pPr>
              <a:defRPr/>
            </a:pPr>
            <a:endParaRPr lang="en-US" altLang="zh-CN" sz="2600" dirty="0">
              <a:latin typeface="Times New Roman" pitchFamily="18" charset="0"/>
            </a:endParaRPr>
          </a:p>
        </p:txBody>
      </p:sp>
      <p:sp>
        <p:nvSpPr>
          <p:cNvPr id="4" name="矩形 3"/>
          <p:cNvSpPr/>
          <p:nvPr/>
        </p:nvSpPr>
        <p:spPr>
          <a:xfrm>
            <a:off x="4249270" y="2636945"/>
            <a:ext cx="1212191" cy="492443"/>
          </a:xfrm>
          <a:prstGeom prst="rect">
            <a:avLst/>
          </a:prstGeom>
        </p:spPr>
        <p:txBody>
          <a:bodyPr wrap="none">
            <a:spAutoFit/>
          </a:bodyPr>
          <a:lstStyle/>
          <a:p>
            <a:pPr>
              <a:defRPr/>
            </a:pPr>
            <a:r>
              <a:rPr lang="en-US" altLang="zh-CN" sz="2600" dirty="0">
                <a:solidFill>
                  <a:srgbClr val="C00000"/>
                </a:solidFill>
                <a:latin typeface="Times New Roman" pitchFamily="18" charset="0"/>
              </a:rPr>
              <a:t>control </a:t>
            </a:r>
            <a:endParaRPr lang="zh-CN" altLang="en-US" sz="2600" dirty="0"/>
          </a:p>
        </p:txBody>
      </p:sp>
      <p:sp>
        <p:nvSpPr>
          <p:cNvPr id="5" name="矩形 4"/>
          <p:cNvSpPr/>
          <p:nvPr/>
        </p:nvSpPr>
        <p:spPr>
          <a:xfrm>
            <a:off x="880506" y="3860581"/>
            <a:ext cx="1544012" cy="492443"/>
          </a:xfrm>
          <a:prstGeom prst="rect">
            <a:avLst/>
          </a:prstGeom>
        </p:spPr>
        <p:txBody>
          <a:bodyPr wrap="none">
            <a:spAutoFit/>
          </a:bodyPr>
          <a:lstStyle/>
          <a:p>
            <a:pPr>
              <a:defRPr/>
            </a:pPr>
            <a:r>
              <a:rPr lang="en-US" altLang="zh-CN" sz="2600" dirty="0">
                <a:solidFill>
                  <a:srgbClr val="C00000"/>
                </a:solidFill>
                <a:latin typeface="Times New Roman" pitchFamily="18" charset="0"/>
              </a:rPr>
              <a:t>challenge </a:t>
            </a:r>
            <a:endParaRPr lang="zh-CN" altLang="en-US" sz="2600" dirty="0"/>
          </a:p>
        </p:txBody>
      </p:sp>
      <p:sp>
        <p:nvSpPr>
          <p:cNvPr id="6" name="矩形 5"/>
          <p:cNvSpPr/>
          <p:nvPr/>
        </p:nvSpPr>
        <p:spPr>
          <a:xfrm>
            <a:off x="1101962" y="4221055"/>
            <a:ext cx="1008609" cy="492443"/>
          </a:xfrm>
          <a:prstGeom prst="rect">
            <a:avLst/>
          </a:prstGeom>
        </p:spPr>
        <p:txBody>
          <a:bodyPr wrap="none">
            <a:spAutoFit/>
          </a:bodyPr>
          <a:lstStyle/>
          <a:p>
            <a:pPr>
              <a:defRPr/>
            </a:pPr>
            <a:r>
              <a:rPr lang="en-US" altLang="zh-CN" sz="2600" dirty="0">
                <a:solidFill>
                  <a:srgbClr val="C00000"/>
                </a:solidFill>
                <a:latin typeface="Times New Roman" pitchFamily="18" charset="0"/>
              </a:rPr>
              <a:t>drops </a:t>
            </a:r>
            <a:endParaRPr lang="zh-CN" altLang="en-US" sz="2600" dirty="0"/>
          </a:p>
        </p:txBody>
      </p:sp>
      <p:sp>
        <p:nvSpPr>
          <p:cNvPr id="8" name="矩形 7"/>
          <p:cNvSpPr/>
          <p:nvPr/>
        </p:nvSpPr>
        <p:spPr>
          <a:xfrm>
            <a:off x="820738" y="5398928"/>
            <a:ext cx="1415772" cy="492443"/>
          </a:xfrm>
          <a:prstGeom prst="rect">
            <a:avLst/>
          </a:prstGeom>
        </p:spPr>
        <p:txBody>
          <a:bodyPr wrap="none">
            <a:spAutoFit/>
          </a:bodyPr>
          <a:lstStyle/>
          <a:p>
            <a:pPr>
              <a:defRPr/>
            </a:pPr>
            <a:r>
              <a:rPr lang="en-US" altLang="zh-CN" sz="2600" dirty="0">
                <a:solidFill>
                  <a:srgbClr val="C00000"/>
                </a:solidFill>
                <a:latin typeface="Times New Roman" pitchFamily="18" charset="0"/>
              </a:rPr>
              <a:t>meaning </a:t>
            </a:r>
            <a:endParaRPr lang="zh-CN" altLang="en-US" sz="2600" dirty="0"/>
          </a:p>
        </p:txBody>
      </p:sp>
      <p:sp>
        <p:nvSpPr>
          <p:cNvPr id="12" name="文本框 32"/>
          <p:cNvSpPr txBox="1">
            <a:spLocks noChangeArrowheads="1"/>
          </p:cNvSpPr>
          <p:nvPr/>
        </p:nvSpPr>
        <p:spPr bwMode="auto">
          <a:xfrm>
            <a:off x="2468563" y="280988"/>
            <a:ext cx="45516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
        <p:nvSpPr>
          <p:cNvPr id="1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4"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
        <p:nvSpPr>
          <p:cNvPr id="16" name="矩形 15"/>
          <p:cNvSpPr/>
          <p:nvPr/>
        </p:nvSpPr>
        <p:spPr>
          <a:xfrm>
            <a:off x="4127500" y="1422634"/>
            <a:ext cx="1489510" cy="492443"/>
          </a:xfrm>
          <a:prstGeom prst="rect">
            <a:avLst/>
          </a:prstGeom>
        </p:spPr>
        <p:txBody>
          <a:bodyPr wrap="none">
            <a:spAutoFit/>
          </a:bodyPr>
          <a:lstStyle/>
          <a:p>
            <a:pPr>
              <a:defRPr/>
            </a:pPr>
            <a:r>
              <a:rPr lang="en-US" altLang="zh-CN" sz="2600" dirty="0">
                <a:solidFill>
                  <a:srgbClr val="C00000"/>
                </a:solidFill>
                <a:latin typeface="Times New Roman" pitchFamily="18" charset="0"/>
              </a:rPr>
              <a:t>company </a:t>
            </a:r>
            <a:endParaRPr lang="zh-CN" altLang="en-US" sz="2600" dirty="0">
              <a:solidFill>
                <a:srgbClr val="C000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253871" y="1077028"/>
            <a:ext cx="8639175" cy="2893100"/>
          </a:xfrm>
          <a:prstGeom prst="rect">
            <a:avLst/>
          </a:prstGeom>
        </p:spPr>
        <p:txBody>
          <a:bodyPr>
            <a:spAutoFit/>
          </a:bodyPr>
          <a:lstStyle/>
          <a:p>
            <a:pPr>
              <a:defRPr/>
            </a:pPr>
            <a:endParaRPr lang="en-US" altLang="zh-CN" sz="2600" dirty="0">
              <a:latin typeface="Times New Roman" pitchFamily="18" charset="0"/>
            </a:endParaRPr>
          </a:p>
          <a:p>
            <a:pPr>
              <a:defRPr/>
            </a:pPr>
            <a:r>
              <a:rPr lang="en-US" altLang="zh-CN" sz="2600" dirty="0">
                <a:latin typeface="Times New Roman" pitchFamily="18" charset="0"/>
              </a:rPr>
              <a:t>There is a good deal of 8) ____________ for the importance of friendship. People with close friends live longer and are happier than those 9)____________. As the Greek philosopher Epicurus said, “Eating or drinking without a friend is the life of a lion or a wolf.” Friendship 10)____________ what it means to be human.</a:t>
            </a:r>
            <a:endParaRPr lang="zh-CN" altLang="en-US" sz="2600" dirty="0">
              <a:latin typeface="Times New Roman" pitchFamily="18" charset="0"/>
            </a:endParaRPr>
          </a:p>
        </p:txBody>
      </p:sp>
      <p:sp>
        <p:nvSpPr>
          <p:cNvPr id="3" name="矩形 2"/>
          <p:cNvSpPr/>
          <p:nvPr/>
        </p:nvSpPr>
        <p:spPr>
          <a:xfrm>
            <a:off x="4937494" y="3068975"/>
            <a:ext cx="1296987" cy="492443"/>
          </a:xfrm>
          <a:prstGeom prst="rect">
            <a:avLst/>
          </a:prstGeom>
        </p:spPr>
        <p:txBody>
          <a:bodyPr>
            <a:spAutoFit/>
          </a:bodyPr>
          <a:lstStyle/>
          <a:p>
            <a:pPr>
              <a:defRPr/>
            </a:pPr>
            <a:r>
              <a:rPr lang="en-US" altLang="zh-CN" sz="2600" dirty="0">
                <a:solidFill>
                  <a:srgbClr val="C00000"/>
                </a:solidFill>
                <a:latin typeface="Times New Roman" pitchFamily="18" charset="0"/>
              </a:rPr>
              <a:t>defines</a:t>
            </a:r>
            <a:endParaRPr lang="zh-CN" altLang="en-US" sz="2600" dirty="0">
              <a:solidFill>
                <a:srgbClr val="C00000"/>
              </a:solidFill>
              <a:latin typeface="Times New Roman" pitchFamily="18" charset="0"/>
            </a:endParaRPr>
          </a:p>
        </p:txBody>
      </p:sp>
      <p:sp>
        <p:nvSpPr>
          <p:cNvPr id="9" name="矩形 8"/>
          <p:cNvSpPr/>
          <p:nvPr/>
        </p:nvSpPr>
        <p:spPr>
          <a:xfrm>
            <a:off x="4211975" y="1484865"/>
            <a:ext cx="1451038" cy="492443"/>
          </a:xfrm>
          <a:prstGeom prst="rect">
            <a:avLst/>
          </a:prstGeom>
        </p:spPr>
        <p:txBody>
          <a:bodyPr wrap="none">
            <a:spAutoFit/>
          </a:bodyPr>
          <a:lstStyle/>
          <a:p>
            <a:pPr>
              <a:defRPr/>
            </a:pPr>
            <a:r>
              <a:rPr lang="en-US" altLang="zh-CN" sz="2600" dirty="0">
                <a:solidFill>
                  <a:srgbClr val="C00000"/>
                </a:solidFill>
                <a:latin typeface="Times New Roman" pitchFamily="18" charset="0"/>
              </a:rPr>
              <a:t>evidence </a:t>
            </a:r>
            <a:endParaRPr lang="zh-CN" altLang="en-US" sz="2600" dirty="0"/>
          </a:p>
        </p:txBody>
      </p:sp>
      <p:sp>
        <p:nvSpPr>
          <p:cNvPr id="10" name="矩形 9"/>
          <p:cNvSpPr/>
          <p:nvPr/>
        </p:nvSpPr>
        <p:spPr>
          <a:xfrm>
            <a:off x="2497683" y="2277356"/>
            <a:ext cx="1287532" cy="492443"/>
          </a:xfrm>
          <a:prstGeom prst="rect">
            <a:avLst/>
          </a:prstGeom>
        </p:spPr>
        <p:txBody>
          <a:bodyPr wrap="none">
            <a:spAutoFit/>
          </a:bodyPr>
          <a:lstStyle/>
          <a:p>
            <a:pPr>
              <a:defRPr/>
            </a:pPr>
            <a:r>
              <a:rPr lang="en-US" altLang="zh-CN" sz="2600" dirty="0">
                <a:solidFill>
                  <a:srgbClr val="C00000"/>
                </a:solidFill>
                <a:latin typeface="Times New Roman" pitchFamily="18" charset="0"/>
              </a:rPr>
              <a:t>without </a:t>
            </a:r>
            <a:endParaRPr lang="zh-CN" altLang="en-US" sz="2600" dirty="0"/>
          </a:p>
        </p:txBody>
      </p:sp>
      <p:sp>
        <p:nvSpPr>
          <p:cNvPr id="12" name="文本框 32"/>
          <p:cNvSpPr txBox="1">
            <a:spLocks noChangeArrowheads="1"/>
          </p:cNvSpPr>
          <p:nvPr/>
        </p:nvSpPr>
        <p:spPr bwMode="auto">
          <a:xfrm>
            <a:off x="2468563" y="280988"/>
            <a:ext cx="45516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64A96A"/>
                </a:solidFill>
              </a:rPr>
              <a:t>Building your language</a:t>
            </a:r>
            <a:endParaRPr kumimoji="1" lang="zh-CN" altLang="en-US" sz="2800" b="1" dirty="0">
              <a:solidFill>
                <a:srgbClr val="64A96A"/>
              </a:solidFill>
            </a:endParaRPr>
          </a:p>
        </p:txBody>
      </p:sp>
      <p:sp>
        <p:nvSpPr>
          <p:cNvPr id="1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pic>
        <p:nvPicPr>
          <p:cNvPr id="14" name="图片 3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extLst>
      <p:ext uri="{BB962C8B-B14F-4D97-AF65-F5344CB8AC3E}">
        <p14:creationId xmlns:p14="http://schemas.microsoft.com/office/powerpoint/2010/main" val="5340269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457200" y="1465415"/>
            <a:ext cx="8229600" cy="720725"/>
          </a:xfrm>
        </p:spPr>
        <p:txBody>
          <a:bodyPr/>
          <a:lstStyle/>
          <a:p>
            <a:pPr marL="0" indent="0" eaLnBrk="1" hangingPunct="1">
              <a:buFont typeface="Arial" pitchFamily="34" charset="0"/>
              <a:buNone/>
            </a:pPr>
            <a:r>
              <a:rPr lang="en-US" altLang="zh-CN" sz="2800" dirty="0">
                <a:cs typeface="Times New Roman" pitchFamily="18" charset="0"/>
              </a:rPr>
              <a:t>1 Do you have real friends? What makes them your real</a:t>
            </a:r>
          </a:p>
          <a:p>
            <a:pPr marL="0" indent="0" eaLnBrk="1" hangingPunct="1">
              <a:buFont typeface="Arial" pitchFamily="34" charset="0"/>
              <a:buNone/>
            </a:pPr>
            <a:r>
              <a:rPr lang="en-US" altLang="zh-CN" sz="2800" dirty="0">
                <a:cs typeface="Times New Roman" pitchFamily="18" charset="0"/>
              </a:rPr>
              <a:t>   friends?</a:t>
            </a:r>
            <a:endParaRPr lang="zh-CN" altLang="en-US" sz="2800" dirty="0">
              <a:cs typeface="Times New Roman" pitchFamily="18" charset="0"/>
            </a:endParaRPr>
          </a:p>
        </p:txBody>
      </p:sp>
      <p:sp>
        <p:nvSpPr>
          <p:cNvPr id="25603"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2D2FE120-0C00-4F52-96EB-DB95719C4C9A}" type="datetime1">
              <a:rPr lang="zh-CN" altLang="en-US" smtClean="0">
                <a:solidFill>
                  <a:srgbClr val="898989"/>
                </a:solidFill>
              </a:rPr>
              <a:pPr/>
              <a:t>2022/3/10</a:t>
            </a:fld>
            <a:endParaRPr lang="zh-CN" altLang="en-US">
              <a:solidFill>
                <a:srgbClr val="898989"/>
              </a:solidFill>
            </a:endParaRPr>
          </a:p>
        </p:txBody>
      </p:sp>
      <p:sp>
        <p:nvSpPr>
          <p:cNvPr id="5" name="矩形 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5608"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文本框 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77933C"/>
                </a:solidFill>
                <a:cs typeface="Arial" pitchFamily="34" charset="0"/>
              </a:rPr>
              <a:t>Explore 1</a:t>
            </a:r>
            <a:endParaRPr kumimoji="1" lang="zh-CN" altLang="en-US" sz="3000" b="1">
              <a:solidFill>
                <a:srgbClr val="77933C"/>
              </a:solidFill>
              <a:cs typeface="Arial" pitchFamily="34" charset="0"/>
            </a:endParaRPr>
          </a:p>
        </p:txBody>
      </p:sp>
      <p:sp>
        <p:nvSpPr>
          <p:cNvPr id="25610"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755650" y="2537945"/>
            <a:ext cx="7632700" cy="3693319"/>
          </a:xfrm>
          <a:prstGeom prst="rect">
            <a:avLst/>
          </a:prstGeom>
        </p:spPr>
        <p:txBody>
          <a:bodyPr>
            <a:spAutoFit/>
          </a:bodyPr>
          <a:lstStyle/>
          <a:p>
            <a:pPr>
              <a:defRPr/>
            </a:pPr>
            <a:r>
              <a:rPr lang="en-US" altLang="zh-CN" sz="2600" dirty="0">
                <a:solidFill>
                  <a:srgbClr val="C00000"/>
                </a:solidFill>
                <a:latin typeface="Times New Roman" pitchFamily="18" charset="0"/>
              </a:rPr>
              <a:t>Yes, I think my real friend is my high school classmate, </a:t>
            </a:r>
            <a:r>
              <a:rPr lang="en-US" altLang="zh-CN" sz="2600" dirty="0" err="1">
                <a:solidFill>
                  <a:srgbClr val="C00000"/>
                </a:solidFill>
                <a:latin typeface="Times New Roman" pitchFamily="18" charset="0"/>
              </a:rPr>
              <a:t>Xiaoqing</a:t>
            </a:r>
            <a:r>
              <a:rPr lang="en-US" altLang="zh-CN" sz="2600" dirty="0">
                <a:solidFill>
                  <a:srgbClr val="C00000"/>
                </a:solidFill>
                <a:latin typeface="Times New Roman" pitchFamily="18" charset="0"/>
              </a:rPr>
              <a:t>. She is a smart, kind and easy-going girl. But what makes us good friends is that we share some common beliefs and interests. For example, both of us believe that honesty and genuine concern are essential for real friendship. Friendship could not last long without these traits. Besides, both of us like reading</a:t>
            </a:r>
          </a:p>
          <a:p>
            <a:pPr>
              <a:defRPr/>
            </a:pPr>
            <a:r>
              <a:rPr lang="en-US" altLang="zh-CN" sz="2600" dirty="0">
                <a:solidFill>
                  <a:srgbClr val="C00000"/>
                </a:solidFill>
                <a:latin typeface="Times New Roman" pitchFamily="18" charset="0"/>
              </a:rPr>
              <a:t>detective novels and Agatha Christie is our favorite writer.</a:t>
            </a:r>
            <a:endParaRPr lang="zh-CN" altLang="en-US" sz="2600" dirty="0">
              <a:solidFill>
                <a:srgbClr val="C00000"/>
              </a:solidFill>
              <a:latin typeface="Times New Roman" pitchFamily="18" charset="0"/>
            </a:endParaRPr>
          </a:p>
        </p:txBody>
      </p:sp>
      <p:sp>
        <p:nvSpPr>
          <p:cNvPr id="15" name="矩形 14"/>
          <p:cNvSpPr/>
          <p:nvPr/>
        </p:nvSpPr>
        <p:spPr>
          <a:xfrm>
            <a:off x="41708" y="804208"/>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
        <p:nvSpPr>
          <p:cNvPr id="16" name="文本框 32"/>
          <p:cNvSpPr txBox="1">
            <a:spLocks noChangeArrowheads="1"/>
          </p:cNvSpPr>
          <p:nvPr/>
        </p:nvSpPr>
        <p:spPr bwMode="auto">
          <a:xfrm>
            <a:off x="2468563" y="280988"/>
            <a:ext cx="2463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rPr>
              <a:t>Warm-up</a:t>
            </a:r>
            <a:endParaRPr kumimoji="1" lang="zh-CN" altLang="en-US" sz="2800" b="1" dirty="0">
              <a:solidFill>
                <a:srgbClr val="FF9F47"/>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p:cNvSpPr>
          <p:nvPr>
            <p:ph idx="1"/>
          </p:nvPr>
        </p:nvSpPr>
        <p:spPr>
          <a:xfrm>
            <a:off x="457200" y="1628875"/>
            <a:ext cx="8229600" cy="696912"/>
          </a:xfrm>
        </p:spPr>
        <p:txBody>
          <a:bodyPr/>
          <a:lstStyle/>
          <a:p>
            <a:pPr marL="0" indent="0" eaLnBrk="1" hangingPunct="1">
              <a:lnSpc>
                <a:spcPct val="150000"/>
              </a:lnSpc>
              <a:buFont typeface="Arial" pitchFamily="34" charset="0"/>
              <a:buNone/>
            </a:pPr>
            <a:r>
              <a:rPr lang="en-US" altLang="zh-CN" sz="2800" dirty="0">
                <a:latin typeface="Times New Roman" pitchFamily="18" charset="0"/>
                <a:cs typeface="Times New Roman" pitchFamily="18" charset="0"/>
              </a:rPr>
              <a:t>2 How does your friendship affect you?	</a:t>
            </a:r>
            <a:endParaRPr lang="zh-CN" altLang="en-US" sz="2800" dirty="0">
              <a:latin typeface="Times New Roman" pitchFamily="18" charset="0"/>
              <a:cs typeface="Times New Roman" pitchFamily="18" charset="0"/>
            </a:endParaRPr>
          </a:p>
        </p:txBody>
      </p:sp>
      <p:sp>
        <p:nvSpPr>
          <p:cNvPr id="26627"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72145B93-ED2F-4B01-A8D2-88F42E577A22}" type="datetime1">
              <a:rPr lang="zh-CN" altLang="en-US" smtClean="0">
                <a:solidFill>
                  <a:srgbClr val="898989"/>
                </a:solidFill>
              </a:rPr>
              <a:pPr/>
              <a:t>2022/3/10</a:t>
            </a:fld>
            <a:endParaRPr lang="zh-CN" altLang="en-US">
              <a:solidFill>
                <a:srgbClr val="898989"/>
              </a:solidFill>
            </a:endParaRPr>
          </a:p>
        </p:txBody>
      </p:sp>
      <p:sp>
        <p:nvSpPr>
          <p:cNvPr id="5" name="矩形 4"/>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6" name="直线连接符 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7" name="直线连接符 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8" name="直线连接符 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26632"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文本框 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77933C"/>
                </a:solidFill>
                <a:cs typeface="Arial" pitchFamily="34" charset="0"/>
              </a:rPr>
              <a:t>Explore 1</a:t>
            </a:r>
            <a:endParaRPr kumimoji="1" lang="zh-CN" altLang="en-US" sz="3000" b="1">
              <a:solidFill>
                <a:srgbClr val="77933C"/>
              </a:solidFill>
              <a:cs typeface="Arial" pitchFamily="34" charset="0"/>
            </a:endParaRPr>
          </a:p>
        </p:txBody>
      </p:sp>
      <p:sp>
        <p:nvSpPr>
          <p:cNvPr id="26634"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14" name="动作按钮: 第一张 13">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2" name="矩形 1"/>
          <p:cNvSpPr/>
          <p:nvPr/>
        </p:nvSpPr>
        <p:spPr>
          <a:xfrm>
            <a:off x="755735" y="2348925"/>
            <a:ext cx="7489825" cy="3293209"/>
          </a:xfrm>
          <a:prstGeom prst="rect">
            <a:avLst/>
          </a:prstGeom>
        </p:spPr>
        <p:txBody>
          <a:bodyPr>
            <a:spAutoFit/>
          </a:bodyPr>
          <a:lstStyle/>
          <a:p>
            <a:pPr>
              <a:defRPr/>
            </a:pPr>
            <a:r>
              <a:rPr lang="en-US" altLang="zh-CN" sz="2600" dirty="0">
                <a:solidFill>
                  <a:srgbClr val="C00000"/>
                </a:solidFill>
                <a:latin typeface="Times New Roman" pitchFamily="18" charset="0"/>
              </a:rPr>
              <a:t>I cherish my friendship with </a:t>
            </a:r>
            <a:r>
              <a:rPr lang="en-US" altLang="zh-CN" sz="2600" dirty="0" err="1">
                <a:solidFill>
                  <a:srgbClr val="C00000"/>
                </a:solidFill>
                <a:latin typeface="Times New Roman" pitchFamily="18" charset="0"/>
              </a:rPr>
              <a:t>Xiaoqing</a:t>
            </a:r>
            <a:r>
              <a:rPr lang="en-US" altLang="zh-CN" sz="2600" dirty="0">
                <a:solidFill>
                  <a:srgbClr val="C00000"/>
                </a:solidFill>
                <a:latin typeface="Times New Roman" pitchFamily="18" charset="0"/>
              </a:rPr>
              <a:t> because her company, care, encouragement and support have added color to my intense and stressful senior high school life. Even though she is studying in the United States now, we keep chatting and sharing experiences via </a:t>
            </a:r>
            <a:r>
              <a:rPr lang="en-US" altLang="zh-CN" sz="2600" dirty="0" err="1">
                <a:solidFill>
                  <a:srgbClr val="C00000"/>
                </a:solidFill>
                <a:latin typeface="Times New Roman" pitchFamily="18" charset="0"/>
              </a:rPr>
              <a:t>WeChat</a:t>
            </a:r>
            <a:r>
              <a:rPr lang="en-US" altLang="zh-CN" sz="2600" dirty="0">
                <a:solidFill>
                  <a:srgbClr val="C00000"/>
                </a:solidFill>
                <a:latin typeface="Times New Roman" pitchFamily="18" charset="0"/>
              </a:rPr>
              <a:t> and emails. Under her influence, I have decided that I will go to America to pursue my master’s degree after graduation.</a:t>
            </a:r>
            <a:endParaRPr lang="zh-CN" altLang="en-US" sz="2600" dirty="0">
              <a:solidFill>
                <a:srgbClr val="C00000"/>
              </a:solidFill>
              <a:latin typeface="Times New Roman" pitchFamily="18" charset="0"/>
            </a:endParaRPr>
          </a:p>
        </p:txBody>
      </p:sp>
      <p:sp>
        <p:nvSpPr>
          <p:cNvPr id="16" name="文本框 32"/>
          <p:cNvSpPr txBox="1">
            <a:spLocks noChangeArrowheads="1"/>
          </p:cNvSpPr>
          <p:nvPr/>
        </p:nvSpPr>
        <p:spPr bwMode="auto">
          <a:xfrm>
            <a:off x="2468563" y="280988"/>
            <a:ext cx="2463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rgbClr val="FF9F47"/>
                </a:solidFill>
              </a:rPr>
              <a:t>Warm-up</a:t>
            </a:r>
            <a:endParaRPr kumimoji="1" lang="zh-CN" altLang="en-US" sz="2800" b="1" dirty="0">
              <a:solidFill>
                <a:srgbClr val="FF9F47"/>
              </a:solidFill>
            </a:endParaRPr>
          </a:p>
        </p:txBody>
      </p:sp>
      <p:sp>
        <p:nvSpPr>
          <p:cNvPr id="17" name="矩形 16"/>
          <p:cNvSpPr/>
          <p:nvPr/>
        </p:nvSpPr>
        <p:spPr>
          <a:xfrm>
            <a:off x="41708" y="804208"/>
            <a:ext cx="3634265" cy="66120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365125" eaLnBrk="1" hangingPunct="1">
              <a:lnSpc>
                <a:spcPct val="150000"/>
              </a:lnSpc>
              <a:spcBef>
                <a:spcPts val="1800"/>
              </a:spcBef>
              <a:buFont typeface="Arial" panose="020B0604020202020204" pitchFamily="34" charset="0"/>
              <a:buNone/>
              <a:defRPr/>
            </a:pPr>
            <a:r>
              <a:rPr lang="en-US" altLang="zh-CN" sz="2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ea typeface="Malgun Gothic" panose="020B0503020000020004" charset="-127"/>
                <a:cs typeface="Malgun Gothic" panose="020B0503020000020004" charset="-127"/>
                <a:sym typeface="Arial" panose="020B0604020202020204" pitchFamily="34" charset="0"/>
              </a:rPr>
              <a:t>References answers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线连接符 42"/>
          <p:cNvCxnSpPr/>
          <p:nvPr/>
        </p:nvCxnSpPr>
        <p:spPr>
          <a:xfrm flipH="1">
            <a:off x="3875088" y="2874963"/>
            <a:ext cx="654050"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21" name="直线连接符 20"/>
          <p:cNvCxnSpPr/>
          <p:nvPr/>
        </p:nvCxnSpPr>
        <p:spPr>
          <a:xfrm flipH="1">
            <a:off x="3784600" y="3973513"/>
            <a:ext cx="7445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36" name="直线连接符 35"/>
          <p:cNvCxnSpPr/>
          <p:nvPr/>
        </p:nvCxnSpPr>
        <p:spPr>
          <a:xfrm flipH="1" flipV="1">
            <a:off x="3503613" y="4600575"/>
            <a:ext cx="463550" cy="481013"/>
          </a:xfrm>
          <a:prstGeom prst="line">
            <a:avLst/>
          </a:prstGeom>
          <a:ln/>
        </p:spPr>
        <p:style>
          <a:lnRef idx="1">
            <a:schemeClr val="accent2"/>
          </a:lnRef>
          <a:fillRef idx="0">
            <a:schemeClr val="accent2"/>
          </a:fillRef>
          <a:effectRef idx="0">
            <a:schemeClr val="accent2"/>
          </a:effectRef>
          <a:fontRef idx="minor">
            <a:schemeClr val="tx1"/>
          </a:fontRef>
        </p:style>
      </p:cxnSp>
      <p:sp>
        <p:nvSpPr>
          <p:cNvPr id="26" name="椭圆 25"/>
          <p:cNvSpPr/>
          <p:nvPr/>
        </p:nvSpPr>
        <p:spPr>
          <a:xfrm>
            <a:off x="703263" y="1774825"/>
            <a:ext cx="3306762" cy="3306763"/>
          </a:xfrm>
          <a:prstGeom prst="ellipse">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latin typeface="Times New Roman" pitchFamily="18" charset="0"/>
            </a:endParaRPr>
          </a:p>
        </p:txBody>
      </p:sp>
      <p:sp>
        <p:nvSpPr>
          <p:cNvPr id="17" name="矩形 16"/>
          <p:cNvSpPr/>
          <p:nvPr/>
        </p:nvSpPr>
        <p:spPr>
          <a:xfrm>
            <a:off x="0" y="6372225"/>
            <a:ext cx="9144000" cy="485775"/>
          </a:xfrm>
          <a:prstGeom prst="rect">
            <a:avLst/>
          </a:prstGeom>
          <a:solidFill>
            <a:srgbClr val="FF9F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buFont typeface="Arial" charset="0"/>
              <a:buNone/>
              <a:defRPr/>
            </a:pPr>
            <a:endParaRPr kumimoji="1" lang="zh-CN" altLang="en-US" dirty="0">
              <a:solidFill>
                <a:schemeClr val="accent6">
                  <a:lumMod val="60000"/>
                  <a:lumOff val="40000"/>
                </a:schemeClr>
              </a:solidFill>
              <a:latin typeface="Times New Roman" pitchFamily="18" charset="0"/>
            </a:endParaRPr>
          </a:p>
        </p:txBody>
      </p:sp>
      <p:cxnSp>
        <p:nvCxnSpPr>
          <p:cNvPr id="24" name="直线连接符 23"/>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27" name="直线连接符 26"/>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28" name="直线连接符 27"/>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0730"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文本框 29"/>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a:solidFill>
                  <a:srgbClr val="77933C"/>
                </a:solidFill>
                <a:cs typeface="Arial" pitchFamily="34" charset="0"/>
              </a:rPr>
              <a:t>Explore 1</a:t>
            </a:r>
            <a:endParaRPr kumimoji="1" lang="zh-CN" altLang="en-US" sz="3000" b="1">
              <a:solidFill>
                <a:srgbClr val="77933C"/>
              </a:solidFill>
              <a:cs typeface="Arial" pitchFamily="34" charset="0"/>
            </a:endParaRPr>
          </a:p>
        </p:txBody>
      </p:sp>
      <p:sp>
        <p:nvSpPr>
          <p:cNvPr id="30732" name="TextBox 4"/>
          <p:cNvSpPr txBox="1">
            <a:spLocks noChangeArrowheads="1"/>
          </p:cNvSpPr>
          <p:nvPr/>
        </p:nvSpPr>
        <p:spPr bwMode="auto">
          <a:xfrm>
            <a:off x="4322763" y="6394450"/>
            <a:ext cx="4821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新一代大学英语（基础篇）</a:t>
            </a:r>
            <a:r>
              <a:rPr lang="en-US" altLang="zh-CN" b="1">
                <a:solidFill>
                  <a:schemeClr val="bg1"/>
                </a:solidFill>
                <a:latin typeface="微软雅黑" pitchFamily="34" charset="-122"/>
                <a:ea typeface="微软雅黑" pitchFamily="34" charset="-122"/>
              </a:rPr>
              <a:t>  </a:t>
            </a:r>
            <a:r>
              <a:rPr lang="zh-CN" altLang="en-US" b="1">
                <a:solidFill>
                  <a:schemeClr val="bg1"/>
                </a:solidFill>
                <a:latin typeface="微软雅黑" pitchFamily="34" charset="-122"/>
                <a:ea typeface="微软雅黑" pitchFamily="34" charset="-122"/>
              </a:rPr>
              <a:t>综合教程</a:t>
            </a:r>
            <a:r>
              <a:rPr lang="en-US" altLang="zh-CN" b="1">
                <a:solidFill>
                  <a:schemeClr val="bg1"/>
                </a:solidFill>
                <a:latin typeface="微软雅黑" pitchFamily="34" charset="-122"/>
                <a:ea typeface="微软雅黑" pitchFamily="34" charset="-122"/>
              </a:rPr>
              <a:t>  Unit 2</a:t>
            </a:r>
            <a:endParaRPr lang="zh-CN" altLang="en-US" b="1">
              <a:solidFill>
                <a:schemeClr val="bg1"/>
              </a:solidFill>
              <a:latin typeface="微软雅黑" pitchFamily="34" charset="-122"/>
              <a:ea typeface="微软雅黑" pitchFamily="34" charset="-122"/>
            </a:endParaRPr>
          </a:p>
        </p:txBody>
      </p:sp>
      <p:sp>
        <p:nvSpPr>
          <p:cNvPr id="30733"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cxnSp>
        <p:nvCxnSpPr>
          <p:cNvPr id="9" name="直线连接符 8"/>
          <p:cNvCxnSpPr/>
          <p:nvPr/>
        </p:nvCxnSpPr>
        <p:spPr>
          <a:xfrm flipH="1">
            <a:off x="3503613" y="1774825"/>
            <a:ext cx="463550" cy="46355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2" name="直线连接符 41"/>
          <p:cNvCxnSpPr/>
          <p:nvPr/>
        </p:nvCxnSpPr>
        <p:spPr>
          <a:xfrm flipH="1">
            <a:off x="3962400" y="1774825"/>
            <a:ext cx="566738"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45" name="直线连接符 44"/>
          <p:cNvCxnSpPr/>
          <p:nvPr/>
        </p:nvCxnSpPr>
        <p:spPr>
          <a:xfrm flipH="1">
            <a:off x="3962400" y="5072063"/>
            <a:ext cx="566738" cy="0"/>
          </a:xfrm>
          <a:prstGeom prst="line">
            <a:avLst/>
          </a:prstGeom>
          <a:ln/>
        </p:spPr>
        <p:style>
          <a:lnRef idx="1">
            <a:schemeClr val="accent2"/>
          </a:lnRef>
          <a:fillRef idx="0">
            <a:schemeClr val="accent2"/>
          </a:fillRef>
          <a:effectRef idx="0">
            <a:schemeClr val="accent2"/>
          </a:effectRef>
          <a:fontRef idx="minor">
            <a:schemeClr val="tx1"/>
          </a:fontRef>
        </p:style>
      </p:cxnSp>
      <p:sp>
        <p:nvSpPr>
          <p:cNvPr id="49" name="圆角矩形 50">
            <a:hlinkClick r:id="rId3" action="ppaction://hlinksldjump"/>
          </p:cNvPr>
          <p:cNvSpPr/>
          <p:nvPr/>
        </p:nvSpPr>
        <p:spPr bwMode="auto">
          <a:xfrm>
            <a:off x="4706938" y="1422400"/>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30738" name="矩形 49">
            <a:hlinkClick r:id="rId4" action="ppaction://hlinksldjump"/>
          </p:cNvPr>
          <p:cNvSpPr>
            <a:spLocks noChangeArrowheads="1"/>
          </p:cNvSpPr>
          <p:nvPr/>
        </p:nvSpPr>
        <p:spPr bwMode="auto">
          <a:xfrm>
            <a:off x="4706938" y="1513215"/>
            <a:ext cx="4001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800" b="1" dirty="0">
                <a:solidFill>
                  <a:schemeClr val="bg1"/>
                </a:solidFill>
                <a:latin typeface="Times New Roman" pitchFamily="18" charset="0"/>
                <a:cs typeface="Times New Roman" pitchFamily="18" charset="0"/>
              </a:rPr>
              <a:t>Background information</a:t>
            </a:r>
            <a:endParaRPr lang="zh-CN" altLang="en-US" sz="2800" b="1" dirty="0">
              <a:solidFill>
                <a:schemeClr val="bg1"/>
              </a:solidFill>
              <a:latin typeface="Times New Roman" pitchFamily="18" charset="0"/>
              <a:cs typeface="Times New Roman" pitchFamily="18" charset="0"/>
            </a:endParaRPr>
          </a:p>
        </p:txBody>
      </p:sp>
      <p:sp>
        <p:nvSpPr>
          <p:cNvPr id="51" name="圆角矩形 50">
            <a:hlinkClick r:id="rId5" action="ppaction://hlinksldjump"/>
          </p:cNvPr>
          <p:cNvSpPr/>
          <p:nvPr/>
        </p:nvSpPr>
        <p:spPr bwMode="auto">
          <a:xfrm>
            <a:off x="4706938" y="473233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30740" name="矩形 51">
            <a:hlinkClick r:id="rId6" action="ppaction://hlinksldjump"/>
          </p:cNvPr>
          <p:cNvSpPr>
            <a:spLocks noChangeArrowheads="1"/>
          </p:cNvSpPr>
          <p:nvPr/>
        </p:nvSpPr>
        <p:spPr bwMode="auto">
          <a:xfrm>
            <a:off x="4978400" y="4862513"/>
            <a:ext cx="27302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800" b="1" dirty="0">
                <a:solidFill>
                  <a:schemeClr val="bg1"/>
                </a:solidFill>
                <a:latin typeface="Times New Roman" pitchFamily="18" charset="0"/>
                <a:cs typeface="Times New Roman" pitchFamily="18" charset="0"/>
              </a:rPr>
              <a:t>Language points</a:t>
            </a:r>
            <a:endParaRPr lang="zh-CN" altLang="en-US" sz="2800" b="1" dirty="0">
              <a:solidFill>
                <a:schemeClr val="bg1"/>
              </a:solidFill>
              <a:latin typeface="Times New Roman" pitchFamily="18" charset="0"/>
              <a:cs typeface="Times New Roman" pitchFamily="18" charset="0"/>
            </a:endParaRPr>
          </a:p>
        </p:txBody>
      </p:sp>
      <p:sp>
        <p:nvSpPr>
          <p:cNvPr id="25" name="圆角矩形 24">
            <a:hlinkClick r:id="rId4" action="ppaction://hlinksldjump"/>
          </p:cNvPr>
          <p:cNvSpPr/>
          <p:nvPr/>
        </p:nvSpPr>
        <p:spPr bwMode="auto">
          <a:xfrm>
            <a:off x="4706938" y="2522538"/>
            <a:ext cx="3960812" cy="719137"/>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30742" name="矩形 30">
            <a:hlinkClick r:id="rId4" action="ppaction://hlinksldjump"/>
          </p:cNvPr>
          <p:cNvSpPr>
            <a:spLocks noChangeArrowheads="1"/>
          </p:cNvSpPr>
          <p:nvPr/>
        </p:nvSpPr>
        <p:spPr bwMode="auto">
          <a:xfrm>
            <a:off x="4946650" y="2644775"/>
            <a:ext cx="3176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800" b="1" dirty="0">
                <a:solidFill>
                  <a:schemeClr val="bg1"/>
                </a:solidFill>
                <a:latin typeface="Times New Roman" pitchFamily="18" charset="0"/>
                <a:cs typeface="Times New Roman" pitchFamily="18" charset="0"/>
              </a:rPr>
              <a:t>Text understanding</a:t>
            </a:r>
            <a:endParaRPr lang="zh-CN" altLang="en-US" sz="2800" b="1" dirty="0">
              <a:solidFill>
                <a:schemeClr val="bg1"/>
              </a:solidFill>
              <a:latin typeface="Times New Roman" pitchFamily="18" charset="0"/>
              <a:cs typeface="Times New Roman" pitchFamily="18" charset="0"/>
            </a:endParaRPr>
          </a:p>
        </p:txBody>
      </p:sp>
      <p:sp>
        <p:nvSpPr>
          <p:cNvPr id="34" name="圆角矩形 33">
            <a:hlinkClick r:id="rId7" action="ppaction://hlinksldjump"/>
          </p:cNvPr>
          <p:cNvSpPr/>
          <p:nvPr/>
        </p:nvSpPr>
        <p:spPr bwMode="auto">
          <a:xfrm>
            <a:off x="4706938" y="3621088"/>
            <a:ext cx="3960812" cy="720725"/>
          </a:xfrm>
          <a:prstGeom prst="roundRect">
            <a:avLst>
              <a:gd name="adj" fmla="val 7848"/>
            </a:avLst>
          </a:prstGeom>
          <a:solidFill>
            <a:srgbClr val="9A2C0A"/>
          </a:solidFill>
          <a:ln w="9525" cap="flat" cmpd="sng" algn="ctr">
            <a:noFill/>
            <a:prstDash val="solid"/>
            <a:round/>
            <a:headEnd type="none" w="med" len="med"/>
            <a:tailEnd type="none" w="med" len="med"/>
          </a:ln>
          <a:effectLst/>
        </p:spPr>
        <p:txBody>
          <a:bodyPr/>
          <a:lstStyle/>
          <a:p>
            <a:pPr marL="0" lvl="2" eaLnBrk="1" fontAlgn="auto" hangingPunct="1">
              <a:spcBef>
                <a:spcPts val="0"/>
              </a:spcBef>
              <a:spcAft>
                <a:spcPts val="0"/>
              </a:spcAft>
              <a:defRPr/>
            </a:pPr>
            <a:endParaRPr lang="zh-CN" altLang="en-US" sz="1400" kern="0" dirty="0">
              <a:solidFill>
                <a:srgbClr val="C4261D"/>
              </a:solidFill>
              <a:latin typeface="微软雅黑" panose="020B0503020204020204" pitchFamily="34" charset="-122"/>
              <a:ea typeface="微软雅黑" panose="020B0503020204020204" pitchFamily="34" charset="-122"/>
              <a:cs typeface="宋体" charset="0"/>
            </a:endParaRPr>
          </a:p>
        </p:txBody>
      </p:sp>
      <p:sp>
        <p:nvSpPr>
          <p:cNvPr id="30744" name="矩形 34">
            <a:hlinkClick r:id="rId7" action="ppaction://hlinksldjump"/>
          </p:cNvPr>
          <p:cNvSpPr>
            <a:spLocks noChangeArrowheads="1"/>
          </p:cNvSpPr>
          <p:nvPr/>
        </p:nvSpPr>
        <p:spPr bwMode="auto">
          <a:xfrm>
            <a:off x="4978400" y="3751263"/>
            <a:ext cx="27494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r>
              <a:rPr lang="en-US" altLang="zh-CN" sz="2800" b="1" dirty="0">
                <a:solidFill>
                  <a:schemeClr val="bg1"/>
                </a:solidFill>
                <a:latin typeface="Times New Roman" pitchFamily="18" charset="0"/>
                <a:cs typeface="Times New Roman" pitchFamily="18" charset="0"/>
              </a:rPr>
              <a:t>Critical thinking</a:t>
            </a:r>
            <a:endParaRPr lang="zh-CN" altLang="en-US" sz="2800" b="1" dirty="0">
              <a:solidFill>
                <a:schemeClr val="bg1"/>
              </a:solidFill>
              <a:latin typeface="Times New Roman" pitchFamily="18" charset="0"/>
              <a:cs typeface="Times New Roman" pitchFamily="18" charset="0"/>
            </a:endParaRPr>
          </a:p>
        </p:txBody>
      </p:sp>
      <p:pic>
        <p:nvPicPr>
          <p:cNvPr id="30745" name="Picture 21">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43888" y="184150"/>
            <a:ext cx="558800" cy="55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图片 28"/>
          <p:cNvPicPr>
            <a:picLocks noChangeAspect="1"/>
          </p:cNvPicPr>
          <p:nvPr/>
        </p:nvPicPr>
        <p:blipFill>
          <a:blip r:embed="rId10"/>
          <a:stretch>
            <a:fillRect/>
          </a:stretch>
        </p:blipFill>
        <p:spPr>
          <a:xfrm>
            <a:off x="703263" y="1694346"/>
            <a:ext cx="3427412" cy="33872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流程图: 可选过程 3"/>
          <p:cNvSpPr>
            <a:spLocks noChangeArrowheads="1"/>
          </p:cNvSpPr>
          <p:nvPr/>
        </p:nvSpPr>
        <p:spPr bwMode="auto">
          <a:xfrm>
            <a:off x="611725" y="1634845"/>
            <a:ext cx="6480450" cy="4752330"/>
          </a:xfrm>
          <a:prstGeom prst="flowChartAlternateProcess">
            <a:avLst/>
          </a:prstGeom>
          <a:noFill/>
          <a:ln w="9525">
            <a:solidFill>
              <a:srgbClr val="742FA9"/>
            </a:solidFill>
            <a:round/>
            <a:headEnd/>
            <a:tailEnd/>
          </a:ln>
          <a:extLst>
            <a:ext uri="{909E8E84-426E-40DD-AFC4-6F175D3DCCD1}">
              <a14:hiddenFill xmlns:a14="http://schemas.microsoft.com/office/drawing/2010/main">
                <a:solidFill>
                  <a:srgbClr val="FFFFFF"/>
                </a:solidFill>
              </a14:hiddenFill>
            </a:ext>
          </a:extLst>
        </p:spPr>
        <p:txBody>
          <a:bodyPr/>
          <a:lstStyle/>
          <a:p>
            <a:pPr algn="just" eaLnBrk="1" hangingPunct="1">
              <a:buFont typeface="Arial" pitchFamily="34" charset="0"/>
              <a:buNone/>
            </a:pPr>
            <a:endParaRPr lang="en-US" altLang="zh-CN" sz="2400">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1751"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sp>
        <p:nvSpPr>
          <p:cNvPr id="31753" name="文本框 66"/>
          <p:cNvSpPr txBox="1">
            <a:spLocks noChangeArrowheads="1"/>
          </p:cNvSpPr>
          <p:nvPr/>
        </p:nvSpPr>
        <p:spPr bwMode="auto">
          <a:xfrm>
            <a:off x="252413" y="836613"/>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chemeClr val="accent2"/>
                </a:solidFill>
                <a:latin typeface="Times New Roman" pitchFamily="18" charset="0"/>
              </a:rPr>
              <a:t>Background information</a:t>
            </a:r>
            <a:endParaRPr kumimoji="1" lang="zh-CN" altLang="en-US" sz="2800" b="1" dirty="0">
              <a:solidFill>
                <a:schemeClr val="accent2"/>
              </a:solidFill>
              <a:latin typeface="Times New Roman" pitchFamily="18" charset="0"/>
            </a:endParaRP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 name="矩形 2"/>
          <p:cNvSpPr/>
          <p:nvPr/>
        </p:nvSpPr>
        <p:spPr>
          <a:xfrm>
            <a:off x="841409" y="1764241"/>
            <a:ext cx="6250766" cy="4493538"/>
          </a:xfrm>
          <a:prstGeom prst="rect">
            <a:avLst/>
          </a:prstGeom>
        </p:spPr>
        <p:txBody>
          <a:bodyPr wrap="square">
            <a:spAutoFit/>
          </a:bodyPr>
          <a:lstStyle/>
          <a:p>
            <a:pPr>
              <a:spcBef>
                <a:spcPts val="600"/>
              </a:spcBef>
              <a:defRPr/>
            </a:pPr>
            <a:r>
              <a:rPr lang="en-US" altLang="zh-CN" sz="2600" dirty="0">
                <a:latin typeface="Times New Roman" pitchFamily="18" charset="0"/>
              </a:rPr>
              <a:t>This text is adapted from the passage “What are friends for?” written by </a:t>
            </a:r>
            <a:r>
              <a:rPr lang="en-US" altLang="zh-CN" sz="2600" dirty="0" err="1">
                <a:latin typeface="Times New Roman" pitchFamily="18" charset="0"/>
              </a:rPr>
              <a:t>Jenni</a:t>
            </a:r>
            <a:r>
              <a:rPr lang="en-US" altLang="zh-CN" sz="2600" dirty="0">
                <a:latin typeface="Times New Roman" pitchFamily="18" charset="0"/>
              </a:rPr>
              <a:t> Russell. At the beginning of a highly personal three-part investigation into modern relationships, </a:t>
            </a:r>
            <a:r>
              <a:rPr lang="en-US" altLang="zh-CN" sz="2600" dirty="0" err="1">
                <a:latin typeface="Times New Roman" pitchFamily="18" charset="0"/>
              </a:rPr>
              <a:t>Jenni</a:t>
            </a:r>
            <a:r>
              <a:rPr lang="en-US" altLang="zh-CN" sz="2600" dirty="0">
                <a:latin typeface="Times New Roman" pitchFamily="18" charset="0"/>
              </a:rPr>
              <a:t> Russell looks at friendship, trying to find answers to questions such as “Are you sure your friends really like you as much as you like them?” and “How do you know they will still be around in five years’ time?” The passage was first published by </a:t>
            </a:r>
            <a:r>
              <a:rPr lang="en-US" altLang="zh-CN" sz="2600" i="1" dirty="0">
                <a:latin typeface="Times New Roman" pitchFamily="18" charset="0"/>
              </a:rPr>
              <a:t>The Guardian</a:t>
            </a:r>
            <a:r>
              <a:rPr lang="en-US" altLang="zh-CN" sz="2600" dirty="0">
                <a:latin typeface="Times New Roman" pitchFamily="18" charset="0"/>
              </a:rPr>
              <a:t> on January 24, 2005.</a:t>
            </a:r>
          </a:p>
        </p:txBody>
      </p:sp>
      <p:sp>
        <p:nvSpPr>
          <p:cNvPr id="14" name="文本框 32"/>
          <p:cNvSpPr txBox="1">
            <a:spLocks noChangeArrowheads="1"/>
          </p:cNvSpPr>
          <p:nvPr/>
        </p:nvSpPr>
        <p:spPr bwMode="auto">
          <a:xfrm>
            <a:off x="2468562" y="280988"/>
            <a:ext cx="3811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400" b="1" dirty="0">
                <a:solidFill>
                  <a:schemeClr val="accent2"/>
                </a:solidFill>
              </a:rPr>
              <a:t>Understanding </a:t>
            </a:r>
            <a:r>
              <a:rPr kumimoji="1" lang="en-US" altLang="zh-CN" sz="2400" b="1" dirty="0">
                <a:solidFill>
                  <a:srgbClr val="C00000"/>
                </a:solidFill>
              </a:rPr>
              <a:t>the</a:t>
            </a:r>
            <a:r>
              <a:rPr kumimoji="1" lang="en-US" altLang="zh-CN" sz="2400" b="1" dirty="0">
                <a:solidFill>
                  <a:schemeClr val="accent2"/>
                </a:solidFill>
              </a:rPr>
              <a:t> text</a:t>
            </a:r>
            <a:endParaRPr kumimoji="1" lang="zh-CN" altLang="en-US" sz="2400" b="1" dirty="0">
              <a:solidFill>
                <a:schemeClr val="accent2"/>
              </a:solidFill>
            </a:endParaRPr>
          </a:p>
        </p:txBody>
      </p:sp>
      <p:cxnSp>
        <p:nvCxnSpPr>
          <p:cNvPr id="16"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extLst>
      <p:ext uri="{BB962C8B-B14F-4D97-AF65-F5344CB8AC3E}">
        <p14:creationId xmlns:p14="http://schemas.microsoft.com/office/powerpoint/2010/main" val="4199673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流程图: 可选过程 3"/>
          <p:cNvSpPr>
            <a:spLocks noChangeArrowheads="1"/>
          </p:cNvSpPr>
          <p:nvPr/>
        </p:nvSpPr>
        <p:spPr bwMode="auto">
          <a:xfrm>
            <a:off x="971750" y="2060904"/>
            <a:ext cx="6480450" cy="3087725"/>
          </a:xfrm>
          <a:prstGeom prst="flowChartAlternateProcess">
            <a:avLst/>
          </a:prstGeom>
          <a:noFill/>
          <a:ln w="9525">
            <a:solidFill>
              <a:srgbClr val="742FA9"/>
            </a:solidFill>
            <a:round/>
            <a:headEnd/>
            <a:tailEnd/>
          </a:ln>
          <a:extLst>
            <a:ext uri="{909E8E84-426E-40DD-AFC4-6F175D3DCCD1}">
              <a14:hiddenFill xmlns:a14="http://schemas.microsoft.com/office/drawing/2010/main">
                <a:solidFill>
                  <a:srgbClr val="FFFFFF"/>
                </a:solidFill>
              </a14:hiddenFill>
            </a:ext>
          </a:extLst>
        </p:spPr>
        <p:txBody>
          <a:bodyPr/>
          <a:lstStyle/>
          <a:p>
            <a:pPr algn="just" eaLnBrk="1" hangingPunct="1">
              <a:buFont typeface="Arial" pitchFamily="34" charset="0"/>
              <a:buNone/>
            </a:pPr>
            <a:endParaRPr lang="en-US" altLang="zh-CN" sz="2400">
              <a:latin typeface="Times New Roman" pitchFamily="18" charset="0"/>
            </a:endParaRPr>
          </a:p>
        </p:txBody>
      </p:sp>
      <p:cxnSp>
        <p:nvCxnSpPr>
          <p:cNvPr id="26" name="直线连接符 25"/>
          <p:cNvCxnSpPr/>
          <p:nvPr/>
        </p:nvCxnSpPr>
        <p:spPr>
          <a:xfrm>
            <a:off x="0" y="6372225"/>
            <a:ext cx="9144000" cy="0"/>
          </a:xfrm>
          <a:prstGeom prst="line">
            <a:avLst/>
          </a:prstGeom>
          <a:ln>
            <a:solidFill>
              <a:schemeClr val="accent1"/>
            </a:solidFill>
          </a:ln>
          <a:effectLst/>
        </p:spPr>
        <p:style>
          <a:lnRef idx="3">
            <a:schemeClr val="accent5"/>
          </a:lnRef>
          <a:fillRef idx="0">
            <a:schemeClr val="accent5"/>
          </a:fillRef>
          <a:effectRef idx="2">
            <a:schemeClr val="accent5"/>
          </a:effectRef>
          <a:fontRef idx="minor">
            <a:schemeClr val="tx1"/>
          </a:fontRef>
        </p:style>
      </p:cxnSp>
      <p:cxnSp>
        <p:nvCxnSpPr>
          <p:cNvPr id="61" name="直线连接符 60"/>
          <p:cNvCxnSpPr/>
          <p:nvPr/>
        </p:nvCxnSpPr>
        <p:spPr>
          <a:xfrm>
            <a:off x="0" y="742950"/>
            <a:ext cx="2100263" cy="0"/>
          </a:xfrm>
          <a:prstGeom prst="line">
            <a:avLst/>
          </a:prstGeom>
          <a:ln>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cxnSp>
        <p:nvCxnSpPr>
          <p:cNvPr id="62" name="直线连接符 61"/>
          <p:cNvCxnSpPr/>
          <p:nvPr/>
        </p:nvCxnSpPr>
        <p:spPr>
          <a:xfrm>
            <a:off x="1897063" y="742950"/>
            <a:ext cx="7246937" cy="0"/>
          </a:xfrm>
          <a:prstGeom prst="line">
            <a:avLst/>
          </a:prstGeom>
          <a:ln w="3175" cmpd="sng">
            <a:solidFill>
              <a:schemeClr val="accent3">
                <a:lumMod val="75000"/>
              </a:schemeClr>
            </a:solidFill>
          </a:ln>
          <a:effectLst/>
        </p:spPr>
        <p:style>
          <a:lnRef idx="3">
            <a:schemeClr val="accent5"/>
          </a:lnRef>
          <a:fillRef idx="0">
            <a:schemeClr val="accent5"/>
          </a:fillRef>
          <a:effectRef idx="2">
            <a:schemeClr val="accent5"/>
          </a:effectRef>
          <a:fontRef idx="minor">
            <a:schemeClr val="tx1"/>
          </a:fontRef>
        </p:style>
      </p:cxnSp>
      <p:pic>
        <p:nvPicPr>
          <p:cNvPr id="31751" name="图片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sp>
        <p:nvSpPr>
          <p:cNvPr id="31753" name="文本框 66"/>
          <p:cNvSpPr txBox="1">
            <a:spLocks noChangeArrowheads="1"/>
          </p:cNvSpPr>
          <p:nvPr/>
        </p:nvSpPr>
        <p:spPr bwMode="auto">
          <a:xfrm>
            <a:off x="252413" y="836613"/>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kumimoji="1" lang="en-US" altLang="zh-CN" sz="2800" b="1" dirty="0">
                <a:solidFill>
                  <a:schemeClr val="accent2"/>
                </a:solidFill>
                <a:latin typeface="Times New Roman" pitchFamily="18" charset="0"/>
              </a:rPr>
              <a:t>Background information</a:t>
            </a:r>
            <a:endParaRPr kumimoji="1" lang="zh-CN" altLang="en-US" sz="2800" b="1" dirty="0">
              <a:solidFill>
                <a:schemeClr val="accent2"/>
              </a:solidFill>
              <a:latin typeface="Times New Roman" pitchFamily="18" charset="0"/>
            </a:endParaRPr>
          </a:p>
        </p:txBody>
      </p:sp>
      <p:sp>
        <p:nvSpPr>
          <p:cNvPr id="13" name="动作按钮: 第一张 12">
            <a:hlinkClick r:id="rId3"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sp>
        <p:nvSpPr>
          <p:cNvPr id="3" name="矩形 2"/>
          <p:cNvSpPr/>
          <p:nvPr/>
        </p:nvSpPr>
        <p:spPr>
          <a:xfrm>
            <a:off x="1050131" y="2319799"/>
            <a:ext cx="6250766" cy="2569934"/>
          </a:xfrm>
          <a:prstGeom prst="rect">
            <a:avLst/>
          </a:prstGeom>
        </p:spPr>
        <p:txBody>
          <a:bodyPr wrap="square">
            <a:spAutoFit/>
          </a:bodyPr>
          <a:lstStyle/>
          <a:p>
            <a:pPr>
              <a:spcBef>
                <a:spcPts val="600"/>
              </a:spcBef>
              <a:defRPr/>
            </a:pPr>
            <a:r>
              <a:rPr lang="en-US" altLang="zh-CN" sz="2600" dirty="0" err="1">
                <a:latin typeface="Times New Roman" pitchFamily="18" charset="0"/>
              </a:rPr>
              <a:t>Jenni</a:t>
            </a:r>
            <a:r>
              <a:rPr lang="en-US" altLang="zh-CN" sz="2600" dirty="0">
                <a:latin typeface="Times New Roman" pitchFamily="18" charset="0"/>
              </a:rPr>
              <a:t> Russell is a writer, commentator and broadcaster. She worked for many years at BBC and ITN (Independent Television News), and now works for </a:t>
            </a:r>
            <a:r>
              <a:rPr lang="en-US" altLang="zh-CN" sz="2600" i="1" dirty="0">
                <a:latin typeface="Times New Roman" pitchFamily="18" charset="0"/>
              </a:rPr>
              <a:t>The Times </a:t>
            </a:r>
            <a:r>
              <a:rPr lang="en-US" altLang="zh-CN" sz="2600" dirty="0">
                <a:latin typeface="Times New Roman" pitchFamily="18" charset="0"/>
              </a:rPr>
              <a:t>as a columnist. In 2011, she won the Orwell Prize for political journalism.</a:t>
            </a:r>
          </a:p>
        </p:txBody>
      </p:sp>
      <p:sp>
        <p:nvSpPr>
          <p:cNvPr id="14" name="文本框 32"/>
          <p:cNvSpPr txBox="1">
            <a:spLocks noChangeArrowheads="1"/>
          </p:cNvSpPr>
          <p:nvPr/>
        </p:nvSpPr>
        <p:spPr bwMode="auto">
          <a:xfrm>
            <a:off x="2468562" y="280988"/>
            <a:ext cx="3811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400" b="1" dirty="0">
                <a:solidFill>
                  <a:schemeClr val="accent2"/>
                </a:solidFill>
              </a:rPr>
              <a:t>Understanding </a:t>
            </a:r>
            <a:r>
              <a:rPr kumimoji="1" lang="en-US" altLang="zh-CN" sz="2400" b="1" dirty="0">
                <a:solidFill>
                  <a:srgbClr val="C00000"/>
                </a:solidFill>
              </a:rPr>
              <a:t>the</a:t>
            </a:r>
            <a:r>
              <a:rPr kumimoji="1" lang="en-US" altLang="zh-CN" sz="2400" b="1" dirty="0">
                <a:solidFill>
                  <a:schemeClr val="accent2"/>
                </a:solidFill>
              </a:rPr>
              <a:t> text</a:t>
            </a:r>
            <a:endParaRPr kumimoji="1" lang="zh-CN" altLang="en-US" sz="2400" b="1" dirty="0">
              <a:solidFill>
                <a:schemeClr val="accent2"/>
              </a:solidFill>
            </a:endParaRPr>
          </a:p>
        </p:txBody>
      </p:sp>
      <p:cxnSp>
        <p:nvCxnSpPr>
          <p:cNvPr id="16"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extLst>
      <p:ext uri="{BB962C8B-B14F-4D97-AF65-F5344CB8AC3E}">
        <p14:creationId xmlns:p14="http://schemas.microsoft.com/office/powerpoint/2010/main" val="2278970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7"/>
          <p:cNvSpPr>
            <a:spLocks noChangeArrowheads="1"/>
          </p:cNvSpPr>
          <p:nvPr/>
        </p:nvSpPr>
        <p:spPr bwMode="auto">
          <a:xfrm>
            <a:off x="1803012" y="1691243"/>
            <a:ext cx="7336295"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lnSpc>
                <a:spcPct val="150000"/>
              </a:lnSpc>
              <a:buFont typeface="Arial" pitchFamily="34" charset="0"/>
              <a:buNone/>
              <a:defRPr/>
            </a:pPr>
            <a:r>
              <a:rPr lang="en-US" altLang="zh-CN" sz="2800" b="1" dirty="0">
                <a:latin typeface="Times New Roman" pitchFamily="18" charset="0"/>
                <a:cs typeface="Arial" pitchFamily="34" charset="0"/>
              </a:rPr>
              <a:t>Read Paras.2-6 and complete the diagram. </a:t>
            </a:r>
            <a:endParaRPr lang="zh-CN" altLang="zh-CN" sz="2800" b="1" dirty="0">
              <a:latin typeface="Times New Roman" pitchFamily="18" charset="0"/>
              <a:cs typeface="Arial" pitchFamily="34" charset="0"/>
            </a:endParaRPr>
          </a:p>
        </p:txBody>
      </p:sp>
      <p:sp>
        <p:nvSpPr>
          <p:cNvPr id="32772" name="文本框 8"/>
          <p:cNvSpPr txBox="1">
            <a:spLocks noChangeArrowheads="1"/>
          </p:cNvSpPr>
          <p:nvPr/>
        </p:nvSpPr>
        <p:spPr bwMode="auto">
          <a:xfrm>
            <a:off x="355600" y="1009650"/>
            <a:ext cx="45339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latin typeface="Times New Roman" pitchFamily="18" charset="0"/>
              </a:rPr>
              <a:t>Text understanding</a:t>
            </a:r>
            <a:endParaRPr kumimoji="1" lang="zh-CN" altLang="en-US" sz="2800" b="1" dirty="0">
              <a:solidFill>
                <a:schemeClr val="accent2"/>
              </a:solidFill>
              <a:latin typeface="Times New Roman" pitchFamily="18" charset="0"/>
            </a:endParaRPr>
          </a:p>
        </p:txBody>
      </p:sp>
      <p:sp>
        <p:nvSpPr>
          <p:cNvPr id="12" name="五边形 11"/>
          <p:cNvSpPr>
            <a:spLocks noChangeArrowheads="1"/>
          </p:cNvSpPr>
          <p:nvPr/>
        </p:nvSpPr>
        <p:spPr bwMode="auto">
          <a:xfrm>
            <a:off x="467715" y="1844675"/>
            <a:ext cx="1254155" cy="431800"/>
          </a:xfrm>
          <a:prstGeom prst="homePlate">
            <a:avLst>
              <a:gd name="adj" fmla="val 50005"/>
            </a:avLst>
          </a:prstGeom>
          <a:solidFill>
            <a:srgbClr val="64A96A"/>
          </a:solidFill>
          <a:ln>
            <a:noFill/>
          </a:ln>
          <a:effectLst>
            <a:outerShdw blurRad="50800" dist="38100" dir="2700000" algn="tl" rotWithShape="0">
              <a:srgbClr val="808080">
                <a:alpha val="39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defRPr/>
            </a:pPr>
            <a:r>
              <a:rPr kumimoji="1" lang="en-US" altLang="zh-CN" sz="2400" b="1" dirty="0">
                <a:solidFill>
                  <a:srgbClr val="FFFFFF"/>
                </a:solidFill>
                <a:latin typeface="Times New Roman" pitchFamily="18" charset="0"/>
              </a:rPr>
              <a:t>Task 1</a:t>
            </a:r>
            <a:endParaRPr kumimoji="1" lang="zh-CN" altLang="en-US" sz="2400" b="1" dirty="0">
              <a:solidFill>
                <a:srgbClr val="FFFFFF"/>
              </a:solidFill>
              <a:latin typeface="Times New Roman" pitchFamily="18" charset="0"/>
            </a:endParaRPr>
          </a:p>
        </p:txBody>
      </p:sp>
      <p:sp>
        <p:nvSpPr>
          <p:cNvPr id="7" name="动作按钮: 第一张 6">
            <a:hlinkClick r:id="rId2" action="ppaction://hlinksldjump" highlightClick="1"/>
          </p:cNvPr>
          <p:cNvSpPr/>
          <p:nvPr/>
        </p:nvSpPr>
        <p:spPr>
          <a:xfrm>
            <a:off x="8607425" y="260350"/>
            <a:ext cx="357188" cy="438150"/>
          </a:xfrm>
          <a:prstGeom prst="actionButtonHom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dirty="0">
              <a:latin typeface="Times New Roman" pitchFamily="18" charset="0"/>
            </a:endParaRPr>
          </a:p>
        </p:txBody>
      </p:sp>
      <p:pic>
        <p:nvPicPr>
          <p:cNvPr id="32775" name="Picture 16" descr="E:\工作\外研社课件\第一册第一稿\unit8\pics\e913d5abd825f3da-ccc4bf7181b31495-12e729048a962d60bfaaf573d84683b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3500438"/>
            <a:ext cx="3186113"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32"/>
          <p:cNvSpPr txBox="1">
            <a:spLocks noChangeArrowheads="1"/>
          </p:cNvSpPr>
          <p:nvPr/>
        </p:nvSpPr>
        <p:spPr bwMode="auto">
          <a:xfrm>
            <a:off x="2468562" y="280988"/>
            <a:ext cx="44796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2800" b="1" dirty="0">
                <a:solidFill>
                  <a:schemeClr val="accent2"/>
                </a:solidFill>
              </a:rPr>
              <a:t>Understanding </a:t>
            </a:r>
            <a:r>
              <a:rPr kumimoji="1" lang="en-US" altLang="zh-CN" sz="2800" b="1" dirty="0">
                <a:solidFill>
                  <a:srgbClr val="C00000"/>
                </a:solidFill>
              </a:rPr>
              <a:t>the</a:t>
            </a:r>
            <a:r>
              <a:rPr kumimoji="1" lang="en-US" altLang="zh-CN" sz="2800" b="1" dirty="0">
                <a:solidFill>
                  <a:schemeClr val="accent2"/>
                </a:solidFill>
              </a:rPr>
              <a:t> text</a:t>
            </a:r>
            <a:endParaRPr kumimoji="1" lang="zh-CN" altLang="en-US" sz="2800" b="1" dirty="0">
              <a:solidFill>
                <a:schemeClr val="accent2"/>
              </a:solidFill>
            </a:endParaRPr>
          </a:p>
        </p:txBody>
      </p:sp>
      <p:pic>
        <p:nvPicPr>
          <p:cNvPr id="10" name="图片 2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8438" y="152400"/>
            <a:ext cx="1778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63"/>
          <p:cNvSpPr txBox="1">
            <a:spLocks noChangeArrowheads="1"/>
          </p:cNvSpPr>
          <p:nvPr/>
        </p:nvSpPr>
        <p:spPr bwMode="auto">
          <a:xfrm>
            <a:off x="355600" y="203200"/>
            <a:ext cx="19161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kumimoji="1" lang="en-US" altLang="zh-CN" sz="3000" b="1" dirty="0">
                <a:solidFill>
                  <a:srgbClr val="408000"/>
                </a:solidFill>
              </a:rPr>
              <a:t>Explore 1</a:t>
            </a:r>
            <a:endParaRPr kumimoji="1" lang="zh-CN" altLang="en-US" sz="3000" b="1" dirty="0">
              <a:solidFill>
                <a:srgbClr val="408000"/>
              </a:solidFill>
            </a:endParaRPr>
          </a:p>
        </p:txBody>
      </p:sp>
      <p:cxnSp>
        <p:nvCxnSpPr>
          <p:cNvPr id="14" name="直线连接符 26"/>
          <p:cNvCxnSpPr/>
          <p:nvPr/>
        </p:nvCxnSpPr>
        <p:spPr>
          <a:xfrm>
            <a:off x="0" y="742653"/>
            <a:ext cx="2100263" cy="0"/>
          </a:xfrm>
          <a:prstGeom prst="line">
            <a:avLst/>
          </a:prstGeom>
          <a:noFill/>
          <a:ln w="38100" cap="flat" cmpd="sng" algn="ctr">
            <a:solidFill>
              <a:srgbClr val="9BBB59">
                <a:lumMod val="75000"/>
              </a:srgbClr>
            </a:solidFill>
            <a:prstDash val="solid"/>
          </a:ln>
          <a:effectLst/>
        </p:spPr>
      </p:cxnSp>
    </p:spTree>
  </p:cSld>
  <p:clrMapOvr>
    <a:masterClrMapping/>
  </p:clrMapOvr>
</p:sld>
</file>

<file path=ppt/theme/theme1.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宋体"/>
      </a:majorFont>
      <a:minorFont>
        <a:latin typeface="Calibri"/>
        <a:ea typeface="宋体"/>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11703</TotalTime>
  <Words>2935</Words>
  <Application>Microsoft Office PowerPoint</Application>
  <PresentationFormat>全屏显示(4:3)</PresentationFormat>
  <Paragraphs>355</Paragraphs>
  <Slides>39</Slides>
  <Notes>3</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39</vt:i4>
      </vt:variant>
    </vt:vector>
  </HeadingPairs>
  <TitlesOfParts>
    <vt:vector size="50" baseType="lpstr">
      <vt:lpstr>Heiti SC Medium</vt:lpstr>
      <vt:lpstr>汉仪旗黑-75W Bold</vt:lpstr>
      <vt:lpstr>微软雅黑</vt:lpstr>
      <vt:lpstr>Arial</vt:lpstr>
      <vt:lpstr>Calibri</vt:lpstr>
      <vt:lpstr>Georgia</vt:lpstr>
      <vt:lpstr>Times New Roman</vt:lpstr>
      <vt:lpstr>Wingdings</vt:lpstr>
      <vt:lpstr>2_Office 主题</vt:lpstr>
      <vt:lpstr>自定义设计</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ACER</dc:creator>
  <cp:lastModifiedBy>郑 义</cp:lastModifiedBy>
  <cp:revision>445</cp:revision>
  <dcterms:created xsi:type="dcterms:W3CDTF">2018-06-13T16:21:00Z</dcterms:created>
  <dcterms:modified xsi:type="dcterms:W3CDTF">2022-03-10T13:31:02Z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