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366" r:id="rId4"/>
    <p:sldId id="367" r:id="rId5"/>
    <p:sldId id="368" r:id="rId6"/>
    <p:sldId id="369" r:id="rId7"/>
    <p:sldId id="393" r:id="rId8"/>
    <p:sldId id="370" r:id="rId9"/>
    <p:sldId id="371" r:id="rId10"/>
    <p:sldId id="373" r:id="rId11"/>
    <p:sldId id="372" r:id="rId12"/>
    <p:sldId id="394" r:id="rId13"/>
    <p:sldId id="428" r:id="rId14"/>
    <p:sldId id="429" r:id="rId15"/>
    <p:sldId id="430" r:id="rId16"/>
    <p:sldId id="431" r:id="rId17"/>
    <p:sldId id="432" r:id="rId18"/>
    <p:sldId id="433" r:id="rId19"/>
    <p:sldId id="395" r:id="rId20"/>
    <p:sldId id="374" r:id="rId21"/>
    <p:sldId id="400" r:id="rId22"/>
    <p:sldId id="375" r:id="rId23"/>
    <p:sldId id="376" r:id="rId24"/>
    <p:sldId id="380" r:id="rId25"/>
    <p:sldId id="381" r:id="rId26"/>
    <p:sldId id="382" r:id="rId27"/>
    <p:sldId id="419" r:id="rId28"/>
    <p:sldId id="386" r:id="rId29"/>
    <p:sldId id="377" r:id="rId30"/>
    <p:sldId id="387" r:id="rId31"/>
    <p:sldId id="384" r:id="rId32"/>
    <p:sldId id="388" r:id="rId33"/>
    <p:sldId id="378" r:id="rId34"/>
    <p:sldId id="451" r:id="rId35"/>
    <p:sldId id="385" r:id="rId36"/>
    <p:sldId id="401"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90" d="100"/>
          <a:sy n="90" d="100"/>
        </p:scale>
        <p:origin x="-52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825116"/>
            <a:ext cx="10363200" cy="1036320"/>
          </a:xfrm>
          <a:prstGeom prst="rect">
            <a:avLst/>
          </a:prstGeom>
          <a:noFill/>
          <a:ln w="9525">
            <a:noFill/>
          </a:ln>
        </p:spPr>
        <p:txBody>
          <a:bodyPr anchor="ctr"/>
          <a:lstStyle>
            <a:lvl1pPr lvl="0" algn="ctr">
              <a:defRPr kern="1200">
                <a:solidFill>
                  <a:srgbClr val="157D53"/>
                </a:solidFill>
              </a:defRPr>
            </a:lvl1pPr>
          </a:lstStyle>
          <a:p>
            <a:pPr lvl="0"/>
            <a:r>
              <a:rPr lang="zh-CN" altLang="en-US"/>
              <a:t>单击此处编辑母版标题样式</a:t>
            </a:r>
            <a:endParaRPr lang="zh-CN" altLang="en-US"/>
          </a:p>
        </p:txBody>
      </p:sp>
      <p:sp>
        <p:nvSpPr>
          <p:cNvPr id="2051" name="副标题 2050"/>
          <p:cNvSpPr>
            <a:spLocks noGrp="1"/>
          </p:cNvSpPr>
          <p:nvPr>
            <p:ph type="subTitle" idx="1"/>
          </p:nvPr>
        </p:nvSpPr>
        <p:spPr>
          <a:xfrm>
            <a:off x="1828800" y="4057650"/>
            <a:ext cx="8534400" cy="754380"/>
          </a:xfrm>
          <a:prstGeom prst="rect">
            <a:avLst/>
          </a:prstGeom>
          <a:noFill/>
          <a:ln w="9525">
            <a:noFill/>
          </a:ln>
        </p:spPr>
        <p:txBody>
          <a:bodyPr anchor="t"/>
          <a:lstStyle>
            <a:lvl1pPr marL="0" lvl="0" indent="0" algn="ctr">
              <a:buNone/>
              <a:defRPr sz="2400" kern="1200">
                <a:solidFill>
                  <a:srgbClr val="0F6146"/>
                </a:solidFill>
                <a:ea typeface="微软雅黑" panose="020B0503020204020204" pitchFamily="2" charset="-122"/>
              </a:defRPr>
            </a:lvl1pPr>
            <a:lvl2pPr marL="548640" lvl="1" indent="-548640" algn="ctr">
              <a:buNone/>
              <a:defRPr sz="2400" kern="1200">
                <a:solidFill>
                  <a:schemeClr val="tx1"/>
                </a:solidFill>
                <a:ea typeface="宋体" panose="02010600030101010101" pitchFamily="2" charset="-122"/>
              </a:defRPr>
            </a:lvl2pPr>
            <a:lvl3pPr marL="1097280" lvl="2" indent="-1097280" algn="ctr">
              <a:buNone/>
              <a:defRPr sz="2400" kern="1200">
                <a:solidFill>
                  <a:schemeClr val="tx1"/>
                </a:solidFill>
                <a:ea typeface="宋体" panose="02010600030101010101" pitchFamily="2" charset="-122"/>
              </a:defRPr>
            </a:lvl3pPr>
            <a:lvl4pPr marL="1645920" lvl="3" indent="-1645920" algn="ctr">
              <a:buNone/>
              <a:defRPr sz="2400" kern="1200">
                <a:solidFill>
                  <a:schemeClr val="tx1"/>
                </a:solidFill>
                <a:ea typeface="宋体" panose="02010600030101010101" pitchFamily="2" charset="-122"/>
              </a:defRPr>
            </a:lvl4pPr>
            <a:lvl5pPr marL="2194560" lvl="4" indent="-2194560" algn="ctr">
              <a:buNone/>
              <a:defRPr sz="2400" kern="1200">
                <a:solidFill>
                  <a:schemeClr val="tx1"/>
                </a:solidFill>
                <a:ea typeface="宋体" panose="02010600030101010101" pitchFamily="2" charset="-122"/>
              </a:defRPr>
            </a:lvl5pPr>
          </a:lstStyle>
          <a:p>
            <a:pPr lvl="0"/>
            <a:r>
              <a:rPr lang="zh-CN" altLang="en-US"/>
              <a:t>单击此处编辑母版副标题样式</a:t>
            </a:r>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514350"/>
            <a:ext cx="2743200" cy="561213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514350"/>
            <a:ext cx="8070573" cy="561213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54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160">
                <a:solidFill>
                  <a:schemeClr val="tx1">
                    <a:tint val="75000"/>
                  </a:schemeClr>
                </a:solidFill>
              </a:defRPr>
            </a:lvl1pPr>
            <a:lvl2pPr marL="411480" indent="0">
              <a:buNone/>
              <a:defRPr sz="1800">
                <a:solidFill>
                  <a:schemeClr val="tx1">
                    <a:tint val="75000"/>
                  </a:schemeClr>
                </a:solidFill>
              </a:defRPr>
            </a:lvl2pPr>
            <a:lvl3pPr marL="822960" indent="0">
              <a:buNone/>
              <a:defRPr sz="1620">
                <a:solidFill>
                  <a:schemeClr val="tx1">
                    <a:tint val="75000"/>
                  </a:schemeClr>
                </a:solidFill>
              </a:defRPr>
            </a:lvl3pPr>
            <a:lvl4pPr marL="1234440" indent="0">
              <a:buNone/>
              <a:defRPr sz="1440">
                <a:solidFill>
                  <a:schemeClr val="tx1">
                    <a:tint val="75000"/>
                  </a:schemeClr>
                </a:solidFill>
              </a:defRPr>
            </a:lvl4pPr>
            <a:lvl5pPr marL="1645920" indent="0">
              <a:buNone/>
              <a:defRPr sz="1440">
                <a:solidFill>
                  <a:schemeClr val="tx1">
                    <a:tint val="75000"/>
                  </a:schemeClr>
                </a:solidFill>
              </a:defRPr>
            </a:lvl5pPr>
            <a:lvl6pPr marL="2057400" indent="0">
              <a:buNone/>
              <a:defRPr sz="1440">
                <a:solidFill>
                  <a:schemeClr val="tx1">
                    <a:tint val="75000"/>
                  </a:schemeClr>
                </a:solidFill>
              </a:defRPr>
            </a:lvl6pPr>
            <a:lvl7pPr marL="2468880" indent="0">
              <a:buNone/>
              <a:defRPr sz="1440">
                <a:solidFill>
                  <a:schemeClr val="tx1">
                    <a:tint val="75000"/>
                  </a:schemeClr>
                </a:solidFill>
              </a:defRPr>
            </a:lvl7pPr>
            <a:lvl8pPr marL="2880360" indent="0">
              <a:buNone/>
              <a:defRPr sz="1440">
                <a:solidFill>
                  <a:schemeClr val="tx1">
                    <a:tint val="75000"/>
                  </a:schemeClr>
                </a:solidFill>
              </a:defRPr>
            </a:lvl8pPr>
            <a:lvl9pPr marL="3291840" indent="0">
              <a:buNone/>
              <a:defRPr sz="144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628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628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520"/>
            </a:lvl1pPr>
            <a:lvl2pPr marL="411480" indent="0">
              <a:buNone/>
              <a:defRPr sz="2160"/>
            </a:lvl2pPr>
            <a:lvl3pPr marL="822960" indent="0">
              <a:buNone/>
              <a:defRPr sz="1800"/>
            </a:lvl3pPr>
            <a:lvl4pPr marL="1234440" indent="0">
              <a:buNone/>
              <a:defRPr sz="1620"/>
            </a:lvl4pPr>
            <a:lvl5pPr marL="1645920" indent="0">
              <a:buNone/>
              <a:defRPr sz="1620"/>
            </a:lvl5pPr>
            <a:lvl6pPr marL="2057400" indent="0">
              <a:buNone/>
              <a:defRPr sz="1620"/>
            </a:lvl6pPr>
            <a:lvl7pPr marL="2468880" indent="0">
              <a:buNone/>
              <a:defRPr sz="1620"/>
            </a:lvl7pPr>
            <a:lvl8pPr marL="2880360" indent="0">
              <a:buNone/>
              <a:defRPr sz="1620"/>
            </a:lvl8pPr>
            <a:lvl9pPr marL="3291840" indent="0">
              <a:buNone/>
              <a:defRPr sz="162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520"/>
            </a:lvl1pPr>
            <a:lvl2pPr marL="411480" indent="0">
              <a:buNone/>
              <a:defRPr sz="2160"/>
            </a:lvl2pPr>
            <a:lvl3pPr marL="822960" indent="0">
              <a:buNone/>
              <a:defRPr sz="1800"/>
            </a:lvl3pPr>
            <a:lvl4pPr marL="1234440" indent="0">
              <a:buNone/>
              <a:defRPr sz="1620"/>
            </a:lvl4pPr>
            <a:lvl5pPr marL="1645920" indent="0">
              <a:buNone/>
              <a:defRPr sz="1620"/>
            </a:lvl5pPr>
            <a:lvl6pPr marL="2057400" indent="0">
              <a:buNone/>
              <a:defRPr sz="1620"/>
            </a:lvl6pPr>
            <a:lvl7pPr marL="2468880" indent="0">
              <a:buNone/>
              <a:defRPr sz="1620"/>
            </a:lvl7pPr>
            <a:lvl8pPr marL="2880360" indent="0">
              <a:buNone/>
              <a:defRPr sz="1620"/>
            </a:lvl8pPr>
            <a:lvl9pPr marL="3291840" indent="0">
              <a:buNone/>
              <a:defRPr sz="162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88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880"/>
            </a:lvl1pPr>
            <a:lvl2pPr>
              <a:defRPr sz="2520"/>
            </a:lvl2pPr>
            <a:lvl3pPr>
              <a:defRPr sz="216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440"/>
            </a:lvl1pPr>
            <a:lvl2pPr marL="411480" indent="0">
              <a:buNone/>
              <a:defRPr sz="1260"/>
            </a:lvl2pPr>
            <a:lvl3pPr marL="822960" indent="0">
              <a:buNone/>
              <a:defRPr sz="1080"/>
            </a:lvl3pPr>
            <a:lvl4pPr marL="1234440" indent="0">
              <a:buNone/>
              <a:defRPr sz="900"/>
            </a:lvl4pPr>
            <a:lvl5pPr marL="1645920" indent="0">
              <a:buNone/>
              <a:defRPr sz="900"/>
            </a:lvl5pPr>
            <a:lvl6pPr marL="2057400" indent="0">
              <a:buNone/>
              <a:defRPr sz="900"/>
            </a:lvl6pPr>
            <a:lvl7pPr marL="2468880" indent="0">
              <a:buNone/>
              <a:defRPr sz="900"/>
            </a:lvl7pPr>
            <a:lvl8pPr marL="2880360" indent="0">
              <a:buNone/>
              <a:defRPr sz="900"/>
            </a:lvl8pPr>
            <a:lvl9pPr marL="329184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88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880"/>
            </a:lvl1pPr>
            <a:lvl2pPr marL="411480" indent="0">
              <a:buNone/>
              <a:defRPr sz="2520"/>
            </a:lvl2pPr>
            <a:lvl3pPr marL="822960" indent="0">
              <a:buNone/>
              <a:defRPr sz="216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800"/>
            </a:lvl1pPr>
            <a:lvl2pPr marL="411480" indent="0">
              <a:buNone/>
              <a:defRPr sz="1620"/>
            </a:lvl2pPr>
            <a:lvl3pPr marL="822960" indent="0">
              <a:buNone/>
              <a:defRPr sz="1440"/>
            </a:lvl3pPr>
            <a:lvl4pPr marL="1234440" indent="0">
              <a:buNone/>
              <a:defRPr sz="1260"/>
            </a:lvl4pPr>
            <a:lvl5pPr marL="1645920" indent="0">
              <a:buNone/>
              <a:defRPr sz="1260"/>
            </a:lvl5pPr>
            <a:lvl6pPr marL="2057400" indent="0">
              <a:buNone/>
              <a:defRPr sz="1260"/>
            </a:lvl6pPr>
            <a:lvl7pPr marL="2468880" indent="0">
              <a:buNone/>
              <a:defRPr sz="1260"/>
            </a:lvl7pPr>
            <a:lvl8pPr marL="2880360" indent="0">
              <a:buNone/>
              <a:defRPr sz="1260"/>
            </a:lvl8pPr>
            <a:lvl9pPr marL="3291840" indent="0">
              <a:buNone/>
              <a:defRPr sz="126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609600" y="514350"/>
            <a:ext cx="10972800" cy="101346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文本占位符 2"/>
          <p:cNvSpPr>
            <a:spLocks noGrp="1"/>
          </p:cNvSpPr>
          <p:nvPr>
            <p:ph type="body" idx="1"/>
          </p:nvPr>
        </p:nvSpPr>
        <p:spPr>
          <a:xfrm>
            <a:off x="609600" y="1600200"/>
            <a:ext cx="10972800" cy="452628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1097280" eaLnBrk="0" fontAlgn="base" latinLnBrk="0" hangingPunct="0">
        <a:lnSpc>
          <a:spcPct val="100000"/>
        </a:lnSpc>
        <a:spcBef>
          <a:spcPct val="0"/>
        </a:spcBef>
        <a:spcAft>
          <a:spcPct val="0"/>
        </a:spcAft>
        <a:buClr>
          <a:srgbClr val="000000"/>
        </a:buClr>
        <a:buNone/>
        <a:defRPr sz="3840" b="0" i="0" u="none" kern="1200" baseline="0">
          <a:solidFill>
            <a:schemeClr val="tx1"/>
          </a:solidFill>
          <a:latin typeface="+mj-lt"/>
          <a:ea typeface="+mj-ea"/>
          <a:cs typeface="+mj-cs"/>
        </a:defRPr>
      </a:lvl1pPr>
    </p:titleStyle>
    <p:bodyStyle>
      <a:lvl1pPr marL="411480" lvl="0" indent="-410845" algn="l" defTabSz="1097280" eaLnBrk="0" fontAlgn="base" latinLnBrk="0" hangingPunct="0">
        <a:lnSpc>
          <a:spcPct val="100000"/>
        </a:lnSpc>
        <a:spcBef>
          <a:spcPct val="24000"/>
        </a:spcBef>
        <a:spcAft>
          <a:spcPct val="0"/>
        </a:spcAft>
        <a:buFont typeface="Arial" panose="020B0604020202020204" pitchFamily="34" charset="0"/>
        <a:buChar char="•"/>
        <a:defRPr sz="2880" b="0" i="0" u="none" kern="1200" baseline="0">
          <a:solidFill>
            <a:schemeClr val="tx1"/>
          </a:solidFill>
          <a:latin typeface="+mn-lt"/>
          <a:ea typeface="+mn-ea"/>
          <a:cs typeface="+mn-cs"/>
        </a:defRPr>
      </a:lvl1pPr>
      <a:lvl2pPr marL="891540" lvl="1" indent="-342265" algn="l" defTabSz="1097280" eaLnBrk="0" fontAlgn="base" latinLnBrk="0" hangingPunct="0">
        <a:lnSpc>
          <a:spcPct val="100000"/>
        </a:lnSpc>
        <a:spcBef>
          <a:spcPct val="24000"/>
        </a:spcBef>
        <a:spcAft>
          <a:spcPct val="0"/>
        </a:spcAft>
        <a:buFont typeface="Arial" panose="020B0604020202020204" pitchFamily="34" charset="0"/>
        <a:buChar char="–"/>
        <a:defRPr sz="2400" b="0" i="0" u="none" kern="1200" baseline="0">
          <a:solidFill>
            <a:schemeClr val="tx1"/>
          </a:solidFill>
          <a:latin typeface="+mn-lt"/>
          <a:ea typeface="+mn-ea"/>
          <a:cs typeface="+mn-cs"/>
        </a:defRPr>
      </a:lvl2pPr>
      <a:lvl3pPr marL="1371600" lvl="2" indent="-273685" algn="l" defTabSz="1097280" eaLnBrk="0" fontAlgn="base" latinLnBrk="0" hangingPunct="0">
        <a:lnSpc>
          <a:spcPct val="100000"/>
        </a:lnSpc>
        <a:spcBef>
          <a:spcPct val="24000"/>
        </a:spcBef>
        <a:spcAft>
          <a:spcPct val="0"/>
        </a:spcAft>
        <a:buFont typeface="Arial" panose="020B0604020202020204" pitchFamily="34" charset="0"/>
        <a:buChar char="•"/>
        <a:defRPr sz="2160" b="0" i="0" u="none" kern="1200" baseline="0">
          <a:solidFill>
            <a:schemeClr val="tx1"/>
          </a:solidFill>
          <a:latin typeface="+mn-lt"/>
          <a:ea typeface="+mn-ea"/>
          <a:cs typeface="+mn-cs"/>
        </a:defRPr>
      </a:lvl3pPr>
      <a:lvl4pPr marL="1920240" lvl="3" indent="-273685" algn="l" defTabSz="1097280" eaLnBrk="0" fontAlgn="base" latinLnBrk="0" hangingPunct="0">
        <a:lnSpc>
          <a:spcPct val="100000"/>
        </a:lnSpc>
        <a:spcBef>
          <a:spcPct val="24000"/>
        </a:spcBef>
        <a:spcAft>
          <a:spcPct val="0"/>
        </a:spcAft>
        <a:buFont typeface="Arial" panose="020B0604020202020204" pitchFamily="34" charset="0"/>
        <a:buChar char="–"/>
        <a:defRPr sz="1920" b="0" i="0" u="none" kern="1200" baseline="0">
          <a:solidFill>
            <a:schemeClr val="tx1"/>
          </a:solidFill>
          <a:latin typeface="+mn-lt"/>
          <a:ea typeface="+mn-ea"/>
          <a:cs typeface="+mn-cs"/>
        </a:defRPr>
      </a:lvl4pPr>
      <a:lvl5pPr marL="2468880" lvl="4" indent="-273685" algn="l" defTabSz="1097280" eaLnBrk="0" fontAlgn="base" latinLnBrk="0" hangingPunct="0">
        <a:lnSpc>
          <a:spcPct val="100000"/>
        </a:lnSpc>
        <a:spcBef>
          <a:spcPct val="24000"/>
        </a:spcBef>
        <a:spcAft>
          <a:spcPct val="0"/>
        </a:spcAft>
        <a:buFont typeface="Arial" panose="020B0604020202020204" pitchFamily="34" charset="0"/>
        <a:buChar char="»"/>
        <a:defRPr sz="1440" b="0" i="0" u="none" kern="1200" baseline="0">
          <a:solidFill>
            <a:schemeClr val="tx1"/>
          </a:solidFill>
          <a:latin typeface="+mn-lt"/>
          <a:ea typeface="+mn-ea"/>
          <a:cs typeface="+mn-cs"/>
        </a:defRPr>
      </a:lvl5pPr>
      <a:lvl6pPr marL="3017520" lvl="5" indent="-273685" algn="l" defTabSz="1097280" eaLnBrk="0" fontAlgn="base" latinLnBrk="0" hangingPunct="0">
        <a:lnSpc>
          <a:spcPct val="100000"/>
        </a:lnSpc>
        <a:spcBef>
          <a:spcPct val="24000"/>
        </a:spcBef>
        <a:spcAft>
          <a:spcPct val="0"/>
        </a:spcAft>
        <a:buFont typeface="Arial" panose="020B0604020202020204" pitchFamily="34" charset="0"/>
        <a:buChar char="»"/>
        <a:defRPr sz="1440" b="0" i="0" u="none" kern="1200" baseline="0">
          <a:solidFill>
            <a:schemeClr val="tx1"/>
          </a:solidFill>
          <a:latin typeface="+mn-lt"/>
          <a:ea typeface="+mn-ea"/>
          <a:cs typeface="+mn-cs"/>
        </a:defRPr>
      </a:lvl6pPr>
      <a:lvl7pPr marL="3566160" lvl="6" indent="-273685" algn="l" defTabSz="1097280" eaLnBrk="0" fontAlgn="base" latinLnBrk="0" hangingPunct="0">
        <a:lnSpc>
          <a:spcPct val="100000"/>
        </a:lnSpc>
        <a:spcBef>
          <a:spcPct val="24000"/>
        </a:spcBef>
        <a:spcAft>
          <a:spcPct val="0"/>
        </a:spcAft>
        <a:buFont typeface="Arial" panose="020B0604020202020204" pitchFamily="34" charset="0"/>
        <a:buChar char="»"/>
        <a:defRPr sz="1440" b="0" i="0" u="none" kern="1200" baseline="0">
          <a:solidFill>
            <a:schemeClr val="tx1"/>
          </a:solidFill>
          <a:latin typeface="+mn-lt"/>
          <a:ea typeface="+mn-ea"/>
          <a:cs typeface="+mn-cs"/>
        </a:defRPr>
      </a:lvl7pPr>
      <a:lvl8pPr marL="4114800" lvl="7" indent="-273685" algn="l" defTabSz="1097280" eaLnBrk="0" fontAlgn="base" latinLnBrk="0" hangingPunct="0">
        <a:lnSpc>
          <a:spcPct val="100000"/>
        </a:lnSpc>
        <a:spcBef>
          <a:spcPct val="24000"/>
        </a:spcBef>
        <a:spcAft>
          <a:spcPct val="0"/>
        </a:spcAft>
        <a:buFont typeface="Arial" panose="020B0604020202020204" pitchFamily="34" charset="0"/>
        <a:buChar char="»"/>
        <a:defRPr sz="1440" b="0" i="0" u="none" kern="1200" baseline="0">
          <a:solidFill>
            <a:schemeClr val="tx1"/>
          </a:solidFill>
          <a:latin typeface="+mn-lt"/>
          <a:ea typeface="+mn-ea"/>
          <a:cs typeface="+mn-cs"/>
        </a:defRPr>
      </a:lvl8pPr>
      <a:lvl9pPr marL="4663440" lvl="8" indent="-273685" algn="l" defTabSz="1097280" eaLnBrk="0" fontAlgn="base" latinLnBrk="0" hangingPunct="0">
        <a:lnSpc>
          <a:spcPct val="100000"/>
        </a:lnSpc>
        <a:spcBef>
          <a:spcPct val="24000"/>
        </a:spcBef>
        <a:spcAft>
          <a:spcPct val="0"/>
        </a:spcAft>
        <a:buFont typeface="Arial" panose="020B0604020202020204" pitchFamily="34" charset="0"/>
        <a:buChar char="»"/>
        <a:defRPr sz="1440" b="0" i="0" u="none" kern="1200" baseline="0">
          <a:solidFill>
            <a:schemeClr val="tx1"/>
          </a:solidFill>
          <a:latin typeface="+mn-lt"/>
          <a:ea typeface="+mn-ea"/>
          <a:cs typeface="+mn-cs"/>
        </a:defRPr>
      </a:lvl9pPr>
    </p:bodyStyle>
    <p:otherStyle>
      <a:lvl1pPr marL="0" lvl="0" indent="0" algn="l" defTabSz="1097280" eaLnBrk="0" fontAlgn="base" latinLnBrk="0" hangingPunct="0">
        <a:lnSpc>
          <a:spcPct val="100000"/>
        </a:lnSpc>
        <a:spcBef>
          <a:spcPct val="0"/>
        </a:spcBef>
        <a:spcAft>
          <a:spcPct val="0"/>
        </a:spcAft>
        <a:buNone/>
        <a:defRPr sz="2160" b="0" i="0" u="none" kern="1200" baseline="0">
          <a:solidFill>
            <a:schemeClr val="tx1"/>
          </a:solidFill>
          <a:latin typeface="+mn-lt"/>
          <a:ea typeface="+mn-ea"/>
          <a:cs typeface="+mn-cs"/>
        </a:defRPr>
      </a:lvl1pPr>
      <a:lvl2pPr marL="548640" lvl="1" indent="0" algn="l" defTabSz="1097280" eaLnBrk="1" fontAlgn="base" latinLnBrk="0" hangingPunct="1">
        <a:lnSpc>
          <a:spcPct val="100000"/>
        </a:lnSpc>
        <a:spcBef>
          <a:spcPct val="0"/>
        </a:spcBef>
        <a:spcAft>
          <a:spcPct val="0"/>
        </a:spcAft>
        <a:buNone/>
        <a:defRPr sz="2160" b="0" i="0" u="none" kern="1200" baseline="0">
          <a:solidFill>
            <a:schemeClr val="tx1"/>
          </a:solidFill>
          <a:latin typeface="+mn-lt"/>
          <a:ea typeface="+mn-ea"/>
          <a:cs typeface="+mn-cs"/>
        </a:defRPr>
      </a:lvl2pPr>
      <a:lvl3pPr marL="1097280" lvl="2" indent="0" algn="l" defTabSz="1097280" eaLnBrk="1" fontAlgn="base" latinLnBrk="0" hangingPunct="1">
        <a:lnSpc>
          <a:spcPct val="100000"/>
        </a:lnSpc>
        <a:spcBef>
          <a:spcPct val="0"/>
        </a:spcBef>
        <a:spcAft>
          <a:spcPct val="0"/>
        </a:spcAft>
        <a:buNone/>
        <a:defRPr sz="2160" b="0" i="0" u="none" kern="1200" baseline="0">
          <a:solidFill>
            <a:schemeClr val="tx1"/>
          </a:solidFill>
          <a:latin typeface="+mn-lt"/>
          <a:ea typeface="+mn-ea"/>
          <a:cs typeface="+mn-cs"/>
        </a:defRPr>
      </a:lvl3pPr>
      <a:lvl4pPr marL="1645920" lvl="3" indent="0" algn="l" defTabSz="1097280" eaLnBrk="1" fontAlgn="base" latinLnBrk="0" hangingPunct="1">
        <a:lnSpc>
          <a:spcPct val="100000"/>
        </a:lnSpc>
        <a:spcBef>
          <a:spcPct val="0"/>
        </a:spcBef>
        <a:spcAft>
          <a:spcPct val="0"/>
        </a:spcAft>
        <a:buNone/>
        <a:defRPr sz="2160" b="0" i="0" u="none" kern="1200" baseline="0">
          <a:solidFill>
            <a:schemeClr val="tx1"/>
          </a:solidFill>
          <a:latin typeface="+mn-lt"/>
          <a:ea typeface="+mn-ea"/>
          <a:cs typeface="+mn-cs"/>
        </a:defRPr>
      </a:lvl4pPr>
      <a:lvl5pPr marL="2194560" lvl="4" indent="0" algn="l" defTabSz="1097280" eaLnBrk="1" fontAlgn="base" latinLnBrk="0" hangingPunct="1">
        <a:lnSpc>
          <a:spcPct val="100000"/>
        </a:lnSpc>
        <a:spcBef>
          <a:spcPct val="0"/>
        </a:spcBef>
        <a:spcAft>
          <a:spcPct val="0"/>
        </a:spcAft>
        <a:buNone/>
        <a:defRPr sz="2160" b="0" i="0" u="none" kern="1200" baseline="0">
          <a:solidFill>
            <a:schemeClr val="tx1"/>
          </a:solidFill>
          <a:latin typeface="+mn-lt"/>
          <a:ea typeface="+mn-ea"/>
          <a:cs typeface="+mn-cs"/>
        </a:defRPr>
      </a:lvl5pPr>
      <a:lvl6pPr marL="2743200" lvl="5" indent="0" algn="l" defTabSz="1097280" eaLnBrk="1" fontAlgn="base" latinLnBrk="0" hangingPunct="1">
        <a:lnSpc>
          <a:spcPct val="100000"/>
        </a:lnSpc>
        <a:spcBef>
          <a:spcPct val="0"/>
        </a:spcBef>
        <a:spcAft>
          <a:spcPct val="0"/>
        </a:spcAft>
        <a:buNone/>
        <a:defRPr sz="2160" b="0" i="0" u="none" kern="1200" baseline="0">
          <a:solidFill>
            <a:schemeClr val="tx1"/>
          </a:solidFill>
          <a:latin typeface="+mn-lt"/>
          <a:ea typeface="+mn-ea"/>
          <a:cs typeface="+mn-cs"/>
        </a:defRPr>
      </a:lvl6pPr>
      <a:lvl7pPr marL="3291840" lvl="6" indent="0" algn="l" defTabSz="1097280" eaLnBrk="1" fontAlgn="base" latinLnBrk="0" hangingPunct="1">
        <a:lnSpc>
          <a:spcPct val="100000"/>
        </a:lnSpc>
        <a:spcBef>
          <a:spcPct val="0"/>
        </a:spcBef>
        <a:spcAft>
          <a:spcPct val="0"/>
        </a:spcAft>
        <a:buNone/>
        <a:defRPr sz="2160" b="0" i="0" u="none" kern="1200" baseline="0">
          <a:solidFill>
            <a:schemeClr val="tx1"/>
          </a:solidFill>
          <a:latin typeface="+mn-lt"/>
          <a:ea typeface="+mn-ea"/>
          <a:cs typeface="+mn-cs"/>
        </a:defRPr>
      </a:lvl7pPr>
      <a:lvl8pPr marL="3840480" lvl="7" indent="0" algn="l" defTabSz="1097280" eaLnBrk="1" fontAlgn="base" latinLnBrk="0" hangingPunct="1">
        <a:lnSpc>
          <a:spcPct val="100000"/>
        </a:lnSpc>
        <a:spcBef>
          <a:spcPct val="0"/>
        </a:spcBef>
        <a:spcAft>
          <a:spcPct val="0"/>
        </a:spcAft>
        <a:buNone/>
        <a:defRPr sz="2160" b="0" i="0" u="none" kern="1200" baseline="0">
          <a:solidFill>
            <a:schemeClr val="tx1"/>
          </a:solidFill>
          <a:latin typeface="+mn-lt"/>
          <a:ea typeface="+mn-ea"/>
          <a:cs typeface="+mn-cs"/>
        </a:defRPr>
      </a:lvl8pPr>
      <a:lvl9pPr marL="4389120" lvl="8" indent="0" algn="l" defTabSz="1097280" eaLnBrk="1" fontAlgn="base" latinLnBrk="0" hangingPunct="1">
        <a:lnSpc>
          <a:spcPct val="100000"/>
        </a:lnSpc>
        <a:spcBef>
          <a:spcPct val="0"/>
        </a:spcBef>
        <a:spcAft>
          <a:spcPct val="0"/>
        </a:spcAft>
        <a:buNone/>
        <a:defRPr sz="216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a:t>第四章 公司的能力</a:t>
            </a:r>
            <a:endParaRPr lang="zh-CN" altLang="zh-CN"/>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609600" y="513715"/>
            <a:ext cx="10972800" cy="5612765"/>
          </a:xfrm>
        </p:spPr>
        <p:txBody>
          <a:bodyPr/>
          <a:p>
            <a:r>
              <a:rPr lang="zh-CN" altLang="en-US"/>
              <a:t> </a:t>
            </a:r>
            <a:endParaRPr lang="zh-CN" altLang="en-US"/>
          </a:p>
          <a:p>
            <a:endParaRPr lang="zh-CN" altLang="en-US"/>
          </a:p>
          <a:p>
            <a:r>
              <a:rPr lang="zh-CN" altLang="en-US"/>
              <a:t>第十六条 公司向其他企业投资或者为他人提供担保，依照公司章程的规定，由董事会或者股东会、股东大会决议；公司章程对投资或者担保的总额及单项投资或者担保的数额有限额规定的，不得超过规定的限额。</a:t>
            </a:r>
            <a:endParaRPr lang="zh-CN" altLang="en-US"/>
          </a:p>
          <a:p>
            <a:r>
              <a:rPr lang="zh-CN" altLang="en-US"/>
              <a:t>    公司为公司股东或者实际控制人提供担保的，必须经股东会或者股东大会决议。</a:t>
            </a:r>
            <a:endParaRPr lang="zh-CN" altLang="en-US"/>
          </a:p>
          <a:p>
            <a:r>
              <a:rPr lang="zh-CN" altLang="en-US"/>
              <a:t>    前款规定的股东或者受前款规定的实际控制人支配的股东，不得参加前款规定事项的表决。该项表决由出席会议的其他股东所持表决权的过半数通过。</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法条理解：</a:t>
            </a:r>
            <a:endParaRPr lang="zh-CN" altLang="en-US"/>
          </a:p>
          <a:p>
            <a:r>
              <a:rPr lang="en-US" altLang="zh-CN"/>
              <a:t>1. </a:t>
            </a:r>
            <a:r>
              <a:rPr lang="zh-CN" altLang="en-US"/>
              <a:t>公司提供担保需董事会或股东会决议，法定代表人、董事、经理等无权决定</a:t>
            </a:r>
            <a:endParaRPr lang="zh-CN" altLang="en-US"/>
          </a:p>
          <a:p>
            <a:r>
              <a:rPr lang="en-US" altLang="zh-CN"/>
              <a:t>2. </a:t>
            </a:r>
            <a:r>
              <a:rPr lang="zh-CN" altLang="en-US"/>
              <a:t>公司为本公司股东或实际控制人提供担保，需股东会决议</a:t>
            </a:r>
            <a:endParaRPr lang="zh-CN" altLang="en-US"/>
          </a:p>
          <a:p>
            <a:r>
              <a:rPr lang="en-US" altLang="zh-CN"/>
              <a:t>3. </a:t>
            </a:r>
            <a:r>
              <a:rPr lang="zh-CN" altLang="en-US"/>
              <a:t>表决回避制度</a:t>
            </a:r>
            <a:endParaRPr lang="zh-CN" altLang="en-US"/>
          </a:p>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无有效股东会、董事会决议，对外签订的担保合同效力如何？</a:t>
            </a:r>
            <a:endParaRPr lang="zh-CN" altLang="en-US"/>
          </a:p>
          <a:p>
            <a:r>
              <a:rPr lang="zh-CN" altLang="en-US"/>
              <a:t>《九民纪要》（六）关于公司为他人提供担保</a:t>
            </a:r>
            <a:endParaRPr lang="zh-CN" altLang="en-US"/>
          </a:p>
          <a:p>
            <a:r>
              <a:rPr lang="zh-CN" altLang="en-US"/>
              <a:t>关于公司为他人提供担保的合同效力问题，审判实践中裁判尺度不统一，严重影响了司法公信力，有必要予以规范。对此，应当把握以下几点：</a:t>
            </a:r>
            <a:endParaRPr lang="zh-CN" altLang="en-US"/>
          </a:p>
          <a:p>
            <a:endParaRPr lang="zh-CN" altLang="en-US"/>
          </a:p>
          <a:p>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875">
                <a:sym typeface="+mn-ea"/>
              </a:rPr>
              <a:t>17.【违反《公司法》第16条构成越权代表】为防止法定代表人随意代表公司为他人提供担保给公司造成损失，损害中小股东利益，《公司法》第16条对法定代表人的代表权进行了限制。根据该条规定，担保行为不是法定代表人所能单独决定的事项，而必须以公司股东（大）会、董事会等公司机关的决议作为授权的基础和来源。法定代表人未经授权擅自为他人提供担保的，构成越权代表，人民法院应当根据《合同法》第50条关于法定代表人越权代表的规定，区分订立合同时债权人是否善意分别认定合同效力：债权人善意的，合同有效；反之，合同无效。</a:t>
            </a:r>
            <a:endParaRPr lang="zh-CN" altLang="en-US" sz="2875"/>
          </a:p>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《合同法》第五十条　法人或者其他组织的法定代表人、负责人超越权限订立的合同，除相对人知道或者应当知道其超越权限的以外，该代表行为有效。</a:t>
            </a:r>
            <a:endParaRPr lang="zh-CN" altLang="en-US"/>
          </a:p>
          <a:p>
            <a:r>
              <a:rPr lang="zh-CN" altLang="en-US"/>
              <a:t>《民法总则》第六十一条 依照法律或者法人章程的规定，代表法人从事民事活动的负责人，为法人的法定代表人。</a:t>
            </a:r>
            <a:endParaRPr lang="zh-CN" altLang="en-US"/>
          </a:p>
          <a:p>
            <a:r>
              <a:rPr lang="zh-CN" altLang="en-US"/>
              <a:t>法定代表人以法人名义从事的民事活动，其法律后果由法人承受</a:t>
            </a:r>
            <a:endParaRPr lang="zh-CN" altLang="en-US"/>
          </a:p>
          <a:p>
            <a:r>
              <a:rPr lang="zh-CN" altLang="en-US"/>
              <a:t>法人章程或者法人权力机构对法定代表人代表权的限制，不得对抗善意相对人。</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609600" y="1315720"/>
            <a:ext cx="10972800" cy="4810760"/>
          </a:xfrm>
        </p:spPr>
        <p:txBody>
          <a:bodyPr/>
          <a:p>
            <a:r>
              <a:rPr lang="zh-CN" altLang="en-US"/>
              <a:t>18.【善意的认定】前条所称的善意，是指债权人不知道或者不应当知道法定代表人超越权限订立担保合同。</a:t>
            </a:r>
            <a:endParaRPr lang="zh-CN" altLang="en-US"/>
          </a:p>
          <a:p>
            <a:r>
              <a:rPr lang="zh-CN" altLang="en-US"/>
              <a:t>《公司法》第16条对关联担保和非关联担保的决议机关作出了区别规定，相应地，在善意的判断标准上也应当有所区别。</a:t>
            </a:r>
            <a:endParaRPr lang="zh-CN" altLang="en-US"/>
          </a:p>
          <a:p>
            <a:r>
              <a:rPr lang="zh-CN" altLang="en-US"/>
              <a:t>一种情形是，为公司股东或者实际控制人提供关联担保，《公司法》第16条明确规定必须由股东（大）会决议，未经股东（大）会决议，构成越权代表。在此情况下，债权人主张担保合同有效，应当提供证据证明其在订立合同时对股东（大）会决议进行了审查，决议的表决程序符合《公司法》第16条的规定，即在排除被担保股东表决权的情况下，该项表决由出席会议的其他股东所持表决权的过半数通过，签字人员也符合公司章程的规定。</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另一种情形是，公司为公司股东或者实际控制人以外的人提供非关联担保，</a:t>
            </a:r>
            <a:endParaRPr lang="zh-CN" altLang="en-US"/>
          </a:p>
          <a:p>
            <a:r>
              <a:rPr lang="zh-CN" altLang="en-US"/>
              <a:t>根据《公司法》第16条的规定，此时由公司章程规定是由董事会决议还是股东（大）会决议。无论章程是否对决议机关作出规定，也无论章程规定决议机关为董事会还是股东（大）会，根据《民法总则》第61条第3款关于“法人章程或者法人权力机构对法定代表人代表权的限制，不得对抗善意相对人”的规定，只要债权人能够证明其在订立担保合同时对董事会决议或者股东（大）会决议进行了审查，同意决议的人数及签字人员符合公司章程的规定，就应当认定其构成善意，但公司能够证明债权人明知公司章程对决议机关有明确规定的除外。</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债权人对公司机关决议内容的审查一般限于形式审查，只要求尽到必要的注意义务即可，标准不宜太过严苛。公司以机关决议系法定代表人伪造或者变造、决议程序违法、签章（名）不实、担保金额超过法定限额等事由抗辩债权人非善意的，人民法院一般不予支持。但是，公司有证据证明债权人明知决议系伪造或者变造的除外。</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自2008年1月5日起，陈某某陆续向李某某借款。2011年10月6日，双方经结算，陈某某向李某某出具九张借条，载明累计借款42933万元。</a:t>
            </a:r>
            <a:endParaRPr lang="zh-CN" altLang="en-US"/>
          </a:p>
          <a:p>
            <a:r>
              <a:rPr lang="zh-CN" altLang="en-US"/>
              <a:t>2013年3月2日，甲公司和乙公司向李某某出具一份《保证承诺书》，承诺为陈某某向李某某的借款42933万元在借款履行期限届满之日起两年内承担不可撤销的连带保证责任。</a:t>
            </a:r>
            <a:endParaRPr lang="zh-CN" altLang="en-US"/>
          </a:p>
          <a:p>
            <a:r>
              <a:rPr lang="zh-CN" altLang="en-US"/>
              <a:t>因陈某某到期未偿还债务，李某某向一审法院提起诉讼，请求判令陈某某偿还借款及利息，甲公司乙公司承担连带责任。</a:t>
            </a:r>
            <a:endParaRPr lang="zh-CN" altLang="en-US"/>
          </a:p>
          <a:p>
            <a:r>
              <a:rPr lang="zh-CN" altLang="en-US"/>
              <a:t>陈某某是甲公司和乙公司的股东，法定代表人。</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a:t>3. </a:t>
            </a:r>
            <a:r>
              <a:rPr lang="zh-CN" altLang="en-US"/>
              <a:t>借贷的限制</a:t>
            </a:r>
            <a:endParaRPr lang="zh-CN" altLang="en-US"/>
          </a:p>
          <a:p>
            <a:r>
              <a:rPr lang="zh-CN" altLang="en-US"/>
              <a:t> 第一百四十八条 董事、高级管理人员不得有下列行为：</a:t>
            </a:r>
            <a:endParaRPr lang="zh-CN" altLang="en-US"/>
          </a:p>
          <a:p>
            <a:r>
              <a:rPr lang="zh-CN" altLang="en-US"/>
              <a:t> (三)违反公司章程的规定，未经股东会、股东大会或者董事会同意，将公司资金借贷给他人或者以公司财产为他人提供担保；</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公司的权利能力</a:t>
            </a:r>
            <a:endParaRPr lang="zh-CN" altLang="en-US"/>
          </a:p>
        </p:txBody>
      </p:sp>
      <p:sp>
        <p:nvSpPr>
          <p:cNvPr id="3" name="内容占位符 2"/>
          <p:cNvSpPr>
            <a:spLocks noGrp="1"/>
          </p:cNvSpPr>
          <p:nvPr>
            <p:ph idx="1"/>
          </p:nvPr>
        </p:nvSpPr>
        <p:spPr/>
        <p:txBody>
          <a:bodyPr/>
          <a:p>
            <a:r>
              <a:rPr lang="zh-CN" altLang="en-US"/>
              <a:t>一、公司权利能力</a:t>
            </a:r>
            <a:endParaRPr lang="zh-CN" altLang="en-US"/>
          </a:p>
          <a:p>
            <a:r>
              <a:rPr lang="zh-CN" altLang="en-US"/>
              <a:t>（一）概念</a:t>
            </a:r>
            <a:endParaRPr lang="zh-CN" altLang="en-US"/>
          </a:p>
          <a:p>
            <a:r>
              <a:rPr lang="zh-CN" altLang="en-US"/>
              <a:t>公司享有权利和承担义务的资格。</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公司将资金借贷给他人，应当经股东会或董事会同意。</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（三）目的上的限制</a:t>
            </a:r>
            <a:endParaRPr lang="zh-CN" altLang="en-US"/>
          </a:p>
          <a:p>
            <a:r>
              <a:rPr lang="zh-CN" altLang="en-US"/>
              <a:t>公司超越经营范围订立的合同效力如何？</a:t>
            </a:r>
            <a:endParaRPr lang="zh-CN" altLang="en-US"/>
          </a:p>
          <a:p>
            <a:r>
              <a:rPr lang="zh-CN" altLang="en-US"/>
              <a:t>《合同法司法解释一》　</a:t>
            </a:r>
            <a:endParaRPr lang="zh-CN" altLang="en-US"/>
          </a:p>
          <a:p>
            <a:r>
              <a:rPr lang="zh-CN" altLang="en-US"/>
              <a:t>第十条　当事人超越经营范围订立合同，人民法院不因此认定合同无效。但违反国家限制经营、特许经营以及法律、行政法规禁止经营规定的除外。</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公司的行为能力</a:t>
            </a:r>
            <a:endParaRPr lang="zh-CN" altLang="en-US"/>
          </a:p>
        </p:txBody>
      </p:sp>
      <p:sp>
        <p:nvSpPr>
          <p:cNvPr id="3" name="内容占位符 2"/>
          <p:cNvSpPr>
            <a:spLocks noGrp="1"/>
          </p:cNvSpPr>
          <p:nvPr>
            <p:ph idx="1"/>
          </p:nvPr>
        </p:nvSpPr>
        <p:spPr/>
        <p:txBody>
          <a:bodyPr/>
          <a:p>
            <a:r>
              <a:rPr lang="zh-CN" altLang="en-US"/>
              <a:t>一、公司具有行为能力</a:t>
            </a:r>
            <a:endParaRPr lang="zh-CN" altLang="en-US"/>
          </a:p>
          <a:p>
            <a:r>
              <a:rPr lang="zh-CN" altLang="en-US"/>
              <a:t>公司通过代表机关实施其行为</a:t>
            </a:r>
            <a:endParaRPr lang="zh-CN" altLang="en-US"/>
          </a:p>
          <a:p>
            <a:r>
              <a:rPr lang="zh-CN" altLang="en-US"/>
              <a:t>二、法定代表人</a:t>
            </a:r>
            <a:endParaRPr lang="zh-CN" altLang="en-US"/>
          </a:p>
          <a:p>
            <a:r>
              <a:rPr lang="zh-CN" altLang="en-US"/>
              <a:t>公司的行为通过法定代表人实现</a:t>
            </a:r>
            <a:endParaRPr lang="zh-CN" altLang="en-US"/>
          </a:p>
          <a:p>
            <a:r>
              <a:rPr lang="en-US" altLang="zh-CN"/>
              <a:t>第十三条 公司法定代表人依照公司章程的规定，由董事长、执行董事或者经理担任，并依法登记。公司法定代表人变更，应当办理变更登记。</a:t>
            </a:r>
            <a:endParaRPr lang="en-US" altLang="zh-CN"/>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三、法定代表人的代表行为及其构成要件分析</a:t>
            </a:r>
            <a:endParaRPr lang="zh-CN" altLang="en-US"/>
          </a:p>
          <a:p>
            <a:r>
              <a:rPr lang="zh-CN" altLang="en-US"/>
              <a:t>（一）代表行为与个人行为</a:t>
            </a:r>
            <a:endParaRPr lang="zh-CN" altLang="en-US"/>
          </a:p>
          <a:p>
            <a:r>
              <a:rPr lang="zh-CN" altLang="en-US"/>
              <a:t>法律后果：代表行为</a:t>
            </a:r>
            <a:r>
              <a:rPr lang="en-US" altLang="zh-CN"/>
              <a:t>——</a:t>
            </a:r>
            <a:r>
              <a:rPr lang="zh-CN" altLang="en-US"/>
              <a:t>公司担责</a:t>
            </a:r>
            <a:endParaRPr lang="zh-CN" altLang="en-US"/>
          </a:p>
          <a:p>
            <a:r>
              <a:rPr lang="zh-CN" altLang="en-US"/>
              <a:t>                      个人行为</a:t>
            </a:r>
            <a:r>
              <a:rPr lang="en-US" altLang="zh-CN"/>
              <a:t>——</a:t>
            </a:r>
            <a:r>
              <a:rPr lang="zh-CN" altLang="en-US"/>
              <a:t>个人担责</a:t>
            </a:r>
            <a:endParaRPr lang="zh-CN" altLang="en-US"/>
          </a:p>
          <a:p>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　2014年1月6日、4月8日，张某分别向刘某出具借款金额为4万元、6万元的借条各1份。后张某向刘某出具关于上述两笔借款的月利率为2%的说明1份，落款时间2014年5月12日。借款后张某在上述两份借条上添加“此款用于公司生产经营”等字样。张某原系某机电配件厂的法定代表人，不具有对外直接借款的权限。2014年5月2日该机电配件厂通过全体成员大会免去张某董事长职务，重新选举王某为董事长；同月14日，经工商登记变更，该厂的法定代表人变更为王某。因刘某未能收回上述借款，致起讼争</a:t>
            </a:r>
            <a:endParaRPr lang="zh-CN" altLang="en-US"/>
          </a:p>
          <a:p>
            <a:r>
              <a:rPr lang="zh-CN" altLang="en-US"/>
              <a:t>张某的借款是代表行为还是个人行为？</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（二）法定代表人的代表行为的一般构成要件</a:t>
            </a:r>
            <a:endParaRPr lang="zh-CN" altLang="en-US"/>
          </a:p>
          <a:p>
            <a:r>
              <a:rPr lang="en-US" altLang="zh-CN"/>
              <a:t>1. </a:t>
            </a:r>
            <a:r>
              <a:rPr lang="zh-CN" altLang="en-US"/>
              <a:t>具有代表人的身份</a:t>
            </a:r>
            <a:endParaRPr lang="zh-CN" altLang="en-US"/>
          </a:p>
          <a:p>
            <a:r>
              <a:rPr lang="en-US" altLang="zh-CN"/>
              <a:t>2. </a:t>
            </a:r>
            <a:r>
              <a:rPr lang="zh-CN" altLang="en-US"/>
              <a:t>以法人的名义（借款的用途、借款是否入账、公司是否盖章、是否有公司的授权委托等）</a:t>
            </a:r>
            <a:endParaRPr lang="zh-CN" altLang="en-US"/>
          </a:p>
          <a:p>
            <a:r>
              <a:rPr lang="en-US" altLang="zh-CN"/>
              <a:t>3. </a:t>
            </a:r>
            <a:r>
              <a:rPr lang="zh-CN" altLang="en-US"/>
              <a:t>在权限范围内</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《民间借贷司法解释》</a:t>
            </a:r>
            <a:endParaRPr lang="zh-CN" altLang="en-US"/>
          </a:p>
          <a:p>
            <a:r>
              <a:rPr lang="zh-CN" altLang="en-US"/>
              <a:t>第二十三条 企业法定代表人或负责人以企业名义与出借人签订民间借贷合同，出借人、企业或者其股东能够证明所借款项用于企业法定代表人或负责人个人使用，出借人请求将企业法定代表人或负责人列为共同被告或者第三人的，人民法院应予准许。</a:t>
            </a:r>
            <a:endParaRPr lang="zh-CN" altLang="en-US"/>
          </a:p>
          <a:p>
            <a:endParaRPr lang="zh-CN" altLang="en-US"/>
          </a:p>
          <a:p>
            <a:r>
              <a:rPr lang="zh-CN" altLang="en-US"/>
              <a:t>企业法定代表人或负责人以个人名义与出借人签订民间借贷合同，所借款项用于企业生产经营，出借人请求企业与个人共同承担责任的，人民法院应予支持。</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2012年9月11日，日照甲公司与临沂乙公司因托运需要签订运输合同，双方法定代表人在合同上签字，甲公司加盖了合同专用章，乙公司却未加盖合同专用章。在合同履行过程中，甲公司突然以乙公司未盖合同专用章为由主张合同无效。为此，双方发生了纠纷。</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法定代表人越权行为的效力？</a:t>
            </a:r>
            <a:endParaRPr lang="zh-CN" altLang="en-US"/>
          </a:p>
          <a:p>
            <a:r>
              <a:rPr lang="zh-CN" altLang="en-US"/>
              <a:t>第五十条 法人或者其他组织的法定代表人、负责人超越权限订立的合同，除相对人知道或者应当知道其超越权限的以外，该代表行为有效。</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如何理解</a:t>
            </a:r>
            <a:r>
              <a:rPr lang="en-US" altLang="zh-CN"/>
              <a:t>“</a:t>
            </a:r>
            <a:r>
              <a:rPr lang="zh-CN" altLang="en-US"/>
              <a:t>知道</a:t>
            </a:r>
            <a:r>
              <a:rPr lang="en-US" altLang="zh-CN"/>
              <a:t>”</a:t>
            </a:r>
            <a:r>
              <a:rPr lang="zh-CN" altLang="en-US"/>
              <a:t>或者</a:t>
            </a:r>
            <a:r>
              <a:rPr lang="en-US" altLang="zh-CN"/>
              <a:t>“</a:t>
            </a:r>
            <a:r>
              <a:rPr lang="zh-CN" altLang="en-US"/>
              <a:t>应当知道</a:t>
            </a:r>
            <a:r>
              <a:rPr lang="en-US" altLang="zh-CN"/>
              <a:t>”</a:t>
            </a:r>
            <a:r>
              <a:rPr lang="zh-CN" altLang="en-US"/>
              <a:t>？</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二、公司权利能力范围的限制</a:t>
            </a:r>
            <a:endParaRPr lang="zh-CN" altLang="en-US"/>
          </a:p>
          <a:p>
            <a:r>
              <a:rPr lang="zh-CN" altLang="en-US"/>
              <a:t>（一）性质上的限制</a:t>
            </a:r>
            <a:endParaRPr lang="zh-CN" altLang="en-US"/>
          </a:p>
          <a:p>
            <a:r>
              <a:rPr lang="zh-CN" altLang="en-US"/>
              <a:t>公司不享有属于自然人的某些权利：如生命权、健康权等</a:t>
            </a: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 A公司是一家有限责任公司，为扩大生产经营规模，该公司法定代表人李某未经股东会决议，自行决定以公司名义同B公司签订了增资入股合同并加盖了公司印章，合同约定B出资1000万元加入A公司，A公司负责办理增资入股手续。合同签订后，B实际履行了出资义务，但A公司股东会在讨论B增资入股事宜时，未经代表三分之二以上表决权的股东决议通过，合同无法继续履行。现B提起诉讼，请求判令A公司继续履行合同，并按约定承担违约责任。A公司抗辩认为，增资事宜未经代表三分之二以上表决权的股东决议通过，合同应认定为无效，其不应承担违约责任。</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875" dirty="0" smtClean="0">
                <a:sym typeface="+mn-ea"/>
              </a:rPr>
              <a:t>第四十三条 股东会的议事方式和表决程序，除本法有规定的外，由公司章程规定。</a:t>
            </a:r>
            <a:endParaRPr lang="zh-CN" altLang="en-US" sz="2875" dirty="0" smtClean="0"/>
          </a:p>
          <a:p>
            <a:r>
              <a:rPr lang="zh-CN" altLang="en-US" sz="2875" dirty="0" smtClean="0">
                <a:sym typeface="+mn-ea"/>
              </a:rPr>
              <a:t>    股东会会议作出修改公司章程、增加或者减少注册资本的决议，以及公司合并、分立、解散或者变更公司形式的决议，必须经代表三分之二以上表决权的股东通过。</a:t>
            </a:r>
            <a:endParaRPr lang="zh-CN" altLang="en-US" sz="2875" dirty="0" smtClean="0"/>
          </a:p>
          <a:p>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a:t>1. </a:t>
            </a:r>
            <a:r>
              <a:rPr lang="zh-CN" altLang="en-US"/>
              <a:t>法律的直接限制</a:t>
            </a:r>
            <a:r>
              <a:rPr lang="en-US" altLang="zh-CN"/>
              <a:t>——</a:t>
            </a:r>
            <a:r>
              <a:rPr lang="zh-CN" altLang="en-US"/>
              <a:t>应当知道</a:t>
            </a:r>
            <a:endParaRPr lang="zh-CN" altLang="en-US"/>
          </a:p>
          <a:p>
            <a:r>
              <a:rPr lang="en-US" altLang="zh-CN"/>
              <a:t>2. </a:t>
            </a:r>
            <a:r>
              <a:rPr lang="zh-CN" altLang="en-US"/>
              <a:t>公司章程的限制</a:t>
            </a:r>
            <a:r>
              <a:rPr lang="en-US" altLang="zh-CN"/>
              <a:t>——</a:t>
            </a:r>
            <a:r>
              <a:rPr lang="zh-CN" altLang="en-US"/>
              <a:t>不构成</a:t>
            </a:r>
            <a:r>
              <a:rPr lang="en-US" altLang="zh-CN"/>
              <a:t>“</a:t>
            </a:r>
            <a:r>
              <a:rPr lang="zh-CN" altLang="en-US"/>
              <a:t>应当知道</a:t>
            </a:r>
            <a:r>
              <a:rPr lang="en-US" altLang="zh-CN"/>
              <a:t>”</a:t>
            </a:r>
            <a:endParaRPr lang="en-US" altLang="zh-CN"/>
          </a:p>
          <a:p>
            <a:r>
              <a:rPr lang="en-US" altLang="zh-CN"/>
              <a:t>3. </a:t>
            </a:r>
            <a:r>
              <a:rPr lang="zh-CN" altLang="en-US"/>
              <a:t>股东会或董事会决议的限制</a:t>
            </a:r>
            <a:r>
              <a:rPr lang="en-US" altLang="zh-CN"/>
              <a:t>——</a:t>
            </a:r>
            <a:r>
              <a:rPr lang="zh-CN" altLang="en-US"/>
              <a:t>不构成</a:t>
            </a:r>
            <a:r>
              <a:rPr lang="en-US" altLang="zh-CN"/>
              <a:t>“</a:t>
            </a:r>
            <a:r>
              <a:rPr lang="zh-CN" altLang="en-US"/>
              <a:t>应当知道</a:t>
            </a:r>
            <a:r>
              <a:rPr lang="en-US" altLang="zh-CN"/>
              <a:t>”</a:t>
            </a:r>
            <a:endParaRPr lang="en-US" altLang="zh-CN"/>
          </a:p>
          <a:p>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四、公司意思表示的外在推定形式</a:t>
            </a:r>
            <a:endParaRPr lang="zh-CN" altLang="en-US"/>
          </a:p>
          <a:p>
            <a:r>
              <a:rPr lang="en-US" altLang="zh-CN"/>
              <a:t>1.</a:t>
            </a:r>
            <a:r>
              <a:rPr lang="zh-CN" altLang="en-US"/>
              <a:t>法定代表人签章</a:t>
            </a:r>
            <a:endParaRPr lang="zh-CN" altLang="en-US"/>
          </a:p>
          <a:p>
            <a:r>
              <a:rPr lang="en-US" altLang="zh-CN"/>
              <a:t>2.</a:t>
            </a:r>
            <a:r>
              <a:rPr lang="zh-CN" altLang="en-US"/>
              <a:t>公司印章</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  公司的侵权行为能力</a:t>
            </a:r>
            <a:endParaRPr lang="zh-CN" altLang="en-US"/>
          </a:p>
        </p:txBody>
      </p:sp>
      <p:sp>
        <p:nvSpPr>
          <p:cNvPr id="3" name="内容占位符 2"/>
          <p:cNvSpPr>
            <a:spLocks noGrp="1"/>
          </p:cNvSpPr>
          <p:nvPr>
            <p:ph idx="1"/>
          </p:nvPr>
        </p:nvSpPr>
        <p:spPr/>
        <p:txBody>
          <a:bodyPr/>
          <a:p>
            <a:r>
              <a:rPr lang="zh-CN" altLang="en-US"/>
              <a:t>一、概念</a:t>
            </a:r>
            <a:endParaRPr lang="zh-CN" altLang="en-US"/>
          </a:p>
          <a:p>
            <a:r>
              <a:rPr lang="zh-CN" altLang="en-US"/>
              <a:t>公司承担因侵权行为所致的损害赔偿的责任能力。</a:t>
            </a:r>
            <a:endParaRPr lang="zh-CN" altLang="en-US"/>
          </a:p>
          <a:p>
            <a:r>
              <a:rPr lang="zh-CN" altLang="en-US"/>
              <a:t>二、构成要件</a:t>
            </a:r>
            <a:endParaRPr lang="zh-CN" altLang="en-US"/>
          </a:p>
          <a:p>
            <a:r>
              <a:rPr lang="en-US" altLang="zh-CN"/>
              <a:t>1. </a:t>
            </a:r>
            <a:r>
              <a:rPr lang="zh-CN" altLang="en-US"/>
              <a:t>公司的工作人员实施的行为</a:t>
            </a:r>
            <a:endParaRPr lang="zh-CN" altLang="en-US"/>
          </a:p>
          <a:p>
            <a:r>
              <a:rPr lang="en-US" altLang="zh-CN"/>
              <a:t>2. </a:t>
            </a:r>
            <a:r>
              <a:rPr lang="zh-CN" altLang="en-US"/>
              <a:t>行为与公司职务有密切关系</a:t>
            </a:r>
            <a:endParaRPr lang="zh-CN" altLang="en-US"/>
          </a:p>
          <a:p>
            <a:r>
              <a:rPr lang="en-US" altLang="zh-CN"/>
              <a:t>3. </a:t>
            </a:r>
            <a:r>
              <a:rPr lang="zh-CN" altLang="en-US"/>
              <a:t>具备一般侵权行为的要件</a:t>
            </a:r>
            <a:endParaRPr lang="en-US" altLang="zh-CN"/>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三、法律责任</a:t>
            </a:r>
            <a:endParaRPr lang="zh-CN" altLang="en-US"/>
          </a:p>
          <a:p>
            <a:r>
              <a:rPr lang="en-US" altLang="zh-CN"/>
              <a:t>1. </a:t>
            </a:r>
            <a:r>
              <a:rPr lang="zh-CN" altLang="en-US"/>
              <a:t>公司担责</a:t>
            </a:r>
            <a:endParaRPr lang="zh-CN" altLang="en-US"/>
          </a:p>
          <a:p>
            <a:r>
              <a:rPr lang="en-US" altLang="zh-CN"/>
              <a:t>2.</a:t>
            </a:r>
            <a:r>
              <a:rPr lang="zh-CN" altLang="en-US"/>
              <a:t>向工作人员追偿</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（二）法律上的限制</a:t>
            </a:r>
            <a:endParaRPr lang="zh-CN" altLang="en-US"/>
          </a:p>
          <a:p>
            <a:r>
              <a:rPr lang="en-US" altLang="zh-CN"/>
              <a:t>1. </a:t>
            </a:r>
            <a:r>
              <a:rPr lang="zh-CN" altLang="en-US"/>
              <a:t>转投资的限制</a:t>
            </a:r>
            <a:endParaRPr lang="zh-CN" altLang="en-US"/>
          </a:p>
          <a:p>
            <a:r>
              <a:rPr lang="en-US" altLang="zh-CN"/>
              <a:t>2. </a:t>
            </a:r>
            <a:r>
              <a:rPr lang="zh-CN" altLang="en-US"/>
              <a:t>担保的限制</a:t>
            </a:r>
            <a:endParaRPr lang="zh-CN" altLang="en-US"/>
          </a:p>
          <a:p>
            <a:r>
              <a:rPr lang="en-US" altLang="zh-CN"/>
              <a:t>3. </a:t>
            </a:r>
            <a:r>
              <a:rPr lang="zh-CN" altLang="en-US"/>
              <a:t>借贷的限制</a:t>
            </a:r>
            <a:endParaRPr lang="en-US" altLang="zh-CN"/>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a:t>1. </a:t>
            </a:r>
            <a:r>
              <a:rPr lang="zh-CN" altLang="en-US"/>
              <a:t>转投资的限制</a:t>
            </a:r>
            <a:endParaRPr lang="zh-CN" altLang="en-US"/>
          </a:p>
          <a:p>
            <a:r>
              <a:rPr lang="zh-CN" altLang="en-US"/>
              <a:t>（</a:t>
            </a:r>
            <a:r>
              <a:rPr lang="en-US" altLang="zh-CN"/>
              <a:t>1</a:t>
            </a:r>
            <a:r>
              <a:rPr lang="zh-CN" altLang="en-US"/>
              <a:t>）对象的限制</a:t>
            </a:r>
            <a:endParaRPr lang="zh-CN" altLang="en-US"/>
          </a:p>
          <a:p>
            <a:r>
              <a:rPr lang="zh-CN" altLang="en-US"/>
              <a:t>《公司法》  （</a:t>
            </a:r>
            <a:r>
              <a:rPr lang="en-US" altLang="zh-CN"/>
              <a:t>2005</a:t>
            </a:r>
            <a:r>
              <a:rPr lang="zh-CN" altLang="en-US"/>
              <a:t>年修订）</a:t>
            </a:r>
            <a:endParaRPr lang="zh-CN" altLang="en-US"/>
          </a:p>
          <a:p>
            <a:r>
              <a:rPr lang="zh-CN" altLang="en-US"/>
              <a:t>第十五条 公司可以向其他企业投资；但是，除法律另有规定外，不得成为对所投资企业的债务承担连带责任的出资人。</a:t>
            </a:r>
            <a:endParaRPr lang="zh-CN" altLang="en-US"/>
          </a:p>
          <a:p>
            <a:r>
              <a:rPr lang="zh-CN" altLang="en-US"/>
              <a:t>《合伙企业法》（</a:t>
            </a:r>
            <a:r>
              <a:rPr lang="en-US" altLang="zh-CN"/>
              <a:t>2006</a:t>
            </a:r>
            <a:r>
              <a:rPr lang="zh-CN" altLang="en-US"/>
              <a:t>年修订）</a:t>
            </a:r>
            <a:endParaRPr lang="zh-CN" altLang="en-US"/>
          </a:p>
          <a:p>
            <a:r>
              <a:rPr lang="zh-CN" altLang="en-US"/>
              <a:t>第三条  国有独资公司、国有企业、上市公司以及公益性的事业单位、社会团体不得成为普通合伙人。</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国有企业包括国有独资企业、国有控股企业、国有控股公司。</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除国有独资公司、上市公司外，其他公司可以成为普通合伙人。</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a:t>
            </a:r>
            <a:r>
              <a:rPr lang="en-US" altLang="zh-CN"/>
              <a:t>2</a:t>
            </a:r>
            <a:r>
              <a:rPr lang="zh-CN" altLang="en-US"/>
              <a:t>）转投资数额的限制</a:t>
            </a:r>
            <a:endParaRPr lang="zh-CN" altLang="en-US"/>
          </a:p>
          <a:p>
            <a:r>
              <a:rPr lang="zh-CN" altLang="en-US"/>
              <a:t>我国《公司法》取消了对转投资数额的限制。</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（二）法律上的限制</a:t>
            </a:r>
            <a:endParaRPr lang="zh-CN" altLang="en-US"/>
          </a:p>
          <a:p>
            <a:r>
              <a:rPr lang="en-US" altLang="zh-CN"/>
              <a:t>1. </a:t>
            </a:r>
            <a:r>
              <a:rPr lang="zh-CN" altLang="en-US"/>
              <a:t>转投资的限制</a:t>
            </a:r>
            <a:endParaRPr lang="zh-CN" altLang="en-US"/>
          </a:p>
          <a:p>
            <a:r>
              <a:rPr lang="en-US" altLang="zh-CN">
                <a:solidFill>
                  <a:srgbClr val="FF0000"/>
                </a:solidFill>
              </a:rPr>
              <a:t>2. </a:t>
            </a:r>
            <a:r>
              <a:rPr lang="zh-CN" altLang="en-US">
                <a:solidFill>
                  <a:srgbClr val="FF0000"/>
                </a:solidFill>
              </a:rPr>
              <a:t>担保的限制</a:t>
            </a:r>
            <a:endParaRPr lang="zh-CN" altLang="en-US">
              <a:solidFill>
                <a:srgbClr val="FF0000"/>
              </a:solidFill>
            </a:endParaRPr>
          </a:p>
          <a:p>
            <a:r>
              <a:rPr lang="en-US" altLang="zh-CN"/>
              <a:t>3. </a:t>
            </a:r>
            <a:r>
              <a:rPr lang="zh-CN" altLang="en-US"/>
              <a:t>借贷的限制</a:t>
            </a:r>
            <a:endParaRPr lang="en-US" altLang="zh-CN"/>
          </a:p>
        </p:txBody>
      </p:sp>
    </p:spTree>
  </p:cSld>
  <p:clrMapOvr>
    <a:masterClrMapping/>
  </p:clrMapOvr>
</p:sld>
</file>

<file path=ppt/theme/theme1.xml><?xml version="1.0" encoding="utf-8"?>
<a:theme xmlns:a="http://schemas.openxmlformats.org/drawingml/2006/main" name="人际关系">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微软雅黑"/>
        <a:cs typeface=""/>
      </a:majorFont>
      <a:minorFont>
        <a:latin typeface="Calibri"/>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3889</Words>
  <Application>WPS 演示</Application>
  <PresentationFormat>自定义</PresentationFormat>
  <Paragraphs>149</Paragraphs>
  <Slides>35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35</vt:i4>
      </vt:variant>
    </vt:vector>
  </HeadingPairs>
  <TitlesOfParts>
    <vt:vector size="42" baseType="lpstr">
      <vt:lpstr>Arial</vt:lpstr>
      <vt:lpstr>宋体</vt:lpstr>
      <vt:lpstr>Wingdings</vt:lpstr>
      <vt:lpstr>微软雅黑</vt:lpstr>
      <vt:lpstr>Calibri</vt:lpstr>
      <vt:lpstr>Arial Unicode MS</vt:lpstr>
      <vt:lpstr>人际关系</vt:lpstr>
      <vt:lpstr>第四章 公司的能力</vt:lpstr>
      <vt:lpstr>第一节 公司的权利能力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公司的行为能力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公司的侵权行为能力</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洪东冬</dc:creator>
  <cp:lastModifiedBy>Administrator</cp:lastModifiedBy>
  <cp:revision>41</cp:revision>
  <dcterms:created xsi:type="dcterms:W3CDTF">2016-10-20T22:11:00Z</dcterms:created>
  <dcterms:modified xsi:type="dcterms:W3CDTF">2021-10-31T08:23:41Z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A1E7E64957BB42619F8601985092361F</vt:lpwstr>
  </property>
</Properties>
</file>