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Masters/slideMaster16.xml" ContentType="application/vnd.openxmlformats-officedocument.presentationml.slideMaster+xml"/>
  <Override PartName="/ppt/slideMasters/slideMaster17.xml" ContentType="application/vnd.openxmlformats-officedocument.presentationml.slideMaster+xml"/>
  <Override PartName="/ppt/slideMasters/slideMaster18.xml" ContentType="application/vnd.openxmlformats-officedocument.presentationml.slideMaster+xml"/>
  <Override PartName="/ppt/slideMasters/slideMaster19.xml" ContentType="application/vnd.openxmlformats-officedocument.presentationml.slideMaster+xml"/>
  <Override PartName="/ppt/slideMasters/slideMaster20.xml" ContentType="application/vnd.openxmlformats-officedocument.presentationml.slideMaster+xml"/>
  <Override PartName="/ppt/slideMasters/slideMaster21.xml" ContentType="application/vnd.openxmlformats-officedocument.presentationml.slideMaster+xml"/>
  <Override PartName="/ppt/slideMasters/slideMaster2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5.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6.xml" ContentType="application/vnd.openxmlformats-officedocument.theme+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theme/theme7.xml" ContentType="application/vnd.openxmlformats-officedocument.theme+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theme/theme8.xml" ContentType="application/vnd.openxmlformats-officedocument.theme+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theme/theme9.xml" ContentType="application/vnd.openxmlformats-officedocument.theme+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theme/theme10.xml" ContentType="application/vnd.openxmlformats-officedocument.theme+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theme/theme11.xml" ContentType="application/vnd.openxmlformats-officedocument.theme+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theme/theme12.xml" ContentType="application/vnd.openxmlformats-officedocument.theme+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theme/theme13.xml" ContentType="application/vnd.openxmlformats-officedocument.theme+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theme/theme14.xml" ContentType="application/vnd.openxmlformats-officedocument.theme+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theme/theme15.xml" ContentType="application/vnd.openxmlformats-officedocument.theme+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theme/theme16.xml" ContentType="application/vnd.openxmlformats-officedocument.theme+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theme/theme17.xml" ContentType="application/vnd.openxmlformats-officedocument.theme+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slideLayouts/slideLayout190.xml" ContentType="application/vnd.openxmlformats-officedocument.presentationml.slideLayout+xml"/>
  <Override PartName="/ppt/slideLayouts/slideLayout191.xml" ContentType="application/vnd.openxmlformats-officedocument.presentationml.slideLayout+xml"/>
  <Override PartName="/ppt/slideLayouts/slideLayout192.xml" ContentType="application/vnd.openxmlformats-officedocument.presentationml.slideLayout+xml"/>
  <Override PartName="/ppt/slideLayouts/slideLayout193.xml" ContentType="application/vnd.openxmlformats-officedocument.presentationml.slideLayout+xml"/>
  <Override PartName="/ppt/slideLayouts/slideLayout194.xml" ContentType="application/vnd.openxmlformats-officedocument.presentationml.slideLayout+xml"/>
  <Override PartName="/ppt/slideLayouts/slideLayout195.xml" ContentType="application/vnd.openxmlformats-officedocument.presentationml.slideLayout+xml"/>
  <Override PartName="/ppt/slideLayouts/slideLayout196.xml" ContentType="application/vnd.openxmlformats-officedocument.presentationml.slideLayout+xml"/>
  <Override PartName="/ppt/slideLayouts/slideLayout197.xml" ContentType="application/vnd.openxmlformats-officedocument.presentationml.slideLayout+xml"/>
  <Override PartName="/ppt/slideLayouts/slideLayout198.xml" ContentType="application/vnd.openxmlformats-officedocument.presentationml.slideLayout+xml"/>
  <Override PartName="/ppt/theme/theme18.xml" ContentType="application/vnd.openxmlformats-officedocument.theme+xml"/>
  <Override PartName="/ppt/slideLayouts/slideLayout199.xml" ContentType="application/vnd.openxmlformats-officedocument.presentationml.slideLayout+xml"/>
  <Override PartName="/ppt/slideLayouts/slideLayout200.xml" ContentType="application/vnd.openxmlformats-officedocument.presentationml.slideLayout+xml"/>
  <Override PartName="/ppt/slideLayouts/slideLayout201.xml" ContentType="application/vnd.openxmlformats-officedocument.presentationml.slideLayout+xml"/>
  <Override PartName="/ppt/slideLayouts/slideLayout202.xml" ContentType="application/vnd.openxmlformats-officedocument.presentationml.slideLayout+xml"/>
  <Override PartName="/ppt/slideLayouts/slideLayout203.xml" ContentType="application/vnd.openxmlformats-officedocument.presentationml.slideLayout+xml"/>
  <Override PartName="/ppt/slideLayouts/slideLayout204.xml" ContentType="application/vnd.openxmlformats-officedocument.presentationml.slideLayout+xml"/>
  <Override PartName="/ppt/slideLayouts/slideLayout205.xml" ContentType="application/vnd.openxmlformats-officedocument.presentationml.slideLayout+xml"/>
  <Override PartName="/ppt/slideLayouts/slideLayout206.xml" ContentType="application/vnd.openxmlformats-officedocument.presentationml.slideLayout+xml"/>
  <Override PartName="/ppt/slideLayouts/slideLayout207.xml" ContentType="application/vnd.openxmlformats-officedocument.presentationml.slideLayout+xml"/>
  <Override PartName="/ppt/slideLayouts/slideLayout208.xml" ContentType="application/vnd.openxmlformats-officedocument.presentationml.slideLayout+xml"/>
  <Override PartName="/ppt/slideLayouts/slideLayout209.xml" ContentType="application/vnd.openxmlformats-officedocument.presentationml.slideLayout+xml"/>
  <Override PartName="/ppt/theme/theme19.xml" ContentType="application/vnd.openxmlformats-officedocument.theme+xml"/>
  <Override PartName="/ppt/slideLayouts/slideLayout210.xml" ContentType="application/vnd.openxmlformats-officedocument.presentationml.slideLayout+xml"/>
  <Override PartName="/ppt/slideLayouts/slideLayout211.xml" ContentType="application/vnd.openxmlformats-officedocument.presentationml.slideLayout+xml"/>
  <Override PartName="/ppt/slideLayouts/slideLayout212.xml" ContentType="application/vnd.openxmlformats-officedocument.presentationml.slideLayout+xml"/>
  <Override PartName="/ppt/slideLayouts/slideLayout213.xml" ContentType="application/vnd.openxmlformats-officedocument.presentationml.slideLayout+xml"/>
  <Override PartName="/ppt/slideLayouts/slideLayout214.xml" ContentType="application/vnd.openxmlformats-officedocument.presentationml.slideLayout+xml"/>
  <Override PartName="/ppt/slideLayouts/slideLayout215.xml" ContentType="application/vnd.openxmlformats-officedocument.presentationml.slideLayout+xml"/>
  <Override PartName="/ppt/slideLayouts/slideLayout216.xml" ContentType="application/vnd.openxmlformats-officedocument.presentationml.slideLayout+xml"/>
  <Override PartName="/ppt/slideLayouts/slideLayout217.xml" ContentType="application/vnd.openxmlformats-officedocument.presentationml.slideLayout+xml"/>
  <Override PartName="/ppt/slideLayouts/slideLayout218.xml" ContentType="application/vnd.openxmlformats-officedocument.presentationml.slideLayout+xml"/>
  <Override PartName="/ppt/slideLayouts/slideLayout219.xml" ContentType="application/vnd.openxmlformats-officedocument.presentationml.slideLayout+xml"/>
  <Override PartName="/ppt/slideLayouts/slideLayout220.xml" ContentType="application/vnd.openxmlformats-officedocument.presentationml.slideLayout+xml"/>
  <Override PartName="/ppt/theme/theme20.xml" ContentType="application/vnd.openxmlformats-officedocument.theme+xml"/>
  <Override PartName="/ppt/slideLayouts/slideLayout221.xml" ContentType="application/vnd.openxmlformats-officedocument.presentationml.slideLayout+xml"/>
  <Override PartName="/ppt/slideLayouts/slideLayout222.xml" ContentType="application/vnd.openxmlformats-officedocument.presentationml.slideLayout+xml"/>
  <Override PartName="/ppt/slideLayouts/slideLayout223.xml" ContentType="application/vnd.openxmlformats-officedocument.presentationml.slideLayout+xml"/>
  <Override PartName="/ppt/slideLayouts/slideLayout224.xml" ContentType="application/vnd.openxmlformats-officedocument.presentationml.slideLayout+xml"/>
  <Override PartName="/ppt/slideLayouts/slideLayout225.xml" ContentType="application/vnd.openxmlformats-officedocument.presentationml.slideLayout+xml"/>
  <Override PartName="/ppt/slideLayouts/slideLayout226.xml" ContentType="application/vnd.openxmlformats-officedocument.presentationml.slideLayout+xml"/>
  <Override PartName="/ppt/slideLayouts/slideLayout227.xml" ContentType="application/vnd.openxmlformats-officedocument.presentationml.slideLayout+xml"/>
  <Override PartName="/ppt/slideLayouts/slideLayout228.xml" ContentType="application/vnd.openxmlformats-officedocument.presentationml.slideLayout+xml"/>
  <Override PartName="/ppt/slideLayouts/slideLayout229.xml" ContentType="application/vnd.openxmlformats-officedocument.presentationml.slideLayout+xml"/>
  <Override PartName="/ppt/slideLayouts/slideLayout230.xml" ContentType="application/vnd.openxmlformats-officedocument.presentationml.slideLayout+xml"/>
  <Override PartName="/ppt/slideLayouts/slideLayout231.xml" ContentType="application/vnd.openxmlformats-officedocument.presentationml.slideLayout+xml"/>
  <Override PartName="/ppt/theme/theme21.xml" ContentType="application/vnd.openxmlformats-officedocument.theme+xml"/>
  <Override PartName="/ppt/slideLayouts/slideLayout232.xml" ContentType="application/vnd.openxmlformats-officedocument.presentationml.slideLayout+xml"/>
  <Override PartName="/ppt/slideLayouts/slideLayout233.xml" ContentType="application/vnd.openxmlformats-officedocument.presentationml.slideLayout+xml"/>
  <Override PartName="/ppt/slideLayouts/slideLayout234.xml" ContentType="application/vnd.openxmlformats-officedocument.presentationml.slideLayout+xml"/>
  <Override PartName="/ppt/slideLayouts/slideLayout235.xml" ContentType="application/vnd.openxmlformats-officedocument.presentationml.slideLayout+xml"/>
  <Override PartName="/ppt/slideLayouts/slideLayout236.xml" ContentType="application/vnd.openxmlformats-officedocument.presentationml.slideLayout+xml"/>
  <Override PartName="/ppt/slideLayouts/slideLayout237.xml" ContentType="application/vnd.openxmlformats-officedocument.presentationml.slideLayout+xml"/>
  <Override PartName="/ppt/slideLayouts/slideLayout238.xml" ContentType="application/vnd.openxmlformats-officedocument.presentationml.slideLayout+xml"/>
  <Override PartName="/ppt/slideLayouts/slideLayout239.xml" ContentType="application/vnd.openxmlformats-officedocument.presentationml.slideLayout+xml"/>
  <Override PartName="/ppt/slideLayouts/slideLayout240.xml" ContentType="application/vnd.openxmlformats-officedocument.presentationml.slideLayout+xml"/>
  <Override PartName="/ppt/slideLayouts/slideLayout241.xml" ContentType="application/vnd.openxmlformats-officedocument.presentationml.slideLayout+xml"/>
  <Override PartName="/ppt/slideLayouts/slideLayout242.xml" ContentType="application/vnd.openxmlformats-officedocument.presentationml.slideLayout+xml"/>
  <Override PartName="/ppt/theme/theme22.xml" ContentType="application/vnd.openxmlformats-officedocument.theme+xml"/>
  <Override PartName="/ppt/theme/theme23.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notesSlides/notesSlide1.xml" ContentType="application/vnd.openxmlformats-officedocument.presentationml.notesSlide+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notesSlides/notesSlide2.xml" ContentType="application/vnd.openxmlformats-officedocument.presentationml.notesSlide+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erverZoom="0">
  <p:sldMasterIdLst>
    <p:sldMasterId id="2147483912" r:id="rId1"/>
    <p:sldMasterId id="2147483913" r:id="rId2"/>
    <p:sldMasterId id="2147483914" r:id="rId3"/>
    <p:sldMasterId id="2147483915" r:id="rId4"/>
    <p:sldMasterId id="2147483916" r:id="rId5"/>
    <p:sldMasterId id="2147483917" r:id="rId6"/>
    <p:sldMasterId id="2147483918" r:id="rId7"/>
    <p:sldMasterId id="2147483919" r:id="rId8"/>
    <p:sldMasterId id="2147483920" r:id="rId9"/>
    <p:sldMasterId id="2147483921" r:id="rId10"/>
    <p:sldMasterId id="2147483922" r:id="rId11"/>
    <p:sldMasterId id="2147483923" r:id="rId12"/>
    <p:sldMasterId id="2147483924" r:id="rId13"/>
    <p:sldMasterId id="2147483925" r:id="rId14"/>
    <p:sldMasterId id="2147483926" r:id="rId15"/>
    <p:sldMasterId id="2147483927" r:id="rId16"/>
    <p:sldMasterId id="2147483928" r:id="rId17"/>
    <p:sldMasterId id="2147483929" r:id="rId18"/>
    <p:sldMasterId id="2147483930" r:id="rId19"/>
    <p:sldMasterId id="2147483931" r:id="rId20"/>
    <p:sldMasterId id="2147483932" r:id="rId21"/>
    <p:sldMasterId id="2147483933" r:id="rId22"/>
  </p:sldMasterIdLst>
  <p:notesMasterIdLst>
    <p:notesMasterId r:id="rId64"/>
  </p:notesMasterIdLst>
  <p:sldIdLst>
    <p:sldId id="293" r:id="rId23"/>
    <p:sldId id="294" r:id="rId24"/>
    <p:sldId id="295" r:id="rId25"/>
    <p:sldId id="296" r:id="rId26"/>
    <p:sldId id="297" r:id="rId27"/>
    <p:sldId id="298" r:id="rId28"/>
    <p:sldId id="299" r:id="rId29"/>
    <p:sldId id="300" r:id="rId30"/>
    <p:sldId id="301" r:id="rId31"/>
    <p:sldId id="302" r:id="rId32"/>
    <p:sldId id="303" r:id="rId33"/>
    <p:sldId id="304" r:id="rId34"/>
    <p:sldId id="305" r:id="rId35"/>
    <p:sldId id="306" r:id="rId36"/>
    <p:sldId id="307" r:id="rId37"/>
    <p:sldId id="308" r:id="rId38"/>
    <p:sldId id="309" r:id="rId39"/>
    <p:sldId id="310" r:id="rId40"/>
    <p:sldId id="311" r:id="rId41"/>
    <p:sldId id="312" r:id="rId42"/>
    <p:sldId id="313" r:id="rId43"/>
    <p:sldId id="314" r:id="rId44"/>
    <p:sldId id="315" r:id="rId45"/>
    <p:sldId id="316" r:id="rId46"/>
    <p:sldId id="317" r:id="rId47"/>
    <p:sldId id="318" r:id="rId48"/>
    <p:sldId id="319" r:id="rId49"/>
    <p:sldId id="320" r:id="rId50"/>
    <p:sldId id="321" r:id="rId51"/>
    <p:sldId id="322" r:id="rId52"/>
    <p:sldId id="323" r:id="rId53"/>
    <p:sldId id="324" r:id="rId54"/>
    <p:sldId id="325" r:id="rId55"/>
    <p:sldId id="326" r:id="rId56"/>
    <p:sldId id="328" r:id="rId57"/>
    <p:sldId id="329" r:id="rId58"/>
    <p:sldId id="330" r:id="rId59"/>
    <p:sldId id="331" r:id="rId60"/>
    <p:sldId id="332" r:id="rId61"/>
    <p:sldId id="333" r:id="rId62"/>
    <p:sldId id="334" r:id="rId63"/>
  </p:sldIdLst>
  <p:sldSz cx="9144000" cy="6858000" type="screen4x3"/>
  <p:notesSz cx="6858000" cy="9144000"/>
  <p:defaultTex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60" autoAdjust="0"/>
  </p:normalViewPr>
  <p:slideViewPr>
    <p:cSldViewPr showGuides="1">
      <p:cViewPr>
        <p:scale>
          <a:sx n="75" d="100"/>
          <a:sy n="75" d="100"/>
        </p:scale>
        <p:origin x="-1422" y="-294"/>
      </p:cViewPr>
      <p:guideLst>
        <p:guide orient="horz" pos="2217"/>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Master" Target="slideMasters/slideMaster13.xml"/><Relationship Id="rId18" Type="http://schemas.openxmlformats.org/officeDocument/2006/relationships/slideMaster" Target="slideMasters/slideMaster18.xml"/><Relationship Id="rId26" Type="http://schemas.openxmlformats.org/officeDocument/2006/relationships/slide" Target="slides/slide4.xml"/><Relationship Id="rId39" Type="http://schemas.openxmlformats.org/officeDocument/2006/relationships/slide" Target="slides/slide17.xml"/><Relationship Id="rId21" Type="http://schemas.openxmlformats.org/officeDocument/2006/relationships/slideMaster" Target="slideMasters/slideMaster21.xml"/><Relationship Id="rId34" Type="http://schemas.openxmlformats.org/officeDocument/2006/relationships/slide" Target="slides/slide12.xml"/><Relationship Id="rId42" Type="http://schemas.openxmlformats.org/officeDocument/2006/relationships/slide" Target="slides/slide20.xml"/><Relationship Id="rId47" Type="http://schemas.openxmlformats.org/officeDocument/2006/relationships/slide" Target="slides/slide25.xml"/><Relationship Id="rId50" Type="http://schemas.openxmlformats.org/officeDocument/2006/relationships/slide" Target="slides/slide28.xml"/><Relationship Id="rId55" Type="http://schemas.openxmlformats.org/officeDocument/2006/relationships/slide" Target="slides/slide33.xml"/><Relationship Id="rId63" Type="http://schemas.openxmlformats.org/officeDocument/2006/relationships/slide" Target="slides/slide41.xml"/><Relationship Id="rId68" Type="http://schemas.openxmlformats.org/officeDocument/2006/relationships/tableStyles" Target="tableStyles.xml"/><Relationship Id="rId7" Type="http://schemas.openxmlformats.org/officeDocument/2006/relationships/slideMaster" Target="slideMasters/slideMaster7.xml"/><Relationship Id="rId2" Type="http://schemas.openxmlformats.org/officeDocument/2006/relationships/slideMaster" Target="slideMasters/slideMaster2.xml"/><Relationship Id="rId16" Type="http://schemas.openxmlformats.org/officeDocument/2006/relationships/slideMaster" Target="slideMasters/slideMaster16.xml"/><Relationship Id="rId29" Type="http://schemas.openxmlformats.org/officeDocument/2006/relationships/slide" Target="slides/slide7.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Master" Target="slideMasters/slideMaster11.xml"/><Relationship Id="rId24" Type="http://schemas.openxmlformats.org/officeDocument/2006/relationships/slide" Target="slides/slide2.xml"/><Relationship Id="rId32" Type="http://schemas.openxmlformats.org/officeDocument/2006/relationships/slide" Target="slides/slide10.xml"/><Relationship Id="rId37" Type="http://schemas.openxmlformats.org/officeDocument/2006/relationships/slide" Target="slides/slide15.xml"/><Relationship Id="rId40" Type="http://schemas.openxmlformats.org/officeDocument/2006/relationships/slide" Target="slides/slide18.xml"/><Relationship Id="rId45" Type="http://schemas.openxmlformats.org/officeDocument/2006/relationships/slide" Target="slides/slide23.xml"/><Relationship Id="rId53" Type="http://schemas.openxmlformats.org/officeDocument/2006/relationships/slide" Target="slides/slide31.xml"/><Relationship Id="rId58" Type="http://schemas.openxmlformats.org/officeDocument/2006/relationships/slide" Target="slides/slide36.xml"/><Relationship Id="rId66" Type="http://schemas.openxmlformats.org/officeDocument/2006/relationships/viewProps" Target="viewProps.xml"/><Relationship Id="rId5" Type="http://schemas.openxmlformats.org/officeDocument/2006/relationships/slideMaster" Target="slideMasters/slideMaster5.xml"/><Relationship Id="rId15" Type="http://schemas.openxmlformats.org/officeDocument/2006/relationships/slideMaster" Target="slideMasters/slideMaster15.xml"/><Relationship Id="rId23" Type="http://schemas.openxmlformats.org/officeDocument/2006/relationships/slide" Target="slides/slide1.xml"/><Relationship Id="rId28" Type="http://schemas.openxmlformats.org/officeDocument/2006/relationships/slide" Target="slides/slide6.xml"/><Relationship Id="rId36" Type="http://schemas.openxmlformats.org/officeDocument/2006/relationships/slide" Target="slides/slide14.xml"/><Relationship Id="rId49" Type="http://schemas.openxmlformats.org/officeDocument/2006/relationships/slide" Target="slides/slide27.xml"/><Relationship Id="rId57" Type="http://schemas.openxmlformats.org/officeDocument/2006/relationships/slide" Target="slides/slide35.xml"/><Relationship Id="rId61" Type="http://schemas.openxmlformats.org/officeDocument/2006/relationships/slide" Target="slides/slide39.xml"/><Relationship Id="rId10" Type="http://schemas.openxmlformats.org/officeDocument/2006/relationships/slideMaster" Target="slideMasters/slideMaster10.xml"/><Relationship Id="rId19" Type="http://schemas.openxmlformats.org/officeDocument/2006/relationships/slideMaster" Target="slideMasters/slideMaster19.xml"/><Relationship Id="rId31" Type="http://schemas.openxmlformats.org/officeDocument/2006/relationships/slide" Target="slides/slide9.xml"/><Relationship Id="rId44" Type="http://schemas.openxmlformats.org/officeDocument/2006/relationships/slide" Target="slides/slide22.xml"/><Relationship Id="rId52" Type="http://schemas.openxmlformats.org/officeDocument/2006/relationships/slide" Target="slides/slide30.xml"/><Relationship Id="rId60" Type="http://schemas.openxmlformats.org/officeDocument/2006/relationships/slide" Target="slides/slide38.xml"/><Relationship Id="rId65" Type="http://schemas.openxmlformats.org/officeDocument/2006/relationships/presProps" Target="presProps.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Master" Target="slideMasters/slideMaster14.xml"/><Relationship Id="rId22" Type="http://schemas.openxmlformats.org/officeDocument/2006/relationships/slideMaster" Target="slideMasters/slideMaster22.xml"/><Relationship Id="rId27" Type="http://schemas.openxmlformats.org/officeDocument/2006/relationships/slide" Target="slides/slide5.xml"/><Relationship Id="rId30" Type="http://schemas.openxmlformats.org/officeDocument/2006/relationships/slide" Target="slides/slide8.xml"/><Relationship Id="rId35" Type="http://schemas.openxmlformats.org/officeDocument/2006/relationships/slide" Target="slides/slide13.xml"/><Relationship Id="rId43" Type="http://schemas.openxmlformats.org/officeDocument/2006/relationships/slide" Target="slides/slide21.xml"/><Relationship Id="rId48" Type="http://schemas.openxmlformats.org/officeDocument/2006/relationships/slide" Target="slides/slide26.xml"/><Relationship Id="rId56" Type="http://schemas.openxmlformats.org/officeDocument/2006/relationships/slide" Target="slides/slide34.xml"/><Relationship Id="rId64" Type="http://schemas.openxmlformats.org/officeDocument/2006/relationships/notesMaster" Target="notesMasters/notesMaster1.xml"/><Relationship Id="rId8" Type="http://schemas.openxmlformats.org/officeDocument/2006/relationships/slideMaster" Target="slideMasters/slideMaster8.xml"/><Relationship Id="rId51" Type="http://schemas.openxmlformats.org/officeDocument/2006/relationships/slide" Target="slides/slide29.xml"/><Relationship Id="rId3" Type="http://schemas.openxmlformats.org/officeDocument/2006/relationships/slideMaster" Target="slideMasters/slideMaster3.xml"/><Relationship Id="rId12" Type="http://schemas.openxmlformats.org/officeDocument/2006/relationships/slideMaster" Target="slideMasters/slideMaster12.xml"/><Relationship Id="rId17" Type="http://schemas.openxmlformats.org/officeDocument/2006/relationships/slideMaster" Target="slideMasters/slideMaster17.xml"/><Relationship Id="rId25" Type="http://schemas.openxmlformats.org/officeDocument/2006/relationships/slide" Target="slides/slide3.xml"/><Relationship Id="rId33" Type="http://schemas.openxmlformats.org/officeDocument/2006/relationships/slide" Target="slides/slide11.xml"/><Relationship Id="rId38" Type="http://schemas.openxmlformats.org/officeDocument/2006/relationships/slide" Target="slides/slide16.xml"/><Relationship Id="rId46" Type="http://schemas.openxmlformats.org/officeDocument/2006/relationships/slide" Target="slides/slide24.xml"/><Relationship Id="rId59" Type="http://schemas.openxmlformats.org/officeDocument/2006/relationships/slide" Target="slides/slide37.xml"/><Relationship Id="rId67" Type="http://schemas.openxmlformats.org/officeDocument/2006/relationships/theme" Target="theme/theme1.xml"/><Relationship Id="rId20" Type="http://schemas.openxmlformats.org/officeDocument/2006/relationships/slideMaster" Target="slideMasters/slideMaster20.xml"/><Relationship Id="rId41" Type="http://schemas.openxmlformats.org/officeDocument/2006/relationships/slide" Target="slides/slide19.xml"/><Relationship Id="rId54" Type="http://schemas.openxmlformats.org/officeDocument/2006/relationships/slide" Target="slides/slide32.xml"/><Relationship Id="rId62" Type="http://schemas.openxmlformats.org/officeDocument/2006/relationships/slide" Target="slides/slide4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49363" name="页眉占位符 1049362"/>
          <p:cNvSpPr>
            <a:spLocks noGrp="1"/>
          </p:cNvSpPr>
          <p:nvPr>
            <p:ph type="hdr" sz="quarter" idx="4294967295"/>
          </p:nvPr>
        </p:nvSpPr>
        <p:spPr>
          <a:xfrm>
            <a:off x="0" y="0"/>
            <a:ext cx="2971800" cy="457200"/>
          </a:xfrm>
          <a:prstGeom prst="rect">
            <a:avLst/>
          </a:prstGeom>
          <a:noFill/>
          <a:ln>
            <a:noFill/>
          </a:ln>
        </p:spPr>
        <p:txBody>
          <a:bodyPr vert="horz" lIns="91440" tIns="45720" rIns="91440" bIns="45720" anchor="t"/>
          <a:lstStyle/>
          <a:p>
            <a:pPr lvl="0" indent="-342900" fontAlgn="base">
              <a:spcBef>
                <a:spcPct val="0"/>
              </a:spcBef>
              <a:spcAft>
                <a:spcPct val="0"/>
              </a:spcAft>
            </a:pPr>
            <a:endParaRPr lang="zh-CN" altLang="en-US" sz="1200">
              <a:latin typeface="Calibri" pitchFamily="34" charset="0"/>
            </a:endParaRPr>
          </a:p>
        </p:txBody>
      </p:sp>
      <p:sp>
        <p:nvSpPr>
          <p:cNvPr id="1049364" name="日期占位符 1049363"/>
          <p:cNvSpPr>
            <a:spLocks noGrp="1"/>
          </p:cNvSpPr>
          <p:nvPr>
            <p:ph type="dt" idx="4294967295"/>
          </p:nvPr>
        </p:nvSpPr>
        <p:spPr>
          <a:xfrm>
            <a:off x="3884612" y="0"/>
            <a:ext cx="2971800" cy="457200"/>
          </a:xfrm>
          <a:prstGeom prst="rect">
            <a:avLst/>
          </a:prstGeom>
          <a:noFill/>
          <a:ln>
            <a:noFill/>
          </a:ln>
        </p:spPr>
        <p:txBody>
          <a:bodyPr vert="horz" lIns="91440" tIns="45720" rIns="91440" bIns="45720" anchor="t"/>
          <a:lstStyle/>
          <a:p>
            <a:pPr lvl="0" indent="-342900" algn="r" fontAlgn="base">
              <a:spcBef>
                <a:spcPct val="0"/>
              </a:spcBef>
              <a:spcAft>
                <a:spcPct val="0"/>
              </a:spcAft>
            </a:pPr>
            <a:endParaRPr lang="zh-CN" altLang="en-US" sz="1200">
              <a:latin typeface="Calibri" pitchFamily="34" charset="0"/>
            </a:endParaRPr>
          </a:p>
        </p:txBody>
      </p:sp>
      <p:sp>
        <p:nvSpPr>
          <p:cNvPr id="1049365" name="幻灯片图像占位符 1049364"/>
          <p:cNvSpPr>
            <a:spLocks noGrp="1" noRot="1" noChangeAspect="1"/>
          </p:cNvSpPr>
          <p:nvPr>
            <p:ph type="sldImg" idx="4294967295"/>
          </p:nvPr>
        </p:nvSpPr>
        <p:spPr>
          <a:xfrm>
            <a:off x="1143000" y="685800"/>
            <a:ext cx="4572000" cy="3429000"/>
          </a:xfrm>
          <a:prstGeom prst="rect">
            <a:avLst/>
          </a:prstGeom>
          <a:noFill/>
          <a:ln w="12700" cap="flat" cmpd="sng">
            <a:solidFill>
              <a:srgbClr val="000000">
                <a:alpha val="100000"/>
              </a:srgbClr>
            </a:solidFill>
            <a:prstDash val="solid"/>
            <a:round/>
          </a:ln>
        </p:spPr>
        <p:txBody>
          <a:bodyPr vert="horz" lIns="91440" tIns="45720" rIns="91440" bIns="45720" anchor="ctr"/>
          <a:lstStyle/>
          <a:p>
            <a:endParaRPr/>
          </a:p>
        </p:txBody>
      </p:sp>
      <p:sp>
        <p:nvSpPr>
          <p:cNvPr id="1049366" name="备注占位符 1049365"/>
          <p:cNvSpPr>
            <a:spLocks noGrp="1"/>
          </p:cNvSpPr>
          <p:nvPr>
            <p:ph type="body" sz="quarter" idx="4294967295"/>
          </p:nvPr>
        </p:nvSpPr>
        <p:spPr>
          <a:xfrm>
            <a:off x="685800" y="4343400"/>
            <a:ext cx="5486400" cy="4114800"/>
          </a:xfrm>
          <a:prstGeom prst="rect">
            <a:avLst/>
          </a:prstGeom>
          <a:noFill/>
          <a:ln>
            <a:noFill/>
          </a:ln>
        </p:spPr>
        <p:txBody>
          <a:bodyPr vert="horz" lIns="91440" tIns="45720" rIns="91440" bIns="45720" anchor="t"/>
          <a:lstStyle/>
          <a:p>
            <a:pPr marL="0" lvl="0" indent="0"/>
            <a:r>
              <a:rPr lang="zh-CN" altLang="en-US"/>
              <a:t>单击此处编辑母版文本样式</a:t>
            </a:r>
          </a:p>
          <a:p>
            <a:pPr lvl="1" indent="114300"/>
            <a:r>
              <a:rPr lang="zh-CN" altLang="en-US"/>
              <a:t>第二级</a:t>
            </a:r>
          </a:p>
          <a:p>
            <a:pPr lvl="2" indent="571500"/>
            <a:r>
              <a:rPr lang="zh-CN" altLang="en-US"/>
              <a:t>第三级</a:t>
            </a:r>
          </a:p>
          <a:p>
            <a:pPr lvl="3" indent="1028700"/>
            <a:r>
              <a:rPr lang="zh-CN" altLang="en-US"/>
              <a:t>第四级</a:t>
            </a:r>
          </a:p>
          <a:p>
            <a:pPr lvl="4" indent="1485900"/>
            <a:r>
              <a:rPr lang="zh-CN" altLang="en-US"/>
              <a:t>第五级</a:t>
            </a:r>
          </a:p>
        </p:txBody>
      </p:sp>
      <p:sp>
        <p:nvSpPr>
          <p:cNvPr id="1049367" name="页脚占位符 1049366"/>
          <p:cNvSpPr>
            <a:spLocks noGrp="1"/>
          </p:cNvSpPr>
          <p:nvPr>
            <p:ph type="ftr" sz="quarter" idx="4294967295"/>
          </p:nvPr>
        </p:nvSpPr>
        <p:spPr>
          <a:xfrm>
            <a:off x="0" y="8685212"/>
            <a:ext cx="2971800" cy="457200"/>
          </a:xfrm>
          <a:prstGeom prst="rect">
            <a:avLst/>
          </a:prstGeom>
          <a:noFill/>
          <a:ln>
            <a:noFill/>
          </a:ln>
        </p:spPr>
        <p:txBody>
          <a:bodyPr vert="horz" lIns="91440" tIns="45720" rIns="91440" bIns="45720" anchor="b"/>
          <a:lstStyle/>
          <a:p>
            <a:pPr lvl="0" indent="-342900" fontAlgn="base">
              <a:spcBef>
                <a:spcPct val="0"/>
              </a:spcBef>
              <a:spcAft>
                <a:spcPct val="0"/>
              </a:spcAft>
            </a:pPr>
            <a:endParaRPr lang="zh-CN" altLang="en-US" sz="1200">
              <a:latin typeface="Calibri" pitchFamily="34" charset="0"/>
            </a:endParaRPr>
          </a:p>
        </p:txBody>
      </p:sp>
      <p:sp>
        <p:nvSpPr>
          <p:cNvPr id="1049368" name="灯片编号占位符 1049367"/>
          <p:cNvSpPr>
            <a:spLocks noGrp="1"/>
          </p:cNvSpPr>
          <p:nvPr>
            <p:ph type="sldNum" sz="quarter" idx="4294967295"/>
          </p:nvPr>
        </p:nvSpPr>
        <p:spPr>
          <a:xfrm>
            <a:off x="3884612" y="8685212"/>
            <a:ext cx="2971800" cy="457200"/>
          </a:xfrm>
          <a:prstGeom prst="rect">
            <a:avLst/>
          </a:prstGeom>
          <a:noFill/>
          <a:ln>
            <a:noFill/>
          </a:ln>
        </p:spPr>
        <p:txBody>
          <a:bodyPr vert="horz" lIns="91440" tIns="45720" rIns="91440" bIns="45720" anchor="b"/>
          <a:lstStyle/>
          <a:p>
            <a:pPr lvl="0" indent="-342900" algn="r"/>
            <a:fld id="{566ABCEB-ACFC-4714-9973-3DA970169C29}" type="slidenum">
              <a:rPr lang="zh-CN" altLang="en-US" sz="1200">
                <a:latin typeface="Calibri" pitchFamily="34" charset="0"/>
              </a:rPr>
              <a:pPr lvl="0" indent="-342900" algn="r"/>
              <a:t>‹#›</a:t>
            </a:fld>
            <a:endParaRPr lang="zh-CN" altLang="en-US" sz="1200">
              <a:latin typeface="Calibri" pitchFamily="34" charset="0"/>
            </a:endParaRPr>
          </a:p>
        </p:txBody>
      </p:sp>
    </p:spTree>
    <p:extLst>
      <p:ext uri="{BB962C8B-B14F-4D97-AF65-F5344CB8AC3E}">
        <p14:creationId xmlns:p14="http://schemas.microsoft.com/office/powerpoint/2010/main" val="2009246435"/>
      </p:ext>
    </p:extLst>
  </p:cSld>
  <p:clrMap bg1="dk1" tx1="dk1" bg2="dk1" tx2="dk1" accent1="dk1" accent2="dk1" accent3="dk1" accent4="dk1" accent5="dk1" accent6="dk1" hlink="dk1" folHlink="dk1"/>
  <p:notesStyle>
    <a:lvl1pPr marL="0" indent="0" algn="l" fontAlgn="base" latinLnBrk="1">
      <a:lnSpc>
        <a:spcPct val="100000"/>
      </a:lnSpc>
      <a:spcBef>
        <a:spcPct val="30000"/>
      </a:spcBef>
      <a:spcAft>
        <a:spcPct val="0"/>
      </a:spcAft>
      <a:buFontTx/>
      <a:buNone/>
      <a:defRPr sz="1200">
        <a:solidFill>
          <a:schemeClr val="dk1"/>
        </a:solidFill>
        <a:latin typeface="Calibri" pitchFamily="34" charset="0"/>
        <a:ea typeface="宋体" pitchFamily="2" charset="-122"/>
      </a:defRPr>
    </a:lvl1pPr>
    <a:lvl2pPr marL="457200" indent="0" algn="l" fontAlgn="base" latinLnBrk="1">
      <a:lnSpc>
        <a:spcPct val="100000"/>
      </a:lnSpc>
      <a:spcBef>
        <a:spcPct val="30000"/>
      </a:spcBef>
      <a:spcAft>
        <a:spcPct val="0"/>
      </a:spcAft>
      <a:buFontTx/>
      <a:buNone/>
      <a:defRPr sz="1200">
        <a:solidFill>
          <a:schemeClr val="dk1"/>
        </a:solidFill>
        <a:latin typeface="Calibri" pitchFamily="34" charset="0"/>
        <a:ea typeface="宋体" pitchFamily="2" charset="-122"/>
      </a:defRPr>
    </a:lvl2pPr>
    <a:lvl3pPr marL="914400" indent="0" algn="l" fontAlgn="base" latinLnBrk="1">
      <a:lnSpc>
        <a:spcPct val="100000"/>
      </a:lnSpc>
      <a:spcBef>
        <a:spcPct val="30000"/>
      </a:spcBef>
      <a:spcAft>
        <a:spcPct val="0"/>
      </a:spcAft>
      <a:buFontTx/>
      <a:buNone/>
      <a:defRPr sz="1200">
        <a:solidFill>
          <a:schemeClr val="dk1"/>
        </a:solidFill>
        <a:latin typeface="Calibri" pitchFamily="34" charset="0"/>
        <a:ea typeface="宋体" pitchFamily="2" charset="-122"/>
      </a:defRPr>
    </a:lvl3pPr>
    <a:lvl4pPr marL="1371600" indent="0" algn="l" fontAlgn="base" latinLnBrk="1">
      <a:lnSpc>
        <a:spcPct val="100000"/>
      </a:lnSpc>
      <a:spcBef>
        <a:spcPct val="30000"/>
      </a:spcBef>
      <a:spcAft>
        <a:spcPct val="0"/>
      </a:spcAft>
      <a:buFontTx/>
      <a:buNone/>
      <a:defRPr sz="1200">
        <a:solidFill>
          <a:schemeClr val="dk1"/>
        </a:solidFill>
        <a:latin typeface="Calibri" pitchFamily="34" charset="0"/>
        <a:ea typeface="宋体" pitchFamily="2" charset="-122"/>
      </a:defRPr>
    </a:lvl4pPr>
    <a:lvl5pPr marL="1828800" indent="0" algn="l" fontAlgn="base" latinLnBrk="1">
      <a:lnSpc>
        <a:spcPct val="100000"/>
      </a:lnSpc>
      <a:spcBef>
        <a:spcPct val="30000"/>
      </a:spcBef>
      <a:spcAft>
        <a:spcPct val="0"/>
      </a:spcAft>
      <a:buFontTx/>
      <a:buNone/>
      <a:defRPr sz="1200">
        <a:solidFill>
          <a:schemeClr val="dk1"/>
        </a:solidFill>
        <a:latin typeface="Calibri" pitchFamily="34" charset="0"/>
        <a:ea typeface="宋体" pitchFamily="2" charset="-122"/>
      </a:defRPr>
    </a:lvl5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02" name="幻灯片图像占位符 1048601"/>
          <p:cNvSpPr>
            <a:spLocks noGrp="1" noRot="1" noChangeAspect="1"/>
          </p:cNvSpPr>
          <p:nvPr>
            <p:ph type="sldImg" idx="2"/>
          </p:nvPr>
        </p:nvSpPr>
        <p:spPr>
          <a:xfrm>
            <a:off x="1371600" y="1143000"/>
            <a:ext cx="4114800" cy="3086100"/>
          </a:xfrm>
          <a:prstGeom prst="rect">
            <a:avLst/>
          </a:prstGeom>
          <a:ln w="9525" cap="flat" cmpd="sng">
            <a:solidFill>
              <a:srgbClr val="000000">
                <a:alpha val="100000"/>
              </a:srgbClr>
            </a:solidFill>
            <a:prstDash val="solid"/>
            <a:round/>
          </a:ln>
        </p:spPr>
        <p:txBody>
          <a:bodyPr vert="horz" lIns="91440" tIns="45720" rIns="91440" bIns="45720" anchor="ctr"/>
          <a:lstStyle/>
          <a:p>
            <a:endParaRPr/>
          </a:p>
        </p:txBody>
      </p:sp>
      <p:sp>
        <p:nvSpPr>
          <p:cNvPr id="1048603" name="备注占位符 1048602"/>
          <p:cNvSpPr>
            <a:spLocks noGrp="1"/>
          </p:cNvSpPr>
          <p:nvPr>
            <p:ph type="body" idx="3"/>
          </p:nvPr>
        </p:nvSpPr>
        <p:spPr>
          <a:xfrm>
            <a:off x="685800" y="4343400"/>
            <a:ext cx="5486400" cy="4114800"/>
          </a:xfrm>
          <a:prstGeom prst="rect">
            <a:avLst/>
          </a:prstGeom>
          <a:noFill/>
          <a:ln>
            <a:noFill/>
          </a:ln>
        </p:spPr>
        <p:txBody>
          <a:bodyPr vert="horz" lIns="91440" tIns="45720" rIns="91440" bIns="45720" anchor="t"/>
          <a:lstStyle/>
          <a:p>
            <a:pPr lvl="0"/>
            <a:endParaRPr lang="zh-CN" altLang="en-US"/>
          </a:p>
        </p:txBody>
      </p:sp>
      <p:sp>
        <p:nvSpPr>
          <p:cNvPr id="1048604" name="矩形 1048603"/>
          <p:cNvSpPr/>
          <p:nvPr/>
        </p:nvSpPr>
        <p:spPr>
          <a:xfrm>
            <a:off x="3884612" y="8685212"/>
            <a:ext cx="2971800" cy="457200"/>
          </a:xfrm>
          <a:prstGeom prst="rect">
            <a:avLst/>
          </a:prstGeom>
          <a:noFill/>
          <a:ln>
            <a:noFill/>
          </a:ln>
        </p:spPr>
        <p:txBody>
          <a:bodyPr vert="horz" lIns="91440" tIns="45720" rIns="91440" bIns="45720" anchor="b"/>
          <a:lstStyle/>
          <a:p>
            <a:pPr lvl="0" indent="-342900" algn="r"/>
            <a:fld id="{566ABCEB-ACFC-4714-9973-3DA970169C29}" type="slidenum">
              <a:rPr lang="zh-CN" altLang="en-US" sz="1200">
                <a:solidFill>
                  <a:srgbClr val="000000"/>
                </a:solidFill>
                <a:latin typeface="Calibri" pitchFamily="34" charset="0"/>
                <a:ea typeface="微软雅黑" charset="-122"/>
                <a:sym typeface="宋体" pitchFamily="2" charset="-122"/>
              </a:rPr>
              <a:pPr lvl="0" indent="-342900" algn="r"/>
              <a:t>5</a:t>
            </a:fld>
            <a:endParaRPr lang="zh-CN" altLang="en-US" sz="1200">
              <a:solidFill>
                <a:srgbClr val="000000"/>
              </a:solidFill>
              <a:latin typeface="Calibri" pitchFamily="34" charset="0"/>
              <a:ea typeface="微软雅黑" charset="-122"/>
              <a:sym typeface="宋体" pitchFamily="2"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49" name="幻灯片图像占位符 1048648"/>
          <p:cNvSpPr>
            <a:spLocks noGrp="1" noRot="1" noChangeAspect="1"/>
          </p:cNvSpPr>
          <p:nvPr>
            <p:ph type="sldImg" idx="2"/>
          </p:nvPr>
        </p:nvSpPr>
        <p:spPr>
          <a:xfrm>
            <a:off x="1371600" y="1143000"/>
            <a:ext cx="4114800" cy="3086100"/>
          </a:xfrm>
          <a:prstGeom prst="rect">
            <a:avLst/>
          </a:prstGeom>
          <a:ln w="9525" cap="flat" cmpd="sng">
            <a:solidFill>
              <a:srgbClr val="000000">
                <a:alpha val="100000"/>
              </a:srgbClr>
            </a:solidFill>
            <a:prstDash val="solid"/>
            <a:round/>
          </a:ln>
        </p:spPr>
        <p:txBody>
          <a:bodyPr vert="horz" lIns="91440" tIns="45720" rIns="91440" bIns="45720" anchor="ctr"/>
          <a:lstStyle/>
          <a:p>
            <a:endParaRPr/>
          </a:p>
        </p:txBody>
      </p:sp>
      <p:sp>
        <p:nvSpPr>
          <p:cNvPr id="1048650" name="备注占位符 1048649"/>
          <p:cNvSpPr>
            <a:spLocks noGrp="1"/>
          </p:cNvSpPr>
          <p:nvPr>
            <p:ph type="body" idx="3"/>
          </p:nvPr>
        </p:nvSpPr>
        <p:spPr>
          <a:xfrm>
            <a:off x="685800" y="4343400"/>
            <a:ext cx="5486400" cy="4114800"/>
          </a:xfrm>
          <a:prstGeom prst="rect">
            <a:avLst/>
          </a:prstGeom>
          <a:noFill/>
          <a:ln>
            <a:noFill/>
          </a:ln>
        </p:spPr>
        <p:txBody>
          <a:bodyPr vert="horz" lIns="91440" tIns="45720" rIns="91440" bIns="45720" anchor="t"/>
          <a:lstStyle/>
          <a:p>
            <a:pPr lvl="0"/>
            <a:endParaRPr lang="zh-CN" altLang="en-US"/>
          </a:p>
        </p:txBody>
      </p:sp>
      <p:sp>
        <p:nvSpPr>
          <p:cNvPr id="1048651" name="矩形 1048650"/>
          <p:cNvSpPr/>
          <p:nvPr/>
        </p:nvSpPr>
        <p:spPr>
          <a:xfrm>
            <a:off x="3884612" y="8685212"/>
            <a:ext cx="2971800" cy="457200"/>
          </a:xfrm>
          <a:prstGeom prst="rect">
            <a:avLst/>
          </a:prstGeom>
          <a:noFill/>
          <a:ln>
            <a:noFill/>
          </a:ln>
        </p:spPr>
        <p:txBody>
          <a:bodyPr vert="horz" lIns="91440" tIns="45720" rIns="91440" bIns="45720" anchor="b"/>
          <a:lstStyle/>
          <a:p>
            <a:pPr lvl="0" indent="-342900" algn="r"/>
            <a:fld id="{566ABCEB-ACFC-4714-9973-3DA970169C29}" type="slidenum">
              <a:rPr lang="zh-CN" altLang="en-US" sz="1200">
                <a:solidFill>
                  <a:srgbClr val="000000"/>
                </a:solidFill>
                <a:latin typeface="Calibri" pitchFamily="34" charset="0"/>
                <a:ea typeface="微软雅黑" charset="-122"/>
                <a:sym typeface="宋体" pitchFamily="2" charset="-122"/>
              </a:rPr>
              <a:pPr lvl="0" indent="-342900" algn="r"/>
              <a:t>27</a:t>
            </a:fld>
            <a:endParaRPr lang="zh-CN" altLang="en-US" sz="1200">
              <a:solidFill>
                <a:srgbClr val="000000"/>
              </a:solidFill>
              <a:latin typeface="Calibri" pitchFamily="34" charset="0"/>
              <a:ea typeface="微软雅黑" charset="-122"/>
              <a:sym typeface="宋体" pitchFamily="2" charset="-122"/>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7.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78.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79.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0.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1.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2.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3.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4.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5.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6.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7.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8.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89.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0.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1.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2.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3.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4.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5.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6.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7.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8.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9.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0.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1.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2.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3.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4.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5.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6.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7.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8.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9.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0.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1.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2.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3.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4.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5.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6.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7.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8.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9.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0.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21.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2.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3.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4.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5.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6.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7.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8.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9.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0.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31.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32.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33.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34.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35.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36.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37.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38.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39.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0.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41.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42.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1048740" name="Title 1"/>
          <p:cNvSpPr>
            <a:spLocks noGrp="1"/>
          </p:cNvSpPr>
          <p:nvPr>
            <p:ph type="ctrTitle"/>
          </p:nvPr>
        </p:nvSpPr>
        <p:spPr>
          <a:xfrm>
            <a:off x="1143000" y="1122363"/>
            <a:ext cx="6858000" cy="2387600"/>
          </a:xfrm>
        </p:spPr>
        <p:txBody>
          <a:bodyPr anchor="b"/>
          <a:lstStyle>
            <a:lvl1pPr>
              <a:defRPr sz="6000"/>
            </a:lvl1pPr>
          </a:lstStyle>
          <a:p>
            <a:r>
              <a:rPr lang="en-US" altLang="zh-CN" smtClean="0"/>
              <a:t>单击此处编辑母版标题样式</a:t>
            </a:r>
            <a:endParaRPr lang="zh-CN" altLang="en-US"/>
          </a:p>
        </p:txBody>
      </p:sp>
      <p:sp>
        <p:nvSpPr>
          <p:cNvPr id="1048741"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ltLang="zh-CN" smtClean="0"/>
              <a:t>单击此处编辑母版副标题样式</a:t>
            </a:r>
            <a:endParaRPr lang="zh-CN" altLang="en-US"/>
          </a:p>
        </p:txBody>
      </p:sp>
      <p:sp>
        <p:nvSpPr>
          <p:cNvPr id="1048736" name="日期占位符 1048735"/>
          <p:cNvSpPr>
            <a:spLocks noGrp="1"/>
          </p:cNvSpPr>
          <p:nvPr>
            <p:ph type="dt" sz="half" idx="4294967295"/>
          </p:nvPr>
        </p:nvSpPr>
        <p:spPr>
          <a:xfrm>
            <a:off x="6286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fld id="{566ABCEB-ACFC-4714-9973-3DA970169C29}" type="datetime1">
              <a:rPr lang="zh-CN" altLang="en-US" sz="1200">
                <a:solidFill>
                  <a:srgbClr val="898989"/>
                </a:solidFill>
              </a:rPr>
              <a:pPr lvl="0" indent="-342900"/>
              <a:t>2019/12/16</a:t>
            </a:fld>
            <a:endParaRPr lang="zh-CN" altLang="en-US" sz="1200">
              <a:solidFill>
                <a:srgbClr val="898989"/>
              </a:solidFill>
            </a:endParaRPr>
          </a:p>
        </p:txBody>
      </p:sp>
      <p:sp>
        <p:nvSpPr>
          <p:cNvPr id="1048738" name="灯片编号占位符 1048737"/>
          <p:cNvSpPr>
            <a:spLocks noGrp="1"/>
          </p:cNvSpPr>
          <p:nvPr>
            <p:ph type="sldNum" sz="quarter" idx="4294967295"/>
          </p:nvPr>
        </p:nvSpPr>
        <p:spPr>
          <a:xfrm>
            <a:off x="64579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r"/>
            <a:fld id="{566ABCEB-ACFC-4714-9973-3DA970169C29}" type="slidenum">
              <a:rPr lang="zh-CN" altLang="en-US" sz="1200">
                <a:solidFill>
                  <a:srgbClr val="898989"/>
                </a:solidFill>
              </a:rPr>
              <a:pPr lvl="0" indent="-342900" algn="r"/>
              <a:t>‹#›</a:t>
            </a:fld>
            <a:endParaRPr lang="zh-CN" altLang="en-US" sz="1200">
              <a:solidFill>
                <a:srgbClr val="898989"/>
              </a:solidFill>
            </a:endParaRPr>
          </a:p>
        </p:txBody>
      </p:sp>
      <p:sp>
        <p:nvSpPr>
          <p:cNvPr id="1048737" name="页脚占位符 1048736"/>
          <p:cNvSpPr>
            <a:spLocks noGrp="1"/>
          </p:cNvSpPr>
          <p:nvPr>
            <p:ph type="ftr" sz="quarter" idx="4294967295"/>
          </p:nvPr>
        </p:nvSpPr>
        <p:spPr>
          <a:xfrm>
            <a:off x="3028950" y="6356350"/>
            <a:ext cx="30861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200">
              <a:solidFill>
                <a:srgbClr val="898989"/>
              </a:solidFill>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1048761" name="Title 1"/>
          <p:cNvSpPr>
            <a:spLocks noGrp="1"/>
          </p:cNvSpPr>
          <p:nvPr>
            <p:ph type="title"/>
          </p:nvPr>
        </p:nvSpPr>
        <p:spPr/>
        <p:txBody>
          <a:bodyPr/>
          <a:lstStyle/>
          <a:p>
            <a:r>
              <a:rPr lang="en-US" altLang="zh-CN" smtClean="0"/>
              <a:t>单击此处编辑母版标题样式</a:t>
            </a:r>
            <a:endParaRPr lang="zh-CN" altLang="en-US"/>
          </a:p>
        </p:txBody>
      </p:sp>
      <p:sp>
        <p:nvSpPr>
          <p:cNvPr id="1048762" name="Vertical Text Placeholder 2"/>
          <p:cNvSpPr>
            <a:spLocks noGrp="1"/>
          </p:cNvSpPr>
          <p:nvPr>
            <p:ph type="body" orient="vert" idx="1"/>
          </p:nvPr>
        </p:nvSpPr>
        <p:spPr/>
        <p:txBody>
          <a:bodyPr vert="eaVert"/>
          <a:lstStyle/>
          <a:p>
            <a:pPr lvl="0"/>
            <a:r>
              <a:rPr lang="en-US" altLang="zh-CN" smtClean="0"/>
              <a:t>单击此处编辑母版文本样式</a:t>
            </a:r>
          </a:p>
          <a:p>
            <a:pPr lvl="1"/>
            <a:r>
              <a:rPr lang="en-US" altLang="zh-CN" smtClean="0"/>
              <a:t>第二级</a:t>
            </a:r>
          </a:p>
          <a:p>
            <a:pPr lvl="2"/>
            <a:r>
              <a:rPr lang="en-US" altLang="zh-CN" smtClean="0"/>
              <a:t>第三级</a:t>
            </a:r>
          </a:p>
          <a:p>
            <a:pPr lvl="3"/>
            <a:r>
              <a:rPr lang="en-US" altLang="zh-CN" smtClean="0"/>
              <a:t>第四级</a:t>
            </a:r>
          </a:p>
          <a:p>
            <a:pPr lvl="4"/>
            <a:r>
              <a:rPr lang="en-US" altLang="zh-CN" smtClean="0"/>
              <a:t>第五级</a:t>
            </a:r>
          </a:p>
        </p:txBody>
      </p:sp>
      <p:sp>
        <p:nvSpPr>
          <p:cNvPr id="1048736" name="日期占位符 1048735"/>
          <p:cNvSpPr>
            <a:spLocks noGrp="1"/>
          </p:cNvSpPr>
          <p:nvPr>
            <p:ph type="dt" sz="half" idx="4294967295"/>
          </p:nvPr>
        </p:nvSpPr>
        <p:spPr>
          <a:xfrm>
            <a:off x="6286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fld id="{566ABCEB-ACFC-4714-9973-3DA970169C29}" type="datetime1">
              <a:rPr lang="zh-CN" altLang="en-US" sz="1200">
                <a:solidFill>
                  <a:srgbClr val="898989"/>
                </a:solidFill>
              </a:rPr>
              <a:pPr lvl="0" indent="-342900"/>
              <a:t>2019/12/16</a:t>
            </a:fld>
            <a:endParaRPr lang="zh-CN" altLang="en-US" sz="1200">
              <a:solidFill>
                <a:srgbClr val="898989"/>
              </a:solidFill>
            </a:endParaRPr>
          </a:p>
        </p:txBody>
      </p:sp>
      <p:sp>
        <p:nvSpPr>
          <p:cNvPr id="1048738" name="灯片编号占位符 1048737"/>
          <p:cNvSpPr>
            <a:spLocks noGrp="1"/>
          </p:cNvSpPr>
          <p:nvPr>
            <p:ph type="sldNum" sz="quarter" idx="4294967295"/>
          </p:nvPr>
        </p:nvSpPr>
        <p:spPr>
          <a:xfrm>
            <a:off x="64579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r"/>
            <a:fld id="{566ABCEB-ACFC-4714-9973-3DA970169C29}" type="slidenum">
              <a:rPr lang="zh-CN" altLang="en-US" sz="1200">
                <a:solidFill>
                  <a:srgbClr val="898989"/>
                </a:solidFill>
              </a:rPr>
              <a:pPr lvl="0" indent="-342900" algn="r"/>
              <a:t>‹#›</a:t>
            </a:fld>
            <a:endParaRPr lang="zh-CN" altLang="en-US" sz="1200">
              <a:solidFill>
                <a:srgbClr val="898989"/>
              </a:solidFill>
            </a:endParaRPr>
          </a:p>
        </p:txBody>
      </p:sp>
      <p:sp>
        <p:nvSpPr>
          <p:cNvPr id="1048737" name="页脚占位符 1048736"/>
          <p:cNvSpPr>
            <a:spLocks noGrp="1"/>
          </p:cNvSpPr>
          <p:nvPr>
            <p:ph type="ftr" sz="quarter" idx="4294967295"/>
          </p:nvPr>
        </p:nvSpPr>
        <p:spPr>
          <a:xfrm>
            <a:off x="3028950" y="6356350"/>
            <a:ext cx="30861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200">
              <a:solidFill>
                <a:srgbClr val="898989"/>
              </a:solidFill>
            </a:endParaRPr>
          </a:p>
        </p:txBody>
      </p:sp>
    </p:spTree>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1049148" name="Title 1"/>
          <p:cNvSpPr>
            <a:spLocks noGrp="1"/>
          </p:cNvSpPr>
          <p:nvPr>
            <p:ph type="ctrTitle"/>
          </p:nvPr>
        </p:nvSpPr>
        <p:spPr>
          <a:xfrm>
            <a:off x="1143000" y="1122363"/>
            <a:ext cx="6858000" cy="2387600"/>
          </a:xfrm>
        </p:spPr>
        <p:txBody>
          <a:bodyPr anchor="b"/>
          <a:lstStyle>
            <a:lvl1pPr>
              <a:defRPr sz="6000"/>
            </a:lvl1pPr>
          </a:lstStyle>
          <a:p>
            <a:r>
              <a:rPr lang="en-US" altLang="zh-CN" smtClean="0"/>
              <a:t>单击此处编辑母版标题样式</a:t>
            </a:r>
            <a:endParaRPr lang="zh-CN" altLang="en-US"/>
          </a:p>
        </p:txBody>
      </p:sp>
      <p:sp>
        <p:nvSpPr>
          <p:cNvPr id="1049149"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ltLang="zh-CN" smtClean="0"/>
              <a:t>单击此处编辑母版副标题样式</a:t>
            </a:r>
            <a:endParaRPr lang="zh-CN" altLang="en-US"/>
          </a:p>
        </p:txBody>
      </p:sp>
      <p:sp>
        <p:nvSpPr>
          <p:cNvPr id="1049145" name="日期占位符 1049144"/>
          <p:cNvSpPr>
            <a:spLocks noGrp="1"/>
          </p:cNvSpPr>
          <p:nvPr>
            <p:ph type="dt" sz="half" idx="4294967295"/>
          </p:nvPr>
        </p:nvSpPr>
        <p:spPr>
          <a:xfrm>
            <a:off x="6286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fld id="{566ABCEB-ACFC-4714-9973-3DA970169C29}" type="datetime1">
              <a:rPr lang="zh-CN" altLang="en-US" sz="1200">
                <a:solidFill>
                  <a:srgbClr val="898989"/>
                </a:solidFill>
              </a:rPr>
              <a:pPr lvl="0" indent="-342900"/>
              <a:t>2019/12/16</a:t>
            </a:fld>
            <a:endParaRPr lang="zh-CN" altLang="en-US" sz="1200">
              <a:solidFill>
                <a:srgbClr val="898989"/>
              </a:solidFill>
            </a:endParaRPr>
          </a:p>
        </p:txBody>
      </p:sp>
      <p:sp>
        <p:nvSpPr>
          <p:cNvPr id="1049147" name="灯片编号占位符 1049146"/>
          <p:cNvSpPr>
            <a:spLocks noGrp="1"/>
          </p:cNvSpPr>
          <p:nvPr>
            <p:ph type="sldNum" sz="quarter" idx="4294967295"/>
          </p:nvPr>
        </p:nvSpPr>
        <p:spPr>
          <a:xfrm>
            <a:off x="64579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r"/>
            <a:fld id="{566ABCEB-ACFC-4714-9973-3DA970169C29}" type="slidenum">
              <a:rPr lang="zh-CN" altLang="en-US" sz="1200">
                <a:solidFill>
                  <a:srgbClr val="898989"/>
                </a:solidFill>
              </a:rPr>
              <a:pPr lvl="0" indent="-342900" algn="r"/>
              <a:t>‹#›</a:t>
            </a:fld>
            <a:endParaRPr lang="zh-CN" altLang="en-US" sz="1200">
              <a:solidFill>
                <a:srgbClr val="898989"/>
              </a:solidFill>
            </a:endParaRPr>
          </a:p>
        </p:txBody>
      </p:sp>
      <p:sp>
        <p:nvSpPr>
          <p:cNvPr id="1049146" name="页脚占位符 1049145"/>
          <p:cNvSpPr>
            <a:spLocks noGrp="1"/>
          </p:cNvSpPr>
          <p:nvPr>
            <p:ph type="ftr" sz="quarter" idx="4294967295"/>
          </p:nvPr>
        </p:nvSpPr>
        <p:spPr>
          <a:xfrm>
            <a:off x="3028950" y="6356350"/>
            <a:ext cx="30861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200">
              <a:solidFill>
                <a:srgbClr val="898989"/>
              </a:solidFill>
            </a:endParaRPr>
          </a:p>
        </p:txBody>
      </p:sp>
    </p:spTree>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1049150" name="Title 1"/>
          <p:cNvSpPr>
            <a:spLocks noGrp="1"/>
          </p:cNvSpPr>
          <p:nvPr>
            <p:ph type="title"/>
          </p:nvPr>
        </p:nvSpPr>
        <p:spPr/>
        <p:txBody>
          <a:bodyPr/>
          <a:lstStyle/>
          <a:p>
            <a:r>
              <a:rPr lang="en-US" altLang="zh-CN" smtClean="0"/>
              <a:t>单击此处编辑母版标题样式</a:t>
            </a:r>
            <a:endParaRPr lang="zh-CN" altLang="en-US"/>
          </a:p>
        </p:txBody>
      </p:sp>
      <p:sp>
        <p:nvSpPr>
          <p:cNvPr id="1049151" name="Content Placeholder 2"/>
          <p:cNvSpPr>
            <a:spLocks noGrp="1"/>
          </p:cNvSpPr>
          <p:nvPr>
            <p:ph idx="1"/>
          </p:nvPr>
        </p:nvSpPr>
        <p:spPr/>
        <p:txBody>
          <a:bodyPr/>
          <a:lstStyle/>
          <a:p>
            <a:pPr lvl="0"/>
            <a:r>
              <a:rPr lang="en-US" altLang="zh-CN" smtClean="0"/>
              <a:t>单击此处编辑母版文本样式</a:t>
            </a:r>
          </a:p>
          <a:p>
            <a:pPr lvl="1"/>
            <a:r>
              <a:rPr lang="en-US" altLang="zh-CN" smtClean="0"/>
              <a:t>第二级</a:t>
            </a:r>
          </a:p>
          <a:p>
            <a:pPr lvl="2"/>
            <a:r>
              <a:rPr lang="en-US" altLang="zh-CN" smtClean="0"/>
              <a:t>第三级</a:t>
            </a:r>
          </a:p>
          <a:p>
            <a:pPr lvl="3"/>
            <a:r>
              <a:rPr lang="en-US" altLang="zh-CN" smtClean="0"/>
              <a:t>第四级</a:t>
            </a:r>
          </a:p>
          <a:p>
            <a:pPr lvl="4"/>
            <a:r>
              <a:rPr lang="en-US" altLang="zh-CN" smtClean="0"/>
              <a:t>第五级</a:t>
            </a:r>
          </a:p>
        </p:txBody>
      </p:sp>
      <p:sp>
        <p:nvSpPr>
          <p:cNvPr id="1049145" name="日期占位符 1049144"/>
          <p:cNvSpPr>
            <a:spLocks noGrp="1"/>
          </p:cNvSpPr>
          <p:nvPr>
            <p:ph type="dt" sz="half" idx="4294967295"/>
          </p:nvPr>
        </p:nvSpPr>
        <p:spPr>
          <a:xfrm>
            <a:off x="6286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fld id="{566ABCEB-ACFC-4714-9973-3DA970169C29}" type="datetime1">
              <a:rPr lang="zh-CN" altLang="en-US" sz="1200">
                <a:solidFill>
                  <a:srgbClr val="898989"/>
                </a:solidFill>
              </a:rPr>
              <a:pPr lvl="0" indent="-342900"/>
              <a:t>2019/12/16</a:t>
            </a:fld>
            <a:endParaRPr lang="zh-CN" altLang="en-US" sz="1200">
              <a:solidFill>
                <a:srgbClr val="898989"/>
              </a:solidFill>
            </a:endParaRPr>
          </a:p>
        </p:txBody>
      </p:sp>
      <p:sp>
        <p:nvSpPr>
          <p:cNvPr id="1049147" name="灯片编号占位符 1049146"/>
          <p:cNvSpPr>
            <a:spLocks noGrp="1"/>
          </p:cNvSpPr>
          <p:nvPr>
            <p:ph type="sldNum" sz="quarter" idx="4294967295"/>
          </p:nvPr>
        </p:nvSpPr>
        <p:spPr>
          <a:xfrm>
            <a:off x="64579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r"/>
            <a:fld id="{566ABCEB-ACFC-4714-9973-3DA970169C29}" type="slidenum">
              <a:rPr lang="zh-CN" altLang="en-US" sz="1200">
                <a:solidFill>
                  <a:srgbClr val="898989"/>
                </a:solidFill>
              </a:rPr>
              <a:pPr lvl="0" indent="-342900" algn="r"/>
              <a:t>‹#›</a:t>
            </a:fld>
            <a:endParaRPr lang="zh-CN" altLang="en-US" sz="1200">
              <a:solidFill>
                <a:srgbClr val="898989"/>
              </a:solidFill>
            </a:endParaRPr>
          </a:p>
        </p:txBody>
      </p:sp>
      <p:sp>
        <p:nvSpPr>
          <p:cNvPr id="1049146" name="页脚占位符 1049145"/>
          <p:cNvSpPr>
            <a:spLocks noGrp="1"/>
          </p:cNvSpPr>
          <p:nvPr>
            <p:ph type="ftr" sz="quarter" idx="4294967295"/>
          </p:nvPr>
        </p:nvSpPr>
        <p:spPr>
          <a:xfrm>
            <a:off x="3028950" y="6356350"/>
            <a:ext cx="30861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200">
              <a:solidFill>
                <a:srgbClr val="898989"/>
              </a:solidFill>
            </a:endParaRPr>
          </a:p>
        </p:txBody>
      </p:sp>
    </p:spTree>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1049152" name="Title 1"/>
          <p:cNvSpPr>
            <a:spLocks noGrp="1"/>
          </p:cNvSpPr>
          <p:nvPr>
            <p:ph type="title"/>
          </p:nvPr>
        </p:nvSpPr>
        <p:spPr>
          <a:xfrm>
            <a:off x="623887" y="1709738"/>
            <a:ext cx="7886700" cy="2852737"/>
          </a:xfrm>
        </p:spPr>
        <p:txBody>
          <a:bodyPr anchor="b"/>
          <a:lstStyle>
            <a:lvl1pPr>
              <a:defRPr sz="6000"/>
            </a:lvl1pPr>
          </a:lstStyle>
          <a:p>
            <a:r>
              <a:rPr lang="en-US" altLang="zh-CN" smtClean="0"/>
              <a:t>单击此处编辑母版标题样式</a:t>
            </a:r>
            <a:endParaRPr lang="zh-CN" altLang="en-US"/>
          </a:p>
        </p:txBody>
      </p:sp>
      <p:sp>
        <p:nvSpPr>
          <p:cNvPr id="1049153" name="Text Placeholder 2"/>
          <p:cNvSpPr>
            <a:spLocks noGrp="1"/>
          </p:cNvSpPr>
          <p:nvPr>
            <p:ph type="body" idx="1"/>
          </p:nvPr>
        </p:nvSpPr>
        <p:spPr>
          <a:xfrm>
            <a:off x="623887"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ltLang="zh-CN" smtClean="0"/>
              <a:t>单击此处编辑母版文本样式</a:t>
            </a:r>
          </a:p>
        </p:txBody>
      </p:sp>
      <p:sp>
        <p:nvSpPr>
          <p:cNvPr id="1049145" name="日期占位符 1049144"/>
          <p:cNvSpPr>
            <a:spLocks noGrp="1"/>
          </p:cNvSpPr>
          <p:nvPr>
            <p:ph type="dt" sz="half" idx="4294967295"/>
          </p:nvPr>
        </p:nvSpPr>
        <p:spPr>
          <a:xfrm>
            <a:off x="6286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fld id="{566ABCEB-ACFC-4714-9973-3DA970169C29}" type="datetime1">
              <a:rPr lang="zh-CN" altLang="en-US" sz="1200">
                <a:solidFill>
                  <a:srgbClr val="898989"/>
                </a:solidFill>
              </a:rPr>
              <a:pPr lvl="0" indent="-342900"/>
              <a:t>2019/12/16</a:t>
            </a:fld>
            <a:endParaRPr lang="zh-CN" altLang="en-US" sz="1200">
              <a:solidFill>
                <a:srgbClr val="898989"/>
              </a:solidFill>
            </a:endParaRPr>
          </a:p>
        </p:txBody>
      </p:sp>
      <p:sp>
        <p:nvSpPr>
          <p:cNvPr id="1049147" name="灯片编号占位符 1049146"/>
          <p:cNvSpPr>
            <a:spLocks noGrp="1"/>
          </p:cNvSpPr>
          <p:nvPr>
            <p:ph type="sldNum" sz="quarter" idx="4294967295"/>
          </p:nvPr>
        </p:nvSpPr>
        <p:spPr>
          <a:xfrm>
            <a:off x="64579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r"/>
            <a:fld id="{566ABCEB-ACFC-4714-9973-3DA970169C29}" type="slidenum">
              <a:rPr lang="zh-CN" altLang="en-US" sz="1200">
                <a:solidFill>
                  <a:srgbClr val="898989"/>
                </a:solidFill>
              </a:rPr>
              <a:pPr lvl="0" indent="-342900" algn="r"/>
              <a:t>‹#›</a:t>
            </a:fld>
            <a:endParaRPr lang="zh-CN" altLang="en-US" sz="1200">
              <a:solidFill>
                <a:srgbClr val="898989"/>
              </a:solidFill>
            </a:endParaRPr>
          </a:p>
        </p:txBody>
      </p:sp>
      <p:sp>
        <p:nvSpPr>
          <p:cNvPr id="1049146" name="页脚占位符 1049145"/>
          <p:cNvSpPr>
            <a:spLocks noGrp="1"/>
          </p:cNvSpPr>
          <p:nvPr>
            <p:ph type="ftr" sz="quarter" idx="4294967295"/>
          </p:nvPr>
        </p:nvSpPr>
        <p:spPr>
          <a:xfrm>
            <a:off x="3028950" y="6356350"/>
            <a:ext cx="30861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200">
              <a:solidFill>
                <a:srgbClr val="898989"/>
              </a:solidFill>
            </a:endParaRPr>
          </a:p>
        </p:txBody>
      </p:sp>
    </p:spTree>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1049154" name="Title 1"/>
          <p:cNvSpPr>
            <a:spLocks noGrp="1"/>
          </p:cNvSpPr>
          <p:nvPr>
            <p:ph type="title"/>
          </p:nvPr>
        </p:nvSpPr>
        <p:spPr/>
        <p:txBody>
          <a:bodyPr/>
          <a:lstStyle/>
          <a:p>
            <a:r>
              <a:rPr lang="en-US" altLang="zh-CN" smtClean="0"/>
              <a:t>单击此处编辑母版标题样式</a:t>
            </a:r>
            <a:endParaRPr lang="zh-CN" altLang="en-US"/>
          </a:p>
        </p:txBody>
      </p:sp>
      <p:sp>
        <p:nvSpPr>
          <p:cNvPr id="1049155" name="Content Placeholder 2"/>
          <p:cNvSpPr>
            <a:spLocks noGrp="1"/>
          </p:cNvSpPr>
          <p:nvPr>
            <p:ph sz="half" idx="1"/>
          </p:nvPr>
        </p:nvSpPr>
        <p:spPr>
          <a:xfrm>
            <a:off x="628650" y="1825625"/>
            <a:ext cx="3886200" cy="4351338"/>
          </a:xfrm>
        </p:spPr>
        <p:txBody>
          <a:bodyPr/>
          <a:lstStyle/>
          <a:p>
            <a:pPr lvl="0"/>
            <a:r>
              <a:rPr lang="en-US" altLang="zh-CN" smtClean="0"/>
              <a:t>单击此处编辑母版文本样式</a:t>
            </a:r>
          </a:p>
          <a:p>
            <a:pPr lvl="1"/>
            <a:r>
              <a:rPr lang="en-US" altLang="zh-CN" smtClean="0"/>
              <a:t>第二级</a:t>
            </a:r>
          </a:p>
          <a:p>
            <a:pPr lvl="2"/>
            <a:r>
              <a:rPr lang="en-US" altLang="zh-CN" smtClean="0"/>
              <a:t>第三级</a:t>
            </a:r>
          </a:p>
          <a:p>
            <a:pPr lvl="3"/>
            <a:r>
              <a:rPr lang="en-US" altLang="zh-CN" smtClean="0"/>
              <a:t>第四级</a:t>
            </a:r>
          </a:p>
          <a:p>
            <a:pPr lvl="4"/>
            <a:r>
              <a:rPr lang="en-US" altLang="zh-CN" smtClean="0"/>
              <a:t>第五级</a:t>
            </a:r>
          </a:p>
        </p:txBody>
      </p:sp>
      <p:sp>
        <p:nvSpPr>
          <p:cNvPr id="1049156" name="Content Placeholder 3"/>
          <p:cNvSpPr>
            <a:spLocks noGrp="1"/>
          </p:cNvSpPr>
          <p:nvPr>
            <p:ph sz="half" idx="2"/>
          </p:nvPr>
        </p:nvSpPr>
        <p:spPr>
          <a:xfrm>
            <a:off x="4629150" y="1825625"/>
            <a:ext cx="3886200" cy="4351338"/>
          </a:xfrm>
        </p:spPr>
        <p:txBody>
          <a:bodyPr/>
          <a:lstStyle/>
          <a:p>
            <a:pPr lvl="0"/>
            <a:r>
              <a:rPr lang="en-US" altLang="zh-CN" smtClean="0"/>
              <a:t>单击此处编辑母版文本样式</a:t>
            </a:r>
          </a:p>
          <a:p>
            <a:pPr lvl="1"/>
            <a:r>
              <a:rPr lang="en-US" altLang="zh-CN" smtClean="0"/>
              <a:t>第二级</a:t>
            </a:r>
          </a:p>
          <a:p>
            <a:pPr lvl="2"/>
            <a:r>
              <a:rPr lang="en-US" altLang="zh-CN" smtClean="0"/>
              <a:t>第三级</a:t>
            </a:r>
          </a:p>
          <a:p>
            <a:pPr lvl="3"/>
            <a:r>
              <a:rPr lang="en-US" altLang="zh-CN" smtClean="0"/>
              <a:t>第四级</a:t>
            </a:r>
          </a:p>
          <a:p>
            <a:pPr lvl="4"/>
            <a:r>
              <a:rPr lang="en-US" altLang="zh-CN" smtClean="0"/>
              <a:t>第五级</a:t>
            </a:r>
          </a:p>
        </p:txBody>
      </p:sp>
      <p:sp>
        <p:nvSpPr>
          <p:cNvPr id="1049145" name="日期占位符 1049144"/>
          <p:cNvSpPr>
            <a:spLocks noGrp="1"/>
          </p:cNvSpPr>
          <p:nvPr>
            <p:ph type="dt" sz="half" idx="4294967295"/>
          </p:nvPr>
        </p:nvSpPr>
        <p:spPr>
          <a:xfrm>
            <a:off x="6286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fld id="{566ABCEB-ACFC-4714-9973-3DA970169C29}" type="datetime1">
              <a:rPr lang="zh-CN" altLang="en-US" sz="1200">
                <a:solidFill>
                  <a:srgbClr val="898989"/>
                </a:solidFill>
              </a:rPr>
              <a:pPr lvl="0" indent="-342900"/>
              <a:t>2019/12/16</a:t>
            </a:fld>
            <a:endParaRPr lang="zh-CN" altLang="en-US" sz="1200">
              <a:solidFill>
                <a:srgbClr val="898989"/>
              </a:solidFill>
            </a:endParaRPr>
          </a:p>
        </p:txBody>
      </p:sp>
      <p:sp>
        <p:nvSpPr>
          <p:cNvPr id="1049147" name="灯片编号占位符 1049146"/>
          <p:cNvSpPr>
            <a:spLocks noGrp="1"/>
          </p:cNvSpPr>
          <p:nvPr>
            <p:ph type="sldNum" sz="quarter" idx="4294967295"/>
          </p:nvPr>
        </p:nvSpPr>
        <p:spPr>
          <a:xfrm>
            <a:off x="64579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r"/>
            <a:fld id="{566ABCEB-ACFC-4714-9973-3DA970169C29}" type="slidenum">
              <a:rPr lang="zh-CN" altLang="en-US" sz="1200">
                <a:solidFill>
                  <a:srgbClr val="898989"/>
                </a:solidFill>
              </a:rPr>
              <a:pPr lvl="0" indent="-342900" algn="r"/>
              <a:t>‹#›</a:t>
            </a:fld>
            <a:endParaRPr lang="zh-CN" altLang="en-US" sz="1200">
              <a:solidFill>
                <a:srgbClr val="898989"/>
              </a:solidFill>
            </a:endParaRPr>
          </a:p>
        </p:txBody>
      </p:sp>
      <p:sp>
        <p:nvSpPr>
          <p:cNvPr id="1049146" name="页脚占位符 1049145"/>
          <p:cNvSpPr>
            <a:spLocks noGrp="1"/>
          </p:cNvSpPr>
          <p:nvPr>
            <p:ph type="ftr" sz="quarter" idx="4294967295"/>
          </p:nvPr>
        </p:nvSpPr>
        <p:spPr>
          <a:xfrm>
            <a:off x="3028950" y="6356350"/>
            <a:ext cx="30861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200">
              <a:solidFill>
                <a:srgbClr val="898989"/>
              </a:solidFill>
            </a:endParaRPr>
          </a:p>
        </p:txBody>
      </p:sp>
    </p:spTree>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1049157" name="Title 1"/>
          <p:cNvSpPr>
            <a:spLocks noGrp="1"/>
          </p:cNvSpPr>
          <p:nvPr>
            <p:ph type="title"/>
          </p:nvPr>
        </p:nvSpPr>
        <p:spPr>
          <a:xfrm>
            <a:off x="629841" y="365125"/>
            <a:ext cx="7886700" cy="1325563"/>
          </a:xfrm>
        </p:spPr>
        <p:txBody>
          <a:bodyPr/>
          <a:lstStyle/>
          <a:p>
            <a:r>
              <a:rPr lang="en-US" altLang="zh-CN" smtClean="0"/>
              <a:t>单击此处编辑母版标题样式</a:t>
            </a:r>
            <a:endParaRPr lang="zh-CN" altLang="en-US"/>
          </a:p>
        </p:txBody>
      </p:sp>
      <p:sp>
        <p:nvSpPr>
          <p:cNvPr id="1049158" name="Text Placeholder 2"/>
          <p:cNvSpPr>
            <a:spLocks noGrp="1"/>
          </p:cNvSpPr>
          <p:nvPr>
            <p:ph type="body" idx="1"/>
          </p:nvPr>
        </p:nvSpPr>
        <p:spPr>
          <a:xfrm>
            <a:off x="629841"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smtClean="0"/>
              <a:t>单击此处编辑母版文本样式</a:t>
            </a:r>
          </a:p>
        </p:txBody>
      </p:sp>
      <p:sp>
        <p:nvSpPr>
          <p:cNvPr id="1049159" name="Content Placeholder 3"/>
          <p:cNvSpPr>
            <a:spLocks noGrp="1"/>
          </p:cNvSpPr>
          <p:nvPr>
            <p:ph sz="half" idx="2"/>
          </p:nvPr>
        </p:nvSpPr>
        <p:spPr>
          <a:xfrm>
            <a:off x="629841" y="2505075"/>
            <a:ext cx="3868340" cy="3684588"/>
          </a:xfrm>
        </p:spPr>
        <p:txBody>
          <a:bodyPr/>
          <a:lstStyle/>
          <a:p>
            <a:pPr lvl="0"/>
            <a:r>
              <a:rPr lang="en-US" altLang="zh-CN" smtClean="0"/>
              <a:t>单击此处编辑母版文本样式</a:t>
            </a:r>
          </a:p>
          <a:p>
            <a:pPr lvl="1"/>
            <a:r>
              <a:rPr lang="en-US" altLang="zh-CN" smtClean="0"/>
              <a:t>第二级</a:t>
            </a:r>
          </a:p>
          <a:p>
            <a:pPr lvl="2"/>
            <a:r>
              <a:rPr lang="en-US" altLang="zh-CN" smtClean="0"/>
              <a:t>第三级</a:t>
            </a:r>
          </a:p>
          <a:p>
            <a:pPr lvl="3"/>
            <a:r>
              <a:rPr lang="en-US" altLang="zh-CN" smtClean="0"/>
              <a:t>第四级</a:t>
            </a:r>
          </a:p>
          <a:p>
            <a:pPr lvl="4"/>
            <a:r>
              <a:rPr lang="en-US" altLang="zh-CN" smtClean="0"/>
              <a:t>第五级</a:t>
            </a:r>
          </a:p>
        </p:txBody>
      </p:sp>
      <p:sp>
        <p:nvSpPr>
          <p:cNvPr id="1049160"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smtClean="0"/>
              <a:t>单击此处编辑母版文本样式</a:t>
            </a:r>
          </a:p>
        </p:txBody>
      </p:sp>
      <p:sp>
        <p:nvSpPr>
          <p:cNvPr id="1049161" name="Content Placeholder 5"/>
          <p:cNvSpPr>
            <a:spLocks noGrp="1"/>
          </p:cNvSpPr>
          <p:nvPr>
            <p:ph sz="quarter" idx="4"/>
          </p:nvPr>
        </p:nvSpPr>
        <p:spPr>
          <a:xfrm>
            <a:off x="4629150" y="2505075"/>
            <a:ext cx="3887391" cy="3684588"/>
          </a:xfrm>
        </p:spPr>
        <p:txBody>
          <a:bodyPr/>
          <a:lstStyle/>
          <a:p>
            <a:pPr lvl="0"/>
            <a:r>
              <a:rPr lang="en-US" altLang="zh-CN" smtClean="0"/>
              <a:t>单击此处编辑母版文本样式</a:t>
            </a:r>
          </a:p>
          <a:p>
            <a:pPr lvl="1"/>
            <a:r>
              <a:rPr lang="en-US" altLang="zh-CN" smtClean="0"/>
              <a:t>第二级</a:t>
            </a:r>
          </a:p>
          <a:p>
            <a:pPr lvl="2"/>
            <a:r>
              <a:rPr lang="en-US" altLang="zh-CN" smtClean="0"/>
              <a:t>第三级</a:t>
            </a:r>
          </a:p>
          <a:p>
            <a:pPr lvl="3"/>
            <a:r>
              <a:rPr lang="en-US" altLang="zh-CN" smtClean="0"/>
              <a:t>第四级</a:t>
            </a:r>
          </a:p>
          <a:p>
            <a:pPr lvl="4"/>
            <a:r>
              <a:rPr lang="en-US" altLang="zh-CN" smtClean="0"/>
              <a:t>第五级</a:t>
            </a:r>
          </a:p>
        </p:txBody>
      </p:sp>
      <p:sp>
        <p:nvSpPr>
          <p:cNvPr id="1049145" name="日期占位符 1049144"/>
          <p:cNvSpPr>
            <a:spLocks noGrp="1"/>
          </p:cNvSpPr>
          <p:nvPr>
            <p:ph type="dt" sz="half" idx="4294967295"/>
          </p:nvPr>
        </p:nvSpPr>
        <p:spPr>
          <a:xfrm>
            <a:off x="6286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fld id="{566ABCEB-ACFC-4714-9973-3DA970169C29}" type="datetime1">
              <a:rPr lang="zh-CN" altLang="en-US" sz="1200">
                <a:solidFill>
                  <a:srgbClr val="898989"/>
                </a:solidFill>
              </a:rPr>
              <a:pPr lvl="0" indent="-342900"/>
              <a:t>2019/12/16</a:t>
            </a:fld>
            <a:endParaRPr lang="zh-CN" altLang="en-US" sz="1200">
              <a:solidFill>
                <a:srgbClr val="898989"/>
              </a:solidFill>
            </a:endParaRPr>
          </a:p>
        </p:txBody>
      </p:sp>
      <p:sp>
        <p:nvSpPr>
          <p:cNvPr id="1049147" name="灯片编号占位符 1049146"/>
          <p:cNvSpPr>
            <a:spLocks noGrp="1"/>
          </p:cNvSpPr>
          <p:nvPr>
            <p:ph type="sldNum" sz="quarter" idx="4294967295"/>
          </p:nvPr>
        </p:nvSpPr>
        <p:spPr>
          <a:xfrm>
            <a:off x="64579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r"/>
            <a:fld id="{566ABCEB-ACFC-4714-9973-3DA970169C29}" type="slidenum">
              <a:rPr lang="zh-CN" altLang="en-US" sz="1200">
                <a:solidFill>
                  <a:srgbClr val="898989"/>
                </a:solidFill>
              </a:rPr>
              <a:pPr lvl="0" indent="-342900" algn="r"/>
              <a:t>‹#›</a:t>
            </a:fld>
            <a:endParaRPr lang="zh-CN" altLang="en-US" sz="1200">
              <a:solidFill>
                <a:srgbClr val="898989"/>
              </a:solidFill>
            </a:endParaRPr>
          </a:p>
        </p:txBody>
      </p:sp>
      <p:sp>
        <p:nvSpPr>
          <p:cNvPr id="1049146" name="页脚占位符 1049145"/>
          <p:cNvSpPr>
            <a:spLocks noGrp="1"/>
          </p:cNvSpPr>
          <p:nvPr>
            <p:ph type="ftr" sz="quarter" idx="4294967295"/>
          </p:nvPr>
        </p:nvSpPr>
        <p:spPr>
          <a:xfrm>
            <a:off x="3028950" y="6356350"/>
            <a:ext cx="30861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200">
              <a:solidFill>
                <a:srgbClr val="898989"/>
              </a:solidFill>
            </a:endParaRPr>
          </a:p>
        </p:txBody>
      </p:sp>
    </p:spTree>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1049162" name="Title 1"/>
          <p:cNvSpPr>
            <a:spLocks noGrp="1"/>
          </p:cNvSpPr>
          <p:nvPr>
            <p:ph type="title"/>
          </p:nvPr>
        </p:nvSpPr>
        <p:spPr/>
        <p:txBody>
          <a:bodyPr/>
          <a:lstStyle/>
          <a:p>
            <a:r>
              <a:rPr lang="en-US" altLang="zh-CN" smtClean="0"/>
              <a:t>单击此处编辑母版标题样式</a:t>
            </a:r>
            <a:endParaRPr lang="zh-CN" altLang="en-US"/>
          </a:p>
        </p:txBody>
      </p:sp>
      <p:sp>
        <p:nvSpPr>
          <p:cNvPr id="1049145" name="日期占位符 1049144"/>
          <p:cNvSpPr>
            <a:spLocks noGrp="1"/>
          </p:cNvSpPr>
          <p:nvPr>
            <p:ph type="dt" sz="half" idx="4294967295"/>
          </p:nvPr>
        </p:nvSpPr>
        <p:spPr>
          <a:xfrm>
            <a:off x="6286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fld id="{566ABCEB-ACFC-4714-9973-3DA970169C29}" type="datetime1">
              <a:rPr lang="zh-CN" altLang="en-US" sz="1200">
                <a:solidFill>
                  <a:srgbClr val="898989"/>
                </a:solidFill>
              </a:rPr>
              <a:pPr lvl="0" indent="-342900"/>
              <a:t>2019/12/16</a:t>
            </a:fld>
            <a:endParaRPr lang="zh-CN" altLang="en-US" sz="1200">
              <a:solidFill>
                <a:srgbClr val="898989"/>
              </a:solidFill>
            </a:endParaRPr>
          </a:p>
        </p:txBody>
      </p:sp>
      <p:sp>
        <p:nvSpPr>
          <p:cNvPr id="1049147" name="灯片编号占位符 1049146"/>
          <p:cNvSpPr>
            <a:spLocks noGrp="1"/>
          </p:cNvSpPr>
          <p:nvPr>
            <p:ph type="sldNum" sz="quarter" idx="4294967295"/>
          </p:nvPr>
        </p:nvSpPr>
        <p:spPr>
          <a:xfrm>
            <a:off x="64579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r"/>
            <a:fld id="{566ABCEB-ACFC-4714-9973-3DA970169C29}" type="slidenum">
              <a:rPr lang="zh-CN" altLang="en-US" sz="1200">
                <a:solidFill>
                  <a:srgbClr val="898989"/>
                </a:solidFill>
              </a:rPr>
              <a:pPr lvl="0" indent="-342900" algn="r"/>
              <a:t>‹#›</a:t>
            </a:fld>
            <a:endParaRPr lang="zh-CN" altLang="en-US" sz="1200">
              <a:solidFill>
                <a:srgbClr val="898989"/>
              </a:solidFill>
            </a:endParaRPr>
          </a:p>
        </p:txBody>
      </p:sp>
      <p:sp>
        <p:nvSpPr>
          <p:cNvPr id="1049146" name="页脚占位符 1049145"/>
          <p:cNvSpPr>
            <a:spLocks noGrp="1"/>
          </p:cNvSpPr>
          <p:nvPr>
            <p:ph type="ftr" sz="quarter" idx="4294967295"/>
          </p:nvPr>
        </p:nvSpPr>
        <p:spPr>
          <a:xfrm>
            <a:off x="3028950" y="6356350"/>
            <a:ext cx="30861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200">
              <a:solidFill>
                <a:srgbClr val="898989"/>
              </a:solidFill>
            </a:endParaRPr>
          </a:p>
        </p:txBody>
      </p:sp>
    </p:spTree>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1049145" name="日期占位符 1049144"/>
          <p:cNvSpPr>
            <a:spLocks noGrp="1"/>
          </p:cNvSpPr>
          <p:nvPr>
            <p:ph type="dt" sz="half" idx="4294967295"/>
          </p:nvPr>
        </p:nvSpPr>
        <p:spPr>
          <a:xfrm>
            <a:off x="6286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fld id="{566ABCEB-ACFC-4714-9973-3DA970169C29}" type="datetime1">
              <a:rPr lang="zh-CN" altLang="en-US" sz="1200">
                <a:solidFill>
                  <a:srgbClr val="898989"/>
                </a:solidFill>
              </a:rPr>
              <a:pPr lvl="0" indent="-342900"/>
              <a:t>2019/12/16</a:t>
            </a:fld>
            <a:endParaRPr lang="zh-CN" altLang="en-US" sz="1200">
              <a:solidFill>
                <a:srgbClr val="898989"/>
              </a:solidFill>
            </a:endParaRPr>
          </a:p>
        </p:txBody>
      </p:sp>
      <p:sp>
        <p:nvSpPr>
          <p:cNvPr id="1049147" name="灯片编号占位符 1049146"/>
          <p:cNvSpPr>
            <a:spLocks noGrp="1"/>
          </p:cNvSpPr>
          <p:nvPr>
            <p:ph type="sldNum" sz="quarter" idx="4294967295"/>
          </p:nvPr>
        </p:nvSpPr>
        <p:spPr>
          <a:xfrm>
            <a:off x="64579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r"/>
            <a:fld id="{566ABCEB-ACFC-4714-9973-3DA970169C29}" type="slidenum">
              <a:rPr lang="zh-CN" altLang="en-US" sz="1200">
                <a:solidFill>
                  <a:srgbClr val="898989"/>
                </a:solidFill>
              </a:rPr>
              <a:pPr lvl="0" indent="-342900" algn="r"/>
              <a:t>‹#›</a:t>
            </a:fld>
            <a:endParaRPr lang="zh-CN" altLang="en-US" sz="1200">
              <a:solidFill>
                <a:srgbClr val="898989"/>
              </a:solidFill>
            </a:endParaRPr>
          </a:p>
        </p:txBody>
      </p:sp>
      <p:sp>
        <p:nvSpPr>
          <p:cNvPr id="1049146" name="页脚占位符 1049145"/>
          <p:cNvSpPr>
            <a:spLocks noGrp="1"/>
          </p:cNvSpPr>
          <p:nvPr>
            <p:ph type="ftr" sz="quarter" idx="4294967295"/>
          </p:nvPr>
        </p:nvSpPr>
        <p:spPr>
          <a:xfrm>
            <a:off x="3028950" y="6356350"/>
            <a:ext cx="30861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200">
              <a:solidFill>
                <a:srgbClr val="898989"/>
              </a:solidFill>
            </a:endParaRPr>
          </a:p>
        </p:txBody>
      </p:sp>
    </p:spTree>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objTx" preserve="1">
  <p:cSld name="内容和标题">
    <p:spTree>
      <p:nvGrpSpPr>
        <p:cNvPr id="1" name=""/>
        <p:cNvGrpSpPr/>
        <p:nvPr/>
      </p:nvGrpSpPr>
      <p:grpSpPr>
        <a:xfrm>
          <a:off x="0" y="0"/>
          <a:ext cx="0" cy="0"/>
          <a:chOff x="0" y="0"/>
          <a:chExt cx="0" cy="0"/>
        </a:xfrm>
      </p:grpSpPr>
      <p:sp>
        <p:nvSpPr>
          <p:cNvPr id="1049163" name="Title 1"/>
          <p:cNvSpPr>
            <a:spLocks noGrp="1"/>
          </p:cNvSpPr>
          <p:nvPr>
            <p:ph type="title"/>
          </p:nvPr>
        </p:nvSpPr>
        <p:spPr>
          <a:xfrm>
            <a:off x="629841" y="457200"/>
            <a:ext cx="2949177" cy="1600200"/>
          </a:xfrm>
        </p:spPr>
        <p:txBody>
          <a:bodyPr anchor="b"/>
          <a:lstStyle>
            <a:lvl1pPr>
              <a:defRPr sz="3200"/>
            </a:lvl1pPr>
          </a:lstStyle>
          <a:p>
            <a:r>
              <a:rPr lang="en-US" altLang="zh-CN" smtClean="0"/>
              <a:t>单击此处编辑母版标题样式</a:t>
            </a:r>
            <a:endParaRPr lang="zh-CN" altLang="en-US"/>
          </a:p>
        </p:txBody>
      </p:sp>
      <p:sp>
        <p:nvSpPr>
          <p:cNvPr id="1049164" name="Text Placeholder 3"/>
          <p:cNvSpPr>
            <a:spLocks noGrp="1"/>
          </p:cNvSpPr>
          <p:nvPr>
            <p:ph type="body" sz="half" idx="2"/>
          </p:nvPr>
        </p:nvSpPr>
        <p:spPr>
          <a:xfrm>
            <a:off x="629841" y="2057400"/>
            <a:ext cx="294917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ltLang="zh-CN" smtClean="0"/>
              <a:t>单击此处编辑母版文本样式</a:t>
            </a:r>
          </a:p>
        </p:txBody>
      </p:sp>
      <p:sp>
        <p:nvSpPr>
          <p:cNvPr id="1049165" name="Content Placeholder 2"/>
          <p:cNvSpPr>
            <a:spLocks noGrp="1"/>
          </p:cNvSpPr>
          <p:nvPr>
            <p:ph idx="1"/>
          </p:nvPr>
        </p:nvSpPr>
        <p:spPr>
          <a:xfrm>
            <a:off x="3887391" y="987424"/>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ltLang="zh-CN" smtClean="0"/>
              <a:t>单击此处编辑母版文本样式</a:t>
            </a:r>
          </a:p>
          <a:p>
            <a:pPr lvl="1"/>
            <a:r>
              <a:rPr lang="en-US" altLang="zh-CN" smtClean="0"/>
              <a:t>第二级</a:t>
            </a:r>
          </a:p>
          <a:p>
            <a:pPr lvl="2"/>
            <a:r>
              <a:rPr lang="en-US" altLang="zh-CN" smtClean="0"/>
              <a:t>第三级</a:t>
            </a:r>
          </a:p>
          <a:p>
            <a:pPr lvl="3"/>
            <a:r>
              <a:rPr lang="en-US" altLang="zh-CN" smtClean="0"/>
              <a:t>第四级</a:t>
            </a:r>
          </a:p>
          <a:p>
            <a:pPr lvl="4"/>
            <a:r>
              <a:rPr lang="en-US" altLang="zh-CN" smtClean="0"/>
              <a:t>第五级</a:t>
            </a:r>
          </a:p>
        </p:txBody>
      </p:sp>
      <p:sp>
        <p:nvSpPr>
          <p:cNvPr id="1049145" name="日期占位符 1049144"/>
          <p:cNvSpPr>
            <a:spLocks noGrp="1"/>
          </p:cNvSpPr>
          <p:nvPr>
            <p:ph type="dt" sz="half" idx="4294967295"/>
          </p:nvPr>
        </p:nvSpPr>
        <p:spPr>
          <a:xfrm>
            <a:off x="6286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fld id="{566ABCEB-ACFC-4714-9973-3DA970169C29}" type="datetime1">
              <a:rPr lang="zh-CN" altLang="en-US" sz="1200">
                <a:solidFill>
                  <a:srgbClr val="898989"/>
                </a:solidFill>
              </a:rPr>
              <a:pPr lvl="0" indent="-342900"/>
              <a:t>2019/12/16</a:t>
            </a:fld>
            <a:endParaRPr lang="zh-CN" altLang="en-US" sz="1200">
              <a:solidFill>
                <a:srgbClr val="898989"/>
              </a:solidFill>
            </a:endParaRPr>
          </a:p>
        </p:txBody>
      </p:sp>
      <p:sp>
        <p:nvSpPr>
          <p:cNvPr id="1049147" name="灯片编号占位符 1049146"/>
          <p:cNvSpPr>
            <a:spLocks noGrp="1"/>
          </p:cNvSpPr>
          <p:nvPr>
            <p:ph type="sldNum" sz="quarter" idx="4294967295"/>
          </p:nvPr>
        </p:nvSpPr>
        <p:spPr>
          <a:xfrm>
            <a:off x="64579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r"/>
            <a:fld id="{566ABCEB-ACFC-4714-9973-3DA970169C29}" type="slidenum">
              <a:rPr lang="zh-CN" altLang="en-US" sz="1200">
                <a:solidFill>
                  <a:srgbClr val="898989"/>
                </a:solidFill>
              </a:rPr>
              <a:pPr lvl="0" indent="-342900" algn="r"/>
              <a:t>‹#›</a:t>
            </a:fld>
            <a:endParaRPr lang="zh-CN" altLang="en-US" sz="1200">
              <a:solidFill>
                <a:srgbClr val="898989"/>
              </a:solidFill>
            </a:endParaRPr>
          </a:p>
        </p:txBody>
      </p:sp>
      <p:sp>
        <p:nvSpPr>
          <p:cNvPr id="1049146" name="页脚占位符 1049145"/>
          <p:cNvSpPr>
            <a:spLocks noGrp="1"/>
          </p:cNvSpPr>
          <p:nvPr>
            <p:ph type="ftr" sz="quarter" idx="4294967295"/>
          </p:nvPr>
        </p:nvSpPr>
        <p:spPr>
          <a:xfrm>
            <a:off x="3028950" y="6356350"/>
            <a:ext cx="30861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200">
              <a:solidFill>
                <a:srgbClr val="898989"/>
              </a:solidFill>
            </a:endParaRPr>
          </a:p>
        </p:txBody>
      </p:sp>
    </p:spTree>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picTx" preserve="1">
  <p:cSld name="图片和标题">
    <p:spTree>
      <p:nvGrpSpPr>
        <p:cNvPr id="1" name=""/>
        <p:cNvGrpSpPr/>
        <p:nvPr/>
      </p:nvGrpSpPr>
      <p:grpSpPr>
        <a:xfrm>
          <a:off x="0" y="0"/>
          <a:ext cx="0" cy="0"/>
          <a:chOff x="0" y="0"/>
          <a:chExt cx="0" cy="0"/>
        </a:xfrm>
      </p:grpSpPr>
      <p:sp>
        <p:nvSpPr>
          <p:cNvPr id="1049166" name="Title 1"/>
          <p:cNvSpPr>
            <a:spLocks noGrp="1"/>
          </p:cNvSpPr>
          <p:nvPr>
            <p:ph type="title"/>
          </p:nvPr>
        </p:nvSpPr>
        <p:spPr>
          <a:xfrm>
            <a:off x="629841" y="457200"/>
            <a:ext cx="2949177" cy="1600200"/>
          </a:xfrm>
        </p:spPr>
        <p:txBody>
          <a:bodyPr anchor="b"/>
          <a:lstStyle>
            <a:lvl1pPr>
              <a:defRPr sz="3200"/>
            </a:lvl1pPr>
          </a:lstStyle>
          <a:p>
            <a:r>
              <a:rPr lang="en-US" altLang="zh-CN" smtClean="0"/>
              <a:t>单击此处编辑母版标题样式</a:t>
            </a:r>
            <a:endParaRPr lang="zh-CN" altLang="en-US"/>
          </a:p>
        </p:txBody>
      </p:sp>
      <p:sp>
        <p:nvSpPr>
          <p:cNvPr id="1049167" name="Text Placeholder 3"/>
          <p:cNvSpPr>
            <a:spLocks noGrp="1"/>
          </p:cNvSpPr>
          <p:nvPr>
            <p:ph type="body" sz="half" idx="2"/>
          </p:nvPr>
        </p:nvSpPr>
        <p:spPr>
          <a:xfrm>
            <a:off x="629841" y="2057400"/>
            <a:ext cx="294917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ltLang="zh-CN" smtClean="0"/>
              <a:t>单击此处编辑母版文本样式</a:t>
            </a:r>
          </a:p>
        </p:txBody>
      </p:sp>
      <p:sp>
        <p:nvSpPr>
          <p:cNvPr id="1049168" name="Picture Placeholder 2"/>
          <p:cNvSpPr>
            <a:spLocks noGrp="1"/>
          </p:cNvSpPr>
          <p:nvPr>
            <p:ph type="pic" idx="1"/>
          </p:nvPr>
        </p:nvSpPr>
        <p:spPr>
          <a:xfrm>
            <a:off x="3887391" y="987424"/>
            <a:ext cx="4629150" cy="4873625"/>
          </a:xfrm>
        </p:spPr>
        <p:txBody>
          <a:bodyPr/>
          <a:lstStyle>
            <a:lvl1pPr marL="0" indent="0">
              <a:buNone/>
              <a:defRPr sz="3200"/>
            </a:lvl1pPr>
            <a:lvl2pPr marL="457200" indent="0">
              <a:buNone/>
              <a:defRPr sz="2800"/>
            </a:lvl2pPr>
            <a:lvl3pPr marL="914400" indent="0">
              <a:buNone/>
              <a:defRPr sz="20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1049145" name="日期占位符 1049144"/>
          <p:cNvSpPr>
            <a:spLocks noGrp="1"/>
          </p:cNvSpPr>
          <p:nvPr>
            <p:ph type="dt" sz="half" idx="4294967295"/>
          </p:nvPr>
        </p:nvSpPr>
        <p:spPr>
          <a:xfrm>
            <a:off x="6286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fld id="{566ABCEB-ACFC-4714-9973-3DA970169C29}" type="datetime1">
              <a:rPr lang="zh-CN" altLang="en-US" sz="1200">
                <a:solidFill>
                  <a:srgbClr val="898989"/>
                </a:solidFill>
              </a:rPr>
              <a:pPr lvl="0" indent="-342900"/>
              <a:t>2019/12/16</a:t>
            </a:fld>
            <a:endParaRPr lang="zh-CN" altLang="en-US" sz="1200">
              <a:solidFill>
                <a:srgbClr val="898989"/>
              </a:solidFill>
            </a:endParaRPr>
          </a:p>
        </p:txBody>
      </p:sp>
      <p:sp>
        <p:nvSpPr>
          <p:cNvPr id="1049147" name="灯片编号占位符 1049146"/>
          <p:cNvSpPr>
            <a:spLocks noGrp="1"/>
          </p:cNvSpPr>
          <p:nvPr>
            <p:ph type="sldNum" sz="quarter" idx="4294967295"/>
          </p:nvPr>
        </p:nvSpPr>
        <p:spPr>
          <a:xfrm>
            <a:off x="64579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r"/>
            <a:fld id="{566ABCEB-ACFC-4714-9973-3DA970169C29}" type="slidenum">
              <a:rPr lang="zh-CN" altLang="en-US" sz="1200">
                <a:solidFill>
                  <a:srgbClr val="898989"/>
                </a:solidFill>
              </a:rPr>
              <a:pPr lvl="0" indent="-342900" algn="r"/>
              <a:t>‹#›</a:t>
            </a:fld>
            <a:endParaRPr lang="zh-CN" altLang="en-US" sz="1200">
              <a:solidFill>
                <a:srgbClr val="898989"/>
              </a:solidFill>
            </a:endParaRPr>
          </a:p>
        </p:txBody>
      </p:sp>
      <p:sp>
        <p:nvSpPr>
          <p:cNvPr id="1049146" name="页脚占位符 1049145"/>
          <p:cNvSpPr>
            <a:spLocks noGrp="1"/>
          </p:cNvSpPr>
          <p:nvPr>
            <p:ph type="ftr" sz="quarter" idx="4294967295"/>
          </p:nvPr>
        </p:nvSpPr>
        <p:spPr>
          <a:xfrm>
            <a:off x="3028950" y="6356350"/>
            <a:ext cx="30861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200">
              <a:solidFill>
                <a:srgbClr val="898989"/>
              </a:solidFill>
            </a:endParaRPr>
          </a:p>
        </p:txBody>
      </p:sp>
    </p:spTree>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1049169" name="Title 1"/>
          <p:cNvSpPr>
            <a:spLocks noGrp="1"/>
          </p:cNvSpPr>
          <p:nvPr>
            <p:ph type="title"/>
          </p:nvPr>
        </p:nvSpPr>
        <p:spPr/>
        <p:txBody>
          <a:bodyPr/>
          <a:lstStyle/>
          <a:p>
            <a:r>
              <a:rPr lang="en-US" altLang="zh-CN" smtClean="0"/>
              <a:t>单击此处编辑母版标题样式</a:t>
            </a:r>
            <a:endParaRPr lang="zh-CN" altLang="en-US"/>
          </a:p>
        </p:txBody>
      </p:sp>
      <p:sp>
        <p:nvSpPr>
          <p:cNvPr id="1049170" name="Vertical Text Placeholder 2"/>
          <p:cNvSpPr>
            <a:spLocks noGrp="1"/>
          </p:cNvSpPr>
          <p:nvPr>
            <p:ph type="body" orient="vert" idx="1"/>
          </p:nvPr>
        </p:nvSpPr>
        <p:spPr/>
        <p:txBody>
          <a:bodyPr vert="eaVert"/>
          <a:lstStyle/>
          <a:p>
            <a:pPr lvl="0"/>
            <a:r>
              <a:rPr lang="en-US" altLang="zh-CN" smtClean="0"/>
              <a:t>单击此处编辑母版文本样式</a:t>
            </a:r>
          </a:p>
          <a:p>
            <a:pPr lvl="1"/>
            <a:r>
              <a:rPr lang="en-US" altLang="zh-CN" smtClean="0"/>
              <a:t>第二级</a:t>
            </a:r>
          </a:p>
          <a:p>
            <a:pPr lvl="2"/>
            <a:r>
              <a:rPr lang="en-US" altLang="zh-CN" smtClean="0"/>
              <a:t>第三级</a:t>
            </a:r>
          </a:p>
          <a:p>
            <a:pPr lvl="3"/>
            <a:r>
              <a:rPr lang="en-US" altLang="zh-CN" smtClean="0"/>
              <a:t>第四级</a:t>
            </a:r>
          </a:p>
          <a:p>
            <a:pPr lvl="4"/>
            <a:r>
              <a:rPr lang="en-US" altLang="zh-CN" smtClean="0"/>
              <a:t>第五级</a:t>
            </a:r>
          </a:p>
        </p:txBody>
      </p:sp>
      <p:sp>
        <p:nvSpPr>
          <p:cNvPr id="1049145" name="日期占位符 1049144"/>
          <p:cNvSpPr>
            <a:spLocks noGrp="1"/>
          </p:cNvSpPr>
          <p:nvPr>
            <p:ph type="dt" sz="half" idx="4294967295"/>
          </p:nvPr>
        </p:nvSpPr>
        <p:spPr>
          <a:xfrm>
            <a:off x="6286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fld id="{566ABCEB-ACFC-4714-9973-3DA970169C29}" type="datetime1">
              <a:rPr lang="zh-CN" altLang="en-US" sz="1200">
                <a:solidFill>
                  <a:srgbClr val="898989"/>
                </a:solidFill>
              </a:rPr>
              <a:pPr lvl="0" indent="-342900"/>
              <a:t>2019/12/16</a:t>
            </a:fld>
            <a:endParaRPr lang="zh-CN" altLang="en-US" sz="1200">
              <a:solidFill>
                <a:srgbClr val="898989"/>
              </a:solidFill>
            </a:endParaRPr>
          </a:p>
        </p:txBody>
      </p:sp>
      <p:sp>
        <p:nvSpPr>
          <p:cNvPr id="1049147" name="灯片编号占位符 1049146"/>
          <p:cNvSpPr>
            <a:spLocks noGrp="1"/>
          </p:cNvSpPr>
          <p:nvPr>
            <p:ph type="sldNum" sz="quarter" idx="4294967295"/>
          </p:nvPr>
        </p:nvSpPr>
        <p:spPr>
          <a:xfrm>
            <a:off x="64579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r"/>
            <a:fld id="{566ABCEB-ACFC-4714-9973-3DA970169C29}" type="slidenum">
              <a:rPr lang="zh-CN" altLang="en-US" sz="1200">
                <a:solidFill>
                  <a:srgbClr val="898989"/>
                </a:solidFill>
              </a:rPr>
              <a:pPr lvl="0" indent="-342900" algn="r"/>
              <a:t>‹#›</a:t>
            </a:fld>
            <a:endParaRPr lang="zh-CN" altLang="en-US" sz="1200">
              <a:solidFill>
                <a:srgbClr val="898989"/>
              </a:solidFill>
            </a:endParaRPr>
          </a:p>
        </p:txBody>
      </p:sp>
      <p:sp>
        <p:nvSpPr>
          <p:cNvPr id="1049146" name="页脚占位符 1049145"/>
          <p:cNvSpPr>
            <a:spLocks noGrp="1"/>
          </p:cNvSpPr>
          <p:nvPr>
            <p:ph type="ftr" sz="quarter" idx="4294967295"/>
          </p:nvPr>
        </p:nvSpPr>
        <p:spPr>
          <a:xfrm>
            <a:off x="3028950" y="6356350"/>
            <a:ext cx="30861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200">
              <a:solidFill>
                <a:srgbClr val="898989"/>
              </a:solidFill>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1048763" name="Vertical Title 1"/>
          <p:cNvSpPr>
            <a:spLocks noGrp="1"/>
          </p:cNvSpPr>
          <p:nvPr>
            <p:ph type="title" orient="vert"/>
          </p:nvPr>
        </p:nvSpPr>
        <p:spPr>
          <a:xfrm>
            <a:off x="6543675" y="365125"/>
            <a:ext cx="1971675" cy="5811838"/>
          </a:xfrm>
        </p:spPr>
        <p:txBody>
          <a:bodyPr vert="eaVert"/>
          <a:lstStyle/>
          <a:p>
            <a:r>
              <a:rPr lang="en-US" altLang="zh-CN" smtClean="0"/>
              <a:t>单击此处编辑母版标题样式</a:t>
            </a:r>
            <a:endParaRPr lang="zh-CN" altLang="en-US"/>
          </a:p>
        </p:txBody>
      </p:sp>
      <p:sp>
        <p:nvSpPr>
          <p:cNvPr id="1048764" name="Vertical Text Placeholder 2"/>
          <p:cNvSpPr>
            <a:spLocks noGrp="1"/>
          </p:cNvSpPr>
          <p:nvPr>
            <p:ph type="body" orient="vert" idx="1"/>
          </p:nvPr>
        </p:nvSpPr>
        <p:spPr>
          <a:xfrm>
            <a:off x="628650" y="365125"/>
            <a:ext cx="5800725" cy="5811838"/>
          </a:xfrm>
        </p:spPr>
        <p:txBody>
          <a:bodyPr vert="eaVert"/>
          <a:lstStyle/>
          <a:p>
            <a:pPr lvl="0"/>
            <a:r>
              <a:rPr lang="en-US" altLang="zh-CN" smtClean="0"/>
              <a:t>单击此处编辑母版文本样式</a:t>
            </a:r>
          </a:p>
          <a:p>
            <a:pPr lvl="1"/>
            <a:r>
              <a:rPr lang="en-US" altLang="zh-CN" smtClean="0"/>
              <a:t>第二级</a:t>
            </a:r>
          </a:p>
          <a:p>
            <a:pPr lvl="2"/>
            <a:r>
              <a:rPr lang="en-US" altLang="zh-CN" smtClean="0"/>
              <a:t>第三级</a:t>
            </a:r>
          </a:p>
          <a:p>
            <a:pPr lvl="3"/>
            <a:r>
              <a:rPr lang="en-US" altLang="zh-CN" smtClean="0"/>
              <a:t>第四级</a:t>
            </a:r>
          </a:p>
          <a:p>
            <a:pPr lvl="4"/>
            <a:r>
              <a:rPr lang="en-US" altLang="zh-CN" smtClean="0"/>
              <a:t>第五级</a:t>
            </a:r>
          </a:p>
        </p:txBody>
      </p:sp>
      <p:sp>
        <p:nvSpPr>
          <p:cNvPr id="1048736" name="日期占位符 1048735"/>
          <p:cNvSpPr>
            <a:spLocks noGrp="1"/>
          </p:cNvSpPr>
          <p:nvPr>
            <p:ph type="dt" sz="half" idx="4294967295"/>
          </p:nvPr>
        </p:nvSpPr>
        <p:spPr>
          <a:xfrm>
            <a:off x="6286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fld id="{566ABCEB-ACFC-4714-9973-3DA970169C29}" type="datetime1">
              <a:rPr lang="zh-CN" altLang="en-US" sz="1200">
                <a:solidFill>
                  <a:srgbClr val="898989"/>
                </a:solidFill>
              </a:rPr>
              <a:pPr lvl="0" indent="-342900"/>
              <a:t>2019/12/16</a:t>
            </a:fld>
            <a:endParaRPr lang="zh-CN" altLang="en-US" sz="1200">
              <a:solidFill>
                <a:srgbClr val="898989"/>
              </a:solidFill>
            </a:endParaRPr>
          </a:p>
        </p:txBody>
      </p:sp>
      <p:sp>
        <p:nvSpPr>
          <p:cNvPr id="1048738" name="灯片编号占位符 1048737"/>
          <p:cNvSpPr>
            <a:spLocks noGrp="1"/>
          </p:cNvSpPr>
          <p:nvPr>
            <p:ph type="sldNum" sz="quarter" idx="4294967295"/>
          </p:nvPr>
        </p:nvSpPr>
        <p:spPr>
          <a:xfrm>
            <a:off x="64579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r"/>
            <a:fld id="{566ABCEB-ACFC-4714-9973-3DA970169C29}" type="slidenum">
              <a:rPr lang="zh-CN" altLang="en-US" sz="1200">
                <a:solidFill>
                  <a:srgbClr val="898989"/>
                </a:solidFill>
              </a:rPr>
              <a:pPr lvl="0" indent="-342900" algn="r"/>
              <a:t>‹#›</a:t>
            </a:fld>
            <a:endParaRPr lang="zh-CN" altLang="en-US" sz="1200">
              <a:solidFill>
                <a:srgbClr val="898989"/>
              </a:solidFill>
            </a:endParaRPr>
          </a:p>
        </p:txBody>
      </p:sp>
      <p:sp>
        <p:nvSpPr>
          <p:cNvPr id="1048737" name="页脚占位符 1048736"/>
          <p:cNvSpPr>
            <a:spLocks noGrp="1"/>
          </p:cNvSpPr>
          <p:nvPr>
            <p:ph type="ftr" sz="quarter" idx="4294967295"/>
          </p:nvPr>
        </p:nvSpPr>
        <p:spPr>
          <a:xfrm>
            <a:off x="3028950" y="6356350"/>
            <a:ext cx="30861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200">
              <a:solidFill>
                <a:srgbClr val="898989"/>
              </a:solidFill>
            </a:endParaRPr>
          </a:p>
        </p:txBody>
      </p:sp>
    </p:spTree>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1049171" name="Vertical Title 1"/>
          <p:cNvSpPr>
            <a:spLocks noGrp="1"/>
          </p:cNvSpPr>
          <p:nvPr>
            <p:ph type="title" orient="vert"/>
          </p:nvPr>
        </p:nvSpPr>
        <p:spPr>
          <a:xfrm>
            <a:off x="6543675" y="365125"/>
            <a:ext cx="1971675" cy="5811838"/>
          </a:xfrm>
        </p:spPr>
        <p:txBody>
          <a:bodyPr vert="eaVert"/>
          <a:lstStyle/>
          <a:p>
            <a:r>
              <a:rPr lang="en-US" altLang="zh-CN" smtClean="0"/>
              <a:t>单击此处编辑母版标题样式</a:t>
            </a:r>
            <a:endParaRPr lang="zh-CN" altLang="en-US"/>
          </a:p>
        </p:txBody>
      </p:sp>
      <p:sp>
        <p:nvSpPr>
          <p:cNvPr id="1049172" name="Vertical Text Placeholder 2"/>
          <p:cNvSpPr>
            <a:spLocks noGrp="1"/>
          </p:cNvSpPr>
          <p:nvPr>
            <p:ph type="body" orient="vert" idx="1"/>
          </p:nvPr>
        </p:nvSpPr>
        <p:spPr>
          <a:xfrm>
            <a:off x="628650" y="365125"/>
            <a:ext cx="5800725" cy="5811838"/>
          </a:xfrm>
        </p:spPr>
        <p:txBody>
          <a:bodyPr vert="eaVert"/>
          <a:lstStyle/>
          <a:p>
            <a:pPr lvl="0"/>
            <a:r>
              <a:rPr lang="en-US" altLang="zh-CN" smtClean="0"/>
              <a:t>单击此处编辑母版文本样式</a:t>
            </a:r>
          </a:p>
          <a:p>
            <a:pPr lvl="1"/>
            <a:r>
              <a:rPr lang="en-US" altLang="zh-CN" smtClean="0"/>
              <a:t>第二级</a:t>
            </a:r>
          </a:p>
          <a:p>
            <a:pPr lvl="2"/>
            <a:r>
              <a:rPr lang="en-US" altLang="zh-CN" smtClean="0"/>
              <a:t>第三级</a:t>
            </a:r>
          </a:p>
          <a:p>
            <a:pPr lvl="3"/>
            <a:r>
              <a:rPr lang="en-US" altLang="zh-CN" smtClean="0"/>
              <a:t>第四级</a:t>
            </a:r>
          </a:p>
          <a:p>
            <a:pPr lvl="4"/>
            <a:r>
              <a:rPr lang="en-US" altLang="zh-CN" smtClean="0"/>
              <a:t>第五级</a:t>
            </a:r>
          </a:p>
        </p:txBody>
      </p:sp>
      <p:sp>
        <p:nvSpPr>
          <p:cNvPr id="1049145" name="日期占位符 1049144"/>
          <p:cNvSpPr>
            <a:spLocks noGrp="1"/>
          </p:cNvSpPr>
          <p:nvPr>
            <p:ph type="dt" sz="half" idx="4294967295"/>
          </p:nvPr>
        </p:nvSpPr>
        <p:spPr>
          <a:xfrm>
            <a:off x="6286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fld id="{566ABCEB-ACFC-4714-9973-3DA970169C29}" type="datetime1">
              <a:rPr lang="zh-CN" altLang="en-US" sz="1200">
                <a:solidFill>
                  <a:srgbClr val="898989"/>
                </a:solidFill>
              </a:rPr>
              <a:pPr lvl="0" indent="-342900"/>
              <a:t>2019/12/16</a:t>
            </a:fld>
            <a:endParaRPr lang="zh-CN" altLang="en-US" sz="1200">
              <a:solidFill>
                <a:srgbClr val="898989"/>
              </a:solidFill>
            </a:endParaRPr>
          </a:p>
        </p:txBody>
      </p:sp>
      <p:sp>
        <p:nvSpPr>
          <p:cNvPr id="1049147" name="灯片编号占位符 1049146"/>
          <p:cNvSpPr>
            <a:spLocks noGrp="1"/>
          </p:cNvSpPr>
          <p:nvPr>
            <p:ph type="sldNum" sz="quarter" idx="4294967295"/>
          </p:nvPr>
        </p:nvSpPr>
        <p:spPr>
          <a:xfrm>
            <a:off x="64579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r"/>
            <a:fld id="{566ABCEB-ACFC-4714-9973-3DA970169C29}" type="slidenum">
              <a:rPr lang="zh-CN" altLang="en-US" sz="1200">
                <a:solidFill>
                  <a:srgbClr val="898989"/>
                </a:solidFill>
              </a:rPr>
              <a:pPr lvl="0" indent="-342900" algn="r"/>
              <a:t>‹#›</a:t>
            </a:fld>
            <a:endParaRPr lang="zh-CN" altLang="en-US" sz="1200">
              <a:solidFill>
                <a:srgbClr val="898989"/>
              </a:solidFill>
            </a:endParaRPr>
          </a:p>
        </p:txBody>
      </p:sp>
      <p:sp>
        <p:nvSpPr>
          <p:cNvPr id="1049146" name="页脚占位符 1049145"/>
          <p:cNvSpPr>
            <a:spLocks noGrp="1"/>
          </p:cNvSpPr>
          <p:nvPr>
            <p:ph type="ftr" sz="quarter" idx="4294967295"/>
          </p:nvPr>
        </p:nvSpPr>
        <p:spPr>
          <a:xfrm>
            <a:off x="3028950" y="6356350"/>
            <a:ext cx="30861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200">
              <a:solidFill>
                <a:srgbClr val="898989"/>
              </a:solidFill>
            </a:endParaRPr>
          </a:p>
        </p:txBody>
      </p:sp>
    </p:spTree>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1048987" name="Title 1"/>
          <p:cNvSpPr>
            <a:spLocks noGrp="1"/>
          </p:cNvSpPr>
          <p:nvPr>
            <p:ph type="ctrTitle"/>
          </p:nvPr>
        </p:nvSpPr>
        <p:spPr>
          <a:xfrm>
            <a:off x="1143000" y="1122363"/>
            <a:ext cx="6858000" cy="2387600"/>
          </a:xfrm>
        </p:spPr>
        <p:txBody>
          <a:bodyPr anchor="b"/>
          <a:lstStyle>
            <a:lvl1pPr>
              <a:defRPr sz="6000"/>
            </a:lvl1pPr>
          </a:lstStyle>
          <a:p>
            <a:r>
              <a:rPr lang="en-US" altLang="zh-CN" smtClean="0"/>
              <a:t>单击此处编辑母版标题样式</a:t>
            </a:r>
            <a:endParaRPr lang="zh-CN" altLang="en-US"/>
          </a:p>
        </p:txBody>
      </p:sp>
      <p:sp>
        <p:nvSpPr>
          <p:cNvPr id="1048988"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ltLang="zh-CN" smtClean="0"/>
              <a:t>单击此处编辑母版副标题样式</a:t>
            </a:r>
            <a:endParaRPr lang="zh-CN" altLang="en-US"/>
          </a:p>
        </p:txBody>
      </p:sp>
      <p:sp>
        <p:nvSpPr>
          <p:cNvPr id="1048984" name="日期占位符 1048983"/>
          <p:cNvSpPr>
            <a:spLocks noGrp="1"/>
          </p:cNvSpPr>
          <p:nvPr>
            <p:ph type="dt" sz="half" idx="4294967295"/>
          </p:nvPr>
        </p:nvSpPr>
        <p:spPr>
          <a:xfrm>
            <a:off x="6286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fld id="{566ABCEB-ACFC-4714-9973-3DA970169C29}" type="datetime1">
              <a:rPr lang="zh-CN" altLang="en-US" sz="1200">
                <a:solidFill>
                  <a:srgbClr val="898989"/>
                </a:solidFill>
              </a:rPr>
              <a:pPr lvl="0" indent="-342900"/>
              <a:t>2019/12/16</a:t>
            </a:fld>
            <a:endParaRPr lang="zh-CN" altLang="en-US" sz="1200">
              <a:solidFill>
                <a:srgbClr val="898989"/>
              </a:solidFill>
            </a:endParaRPr>
          </a:p>
        </p:txBody>
      </p:sp>
      <p:sp>
        <p:nvSpPr>
          <p:cNvPr id="1048986" name="灯片编号占位符 1048985"/>
          <p:cNvSpPr>
            <a:spLocks noGrp="1"/>
          </p:cNvSpPr>
          <p:nvPr>
            <p:ph type="sldNum" sz="quarter" idx="4294967295"/>
          </p:nvPr>
        </p:nvSpPr>
        <p:spPr>
          <a:xfrm>
            <a:off x="64579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r"/>
            <a:fld id="{566ABCEB-ACFC-4714-9973-3DA970169C29}" type="slidenum">
              <a:rPr lang="zh-CN" altLang="en-US" sz="1200">
                <a:solidFill>
                  <a:srgbClr val="898989"/>
                </a:solidFill>
              </a:rPr>
              <a:pPr lvl="0" indent="-342900" algn="r"/>
              <a:t>‹#›</a:t>
            </a:fld>
            <a:endParaRPr lang="zh-CN" altLang="en-US" sz="1200">
              <a:solidFill>
                <a:srgbClr val="898989"/>
              </a:solidFill>
            </a:endParaRPr>
          </a:p>
        </p:txBody>
      </p:sp>
      <p:sp>
        <p:nvSpPr>
          <p:cNvPr id="1048985" name="页脚占位符 1048984"/>
          <p:cNvSpPr>
            <a:spLocks noGrp="1"/>
          </p:cNvSpPr>
          <p:nvPr>
            <p:ph type="ftr" sz="quarter" idx="4294967295"/>
          </p:nvPr>
        </p:nvSpPr>
        <p:spPr>
          <a:xfrm>
            <a:off x="3028950" y="6356350"/>
            <a:ext cx="30861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200">
              <a:solidFill>
                <a:srgbClr val="898989"/>
              </a:solidFill>
            </a:endParaRPr>
          </a:p>
        </p:txBody>
      </p:sp>
    </p:spTree>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1048989" name="Title 1"/>
          <p:cNvSpPr>
            <a:spLocks noGrp="1"/>
          </p:cNvSpPr>
          <p:nvPr>
            <p:ph type="title"/>
          </p:nvPr>
        </p:nvSpPr>
        <p:spPr/>
        <p:txBody>
          <a:bodyPr/>
          <a:lstStyle/>
          <a:p>
            <a:r>
              <a:rPr lang="en-US" altLang="zh-CN" smtClean="0"/>
              <a:t>单击此处编辑母版标题样式</a:t>
            </a:r>
            <a:endParaRPr lang="zh-CN" altLang="en-US"/>
          </a:p>
        </p:txBody>
      </p:sp>
      <p:sp>
        <p:nvSpPr>
          <p:cNvPr id="1048990" name="Content Placeholder 2"/>
          <p:cNvSpPr>
            <a:spLocks noGrp="1"/>
          </p:cNvSpPr>
          <p:nvPr>
            <p:ph idx="1"/>
          </p:nvPr>
        </p:nvSpPr>
        <p:spPr/>
        <p:txBody>
          <a:bodyPr/>
          <a:lstStyle/>
          <a:p>
            <a:pPr lvl="0"/>
            <a:r>
              <a:rPr lang="en-US" altLang="zh-CN" smtClean="0"/>
              <a:t>单击此处编辑母版文本样式</a:t>
            </a:r>
          </a:p>
          <a:p>
            <a:pPr lvl="1"/>
            <a:r>
              <a:rPr lang="en-US" altLang="zh-CN" smtClean="0"/>
              <a:t>第二级</a:t>
            </a:r>
          </a:p>
          <a:p>
            <a:pPr lvl="2"/>
            <a:r>
              <a:rPr lang="en-US" altLang="zh-CN" smtClean="0"/>
              <a:t>第三级</a:t>
            </a:r>
          </a:p>
          <a:p>
            <a:pPr lvl="3"/>
            <a:r>
              <a:rPr lang="en-US" altLang="zh-CN" smtClean="0"/>
              <a:t>第四级</a:t>
            </a:r>
          </a:p>
          <a:p>
            <a:pPr lvl="4"/>
            <a:r>
              <a:rPr lang="en-US" altLang="zh-CN" smtClean="0"/>
              <a:t>第五级</a:t>
            </a:r>
          </a:p>
        </p:txBody>
      </p:sp>
      <p:sp>
        <p:nvSpPr>
          <p:cNvPr id="1048984" name="日期占位符 1048983"/>
          <p:cNvSpPr>
            <a:spLocks noGrp="1"/>
          </p:cNvSpPr>
          <p:nvPr>
            <p:ph type="dt" sz="half" idx="4294967295"/>
          </p:nvPr>
        </p:nvSpPr>
        <p:spPr>
          <a:xfrm>
            <a:off x="6286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fld id="{566ABCEB-ACFC-4714-9973-3DA970169C29}" type="datetime1">
              <a:rPr lang="zh-CN" altLang="en-US" sz="1200">
                <a:solidFill>
                  <a:srgbClr val="898989"/>
                </a:solidFill>
              </a:rPr>
              <a:pPr lvl="0" indent="-342900"/>
              <a:t>2019/12/16</a:t>
            </a:fld>
            <a:endParaRPr lang="zh-CN" altLang="en-US" sz="1200">
              <a:solidFill>
                <a:srgbClr val="898989"/>
              </a:solidFill>
            </a:endParaRPr>
          </a:p>
        </p:txBody>
      </p:sp>
      <p:sp>
        <p:nvSpPr>
          <p:cNvPr id="1048986" name="灯片编号占位符 1048985"/>
          <p:cNvSpPr>
            <a:spLocks noGrp="1"/>
          </p:cNvSpPr>
          <p:nvPr>
            <p:ph type="sldNum" sz="quarter" idx="4294967295"/>
          </p:nvPr>
        </p:nvSpPr>
        <p:spPr>
          <a:xfrm>
            <a:off x="64579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r"/>
            <a:fld id="{566ABCEB-ACFC-4714-9973-3DA970169C29}" type="slidenum">
              <a:rPr lang="zh-CN" altLang="en-US" sz="1200">
                <a:solidFill>
                  <a:srgbClr val="898989"/>
                </a:solidFill>
              </a:rPr>
              <a:pPr lvl="0" indent="-342900" algn="r"/>
              <a:t>‹#›</a:t>
            </a:fld>
            <a:endParaRPr lang="zh-CN" altLang="en-US" sz="1200">
              <a:solidFill>
                <a:srgbClr val="898989"/>
              </a:solidFill>
            </a:endParaRPr>
          </a:p>
        </p:txBody>
      </p:sp>
      <p:sp>
        <p:nvSpPr>
          <p:cNvPr id="1048985" name="页脚占位符 1048984"/>
          <p:cNvSpPr>
            <a:spLocks noGrp="1"/>
          </p:cNvSpPr>
          <p:nvPr>
            <p:ph type="ftr" sz="quarter" idx="4294967295"/>
          </p:nvPr>
        </p:nvSpPr>
        <p:spPr>
          <a:xfrm>
            <a:off x="3028950" y="6356350"/>
            <a:ext cx="30861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200">
              <a:solidFill>
                <a:srgbClr val="898989"/>
              </a:solidFill>
            </a:endParaRPr>
          </a:p>
        </p:txBody>
      </p:sp>
    </p:spTree>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1048991" name="Title 1"/>
          <p:cNvSpPr>
            <a:spLocks noGrp="1"/>
          </p:cNvSpPr>
          <p:nvPr>
            <p:ph type="title"/>
          </p:nvPr>
        </p:nvSpPr>
        <p:spPr>
          <a:xfrm>
            <a:off x="623887" y="1709738"/>
            <a:ext cx="7886700" cy="2852737"/>
          </a:xfrm>
        </p:spPr>
        <p:txBody>
          <a:bodyPr anchor="b"/>
          <a:lstStyle>
            <a:lvl1pPr>
              <a:defRPr sz="6000"/>
            </a:lvl1pPr>
          </a:lstStyle>
          <a:p>
            <a:r>
              <a:rPr lang="en-US" altLang="zh-CN" smtClean="0"/>
              <a:t>单击此处编辑母版标题样式</a:t>
            </a:r>
            <a:endParaRPr lang="zh-CN" altLang="en-US"/>
          </a:p>
        </p:txBody>
      </p:sp>
      <p:sp>
        <p:nvSpPr>
          <p:cNvPr id="1048992" name="Text Placeholder 2"/>
          <p:cNvSpPr>
            <a:spLocks noGrp="1"/>
          </p:cNvSpPr>
          <p:nvPr>
            <p:ph type="body" idx="1"/>
          </p:nvPr>
        </p:nvSpPr>
        <p:spPr>
          <a:xfrm>
            <a:off x="623887"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ltLang="zh-CN" smtClean="0"/>
              <a:t>单击此处编辑母版文本样式</a:t>
            </a:r>
          </a:p>
        </p:txBody>
      </p:sp>
      <p:sp>
        <p:nvSpPr>
          <p:cNvPr id="1048984" name="日期占位符 1048983"/>
          <p:cNvSpPr>
            <a:spLocks noGrp="1"/>
          </p:cNvSpPr>
          <p:nvPr>
            <p:ph type="dt" sz="half" idx="4294967295"/>
          </p:nvPr>
        </p:nvSpPr>
        <p:spPr>
          <a:xfrm>
            <a:off x="6286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fld id="{566ABCEB-ACFC-4714-9973-3DA970169C29}" type="datetime1">
              <a:rPr lang="zh-CN" altLang="en-US" sz="1200">
                <a:solidFill>
                  <a:srgbClr val="898989"/>
                </a:solidFill>
              </a:rPr>
              <a:pPr lvl="0" indent="-342900"/>
              <a:t>2019/12/16</a:t>
            </a:fld>
            <a:endParaRPr lang="zh-CN" altLang="en-US" sz="1200">
              <a:solidFill>
                <a:srgbClr val="898989"/>
              </a:solidFill>
            </a:endParaRPr>
          </a:p>
        </p:txBody>
      </p:sp>
      <p:sp>
        <p:nvSpPr>
          <p:cNvPr id="1048986" name="灯片编号占位符 1048985"/>
          <p:cNvSpPr>
            <a:spLocks noGrp="1"/>
          </p:cNvSpPr>
          <p:nvPr>
            <p:ph type="sldNum" sz="quarter" idx="4294967295"/>
          </p:nvPr>
        </p:nvSpPr>
        <p:spPr>
          <a:xfrm>
            <a:off x="64579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r"/>
            <a:fld id="{566ABCEB-ACFC-4714-9973-3DA970169C29}" type="slidenum">
              <a:rPr lang="zh-CN" altLang="en-US" sz="1200">
                <a:solidFill>
                  <a:srgbClr val="898989"/>
                </a:solidFill>
              </a:rPr>
              <a:pPr lvl="0" indent="-342900" algn="r"/>
              <a:t>‹#›</a:t>
            </a:fld>
            <a:endParaRPr lang="zh-CN" altLang="en-US" sz="1200">
              <a:solidFill>
                <a:srgbClr val="898989"/>
              </a:solidFill>
            </a:endParaRPr>
          </a:p>
        </p:txBody>
      </p:sp>
      <p:sp>
        <p:nvSpPr>
          <p:cNvPr id="1048985" name="页脚占位符 1048984"/>
          <p:cNvSpPr>
            <a:spLocks noGrp="1"/>
          </p:cNvSpPr>
          <p:nvPr>
            <p:ph type="ftr" sz="quarter" idx="4294967295"/>
          </p:nvPr>
        </p:nvSpPr>
        <p:spPr>
          <a:xfrm>
            <a:off x="3028950" y="6356350"/>
            <a:ext cx="30861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200">
              <a:solidFill>
                <a:srgbClr val="898989"/>
              </a:solidFill>
            </a:endParaRPr>
          </a:p>
        </p:txBody>
      </p:sp>
    </p:spTree>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1048993" name="Title 1"/>
          <p:cNvSpPr>
            <a:spLocks noGrp="1"/>
          </p:cNvSpPr>
          <p:nvPr>
            <p:ph type="title"/>
          </p:nvPr>
        </p:nvSpPr>
        <p:spPr/>
        <p:txBody>
          <a:bodyPr/>
          <a:lstStyle/>
          <a:p>
            <a:r>
              <a:rPr lang="en-US" altLang="zh-CN" smtClean="0"/>
              <a:t>单击此处编辑母版标题样式</a:t>
            </a:r>
            <a:endParaRPr lang="zh-CN" altLang="en-US"/>
          </a:p>
        </p:txBody>
      </p:sp>
      <p:sp>
        <p:nvSpPr>
          <p:cNvPr id="1048994" name="Content Placeholder 2"/>
          <p:cNvSpPr>
            <a:spLocks noGrp="1"/>
          </p:cNvSpPr>
          <p:nvPr>
            <p:ph sz="half" idx="1"/>
          </p:nvPr>
        </p:nvSpPr>
        <p:spPr>
          <a:xfrm>
            <a:off x="628650" y="1825625"/>
            <a:ext cx="3886200" cy="4351338"/>
          </a:xfrm>
        </p:spPr>
        <p:txBody>
          <a:bodyPr/>
          <a:lstStyle/>
          <a:p>
            <a:pPr lvl="0"/>
            <a:r>
              <a:rPr lang="en-US" altLang="zh-CN" smtClean="0"/>
              <a:t>单击此处编辑母版文本样式</a:t>
            </a:r>
          </a:p>
          <a:p>
            <a:pPr lvl="1"/>
            <a:r>
              <a:rPr lang="en-US" altLang="zh-CN" smtClean="0"/>
              <a:t>第二级</a:t>
            </a:r>
          </a:p>
          <a:p>
            <a:pPr lvl="2"/>
            <a:r>
              <a:rPr lang="en-US" altLang="zh-CN" smtClean="0"/>
              <a:t>第三级</a:t>
            </a:r>
          </a:p>
          <a:p>
            <a:pPr lvl="3"/>
            <a:r>
              <a:rPr lang="en-US" altLang="zh-CN" smtClean="0"/>
              <a:t>第四级</a:t>
            </a:r>
          </a:p>
          <a:p>
            <a:pPr lvl="4"/>
            <a:r>
              <a:rPr lang="en-US" altLang="zh-CN" smtClean="0"/>
              <a:t>第五级</a:t>
            </a:r>
          </a:p>
        </p:txBody>
      </p:sp>
      <p:sp>
        <p:nvSpPr>
          <p:cNvPr id="1048995" name="Content Placeholder 3"/>
          <p:cNvSpPr>
            <a:spLocks noGrp="1"/>
          </p:cNvSpPr>
          <p:nvPr>
            <p:ph sz="half" idx="2"/>
          </p:nvPr>
        </p:nvSpPr>
        <p:spPr>
          <a:xfrm>
            <a:off x="4629150" y="1825625"/>
            <a:ext cx="3886200" cy="4351338"/>
          </a:xfrm>
        </p:spPr>
        <p:txBody>
          <a:bodyPr/>
          <a:lstStyle/>
          <a:p>
            <a:pPr lvl="0"/>
            <a:r>
              <a:rPr lang="en-US" altLang="zh-CN" smtClean="0"/>
              <a:t>单击此处编辑母版文本样式</a:t>
            </a:r>
          </a:p>
          <a:p>
            <a:pPr lvl="1"/>
            <a:r>
              <a:rPr lang="en-US" altLang="zh-CN" smtClean="0"/>
              <a:t>第二级</a:t>
            </a:r>
          </a:p>
          <a:p>
            <a:pPr lvl="2"/>
            <a:r>
              <a:rPr lang="en-US" altLang="zh-CN" smtClean="0"/>
              <a:t>第三级</a:t>
            </a:r>
          </a:p>
          <a:p>
            <a:pPr lvl="3"/>
            <a:r>
              <a:rPr lang="en-US" altLang="zh-CN" smtClean="0"/>
              <a:t>第四级</a:t>
            </a:r>
          </a:p>
          <a:p>
            <a:pPr lvl="4"/>
            <a:r>
              <a:rPr lang="en-US" altLang="zh-CN" smtClean="0"/>
              <a:t>第五级</a:t>
            </a:r>
          </a:p>
        </p:txBody>
      </p:sp>
      <p:sp>
        <p:nvSpPr>
          <p:cNvPr id="1048984" name="日期占位符 1048983"/>
          <p:cNvSpPr>
            <a:spLocks noGrp="1"/>
          </p:cNvSpPr>
          <p:nvPr>
            <p:ph type="dt" sz="half" idx="4294967295"/>
          </p:nvPr>
        </p:nvSpPr>
        <p:spPr>
          <a:xfrm>
            <a:off x="6286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fld id="{566ABCEB-ACFC-4714-9973-3DA970169C29}" type="datetime1">
              <a:rPr lang="zh-CN" altLang="en-US" sz="1200">
                <a:solidFill>
                  <a:srgbClr val="898989"/>
                </a:solidFill>
              </a:rPr>
              <a:pPr lvl="0" indent="-342900"/>
              <a:t>2019/12/16</a:t>
            </a:fld>
            <a:endParaRPr lang="zh-CN" altLang="en-US" sz="1200">
              <a:solidFill>
                <a:srgbClr val="898989"/>
              </a:solidFill>
            </a:endParaRPr>
          </a:p>
        </p:txBody>
      </p:sp>
      <p:sp>
        <p:nvSpPr>
          <p:cNvPr id="1048986" name="灯片编号占位符 1048985"/>
          <p:cNvSpPr>
            <a:spLocks noGrp="1"/>
          </p:cNvSpPr>
          <p:nvPr>
            <p:ph type="sldNum" sz="quarter" idx="4294967295"/>
          </p:nvPr>
        </p:nvSpPr>
        <p:spPr>
          <a:xfrm>
            <a:off x="64579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r"/>
            <a:fld id="{566ABCEB-ACFC-4714-9973-3DA970169C29}" type="slidenum">
              <a:rPr lang="zh-CN" altLang="en-US" sz="1200">
                <a:solidFill>
                  <a:srgbClr val="898989"/>
                </a:solidFill>
              </a:rPr>
              <a:pPr lvl="0" indent="-342900" algn="r"/>
              <a:t>‹#›</a:t>
            </a:fld>
            <a:endParaRPr lang="zh-CN" altLang="en-US" sz="1200">
              <a:solidFill>
                <a:srgbClr val="898989"/>
              </a:solidFill>
            </a:endParaRPr>
          </a:p>
        </p:txBody>
      </p:sp>
      <p:sp>
        <p:nvSpPr>
          <p:cNvPr id="1048985" name="页脚占位符 1048984"/>
          <p:cNvSpPr>
            <a:spLocks noGrp="1"/>
          </p:cNvSpPr>
          <p:nvPr>
            <p:ph type="ftr" sz="quarter" idx="4294967295"/>
          </p:nvPr>
        </p:nvSpPr>
        <p:spPr>
          <a:xfrm>
            <a:off x="3028950" y="6356350"/>
            <a:ext cx="30861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200">
              <a:solidFill>
                <a:srgbClr val="898989"/>
              </a:solidFill>
            </a:endParaRPr>
          </a:p>
        </p:txBody>
      </p:sp>
    </p:spTree>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1048996" name="Title 1"/>
          <p:cNvSpPr>
            <a:spLocks noGrp="1"/>
          </p:cNvSpPr>
          <p:nvPr>
            <p:ph type="title"/>
          </p:nvPr>
        </p:nvSpPr>
        <p:spPr>
          <a:xfrm>
            <a:off x="629841" y="365125"/>
            <a:ext cx="7886700" cy="1325563"/>
          </a:xfrm>
        </p:spPr>
        <p:txBody>
          <a:bodyPr/>
          <a:lstStyle/>
          <a:p>
            <a:r>
              <a:rPr lang="en-US" altLang="zh-CN" smtClean="0"/>
              <a:t>单击此处编辑母版标题样式</a:t>
            </a:r>
            <a:endParaRPr lang="zh-CN" altLang="en-US"/>
          </a:p>
        </p:txBody>
      </p:sp>
      <p:sp>
        <p:nvSpPr>
          <p:cNvPr id="1048997" name="Text Placeholder 2"/>
          <p:cNvSpPr>
            <a:spLocks noGrp="1"/>
          </p:cNvSpPr>
          <p:nvPr>
            <p:ph type="body" idx="1"/>
          </p:nvPr>
        </p:nvSpPr>
        <p:spPr>
          <a:xfrm>
            <a:off x="629841"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smtClean="0"/>
              <a:t>单击此处编辑母版文本样式</a:t>
            </a:r>
          </a:p>
        </p:txBody>
      </p:sp>
      <p:sp>
        <p:nvSpPr>
          <p:cNvPr id="1048998" name="Content Placeholder 3"/>
          <p:cNvSpPr>
            <a:spLocks noGrp="1"/>
          </p:cNvSpPr>
          <p:nvPr>
            <p:ph sz="half" idx="2"/>
          </p:nvPr>
        </p:nvSpPr>
        <p:spPr>
          <a:xfrm>
            <a:off x="629841" y="2505075"/>
            <a:ext cx="3868340" cy="3684588"/>
          </a:xfrm>
        </p:spPr>
        <p:txBody>
          <a:bodyPr/>
          <a:lstStyle/>
          <a:p>
            <a:pPr lvl="0"/>
            <a:r>
              <a:rPr lang="en-US" altLang="zh-CN" smtClean="0"/>
              <a:t>单击此处编辑母版文本样式</a:t>
            </a:r>
          </a:p>
          <a:p>
            <a:pPr lvl="1"/>
            <a:r>
              <a:rPr lang="en-US" altLang="zh-CN" smtClean="0"/>
              <a:t>第二级</a:t>
            </a:r>
          </a:p>
          <a:p>
            <a:pPr lvl="2"/>
            <a:r>
              <a:rPr lang="en-US" altLang="zh-CN" smtClean="0"/>
              <a:t>第三级</a:t>
            </a:r>
          </a:p>
          <a:p>
            <a:pPr lvl="3"/>
            <a:r>
              <a:rPr lang="en-US" altLang="zh-CN" smtClean="0"/>
              <a:t>第四级</a:t>
            </a:r>
          </a:p>
          <a:p>
            <a:pPr lvl="4"/>
            <a:r>
              <a:rPr lang="en-US" altLang="zh-CN" smtClean="0"/>
              <a:t>第五级</a:t>
            </a:r>
          </a:p>
        </p:txBody>
      </p:sp>
      <p:sp>
        <p:nvSpPr>
          <p:cNvPr id="1048999"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smtClean="0"/>
              <a:t>单击此处编辑母版文本样式</a:t>
            </a:r>
          </a:p>
        </p:txBody>
      </p:sp>
      <p:sp>
        <p:nvSpPr>
          <p:cNvPr id="1049000" name="Content Placeholder 5"/>
          <p:cNvSpPr>
            <a:spLocks noGrp="1"/>
          </p:cNvSpPr>
          <p:nvPr>
            <p:ph sz="quarter" idx="4"/>
          </p:nvPr>
        </p:nvSpPr>
        <p:spPr>
          <a:xfrm>
            <a:off x="4629150" y="2505075"/>
            <a:ext cx="3887391" cy="3684588"/>
          </a:xfrm>
        </p:spPr>
        <p:txBody>
          <a:bodyPr/>
          <a:lstStyle/>
          <a:p>
            <a:pPr lvl="0"/>
            <a:r>
              <a:rPr lang="en-US" altLang="zh-CN" smtClean="0"/>
              <a:t>单击此处编辑母版文本样式</a:t>
            </a:r>
          </a:p>
          <a:p>
            <a:pPr lvl="1"/>
            <a:r>
              <a:rPr lang="en-US" altLang="zh-CN" smtClean="0"/>
              <a:t>第二级</a:t>
            </a:r>
          </a:p>
          <a:p>
            <a:pPr lvl="2"/>
            <a:r>
              <a:rPr lang="en-US" altLang="zh-CN" smtClean="0"/>
              <a:t>第三级</a:t>
            </a:r>
          </a:p>
          <a:p>
            <a:pPr lvl="3"/>
            <a:r>
              <a:rPr lang="en-US" altLang="zh-CN" smtClean="0"/>
              <a:t>第四级</a:t>
            </a:r>
          </a:p>
          <a:p>
            <a:pPr lvl="4"/>
            <a:r>
              <a:rPr lang="en-US" altLang="zh-CN" smtClean="0"/>
              <a:t>第五级</a:t>
            </a:r>
          </a:p>
        </p:txBody>
      </p:sp>
      <p:sp>
        <p:nvSpPr>
          <p:cNvPr id="1048984" name="日期占位符 1048983"/>
          <p:cNvSpPr>
            <a:spLocks noGrp="1"/>
          </p:cNvSpPr>
          <p:nvPr>
            <p:ph type="dt" sz="half" idx="4294967295"/>
          </p:nvPr>
        </p:nvSpPr>
        <p:spPr>
          <a:xfrm>
            <a:off x="6286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fld id="{566ABCEB-ACFC-4714-9973-3DA970169C29}" type="datetime1">
              <a:rPr lang="zh-CN" altLang="en-US" sz="1200">
                <a:solidFill>
                  <a:srgbClr val="898989"/>
                </a:solidFill>
              </a:rPr>
              <a:pPr lvl="0" indent="-342900"/>
              <a:t>2019/12/16</a:t>
            </a:fld>
            <a:endParaRPr lang="zh-CN" altLang="en-US" sz="1200">
              <a:solidFill>
                <a:srgbClr val="898989"/>
              </a:solidFill>
            </a:endParaRPr>
          </a:p>
        </p:txBody>
      </p:sp>
      <p:sp>
        <p:nvSpPr>
          <p:cNvPr id="1048986" name="灯片编号占位符 1048985"/>
          <p:cNvSpPr>
            <a:spLocks noGrp="1"/>
          </p:cNvSpPr>
          <p:nvPr>
            <p:ph type="sldNum" sz="quarter" idx="4294967295"/>
          </p:nvPr>
        </p:nvSpPr>
        <p:spPr>
          <a:xfrm>
            <a:off x="64579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r"/>
            <a:fld id="{566ABCEB-ACFC-4714-9973-3DA970169C29}" type="slidenum">
              <a:rPr lang="zh-CN" altLang="en-US" sz="1200">
                <a:solidFill>
                  <a:srgbClr val="898989"/>
                </a:solidFill>
              </a:rPr>
              <a:pPr lvl="0" indent="-342900" algn="r"/>
              <a:t>‹#›</a:t>
            </a:fld>
            <a:endParaRPr lang="zh-CN" altLang="en-US" sz="1200">
              <a:solidFill>
                <a:srgbClr val="898989"/>
              </a:solidFill>
            </a:endParaRPr>
          </a:p>
        </p:txBody>
      </p:sp>
      <p:sp>
        <p:nvSpPr>
          <p:cNvPr id="1048985" name="页脚占位符 1048984"/>
          <p:cNvSpPr>
            <a:spLocks noGrp="1"/>
          </p:cNvSpPr>
          <p:nvPr>
            <p:ph type="ftr" sz="quarter" idx="4294967295"/>
          </p:nvPr>
        </p:nvSpPr>
        <p:spPr>
          <a:xfrm>
            <a:off x="3028950" y="6356350"/>
            <a:ext cx="30861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200">
              <a:solidFill>
                <a:srgbClr val="898989"/>
              </a:solidFill>
            </a:endParaRPr>
          </a:p>
        </p:txBody>
      </p:sp>
    </p:spTree>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1049001" name="Title 1"/>
          <p:cNvSpPr>
            <a:spLocks noGrp="1"/>
          </p:cNvSpPr>
          <p:nvPr>
            <p:ph type="title"/>
          </p:nvPr>
        </p:nvSpPr>
        <p:spPr/>
        <p:txBody>
          <a:bodyPr/>
          <a:lstStyle/>
          <a:p>
            <a:r>
              <a:rPr lang="en-US" altLang="zh-CN" smtClean="0"/>
              <a:t>单击此处编辑母版标题样式</a:t>
            </a:r>
            <a:endParaRPr lang="zh-CN" altLang="en-US"/>
          </a:p>
        </p:txBody>
      </p:sp>
      <p:sp>
        <p:nvSpPr>
          <p:cNvPr id="1048984" name="日期占位符 1048983"/>
          <p:cNvSpPr>
            <a:spLocks noGrp="1"/>
          </p:cNvSpPr>
          <p:nvPr>
            <p:ph type="dt" sz="half" idx="4294967295"/>
          </p:nvPr>
        </p:nvSpPr>
        <p:spPr>
          <a:xfrm>
            <a:off x="6286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fld id="{566ABCEB-ACFC-4714-9973-3DA970169C29}" type="datetime1">
              <a:rPr lang="zh-CN" altLang="en-US" sz="1200">
                <a:solidFill>
                  <a:srgbClr val="898989"/>
                </a:solidFill>
              </a:rPr>
              <a:pPr lvl="0" indent="-342900"/>
              <a:t>2019/12/16</a:t>
            </a:fld>
            <a:endParaRPr lang="zh-CN" altLang="en-US" sz="1200">
              <a:solidFill>
                <a:srgbClr val="898989"/>
              </a:solidFill>
            </a:endParaRPr>
          </a:p>
        </p:txBody>
      </p:sp>
      <p:sp>
        <p:nvSpPr>
          <p:cNvPr id="1048986" name="灯片编号占位符 1048985"/>
          <p:cNvSpPr>
            <a:spLocks noGrp="1"/>
          </p:cNvSpPr>
          <p:nvPr>
            <p:ph type="sldNum" sz="quarter" idx="4294967295"/>
          </p:nvPr>
        </p:nvSpPr>
        <p:spPr>
          <a:xfrm>
            <a:off x="64579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r"/>
            <a:fld id="{566ABCEB-ACFC-4714-9973-3DA970169C29}" type="slidenum">
              <a:rPr lang="zh-CN" altLang="en-US" sz="1200">
                <a:solidFill>
                  <a:srgbClr val="898989"/>
                </a:solidFill>
              </a:rPr>
              <a:pPr lvl="0" indent="-342900" algn="r"/>
              <a:t>‹#›</a:t>
            </a:fld>
            <a:endParaRPr lang="zh-CN" altLang="en-US" sz="1200">
              <a:solidFill>
                <a:srgbClr val="898989"/>
              </a:solidFill>
            </a:endParaRPr>
          </a:p>
        </p:txBody>
      </p:sp>
      <p:sp>
        <p:nvSpPr>
          <p:cNvPr id="1048985" name="页脚占位符 1048984"/>
          <p:cNvSpPr>
            <a:spLocks noGrp="1"/>
          </p:cNvSpPr>
          <p:nvPr>
            <p:ph type="ftr" sz="quarter" idx="4294967295"/>
          </p:nvPr>
        </p:nvSpPr>
        <p:spPr>
          <a:xfrm>
            <a:off x="3028950" y="6356350"/>
            <a:ext cx="30861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200">
              <a:solidFill>
                <a:srgbClr val="898989"/>
              </a:solidFill>
            </a:endParaRPr>
          </a:p>
        </p:txBody>
      </p:sp>
    </p:spTree>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1048984" name="日期占位符 1048983"/>
          <p:cNvSpPr>
            <a:spLocks noGrp="1"/>
          </p:cNvSpPr>
          <p:nvPr>
            <p:ph type="dt" sz="half" idx="4294967295"/>
          </p:nvPr>
        </p:nvSpPr>
        <p:spPr>
          <a:xfrm>
            <a:off x="6286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fld id="{566ABCEB-ACFC-4714-9973-3DA970169C29}" type="datetime1">
              <a:rPr lang="zh-CN" altLang="en-US" sz="1200">
                <a:solidFill>
                  <a:srgbClr val="898989"/>
                </a:solidFill>
              </a:rPr>
              <a:pPr lvl="0" indent="-342900"/>
              <a:t>2019/12/16</a:t>
            </a:fld>
            <a:endParaRPr lang="zh-CN" altLang="en-US" sz="1200">
              <a:solidFill>
                <a:srgbClr val="898989"/>
              </a:solidFill>
            </a:endParaRPr>
          </a:p>
        </p:txBody>
      </p:sp>
      <p:sp>
        <p:nvSpPr>
          <p:cNvPr id="1048986" name="灯片编号占位符 1048985"/>
          <p:cNvSpPr>
            <a:spLocks noGrp="1"/>
          </p:cNvSpPr>
          <p:nvPr>
            <p:ph type="sldNum" sz="quarter" idx="4294967295"/>
          </p:nvPr>
        </p:nvSpPr>
        <p:spPr>
          <a:xfrm>
            <a:off x="64579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r"/>
            <a:fld id="{566ABCEB-ACFC-4714-9973-3DA970169C29}" type="slidenum">
              <a:rPr lang="zh-CN" altLang="en-US" sz="1200">
                <a:solidFill>
                  <a:srgbClr val="898989"/>
                </a:solidFill>
              </a:rPr>
              <a:pPr lvl="0" indent="-342900" algn="r"/>
              <a:t>‹#›</a:t>
            </a:fld>
            <a:endParaRPr lang="zh-CN" altLang="en-US" sz="1200">
              <a:solidFill>
                <a:srgbClr val="898989"/>
              </a:solidFill>
            </a:endParaRPr>
          </a:p>
        </p:txBody>
      </p:sp>
      <p:sp>
        <p:nvSpPr>
          <p:cNvPr id="1048985" name="页脚占位符 1048984"/>
          <p:cNvSpPr>
            <a:spLocks noGrp="1"/>
          </p:cNvSpPr>
          <p:nvPr>
            <p:ph type="ftr" sz="quarter" idx="4294967295"/>
          </p:nvPr>
        </p:nvSpPr>
        <p:spPr>
          <a:xfrm>
            <a:off x="3028950" y="6356350"/>
            <a:ext cx="30861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200">
              <a:solidFill>
                <a:srgbClr val="898989"/>
              </a:solidFill>
            </a:endParaRPr>
          </a:p>
        </p:txBody>
      </p:sp>
    </p:spTree>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type="objTx" preserve="1">
  <p:cSld name="内容和标题">
    <p:spTree>
      <p:nvGrpSpPr>
        <p:cNvPr id="1" name=""/>
        <p:cNvGrpSpPr/>
        <p:nvPr/>
      </p:nvGrpSpPr>
      <p:grpSpPr>
        <a:xfrm>
          <a:off x="0" y="0"/>
          <a:ext cx="0" cy="0"/>
          <a:chOff x="0" y="0"/>
          <a:chExt cx="0" cy="0"/>
        </a:xfrm>
      </p:grpSpPr>
      <p:sp>
        <p:nvSpPr>
          <p:cNvPr id="1049002" name="Title 1"/>
          <p:cNvSpPr>
            <a:spLocks noGrp="1"/>
          </p:cNvSpPr>
          <p:nvPr>
            <p:ph type="title"/>
          </p:nvPr>
        </p:nvSpPr>
        <p:spPr>
          <a:xfrm>
            <a:off x="629841" y="457200"/>
            <a:ext cx="2949177" cy="1600200"/>
          </a:xfrm>
        </p:spPr>
        <p:txBody>
          <a:bodyPr anchor="b"/>
          <a:lstStyle>
            <a:lvl1pPr>
              <a:defRPr sz="3200"/>
            </a:lvl1pPr>
          </a:lstStyle>
          <a:p>
            <a:r>
              <a:rPr lang="en-US" altLang="zh-CN" smtClean="0"/>
              <a:t>单击此处编辑母版标题样式</a:t>
            </a:r>
            <a:endParaRPr lang="zh-CN" altLang="en-US"/>
          </a:p>
        </p:txBody>
      </p:sp>
      <p:sp>
        <p:nvSpPr>
          <p:cNvPr id="1049003" name="Text Placeholder 3"/>
          <p:cNvSpPr>
            <a:spLocks noGrp="1"/>
          </p:cNvSpPr>
          <p:nvPr>
            <p:ph type="body" sz="half" idx="2"/>
          </p:nvPr>
        </p:nvSpPr>
        <p:spPr>
          <a:xfrm>
            <a:off x="629841" y="2057400"/>
            <a:ext cx="294917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ltLang="zh-CN" smtClean="0"/>
              <a:t>单击此处编辑母版文本样式</a:t>
            </a:r>
          </a:p>
        </p:txBody>
      </p:sp>
      <p:sp>
        <p:nvSpPr>
          <p:cNvPr id="1049004" name="Content Placeholder 2"/>
          <p:cNvSpPr>
            <a:spLocks noGrp="1"/>
          </p:cNvSpPr>
          <p:nvPr>
            <p:ph idx="1"/>
          </p:nvPr>
        </p:nvSpPr>
        <p:spPr>
          <a:xfrm>
            <a:off x="3887391" y="987424"/>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ltLang="zh-CN" smtClean="0"/>
              <a:t>单击此处编辑母版文本样式</a:t>
            </a:r>
          </a:p>
          <a:p>
            <a:pPr lvl="1"/>
            <a:r>
              <a:rPr lang="en-US" altLang="zh-CN" smtClean="0"/>
              <a:t>第二级</a:t>
            </a:r>
          </a:p>
          <a:p>
            <a:pPr lvl="2"/>
            <a:r>
              <a:rPr lang="en-US" altLang="zh-CN" smtClean="0"/>
              <a:t>第三级</a:t>
            </a:r>
          </a:p>
          <a:p>
            <a:pPr lvl="3"/>
            <a:r>
              <a:rPr lang="en-US" altLang="zh-CN" smtClean="0"/>
              <a:t>第四级</a:t>
            </a:r>
          </a:p>
          <a:p>
            <a:pPr lvl="4"/>
            <a:r>
              <a:rPr lang="en-US" altLang="zh-CN" smtClean="0"/>
              <a:t>第五级</a:t>
            </a:r>
          </a:p>
        </p:txBody>
      </p:sp>
      <p:sp>
        <p:nvSpPr>
          <p:cNvPr id="1048984" name="日期占位符 1048983"/>
          <p:cNvSpPr>
            <a:spLocks noGrp="1"/>
          </p:cNvSpPr>
          <p:nvPr>
            <p:ph type="dt" sz="half" idx="4294967295"/>
          </p:nvPr>
        </p:nvSpPr>
        <p:spPr>
          <a:xfrm>
            <a:off x="6286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fld id="{566ABCEB-ACFC-4714-9973-3DA970169C29}" type="datetime1">
              <a:rPr lang="zh-CN" altLang="en-US" sz="1200">
                <a:solidFill>
                  <a:srgbClr val="898989"/>
                </a:solidFill>
              </a:rPr>
              <a:pPr lvl="0" indent="-342900"/>
              <a:t>2019/12/16</a:t>
            </a:fld>
            <a:endParaRPr lang="zh-CN" altLang="en-US" sz="1200">
              <a:solidFill>
                <a:srgbClr val="898989"/>
              </a:solidFill>
            </a:endParaRPr>
          </a:p>
        </p:txBody>
      </p:sp>
      <p:sp>
        <p:nvSpPr>
          <p:cNvPr id="1048986" name="灯片编号占位符 1048985"/>
          <p:cNvSpPr>
            <a:spLocks noGrp="1"/>
          </p:cNvSpPr>
          <p:nvPr>
            <p:ph type="sldNum" sz="quarter" idx="4294967295"/>
          </p:nvPr>
        </p:nvSpPr>
        <p:spPr>
          <a:xfrm>
            <a:off x="64579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r"/>
            <a:fld id="{566ABCEB-ACFC-4714-9973-3DA970169C29}" type="slidenum">
              <a:rPr lang="zh-CN" altLang="en-US" sz="1200">
                <a:solidFill>
                  <a:srgbClr val="898989"/>
                </a:solidFill>
              </a:rPr>
              <a:pPr lvl="0" indent="-342900" algn="r"/>
              <a:t>‹#›</a:t>
            </a:fld>
            <a:endParaRPr lang="zh-CN" altLang="en-US" sz="1200">
              <a:solidFill>
                <a:srgbClr val="898989"/>
              </a:solidFill>
            </a:endParaRPr>
          </a:p>
        </p:txBody>
      </p:sp>
      <p:sp>
        <p:nvSpPr>
          <p:cNvPr id="1048985" name="页脚占位符 1048984"/>
          <p:cNvSpPr>
            <a:spLocks noGrp="1"/>
          </p:cNvSpPr>
          <p:nvPr>
            <p:ph type="ftr" sz="quarter" idx="4294967295"/>
          </p:nvPr>
        </p:nvSpPr>
        <p:spPr>
          <a:xfrm>
            <a:off x="3028950" y="6356350"/>
            <a:ext cx="30861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200">
              <a:solidFill>
                <a:srgbClr val="898989"/>
              </a:solidFill>
            </a:endParaRPr>
          </a:p>
        </p:txBody>
      </p:sp>
    </p:spTree>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type="picTx" preserve="1">
  <p:cSld name="图片和标题">
    <p:spTree>
      <p:nvGrpSpPr>
        <p:cNvPr id="1" name=""/>
        <p:cNvGrpSpPr/>
        <p:nvPr/>
      </p:nvGrpSpPr>
      <p:grpSpPr>
        <a:xfrm>
          <a:off x="0" y="0"/>
          <a:ext cx="0" cy="0"/>
          <a:chOff x="0" y="0"/>
          <a:chExt cx="0" cy="0"/>
        </a:xfrm>
      </p:grpSpPr>
      <p:sp>
        <p:nvSpPr>
          <p:cNvPr id="1049005" name="Title 1"/>
          <p:cNvSpPr>
            <a:spLocks noGrp="1"/>
          </p:cNvSpPr>
          <p:nvPr>
            <p:ph type="title"/>
          </p:nvPr>
        </p:nvSpPr>
        <p:spPr>
          <a:xfrm>
            <a:off x="629841" y="457200"/>
            <a:ext cx="2949177" cy="1600200"/>
          </a:xfrm>
        </p:spPr>
        <p:txBody>
          <a:bodyPr anchor="b"/>
          <a:lstStyle>
            <a:lvl1pPr>
              <a:defRPr sz="3200"/>
            </a:lvl1pPr>
          </a:lstStyle>
          <a:p>
            <a:r>
              <a:rPr lang="en-US" altLang="zh-CN" smtClean="0"/>
              <a:t>单击此处编辑母版标题样式</a:t>
            </a:r>
            <a:endParaRPr lang="zh-CN" altLang="en-US"/>
          </a:p>
        </p:txBody>
      </p:sp>
      <p:sp>
        <p:nvSpPr>
          <p:cNvPr id="1049006" name="Text Placeholder 3"/>
          <p:cNvSpPr>
            <a:spLocks noGrp="1"/>
          </p:cNvSpPr>
          <p:nvPr>
            <p:ph type="body" sz="half" idx="2"/>
          </p:nvPr>
        </p:nvSpPr>
        <p:spPr>
          <a:xfrm>
            <a:off x="629841" y="2057400"/>
            <a:ext cx="294917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ltLang="zh-CN" smtClean="0"/>
              <a:t>单击此处编辑母版文本样式</a:t>
            </a:r>
          </a:p>
        </p:txBody>
      </p:sp>
      <p:sp>
        <p:nvSpPr>
          <p:cNvPr id="1049007" name="Picture Placeholder 2"/>
          <p:cNvSpPr>
            <a:spLocks noGrp="1"/>
          </p:cNvSpPr>
          <p:nvPr>
            <p:ph type="pic" idx="1"/>
          </p:nvPr>
        </p:nvSpPr>
        <p:spPr>
          <a:xfrm>
            <a:off x="3887391" y="987424"/>
            <a:ext cx="4629150" cy="4873625"/>
          </a:xfrm>
        </p:spPr>
        <p:txBody>
          <a:bodyPr/>
          <a:lstStyle>
            <a:lvl1pPr marL="0" indent="0">
              <a:buNone/>
              <a:defRPr sz="3200"/>
            </a:lvl1pPr>
            <a:lvl2pPr marL="457200" indent="0">
              <a:buNone/>
              <a:defRPr sz="2800"/>
            </a:lvl2pPr>
            <a:lvl3pPr marL="914400" indent="0">
              <a:buNone/>
              <a:defRPr sz="20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1048984" name="日期占位符 1048983"/>
          <p:cNvSpPr>
            <a:spLocks noGrp="1"/>
          </p:cNvSpPr>
          <p:nvPr>
            <p:ph type="dt" sz="half" idx="4294967295"/>
          </p:nvPr>
        </p:nvSpPr>
        <p:spPr>
          <a:xfrm>
            <a:off x="6286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fld id="{566ABCEB-ACFC-4714-9973-3DA970169C29}" type="datetime1">
              <a:rPr lang="zh-CN" altLang="en-US" sz="1200">
                <a:solidFill>
                  <a:srgbClr val="898989"/>
                </a:solidFill>
              </a:rPr>
              <a:pPr lvl="0" indent="-342900"/>
              <a:t>2019/12/16</a:t>
            </a:fld>
            <a:endParaRPr lang="zh-CN" altLang="en-US" sz="1200">
              <a:solidFill>
                <a:srgbClr val="898989"/>
              </a:solidFill>
            </a:endParaRPr>
          </a:p>
        </p:txBody>
      </p:sp>
      <p:sp>
        <p:nvSpPr>
          <p:cNvPr id="1048986" name="灯片编号占位符 1048985"/>
          <p:cNvSpPr>
            <a:spLocks noGrp="1"/>
          </p:cNvSpPr>
          <p:nvPr>
            <p:ph type="sldNum" sz="quarter" idx="4294967295"/>
          </p:nvPr>
        </p:nvSpPr>
        <p:spPr>
          <a:xfrm>
            <a:off x="64579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r"/>
            <a:fld id="{566ABCEB-ACFC-4714-9973-3DA970169C29}" type="slidenum">
              <a:rPr lang="zh-CN" altLang="en-US" sz="1200">
                <a:solidFill>
                  <a:srgbClr val="898989"/>
                </a:solidFill>
              </a:rPr>
              <a:pPr lvl="0" indent="-342900" algn="r"/>
              <a:t>‹#›</a:t>
            </a:fld>
            <a:endParaRPr lang="zh-CN" altLang="en-US" sz="1200">
              <a:solidFill>
                <a:srgbClr val="898989"/>
              </a:solidFill>
            </a:endParaRPr>
          </a:p>
        </p:txBody>
      </p:sp>
      <p:sp>
        <p:nvSpPr>
          <p:cNvPr id="1048985" name="页脚占位符 1048984"/>
          <p:cNvSpPr>
            <a:spLocks noGrp="1"/>
          </p:cNvSpPr>
          <p:nvPr>
            <p:ph type="ftr" sz="quarter" idx="4294967295"/>
          </p:nvPr>
        </p:nvSpPr>
        <p:spPr>
          <a:xfrm>
            <a:off x="3028950" y="6356350"/>
            <a:ext cx="30861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200">
              <a:solidFill>
                <a:srgbClr val="898989"/>
              </a:solidFil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1049018" name="Title 1"/>
          <p:cNvSpPr>
            <a:spLocks noGrp="1"/>
          </p:cNvSpPr>
          <p:nvPr>
            <p:ph type="ctrTitle"/>
          </p:nvPr>
        </p:nvSpPr>
        <p:spPr>
          <a:xfrm>
            <a:off x="1143000" y="1122363"/>
            <a:ext cx="6858000" cy="2387600"/>
          </a:xfrm>
        </p:spPr>
        <p:txBody>
          <a:bodyPr anchor="b"/>
          <a:lstStyle>
            <a:lvl1pPr>
              <a:defRPr sz="6000"/>
            </a:lvl1pPr>
          </a:lstStyle>
          <a:p>
            <a:r>
              <a:rPr lang="en-US" altLang="zh-CN" smtClean="0"/>
              <a:t>单击此处编辑母版标题样式</a:t>
            </a:r>
            <a:endParaRPr lang="zh-CN" altLang="en-US"/>
          </a:p>
        </p:txBody>
      </p:sp>
      <p:sp>
        <p:nvSpPr>
          <p:cNvPr id="1049019"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ltLang="zh-CN" smtClean="0"/>
              <a:t>单击此处编辑母版副标题样式</a:t>
            </a:r>
            <a:endParaRPr lang="zh-CN" altLang="en-US"/>
          </a:p>
        </p:txBody>
      </p:sp>
      <p:sp>
        <p:nvSpPr>
          <p:cNvPr id="1049014" name="日期占位符 1049013"/>
          <p:cNvSpPr>
            <a:spLocks noGrp="1"/>
          </p:cNvSpPr>
          <p:nvPr>
            <p:ph type="dt" sz="half" idx="4294967295"/>
          </p:nvPr>
        </p:nvSpPr>
        <p:spPr>
          <a:xfrm>
            <a:off x="6286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fld id="{566ABCEB-ACFC-4714-9973-3DA970169C29}" type="datetime1">
              <a:rPr lang="zh-CN" altLang="en-US" sz="1200">
                <a:solidFill>
                  <a:srgbClr val="898989"/>
                </a:solidFill>
                <a:latin typeface="Arial" pitchFamily="34" charset="0"/>
                <a:ea typeface="宋体" pitchFamily="2" charset="-122"/>
              </a:rPr>
              <a:pPr lvl="0" indent="-342900"/>
              <a:t>2019/12/16</a:t>
            </a:fld>
            <a:endParaRPr lang="zh-CN" altLang="en-US" sz="1200">
              <a:solidFill>
                <a:srgbClr val="898989"/>
              </a:solidFill>
              <a:latin typeface="Arial" pitchFamily="34" charset="0"/>
              <a:ea typeface="宋体" pitchFamily="2" charset="-122"/>
            </a:endParaRPr>
          </a:p>
        </p:txBody>
      </p:sp>
      <p:sp>
        <p:nvSpPr>
          <p:cNvPr id="1049016" name="灯片编号占位符 1049015"/>
          <p:cNvSpPr>
            <a:spLocks noGrp="1"/>
          </p:cNvSpPr>
          <p:nvPr>
            <p:ph type="sldNum" sz="quarter" idx="4294967295"/>
          </p:nvPr>
        </p:nvSpPr>
        <p:spPr>
          <a:xfrm>
            <a:off x="64579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r"/>
            <a:fld id="{566ABCEB-ACFC-4714-9973-3DA970169C29}" type="slidenum">
              <a:rPr lang="zh-CN" altLang="en-US" sz="1200">
                <a:solidFill>
                  <a:srgbClr val="898989"/>
                </a:solidFill>
                <a:latin typeface="Arial" pitchFamily="34" charset="0"/>
                <a:ea typeface="宋体" pitchFamily="2" charset="-122"/>
              </a:rPr>
              <a:pPr lvl="0" indent="-342900" algn="r"/>
              <a:t>‹#›</a:t>
            </a:fld>
            <a:endParaRPr lang="zh-CN" altLang="en-US" sz="1200">
              <a:solidFill>
                <a:srgbClr val="898989"/>
              </a:solidFill>
              <a:latin typeface="Arial" pitchFamily="34" charset="0"/>
              <a:ea typeface="宋体" pitchFamily="2" charset="-122"/>
            </a:endParaRPr>
          </a:p>
        </p:txBody>
      </p:sp>
      <p:sp>
        <p:nvSpPr>
          <p:cNvPr id="1049015" name="页脚占位符 1049014"/>
          <p:cNvSpPr>
            <a:spLocks noGrp="1"/>
          </p:cNvSpPr>
          <p:nvPr>
            <p:ph type="ftr" sz="quarter" idx="4294967295"/>
          </p:nvPr>
        </p:nvSpPr>
        <p:spPr>
          <a:xfrm>
            <a:off x="3028950" y="6356350"/>
            <a:ext cx="30861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200">
              <a:solidFill>
                <a:srgbClr val="898989"/>
              </a:solidFill>
              <a:latin typeface="Arial" pitchFamily="34" charset="0"/>
              <a:ea typeface="宋体" pitchFamily="2" charset="-122"/>
            </a:endParaRPr>
          </a:p>
        </p:txBody>
      </p:sp>
    </p:spTree>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1049008" name="Title 1"/>
          <p:cNvSpPr>
            <a:spLocks noGrp="1"/>
          </p:cNvSpPr>
          <p:nvPr>
            <p:ph type="title"/>
          </p:nvPr>
        </p:nvSpPr>
        <p:spPr/>
        <p:txBody>
          <a:bodyPr/>
          <a:lstStyle/>
          <a:p>
            <a:r>
              <a:rPr lang="en-US" altLang="zh-CN" smtClean="0"/>
              <a:t>单击此处编辑母版标题样式</a:t>
            </a:r>
            <a:endParaRPr lang="zh-CN" altLang="en-US"/>
          </a:p>
        </p:txBody>
      </p:sp>
      <p:sp>
        <p:nvSpPr>
          <p:cNvPr id="1049009" name="Vertical Text Placeholder 2"/>
          <p:cNvSpPr>
            <a:spLocks noGrp="1"/>
          </p:cNvSpPr>
          <p:nvPr>
            <p:ph type="body" orient="vert" idx="1"/>
          </p:nvPr>
        </p:nvSpPr>
        <p:spPr/>
        <p:txBody>
          <a:bodyPr vert="eaVert"/>
          <a:lstStyle/>
          <a:p>
            <a:pPr lvl="0"/>
            <a:r>
              <a:rPr lang="en-US" altLang="zh-CN" smtClean="0"/>
              <a:t>单击此处编辑母版文本样式</a:t>
            </a:r>
          </a:p>
          <a:p>
            <a:pPr lvl="1"/>
            <a:r>
              <a:rPr lang="en-US" altLang="zh-CN" smtClean="0"/>
              <a:t>第二级</a:t>
            </a:r>
          </a:p>
          <a:p>
            <a:pPr lvl="2"/>
            <a:r>
              <a:rPr lang="en-US" altLang="zh-CN" smtClean="0"/>
              <a:t>第三级</a:t>
            </a:r>
          </a:p>
          <a:p>
            <a:pPr lvl="3"/>
            <a:r>
              <a:rPr lang="en-US" altLang="zh-CN" smtClean="0"/>
              <a:t>第四级</a:t>
            </a:r>
          </a:p>
          <a:p>
            <a:pPr lvl="4"/>
            <a:r>
              <a:rPr lang="en-US" altLang="zh-CN" smtClean="0"/>
              <a:t>第五级</a:t>
            </a:r>
          </a:p>
        </p:txBody>
      </p:sp>
      <p:sp>
        <p:nvSpPr>
          <p:cNvPr id="1048984" name="日期占位符 1048983"/>
          <p:cNvSpPr>
            <a:spLocks noGrp="1"/>
          </p:cNvSpPr>
          <p:nvPr>
            <p:ph type="dt" sz="half" idx="4294967295"/>
          </p:nvPr>
        </p:nvSpPr>
        <p:spPr>
          <a:xfrm>
            <a:off x="6286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fld id="{566ABCEB-ACFC-4714-9973-3DA970169C29}" type="datetime1">
              <a:rPr lang="zh-CN" altLang="en-US" sz="1200">
                <a:solidFill>
                  <a:srgbClr val="898989"/>
                </a:solidFill>
              </a:rPr>
              <a:pPr lvl="0" indent="-342900"/>
              <a:t>2019/12/16</a:t>
            </a:fld>
            <a:endParaRPr lang="zh-CN" altLang="en-US" sz="1200">
              <a:solidFill>
                <a:srgbClr val="898989"/>
              </a:solidFill>
            </a:endParaRPr>
          </a:p>
        </p:txBody>
      </p:sp>
      <p:sp>
        <p:nvSpPr>
          <p:cNvPr id="1048986" name="灯片编号占位符 1048985"/>
          <p:cNvSpPr>
            <a:spLocks noGrp="1"/>
          </p:cNvSpPr>
          <p:nvPr>
            <p:ph type="sldNum" sz="quarter" idx="4294967295"/>
          </p:nvPr>
        </p:nvSpPr>
        <p:spPr>
          <a:xfrm>
            <a:off x="64579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r"/>
            <a:fld id="{566ABCEB-ACFC-4714-9973-3DA970169C29}" type="slidenum">
              <a:rPr lang="zh-CN" altLang="en-US" sz="1200">
                <a:solidFill>
                  <a:srgbClr val="898989"/>
                </a:solidFill>
              </a:rPr>
              <a:pPr lvl="0" indent="-342900" algn="r"/>
              <a:t>‹#›</a:t>
            </a:fld>
            <a:endParaRPr lang="zh-CN" altLang="en-US" sz="1200">
              <a:solidFill>
                <a:srgbClr val="898989"/>
              </a:solidFill>
            </a:endParaRPr>
          </a:p>
        </p:txBody>
      </p:sp>
      <p:sp>
        <p:nvSpPr>
          <p:cNvPr id="1048985" name="页脚占位符 1048984"/>
          <p:cNvSpPr>
            <a:spLocks noGrp="1"/>
          </p:cNvSpPr>
          <p:nvPr>
            <p:ph type="ftr" sz="quarter" idx="4294967295"/>
          </p:nvPr>
        </p:nvSpPr>
        <p:spPr>
          <a:xfrm>
            <a:off x="3028950" y="6356350"/>
            <a:ext cx="30861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200">
              <a:solidFill>
                <a:srgbClr val="898989"/>
              </a:solidFill>
            </a:endParaRPr>
          </a:p>
        </p:txBody>
      </p:sp>
    </p:spTree>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1049010" name="Vertical Title 1"/>
          <p:cNvSpPr>
            <a:spLocks noGrp="1"/>
          </p:cNvSpPr>
          <p:nvPr>
            <p:ph type="title" orient="vert"/>
          </p:nvPr>
        </p:nvSpPr>
        <p:spPr>
          <a:xfrm>
            <a:off x="6543675" y="365125"/>
            <a:ext cx="1971675" cy="5811838"/>
          </a:xfrm>
        </p:spPr>
        <p:txBody>
          <a:bodyPr vert="eaVert"/>
          <a:lstStyle/>
          <a:p>
            <a:r>
              <a:rPr lang="en-US" altLang="zh-CN" smtClean="0"/>
              <a:t>单击此处编辑母版标题样式</a:t>
            </a:r>
            <a:endParaRPr lang="zh-CN" altLang="en-US"/>
          </a:p>
        </p:txBody>
      </p:sp>
      <p:sp>
        <p:nvSpPr>
          <p:cNvPr id="1049011" name="Vertical Text Placeholder 2"/>
          <p:cNvSpPr>
            <a:spLocks noGrp="1"/>
          </p:cNvSpPr>
          <p:nvPr>
            <p:ph type="body" orient="vert" idx="1"/>
          </p:nvPr>
        </p:nvSpPr>
        <p:spPr>
          <a:xfrm>
            <a:off x="628650" y="365125"/>
            <a:ext cx="5800725" cy="5811838"/>
          </a:xfrm>
        </p:spPr>
        <p:txBody>
          <a:bodyPr vert="eaVert"/>
          <a:lstStyle/>
          <a:p>
            <a:pPr lvl="0"/>
            <a:r>
              <a:rPr lang="en-US" altLang="zh-CN" smtClean="0"/>
              <a:t>单击此处编辑母版文本样式</a:t>
            </a:r>
          </a:p>
          <a:p>
            <a:pPr lvl="1"/>
            <a:r>
              <a:rPr lang="en-US" altLang="zh-CN" smtClean="0"/>
              <a:t>第二级</a:t>
            </a:r>
          </a:p>
          <a:p>
            <a:pPr lvl="2"/>
            <a:r>
              <a:rPr lang="en-US" altLang="zh-CN" smtClean="0"/>
              <a:t>第三级</a:t>
            </a:r>
          </a:p>
          <a:p>
            <a:pPr lvl="3"/>
            <a:r>
              <a:rPr lang="en-US" altLang="zh-CN" smtClean="0"/>
              <a:t>第四级</a:t>
            </a:r>
          </a:p>
          <a:p>
            <a:pPr lvl="4"/>
            <a:r>
              <a:rPr lang="en-US" altLang="zh-CN" smtClean="0"/>
              <a:t>第五级</a:t>
            </a:r>
          </a:p>
        </p:txBody>
      </p:sp>
      <p:sp>
        <p:nvSpPr>
          <p:cNvPr id="1048984" name="日期占位符 1048983"/>
          <p:cNvSpPr>
            <a:spLocks noGrp="1"/>
          </p:cNvSpPr>
          <p:nvPr>
            <p:ph type="dt" sz="half" idx="4294967295"/>
          </p:nvPr>
        </p:nvSpPr>
        <p:spPr>
          <a:xfrm>
            <a:off x="6286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fld id="{566ABCEB-ACFC-4714-9973-3DA970169C29}" type="datetime1">
              <a:rPr lang="zh-CN" altLang="en-US" sz="1200">
                <a:solidFill>
                  <a:srgbClr val="898989"/>
                </a:solidFill>
              </a:rPr>
              <a:pPr lvl="0" indent="-342900"/>
              <a:t>2019/12/16</a:t>
            </a:fld>
            <a:endParaRPr lang="zh-CN" altLang="en-US" sz="1200">
              <a:solidFill>
                <a:srgbClr val="898989"/>
              </a:solidFill>
            </a:endParaRPr>
          </a:p>
        </p:txBody>
      </p:sp>
      <p:sp>
        <p:nvSpPr>
          <p:cNvPr id="1048986" name="灯片编号占位符 1048985"/>
          <p:cNvSpPr>
            <a:spLocks noGrp="1"/>
          </p:cNvSpPr>
          <p:nvPr>
            <p:ph type="sldNum" sz="quarter" idx="4294967295"/>
          </p:nvPr>
        </p:nvSpPr>
        <p:spPr>
          <a:xfrm>
            <a:off x="64579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r"/>
            <a:fld id="{566ABCEB-ACFC-4714-9973-3DA970169C29}" type="slidenum">
              <a:rPr lang="zh-CN" altLang="en-US" sz="1200">
                <a:solidFill>
                  <a:srgbClr val="898989"/>
                </a:solidFill>
              </a:rPr>
              <a:pPr lvl="0" indent="-342900" algn="r"/>
              <a:t>‹#›</a:t>
            </a:fld>
            <a:endParaRPr lang="zh-CN" altLang="en-US" sz="1200">
              <a:solidFill>
                <a:srgbClr val="898989"/>
              </a:solidFill>
            </a:endParaRPr>
          </a:p>
        </p:txBody>
      </p:sp>
      <p:sp>
        <p:nvSpPr>
          <p:cNvPr id="1048985" name="页脚占位符 1048984"/>
          <p:cNvSpPr>
            <a:spLocks noGrp="1"/>
          </p:cNvSpPr>
          <p:nvPr>
            <p:ph type="ftr" sz="quarter" idx="4294967295"/>
          </p:nvPr>
        </p:nvSpPr>
        <p:spPr>
          <a:xfrm>
            <a:off x="3028950" y="6356350"/>
            <a:ext cx="30861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200">
              <a:solidFill>
                <a:srgbClr val="898989"/>
              </a:solidFill>
            </a:endParaRPr>
          </a:p>
        </p:txBody>
      </p:sp>
    </p:spTree>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1048864" name="Title 1"/>
          <p:cNvSpPr>
            <a:spLocks noGrp="1"/>
          </p:cNvSpPr>
          <p:nvPr>
            <p:ph type="ctrTitle"/>
          </p:nvPr>
        </p:nvSpPr>
        <p:spPr>
          <a:xfrm>
            <a:off x="1143000" y="1122363"/>
            <a:ext cx="6858000" cy="2387600"/>
          </a:xfrm>
        </p:spPr>
        <p:txBody>
          <a:bodyPr anchor="b"/>
          <a:lstStyle>
            <a:lvl1pPr>
              <a:defRPr sz="6000"/>
            </a:lvl1pPr>
          </a:lstStyle>
          <a:p>
            <a:r>
              <a:rPr lang="en-US" altLang="zh-CN" smtClean="0"/>
              <a:t>单击此处编辑母版标题样式</a:t>
            </a:r>
            <a:endParaRPr lang="zh-CN" altLang="en-US"/>
          </a:p>
        </p:txBody>
      </p:sp>
      <p:sp>
        <p:nvSpPr>
          <p:cNvPr id="1048865"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ltLang="zh-CN" smtClean="0"/>
              <a:t>单击此处编辑母版副标题样式</a:t>
            </a:r>
            <a:endParaRPr lang="zh-CN" altLang="en-US"/>
          </a:p>
        </p:txBody>
      </p:sp>
      <p:sp>
        <p:nvSpPr>
          <p:cNvPr id="1048861" name="日期占位符 1048860"/>
          <p:cNvSpPr>
            <a:spLocks noGrp="1"/>
          </p:cNvSpPr>
          <p:nvPr>
            <p:ph type="dt" sz="half" idx="4294967295"/>
          </p:nvPr>
        </p:nvSpPr>
        <p:spPr>
          <a:xfrm>
            <a:off x="6286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fld id="{566ABCEB-ACFC-4714-9973-3DA970169C29}" type="datetime1">
              <a:rPr lang="zh-CN" altLang="en-US" sz="1200">
                <a:solidFill>
                  <a:srgbClr val="898989"/>
                </a:solidFill>
              </a:rPr>
              <a:pPr lvl="0" indent="-342900"/>
              <a:t>2019/12/16</a:t>
            </a:fld>
            <a:endParaRPr lang="zh-CN" altLang="en-US" sz="1200">
              <a:solidFill>
                <a:srgbClr val="898989"/>
              </a:solidFill>
            </a:endParaRPr>
          </a:p>
        </p:txBody>
      </p:sp>
      <p:sp>
        <p:nvSpPr>
          <p:cNvPr id="1048863" name="灯片编号占位符 1048862"/>
          <p:cNvSpPr>
            <a:spLocks noGrp="1"/>
          </p:cNvSpPr>
          <p:nvPr>
            <p:ph type="sldNum" sz="quarter" idx="4294967295"/>
          </p:nvPr>
        </p:nvSpPr>
        <p:spPr>
          <a:xfrm>
            <a:off x="64579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r"/>
            <a:fld id="{566ABCEB-ACFC-4714-9973-3DA970169C29}" type="slidenum">
              <a:rPr lang="zh-CN" altLang="en-US" sz="1200">
                <a:solidFill>
                  <a:srgbClr val="898989"/>
                </a:solidFill>
              </a:rPr>
              <a:pPr lvl="0" indent="-342900" algn="r"/>
              <a:t>‹#›</a:t>
            </a:fld>
            <a:endParaRPr lang="zh-CN" altLang="en-US" sz="1200">
              <a:solidFill>
                <a:srgbClr val="898989"/>
              </a:solidFill>
            </a:endParaRPr>
          </a:p>
        </p:txBody>
      </p:sp>
      <p:sp>
        <p:nvSpPr>
          <p:cNvPr id="1048862" name="页脚占位符 1048861"/>
          <p:cNvSpPr>
            <a:spLocks noGrp="1"/>
          </p:cNvSpPr>
          <p:nvPr>
            <p:ph type="ftr" sz="quarter" idx="4294967295"/>
          </p:nvPr>
        </p:nvSpPr>
        <p:spPr>
          <a:xfrm>
            <a:off x="3028950" y="6356350"/>
            <a:ext cx="30861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200">
              <a:solidFill>
                <a:srgbClr val="898989"/>
              </a:solidFill>
            </a:endParaRPr>
          </a:p>
        </p:txBody>
      </p:sp>
    </p:spTree>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1048866" name="Title 1"/>
          <p:cNvSpPr>
            <a:spLocks noGrp="1"/>
          </p:cNvSpPr>
          <p:nvPr>
            <p:ph type="title"/>
          </p:nvPr>
        </p:nvSpPr>
        <p:spPr/>
        <p:txBody>
          <a:bodyPr/>
          <a:lstStyle/>
          <a:p>
            <a:r>
              <a:rPr lang="en-US" altLang="zh-CN" smtClean="0"/>
              <a:t>单击此处编辑母版标题样式</a:t>
            </a:r>
            <a:endParaRPr lang="zh-CN" altLang="en-US"/>
          </a:p>
        </p:txBody>
      </p:sp>
      <p:sp>
        <p:nvSpPr>
          <p:cNvPr id="1048867" name="Content Placeholder 2"/>
          <p:cNvSpPr>
            <a:spLocks noGrp="1"/>
          </p:cNvSpPr>
          <p:nvPr>
            <p:ph idx="1"/>
          </p:nvPr>
        </p:nvSpPr>
        <p:spPr/>
        <p:txBody>
          <a:bodyPr/>
          <a:lstStyle/>
          <a:p>
            <a:pPr lvl="0"/>
            <a:r>
              <a:rPr lang="en-US" altLang="zh-CN" smtClean="0"/>
              <a:t>单击此处编辑母版文本样式</a:t>
            </a:r>
          </a:p>
          <a:p>
            <a:pPr lvl="1"/>
            <a:r>
              <a:rPr lang="en-US" altLang="zh-CN" smtClean="0"/>
              <a:t>第二级</a:t>
            </a:r>
          </a:p>
          <a:p>
            <a:pPr lvl="2"/>
            <a:r>
              <a:rPr lang="en-US" altLang="zh-CN" smtClean="0"/>
              <a:t>第三级</a:t>
            </a:r>
          </a:p>
          <a:p>
            <a:pPr lvl="3"/>
            <a:r>
              <a:rPr lang="en-US" altLang="zh-CN" smtClean="0"/>
              <a:t>第四级</a:t>
            </a:r>
          </a:p>
          <a:p>
            <a:pPr lvl="4"/>
            <a:r>
              <a:rPr lang="en-US" altLang="zh-CN" smtClean="0"/>
              <a:t>第五级</a:t>
            </a:r>
          </a:p>
        </p:txBody>
      </p:sp>
      <p:sp>
        <p:nvSpPr>
          <p:cNvPr id="1048861" name="日期占位符 1048860"/>
          <p:cNvSpPr>
            <a:spLocks noGrp="1"/>
          </p:cNvSpPr>
          <p:nvPr>
            <p:ph type="dt" sz="half" idx="4294967295"/>
          </p:nvPr>
        </p:nvSpPr>
        <p:spPr>
          <a:xfrm>
            <a:off x="6286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fld id="{566ABCEB-ACFC-4714-9973-3DA970169C29}" type="datetime1">
              <a:rPr lang="zh-CN" altLang="en-US" sz="1200">
                <a:solidFill>
                  <a:srgbClr val="898989"/>
                </a:solidFill>
              </a:rPr>
              <a:pPr lvl="0" indent="-342900"/>
              <a:t>2019/12/16</a:t>
            </a:fld>
            <a:endParaRPr lang="zh-CN" altLang="en-US" sz="1200">
              <a:solidFill>
                <a:srgbClr val="898989"/>
              </a:solidFill>
            </a:endParaRPr>
          </a:p>
        </p:txBody>
      </p:sp>
      <p:sp>
        <p:nvSpPr>
          <p:cNvPr id="1048863" name="灯片编号占位符 1048862"/>
          <p:cNvSpPr>
            <a:spLocks noGrp="1"/>
          </p:cNvSpPr>
          <p:nvPr>
            <p:ph type="sldNum" sz="quarter" idx="4294967295"/>
          </p:nvPr>
        </p:nvSpPr>
        <p:spPr>
          <a:xfrm>
            <a:off x="64579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r"/>
            <a:fld id="{566ABCEB-ACFC-4714-9973-3DA970169C29}" type="slidenum">
              <a:rPr lang="zh-CN" altLang="en-US" sz="1200">
                <a:solidFill>
                  <a:srgbClr val="898989"/>
                </a:solidFill>
              </a:rPr>
              <a:pPr lvl="0" indent="-342900" algn="r"/>
              <a:t>‹#›</a:t>
            </a:fld>
            <a:endParaRPr lang="zh-CN" altLang="en-US" sz="1200">
              <a:solidFill>
                <a:srgbClr val="898989"/>
              </a:solidFill>
            </a:endParaRPr>
          </a:p>
        </p:txBody>
      </p:sp>
      <p:sp>
        <p:nvSpPr>
          <p:cNvPr id="1048862" name="页脚占位符 1048861"/>
          <p:cNvSpPr>
            <a:spLocks noGrp="1"/>
          </p:cNvSpPr>
          <p:nvPr>
            <p:ph type="ftr" sz="quarter" idx="4294967295"/>
          </p:nvPr>
        </p:nvSpPr>
        <p:spPr>
          <a:xfrm>
            <a:off x="3028950" y="6356350"/>
            <a:ext cx="30861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200">
              <a:solidFill>
                <a:srgbClr val="898989"/>
              </a:solidFill>
            </a:endParaRPr>
          </a:p>
        </p:txBody>
      </p:sp>
    </p:spTree>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1048868" name="Title 1"/>
          <p:cNvSpPr>
            <a:spLocks noGrp="1"/>
          </p:cNvSpPr>
          <p:nvPr>
            <p:ph type="title"/>
          </p:nvPr>
        </p:nvSpPr>
        <p:spPr>
          <a:xfrm>
            <a:off x="623887" y="1709738"/>
            <a:ext cx="7886700" cy="2852737"/>
          </a:xfrm>
        </p:spPr>
        <p:txBody>
          <a:bodyPr anchor="b"/>
          <a:lstStyle>
            <a:lvl1pPr>
              <a:defRPr sz="6000"/>
            </a:lvl1pPr>
          </a:lstStyle>
          <a:p>
            <a:r>
              <a:rPr lang="en-US" altLang="zh-CN" smtClean="0"/>
              <a:t>单击此处编辑母版标题样式</a:t>
            </a:r>
            <a:endParaRPr lang="zh-CN" altLang="en-US"/>
          </a:p>
        </p:txBody>
      </p:sp>
      <p:sp>
        <p:nvSpPr>
          <p:cNvPr id="1048869" name="Text Placeholder 2"/>
          <p:cNvSpPr>
            <a:spLocks noGrp="1"/>
          </p:cNvSpPr>
          <p:nvPr>
            <p:ph type="body" idx="1"/>
          </p:nvPr>
        </p:nvSpPr>
        <p:spPr>
          <a:xfrm>
            <a:off x="623887"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ltLang="zh-CN" smtClean="0"/>
              <a:t>单击此处编辑母版文本样式</a:t>
            </a:r>
          </a:p>
        </p:txBody>
      </p:sp>
      <p:sp>
        <p:nvSpPr>
          <p:cNvPr id="1048861" name="日期占位符 1048860"/>
          <p:cNvSpPr>
            <a:spLocks noGrp="1"/>
          </p:cNvSpPr>
          <p:nvPr>
            <p:ph type="dt" sz="half" idx="4294967295"/>
          </p:nvPr>
        </p:nvSpPr>
        <p:spPr>
          <a:xfrm>
            <a:off x="6286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fld id="{566ABCEB-ACFC-4714-9973-3DA970169C29}" type="datetime1">
              <a:rPr lang="zh-CN" altLang="en-US" sz="1200">
                <a:solidFill>
                  <a:srgbClr val="898989"/>
                </a:solidFill>
              </a:rPr>
              <a:pPr lvl="0" indent="-342900"/>
              <a:t>2019/12/16</a:t>
            </a:fld>
            <a:endParaRPr lang="zh-CN" altLang="en-US" sz="1200">
              <a:solidFill>
                <a:srgbClr val="898989"/>
              </a:solidFill>
            </a:endParaRPr>
          </a:p>
        </p:txBody>
      </p:sp>
      <p:sp>
        <p:nvSpPr>
          <p:cNvPr id="1048863" name="灯片编号占位符 1048862"/>
          <p:cNvSpPr>
            <a:spLocks noGrp="1"/>
          </p:cNvSpPr>
          <p:nvPr>
            <p:ph type="sldNum" sz="quarter" idx="4294967295"/>
          </p:nvPr>
        </p:nvSpPr>
        <p:spPr>
          <a:xfrm>
            <a:off x="64579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r"/>
            <a:fld id="{566ABCEB-ACFC-4714-9973-3DA970169C29}" type="slidenum">
              <a:rPr lang="zh-CN" altLang="en-US" sz="1200">
                <a:solidFill>
                  <a:srgbClr val="898989"/>
                </a:solidFill>
              </a:rPr>
              <a:pPr lvl="0" indent="-342900" algn="r"/>
              <a:t>‹#›</a:t>
            </a:fld>
            <a:endParaRPr lang="zh-CN" altLang="en-US" sz="1200">
              <a:solidFill>
                <a:srgbClr val="898989"/>
              </a:solidFill>
            </a:endParaRPr>
          </a:p>
        </p:txBody>
      </p:sp>
      <p:sp>
        <p:nvSpPr>
          <p:cNvPr id="1048862" name="页脚占位符 1048861"/>
          <p:cNvSpPr>
            <a:spLocks noGrp="1"/>
          </p:cNvSpPr>
          <p:nvPr>
            <p:ph type="ftr" sz="quarter" idx="4294967295"/>
          </p:nvPr>
        </p:nvSpPr>
        <p:spPr>
          <a:xfrm>
            <a:off x="3028950" y="6356350"/>
            <a:ext cx="30861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200">
              <a:solidFill>
                <a:srgbClr val="898989"/>
              </a:solidFill>
            </a:endParaRPr>
          </a:p>
        </p:txBody>
      </p:sp>
    </p:spTree>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1048870" name="Title 1"/>
          <p:cNvSpPr>
            <a:spLocks noGrp="1"/>
          </p:cNvSpPr>
          <p:nvPr>
            <p:ph type="title"/>
          </p:nvPr>
        </p:nvSpPr>
        <p:spPr/>
        <p:txBody>
          <a:bodyPr/>
          <a:lstStyle/>
          <a:p>
            <a:r>
              <a:rPr lang="en-US" altLang="zh-CN" smtClean="0"/>
              <a:t>单击此处编辑母版标题样式</a:t>
            </a:r>
            <a:endParaRPr lang="zh-CN" altLang="en-US"/>
          </a:p>
        </p:txBody>
      </p:sp>
      <p:sp>
        <p:nvSpPr>
          <p:cNvPr id="1048871" name="Content Placeholder 2"/>
          <p:cNvSpPr>
            <a:spLocks noGrp="1"/>
          </p:cNvSpPr>
          <p:nvPr>
            <p:ph sz="half" idx="1"/>
          </p:nvPr>
        </p:nvSpPr>
        <p:spPr>
          <a:xfrm>
            <a:off x="628650" y="1825625"/>
            <a:ext cx="3886200" cy="4351338"/>
          </a:xfrm>
        </p:spPr>
        <p:txBody>
          <a:bodyPr/>
          <a:lstStyle/>
          <a:p>
            <a:pPr lvl="0"/>
            <a:r>
              <a:rPr lang="en-US" altLang="zh-CN" smtClean="0"/>
              <a:t>单击此处编辑母版文本样式</a:t>
            </a:r>
          </a:p>
          <a:p>
            <a:pPr lvl="1"/>
            <a:r>
              <a:rPr lang="en-US" altLang="zh-CN" smtClean="0"/>
              <a:t>第二级</a:t>
            </a:r>
          </a:p>
          <a:p>
            <a:pPr lvl="2"/>
            <a:r>
              <a:rPr lang="en-US" altLang="zh-CN" smtClean="0"/>
              <a:t>第三级</a:t>
            </a:r>
          </a:p>
          <a:p>
            <a:pPr lvl="3"/>
            <a:r>
              <a:rPr lang="en-US" altLang="zh-CN" smtClean="0"/>
              <a:t>第四级</a:t>
            </a:r>
          </a:p>
          <a:p>
            <a:pPr lvl="4"/>
            <a:r>
              <a:rPr lang="en-US" altLang="zh-CN" smtClean="0"/>
              <a:t>第五级</a:t>
            </a:r>
          </a:p>
        </p:txBody>
      </p:sp>
      <p:sp>
        <p:nvSpPr>
          <p:cNvPr id="1048872" name="Content Placeholder 3"/>
          <p:cNvSpPr>
            <a:spLocks noGrp="1"/>
          </p:cNvSpPr>
          <p:nvPr>
            <p:ph sz="half" idx="2"/>
          </p:nvPr>
        </p:nvSpPr>
        <p:spPr>
          <a:xfrm>
            <a:off x="4629150" y="1825625"/>
            <a:ext cx="3886200" cy="4351338"/>
          </a:xfrm>
        </p:spPr>
        <p:txBody>
          <a:bodyPr/>
          <a:lstStyle/>
          <a:p>
            <a:pPr lvl="0"/>
            <a:r>
              <a:rPr lang="en-US" altLang="zh-CN" smtClean="0"/>
              <a:t>单击此处编辑母版文本样式</a:t>
            </a:r>
          </a:p>
          <a:p>
            <a:pPr lvl="1"/>
            <a:r>
              <a:rPr lang="en-US" altLang="zh-CN" smtClean="0"/>
              <a:t>第二级</a:t>
            </a:r>
          </a:p>
          <a:p>
            <a:pPr lvl="2"/>
            <a:r>
              <a:rPr lang="en-US" altLang="zh-CN" smtClean="0"/>
              <a:t>第三级</a:t>
            </a:r>
          </a:p>
          <a:p>
            <a:pPr lvl="3"/>
            <a:r>
              <a:rPr lang="en-US" altLang="zh-CN" smtClean="0"/>
              <a:t>第四级</a:t>
            </a:r>
          </a:p>
          <a:p>
            <a:pPr lvl="4"/>
            <a:r>
              <a:rPr lang="en-US" altLang="zh-CN" smtClean="0"/>
              <a:t>第五级</a:t>
            </a:r>
          </a:p>
        </p:txBody>
      </p:sp>
      <p:sp>
        <p:nvSpPr>
          <p:cNvPr id="1048861" name="日期占位符 1048860"/>
          <p:cNvSpPr>
            <a:spLocks noGrp="1"/>
          </p:cNvSpPr>
          <p:nvPr>
            <p:ph type="dt" sz="half" idx="4294967295"/>
          </p:nvPr>
        </p:nvSpPr>
        <p:spPr>
          <a:xfrm>
            <a:off x="6286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fld id="{566ABCEB-ACFC-4714-9973-3DA970169C29}" type="datetime1">
              <a:rPr lang="zh-CN" altLang="en-US" sz="1200">
                <a:solidFill>
                  <a:srgbClr val="898989"/>
                </a:solidFill>
              </a:rPr>
              <a:pPr lvl="0" indent="-342900"/>
              <a:t>2019/12/16</a:t>
            </a:fld>
            <a:endParaRPr lang="zh-CN" altLang="en-US" sz="1200">
              <a:solidFill>
                <a:srgbClr val="898989"/>
              </a:solidFill>
            </a:endParaRPr>
          </a:p>
        </p:txBody>
      </p:sp>
      <p:sp>
        <p:nvSpPr>
          <p:cNvPr id="1048863" name="灯片编号占位符 1048862"/>
          <p:cNvSpPr>
            <a:spLocks noGrp="1"/>
          </p:cNvSpPr>
          <p:nvPr>
            <p:ph type="sldNum" sz="quarter" idx="4294967295"/>
          </p:nvPr>
        </p:nvSpPr>
        <p:spPr>
          <a:xfrm>
            <a:off x="64579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r"/>
            <a:fld id="{566ABCEB-ACFC-4714-9973-3DA970169C29}" type="slidenum">
              <a:rPr lang="zh-CN" altLang="en-US" sz="1200">
                <a:solidFill>
                  <a:srgbClr val="898989"/>
                </a:solidFill>
              </a:rPr>
              <a:pPr lvl="0" indent="-342900" algn="r"/>
              <a:t>‹#›</a:t>
            </a:fld>
            <a:endParaRPr lang="zh-CN" altLang="en-US" sz="1200">
              <a:solidFill>
                <a:srgbClr val="898989"/>
              </a:solidFill>
            </a:endParaRPr>
          </a:p>
        </p:txBody>
      </p:sp>
      <p:sp>
        <p:nvSpPr>
          <p:cNvPr id="1048862" name="页脚占位符 1048861"/>
          <p:cNvSpPr>
            <a:spLocks noGrp="1"/>
          </p:cNvSpPr>
          <p:nvPr>
            <p:ph type="ftr" sz="quarter" idx="4294967295"/>
          </p:nvPr>
        </p:nvSpPr>
        <p:spPr>
          <a:xfrm>
            <a:off x="3028950" y="6356350"/>
            <a:ext cx="30861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200">
              <a:solidFill>
                <a:srgbClr val="898989"/>
              </a:solidFill>
            </a:endParaRPr>
          </a:p>
        </p:txBody>
      </p:sp>
    </p:spTree>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1048873" name="Title 1"/>
          <p:cNvSpPr>
            <a:spLocks noGrp="1"/>
          </p:cNvSpPr>
          <p:nvPr>
            <p:ph type="title"/>
          </p:nvPr>
        </p:nvSpPr>
        <p:spPr>
          <a:xfrm>
            <a:off x="629841" y="365125"/>
            <a:ext cx="7886700" cy="1325563"/>
          </a:xfrm>
        </p:spPr>
        <p:txBody>
          <a:bodyPr/>
          <a:lstStyle/>
          <a:p>
            <a:r>
              <a:rPr lang="en-US" altLang="zh-CN" smtClean="0"/>
              <a:t>单击此处编辑母版标题样式</a:t>
            </a:r>
            <a:endParaRPr lang="zh-CN" altLang="en-US"/>
          </a:p>
        </p:txBody>
      </p:sp>
      <p:sp>
        <p:nvSpPr>
          <p:cNvPr id="1048874" name="Text Placeholder 2"/>
          <p:cNvSpPr>
            <a:spLocks noGrp="1"/>
          </p:cNvSpPr>
          <p:nvPr>
            <p:ph type="body" idx="1"/>
          </p:nvPr>
        </p:nvSpPr>
        <p:spPr>
          <a:xfrm>
            <a:off x="629841"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smtClean="0"/>
              <a:t>单击此处编辑母版文本样式</a:t>
            </a:r>
          </a:p>
        </p:txBody>
      </p:sp>
      <p:sp>
        <p:nvSpPr>
          <p:cNvPr id="1048875" name="Content Placeholder 3"/>
          <p:cNvSpPr>
            <a:spLocks noGrp="1"/>
          </p:cNvSpPr>
          <p:nvPr>
            <p:ph sz="half" idx="2"/>
          </p:nvPr>
        </p:nvSpPr>
        <p:spPr>
          <a:xfrm>
            <a:off x="629841" y="2505075"/>
            <a:ext cx="3868340" cy="3684588"/>
          </a:xfrm>
        </p:spPr>
        <p:txBody>
          <a:bodyPr/>
          <a:lstStyle/>
          <a:p>
            <a:pPr lvl="0"/>
            <a:r>
              <a:rPr lang="en-US" altLang="zh-CN" smtClean="0"/>
              <a:t>单击此处编辑母版文本样式</a:t>
            </a:r>
          </a:p>
          <a:p>
            <a:pPr lvl="1"/>
            <a:r>
              <a:rPr lang="en-US" altLang="zh-CN" smtClean="0"/>
              <a:t>第二级</a:t>
            </a:r>
          </a:p>
          <a:p>
            <a:pPr lvl="2"/>
            <a:r>
              <a:rPr lang="en-US" altLang="zh-CN" smtClean="0"/>
              <a:t>第三级</a:t>
            </a:r>
          </a:p>
          <a:p>
            <a:pPr lvl="3"/>
            <a:r>
              <a:rPr lang="en-US" altLang="zh-CN" smtClean="0"/>
              <a:t>第四级</a:t>
            </a:r>
          </a:p>
          <a:p>
            <a:pPr lvl="4"/>
            <a:r>
              <a:rPr lang="en-US" altLang="zh-CN" smtClean="0"/>
              <a:t>第五级</a:t>
            </a:r>
          </a:p>
        </p:txBody>
      </p:sp>
      <p:sp>
        <p:nvSpPr>
          <p:cNvPr id="1048876"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smtClean="0"/>
              <a:t>单击此处编辑母版文本样式</a:t>
            </a:r>
          </a:p>
        </p:txBody>
      </p:sp>
      <p:sp>
        <p:nvSpPr>
          <p:cNvPr id="1048877" name="Content Placeholder 5"/>
          <p:cNvSpPr>
            <a:spLocks noGrp="1"/>
          </p:cNvSpPr>
          <p:nvPr>
            <p:ph sz="quarter" idx="4"/>
          </p:nvPr>
        </p:nvSpPr>
        <p:spPr>
          <a:xfrm>
            <a:off x="4629150" y="2505075"/>
            <a:ext cx="3887391" cy="3684588"/>
          </a:xfrm>
        </p:spPr>
        <p:txBody>
          <a:bodyPr/>
          <a:lstStyle/>
          <a:p>
            <a:pPr lvl="0"/>
            <a:r>
              <a:rPr lang="en-US" altLang="zh-CN" smtClean="0"/>
              <a:t>单击此处编辑母版文本样式</a:t>
            </a:r>
          </a:p>
          <a:p>
            <a:pPr lvl="1"/>
            <a:r>
              <a:rPr lang="en-US" altLang="zh-CN" smtClean="0"/>
              <a:t>第二级</a:t>
            </a:r>
          </a:p>
          <a:p>
            <a:pPr lvl="2"/>
            <a:r>
              <a:rPr lang="en-US" altLang="zh-CN" smtClean="0"/>
              <a:t>第三级</a:t>
            </a:r>
          </a:p>
          <a:p>
            <a:pPr lvl="3"/>
            <a:r>
              <a:rPr lang="en-US" altLang="zh-CN" smtClean="0"/>
              <a:t>第四级</a:t>
            </a:r>
          </a:p>
          <a:p>
            <a:pPr lvl="4"/>
            <a:r>
              <a:rPr lang="en-US" altLang="zh-CN" smtClean="0"/>
              <a:t>第五级</a:t>
            </a:r>
          </a:p>
        </p:txBody>
      </p:sp>
      <p:sp>
        <p:nvSpPr>
          <p:cNvPr id="1048861" name="日期占位符 1048860"/>
          <p:cNvSpPr>
            <a:spLocks noGrp="1"/>
          </p:cNvSpPr>
          <p:nvPr>
            <p:ph type="dt" sz="half" idx="4294967295"/>
          </p:nvPr>
        </p:nvSpPr>
        <p:spPr>
          <a:xfrm>
            <a:off x="6286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fld id="{566ABCEB-ACFC-4714-9973-3DA970169C29}" type="datetime1">
              <a:rPr lang="zh-CN" altLang="en-US" sz="1200">
                <a:solidFill>
                  <a:srgbClr val="898989"/>
                </a:solidFill>
              </a:rPr>
              <a:pPr lvl="0" indent="-342900"/>
              <a:t>2019/12/16</a:t>
            </a:fld>
            <a:endParaRPr lang="zh-CN" altLang="en-US" sz="1200">
              <a:solidFill>
                <a:srgbClr val="898989"/>
              </a:solidFill>
            </a:endParaRPr>
          </a:p>
        </p:txBody>
      </p:sp>
      <p:sp>
        <p:nvSpPr>
          <p:cNvPr id="1048863" name="灯片编号占位符 1048862"/>
          <p:cNvSpPr>
            <a:spLocks noGrp="1"/>
          </p:cNvSpPr>
          <p:nvPr>
            <p:ph type="sldNum" sz="quarter" idx="4294967295"/>
          </p:nvPr>
        </p:nvSpPr>
        <p:spPr>
          <a:xfrm>
            <a:off x="64579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r"/>
            <a:fld id="{566ABCEB-ACFC-4714-9973-3DA970169C29}" type="slidenum">
              <a:rPr lang="zh-CN" altLang="en-US" sz="1200">
                <a:solidFill>
                  <a:srgbClr val="898989"/>
                </a:solidFill>
              </a:rPr>
              <a:pPr lvl="0" indent="-342900" algn="r"/>
              <a:t>‹#›</a:t>
            </a:fld>
            <a:endParaRPr lang="zh-CN" altLang="en-US" sz="1200">
              <a:solidFill>
                <a:srgbClr val="898989"/>
              </a:solidFill>
            </a:endParaRPr>
          </a:p>
        </p:txBody>
      </p:sp>
      <p:sp>
        <p:nvSpPr>
          <p:cNvPr id="1048862" name="页脚占位符 1048861"/>
          <p:cNvSpPr>
            <a:spLocks noGrp="1"/>
          </p:cNvSpPr>
          <p:nvPr>
            <p:ph type="ftr" sz="quarter" idx="4294967295"/>
          </p:nvPr>
        </p:nvSpPr>
        <p:spPr>
          <a:xfrm>
            <a:off x="3028950" y="6356350"/>
            <a:ext cx="30861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200">
              <a:solidFill>
                <a:srgbClr val="898989"/>
              </a:solidFill>
            </a:endParaRPr>
          </a:p>
        </p:txBody>
      </p:sp>
    </p:spTree>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1048878" name="Title 1"/>
          <p:cNvSpPr>
            <a:spLocks noGrp="1"/>
          </p:cNvSpPr>
          <p:nvPr>
            <p:ph type="title"/>
          </p:nvPr>
        </p:nvSpPr>
        <p:spPr/>
        <p:txBody>
          <a:bodyPr/>
          <a:lstStyle/>
          <a:p>
            <a:r>
              <a:rPr lang="en-US" altLang="zh-CN" smtClean="0"/>
              <a:t>单击此处编辑母版标题样式</a:t>
            </a:r>
            <a:endParaRPr lang="zh-CN" altLang="en-US"/>
          </a:p>
        </p:txBody>
      </p:sp>
      <p:sp>
        <p:nvSpPr>
          <p:cNvPr id="1048861" name="日期占位符 1048860"/>
          <p:cNvSpPr>
            <a:spLocks noGrp="1"/>
          </p:cNvSpPr>
          <p:nvPr>
            <p:ph type="dt" sz="half" idx="4294967295"/>
          </p:nvPr>
        </p:nvSpPr>
        <p:spPr>
          <a:xfrm>
            <a:off x="6286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fld id="{566ABCEB-ACFC-4714-9973-3DA970169C29}" type="datetime1">
              <a:rPr lang="zh-CN" altLang="en-US" sz="1200">
                <a:solidFill>
                  <a:srgbClr val="898989"/>
                </a:solidFill>
              </a:rPr>
              <a:pPr lvl="0" indent="-342900"/>
              <a:t>2019/12/16</a:t>
            </a:fld>
            <a:endParaRPr lang="zh-CN" altLang="en-US" sz="1200">
              <a:solidFill>
                <a:srgbClr val="898989"/>
              </a:solidFill>
            </a:endParaRPr>
          </a:p>
        </p:txBody>
      </p:sp>
      <p:sp>
        <p:nvSpPr>
          <p:cNvPr id="1048863" name="灯片编号占位符 1048862"/>
          <p:cNvSpPr>
            <a:spLocks noGrp="1"/>
          </p:cNvSpPr>
          <p:nvPr>
            <p:ph type="sldNum" sz="quarter" idx="4294967295"/>
          </p:nvPr>
        </p:nvSpPr>
        <p:spPr>
          <a:xfrm>
            <a:off x="64579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r"/>
            <a:fld id="{566ABCEB-ACFC-4714-9973-3DA970169C29}" type="slidenum">
              <a:rPr lang="zh-CN" altLang="en-US" sz="1200">
                <a:solidFill>
                  <a:srgbClr val="898989"/>
                </a:solidFill>
              </a:rPr>
              <a:pPr lvl="0" indent="-342900" algn="r"/>
              <a:t>‹#›</a:t>
            </a:fld>
            <a:endParaRPr lang="zh-CN" altLang="en-US" sz="1200">
              <a:solidFill>
                <a:srgbClr val="898989"/>
              </a:solidFill>
            </a:endParaRPr>
          </a:p>
        </p:txBody>
      </p:sp>
      <p:sp>
        <p:nvSpPr>
          <p:cNvPr id="1048862" name="页脚占位符 1048861"/>
          <p:cNvSpPr>
            <a:spLocks noGrp="1"/>
          </p:cNvSpPr>
          <p:nvPr>
            <p:ph type="ftr" sz="quarter" idx="4294967295"/>
          </p:nvPr>
        </p:nvSpPr>
        <p:spPr>
          <a:xfrm>
            <a:off x="3028950" y="6356350"/>
            <a:ext cx="30861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200">
              <a:solidFill>
                <a:srgbClr val="898989"/>
              </a:solidFill>
            </a:endParaRPr>
          </a:p>
        </p:txBody>
      </p:sp>
    </p:spTree>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1048861" name="日期占位符 1048860"/>
          <p:cNvSpPr>
            <a:spLocks noGrp="1"/>
          </p:cNvSpPr>
          <p:nvPr>
            <p:ph type="dt" sz="half" idx="4294967295"/>
          </p:nvPr>
        </p:nvSpPr>
        <p:spPr>
          <a:xfrm>
            <a:off x="6286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fld id="{566ABCEB-ACFC-4714-9973-3DA970169C29}" type="datetime1">
              <a:rPr lang="zh-CN" altLang="en-US" sz="1200">
                <a:solidFill>
                  <a:srgbClr val="898989"/>
                </a:solidFill>
              </a:rPr>
              <a:pPr lvl="0" indent="-342900"/>
              <a:t>2019/12/16</a:t>
            </a:fld>
            <a:endParaRPr lang="zh-CN" altLang="en-US" sz="1200">
              <a:solidFill>
                <a:srgbClr val="898989"/>
              </a:solidFill>
            </a:endParaRPr>
          </a:p>
        </p:txBody>
      </p:sp>
      <p:sp>
        <p:nvSpPr>
          <p:cNvPr id="1048863" name="灯片编号占位符 1048862"/>
          <p:cNvSpPr>
            <a:spLocks noGrp="1"/>
          </p:cNvSpPr>
          <p:nvPr>
            <p:ph type="sldNum" sz="quarter" idx="4294967295"/>
          </p:nvPr>
        </p:nvSpPr>
        <p:spPr>
          <a:xfrm>
            <a:off x="64579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r"/>
            <a:fld id="{566ABCEB-ACFC-4714-9973-3DA970169C29}" type="slidenum">
              <a:rPr lang="zh-CN" altLang="en-US" sz="1200">
                <a:solidFill>
                  <a:srgbClr val="898989"/>
                </a:solidFill>
              </a:rPr>
              <a:pPr lvl="0" indent="-342900" algn="r"/>
              <a:t>‹#›</a:t>
            </a:fld>
            <a:endParaRPr lang="zh-CN" altLang="en-US" sz="1200">
              <a:solidFill>
                <a:srgbClr val="898989"/>
              </a:solidFill>
            </a:endParaRPr>
          </a:p>
        </p:txBody>
      </p:sp>
      <p:sp>
        <p:nvSpPr>
          <p:cNvPr id="1048862" name="页脚占位符 1048861"/>
          <p:cNvSpPr>
            <a:spLocks noGrp="1"/>
          </p:cNvSpPr>
          <p:nvPr>
            <p:ph type="ftr" sz="quarter" idx="4294967295"/>
          </p:nvPr>
        </p:nvSpPr>
        <p:spPr>
          <a:xfrm>
            <a:off x="3028950" y="6356350"/>
            <a:ext cx="30861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200">
              <a:solidFill>
                <a:srgbClr val="898989"/>
              </a:solidFill>
            </a:endParaRPr>
          </a:p>
        </p:txBody>
      </p:sp>
    </p:spTree>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type="objTx" preserve="1">
  <p:cSld name="内容和标题">
    <p:spTree>
      <p:nvGrpSpPr>
        <p:cNvPr id="1" name=""/>
        <p:cNvGrpSpPr/>
        <p:nvPr/>
      </p:nvGrpSpPr>
      <p:grpSpPr>
        <a:xfrm>
          <a:off x="0" y="0"/>
          <a:ext cx="0" cy="0"/>
          <a:chOff x="0" y="0"/>
          <a:chExt cx="0" cy="0"/>
        </a:xfrm>
      </p:grpSpPr>
      <p:sp>
        <p:nvSpPr>
          <p:cNvPr id="1048879" name="Title 1"/>
          <p:cNvSpPr>
            <a:spLocks noGrp="1"/>
          </p:cNvSpPr>
          <p:nvPr>
            <p:ph type="title"/>
          </p:nvPr>
        </p:nvSpPr>
        <p:spPr>
          <a:xfrm>
            <a:off x="629841" y="457200"/>
            <a:ext cx="2949177" cy="1600200"/>
          </a:xfrm>
        </p:spPr>
        <p:txBody>
          <a:bodyPr anchor="b"/>
          <a:lstStyle>
            <a:lvl1pPr>
              <a:defRPr sz="3200"/>
            </a:lvl1pPr>
          </a:lstStyle>
          <a:p>
            <a:r>
              <a:rPr lang="en-US" altLang="zh-CN" smtClean="0"/>
              <a:t>单击此处编辑母版标题样式</a:t>
            </a:r>
            <a:endParaRPr lang="zh-CN" altLang="en-US"/>
          </a:p>
        </p:txBody>
      </p:sp>
      <p:sp>
        <p:nvSpPr>
          <p:cNvPr id="1048880" name="Text Placeholder 3"/>
          <p:cNvSpPr>
            <a:spLocks noGrp="1"/>
          </p:cNvSpPr>
          <p:nvPr>
            <p:ph type="body" sz="half" idx="2"/>
          </p:nvPr>
        </p:nvSpPr>
        <p:spPr>
          <a:xfrm>
            <a:off x="629841" y="2057400"/>
            <a:ext cx="294917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ltLang="zh-CN" smtClean="0"/>
              <a:t>单击此处编辑母版文本样式</a:t>
            </a:r>
          </a:p>
        </p:txBody>
      </p:sp>
      <p:sp>
        <p:nvSpPr>
          <p:cNvPr id="1048881" name="Content Placeholder 2"/>
          <p:cNvSpPr>
            <a:spLocks noGrp="1"/>
          </p:cNvSpPr>
          <p:nvPr>
            <p:ph idx="1"/>
          </p:nvPr>
        </p:nvSpPr>
        <p:spPr>
          <a:xfrm>
            <a:off x="3887391" y="987424"/>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ltLang="zh-CN" smtClean="0"/>
              <a:t>单击此处编辑母版文本样式</a:t>
            </a:r>
          </a:p>
          <a:p>
            <a:pPr lvl="1"/>
            <a:r>
              <a:rPr lang="en-US" altLang="zh-CN" smtClean="0"/>
              <a:t>第二级</a:t>
            </a:r>
          </a:p>
          <a:p>
            <a:pPr lvl="2"/>
            <a:r>
              <a:rPr lang="en-US" altLang="zh-CN" smtClean="0"/>
              <a:t>第三级</a:t>
            </a:r>
          </a:p>
          <a:p>
            <a:pPr lvl="3"/>
            <a:r>
              <a:rPr lang="en-US" altLang="zh-CN" smtClean="0"/>
              <a:t>第四级</a:t>
            </a:r>
          </a:p>
          <a:p>
            <a:pPr lvl="4"/>
            <a:r>
              <a:rPr lang="en-US" altLang="zh-CN" smtClean="0"/>
              <a:t>第五级</a:t>
            </a:r>
          </a:p>
        </p:txBody>
      </p:sp>
      <p:sp>
        <p:nvSpPr>
          <p:cNvPr id="1048861" name="日期占位符 1048860"/>
          <p:cNvSpPr>
            <a:spLocks noGrp="1"/>
          </p:cNvSpPr>
          <p:nvPr>
            <p:ph type="dt" sz="half" idx="4294967295"/>
          </p:nvPr>
        </p:nvSpPr>
        <p:spPr>
          <a:xfrm>
            <a:off x="6286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fld id="{566ABCEB-ACFC-4714-9973-3DA970169C29}" type="datetime1">
              <a:rPr lang="zh-CN" altLang="en-US" sz="1200">
                <a:solidFill>
                  <a:srgbClr val="898989"/>
                </a:solidFill>
              </a:rPr>
              <a:pPr lvl="0" indent="-342900"/>
              <a:t>2019/12/16</a:t>
            </a:fld>
            <a:endParaRPr lang="zh-CN" altLang="en-US" sz="1200">
              <a:solidFill>
                <a:srgbClr val="898989"/>
              </a:solidFill>
            </a:endParaRPr>
          </a:p>
        </p:txBody>
      </p:sp>
      <p:sp>
        <p:nvSpPr>
          <p:cNvPr id="1048863" name="灯片编号占位符 1048862"/>
          <p:cNvSpPr>
            <a:spLocks noGrp="1"/>
          </p:cNvSpPr>
          <p:nvPr>
            <p:ph type="sldNum" sz="quarter" idx="4294967295"/>
          </p:nvPr>
        </p:nvSpPr>
        <p:spPr>
          <a:xfrm>
            <a:off x="64579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r"/>
            <a:fld id="{566ABCEB-ACFC-4714-9973-3DA970169C29}" type="slidenum">
              <a:rPr lang="zh-CN" altLang="en-US" sz="1200">
                <a:solidFill>
                  <a:srgbClr val="898989"/>
                </a:solidFill>
              </a:rPr>
              <a:pPr lvl="0" indent="-342900" algn="r"/>
              <a:t>‹#›</a:t>
            </a:fld>
            <a:endParaRPr lang="zh-CN" altLang="en-US" sz="1200">
              <a:solidFill>
                <a:srgbClr val="898989"/>
              </a:solidFill>
            </a:endParaRPr>
          </a:p>
        </p:txBody>
      </p:sp>
      <p:sp>
        <p:nvSpPr>
          <p:cNvPr id="1048862" name="页脚占位符 1048861"/>
          <p:cNvSpPr>
            <a:spLocks noGrp="1"/>
          </p:cNvSpPr>
          <p:nvPr>
            <p:ph type="ftr" sz="quarter" idx="4294967295"/>
          </p:nvPr>
        </p:nvSpPr>
        <p:spPr>
          <a:xfrm>
            <a:off x="3028950" y="6356350"/>
            <a:ext cx="30861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200">
              <a:solidFill>
                <a:srgbClr val="898989"/>
              </a:solidFil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1049020" name="Title 1"/>
          <p:cNvSpPr>
            <a:spLocks noGrp="1"/>
          </p:cNvSpPr>
          <p:nvPr>
            <p:ph type="title"/>
          </p:nvPr>
        </p:nvSpPr>
        <p:spPr/>
        <p:txBody>
          <a:bodyPr/>
          <a:lstStyle/>
          <a:p>
            <a:r>
              <a:rPr lang="en-US" altLang="zh-CN" smtClean="0"/>
              <a:t>单击此处编辑母版标题样式</a:t>
            </a:r>
            <a:endParaRPr lang="zh-CN" altLang="en-US"/>
          </a:p>
        </p:txBody>
      </p:sp>
      <p:sp>
        <p:nvSpPr>
          <p:cNvPr id="1049021" name="Content Placeholder 2"/>
          <p:cNvSpPr>
            <a:spLocks noGrp="1"/>
          </p:cNvSpPr>
          <p:nvPr>
            <p:ph idx="1"/>
          </p:nvPr>
        </p:nvSpPr>
        <p:spPr/>
        <p:txBody>
          <a:bodyPr/>
          <a:lstStyle/>
          <a:p>
            <a:pPr lvl="0"/>
            <a:r>
              <a:rPr lang="en-US" altLang="zh-CN" smtClean="0"/>
              <a:t>单击此处编辑母版文本样式</a:t>
            </a:r>
          </a:p>
          <a:p>
            <a:pPr lvl="1"/>
            <a:r>
              <a:rPr lang="en-US" altLang="zh-CN" smtClean="0"/>
              <a:t>第二级</a:t>
            </a:r>
          </a:p>
          <a:p>
            <a:pPr lvl="2"/>
            <a:r>
              <a:rPr lang="en-US" altLang="zh-CN" smtClean="0"/>
              <a:t>第三级</a:t>
            </a:r>
          </a:p>
          <a:p>
            <a:pPr lvl="3"/>
            <a:r>
              <a:rPr lang="en-US" altLang="zh-CN" smtClean="0"/>
              <a:t>第四级</a:t>
            </a:r>
          </a:p>
          <a:p>
            <a:pPr lvl="4"/>
            <a:r>
              <a:rPr lang="en-US" altLang="zh-CN" smtClean="0"/>
              <a:t>第五级</a:t>
            </a:r>
          </a:p>
        </p:txBody>
      </p:sp>
      <p:sp>
        <p:nvSpPr>
          <p:cNvPr id="1049014" name="日期占位符 1049013"/>
          <p:cNvSpPr>
            <a:spLocks noGrp="1"/>
          </p:cNvSpPr>
          <p:nvPr>
            <p:ph type="dt" sz="half" idx="4294967295"/>
          </p:nvPr>
        </p:nvSpPr>
        <p:spPr>
          <a:xfrm>
            <a:off x="6286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fld id="{566ABCEB-ACFC-4714-9973-3DA970169C29}" type="datetime1">
              <a:rPr lang="zh-CN" altLang="en-US" sz="1200">
                <a:solidFill>
                  <a:srgbClr val="898989"/>
                </a:solidFill>
                <a:latin typeface="Arial" pitchFamily="34" charset="0"/>
                <a:ea typeface="宋体" pitchFamily="2" charset="-122"/>
              </a:rPr>
              <a:pPr lvl="0" indent="-342900"/>
              <a:t>2019/12/16</a:t>
            </a:fld>
            <a:endParaRPr lang="zh-CN" altLang="en-US" sz="1200">
              <a:solidFill>
                <a:srgbClr val="898989"/>
              </a:solidFill>
              <a:latin typeface="Arial" pitchFamily="34" charset="0"/>
              <a:ea typeface="宋体" pitchFamily="2" charset="-122"/>
            </a:endParaRPr>
          </a:p>
        </p:txBody>
      </p:sp>
      <p:sp>
        <p:nvSpPr>
          <p:cNvPr id="1049016" name="灯片编号占位符 1049015"/>
          <p:cNvSpPr>
            <a:spLocks noGrp="1"/>
          </p:cNvSpPr>
          <p:nvPr>
            <p:ph type="sldNum" sz="quarter" idx="4294967295"/>
          </p:nvPr>
        </p:nvSpPr>
        <p:spPr>
          <a:xfrm>
            <a:off x="64579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r"/>
            <a:fld id="{566ABCEB-ACFC-4714-9973-3DA970169C29}" type="slidenum">
              <a:rPr lang="zh-CN" altLang="en-US" sz="1200">
                <a:solidFill>
                  <a:srgbClr val="898989"/>
                </a:solidFill>
                <a:latin typeface="Arial" pitchFamily="34" charset="0"/>
                <a:ea typeface="宋体" pitchFamily="2" charset="-122"/>
              </a:rPr>
              <a:pPr lvl="0" indent="-342900" algn="r"/>
              <a:t>‹#›</a:t>
            </a:fld>
            <a:endParaRPr lang="zh-CN" altLang="en-US" sz="1200">
              <a:solidFill>
                <a:srgbClr val="898989"/>
              </a:solidFill>
              <a:latin typeface="Arial" pitchFamily="34" charset="0"/>
              <a:ea typeface="宋体" pitchFamily="2" charset="-122"/>
            </a:endParaRPr>
          </a:p>
        </p:txBody>
      </p:sp>
      <p:sp>
        <p:nvSpPr>
          <p:cNvPr id="1049015" name="页脚占位符 1049014"/>
          <p:cNvSpPr>
            <a:spLocks noGrp="1"/>
          </p:cNvSpPr>
          <p:nvPr>
            <p:ph type="ftr" sz="quarter" idx="4294967295"/>
          </p:nvPr>
        </p:nvSpPr>
        <p:spPr>
          <a:xfrm>
            <a:off x="3028950" y="6356350"/>
            <a:ext cx="30861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200">
              <a:solidFill>
                <a:srgbClr val="898989"/>
              </a:solidFill>
              <a:latin typeface="Arial" pitchFamily="34" charset="0"/>
              <a:ea typeface="宋体" pitchFamily="2" charset="-122"/>
            </a:endParaRPr>
          </a:p>
        </p:txBody>
      </p:sp>
    </p:spTree>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type="picTx" preserve="1">
  <p:cSld name="图片和标题">
    <p:spTree>
      <p:nvGrpSpPr>
        <p:cNvPr id="1" name=""/>
        <p:cNvGrpSpPr/>
        <p:nvPr/>
      </p:nvGrpSpPr>
      <p:grpSpPr>
        <a:xfrm>
          <a:off x="0" y="0"/>
          <a:ext cx="0" cy="0"/>
          <a:chOff x="0" y="0"/>
          <a:chExt cx="0" cy="0"/>
        </a:xfrm>
      </p:grpSpPr>
      <p:sp>
        <p:nvSpPr>
          <p:cNvPr id="1048882" name="Title 1"/>
          <p:cNvSpPr>
            <a:spLocks noGrp="1"/>
          </p:cNvSpPr>
          <p:nvPr>
            <p:ph type="title"/>
          </p:nvPr>
        </p:nvSpPr>
        <p:spPr>
          <a:xfrm>
            <a:off x="629841" y="457200"/>
            <a:ext cx="2949177" cy="1600200"/>
          </a:xfrm>
        </p:spPr>
        <p:txBody>
          <a:bodyPr anchor="b"/>
          <a:lstStyle>
            <a:lvl1pPr>
              <a:defRPr sz="3200"/>
            </a:lvl1pPr>
          </a:lstStyle>
          <a:p>
            <a:r>
              <a:rPr lang="en-US" altLang="zh-CN" smtClean="0"/>
              <a:t>单击此处编辑母版标题样式</a:t>
            </a:r>
            <a:endParaRPr lang="zh-CN" altLang="en-US"/>
          </a:p>
        </p:txBody>
      </p:sp>
      <p:sp>
        <p:nvSpPr>
          <p:cNvPr id="1048883" name="Text Placeholder 3"/>
          <p:cNvSpPr>
            <a:spLocks noGrp="1"/>
          </p:cNvSpPr>
          <p:nvPr>
            <p:ph type="body" sz="half" idx="2"/>
          </p:nvPr>
        </p:nvSpPr>
        <p:spPr>
          <a:xfrm>
            <a:off x="629841" y="2057400"/>
            <a:ext cx="294917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ltLang="zh-CN" smtClean="0"/>
              <a:t>单击此处编辑母版文本样式</a:t>
            </a:r>
          </a:p>
        </p:txBody>
      </p:sp>
      <p:sp>
        <p:nvSpPr>
          <p:cNvPr id="1048884" name="Picture Placeholder 2"/>
          <p:cNvSpPr>
            <a:spLocks noGrp="1"/>
          </p:cNvSpPr>
          <p:nvPr>
            <p:ph type="pic" idx="1"/>
          </p:nvPr>
        </p:nvSpPr>
        <p:spPr>
          <a:xfrm>
            <a:off x="3887391" y="987424"/>
            <a:ext cx="4629150" cy="4873625"/>
          </a:xfrm>
        </p:spPr>
        <p:txBody>
          <a:bodyPr/>
          <a:lstStyle>
            <a:lvl1pPr marL="0" indent="0">
              <a:buNone/>
              <a:defRPr sz="3200"/>
            </a:lvl1pPr>
            <a:lvl2pPr marL="457200" indent="0">
              <a:buNone/>
              <a:defRPr sz="2800"/>
            </a:lvl2pPr>
            <a:lvl3pPr marL="914400" indent="0">
              <a:buNone/>
              <a:defRPr sz="20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1048861" name="日期占位符 1048860"/>
          <p:cNvSpPr>
            <a:spLocks noGrp="1"/>
          </p:cNvSpPr>
          <p:nvPr>
            <p:ph type="dt" sz="half" idx="4294967295"/>
          </p:nvPr>
        </p:nvSpPr>
        <p:spPr>
          <a:xfrm>
            <a:off x="6286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fld id="{566ABCEB-ACFC-4714-9973-3DA970169C29}" type="datetime1">
              <a:rPr lang="zh-CN" altLang="en-US" sz="1200">
                <a:solidFill>
                  <a:srgbClr val="898989"/>
                </a:solidFill>
              </a:rPr>
              <a:pPr lvl="0" indent="-342900"/>
              <a:t>2019/12/16</a:t>
            </a:fld>
            <a:endParaRPr lang="zh-CN" altLang="en-US" sz="1200">
              <a:solidFill>
                <a:srgbClr val="898989"/>
              </a:solidFill>
            </a:endParaRPr>
          </a:p>
        </p:txBody>
      </p:sp>
      <p:sp>
        <p:nvSpPr>
          <p:cNvPr id="1048863" name="灯片编号占位符 1048862"/>
          <p:cNvSpPr>
            <a:spLocks noGrp="1"/>
          </p:cNvSpPr>
          <p:nvPr>
            <p:ph type="sldNum" sz="quarter" idx="4294967295"/>
          </p:nvPr>
        </p:nvSpPr>
        <p:spPr>
          <a:xfrm>
            <a:off x="64579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r"/>
            <a:fld id="{566ABCEB-ACFC-4714-9973-3DA970169C29}" type="slidenum">
              <a:rPr lang="zh-CN" altLang="en-US" sz="1200">
                <a:solidFill>
                  <a:srgbClr val="898989"/>
                </a:solidFill>
              </a:rPr>
              <a:pPr lvl="0" indent="-342900" algn="r"/>
              <a:t>‹#›</a:t>
            </a:fld>
            <a:endParaRPr lang="zh-CN" altLang="en-US" sz="1200">
              <a:solidFill>
                <a:srgbClr val="898989"/>
              </a:solidFill>
            </a:endParaRPr>
          </a:p>
        </p:txBody>
      </p:sp>
      <p:sp>
        <p:nvSpPr>
          <p:cNvPr id="1048862" name="页脚占位符 1048861"/>
          <p:cNvSpPr>
            <a:spLocks noGrp="1"/>
          </p:cNvSpPr>
          <p:nvPr>
            <p:ph type="ftr" sz="quarter" idx="4294967295"/>
          </p:nvPr>
        </p:nvSpPr>
        <p:spPr>
          <a:xfrm>
            <a:off x="3028950" y="6356350"/>
            <a:ext cx="30861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200">
              <a:solidFill>
                <a:srgbClr val="898989"/>
              </a:solidFill>
            </a:endParaRPr>
          </a:p>
        </p:txBody>
      </p:sp>
    </p:spTree>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1048885" name="Title 1"/>
          <p:cNvSpPr>
            <a:spLocks noGrp="1"/>
          </p:cNvSpPr>
          <p:nvPr>
            <p:ph type="title"/>
          </p:nvPr>
        </p:nvSpPr>
        <p:spPr/>
        <p:txBody>
          <a:bodyPr/>
          <a:lstStyle/>
          <a:p>
            <a:r>
              <a:rPr lang="en-US" altLang="zh-CN" smtClean="0"/>
              <a:t>单击此处编辑母版标题样式</a:t>
            </a:r>
            <a:endParaRPr lang="zh-CN" altLang="en-US"/>
          </a:p>
        </p:txBody>
      </p:sp>
      <p:sp>
        <p:nvSpPr>
          <p:cNvPr id="1048886" name="Vertical Text Placeholder 2"/>
          <p:cNvSpPr>
            <a:spLocks noGrp="1"/>
          </p:cNvSpPr>
          <p:nvPr>
            <p:ph type="body" orient="vert" idx="1"/>
          </p:nvPr>
        </p:nvSpPr>
        <p:spPr/>
        <p:txBody>
          <a:bodyPr vert="eaVert"/>
          <a:lstStyle/>
          <a:p>
            <a:pPr lvl="0"/>
            <a:r>
              <a:rPr lang="en-US" altLang="zh-CN" smtClean="0"/>
              <a:t>单击此处编辑母版文本样式</a:t>
            </a:r>
          </a:p>
          <a:p>
            <a:pPr lvl="1"/>
            <a:r>
              <a:rPr lang="en-US" altLang="zh-CN" smtClean="0"/>
              <a:t>第二级</a:t>
            </a:r>
          </a:p>
          <a:p>
            <a:pPr lvl="2"/>
            <a:r>
              <a:rPr lang="en-US" altLang="zh-CN" smtClean="0"/>
              <a:t>第三级</a:t>
            </a:r>
          </a:p>
          <a:p>
            <a:pPr lvl="3"/>
            <a:r>
              <a:rPr lang="en-US" altLang="zh-CN" smtClean="0"/>
              <a:t>第四级</a:t>
            </a:r>
          </a:p>
          <a:p>
            <a:pPr lvl="4"/>
            <a:r>
              <a:rPr lang="en-US" altLang="zh-CN" smtClean="0"/>
              <a:t>第五级</a:t>
            </a:r>
          </a:p>
        </p:txBody>
      </p:sp>
      <p:sp>
        <p:nvSpPr>
          <p:cNvPr id="1048861" name="日期占位符 1048860"/>
          <p:cNvSpPr>
            <a:spLocks noGrp="1"/>
          </p:cNvSpPr>
          <p:nvPr>
            <p:ph type="dt" sz="half" idx="4294967295"/>
          </p:nvPr>
        </p:nvSpPr>
        <p:spPr>
          <a:xfrm>
            <a:off x="6286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fld id="{566ABCEB-ACFC-4714-9973-3DA970169C29}" type="datetime1">
              <a:rPr lang="zh-CN" altLang="en-US" sz="1200">
                <a:solidFill>
                  <a:srgbClr val="898989"/>
                </a:solidFill>
              </a:rPr>
              <a:pPr lvl="0" indent="-342900"/>
              <a:t>2019/12/16</a:t>
            </a:fld>
            <a:endParaRPr lang="zh-CN" altLang="en-US" sz="1200">
              <a:solidFill>
                <a:srgbClr val="898989"/>
              </a:solidFill>
            </a:endParaRPr>
          </a:p>
        </p:txBody>
      </p:sp>
      <p:sp>
        <p:nvSpPr>
          <p:cNvPr id="1048863" name="灯片编号占位符 1048862"/>
          <p:cNvSpPr>
            <a:spLocks noGrp="1"/>
          </p:cNvSpPr>
          <p:nvPr>
            <p:ph type="sldNum" sz="quarter" idx="4294967295"/>
          </p:nvPr>
        </p:nvSpPr>
        <p:spPr>
          <a:xfrm>
            <a:off x="64579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r"/>
            <a:fld id="{566ABCEB-ACFC-4714-9973-3DA970169C29}" type="slidenum">
              <a:rPr lang="zh-CN" altLang="en-US" sz="1200">
                <a:solidFill>
                  <a:srgbClr val="898989"/>
                </a:solidFill>
              </a:rPr>
              <a:pPr lvl="0" indent="-342900" algn="r"/>
              <a:t>‹#›</a:t>
            </a:fld>
            <a:endParaRPr lang="zh-CN" altLang="en-US" sz="1200">
              <a:solidFill>
                <a:srgbClr val="898989"/>
              </a:solidFill>
            </a:endParaRPr>
          </a:p>
        </p:txBody>
      </p:sp>
      <p:sp>
        <p:nvSpPr>
          <p:cNvPr id="1048862" name="页脚占位符 1048861"/>
          <p:cNvSpPr>
            <a:spLocks noGrp="1"/>
          </p:cNvSpPr>
          <p:nvPr>
            <p:ph type="ftr" sz="quarter" idx="4294967295"/>
          </p:nvPr>
        </p:nvSpPr>
        <p:spPr>
          <a:xfrm>
            <a:off x="3028950" y="6356350"/>
            <a:ext cx="30861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200">
              <a:solidFill>
                <a:srgbClr val="898989"/>
              </a:solidFill>
            </a:endParaRPr>
          </a:p>
        </p:txBody>
      </p:sp>
    </p:spTree>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1048887" name="Vertical Title 1"/>
          <p:cNvSpPr>
            <a:spLocks noGrp="1"/>
          </p:cNvSpPr>
          <p:nvPr>
            <p:ph type="title" orient="vert"/>
          </p:nvPr>
        </p:nvSpPr>
        <p:spPr>
          <a:xfrm>
            <a:off x="6543675" y="365125"/>
            <a:ext cx="1971675" cy="5811838"/>
          </a:xfrm>
        </p:spPr>
        <p:txBody>
          <a:bodyPr vert="eaVert"/>
          <a:lstStyle/>
          <a:p>
            <a:r>
              <a:rPr lang="en-US" altLang="zh-CN" smtClean="0"/>
              <a:t>单击此处编辑母版标题样式</a:t>
            </a:r>
            <a:endParaRPr lang="zh-CN" altLang="en-US"/>
          </a:p>
        </p:txBody>
      </p:sp>
      <p:sp>
        <p:nvSpPr>
          <p:cNvPr id="1048888" name="Vertical Text Placeholder 2"/>
          <p:cNvSpPr>
            <a:spLocks noGrp="1"/>
          </p:cNvSpPr>
          <p:nvPr>
            <p:ph type="body" orient="vert" idx="1"/>
          </p:nvPr>
        </p:nvSpPr>
        <p:spPr>
          <a:xfrm>
            <a:off x="628650" y="365125"/>
            <a:ext cx="5800725" cy="5811838"/>
          </a:xfrm>
        </p:spPr>
        <p:txBody>
          <a:bodyPr vert="eaVert"/>
          <a:lstStyle/>
          <a:p>
            <a:pPr lvl="0"/>
            <a:r>
              <a:rPr lang="en-US" altLang="zh-CN" smtClean="0"/>
              <a:t>单击此处编辑母版文本样式</a:t>
            </a:r>
          </a:p>
          <a:p>
            <a:pPr lvl="1"/>
            <a:r>
              <a:rPr lang="en-US" altLang="zh-CN" smtClean="0"/>
              <a:t>第二级</a:t>
            </a:r>
          </a:p>
          <a:p>
            <a:pPr lvl="2"/>
            <a:r>
              <a:rPr lang="en-US" altLang="zh-CN" smtClean="0"/>
              <a:t>第三级</a:t>
            </a:r>
          </a:p>
          <a:p>
            <a:pPr lvl="3"/>
            <a:r>
              <a:rPr lang="en-US" altLang="zh-CN" smtClean="0"/>
              <a:t>第四级</a:t>
            </a:r>
          </a:p>
          <a:p>
            <a:pPr lvl="4"/>
            <a:r>
              <a:rPr lang="en-US" altLang="zh-CN" smtClean="0"/>
              <a:t>第五级</a:t>
            </a:r>
          </a:p>
        </p:txBody>
      </p:sp>
      <p:sp>
        <p:nvSpPr>
          <p:cNvPr id="1048861" name="日期占位符 1048860"/>
          <p:cNvSpPr>
            <a:spLocks noGrp="1"/>
          </p:cNvSpPr>
          <p:nvPr>
            <p:ph type="dt" sz="half" idx="4294967295"/>
          </p:nvPr>
        </p:nvSpPr>
        <p:spPr>
          <a:xfrm>
            <a:off x="6286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fld id="{566ABCEB-ACFC-4714-9973-3DA970169C29}" type="datetime1">
              <a:rPr lang="zh-CN" altLang="en-US" sz="1200">
                <a:solidFill>
                  <a:srgbClr val="898989"/>
                </a:solidFill>
              </a:rPr>
              <a:pPr lvl="0" indent="-342900"/>
              <a:t>2019/12/16</a:t>
            </a:fld>
            <a:endParaRPr lang="zh-CN" altLang="en-US" sz="1200">
              <a:solidFill>
                <a:srgbClr val="898989"/>
              </a:solidFill>
            </a:endParaRPr>
          </a:p>
        </p:txBody>
      </p:sp>
      <p:sp>
        <p:nvSpPr>
          <p:cNvPr id="1048863" name="灯片编号占位符 1048862"/>
          <p:cNvSpPr>
            <a:spLocks noGrp="1"/>
          </p:cNvSpPr>
          <p:nvPr>
            <p:ph type="sldNum" sz="quarter" idx="4294967295"/>
          </p:nvPr>
        </p:nvSpPr>
        <p:spPr>
          <a:xfrm>
            <a:off x="64579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r"/>
            <a:fld id="{566ABCEB-ACFC-4714-9973-3DA970169C29}" type="slidenum">
              <a:rPr lang="zh-CN" altLang="en-US" sz="1200">
                <a:solidFill>
                  <a:srgbClr val="898989"/>
                </a:solidFill>
              </a:rPr>
              <a:pPr lvl="0" indent="-342900" algn="r"/>
              <a:t>‹#›</a:t>
            </a:fld>
            <a:endParaRPr lang="zh-CN" altLang="en-US" sz="1200">
              <a:solidFill>
                <a:srgbClr val="898989"/>
              </a:solidFill>
            </a:endParaRPr>
          </a:p>
        </p:txBody>
      </p:sp>
      <p:sp>
        <p:nvSpPr>
          <p:cNvPr id="1048862" name="页脚占位符 1048861"/>
          <p:cNvSpPr>
            <a:spLocks noGrp="1"/>
          </p:cNvSpPr>
          <p:nvPr>
            <p:ph type="ftr" sz="quarter" idx="4294967295"/>
          </p:nvPr>
        </p:nvSpPr>
        <p:spPr>
          <a:xfrm>
            <a:off x="3028950" y="6356350"/>
            <a:ext cx="30861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200">
              <a:solidFill>
                <a:srgbClr val="898989"/>
              </a:solidFill>
            </a:endParaRPr>
          </a:p>
        </p:txBody>
      </p:sp>
    </p:spTree>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1049117" name="Title 1"/>
          <p:cNvSpPr>
            <a:spLocks noGrp="1"/>
          </p:cNvSpPr>
          <p:nvPr>
            <p:ph type="ctrTitle"/>
          </p:nvPr>
        </p:nvSpPr>
        <p:spPr>
          <a:xfrm>
            <a:off x="1143000" y="1122363"/>
            <a:ext cx="6858000" cy="2387600"/>
          </a:xfrm>
        </p:spPr>
        <p:txBody>
          <a:bodyPr anchor="b"/>
          <a:lstStyle>
            <a:lvl1pPr>
              <a:defRPr sz="6000"/>
            </a:lvl1pPr>
          </a:lstStyle>
          <a:p>
            <a:r>
              <a:rPr lang="en-US" altLang="zh-CN" smtClean="0"/>
              <a:t>单击此处编辑母版标题样式</a:t>
            </a:r>
            <a:endParaRPr lang="zh-CN" altLang="en-US"/>
          </a:p>
        </p:txBody>
      </p:sp>
      <p:sp>
        <p:nvSpPr>
          <p:cNvPr id="1049118"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ltLang="zh-CN" smtClean="0"/>
              <a:t>单击此处编辑母版副标题样式</a:t>
            </a:r>
            <a:endParaRPr lang="zh-CN" altLang="en-US"/>
          </a:p>
        </p:txBody>
      </p:sp>
      <p:sp>
        <p:nvSpPr>
          <p:cNvPr id="1049114" name="日期占位符 1049113"/>
          <p:cNvSpPr>
            <a:spLocks noGrp="1"/>
          </p:cNvSpPr>
          <p:nvPr>
            <p:ph type="dt" sz="half" idx="4294967295"/>
          </p:nvPr>
        </p:nvSpPr>
        <p:spPr>
          <a:xfrm>
            <a:off x="6286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fld id="{566ABCEB-ACFC-4714-9973-3DA970169C29}" type="datetime1">
              <a:rPr lang="zh-CN" altLang="en-US" sz="1200">
                <a:solidFill>
                  <a:srgbClr val="898989"/>
                </a:solidFill>
                <a:latin typeface="Arial" pitchFamily="34" charset="0"/>
                <a:ea typeface="宋体" pitchFamily="2" charset="-122"/>
              </a:rPr>
              <a:pPr lvl="0" indent="-342900"/>
              <a:t>2019/12/16</a:t>
            </a:fld>
            <a:endParaRPr lang="zh-CN" altLang="en-US" sz="1200">
              <a:solidFill>
                <a:srgbClr val="898989"/>
              </a:solidFill>
              <a:latin typeface="Arial" pitchFamily="34" charset="0"/>
              <a:ea typeface="宋体" pitchFamily="2" charset="-122"/>
            </a:endParaRPr>
          </a:p>
        </p:txBody>
      </p:sp>
      <p:sp>
        <p:nvSpPr>
          <p:cNvPr id="1049116" name="灯片编号占位符 1049115"/>
          <p:cNvSpPr>
            <a:spLocks noGrp="1"/>
          </p:cNvSpPr>
          <p:nvPr>
            <p:ph type="sldNum" sz="quarter" idx="4294967295"/>
          </p:nvPr>
        </p:nvSpPr>
        <p:spPr>
          <a:xfrm>
            <a:off x="64579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r"/>
            <a:fld id="{566ABCEB-ACFC-4714-9973-3DA970169C29}" type="slidenum">
              <a:rPr lang="zh-CN" altLang="en-US" sz="1200">
                <a:solidFill>
                  <a:srgbClr val="898989"/>
                </a:solidFill>
                <a:latin typeface="Arial" pitchFamily="34" charset="0"/>
                <a:ea typeface="宋体" pitchFamily="2" charset="-122"/>
              </a:rPr>
              <a:pPr lvl="0" indent="-342900" algn="r"/>
              <a:t>‹#›</a:t>
            </a:fld>
            <a:endParaRPr lang="zh-CN" altLang="en-US" sz="1200">
              <a:solidFill>
                <a:srgbClr val="898989"/>
              </a:solidFill>
              <a:latin typeface="Arial" pitchFamily="34" charset="0"/>
              <a:ea typeface="宋体" pitchFamily="2" charset="-122"/>
            </a:endParaRPr>
          </a:p>
        </p:txBody>
      </p:sp>
      <p:sp>
        <p:nvSpPr>
          <p:cNvPr id="1049115" name="页脚占位符 1049114"/>
          <p:cNvSpPr>
            <a:spLocks noGrp="1"/>
          </p:cNvSpPr>
          <p:nvPr>
            <p:ph type="ftr" sz="quarter" idx="4294967295"/>
          </p:nvPr>
        </p:nvSpPr>
        <p:spPr>
          <a:xfrm>
            <a:off x="3028950" y="6356350"/>
            <a:ext cx="30861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200">
              <a:solidFill>
                <a:srgbClr val="898989"/>
              </a:solidFill>
              <a:latin typeface="Arial" pitchFamily="34" charset="0"/>
              <a:ea typeface="宋体" pitchFamily="2" charset="-122"/>
            </a:endParaRPr>
          </a:p>
        </p:txBody>
      </p:sp>
    </p:spTree>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1049119" name="Title 1"/>
          <p:cNvSpPr>
            <a:spLocks noGrp="1"/>
          </p:cNvSpPr>
          <p:nvPr>
            <p:ph type="title"/>
          </p:nvPr>
        </p:nvSpPr>
        <p:spPr/>
        <p:txBody>
          <a:bodyPr/>
          <a:lstStyle/>
          <a:p>
            <a:r>
              <a:rPr lang="en-US" altLang="zh-CN" smtClean="0"/>
              <a:t>单击此处编辑母版标题样式</a:t>
            </a:r>
            <a:endParaRPr lang="zh-CN" altLang="en-US"/>
          </a:p>
        </p:txBody>
      </p:sp>
      <p:sp>
        <p:nvSpPr>
          <p:cNvPr id="1049120" name="Content Placeholder 2"/>
          <p:cNvSpPr>
            <a:spLocks noGrp="1"/>
          </p:cNvSpPr>
          <p:nvPr>
            <p:ph idx="1"/>
          </p:nvPr>
        </p:nvSpPr>
        <p:spPr/>
        <p:txBody>
          <a:bodyPr/>
          <a:lstStyle/>
          <a:p>
            <a:pPr lvl="0"/>
            <a:r>
              <a:rPr lang="en-US" altLang="zh-CN" smtClean="0"/>
              <a:t>单击此处编辑母版文本样式</a:t>
            </a:r>
          </a:p>
          <a:p>
            <a:pPr lvl="1"/>
            <a:r>
              <a:rPr lang="en-US" altLang="zh-CN" smtClean="0"/>
              <a:t>第二级</a:t>
            </a:r>
          </a:p>
          <a:p>
            <a:pPr lvl="2"/>
            <a:r>
              <a:rPr lang="en-US" altLang="zh-CN" smtClean="0"/>
              <a:t>第三级</a:t>
            </a:r>
          </a:p>
          <a:p>
            <a:pPr lvl="3"/>
            <a:r>
              <a:rPr lang="en-US" altLang="zh-CN" smtClean="0"/>
              <a:t>第四级</a:t>
            </a:r>
          </a:p>
          <a:p>
            <a:pPr lvl="4"/>
            <a:r>
              <a:rPr lang="en-US" altLang="zh-CN" smtClean="0"/>
              <a:t>第五级</a:t>
            </a:r>
          </a:p>
        </p:txBody>
      </p:sp>
      <p:sp>
        <p:nvSpPr>
          <p:cNvPr id="1049114" name="日期占位符 1049113"/>
          <p:cNvSpPr>
            <a:spLocks noGrp="1"/>
          </p:cNvSpPr>
          <p:nvPr>
            <p:ph type="dt" sz="half" idx="4294967295"/>
          </p:nvPr>
        </p:nvSpPr>
        <p:spPr>
          <a:xfrm>
            <a:off x="6286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fld id="{566ABCEB-ACFC-4714-9973-3DA970169C29}" type="datetime1">
              <a:rPr lang="zh-CN" altLang="en-US" sz="1200">
                <a:solidFill>
                  <a:srgbClr val="898989"/>
                </a:solidFill>
                <a:latin typeface="Arial" pitchFamily="34" charset="0"/>
                <a:ea typeface="宋体" pitchFamily="2" charset="-122"/>
              </a:rPr>
              <a:pPr lvl="0" indent="-342900"/>
              <a:t>2019/12/16</a:t>
            </a:fld>
            <a:endParaRPr lang="zh-CN" altLang="en-US" sz="1200">
              <a:solidFill>
                <a:srgbClr val="898989"/>
              </a:solidFill>
              <a:latin typeface="Arial" pitchFamily="34" charset="0"/>
              <a:ea typeface="宋体" pitchFamily="2" charset="-122"/>
            </a:endParaRPr>
          </a:p>
        </p:txBody>
      </p:sp>
      <p:sp>
        <p:nvSpPr>
          <p:cNvPr id="1049116" name="灯片编号占位符 1049115"/>
          <p:cNvSpPr>
            <a:spLocks noGrp="1"/>
          </p:cNvSpPr>
          <p:nvPr>
            <p:ph type="sldNum" sz="quarter" idx="4294967295"/>
          </p:nvPr>
        </p:nvSpPr>
        <p:spPr>
          <a:xfrm>
            <a:off x="64579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r"/>
            <a:fld id="{566ABCEB-ACFC-4714-9973-3DA970169C29}" type="slidenum">
              <a:rPr lang="zh-CN" altLang="en-US" sz="1200">
                <a:solidFill>
                  <a:srgbClr val="898989"/>
                </a:solidFill>
                <a:latin typeface="Arial" pitchFamily="34" charset="0"/>
                <a:ea typeface="宋体" pitchFamily="2" charset="-122"/>
              </a:rPr>
              <a:pPr lvl="0" indent="-342900" algn="r"/>
              <a:t>‹#›</a:t>
            </a:fld>
            <a:endParaRPr lang="zh-CN" altLang="en-US" sz="1200">
              <a:solidFill>
                <a:srgbClr val="898989"/>
              </a:solidFill>
              <a:latin typeface="Arial" pitchFamily="34" charset="0"/>
              <a:ea typeface="宋体" pitchFamily="2" charset="-122"/>
            </a:endParaRPr>
          </a:p>
        </p:txBody>
      </p:sp>
      <p:sp>
        <p:nvSpPr>
          <p:cNvPr id="1049115" name="页脚占位符 1049114"/>
          <p:cNvSpPr>
            <a:spLocks noGrp="1"/>
          </p:cNvSpPr>
          <p:nvPr>
            <p:ph type="ftr" sz="quarter" idx="4294967295"/>
          </p:nvPr>
        </p:nvSpPr>
        <p:spPr>
          <a:xfrm>
            <a:off x="3028950" y="6356350"/>
            <a:ext cx="30861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200">
              <a:solidFill>
                <a:srgbClr val="898989"/>
              </a:solidFill>
              <a:latin typeface="Arial" pitchFamily="34" charset="0"/>
              <a:ea typeface="宋体" pitchFamily="2" charset="-122"/>
            </a:endParaRPr>
          </a:p>
        </p:txBody>
      </p:sp>
    </p:spTree>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1049121" name="Title 1"/>
          <p:cNvSpPr>
            <a:spLocks noGrp="1"/>
          </p:cNvSpPr>
          <p:nvPr>
            <p:ph type="title"/>
          </p:nvPr>
        </p:nvSpPr>
        <p:spPr>
          <a:xfrm>
            <a:off x="623887" y="1709738"/>
            <a:ext cx="7886700" cy="2852737"/>
          </a:xfrm>
        </p:spPr>
        <p:txBody>
          <a:bodyPr anchor="b"/>
          <a:lstStyle>
            <a:lvl1pPr>
              <a:defRPr sz="6000"/>
            </a:lvl1pPr>
          </a:lstStyle>
          <a:p>
            <a:r>
              <a:rPr lang="en-US" altLang="zh-CN" smtClean="0"/>
              <a:t>单击此处编辑母版标题样式</a:t>
            </a:r>
            <a:endParaRPr lang="zh-CN" altLang="en-US"/>
          </a:p>
        </p:txBody>
      </p:sp>
      <p:sp>
        <p:nvSpPr>
          <p:cNvPr id="1049122" name="Text Placeholder 2"/>
          <p:cNvSpPr>
            <a:spLocks noGrp="1"/>
          </p:cNvSpPr>
          <p:nvPr>
            <p:ph type="body" idx="1"/>
          </p:nvPr>
        </p:nvSpPr>
        <p:spPr>
          <a:xfrm>
            <a:off x="623887"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ltLang="zh-CN" smtClean="0"/>
              <a:t>单击此处编辑母版文本样式</a:t>
            </a:r>
          </a:p>
        </p:txBody>
      </p:sp>
      <p:sp>
        <p:nvSpPr>
          <p:cNvPr id="1049114" name="日期占位符 1049113"/>
          <p:cNvSpPr>
            <a:spLocks noGrp="1"/>
          </p:cNvSpPr>
          <p:nvPr>
            <p:ph type="dt" sz="half" idx="4294967295"/>
          </p:nvPr>
        </p:nvSpPr>
        <p:spPr>
          <a:xfrm>
            <a:off x="6286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fld id="{566ABCEB-ACFC-4714-9973-3DA970169C29}" type="datetime1">
              <a:rPr lang="zh-CN" altLang="en-US" sz="1200">
                <a:solidFill>
                  <a:srgbClr val="898989"/>
                </a:solidFill>
                <a:latin typeface="Arial" pitchFamily="34" charset="0"/>
                <a:ea typeface="宋体" pitchFamily="2" charset="-122"/>
              </a:rPr>
              <a:pPr lvl="0" indent="-342900"/>
              <a:t>2019/12/16</a:t>
            </a:fld>
            <a:endParaRPr lang="zh-CN" altLang="en-US" sz="1200">
              <a:solidFill>
                <a:srgbClr val="898989"/>
              </a:solidFill>
              <a:latin typeface="Arial" pitchFamily="34" charset="0"/>
              <a:ea typeface="宋体" pitchFamily="2" charset="-122"/>
            </a:endParaRPr>
          </a:p>
        </p:txBody>
      </p:sp>
      <p:sp>
        <p:nvSpPr>
          <p:cNvPr id="1049116" name="灯片编号占位符 1049115"/>
          <p:cNvSpPr>
            <a:spLocks noGrp="1"/>
          </p:cNvSpPr>
          <p:nvPr>
            <p:ph type="sldNum" sz="quarter" idx="4294967295"/>
          </p:nvPr>
        </p:nvSpPr>
        <p:spPr>
          <a:xfrm>
            <a:off x="64579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r"/>
            <a:fld id="{566ABCEB-ACFC-4714-9973-3DA970169C29}" type="slidenum">
              <a:rPr lang="zh-CN" altLang="en-US" sz="1200">
                <a:solidFill>
                  <a:srgbClr val="898989"/>
                </a:solidFill>
                <a:latin typeface="Arial" pitchFamily="34" charset="0"/>
                <a:ea typeface="宋体" pitchFamily="2" charset="-122"/>
              </a:rPr>
              <a:pPr lvl="0" indent="-342900" algn="r"/>
              <a:t>‹#›</a:t>
            </a:fld>
            <a:endParaRPr lang="zh-CN" altLang="en-US" sz="1200">
              <a:solidFill>
                <a:srgbClr val="898989"/>
              </a:solidFill>
              <a:latin typeface="Arial" pitchFamily="34" charset="0"/>
              <a:ea typeface="宋体" pitchFamily="2" charset="-122"/>
            </a:endParaRPr>
          </a:p>
        </p:txBody>
      </p:sp>
      <p:sp>
        <p:nvSpPr>
          <p:cNvPr id="1049115" name="页脚占位符 1049114"/>
          <p:cNvSpPr>
            <a:spLocks noGrp="1"/>
          </p:cNvSpPr>
          <p:nvPr>
            <p:ph type="ftr" sz="quarter" idx="4294967295"/>
          </p:nvPr>
        </p:nvSpPr>
        <p:spPr>
          <a:xfrm>
            <a:off x="3028950" y="6356350"/>
            <a:ext cx="30861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200">
              <a:solidFill>
                <a:srgbClr val="898989"/>
              </a:solidFill>
              <a:latin typeface="Arial" pitchFamily="34" charset="0"/>
              <a:ea typeface="宋体" pitchFamily="2" charset="-122"/>
            </a:endParaRPr>
          </a:p>
        </p:txBody>
      </p:sp>
    </p:spTree>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1049123" name="Title 1"/>
          <p:cNvSpPr>
            <a:spLocks noGrp="1"/>
          </p:cNvSpPr>
          <p:nvPr>
            <p:ph type="title"/>
          </p:nvPr>
        </p:nvSpPr>
        <p:spPr/>
        <p:txBody>
          <a:bodyPr/>
          <a:lstStyle/>
          <a:p>
            <a:r>
              <a:rPr lang="en-US" altLang="zh-CN" smtClean="0"/>
              <a:t>单击此处编辑母版标题样式</a:t>
            </a:r>
            <a:endParaRPr lang="zh-CN" altLang="en-US"/>
          </a:p>
        </p:txBody>
      </p:sp>
      <p:sp>
        <p:nvSpPr>
          <p:cNvPr id="1049124" name="Content Placeholder 2"/>
          <p:cNvSpPr>
            <a:spLocks noGrp="1"/>
          </p:cNvSpPr>
          <p:nvPr>
            <p:ph sz="half" idx="1"/>
          </p:nvPr>
        </p:nvSpPr>
        <p:spPr>
          <a:xfrm>
            <a:off x="628650" y="1825625"/>
            <a:ext cx="3886200" cy="4351338"/>
          </a:xfrm>
        </p:spPr>
        <p:txBody>
          <a:bodyPr/>
          <a:lstStyle/>
          <a:p>
            <a:pPr lvl="0"/>
            <a:r>
              <a:rPr lang="en-US" altLang="zh-CN" smtClean="0"/>
              <a:t>单击此处编辑母版文本样式</a:t>
            </a:r>
          </a:p>
          <a:p>
            <a:pPr lvl="1"/>
            <a:r>
              <a:rPr lang="en-US" altLang="zh-CN" smtClean="0"/>
              <a:t>第二级</a:t>
            </a:r>
          </a:p>
          <a:p>
            <a:pPr lvl="2"/>
            <a:r>
              <a:rPr lang="en-US" altLang="zh-CN" smtClean="0"/>
              <a:t>第三级</a:t>
            </a:r>
          </a:p>
          <a:p>
            <a:pPr lvl="3"/>
            <a:r>
              <a:rPr lang="en-US" altLang="zh-CN" smtClean="0"/>
              <a:t>第四级</a:t>
            </a:r>
          </a:p>
          <a:p>
            <a:pPr lvl="4"/>
            <a:r>
              <a:rPr lang="en-US" altLang="zh-CN" smtClean="0"/>
              <a:t>第五级</a:t>
            </a:r>
          </a:p>
        </p:txBody>
      </p:sp>
      <p:sp>
        <p:nvSpPr>
          <p:cNvPr id="1049125" name="Content Placeholder 3"/>
          <p:cNvSpPr>
            <a:spLocks noGrp="1"/>
          </p:cNvSpPr>
          <p:nvPr>
            <p:ph sz="half" idx="2"/>
          </p:nvPr>
        </p:nvSpPr>
        <p:spPr>
          <a:xfrm>
            <a:off x="4629150" y="1825625"/>
            <a:ext cx="3886200" cy="4351338"/>
          </a:xfrm>
        </p:spPr>
        <p:txBody>
          <a:bodyPr/>
          <a:lstStyle/>
          <a:p>
            <a:pPr lvl="0"/>
            <a:r>
              <a:rPr lang="en-US" altLang="zh-CN" smtClean="0"/>
              <a:t>单击此处编辑母版文本样式</a:t>
            </a:r>
          </a:p>
          <a:p>
            <a:pPr lvl="1"/>
            <a:r>
              <a:rPr lang="en-US" altLang="zh-CN" smtClean="0"/>
              <a:t>第二级</a:t>
            </a:r>
          </a:p>
          <a:p>
            <a:pPr lvl="2"/>
            <a:r>
              <a:rPr lang="en-US" altLang="zh-CN" smtClean="0"/>
              <a:t>第三级</a:t>
            </a:r>
          </a:p>
          <a:p>
            <a:pPr lvl="3"/>
            <a:r>
              <a:rPr lang="en-US" altLang="zh-CN" smtClean="0"/>
              <a:t>第四级</a:t>
            </a:r>
          </a:p>
          <a:p>
            <a:pPr lvl="4"/>
            <a:r>
              <a:rPr lang="en-US" altLang="zh-CN" smtClean="0"/>
              <a:t>第五级</a:t>
            </a:r>
          </a:p>
        </p:txBody>
      </p:sp>
      <p:sp>
        <p:nvSpPr>
          <p:cNvPr id="1049114" name="日期占位符 1049113"/>
          <p:cNvSpPr>
            <a:spLocks noGrp="1"/>
          </p:cNvSpPr>
          <p:nvPr>
            <p:ph type="dt" sz="half" idx="4294967295"/>
          </p:nvPr>
        </p:nvSpPr>
        <p:spPr>
          <a:xfrm>
            <a:off x="6286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fld id="{566ABCEB-ACFC-4714-9973-3DA970169C29}" type="datetime1">
              <a:rPr lang="zh-CN" altLang="en-US" sz="1200">
                <a:solidFill>
                  <a:srgbClr val="898989"/>
                </a:solidFill>
                <a:latin typeface="Arial" pitchFamily="34" charset="0"/>
                <a:ea typeface="宋体" pitchFamily="2" charset="-122"/>
              </a:rPr>
              <a:pPr lvl="0" indent="-342900"/>
              <a:t>2019/12/16</a:t>
            </a:fld>
            <a:endParaRPr lang="zh-CN" altLang="en-US" sz="1200">
              <a:solidFill>
                <a:srgbClr val="898989"/>
              </a:solidFill>
              <a:latin typeface="Arial" pitchFamily="34" charset="0"/>
              <a:ea typeface="宋体" pitchFamily="2" charset="-122"/>
            </a:endParaRPr>
          </a:p>
        </p:txBody>
      </p:sp>
      <p:sp>
        <p:nvSpPr>
          <p:cNvPr id="1049116" name="灯片编号占位符 1049115"/>
          <p:cNvSpPr>
            <a:spLocks noGrp="1"/>
          </p:cNvSpPr>
          <p:nvPr>
            <p:ph type="sldNum" sz="quarter" idx="4294967295"/>
          </p:nvPr>
        </p:nvSpPr>
        <p:spPr>
          <a:xfrm>
            <a:off x="64579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r"/>
            <a:fld id="{566ABCEB-ACFC-4714-9973-3DA970169C29}" type="slidenum">
              <a:rPr lang="zh-CN" altLang="en-US" sz="1200">
                <a:solidFill>
                  <a:srgbClr val="898989"/>
                </a:solidFill>
                <a:latin typeface="Arial" pitchFamily="34" charset="0"/>
                <a:ea typeface="宋体" pitchFamily="2" charset="-122"/>
              </a:rPr>
              <a:pPr lvl="0" indent="-342900" algn="r"/>
              <a:t>‹#›</a:t>
            </a:fld>
            <a:endParaRPr lang="zh-CN" altLang="en-US" sz="1200">
              <a:solidFill>
                <a:srgbClr val="898989"/>
              </a:solidFill>
              <a:latin typeface="Arial" pitchFamily="34" charset="0"/>
              <a:ea typeface="宋体" pitchFamily="2" charset="-122"/>
            </a:endParaRPr>
          </a:p>
        </p:txBody>
      </p:sp>
      <p:sp>
        <p:nvSpPr>
          <p:cNvPr id="1049115" name="页脚占位符 1049114"/>
          <p:cNvSpPr>
            <a:spLocks noGrp="1"/>
          </p:cNvSpPr>
          <p:nvPr>
            <p:ph type="ftr" sz="quarter" idx="4294967295"/>
          </p:nvPr>
        </p:nvSpPr>
        <p:spPr>
          <a:xfrm>
            <a:off x="3028950" y="6356350"/>
            <a:ext cx="30861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200">
              <a:solidFill>
                <a:srgbClr val="898989"/>
              </a:solidFill>
              <a:latin typeface="Arial" pitchFamily="34" charset="0"/>
              <a:ea typeface="宋体" pitchFamily="2" charset="-122"/>
            </a:endParaRPr>
          </a:p>
        </p:txBody>
      </p:sp>
    </p:spTree>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1049126" name="Title 1"/>
          <p:cNvSpPr>
            <a:spLocks noGrp="1"/>
          </p:cNvSpPr>
          <p:nvPr>
            <p:ph type="title"/>
          </p:nvPr>
        </p:nvSpPr>
        <p:spPr>
          <a:xfrm>
            <a:off x="629841" y="365125"/>
            <a:ext cx="7886700" cy="1325563"/>
          </a:xfrm>
        </p:spPr>
        <p:txBody>
          <a:bodyPr/>
          <a:lstStyle/>
          <a:p>
            <a:r>
              <a:rPr lang="en-US" altLang="zh-CN" smtClean="0"/>
              <a:t>单击此处编辑母版标题样式</a:t>
            </a:r>
            <a:endParaRPr lang="zh-CN" altLang="en-US"/>
          </a:p>
        </p:txBody>
      </p:sp>
      <p:sp>
        <p:nvSpPr>
          <p:cNvPr id="1049127" name="Text Placeholder 2"/>
          <p:cNvSpPr>
            <a:spLocks noGrp="1"/>
          </p:cNvSpPr>
          <p:nvPr>
            <p:ph type="body" idx="1"/>
          </p:nvPr>
        </p:nvSpPr>
        <p:spPr>
          <a:xfrm>
            <a:off x="629841"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smtClean="0"/>
              <a:t>单击此处编辑母版文本样式</a:t>
            </a:r>
          </a:p>
        </p:txBody>
      </p:sp>
      <p:sp>
        <p:nvSpPr>
          <p:cNvPr id="1049128" name="Content Placeholder 3"/>
          <p:cNvSpPr>
            <a:spLocks noGrp="1"/>
          </p:cNvSpPr>
          <p:nvPr>
            <p:ph sz="half" idx="2"/>
          </p:nvPr>
        </p:nvSpPr>
        <p:spPr>
          <a:xfrm>
            <a:off x="629841" y="2505075"/>
            <a:ext cx="3868340" cy="3684588"/>
          </a:xfrm>
        </p:spPr>
        <p:txBody>
          <a:bodyPr/>
          <a:lstStyle/>
          <a:p>
            <a:pPr lvl="0"/>
            <a:r>
              <a:rPr lang="en-US" altLang="zh-CN" smtClean="0"/>
              <a:t>单击此处编辑母版文本样式</a:t>
            </a:r>
          </a:p>
          <a:p>
            <a:pPr lvl="1"/>
            <a:r>
              <a:rPr lang="en-US" altLang="zh-CN" smtClean="0"/>
              <a:t>第二级</a:t>
            </a:r>
          </a:p>
          <a:p>
            <a:pPr lvl="2"/>
            <a:r>
              <a:rPr lang="en-US" altLang="zh-CN" smtClean="0"/>
              <a:t>第三级</a:t>
            </a:r>
          </a:p>
          <a:p>
            <a:pPr lvl="3"/>
            <a:r>
              <a:rPr lang="en-US" altLang="zh-CN" smtClean="0"/>
              <a:t>第四级</a:t>
            </a:r>
          </a:p>
          <a:p>
            <a:pPr lvl="4"/>
            <a:r>
              <a:rPr lang="en-US" altLang="zh-CN" smtClean="0"/>
              <a:t>第五级</a:t>
            </a:r>
          </a:p>
        </p:txBody>
      </p:sp>
      <p:sp>
        <p:nvSpPr>
          <p:cNvPr id="1049129"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smtClean="0"/>
              <a:t>单击此处编辑母版文本样式</a:t>
            </a:r>
          </a:p>
        </p:txBody>
      </p:sp>
      <p:sp>
        <p:nvSpPr>
          <p:cNvPr id="1049130" name="Content Placeholder 5"/>
          <p:cNvSpPr>
            <a:spLocks noGrp="1"/>
          </p:cNvSpPr>
          <p:nvPr>
            <p:ph sz="quarter" idx="4"/>
          </p:nvPr>
        </p:nvSpPr>
        <p:spPr>
          <a:xfrm>
            <a:off x="4629150" y="2505075"/>
            <a:ext cx="3887391" cy="3684588"/>
          </a:xfrm>
        </p:spPr>
        <p:txBody>
          <a:bodyPr/>
          <a:lstStyle/>
          <a:p>
            <a:pPr lvl="0"/>
            <a:r>
              <a:rPr lang="en-US" altLang="zh-CN" smtClean="0"/>
              <a:t>单击此处编辑母版文本样式</a:t>
            </a:r>
          </a:p>
          <a:p>
            <a:pPr lvl="1"/>
            <a:r>
              <a:rPr lang="en-US" altLang="zh-CN" smtClean="0"/>
              <a:t>第二级</a:t>
            </a:r>
          </a:p>
          <a:p>
            <a:pPr lvl="2"/>
            <a:r>
              <a:rPr lang="en-US" altLang="zh-CN" smtClean="0"/>
              <a:t>第三级</a:t>
            </a:r>
          </a:p>
          <a:p>
            <a:pPr lvl="3"/>
            <a:r>
              <a:rPr lang="en-US" altLang="zh-CN" smtClean="0"/>
              <a:t>第四级</a:t>
            </a:r>
          </a:p>
          <a:p>
            <a:pPr lvl="4"/>
            <a:r>
              <a:rPr lang="en-US" altLang="zh-CN" smtClean="0"/>
              <a:t>第五级</a:t>
            </a:r>
          </a:p>
        </p:txBody>
      </p:sp>
      <p:sp>
        <p:nvSpPr>
          <p:cNvPr id="1049114" name="日期占位符 1049113"/>
          <p:cNvSpPr>
            <a:spLocks noGrp="1"/>
          </p:cNvSpPr>
          <p:nvPr>
            <p:ph type="dt" sz="half" idx="4294967295"/>
          </p:nvPr>
        </p:nvSpPr>
        <p:spPr>
          <a:xfrm>
            <a:off x="6286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fld id="{566ABCEB-ACFC-4714-9973-3DA970169C29}" type="datetime1">
              <a:rPr lang="zh-CN" altLang="en-US" sz="1200">
                <a:solidFill>
                  <a:srgbClr val="898989"/>
                </a:solidFill>
                <a:latin typeface="Arial" pitchFamily="34" charset="0"/>
                <a:ea typeface="宋体" pitchFamily="2" charset="-122"/>
              </a:rPr>
              <a:pPr lvl="0" indent="-342900"/>
              <a:t>2019/12/16</a:t>
            </a:fld>
            <a:endParaRPr lang="zh-CN" altLang="en-US" sz="1200">
              <a:solidFill>
                <a:srgbClr val="898989"/>
              </a:solidFill>
              <a:latin typeface="Arial" pitchFamily="34" charset="0"/>
              <a:ea typeface="宋体" pitchFamily="2" charset="-122"/>
            </a:endParaRPr>
          </a:p>
        </p:txBody>
      </p:sp>
      <p:sp>
        <p:nvSpPr>
          <p:cNvPr id="1049116" name="灯片编号占位符 1049115"/>
          <p:cNvSpPr>
            <a:spLocks noGrp="1"/>
          </p:cNvSpPr>
          <p:nvPr>
            <p:ph type="sldNum" sz="quarter" idx="4294967295"/>
          </p:nvPr>
        </p:nvSpPr>
        <p:spPr>
          <a:xfrm>
            <a:off x="64579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r"/>
            <a:fld id="{566ABCEB-ACFC-4714-9973-3DA970169C29}" type="slidenum">
              <a:rPr lang="zh-CN" altLang="en-US" sz="1200">
                <a:solidFill>
                  <a:srgbClr val="898989"/>
                </a:solidFill>
                <a:latin typeface="Arial" pitchFamily="34" charset="0"/>
                <a:ea typeface="宋体" pitchFamily="2" charset="-122"/>
              </a:rPr>
              <a:pPr lvl="0" indent="-342900" algn="r"/>
              <a:t>‹#›</a:t>
            </a:fld>
            <a:endParaRPr lang="zh-CN" altLang="en-US" sz="1200">
              <a:solidFill>
                <a:srgbClr val="898989"/>
              </a:solidFill>
              <a:latin typeface="Arial" pitchFamily="34" charset="0"/>
              <a:ea typeface="宋体" pitchFamily="2" charset="-122"/>
            </a:endParaRPr>
          </a:p>
        </p:txBody>
      </p:sp>
      <p:sp>
        <p:nvSpPr>
          <p:cNvPr id="1049115" name="页脚占位符 1049114"/>
          <p:cNvSpPr>
            <a:spLocks noGrp="1"/>
          </p:cNvSpPr>
          <p:nvPr>
            <p:ph type="ftr" sz="quarter" idx="4294967295"/>
          </p:nvPr>
        </p:nvSpPr>
        <p:spPr>
          <a:xfrm>
            <a:off x="3028950" y="6356350"/>
            <a:ext cx="30861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200">
              <a:solidFill>
                <a:srgbClr val="898989"/>
              </a:solidFill>
              <a:latin typeface="Arial" pitchFamily="34" charset="0"/>
              <a:ea typeface="宋体" pitchFamily="2" charset="-122"/>
            </a:endParaRPr>
          </a:p>
        </p:txBody>
      </p:sp>
    </p:spTree>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1049131" name="Title 1"/>
          <p:cNvSpPr>
            <a:spLocks noGrp="1"/>
          </p:cNvSpPr>
          <p:nvPr>
            <p:ph type="title"/>
          </p:nvPr>
        </p:nvSpPr>
        <p:spPr/>
        <p:txBody>
          <a:bodyPr/>
          <a:lstStyle/>
          <a:p>
            <a:r>
              <a:rPr lang="en-US" altLang="zh-CN" smtClean="0"/>
              <a:t>单击此处编辑母版标题样式</a:t>
            </a:r>
            <a:endParaRPr lang="zh-CN" altLang="en-US"/>
          </a:p>
        </p:txBody>
      </p:sp>
      <p:sp>
        <p:nvSpPr>
          <p:cNvPr id="1049114" name="日期占位符 1049113"/>
          <p:cNvSpPr>
            <a:spLocks noGrp="1"/>
          </p:cNvSpPr>
          <p:nvPr>
            <p:ph type="dt" sz="half" idx="4294967295"/>
          </p:nvPr>
        </p:nvSpPr>
        <p:spPr>
          <a:xfrm>
            <a:off x="6286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fld id="{566ABCEB-ACFC-4714-9973-3DA970169C29}" type="datetime1">
              <a:rPr lang="zh-CN" altLang="en-US" sz="1200">
                <a:solidFill>
                  <a:srgbClr val="898989"/>
                </a:solidFill>
                <a:latin typeface="Arial" pitchFamily="34" charset="0"/>
                <a:ea typeface="宋体" pitchFamily="2" charset="-122"/>
              </a:rPr>
              <a:pPr lvl="0" indent="-342900"/>
              <a:t>2019/12/16</a:t>
            </a:fld>
            <a:endParaRPr lang="zh-CN" altLang="en-US" sz="1200">
              <a:solidFill>
                <a:srgbClr val="898989"/>
              </a:solidFill>
              <a:latin typeface="Arial" pitchFamily="34" charset="0"/>
              <a:ea typeface="宋体" pitchFamily="2" charset="-122"/>
            </a:endParaRPr>
          </a:p>
        </p:txBody>
      </p:sp>
      <p:sp>
        <p:nvSpPr>
          <p:cNvPr id="1049116" name="灯片编号占位符 1049115"/>
          <p:cNvSpPr>
            <a:spLocks noGrp="1"/>
          </p:cNvSpPr>
          <p:nvPr>
            <p:ph type="sldNum" sz="quarter" idx="4294967295"/>
          </p:nvPr>
        </p:nvSpPr>
        <p:spPr>
          <a:xfrm>
            <a:off x="64579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r"/>
            <a:fld id="{566ABCEB-ACFC-4714-9973-3DA970169C29}" type="slidenum">
              <a:rPr lang="zh-CN" altLang="en-US" sz="1200">
                <a:solidFill>
                  <a:srgbClr val="898989"/>
                </a:solidFill>
                <a:latin typeface="Arial" pitchFamily="34" charset="0"/>
                <a:ea typeface="宋体" pitchFamily="2" charset="-122"/>
              </a:rPr>
              <a:pPr lvl="0" indent="-342900" algn="r"/>
              <a:t>‹#›</a:t>
            </a:fld>
            <a:endParaRPr lang="zh-CN" altLang="en-US" sz="1200">
              <a:solidFill>
                <a:srgbClr val="898989"/>
              </a:solidFill>
              <a:latin typeface="Arial" pitchFamily="34" charset="0"/>
              <a:ea typeface="宋体" pitchFamily="2" charset="-122"/>
            </a:endParaRPr>
          </a:p>
        </p:txBody>
      </p:sp>
      <p:sp>
        <p:nvSpPr>
          <p:cNvPr id="1049115" name="页脚占位符 1049114"/>
          <p:cNvSpPr>
            <a:spLocks noGrp="1"/>
          </p:cNvSpPr>
          <p:nvPr>
            <p:ph type="ftr" sz="quarter" idx="4294967295"/>
          </p:nvPr>
        </p:nvSpPr>
        <p:spPr>
          <a:xfrm>
            <a:off x="3028950" y="6356350"/>
            <a:ext cx="30861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200">
              <a:solidFill>
                <a:srgbClr val="898989"/>
              </a:solidFill>
              <a:latin typeface="Arial" pitchFamily="34" charset="0"/>
              <a:ea typeface="宋体" pitchFamily="2" charset="-122"/>
            </a:endParaRPr>
          </a:p>
        </p:txBody>
      </p:sp>
    </p:spTree>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1049114" name="日期占位符 1049113"/>
          <p:cNvSpPr>
            <a:spLocks noGrp="1"/>
          </p:cNvSpPr>
          <p:nvPr>
            <p:ph type="dt" sz="half" idx="4294967295"/>
          </p:nvPr>
        </p:nvSpPr>
        <p:spPr>
          <a:xfrm>
            <a:off x="6286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fld id="{566ABCEB-ACFC-4714-9973-3DA970169C29}" type="datetime1">
              <a:rPr lang="zh-CN" altLang="en-US" sz="1200">
                <a:solidFill>
                  <a:srgbClr val="898989"/>
                </a:solidFill>
                <a:latin typeface="Arial" pitchFamily="34" charset="0"/>
                <a:ea typeface="宋体" pitchFamily="2" charset="-122"/>
              </a:rPr>
              <a:pPr lvl="0" indent="-342900"/>
              <a:t>2019/12/16</a:t>
            </a:fld>
            <a:endParaRPr lang="zh-CN" altLang="en-US" sz="1200">
              <a:solidFill>
                <a:srgbClr val="898989"/>
              </a:solidFill>
              <a:latin typeface="Arial" pitchFamily="34" charset="0"/>
              <a:ea typeface="宋体" pitchFamily="2" charset="-122"/>
            </a:endParaRPr>
          </a:p>
        </p:txBody>
      </p:sp>
      <p:sp>
        <p:nvSpPr>
          <p:cNvPr id="1049116" name="灯片编号占位符 1049115"/>
          <p:cNvSpPr>
            <a:spLocks noGrp="1"/>
          </p:cNvSpPr>
          <p:nvPr>
            <p:ph type="sldNum" sz="quarter" idx="4294967295"/>
          </p:nvPr>
        </p:nvSpPr>
        <p:spPr>
          <a:xfrm>
            <a:off x="64579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r"/>
            <a:fld id="{566ABCEB-ACFC-4714-9973-3DA970169C29}" type="slidenum">
              <a:rPr lang="zh-CN" altLang="en-US" sz="1200">
                <a:solidFill>
                  <a:srgbClr val="898989"/>
                </a:solidFill>
                <a:latin typeface="Arial" pitchFamily="34" charset="0"/>
                <a:ea typeface="宋体" pitchFamily="2" charset="-122"/>
              </a:rPr>
              <a:pPr lvl="0" indent="-342900" algn="r"/>
              <a:t>‹#›</a:t>
            </a:fld>
            <a:endParaRPr lang="zh-CN" altLang="en-US" sz="1200">
              <a:solidFill>
                <a:srgbClr val="898989"/>
              </a:solidFill>
              <a:latin typeface="Arial" pitchFamily="34" charset="0"/>
              <a:ea typeface="宋体" pitchFamily="2" charset="-122"/>
            </a:endParaRPr>
          </a:p>
        </p:txBody>
      </p:sp>
      <p:sp>
        <p:nvSpPr>
          <p:cNvPr id="1049115" name="页脚占位符 1049114"/>
          <p:cNvSpPr>
            <a:spLocks noGrp="1"/>
          </p:cNvSpPr>
          <p:nvPr>
            <p:ph type="ftr" sz="quarter" idx="4294967295"/>
          </p:nvPr>
        </p:nvSpPr>
        <p:spPr>
          <a:xfrm>
            <a:off x="3028950" y="6356350"/>
            <a:ext cx="30861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200">
              <a:solidFill>
                <a:srgbClr val="898989"/>
              </a:solidFill>
              <a:latin typeface="Arial" pitchFamily="34" charset="0"/>
              <a:ea typeface="宋体" pitchFamily="2" charset="-122"/>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1049022" name="Title 1"/>
          <p:cNvSpPr>
            <a:spLocks noGrp="1"/>
          </p:cNvSpPr>
          <p:nvPr>
            <p:ph type="title"/>
          </p:nvPr>
        </p:nvSpPr>
        <p:spPr>
          <a:xfrm>
            <a:off x="623887" y="1709738"/>
            <a:ext cx="7886700" cy="2852737"/>
          </a:xfrm>
        </p:spPr>
        <p:txBody>
          <a:bodyPr anchor="b"/>
          <a:lstStyle>
            <a:lvl1pPr>
              <a:defRPr sz="6000"/>
            </a:lvl1pPr>
          </a:lstStyle>
          <a:p>
            <a:r>
              <a:rPr lang="en-US" altLang="zh-CN" smtClean="0"/>
              <a:t>单击此处编辑母版标题样式</a:t>
            </a:r>
            <a:endParaRPr lang="zh-CN" altLang="en-US"/>
          </a:p>
        </p:txBody>
      </p:sp>
      <p:sp>
        <p:nvSpPr>
          <p:cNvPr id="1049023" name="Text Placeholder 2"/>
          <p:cNvSpPr>
            <a:spLocks noGrp="1"/>
          </p:cNvSpPr>
          <p:nvPr>
            <p:ph type="body" idx="1"/>
          </p:nvPr>
        </p:nvSpPr>
        <p:spPr>
          <a:xfrm>
            <a:off x="623887"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ltLang="zh-CN" smtClean="0"/>
              <a:t>单击此处编辑母版文本样式</a:t>
            </a:r>
          </a:p>
        </p:txBody>
      </p:sp>
      <p:sp>
        <p:nvSpPr>
          <p:cNvPr id="1049014" name="日期占位符 1049013"/>
          <p:cNvSpPr>
            <a:spLocks noGrp="1"/>
          </p:cNvSpPr>
          <p:nvPr>
            <p:ph type="dt" sz="half" idx="4294967295"/>
          </p:nvPr>
        </p:nvSpPr>
        <p:spPr>
          <a:xfrm>
            <a:off x="6286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fld id="{566ABCEB-ACFC-4714-9973-3DA970169C29}" type="datetime1">
              <a:rPr lang="zh-CN" altLang="en-US" sz="1200">
                <a:solidFill>
                  <a:srgbClr val="898989"/>
                </a:solidFill>
                <a:latin typeface="Arial" pitchFamily="34" charset="0"/>
                <a:ea typeface="宋体" pitchFamily="2" charset="-122"/>
              </a:rPr>
              <a:pPr lvl="0" indent="-342900"/>
              <a:t>2019/12/16</a:t>
            </a:fld>
            <a:endParaRPr lang="zh-CN" altLang="en-US" sz="1200">
              <a:solidFill>
                <a:srgbClr val="898989"/>
              </a:solidFill>
              <a:latin typeface="Arial" pitchFamily="34" charset="0"/>
              <a:ea typeface="宋体" pitchFamily="2" charset="-122"/>
            </a:endParaRPr>
          </a:p>
        </p:txBody>
      </p:sp>
      <p:sp>
        <p:nvSpPr>
          <p:cNvPr id="1049016" name="灯片编号占位符 1049015"/>
          <p:cNvSpPr>
            <a:spLocks noGrp="1"/>
          </p:cNvSpPr>
          <p:nvPr>
            <p:ph type="sldNum" sz="quarter" idx="4294967295"/>
          </p:nvPr>
        </p:nvSpPr>
        <p:spPr>
          <a:xfrm>
            <a:off x="64579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r"/>
            <a:fld id="{566ABCEB-ACFC-4714-9973-3DA970169C29}" type="slidenum">
              <a:rPr lang="zh-CN" altLang="en-US" sz="1200">
                <a:solidFill>
                  <a:srgbClr val="898989"/>
                </a:solidFill>
                <a:latin typeface="Arial" pitchFamily="34" charset="0"/>
                <a:ea typeface="宋体" pitchFamily="2" charset="-122"/>
              </a:rPr>
              <a:pPr lvl="0" indent="-342900" algn="r"/>
              <a:t>‹#›</a:t>
            </a:fld>
            <a:endParaRPr lang="zh-CN" altLang="en-US" sz="1200">
              <a:solidFill>
                <a:srgbClr val="898989"/>
              </a:solidFill>
              <a:latin typeface="Arial" pitchFamily="34" charset="0"/>
              <a:ea typeface="宋体" pitchFamily="2" charset="-122"/>
            </a:endParaRPr>
          </a:p>
        </p:txBody>
      </p:sp>
      <p:sp>
        <p:nvSpPr>
          <p:cNvPr id="1049015" name="页脚占位符 1049014"/>
          <p:cNvSpPr>
            <a:spLocks noGrp="1"/>
          </p:cNvSpPr>
          <p:nvPr>
            <p:ph type="ftr" sz="quarter" idx="4294967295"/>
          </p:nvPr>
        </p:nvSpPr>
        <p:spPr>
          <a:xfrm>
            <a:off x="3028950" y="6356350"/>
            <a:ext cx="30861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200">
              <a:solidFill>
                <a:srgbClr val="898989"/>
              </a:solidFill>
              <a:latin typeface="Arial" pitchFamily="34" charset="0"/>
              <a:ea typeface="宋体" pitchFamily="2" charset="-122"/>
            </a:endParaRPr>
          </a:p>
        </p:txBody>
      </p:sp>
    </p:spTree>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type="objTx" preserve="1">
  <p:cSld name="内容和标题">
    <p:spTree>
      <p:nvGrpSpPr>
        <p:cNvPr id="1" name=""/>
        <p:cNvGrpSpPr/>
        <p:nvPr/>
      </p:nvGrpSpPr>
      <p:grpSpPr>
        <a:xfrm>
          <a:off x="0" y="0"/>
          <a:ext cx="0" cy="0"/>
          <a:chOff x="0" y="0"/>
          <a:chExt cx="0" cy="0"/>
        </a:xfrm>
      </p:grpSpPr>
      <p:sp>
        <p:nvSpPr>
          <p:cNvPr id="1049132" name="Title 1"/>
          <p:cNvSpPr>
            <a:spLocks noGrp="1"/>
          </p:cNvSpPr>
          <p:nvPr>
            <p:ph type="title"/>
          </p:nvPr>
        </p:nvSpPr>
        <p:spPr>
          <a:xfrm>
            <a:off x="629841" y="457200"/>
            <a:ext cx="2949177" cy="1600200"/>
          </a:xfrm>
        </p:spPr>
        <p:txBody>
          <a:bodyPr anchor="b"/>
          <a:lstStyle>
            <a:lvl1pPr>
              <a:defRPr sz="3200"/>
            </a:lvl1pPr>
          </a:lstStyle>
          <a:p>
            <a:r>
              <a:rPr lang="en-US" altLang="zh-CN" smtClean="0"/>
              <a:t>单击此处编辑母版标题样式</a:t>
            </a:r>
            <a:endParaRPr lang="zh-CN" altLang="en-US"/>
          </a:p>
        </p:txBody>
      </p:sp>
      <p:sp>
        <p:nvSpPr>
          <p:cNvPr id="1049133" name="Text Placeholder 3"/>
          <p:cNvSpPr>
            <a:spLocks noGrp="1"/>
          </p:cNvSpPr>
          <p:nvPr>
            <p:ph type="body" sz="half" idx="2"/>
          </p:nvPr>
        </p:nvSpPr>
        <p:spPr>
          <a:xfrm>
            <a:off x="629841" y="2057400"/>
            <a:ext cx="294917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ltLang="zh-CN" smtClean="0"/>
              <a:t>单击此处编辑母版文本样式</a:t>
            </a:r>
          </a:p>
        </p:txBody>
      </p:sp>
      <p:sp>
        <p:nvSpPr>
          <p:cNvPr id="1049134" name="Content Placeholder 2"/>
          <p:cNvSpPr>
            <a:spLocks noGrp="1"/>
          </p:cNvSpPr>
          <p:nvPr>
            <p:ph idx="1"/>
          </p:nvPr>
        </p:nvSpPr>
        <p:spPr>
          <a:xfrm>
            <a:off x="3887391" y="987424"/>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ltLang="zh-CN" smtClean="0"/>
              <a:t>单击此处编辑母版文本样式</a:t>
            </a:r>
          </a:p>
          <a:p>
            <a:pPr lvl="1"/>
            <a:r>
              <a:rPr lang="en-US" altLang="zh-CN" smtClean="0"/>
              <a:t>第二级</a:t>
            </a:r>
          </a:p>
          <a:p>
            <a:pPr lvl="2"/>
            <a:r>
              <a:rPr lang="en-US" altLang="zh-CN" smtClean="0"/>
              <a:t>第三级</a:t>
            </a:r>
          </a:p>
          <a:p>
            <a:pPr lvl="3"/>
            <a:r>
              <a:rPr lang="en-US" altLang="zh-CN" smtClean="0"/>
              <a:t>第四级</a:t>
            </a:r>
          </a:p>
          <a:p>
            <a:pPr lvl="4"/>
            <a:r>
              <a:rPr lang="en-US" altLang="zh-CN" smtClean="0"/>
              <a:t>第五级</a:t>
            </a:r>
          </a:p>
        </p:txBody>
      </p:sp>
      <p:sp>
        <p:nvSpPr>
          <p:cNvPr id="1049114" name="日期占位符 1049113"/>
          <p:cNvSpPr>
            <a:spLocks noGrp="1"/>
          </p:cNvSpPr>
          <p:nvPr>
            <p:ph type="dt" sz="half" idx="4294967295"/>
          </p:nvPr>
        </p:nvSpPr>
        <p:spPr>
          <a:xfrm>
            <a:off x="6286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fld id="{566ABCEB-ACFC-4714-9973-3DA970169C29}" type="datetime1">
              <a:rPr lang="zh-CN" altLang="en-US" sz="1200">
                <a:solidFill>
                  <a:srgbClr val="898989"/>
                </a:solidFill>
                <a:latin typeface="Arial" pitchFamily="34" charset="0"/>
                <a:ea typeface="宋体" pitchFamily="2" charset="-122"/>
              </a:rPr>
              <a:pPr lvl="0" indent="-342900"/>
              <a:t>2019/12/16</a:t>
            </a:fld>
            <a:endParaRPr lang="zh-CN" altLang="en-US" sz="1200">
              <a:solidFill>
                <a:srgbClr val="898989"/>
              </a:solidFill>
              <a:latin typeface="Arial" pitchFamily="34" charset="0"/>
              <a:ea typeface="宋体" pitchFamily="2" charset="-122"/>
            </a:endParaRPr>
          </a:p>
        </p:txBody>
      </p:sp>
      <p:sp>
        <p:nvSpPr>
          <p:cNvPr id="1049116" name="灯片编号占位符 1049115"/>
          <p:cNvSpPr>
            <a:spLocks noGrp="1"/>
          </p:cNvSpPr>
          <p:nvPr>
            <p:ph type="sldNum" sz="quarter" idx="4294967295"/>
          </p:nvPr>
        </p:nvSpPr>
        <p:spPr>
          <a:xfrm>
            <a:off x="64579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r"/>
            <a:fld id="{566ABCEB-ACFC-4714-9973-3DA970169C29}" type="slidenum">
              <a:rPr lang="zh-CN" altLang="en-US" sz="1200">
                <a:solidFill>
                  <a:srgbClr val="898989"/>
                </a:solidFill>
                <a:latin typeface="Arial" pitchFamily="34" charset="0"/>
                <a:ea typeface="宋体" pitchFamily="2" charset="-122"/>
              </a:rPr>
              <a:pPr lvl="0" indent="-342900" algn="r"/>
              <a:t>‹#›</a:t>
            </a:fld>
            <a:endParaRPr lang="zh-CN" altLang="en-US" sz="1200">
              <a:solidFill>
                <a:srgbClr val="898989"/>
              </a:solidFill>
              <a:latin typeface="Arial" pitchFamily="34" charset="0"/>
              <a:ea typeface="宋体" pitchFamily="2" charset="-122"/>
            </a:endParaRPr>
          </a:p>
        </p:txBody>
      </p:sp>
      <p:sp>
        <p:nvSpPr>
          <p:cNvPr id="1049115" name="页脚占位符 1049114"/>
          <p:cNvSpPr>
            <a:spLocks noGrp="1"/>
          </p:cNvSpPr>
          <p:nvPr>
            <p:ph type="ftr" sz="quarter" idx="4294967295"/>
          </p:nvPr>
        </p:nvSpPr>
        <p:spPr>
          <a:xfrm>
            <a:off x="3028950" y="6356350"/>
            <a:ext cx="30861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200">
              <a:solidFill>
                <a:srgbClr val="898989"/>
              </a:solidFill>
              <a:latin typeface="Arial" pitchFamily="34" charset="0"/>
              <a:ea typeface="宋体" pitchFamily="2" charset="-122"/>
            </a:endParaRPr>
          </a:p>
        </p:txBody>
      </p:sp>
    </p:spTree>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type="picTx" preserve="1">
  <p:cSld name="图片和标题">
    <p:spTree>
      <p:nvGrpSpPr>
        <p:cNvPr id="1" name=""/>
        <p:cNvGrpSpPr/>
        <p:nvPr/>
      </p:nvGrpSpPr>
      <p:grpSpPr>
        <a:xfrm>
          <a:off x="0" y="0"/>
          <a:ext cx="0" cy="0"/>
          <a:chOff x="0" y="0"/>
          <a:chExt cx="0" cy="0"/>
        </a:xfrm>
      </p:grpSpPr>
      <p:sp>
        <p:nvSpPr>
          <p:cNvPr id="1049135" name="Title 1"/>
          <p:cNvSpPr>
            <a:spLocks noGrp="1"/>
          </p:cNvSpPr>
          <p:nvPr>
            <p:ph type="title"/>
          </p:nvPr>
        </p:nvSpPr>
        <p:spPr>
          <a:xfrm>
            <a:off x="629841" y="457200"/>
            <a:ext cx="2949177" cy="1600200"/>
          </a:xfrm>
        </p:spPr>
        <p:txBody>
          <a:bodyPr anchor="b"/>
          <a:lstStyle>
            <a:lvl1pPr>
              <a:defRPr sz="3200"/>
            </a:lvl1pPr>
          </a:lstStyle>
          <a:p>
            <a:r>
              <a:rPr lang="en-US" altLang="zh-CN" smtClean="0"/>
              <a:t>单击此处编辑母版标题样式</a:t>
            </a:r>
            <a:endParaRPr lang="zh-CN" altLang="en-US"/>
          </a:p>
        </p:txBody>
      </p:sp>
      <p:sp>
        <p:nvSpPr>
          <p:cNvPr id="1049136" name="Text Placeholder 3"/>
          <p:cNvSpPr>
            <a:spLocks noGrp="1"/>
          </p:cNvSpPr>
          <p:nvPr>
            <p:ph type="body" sz="half" idx="2"/>
          </p:nvPr>
        </p:nvSpPr>
        <p:spPr>
          <a:xfrm>
            <a:off x="629841" y="2057400"/>
            <a:ext cx="294917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ltLang="zh-CN" smtClean="0"/>
              <a:t>单击此处编辑母版文本样式</a:t>
            </a:r>
          </a:p>
        </p:txBody>
      </p:sp>
      <p:sp>
        <p:nvSpPr>
          <p:cNvPr id="1049137" name="Picture Placeholder 2"/>
          <p:cNvSpPr>
            <a:spLocks noGrp="1"/>
          </p:cNvSpPr>
          <p:nvPr>
            <p:ph type="pic" idx="1"/>
          </p:nvPr>
        </p:nvSpPr>
        <p:spPr>
          <a:xfrm>
            <a:off x="3887391" y="987424"/>
            <a:ext cx="4629150" cy="4873625"/>
          </a:xfrm>
        </p:spPr>
        <p:txBody>
          <a:bodyPr/>
          <a:lstStyle>
            <a:lvl1pPr marL="0" indent="0">
              <a:buNone/>
              <a:defRPr sz="3200"/>
            </a:lvl1pPr>
            <a:lvl2pPr marL="457200" indent="0">
              <a:buNone/>
              <a:defRPr sz="2800"/>
            </a:lvl2pPr>
            <a:lvl3pPr marL="914400" indent="0">
              <a:buNone/>
              <a:defRPr sz="20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1049114" name="日期占位符 1049113"/>
          <p:cNvSpPr>
            <a:spLocks noGrp="1"/>
          </p:cNvSpPr>
          <p:nvPr>
            <p:ph type="dt" sz="half" idx="4294967295"/>
          </p:nvPr>
        </p:nvSpPr>
        <p:spPr>
          <a:xfrm>
            <a:off x="6286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fld id="{566ABCEB-ACFC-4714-9973-3DA970169C29}" type="datetime1">
              <a:rPr lang="zh-CN" altLang="en-US" sz="1200">
                <a:solidFill>
                  <a:srgbClr val="898989"/>
                </a:solidFill>
                <a:latin typeface="Arial" pitchFamily="34" charset="0"/>
                <a:ea typeface="宋体" pitchFamily="2" charset="-122"/>
              </a:rPr>
              <a:pPr lvl="0" indent="-342900"/>
              <a:t>2019/12/16</a:t>
            </a:fld>
            <a:endParaRPr lang="zh-CN" altLang="en-US" sz="1200">
              <a:solidFill>
                <a:srgbClr val="898989"/>
              </a:solidFill>
              <a:latin typeface="Arial" pitchFamily="34" charset="0"/>
              <a:ea typeface="宋体" pitchFamily="2" charset="-122"/>
            </a:endParaRPr>
          </a:p>
        </p:txBody>
      </p:sp>
      <p:sp>
        <p:nvSpPr>
          <p:cNvPr id="1049116" name="灯片编号占位符 1049115"/>
          <p:cNvSpPr>
            <a:spLocks noGrp="1"/>
          </p:cNvSpPr>
          <p:nvPr>
            <p:ph type="sldNum" sz="quarter" idx="4294967295"/>
          </p:nvPr>
        </p:nvSpPr>
        <p:spPr>
          <a:xfrm>
            <a:off x="64579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r"/>
            <a:fld id="{566ABCEB-ACFC-4714-9973-3DA970169C29}" type="slidenum">
              <a:rPr lang="zh-CN" altLang="en-US" sz="1200">
                <a:solidFill>
                  <a:srgbClr val="898989"/>
                </a:solidFill>
                <a:latin typeface="Arial" pitchFamily="34" charset="0"/>
                <a:ea typeface="宋体" pitchFamily="2" charset="-122"/>
              </a:rPr>
              <a:pPr lvl="0" indent="-342900" algn="r"/>
              <a:t>‹#›</a:t>
            </a:fld>
            <a:endParaRPr lang="zh-CN" altLang="en-US" sz="1200">
              <a:solidFill>
                <a:srgbClr val="898989"/>
              </a:solidFill>
              <a:latin typeface="Arial" pitchFamily="34" charset="0"/>
              <a:ea typeface="宋体" pitchFamily="2" charset="-122"/>
            </a:endParaRPr>
          </a:p>
        </p:txBody>
      </p:sp>
      <p:sp>
        <p:nvSpPr>
          <p:cNvPr id="1049115" name="页脚占位符 1049114"/>
          <p:cNvSpPr>
            <a:spLocks noGrp="1"/>
          </p:cNvSpPr>
          <p:nvPr>
            <p:ph type="ftr" sz="quarter" idx="4294967295"/>
          </p:nvPr>
        </p:nvSpPr>
        <p:spPr>
          <a:xfrm>
            <a:off x="3028950" y="6356350"/>
            <a:ext cx="30861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200">
              <a:solidFill>
                <a:srgbClr val="898989"/>
              </a:solidFill>
              <a:latin typeface="Arial" pitchFamily="34" charset="0"/>
              <a:ea typeface="宋体" pitchFamily="2" charset="-122"/>
            </a:endParaRPr>
          </a:p>
        </p:txBody>
      </p:sp>
    </p:spTree>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1049138" name="Title 1"/>
          <p:cNvSpPr>
            <a:spLocks noGrp="1"/>
          </p:cNvSpPr>
          <p:nvPr>
            <p:ph type="title"/>
          </p:nvPr>
        </p:nvSpPr>
        <p:spPr/>
        <p:txBody>
          <a:bodyPr/>
          <a:lstStyle/>
          <a:p>
            <a:r>
              <a:rPr lang="en-US" altLang="zh-CN" smtClean="0"/>
              <a:t>单击此处编辑母版标题样式</a:t>
            </a:r>
            <a:endParaRPr lang="zh-CN" altLang="en-US"/>
          </a:p>
        </p:txBody>
      </p:sp>
      <p:sp>
        <p:nvSpPr>
          <p:cNvPr id="1049139" name="Vertical Text Placeholder 2"/>
          <p:cNvSpPr>
            <a:spLocks noGrp="1"/>
          </p:cNvSpPr>
          <p:nvPr>
            <p:ph type="body" orient="vert" idx="1"/>
          </p:nvPr>
        </p:nvSpPr>
        <p:spPr/>
        <p:txBody>
          <a:bodyPr vert="eaVert"/>
          <a:lstStyle/>
          <a:p>
            <a:pPr lvl="0"/>
            <a:r>
              <a:rPr lang="en-US" altLang="zh-CN" smtClean="0"/>
              <a:t>单击此处编辑母版文本样式</a:t>
            </a:r>
          </a:p>
          <a:p>
            <a:pPr lvl="1"/>
            <a:r>
              <a:rPr lang="en-US" altLang="zh-CN" smtClean="0"/>
              <a:t>第二级</a:t>
            </a:r>
          </a:p>
          <a:p>
            <a:pPr lvl="2"/>
            <a:r>
              <a:rPr lang="en-US" altLang="zh-CN" smtClean="0"/>
              <a:t>第三级</a:t>
            </a:r>
          </a:p>
          <a:p>
            <a:pPr lvl="3"/>
            <a:r>
              <a:rPr lang="en-US" altLang="zh-CN" smtClean="0"/>
              <a:t>第四级</a:t>
            </a:r>
          </a:p>
          <a:p>
            <a:pPr lvl="4"/>
            <a:r>
              <a:rPr lang="en-US" altLang="zh-CN" smtClean="0"/>
              <a:t>第五级</a:t>
            </a:r>
          </a:p>
        </p:txBody>
      </p:sp>
      <p:sp>
        <p:nvSpPr>
          <p:cNvPr id="1049114" name="日期占位符 1049113"/>
          <p:cNvSpPr>
            <a:spLocks noGrp="1"/>
          </p:cNvSpPr>
          <p:nvPr>
            <p:ph type="dt" sz="half" idx="4294967295"/>
          </p:nvPr>
        </p:nvSpPr>
        <p:spPr>
          <a:xfrm>
            <a:off x="6286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fld id="{566ABCEB-ACFC-4714-9973-3DA970169C29}" type="datetime1">
              <a:rPr lang="zh-CN" altLang="en-US" sz="1200">
                <a:solidFill>
                  <a:srgbClr val="898989"/>
                </a:solidFill>
                <a:latin typeface="Arial" pitchFamily="34" charset="0"/>
                <a:ea typeface="宋体" pitchFamily="2" charset="-122"/>
              </a:rPr>
              <a:pPr lvl="0" indent="-342900"/>
              <a:t>2019/12/16</a:t>
            </a:fld>
            <a:endParaRPr lang="zh-CN" altLang="en-US" sz="1200">
              <a:solidFill>
                <a:srgbClr val="898989"/>
              </a:solidFill>
              <a:latin typeface="Arial" pitchFamily="34" charset="0"/>
              <a:ea typeface="宋体" pitchFamily="2" charset="-122"/>
            </a:endParaRPr>
          </a:p>
        </p:txBody>
      </p:sp>
      <p:sp>
        <p:nvSpPr>
          <p:cNvPr id="1049116" name="灯片编号占位符 1049115"/>
          <p:cNvSpPr>
            <a:spLocks noGrp="1"/>
          </p:cNvSpPr>
          <p:nvPr>
            <p:ph type="sldNum" sz="quarter" idx="4294967295"/>
          </p:nvPr>
        </p:nvSpPr>
        <p:spPr>
          <a:xfrm>
            <a:off x="64579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r"/>
            <a:fld id="{566ABCEB-ACFC-4714-9973-3DA970169C29}" type="slidenum">
              <a:rPr lang="zh-CN" altLang="en-US" sz="1200">
                <a:solidFill>
                  <a:srgbClr val="898989"/>
                </a:solidFill>
                <a:latin typeface="Arial" pitchFamily="34" charset="0"/>
                <a:ea typeface="宋体" pitchFamily="2" charset="-122"/>
              </a:rPr>
              <a:pPr lvl="0" indent="-342900" algn="r"/>
              <a:t>‹#›</a:t>
            </a:fld>
            <a:endParaRPr lang="zh-CN" altLang="en-US" sz="1200">
              <a:solidFill>
                <a:srgbClr val="898989"/>
              </a:solidFill>
              <a:latin typeface="Arial" pitchFamily="34" charset="0"/>
              <a:ea typeface="宋体" pitchFamily="2" charset="-122"/>
            </a:endParaRPr>
          </a:p>
        </p:txBody>
      </p:sp>
      <p:sp>
        <p:nvSpPr>
          <p:cNvPr id="1049115" name="页脚占位符 1049114"/>
          <p:cNvSpPr>
            <a:spLocks noGrp="1"/>
          </p:cNvSpPr>
          <p:nvPr>
            <p:ph type="ftr" sz="quarter" idx="4294967295"/>
          </p:nvPr>
        </p:nvSpPr>
        <p:spPr>
          <a:xfrm>
            <a:off x="3028950" y="6356350"/>
            <a:ext cx="30861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200">
              <a:solidFill>
                <a:srgbClr val="898989"/>
              </a:solidFill>
              <a:latin typeface="Arial" pitchFamily="34" charset="0"/>
              <a:ea typeface="宋体" pitchFamily="2" charset="-122"/>
            </a:endParaRPr>
          </a:p>
        </p:txBody>
      </p:sp>
    </p:spTree>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1049140" name="Vertical Title 1"/>
          <p:cNvSpPr>
            <a:spLocks noGrp="1"/>
          </p:cNvSpPr>
          <p:nvPr>
            <p:ph type="title" orient="vert"/>
          </p:nvPr>
        </p:nvSpPr>
        <p:spPr>
          <a:xfrm>
            <a:off x="6543675" y="365125"/>
            <a:ext cx="1971675" cy="5811838"/>
          </a:xfrm>
        </p:spPr>
        <p:txBody>
          <a:bodyPr vert="eaVert"/>
          <a:lstStyle/>
          <a:p>
            <a:r>
              <a:rPr lang="en-US" altLang="zh-CN" smtClean="0"/>
              <a:t>单击此处编辑母版标题样式</a:t>
            </a:r>
            <a:endParaRPr lang="zh-CN" altLang="en-US"/>
          </a:p>
        </p:txBody>
      </p:sp>
      <p:sp>
        <p:nvSpPr>
          <p:cNvPr id="1049141" name="Vertical Text Placeholder 2"/>
          <p:cNvSpPr>
            <a:spLocks noGrp="1"/>
          </p:cNvSpPr>
          <p:nvPr>
            <p:ph type="body" orient="vert" idx="1"/>
          </p:nvPr>
        </p:nvSpPr>
        <p:spPr>
          <a:xfrm>
            <a:off x="628650" y="365125"/>
            <a:ext cx="5800725" cy="5811838"/>
          </a:xfrm>
        </p:spPr>
        <p:txBody>
          <a:bodyPr vert="eaVert"/>
          <a:lstStyle/>
          <a:p>
            <a:pPr lvl="0"/>
            <a:r>
              <a:rPr lang="en-US" altLang="zh-CN" smtClean="0"/>
              <a:t>单击此处编辑母版文本样式</a:t>
            </a:r>
          </a:p>
          <a:p>
            <a:pPr lvl="1"/>
            <a:r>
              <a:rPr lang="en-US" altLang="zh-CN" smtClean="0"/>
              <a:t>第二级</a:t>
            </a:r>
          </a:p>
          <a:p>
            <a:pPr lvl="2"/>
            <a:r>
              <a:rPr lang="en-US" altLang="zh-CN" smtClean="0"/>
              <a:t>第三级</a:t>
            </a:r>
          </a:p>
          <a:p>
            <a:pPr lvl="3"/>
            <a:r>
              <a:rPr lang="en-US" altLang="zh-CN" smtClean="0"/>
              <a:t>第四级</a:t>
            </a:r>
          </a:p>
          <a:p>
            <a:pPr lvl="4"/>
            <a:r>
              <a:rPr lang="en-US" altLang="zh-CN" smtClean="0"/>
              <a:t>第五级</a:t>
            </a:r>
          </a:p>
        </p:txBody>
      </p:sp>
      <p:sp>
        <p:nvSpPr>
          <p:cNvPr id="1049114" name="日期占位符 1049113"/>
          <p:cNvSpPr>
            <a:spLocks noGrp="1"/>
          </p:cNvSpPr>
          <p:nvPr>
            <p:ph type="dt" sz="half" idx="4294967295"/>
          </p:nvPr>
        </p:nvSpPr>
        <p:spPr>
          <a:xfrm>
            <a:off x="6286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fld id="{566ABCEB-ACFC-4714-9973-3DA970169C29}" type="datetime1">
              <a:rPr lang="zh-CN" altLang="en-US" sz="1200">
                <a:solidFill>
                  <a:srgbClr val="898989"/>
                </a:solidFill>
                <a:latin typeface="Arial" pitchFamily="34" charset="0"/>
                <a:ea typeface="宋体" pitchFamily="2" charset="-122"/>
              </a:rPr>
              <a:pPr lvl="0" indent="-342900"/>
              <a:t>2019/12/16</a:t>
            </a:fld>
            <a:endParaRPr lang="zh-CN" altLang="en-US" sz="1200">
              <a:solidFill>
                <a:srgbClr val="898989"/>
              </a:solidFill>
              <a:latin typeface="Arial" pitchFamily="34" charset="0"/>
              <a:ea typeface="宋体" pitchFamily="2" charset="-122"/>
            </a:endParaRPr>
          </a:p>
        </p:txBody>
      </p:sp>
      <p:sp>
        <p:nvSpPr>
          <p:cNvPr id="1049116" name="灯片编号占位符 1049115"/>
          <p:cNvSpPr>
            <a:spLocks noGrp="1"/>
          </p:cNvSpPr>
          <p:nvPr>
            <p:ph type="sldNum" sz="quarter" idx="4294967295"/>
          </p:nvPr>
        </p:nvSpPr>
        <p:spPr>
          <a:xfrm>
            <a:off x="64579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r"/>
            <a:fld id="{566ABCEB-ACFC-4714-9973-3DA970169C29}" type="slidenum">
              <a:rPr lang="zh-CN" altLang="en-US" sz="1200">
                <a:solidFill>
                  <a:srgbClr val="898989"/>
                </a:solidFill>
                <a:latin typeface="Arial" pitchFamily="34" charset="0"/>
                <a:ea typeface="宋体" pitchFamily="2" charset="-122"/>
              </a:rPr>
              <a:pPr lvl="0" indent="-342900" algn="r"/>
              <a:t>‹#›</a:t>
            </a:fld>
            <a:endParaRPr lang="zh-CN" altLang="en-US" sz="1200">
              <a:solidFill>
                <a:srgbClr val="898989"/>
              </a:solidFill>
              <a:latin typeface="Arial" pitchFamily="34" charset="0"/>
              <a:ea typeface="宋体" pitchFamily="2" charset="-122"/>
            </a:endParaRPr>
          </a:p>
        </p:txBody>
      </p:sp>
      <p:sp>
        <p:nvSpPr>
          <p:cNvPr id="1049115" name="页脚占位符 1049114"/>
          <p:cNvSpPr>
            <a:spLocks noGrp="1"/>
          </p:cNvSpPr>
          <p:nvPr>
            <p:ph type="ftr" sz="quarter" idx="4294967295"/>
          </p:nvPr>
        </p:nvSpPr>
        <p:spPr>
          <a:xfrm>
            <a:off x="3028950" y="6356350"/>
            <a:ext cx="30861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200">
              <a:solidFill>
                <a:srgbClr val="898989"/>
              </a:solidFill>
              <a:latin typeface="Arial" pitchFamily="34" charset="0"/>
              <a:ea typeface="宋体" pitchFamily="2" charset="-122"/>
            </a:endParaRPr>
          </a:p>
        </p:txBody>
      </p:sp>
    </p:spTree>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1049246" name="Title 1"/>
          <p:cNvSpPr>
            <a:spLocks noGrp="1"/>
          </p:cNvSpPr>
          <p:nvPr>
            <p:ph type="ctrTitle"/>
          </p:nvPr>
        </p:nvSpPr>
        <p:spPr>
          <a:xfrm>
            <a:off x="1143000" y="1122363"/>
            <a:ext cx="6858000" cy="2387600"/>
          </a:xfrm>
        </p:spPr>
        <p:txBody>
          <a:bodyPr anchor="b"/>
          <a:lstStyle>
            <a:lvl1pPr>
              <a:defRPr sz="6000"/>
            </a:lvl1pPr>
          </a:lstStyle>
          <a:p>
            <a:r>
              <a:rPr lang="en-US" altLang="zh-CN" smtClean="0"/>
              <a:t>单击此处编辑母版标题样式</a:t>
            </a:r>
            <a:endParaRPr lang="zh-CN" altLang="en-US"/>
          </a:p>
        </p:txBody>
      </p:sp>
      <p:sp>
        <p:nvSpPr>
          <p:cNvPr id="1049247"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ltLang="zh-CN" smtClean="0"/>
              <a:t>单击此处编辑母版副标题样式</a:t>
            </a:r>
            <a:endParaRPr lang="zh-CN" altLang="en-US"/>
          </a:p>
        </p:txBody>
      </p:sp>
      <p:sp>
        <p:nvSpPr>
          <p:cNvPr id="1049243" name="日期占位符 1049242"/>
          <p:cNvSpPr>
            <a:spLocks noGrp="1"/>
          </p:cNvSpPr>
          <p:nvPr>
            <p:ph type="dt" sz="half" idx="4294967295"/>
          </p:nvPr>
        </p:nvSpPr>
        <p:spPr>
          <a:xfrm>
            <a:off x="6286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fld id="{566ABCEB-ACFC-4714-9973-3DA970169C29}" type="datetime1">
              <a:rPr lang="zh-CN" altLang="en-US" sz="1200">
                <a:solidFill>
                  <a:srgbClr val="898989"/>
                </a:solidFill>
                <a:latin typeface="Arial" pitchFamily="34" charset="0"/>
                <a:ea typeface="宋体" pitchFamily="2" charset="-122"/>
              </a:rPr>
              <a:pPr lvl="0" indent="-342900"/>
              <a:t>2019/12/16</a:t>
            </a:fld>
            <a:endParaRPr lang="zh-CN" altLang="en-US" sz="1200">
              <a:solidFill>
                <a:srgbClr val="898989"/>
              </a:solidFill>
              <a:latin typeface="Arial" pitchFamily="34" charset="0"/>
              <a:ea typeface="宋体" pitchFamily="2" charset="-122"/>
            </a:endParaRPr>
          </a:p>
        </p:txBody>
      </p:sp>
      <p:sp>
        <p:nvSpPr>
          <p:cNvPr id="1049245" name="灯片编号占位符 1049244"/>
          <p:cNvSpPr>
            <a:spLocks noGrp="1"/>
          </p:cNvSpPr>
          <p:nvPr>
            <p:ph type="sldNum" sz="quarter" idx="4294967295"/>
          </p:nvPr>
        </p:nvSpPr>
        <p:spPr>
          <a:xfrm>
            <a:off x="64579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r"/>
            <a:fld id="{566ABCEB-ACFC-4714-9973-3DA970169C29}" type="slidenum">
              <a:rPr lang="zh-CN" altLang="en-US" sz="1200">
                <a:solidFill>
                  <a:srgbClr val="898989"/>
                </a:solidFill>
                <a:latin typeface="Arial" pitchFamily="34" charset="0"/>
                <a:ea typeface="宋体" pitchFamily="2" charset="-122"/>
              </a:rPr>
              <a:pPr lvl="0" indent="-342900" algn="r"/>
              <a:t>‹#›</a:t>
            </a:fld>
            <a:endParaRPr lang="zh-CN" altLang="en-US" sz="1200">
              <a:solidFill>
                <a:srgbClr val="898989"/>
              </a:solidFill>
              <a:latin typeface="Arial" pitchFamily="34" charset="0"/>
              <a:ea typeface="宋体" pitchFamily="2" charset="-122"/>
            </a:endParaRPr>
          </a:p>
        </p:txBody>
      </p:sp>
      <p:sp>
        <p:nvSpPr>
          <p:cNvPr id="1049244" name="页脚占位符 1049243"/>
          <p:cNvSpPr>
            <a:spLocks noGrp="1"/>
          </p:cNvSpPr>
          <p:nvPr>
            <p:ph type="ftr" sz="quarter" idx="4294967295"/>
          </p:nvPr>
        </p:nvSpPr>
        <p:spPr>
          <a:xfrm>
            <a:off x="3028950" y="6356350"/>
            <a:ext cx="30861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200">
              <a:solidFill>
                <a:srgbClr val="898989"/>
              </a:solidFill>
              <a:latin typeface="Arial" pitchFamily="34" charset="0"/>
              <a:ea typeface="宋体" pitchFamily="2" charset="-122"/>
            </a:endParaRPr>
          </a:p>
        </p:txBody>
      </p:sp>
    </p:spTree>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1049248" name="Title 1"/>
          <p:cNvSpPr>
            <a:spLocks noGrp="1"/>
          </p:cNvSpPr>
          <p:nvPr>
            <p:ph type="title"/>
          </p:nvPr>
        </p:nvSpPr>
        <p:spPr/>
        <p:txBody>
          <a:bodyPr/>
          <a:lstStyle/>
          <a:p>
            <a:r>
              <a:rPr lang="en-US" altLang="zh-CN" smtClean="0"/>
              <a:t>单击此处编辑母版标题样式</a:t>
            </a:r>
            <a:endParaRPr lang="zh-CN" altLang="en-US"/>
          </a:p>
        </p:txBody>
      </p:sp>
      <p:sp>
        <p:nvSpPr>
          <p:cNvPr id="1049249" name="Content Placeholder 2"/>
          <p:cNvSpPr>
            <a:spLocks noGrp="1"/>
          </p:cNvSpPr>
          <p:nvPr>
            <p:ph idx="1"/>
          </p:nvPr>
        </p:nvSpPr>
        <p:spPr/>
        <p:txBody>
          <a:bodyPr/>
          <a:lstStyle/>
          <a:p>
            <a:pPr lvl="0"/>
            <a:r>
              <a:rPr lang="en-US" altLang="zh-CN" smtClean="0"/>
              <a:t>单击此处编辑母版文本样式</a:t>
            </a:r>
          </a:p>
          <a:p>
            <a:pPr lvl="1"/>
            <a:r>
              <a:rPr lang="en-US" altLang="zh-CN" smtClean="0"/>
              <a:t>第二级</a:t>
            </a:r>
          </a:p>
          <a:p>
            <a:pPr lvl="2"/>
            <a:r>
              <a:rPr lang="en-US" altLang="zh-CN" smtClean="0"/>
              <a:t>第三级</a:t>
            </a:r>
          </a:p>
          <a:p>
            <a:pPr lvl="3"/>
            <a:r>
              <a:rPr lang="en-US" altLang="zh-CN" smtClean="0"/>
              <a:t>第四级</a:t>
            </a:r>
          </a:p>
          <a:p>
            <a:pPr lvl="4"/>
            <a:r>
              <a:rPr lang="en-US" altLang="zh-CN" smtClean="0"/>
              <a:t>第五级</a:t>
            </a:r>
          </a:p>
        </p:txBody>
      </p:sp>
      <p:sp>
        <p:nvSpPr>
          <p:cNvPr id="1049243" name="日期占位符 1049242"/>
          <p:cNvSpPr>
            <a:spLocks noGrp="1"/>
          </p:cNvSpPr>
          <p:nvPr>
            <p:ph type="dt" sz="half" idx="4294967295"/>
          </p:nvPr>
        </p:nvSpPr>
        <p:spPr>
          <a:xfrm>
            <a:off x="6286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fld id="{566ABCEB-ACFC-4714-9973-3DA970169C29}" type="datetime1">
              <a:rPr lang="zh-CN" altLang="en-US" sz="1200">
                <a:solidFill>
                  <a:srgbClr val="898989"/>
                </a:solidFill>
                <a:latin typeface="Arial" pitchFamily="34" charset="0"/>
                <a:ea typeface="宋体" pitchFamily="2" charset="-122"/>
              </a:rPr>
              <a:pPr lvl="0" indent="-342900"/>
              <a:t>2019/12/16</a:t>
            </a:fld>
            <a:endParaRPr lang="zh-CN" altLang="en-US" sz="1200">
              <a:solidFill>
                <a:srgbClr val="898989"/>
              </a:solidFill>
              <a:latin typeface="Arial" pitchFamily="34" charset="0"/>
              <a:ea typeface="宋体" pitchFamily="2" charset="-122"/>
            </a:endParaRPr>
          </a:p>
        </p:txBody>
      </p:sp>
      <p:sp>
        <p:nvSpPr>
          <p:cNvPr id="1049245" name="灯片编号占位符 1049244"/>
          <p:cNvSpPr>
            <a:spLocks noGrp="1"/>
          </p:cNvSpPr>
          <p:nvPr>
            <p:ph type="sldNum" sz="quarter" idx="4294967295"/>
          </p:nvPr>
        </p:nvSpPr>
        <p:spPr>
          <a:xfrm>
            <a:off x="64579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r"/>
            <a:fld id="{566ABCEB-ACFC-4714-9973-3DA970169C29}" type="slidenum">
              <a:rPr lang="zh-CN" altLang="en-US" sz="1200">
                <a:solidFill>
                  <a:srgbClr val="898989"/>
                </a:solidFill>
                <a:latin typeface="Arial" pitchFamily="34" charset="0"/>
                <a:ea typeface="宋体" pitchFamily="2" charset="-122"/>
              </a:rPr>
              <a:pPr lvl="0" indent="-342900" algn="r"/>
              <a:t>‹#›</a:t>
            </a:fld>
            <a:endParaRPr lang="zh-CN" altLang="en-US" sz="1200">
              <a:solidFill>
                <a:srgbClr val="898989"/>
              </a:solidFill>
              <a:latin typeface="Arial" pitchFamily="34" charset="0"/>
              <a:ea typeface="宋体" pitchFamily="2" charset="-122"/>
            </a:endParaRPr>
          </a:p>
        </p:txBody>
      </p:sp>
      <p:sp>
        <p:nvSpPr>
          <p:cNvPr id="1049244" name="页脚占位符 1049243"/>
          <p:cNvSpPr>
            <a:spLocks noGrp="1"/>
          </p:cNvSpPr>
          <p:nvPr>
            <p:ph type="ftr" sz="quarter" idx="4294967295"/>
          </p:nvPr>
        </p:nvSpPr>
        <p:spPr>
          <a:xfrm>
            <a:off x="3028950" y="6356350"/>
            <a:ext cx="30861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200">
              <a:solidFill>
                <a:srgbClr val="898989"/>
              </a:solidFill>
              <a:latin typeface="Arial" pitchFamily="34" charset="0"/>
              <a:ea typeface="宋体" pitchFamily="2" charset="-122"/>
            </a:endParaRPr>
          </a:p>
        </p:txBody>
      </p:sp>
    </p:spTree>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1049250" name="Title 1"/>
          <p:cNvSpPr>
            <a:spLocks noGrp="1"/>
          </p:cNvSpPr>
          <p:nvPr>
            <p:ph type="title"/>
          </p:nvPr>
        </p:nvSpPr>
        <p:spPr>
          <a:xfrm>
            <a:off x="623887" y="1709738"/>
            <a:ext cx="7886700" cy="2852737"/>
          </a:xfrm>
        </p:spPr>
        <p:txBody>
          <a:bodyPr anchor="b"/>
          <a:lstStyle>
            <a:lvl1pPr>
              <a:defRPr sz="6000"/>
            </a:lvl1pPr>
          </a:lstStyle>
          <a:p>
            <a:r>
              <a:rPr lang="en-US" altLang="zh-CN" smtClean="0"/>
              <a:t>单击此处编辑母版标题样式</a:t>
            </a:r>
            <a:endParaRPr lang="zh-CN" altLang="en-US"/>
          </a:p>
        </p:txBody>
      </p:sp>
      <p:sp>
        <p:nvSpPr>
          <p:cNvPr id="1049251" name="Text Placeholder 2"/>
          <p:cNvSpPr>
            <a:spLocks noGrp="1"/>
          </p:cNvSpPr>
          <p:nvPr>
            <p:ph type="body" idx="1"/>
          </p:nvPr>
        </p:nvSpPr>
        <p:spPr>
          <a:xfrm>
            <a:off x="623887"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ltLang="zh-CN" smtClean="0"/>
              <a:t>单击此处编辑母版文本样式</a:t>
            </a:r>
          </a:p>
        </p:txBody>
      </p:sp>
      <p:sp>
        <p:nvSpPr>
          <p:cNvPr id="1049243" name="日期占位符 1049242"/>
          <p:cNvSpPr>
            <a:spLocks noGrp="1"/>
          </p:cNvSpPr>
          <p:nvPr>
            <p:ph type="dt" sz="half" idx="4294967295"/>
          </p:nvPr>
        </p:nvSpPr>
        <p:spPr>
          <a:xfrm>
            <a:off x="6286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fld id="{566ABCEB-ACFC-4714-9973-3DA970169C29}" type="datetime1">
              <a:rPr lang="zh-CN" altLang="en-US" sz="1200">
                <a:solidFill>
                  <a:srgbClr val="898989"/>
                </a:solidFill>
                <a:latin typeface="Arial" pitchFamily="34" charset="0"/>
                <a:ea typeface="宋体" pitchFamily="2" charset="-122"/>
              </a:rPr>
              <a:pPr lvl="0" indent="-342900"/>
              <a:t>2019/12/16</a:t>
            </a:fld>
            <a:endParaRPr lang="zh-CN" altLang="en-US" sz="1200">
              <a:solidFill>
                <a:srgbClr val="898989"/>
              </a:solidFill>
              <a:latin typeface="Arial" pitchFamily="34" charset="0"/>
              <a:ea typeface="宋体" pitchFamily="2" charset="-122"/>
            </a:endParaRPr>
          </a:p>
        </p:txBody>
      </p:sp>
      <p:sp>
        <p:nvSpPr>
          <p:cNvPr id="1049245" name="灯片编号占位符 1049244"/>
          <p:cNvSpPr>
            <a:spLocks noGrp="1"/>
          </p:cNvSpPr>
          <p:nvPr>
            <p:ph type="sldNum" sz="quarter" idx="4294967295"/>
          </p:nvPr>
        </p:nvSpPr>
        <p:spPr>
          <a:xfrm>
            <a:off x="64579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r"/>
            <a:fld id="{566ABCEB-ACFC-4714-9973-3DA970169C29}" type="slidenum">
              <a:rPr lang="zh-CN" altLang="en-US" sz="1200">
                <a:solidFill>
                  <a:srgbClr val="898989"/>
                </a:solidFill>
                <a:latin typeface="Arial" pitchFamily="34" charset="0"/>
                <a:ea typeface="宋体" pitchFamily="2" charset="-122"/>
              </a:rPr>
              <a:pPr lvl="0" indent="-342900" algn="r"/>
              <a:t>‹#›</a:t>
            </a:fld>
            <a:endParaRPr lang="zh-CN" altLang="en-US" sz="1200">
              <a:solidFill>
                <a:srgbClr val="898989"/>
              </a:solidFill>
              <a:latin typeface="Arial" pitchFamily="34" charset="0"/>
              <a:ea typeface="宋体" pitchFamily="2" charset="-122"/>
            </a:endParaRPr>
          </a:p>
        </p:txBody>
      </p:sp>
      <p:sp>
        <p:nvSpPr>
          <p:cNvPr id="1049244" name="页脚占位符 1049243"/>
          <p:cNvSpPr>
            <a:spLocks noGrp="1"/>
          </p:cNvSpPr>
          <p:nvPr>
            <p:ph type="ftr" sz="quarter" idx="4294967295"/>
          </p:nvPr>
        </p:nvSpPr>
        <p:spPr>
          <a:xfrm>
            <a:off x="3028950" y="6356350"/>
            <a:ext cx="30861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200">
              <a:solidFill>
                <a:srgbClr val="898989"/>
              </a:solidFill>
              <a:latin typeface="Arial" pitchFamily="34" charset="0"/>
              <a:ea typeface="宋体" pitchFamily="2" charset="-122"/>
            </a:endParaRPr>
          </a:p>
        </p:txBody>
      </p:sp>
    </p:spTree>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1049252" name="Title 1"/>
          <p:cNvSpPr>
            <a:spLocks noGrp="1"/>
          </p:cNvSpPr>
          <p:nvPr>
            <p:ph type="title"/>
          </p:nvPr>
        </p:nvSpPr>
        <p:spPr/>
        <p:txBody>
          <a:bodyPr/>
          <a:lstStyle/>
          <a:p>
            <a:r>
              <a:rPr lang="en-US" altLang="zh-CN" smtClean="0"/>
              <a:t>单击此处编辑母版标题样式</a:t>
            </a:r>
            <a:endParaRPr lang="zh-CN" altLang="en-US"/>
          </a:p>
        </p:txBody>
      </p:sp>
      <p:sp>
        <p:nvSpPr>
          <p:cNvPr id="1049253" name="Content Placeholder 2"/>
          <p:cNvSpPr>
            <a:spLocks noGrp="1"/>
          </p:cNvSpPr>
          <p:nvPr>
            <p:ph sz="half" idx="1"/>
          </p:nvPr>
        </p:nvSpPr>
        <p:spPr>
          <a:xfrm>
            <a:off x="628650" y="1825625"/>
            <a:ext cx="3886200" cy="4351338"/>
          </a:xfrm>
        </p:spPr>
        <p:txBody>
          <a:bodyPr/>
          <a:lstStyle/>
          <a:p>
            <a:pPr lvl="0"/>
            <a:r>
              <a:rPr lang="en-US" altLang="zh-CN" smtClean="0"/>
              <a:t>单击此处编辑母版文本样式</a:t>
            </a:r>
          </a:p>
          <a:p>
            <a:pPr lvl="1"/>
            <a:r>
              <a:rPr lang="en-US" altLang="zh-CN" smtClean="0"/>
              <a:t>第二级</a:t>
            </a:r>
          </a:p>
          <a:p>
            <a:pPr lvl="2"/>
            <a:r>
              <a:rPr lang="en-US" altLang="zh-CN" smtClean="0"/>
              <a:t>第三级</a:t>
            </a:r>
          </a:p>
          <a:p>
            <a:pPr lvl="3"/>
            <a:r>
              <a:rPr lang="en-US" altLang="zh-CN" smtClean="0"/>
              <a:t>第四级</a:t>
            </a:r>
          </a:p>
          <a:p>
            <a:pPr lvl="4"/>
            <a:r>
              <a:rPr lang="en-US" altLang="zh-CN" smtClean="0"/>
              <a:t>第五级</a:t>
            </a:r>
          </a:p>
        </p:txBody>
      </p:sp>
      <p:sp>
        <p:nvSpPr>
          <p:cNvPr id="1049254" name="Content Placeholder 3"/>
          <p:cNvSpPr>
            <a:spLocks noGrp="1"/>
          </p:cNvSpPr>
          <p:nvPr>
            <p:ph sz="half" idx="2"/>
          </p:nvPr>
        </p:nvSpPr>
        <p:spPr>
          <a:xfrm>
            <a:off x="4629150" y="1825625"/>
            <a:ext cx="3886200" cy="4351338"/>
          </a:xfrm>
        </p:spPr>
        <p:txBody>
          <a:bodyPr/>
          <a:lstStyle/>
          <a:p>
            <a:pPr lvl="0"/>
            <a:r>
              <a:rPr lang="en-US" altLang="zh-CN" smtClean="0"/>
              <a:t>单击此处编辑母版文本样式</a:t>
            </a:r>
          </a:p>
          <a:p>
            <a:pPr lvl="1"/>
            <a:r>
              <a:rPr lang="en-US" altLang="zh-CN" smtClean="0"/>
              <a:t>第二级</a:t>
            </a:r>
          </a:p>
          <a:p>
            <a:pPr lvl="2"/>
            <a:r>
              <a:rPr lang="en-US" altLang="zh-CN" smtClean="0"/>
              <a:t>第三级</a:t>
            </a:r>
          </a:p>
          <a:p>
            <a:pPr lvl="3"/>
            <a:r>
              <a:rPr lang="en-US" altLang="zh-CN" smtClean="0"/>
              <a:t>第四级</a:t>
            </a:r>
          </a:p>
          <a:p>
            <a:pPr lvl="4"/>
            <a:r>
              <a:rPr lang="en-US" altLang="zh-CN" smtClean="0"/>
              <a:t>第五级</a:t>
            </a:r>
          </a:p>
        </p:txBody>
      </p:sp>
      <p:sp>
        <p:nvSpPr>
          <p:cNvPr id="1049243" name="日期占位符 1049242"/>
          <p:cNvSpPr>
            <a:spLocks noGrp="1"/>
          </p:cNvSpPr>
          <p:nvPr>
            <p:ph type="dt" sz="half" idx="4294967295"/>
          </p:nvPr>
        </p:nvSpPr>
        <p:spPr>
          <a:xfrm>
            <a:off x="6286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fld id="{566ABCEB-ACFC-4714-9973-3DA970169C29}" type="datetime1">
              <a:rPr lang="zh-CN" altLang="en-US" sz="1200">
                <a:solidFill>
                  <a:srgbClr val="898989"/>
                </a:solidFill>
                <a:latin typeface="Arial" pitchFamily="34" charset="0"/>
                <a:ea typeface="宋体" pitchFamily="2" charset="-122"/>
              </a:rPr>
              <a:pPr lvl="0" indent="-342900"/>
              <a:t>2019/12/16</a:t>
            </a:fld>
            <a:endParaRPr lang="zh-CN" altLang="en-US" sz="1200">
              <a:solidFill>
                <a:srgbClr val="898989"/>
              </a:solidFill>
              <a:latin typeface="Arial" pitchFamily="34" charset="0"/>
              <a:ea typeface="宋体" pitchFamily="2" charset="-122"/>
            </a:endParaRPr>
          </a:p>
        </p:txBody>
      </p:sp>
      <p:sp>
        <p:nvSpPr>
          <p:cNvPr id="1049245" name="灯片编号占位符 1049244"/>
          <p:cNvSpPr>
            <a:spLocks noGrp="1"/>
          </p:cNvSpPr>
          <p:nvPr>
            <p:ph type="sldNum" sz="quarter" idx="4294967295"/>
          </p:nvPr>
        </p:nvSpPr>
        <p:spPr>
          <a:xfrm>
            <a:off x="64579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r"/>
            <a:fld id="{566ABCEB-ACFC-4714-9973-3DA970169C29}" type="slidenum">
              <a:rPr lang="zh-CN" altLang="en-US" sz="1200">
                <a:solidFill>
                  <a:srgbClr val="898989"/>
                </a:solidFill>
                <a:latin typeface="Arial" pitchFamily="34" charset="0"/>
                <a:ea typeface="宋体" pitchFamily="2" charset="-122"/>
              </a:rPr>
              <a:pPr lvl="0" indent="-342900" algn="r"/>
              <a:t>‹#›</a:t>
            </a:fld>
            <a:endParaRPr lang="zh-CN" altLang="en-US" sz="1200">
              <a:solidFill>
                <a:srgbClr val="898989"/>
              </a:solidFill>
              <a:latin typeface="Arial" pitchFamily="34" charset="0"/>
              <a:ea typeface="宋体" pitchFamily="2" charset="-122"/>
            </a:endParaRPr>
          </a:p>
        </p:txBody>
      </p:sp>
      <p:sp>
        <p:nvSpPr>
          <p:cNvPr id="1049244" name="页脚占位符 1049243"/>
          <p:cNvSpPr>
            <a:spLocks noGrp="1"/>
          </p:cNvSpPr>
          <p:nvPr>
            <p:ph type="ftr" sz="quarter" idx="4294967295"/>
          </p:nvPr>
        </p:nvSpPr>
        <p:spPr>
          <a:xfrm>
            <a:off x="3028950" y="6356350"/>
            <a:ext cx="30861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200">
              <a:solidFill>
                <a:srgbClr val="898989"/>
              </a:solidFill>
              <a:latin typeface="Arial" pitchFamily="34" charset="0"/>
              <a:ea typeface="宋体" pitchFamily="2" charset="-122"/>
            </a:endParaRPr>
          </a:p>
        </p:txBody>
      </p:sp>
    </p:spTree>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1049255" name="Title 1"/>
          <p:cNvSpPr>
            <a:spLocks noGrp="1"/>
          </p:cNvSpPr>
          <p:nvPr>
            <p:ph type="title"/>
          </p:nvPr>
        </p:nvSpPr>
        <p:spPr>
          <a:xfrm>
            <a:off x="629841" y="365125"/>
            <a:ext cx="7886700" cy="1325563"/>
          </a:xfrm>
        </p:spPr>
        <p:txBody>
          <a:bodyPr/>
          <a:lstStyle/>
          <a:p>
            <a:r>
              <a:rPr lang="en-US" altLang="zh-CN" smtClean="0"/>
              <a:t>单击此处编辑母版标题样式</a:t>
            </a:r>
            <a:endParaRPr lang="zh-CN" altLang="en-US"/>
          </a:p>
        </p:txBody>
      </p:sp>
      <p:sp>
        <p:nvSpPr>
          <p:cNvPr id="1049256" name="Text Placeholder 2"/>
          <p:cNvSpPr>
            <a:spLocks noGrp="1"/>
          </p:cNvSpPr>
          <p:nvPr>
            <p:ph type="body" idx="1"/>
          </p:nvPr>
        </p:nvSpPr>
        <p:spPr>
          <a:xfrm>
            <a:off x="629841"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smtClean="0"/>
              <a:t>单击此处编辑母版文本样式</a:t>
            </a:r>
          </a:p>
        </p:txBody>
      </p:sp>
      <p:sp>
        <p:nvSpPr>
          <p:cNvPr id="1049257" name="Content Placeholder 3"/>
          <p:cNvSpPr>
            <a:spLocks noGrp="1"/>
          </p:cNvSpPr>
          <p:nvPr>
            <p:ph sz="half" idx="2"/>
          </p:nvPr>
        </p:nvSpPr>
        <p:spPr>
          <a:xfrm>
            <a:off x="629841" y="2505075"/>
            <a:ext cx="3868340" cy="3684588"/>
          </a:xfrm>
        </p:spPr>
        <p:txBody>
          <a:bodyPr/>
          <a:lstStyle/>
          <a:p>
            <a:pPr lvl="0"/>
            <a:r>
              <a:rPr lang="en-US" altLang="zh-CN" smtClean="0"/>
              <a:t>单击此处编辑母版文本样式</a:t>
            </a:r>
          </a:p>
          <a:p>
            <a:pPr lvl="1"/>
            <a:r>
              <a:rPr lang="en-US" altLang="zh-CN" smtClean="0"/>
              <a:t>第二级</a:t>
            </a:r>
          </a:p>
          <a:p>
            <a:pPr lvl="2"/>
            <a:r>
              <a:rPr lang="en-US" altLang="zh-CN" smtClean="0"/>
              <a:t>第三级</a:t>
            </a:r>
          </a:p>
          <a:p>
            <a:pPr lvl="3"/>
            <a:r>
              <a:rPr lang="en-US" altLang="zh-CN" smtClean="0"/>
              <a:t>第四级</a:t>
            </a:r>
          </a:p>
          <a:p>
            <a:pPr lvl="4"/>
            <a:r>
              <a:rPr lang="en-US" altLang="zh-CN" smtClean="0"/>
              <a:t>第五级</a:t>
            </a:r>
          </a:p>
        </p:txBody>
      </p:sp>
      <p:sp>
        <p:nvSpPr>
          <p:cNvPr id="1049258"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smtClean="0"/>
              <a:t>单击此处编辑母版文本样式</a:t>
            </a:r>
          </a:p>
        </p:txBody>
      </p:sp>
      <p:sp>
        <p:nvSpPr>
          <p:cNvPr id="1049259" name="Content Placeholder 5"/>
          <p:cNvSpPr>
            <a:spLocks noGrp="1"/>
          </p:cNvSpPr>
          <p:nvPr>
            <p:ph sz="quarter" idx="4"/>
          </p:nvPr>
        </p:nvSpPr>
        <p:spPr>
          <a:xfrm>
            <a:off x="4629150" y="2505075"/>
            <a:ext cx="3887391" cy="3684588"/>
          </a:xfrm>
        </p:spPr>
        <p:txBody>
          <a:bodyPr/>
          <a:lstStyle/>
          <a:p>
            <a:pPr lvl="0"/>
            <a:r>
              <a:rPr lang="en-US" altLang="zh-CN" smtClean="0"/>
              <a:t>单击此处编辑母版文本样式</a:t>
            </a:r>
          </a:p>
          <a:p>
            <a:pPr lvl="1"/>
            <a:r>
              <a:rPr lang="en-US" altLang="zh-CN" smtClean="0"/>
              <a:t>第二级</a:t>
            </a:r>
          </a:p>
          <a:p>
            <a:pPr lvl="2"/>
            <a:r>
              <a:rPr lang="en-US" altLang="zh-CN" smtClean="0"/>
              <a:t>第三级</a:t>
            </a:r>
          </a:p>
          <a:p>
            <a:pPr lvl="3"/>
            <a:r>
              <a:rPr lang="en-US" altLang="zh-CN" smtClean="0"/>
              <a:t>第四级</a:t>
            </a:r>
          </a:p>
          <a:p>
            <a:pPr lvl="4"/>
            <a:r>
              <a:rPr lang="en-US" altLang="zh-CN" smtClean="0"/>
              <a:t>第五级</a:t>
            </a:r>
          </a:p>
        </p:txBody>
      </p:sp>
      <p:sp>
        <p:nvSpPr>
          <p:cNvPr id="1049243" name="日期占位符 1049242"/>
          <p:cNvSpPr>
            <a:spLocks noGrp="1"/>
          </p:cNvSpPr>
          <p:nvPr>
            <p:ph type="dt" sz="half" idx="4294967295"/>
          </p:nvPr>
        </p:nvSpPr>
        <p:spPr>
          <a:xfrm>
            <a:off x="6286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fld id="{566ABCEB-ACFC-4714-9973-3DA970169C29}" type="datetime1">
              <a:rPr lang="zh-CN" altLang="en-US" sz="1200">
                <a:solidFill>
                  <a:srgbClr val="898989"/>
                </a:solidFill>
                <a:latin typeface="Arial" pitchFamily="34" charset="0"/>
                <a:ea typeface="宋体" pitchFamily="2" charset="-122"/>
              </a:rPr>
              <a:pPr lvl="0" indent="-342900"/>
              <a:t>2019/12/16</a:t>
            </a:fld>
            <a:endParaRPr lang="zh-CN" altLang="en-US" sz="1200">
              <a:solidFill>
                <a:srgbClr val="898989"/>
              </a:solidFill>
              <a:latin typeface="Arial" pitchFamily="34" charset="0"/>
              <a:ea typeface="宋体" pitchFamily="2" charset="-122"/>
            </a:endParaRPr>
          </a:p>
        </p:txBody>
      </p:sp>
      <p:sp>
        <p:nvSpPr>
          <p:cNvPr id="1049245" name="灯片编号占位符 1049244"/>
          <p:cNvSpPr>
            <a:spLocks noGrp="1"/>
          </p:cNvSpPr>
          <p:nvPr>
            <p:ph type="sldNum" sz="quarter" idx="4294967295"/>
          </p:nvPr>
        </p:nvSpPr>
        <p:spPr>
          <a:xfrm>
            <a:off x="64579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r"/>
            <a:fld id="{566ABCEB-ACFC-4714-9973-3DA970169C29}" type="slidenum">
              <a:rPr lang="zh-CN" altLang="en-US" sz="1200">
                <a:solidFill>
                  <a:srgbClr val="898989"/>
                </a:solidFill>
                <a:latin typeface="Arial" pitchFamily="34" charset="0"/>
                <a:ea typeface="宋体" pitchFamily="2" charset="-122"/>
              </a:rPr>
              <a:pPr lvl="0" indent="-342900" algn="r"/>
              <a:t>‹#›</a:t>
            </a:fld>
            <a:endParaRPr lang="zh-CN" altLang="en-US" sz="1200">
              <a:solidFill>
                <a:srgbClr val="898989"/>
              </a:solidFill>
              <a:latin typeface="Arial" pitchFamily="34" charset="0"/>
              <a:ea typeface="宋体" pitchFamily="2" charset="-122"/>
            </a:endParaRPr>
          </a:p>
        </p:txBody>
      </p:sp>
      <p:sp>
        <p:nvSpPr>
          <p:cNvPr id="1049244" name="页脚占位符 1049243"/>
          <p:cNvSpPr>
            <a:spLocks noGrp="1"/>
          </p:cNvSpPr>
          <p:nvPr>
            <p:ph type="ftr" sz="quarter" idx="4294967295"/>
          </p:nvPr>
        </p:nvSpPr>
        <p:spPr>
          <a:xfrm>
            <a:off x="3028950" y="6356350"/>
            <a:ext cx="30861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200">
              <a:solidFill>
                <a:srgbClr val="898989"/>
              </a:solidFill>
              <a:latin typeface="Arial" pitchFamily="34" charset="0"/>
              <a:ea typeface="宋体" pitchFamily="2" charset="-122"/>
            </a:endParaRPr>
          </a:p>
        </p:txBody>
      </p:sp>
    </p:spTree>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1049260" name="Title 1"/>
          <p:cNvSpPr>
            <a:spLocks noGrp="1"/>
          </p:cNvSpPr>
          <p:nvPr>
            <p:ph type="title"/>
          </p:nvPr>
        </p:nvSpPr>
        <p:spPr/>
        <p:txBody>
          <a:bodyPr/>
          <a:lstStyle/>
          <a:p>
            <a:r>
              <a:rPr lang="en-US" altLang="zh-CN" smtClean="0"/>
              <a:t>单击此处编辑母版标题样式</a:t>
            </a:r>
            <a:endParaRPr lang="zh-CN" altLang="en-US"/>
          </a:p>
        </p:txBody>
      </p:sp>
      <p:sp>
        <p:nvSpPr>
          <p:cNvPr id="1049243" name="日期占位符 1049242"/>
          <p:cNvSpPr>
            <a:spLocks noGrp="1"/>
          </p:cNvSpPr>
          <p:nvPr>
            <p:ph type="dt" sz="half" idx="4294967295"/>
          </p:nvPr>
        </p:nvSpPr>
        <p:spPr>
          <a:xfrm>
            <a:off x="6286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fld id="{566ABCEB-ACFC-4714-9973-3DA970169C29}" type="datetime1">
              <a:rPr lang="zh-CN" altLang="en-US" sz="1200">
                <a:solidFill>
                  <a:srgbClr val="898989"/>
                </a:solidFill>
                <a:latin typeface="Arial" pitchFamily="34" charset="0"/>
                <a:ea typeface="宋体" pitchFamily="2" charset="-122"/>
              </a:rPr>
              <a:pPr lvl="0" indent="-342900"/>
              <a:t>2019/12/16</a:t>
            </a:fld>
            <a:endParaRPr lang="zh-CN" altLang="en-US" sz="1200">
              <a:solidFill>
                <a:srgbClr val="898989"/>
              </a:solidFill>
              <a:latin typeface="Arial" pitchFamily="34" charset="0"/>
              <a:ea typeface="宋体" pitchFamily="2" charset="-122"/>
            </a:endParaRPr>
          </a:p>
        </p:txBody>
      </p:sp>
      <p:sp>
        <p:nvSpPr>
          <p:cNvPr id="1049245" name="灯片编号占位符 1049244"/>
          <p:cNvSpPr>
            <a:spLocks noGrp="1"/>
          </p:cNvSpPr>
          <p:nvPr>
            <p:ph type="sldNum" sz="quarter" idx="4294967295"/>
          </p:nvPr>
        </p:nvSpPr>
        <p:spPr>
          <a:xfrm>
            <a:off x="64579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r"/>
            <a:fld id="{566ABCEB-ACFC-4714-9973-3DA970169C29}" type="slidenum">
              <a:rPr lang="zh-CN" altLang="en-US" sz="1200">
                <a:solidFill>
                  <a:srgbClr val="898989"/>
                </a:solidFill>
                <a:latin typeface="Arial" pitchFamily="34" charset="0"/>
                <a:ea typeface="宋体" pitchFamily="2" charset="-122"/>
              </a:rPr>
              <a:pPr lvl="0" indent="-342900" algn="r"/>
              <a:t>‹#›</a:t>
            </a:fld>
            <a:endParaRPr lang="zh-CN" altLang="en-US" sz="1200">
              <a:solidFill>
                <a:srgbClr val="898989"/>
              </a:solidFill>
              <a:latin typeface="Arial" pitchFamily="34" charset="0"/>
              <a:ea typeface="宋体" pitchFamily="2" charset="-122"/>
            </a:endParaRPr>
          </a:p>
        </p:txBody>
      </p:sp>
      <p:sp>
        <p:nvSpPr>
          <p:cNvPr id="1049244" name="页脚占位符 1049243"/>
          <p:cNvSpPr>
            <a:spLocks noGrp="1"/>
          </p:cNvSpPr>
          <p:nvPr>
            <p:ph type="ftr" sz="quarter" idx="4294967295"/>
          </p:nvPr>
        </p:nvSpPr>
        <p:spPr>
          <a:xfrm>
            <a:off x="3028950" y="6356350"/>
            <a:ext cx="30861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200">
              <a:solidFill>
                <a:srgbClr val="898989"/>
              </a:solidFill>
              <a:latin typeface="Arial" pitchFamily="34" charset="0"/>
              <a:ea typeface="宋体" pitchFamily="2" charset="-122"/>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1049024" name="Title 1"/>
          <p:cNvSpPr>
            <a:spLocks noGrp="1"/>
          </p:cNvSpPr>
          <p:nvPr>
            <p:ph type="title"/>
          </p:nvPr>
        </p:nvSpPr>
        <p:spPr/>
        <p:txBody>
          <a:bodyPr/>
          <a:lstStyle/>
          <a:p>
            <a:r>
              <a:rPr lang="en-US" altLang="zh-CN" smtClean="0"/>
              <a:t>单击此处编辑母版标题样式</a:t>
            </a:r>
            <a:endParaRPr lang="zh-CN" altLang="en-US"/>
          </a:p>
        </p:txBody>
      </p:sp>
      <p:sp>
        <p:nvSpPr>
          <p:cNvPr id="1049025" name="Content Placeholder 2"/>
          <p:cNvSpPr>
            <a:spLocks noGrp="1"/>
          </p:cNvSpPr>
          <p:nvPr>
            <p:ph sz="half" idx="1"/>
          </p:nvPr>
        </p:nvSpPr>
        <p:spPr>
          <a:xfrm>
            <a:off x="628650" y="1825625"/>
            <a:ext cx="3886200" cy="4351338"/>
          </a:xfrm>
        </p:spPr>
        <p:txBody>
          <a:bodyPr/>
          <a:lstStyle/>
          <a:p>
            <a:pPr lvl="0"/>
            <a:r>
              <a:rPr lang="en-US" altLang="zh-CN" smtClean="0"/>
              <a:t>单击此处编辑母版文本样式</a:t>
            </a:r>
          </a:p>
          <a:p>
            <a:pPr lvl="1"/>
            <a:r>
              <a:rPr lang="en-US" altLang="zh-CN" smtClean="0"/>
              <a:t>第二级</a:t>
            </a:r>
          </a:p>
          <a:p>
            <a:pPr lvl="2"/>
            <a:r>
              <a:rPr lang="en-US" altLang="zh-CN" smtClean="0"/>
              <a:t>第三级</a:t>
            </a:r>
          </a:p>
          <a:p>
            <a:pPr lvl="3"/>
            <a:r>
              <a:rPr lang="en-US" altLang="zh-CN" smtClean="0"/>
              <a:t>第四级</a:t>
            </a:r>
          </a:p>
          <a:p>
            <a:pPr lvl="4"/>
            <a:r>
              <a:rPr lang="en-US" altLang="zh-CN" smtClean="0"/>
              <a:t>第五级</a:t>
            </a:r>
          </a:p>
        </p:txBody>
      </p:sp>
      <p:sp>
        <p:nvSpPr>
          <p:cNvPr id="1049026" name="Content Placeholder 3"/>
          <p:cNvSpPr>
            <a:spLocks noGrp="1"/>
          </p:cNvSpPr>
          <p:nvPr>
            <p:ph sz="half" idx="2"/>
          </p:nvPr>
        </p:nvSpPr>
        <p:spPr>
          <a:xfrm>
            <a:off x="4629150" y="1825625"/>
            <a:ext cx="3886200" cy="4351338"/>
          </a:xfrm>
        </p:spPr>
        <p:txBody>
          <a:bodyPr/>
          <a:lstStyle/>
          <a:p>
            <a:pPr lvl="0"/>
            <a:r>
              <a:rPr lang="en-US" altLang="zh-CN" smtClean="0"/>
              <a:t>单击此处编辑母版文本样式</a:t>
            </a:r>
          </a:p>
          <a:p>
            <a:pPr lvl="1"/>
            <a:r>
              <a:rPr lang="en-US" altLang="zh-CN" smtClean="0"/>
              <a:t>第二级</a:t>
            </a:r>
          </a:p>
          <a:p>
            <a:pPr lvl="2"/>
            <a:r>
              <a:rPr lang="en-US" altLang="zh-CN" smtClean="0"/>
              <a:t>第三级</a:t>
            </a:r>
          </a:p>
          <a:p>
            <a:pPr lvl="3"/>
            <a:r>
              <a:rPr lang="en-US" altLang="zh-CN" smtClean="0"/>
              <a:t>第四级</a:t>
            </a:r>
          </a:p>
          <a:p>
            <a:pPr lvl="4"/>
            <a:r>
              <a:rPr lang="en-US" altLang="zh-CN" smtClean="0"/>
              <a:t>第五级</a:t>
            </a:r>
          </a:p>
        </p:txBody>
      </p:sp>
      <p:sp>
        <p:nvSpPr>
          <p:cNvPr id="1049014" name="日期占位符 1049013"/>
          <p:cNvSpPr>
            <a:spLocks noGrp="1"/>
          </p:cNvSpPr>
          <p:nvPr>
            <p:ph type="dt" sz="half" idx="4294967295"/>
          </p:nvPr>
        </p:nvSpPr>
        <p:spPr>
          <a:xfrm>
            <a:off x="6286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fld id="{566ABCEB-ACFC-4714-9973-3DA970169C29}" type="datetime1">
              <a:rPr lang="zh-CN" altLang="en-US" sz="1200">
                <a:solidFill>
                  <a:srgbClr val="898989"/>
                </a:solidFill>
                <a:latin typeface="Arial" pitchFamily="34" charset="0"/>
                <a:ea typeface="宋体" pitchFamily="2" charset="-122"/>
              </a:rPr>
              <a:pPr lvl="0" indent="-342900"/>
              <a:t>2019/12/16</a:t>
            </a:fld>
            <a:endParaRPr lang="zh-CN" altLang="en-US" sz="1200">
              <a:solidFill>
                <a:srgbClr val="898989"/>
              </a:solidFill>
              <a:latin typeface="Arial" pitchFamily="34" charset="0"/>
              <a:ea typeface="宋体" pitchFamily="2" charset="-122"/>
            </a:endParaRPr>
          </a:p>
        </p:txBody>
      </p:sp>
      <p:sp>
        <p:nvSpPr>
          <p:cNvPr id="1049016" name="灯片编号占位符 1049015"/>
          <p:cNvSpPr>
            <a:spLocks noGrp="1"/>
          </p:cNvSpPr>
          <p:nvPr>
            <p:ph type="sldNum" sz="quarter" idx="4294967295"/>
          </p:nvPr>
        </p:nvSpPr>
        <p:spPr>
          <a:xfrm>
            <a:off x="64579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r"/>
            <a:fld id="{566ABCEB-ACFC-4714-9973-3DA970169C29}" type="slidenum">
              <a:rPr lang="zh-CN" altLang="en-US" sz="1200">
                <a:solidFill>
                  <a:srgbClr val="898989"/>
                </a:solidFill>
                <a:latin typeface="Arial" pitchFamily="34" charset="0"/>
                <a:ea typeface="宋体" pitchFamily="2" charset="-122"/>
              </a:rPr>
              <a:pPr lvl="0" indent="-342900" algn="r"/>
              <a:t>‹#›</a:t>
            </a:fld>
            <a:endParaRPr lang="zh-CN" altLang="en-US" sz="1200">
              <a:solidFill>
                <a:srgbClr val="898989"/>
              </a:solidFill>
              <a:latin typeface="Arial" pitchFamily="34" charset="0"/>
              <a:ea typeface="宋体" pitchFamily="2" charset="-122"/>
            </a:endParaRPr>
          </a:p>
        </p:txBody>
      </p:sp>
      <p:sp>
        <p:nvSpPr>
          <p:cNvPr id="1049015" name="页脚占位符 1049014"/>
          <p:cNvSpPr>
            <a:spLocks noGrp="1"/>
          </p:cNvSpPr>
          <p:nvPr>
            <p:ph type="ftr" sz="quarter" idx="4294967295"/>
          </p:nvPr>
        </p:nvSpPr>
        <p:spPr>
          <a:xfrm>
            <a:off x="3028950" y="6356350"/>
            <a:ext cx="30861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200">
              <a:solidFill>
                <a:srgbClr val="898989"/>
              </a:solidFill>
              <a:latin typeface="Arial" pitchFamily="34" charset="0"/>
              <a:ea typeface="宋体" pitchFamily="2" charset="-122"/>
            </a:endParaRPr>
          </a:p>
        </p:txBody>
      </p:sp>
    </p:spTree>
  </p:cSld>
  <p:clrMapOvr>
    <a:masterClrMapping/>
  </p:clrMapOvr>
</p:sldLayout>
</file>

<file path=ppt/slideLayouts/slideLayout15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1049243" name="日期占位符 1049242"/>
          <p:cNvSpPr>
            <a:spLocks noGrp="1"/>
          </p:cNvSpPr>
          <p:nvPr>
            <p:ph type="dt" sz="half" idx="4294967295"/>
          </p:nvPr>
        </p:nvSpPr>
        <p:spPr>
          <a:xfrm>
            <a:off x="6286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fld id="{566ABCEB-ACFC-4714-9973-3DA970169C29}" type="datetime1">
              <a:rPr lang="zh-CN" altLang="en-US" sz="1200">
                <a:solidFill>
                  <a:srgbClr val="898989"/>
                </a:solidFill>
                <a:latin typeface="Arial" pitchFamily="34" charset="0"/>
                <a:ea typeface="宋体" pitchFamily="2" charset="-122"/>
              </a:rPr>
              <a:pPr lvl="0" indent="-342900"/>
              <a:t>2019/12/16</a:t>
            </a:fld>
            <a:endParaRPr lang="zh-CN" altLang="en-US" sz="1200">
              <a:solidFill>
                <a:srgbClr val="898989"/>
              </a:solidFill>
              <a:latin typeface="Arial" pitchFamily="34" charset="0"/>
              <a:ea typeface="宋体" pitchFamily="2" charset="-122"/>
            </a:endParaRPr>
          </a:p>
        </p:txBody>
      </p:sp>
      <p:sp>
        <p:nvSpPr>
          <p:cNvPr id="1049245" name="灯片编号占位符 1049244"/>
          <p:cNvSpPr>
            <a:spLocks noGrp="1"/>
          </p:cNvSpPr>
          <p:nvPr>
            <p:ph type="sldNum" sz="quarter" idx="4294967295"/>
          </p:nvPr>
        </p:nvSpPr>
        <p:spPr>
          <a:xfrm>
            <a:off x="64579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r"/>
            <a:fld id="{566ABCEB-ACFC-4714-9973-3DA970169C29}" type="slidenum">
              <a:rPr lang="zh-CN" altLang="en-US" sz="1200">
                <a:solidFill>
                  <a:srgbClr val="898989"/>
                </a:solidFill>
                <a:latin typeface="Arial" pitchFamily="34" charset="0"/>
                <a:ea typeface="宋体" pitchFamily="2" charset="-122"/>
              </a:rPr>
              <a:pPr lvl="0" indent="-342900" algn="r"/>
              <a:t>‹#›</a:t>
            </a:fld>
            <a:endParaRPr lang="zh-CN" altLang="en-US" sz="1200">
              <a:solidFill>
                <a:srgbClr val="898989"/>
              </a:solidFill>
              <a:latin typeface="Arial" pitchFamily="34" charset="0"/>
              <a:ea typeface="宋体" pitchFamily="2" charset="-122"/>
            </a:endParaRPr>
          </a:p>
        </p:txBody>
      </p:sp>
      <p:sp>
        <p:nvSpPr>
          <p:cNvPr id="1049244" name="页脚占位符 1049243"/>
          <p:cNvSpPr>
            <a:spLocks noGrp="1"/>
          </p:cNvSpPr>
          <p:nvPr>
            <p:ph type="ftr" sz="quarter" idx="4294967295"/>
          </p:nvPr>
        </p:nvSpPr>
        <p:spPr>
          <a:xfrm>
            <a:off x="3028950" y="6356350"/>
            <a:ext cx="30861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200">
              <a:solidFill>
                <a:srgbClr val="898989"/>
              </a:solidFill>
              <a:latin typeface="Arial" pitchFamily="34" charset="0"/>
              <a:ea typeface="宋体" pitchFamily="2" charset="-122"/>
            </a:endParaRPr>
          </a:p>
        </p:txBody>
      </p:sp>
    </p:spTree>
  </p:cSld>
  <p:clrMapOvr>
    <a:masterClrMapping/>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type="objTx" preserve="1">
  <p:cSld name="内容和标题">
    <p:spTree>
      <p:nvGrpSpPr>
        <p:cNvPr id="1" name=""/>
        <p:cNvGrpSpPr/>
        <p:nvPr/>
      </p:nvGrpSpPr>
      <p:grpSpPr>
        <a:xfrm>
          <a:off x="0" y="0"/>
          <a:ext cx="0" cy="0"/>
          <a:chOff x="0" y="0"/>
          <a:chExt cx="0" cy="0"/>
        </a:xfrm>
      </p:grpSpPr>
      <p:sp>
        <p:nvSpPr>
          <p:cNvPr id="1049261" name="Title 1"/>
          <p:cNvSpPr>
            <a:spLocks noGrp="1"/>
          </p:cNvSpPr>
          <p:nvPr>
            <p:ph type="title"/>
          </p:nvPr>
        </p:nvSpPr>
        <p:spPr>
          <a:xfrm>
            <a:off x="629841" y="457200"/>
            <a:ext cx="2949177" cy="1600200"/>
          </a:xfrm>
        </p:spPr>
        <p:txBody>
          <a:bodyPr anchor="b"/>
          <a:lstStyle>
            <a:lvl1pPr>
              <a:defRPr sz="3200"/>
            </a:lvl1pPr>
          </a:lstStyle>
          <a:p>
            <a:r>
              <a:rPr lang="en-US" altLang="zh-CN" smtClean="0"/>
              <a:t>单击此处编辑母版标题样式</a:t>
            </a:r>
            <a:endParaRPr lang="zh-CN" altLang="en-US"/>
          </a:p>
        </p:txBody>
      </p:sp>
      <p:sp>
        <p:nvSpPr>
          <p:cNvPr id="1049262" name="Text Placeholder 3"/>
          <p:cNvSpPr>
            <a:spLocks noGrp="1"/>
          </p:cNvSpPr>
          <p:nvPr>
            <p:ph type="body" sz="half" idx="2"/>
          </p:nvPr>
        </p:nvSpPr>
        <p:spPr>
          <a:xfrm>
            <a:off x="629841" y="2057400"/>
            <a:ext cx="294917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ltLang="zh-CN" smtClean="0"/>
              <a:t>单击此处编辑母版文本样式</a:t>
            </a:r>
          </a:p>
        </p:txBody>
      </p:sp>
      <p:sp>
        <p:nvSpPr>
          <p:cNvPr id="1049263" name="Content Placeholder 2"/>
          <p:cNvSpPr>
            <a:spLocks noGrp="1"/>
          </p:cNvSpPr>
          <p:nvPr>
            <p:ph idx="1"/>
          </p:nvPr>
        </p:nvSpPr>
        <p:spPr>
          <a:xfrm>
            <a:off x="3887391" y="987424"/>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ltLang="zh-CN" smtClean="0"/>
              <a:t>单击此处编辑母版文本样式</a:t>
            </a:r>
          </a:p>
          <a:p>
            <a:pPr lvl="1"/>
            <a:r>
              <a:rPr lang="en-US" altLang="zh-CN" smtClean="0"/>
              <a:t>第二级</a:t>
            </a:r>
          </a:p>
          <a:p>
            <a:pPr lvl="2"/>
            <a:r>
              <a:rPr lang="en-US" altLang="zh-CN" smtClean="0"/>
              <a:t>第三级</a:t>
            </a:r>
          </a:p>
          <a:p>
            <a:pPr lvl="3"/>
            <a:r>
              <a:rPr lang="en-US" altLang="zh-CN" smtClean="0"/>
              <a:t>第四级</a:t>
            </a:r>
          </a:p>
          <a:p>
            <a:pPr lvl="4"/>
            <a:r>
              <a:rPr lang="en-US" altLang="zh-CN" smtClean="0"/>
              <a:t>第五级</a:t>
            </a:r>
          </a:p>
        </p:txBody>
      </p:sp>
      <p:sp>
        <p:nvSpPr>
          <p:cNvPr id="1049243" name="日期占位符 1049242"/>
          <p:cNvSpPr>
            <a:spLocks noGrp="1"/>
          </p:cNvSpPr>
          <p:nvPr>
            <p:ph type="dt" sz="half" idx="4294967295"/>
          </p:nvPr>
        </p:nvSpPr>
        <p:spPr>
          <a:xfrm>
            <a:off x="6286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fld id="{566ABCEB-ACFC-4714-9973-3DA970169C29}" type="datetime1">
              <a:rPr lang="zh-CN" altLang="en-US" sz="1200">
                <a:solidFill>
                  <a:srgbClr val="898989"/>
                </a:solidFill>
                <a:latin typeface="Arial" pitchFamily="34" charset="0"/>
                <a:ea typeface="宋体" pitchFamily="2" charset="-122"/>
              </a:rPr>
              <a:pPr lvl="0" indent="-342900"/>
              <a:t>2019/12/16</a:t>
            </a:fld>
            <a:endParaRPr lang="zh-CN" altLang="en-US" sz="1200">
              <a:solidFill>
                <a:srgbClr val="898989"/>
              </a:solidFill>
              <a:latin typeface="Arial" pitchFamily="34" charset="0"/>
              <a:ea typeface="宋体" pitchFamily="2" charset="-122"/>
            </a:endParaRPr>
          </a:p>
        </p:txBody>
      </p:sp>
      <p:sp>
        <p:nvSpPr>
          <p:cNvPr id="1049245" name="灯片编号占位符 1049244"/>
          <p:cNvSpPr>
            <a:spLocks noGrp="1"/>
          </p:cNvSpPr>
          <p:nvPr>
            <p:ph type="sldNum" sz="quarter" idx="4294967295"/>
          </p:nvPr>
        </p:nvSpPr>
        <p:spPr>
          <a:xfrm>
            <a:off x="64579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r"/>
            <a:fld id="{566ABCEB-ACFC-4714-9973-3DA970169C29}" type="slidenum">
              <a:rPr lang="zh-CN" altLang="en-US" sz="1200">
                <a:solidFill>
                  <a:srgbClr val="898989"/>
                </a:solidFill>
                <a:latin typeface="Arial" pitchFamily="34" charset="0"/>
                <a:ea typeface="宋体" pitchFamily="2" charset="-122"/>
              </a:rPr>
              <a:pPr lvl="0" indent="-342900" algn="r"/>
              <a:t>‹#›</a:t>
            </a:fld>
            <a:endParaRPr lang="zh-CN" altLang="en-US" sz="1200">
              <a:solidFill>
                <a:srgbClr val="898989"/>
              </a:solidFill>
              <a:latin typeface="Arial" pitchFamily="34" charset="0"/>
              <a:ea typeface="宋体" pitchFamily="2" charset="-122"/>
            </a:endParaRPr>
          </a:p>
        </p:txBody>
      </p:sp>
      <p:sp>
        <p:nvSpPr>
          <p:cNvPr id="1049244" name="页脚占位符 1049243"/>
          <p:cNvSpPr>
            <a:spLocks noGrp="1"/>
          </p:cNvSpPr>
          <p:nvPr>
            <p:ph type="ftr" sz="quarter" idx="4294967295"/>
          </p:nvPr>
        </p:nvSpPr>
        <p:spPr>
          <a:xfrm>
            <a:off x="3028950" y="6356350"/>
            <a:ext cx="30861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200">
              <a:solidFill>
                <a:srgbClr val="898989"/>
              </a:solidFill>
              <a:latin typeface="Arial" pitchFamily="34" charset="0"/>
              <a:ea typeface="宋体" pitchFamily="2" charset="-122"/>
            </a:endParaRPr>
          </a:p>
        </p:txBody>
      </p:sp>
    </p:spTree>
  </p:cSld>
  <p:clrMapOvr>
    <a:masterClrMapping/>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type="picTx" preserve="1">
  <p:cSld name="图片和标题">
    <p:spTree>
      <p:nvGrpSpPr>
        <p:cNvPr id="1" name=""/>
        <p:cNvGrpSpPr/>
        <p:nvPr/>
      </p:nvGrpSpPr>
      <p:grpSpPr>
        <a:xfrm>
          <a:off x="0" y="0"/>
          <a:ext cx="0" cy="0"/>
          <a:chOff x="0" y="0"/>
          <a:chExt cx="0" cy="0"/>
        </a:xfrm>
      </p:grpSpPr>
      <p:sp>
        <p:nvSpPr>
          <p:cNvPr id="1049264" name="Title 1"/>
          <p:cNvSpPr>
            <a:spLocks noGrp="1"/>
          </p:cNvSpPr>
          <p:nvPr>
            <p:ph type="title"/>
          </p:nvPr>
        </p:nvSpPr>
        <p:spPr>
          <a:xfrm>
            <a:off x="629841" y="457200"/>
            <a:ext cx="2949177" cy="1600200"/>
          </a:xfrm>
        </p:spPr>
        <p:txBody>
          <a:bodyPr anchor="b"/>
          <a:lstStyle>
            <a:lvl1pPr>
              <a:defRPr sz="3200"/>
            </a:lvl1pPr>
          </a:lstStyle>
          <a:p>
            <a:r>
              <a:rPr lang="en-US" altLang="zh-CN" smtClean="0"/>
              <a:t>单击此处编辑母版标题样式</a:t>
            </a:r>
            <a:endParaRPr lang="zh-CN" altLang="en-US"/>
          </a:p>
        </p:txBody>
      </p:sp>
      <p:sp>
        <p:nvSpPr>
          <p:cNvPr id="1049265" name="Text Placeholder 3"/>
          <p:cNvSpPr>
            <a:spLocks noGrp="1"/>
          </p:cNvSpPr>
          <p:nvPr>
            <p:ph type="body" sz="half" idx="2"/>
          </p:nvPr>
        </p:nvSpPr>
        <p:spPr>
          <a:xfrm>
            <a:off x="629841" y="2057400"/>
            <a:ext cx="294917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ltLang="zh-CN" smtClean="0"/>
              <a:t>单击此处编辑母版文本样式</a:t>
            </a:r>
          </a:p>
        </p:txBody>
      </p:sp>
      <p:sp>
        <p:nvSpPr>
          <p:cNvPr id="1049266" name="Picture Placeholder 2"/>
          <p:cNvSpPr>
            <a:spLocks noGrp="1"/>
          </p:cNvSpPr>
          <p:nvPr>
            <p:ph type="pic" idx="1"/>
          </p:nvPr>
        </p:nvSpPr>
        <p:spPr>
          <a:xfrm>
            <a:off x="3887391" y="987424"/>
            <a:ext cx="4629150" cy="4873625"/>
          </a:xfrm>
        </p:spPr>
        <p:txBody>
          <a:bodyPr/>
          <a:lstStyle>
            <a:lvl1pPr marL="0" indent="0">
              <a:buNone/>
              <a:defRPr sz="3200"/>
            </a:lvl1pPr>
            <a:lvl2pPr marL="457200" indent="0">
              <a:buNone/>
              <a:defRPr sz="2800"/>
            </a:lvl2pPr>
            <a:lvl3pPr marL="914400" indent="0">
              <a:buNone/>
              <a:defRPr sz="20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1049243" name="日期占位符 1049242"/>
          <p:cNvSpPr>
            <a:spLocks noGrp="1"/>
          </p:cNvSpPr>
          <p:nvPr>
            <p:ph type="dt" sz="half" idx="4294967295"/>
          </p:nvPr>
        </p:nvSpPr>
        <p:spPr>
          <a:xfrm>
            <a:off x="6286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fld id="{566ABCEB-ACFC-4714-9973-3DA970169C29}" type="datetime1">
              <a:rPr lang="zh-CN" altLang="en-US" sz="1200">
                <a:solidFill>
                  <a:srgbClr val="898989"/>
                </a:solidFill>
                <a:latin typeface="Arial" pitchFamily="34" charset="0"/>
                <a:ea typeface="宋体" pitchFamily="2" charset="-122"/>
              </a:rPr>
              <a:pPr lvl="0" indent="-342900"/>
              <a:t>2019/12/16</a:t>
            </a:fld>
            <a:endParaRPr lang="zh-CN" altLang="en-US" sz="1200">
              <a:solidFill>
                <a:srgbClr val="898989"/>
              </a:solidFill>
              <a:latin typeface="Arial" pitchFamily="34" charset="0"/>
              <a:ea typeface="宋体" pitchFamily="2" charset="-122"/>
            </a:endParaRPr>
          </a:p>
        </p:txBody>
      </p:sp>
      <p:sp>
        <p:nvSpPr>
          <p:cNvPr id="1049245" name="灯片编号占位符 1049244"/>
          <p:cNvSpPr>
            <a:spLocks noGrp="1"/>
          </p:cNvSpPr>
          <p:nvPr>
            <p:ph type="sldNum" sz="quarter" idx="4294967295"/>
          </p:nvPr>
        </p:nvSpPr>
        <p:spPr>
          <a:xfrm>
            <a:off x="64579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r"/>
            <a:fld id="{566ABCEB-ACFC-4714-9973-3DA970169C29}" type="slidenum">
              <a:rPr lang="zh-CN" altLang="en-US" sz="1200">
                <a:solidFill>
                  <a:srgbClr val="898989"/>
                </a:solidFill>
                <a:latin typeface="Arial" pitchFamily="34" charset="0"/>
                <a:ea typeface="宋体" pitchFamily="2" charset="-122"/>
              </a:rPr>
              <a:pPr lvl="0" indent="-342900" algn="r"/>
              <a:t>‹#›</a:t>
            </a:fld>
            <a:endParaRPr lang="zh-CN" altLang="en-US" sz="1200">
              <a:solidFill>
                <a:srgbClr val="898989"/>
              </a:solidFill>
              <a:latin typeface="Arial" pitchFamily="34" charset="0"/>
              <a:ea typeface="宋体" pitchFamily="2" charset="-122"/>
            </a:endParaRPr>
          </a:p>
        </p:txBody>
      </p:sp>
      <p:sp>
        <p:nvSpPr>
          <p:cNvPr id="1049244" name="页脚占位符 1049243"/>
          <p:cNvSpPr>
            <a:spLocks noGrp="1"/>
          </p:cNvSpPr>
          <p:nvPr>
            <p:ph type="ftr" sz="quarter" idx="4294967295"/>
          </p:nvPr>
        </p:nvSpPr>
        <p:spPr>
          <a:xfrm>
            <a:off x="3028950" y="6356350"/>
            <a:ext cx="30861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200">
              <a:solidFill>
                <a:srgbClr val="898989"/>
              </a:solidFill>
              <a:latin typeface="Arial" pitchFamily="34" charset="0"/>
              <a:ea typeface="宋体" pitchFamily="2" charset="-122"/>
            </a:endParaRPr>
          </a:p>
        </p:txBody>
      </p:sp>
    </p:spTree>
  </p:cSld>
  <p:clrMapOvr>
    <a:masterClrMapping/>
  </p:clrMapOvr>
</p:sldLayout>
</file>

<file path=ppt/slideLayouts/slideLayout15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1049267" name="Title 1"/>
          <p:cNvSpPr>
            <a:spLocks noGrp="1"/>
          </p:cNvSpPr>
          <p:nvPr>
            <p:ph type="title"/>
          </p:nvPr>
        </p:nvSpPr>
        <p:spPr/>
        <p:txBody>
          <a:bodyPr/>
          <a:lstStyle/>
          <a:p>
            <a:r>
              <a:rPr lang="en-US" altLang="zh-CN" smtClean="0"/>
              <a:t>单击此处编辑母版标题样式</a:t>
            </a:r>
            <a:endParaRPr lang="zh-CN" altLang="en-US"/>
          </a:p>
        </p:txBody>
      </p:sp>
      <p:sp>
        <p:nvSpPr>
          <p:cNvPr id="1049268" name="Vertical Text Placeholder 2"/>
          <p:cNvSpPr>
            <a:spLocks noGrp="1"/>
          </p:cNvSpPr>
          <p:nvPr>
            <p:ph type="body" orient="vert" idx="1"/>
          </p:nvPr>
        </p:nvSpPr>
        <p:spPr/>
        <p:txBody>
          <a:bodyPr vert="eaVert"/>
          <a:lstStyle/>
          <a:p>
            <a:pPr lvl="0"/>
            <a:r>
              <a:rPr lang="en-US" altLang="zh-CN" smtClean="0"/>
              <a:t>单击此处编辑母版文本样式</a:t>
            </a:r>
          </a:p>
          <a:p>
            <a:pPr lvl="1"/>
            <a:r>
              <a:rPr lang="en-US" altLang="zh-CN" smtClean="0"/>
              <a:t>第二级</a:t>
            </a:r>
          </a:p>
          <a:p>
            <a:pPr lvl="2"/>
            <a:r>
              <a:rPr lang="en-US" altLang="zh-CN" smtClean="0"/>
              <a:t>第三级</a:t>
            </a:r>
          </a:p>
          <a:p>
            <a:pPr lvl="3"/>
            <a:r>
              <a:rPr lang="en-US" altLang="zh-CN" smtClean="0"/>
              <a:t>第四级</a:t>
            </a:r>
          </a:p>
          <a:p>
            <a:pPr lvl="4"/>
            <a:r>
              <a:rPr lang="en-US" altLang="zh-CN" smtClean="0"/>
              <a:t>第五级</a:t>
            </a:r>
          </a:p>
        </p:txBody>
      </p:sp>
      <p:sp>
        <p:nvSpPr>
          <p:cNvPr id="1049243" name="日期占位符 1049242"/>
          <p:cNvSpPr>
            <a:spLocks noGrp="1"/>
          </p:cNvSpPr>
          <p:nvPr>
            <p:ph type="dt" sz="half" idx="4294967295"/>
          </p:nvPr>
        </p:nvSpPr>
        <p:spPr>
          <a:xfrm>
            <a:off x="6286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fld id="{566ABCEB-ACFC-4714-9973-3DA970169C29}" type="datetime1">
              <a:rPr lang="zh-CN" altLang="en-US" sz="1200">
                <a:solidFill>
                  <a:srgbClr val="898989"/>
                </a:solidFill>
                <a:latin typeface="Arial" pitchFamily="34" charset="0"/>
                <a:ea typeface="宋体" pitchFamily="2" charset="-122"/>
              </a:rPr>
              <a:pPr lvl="0" indent="-342900"/>
              <a:t>2019/12/16</a:t>
            </a:fld>
            <a:endParaRPr lang="zh-CN" altLang="en-US" sz="1200">
              <a:solidFill>
                <a:srgbClr val="898989"/>
              </a:solidFill>
              <a:latin typeface="Arial" pitchFamily="34" charset="0"/>
              <a:ea typeface="宋体" pitchFamily="2" charset="-122"/>
            </a:endParaRPr>
          </a:p>
        </p:txBody>
      </p:sp>
      <p:sp>
        <p:nvSpPr>
          <p:cNvPr id="1049245" name="灯片编号占位符 1049244"/>
          <p:cNvSpPr>
            <a:spLocks noGrp="1"/>
          </p:cNvSpPr>
          <p:nvPr>
            <p:ph type="sldNum" sz="quarter" idx="4294967295"/>
          </p:nvPr>
        </p:nvSpPr>
        <p:spPr>
          <a:xfrm>
            <a:off x="64579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r"/>
            <a:fld id="{566ABCEB-ACFC-4714-9973-3DA970169C29}" type="slidenum">
              <a:rPr lang="zh-CN" altLang="en-US" sz="1200">
                <a:solidFill>
                  <a:srgbClr val="898989"/>
                </a:solidFill>
                <a:latin typeface="Arial" pitchFamily="34" charset="0"/>
                <a:ea typeface="宋体" pitchFamily="2" charset="-122"/>
              </a:rPr>
              <a:pPr lvl="0" indent="-342900" algn="r"/>
              <a:t>‹#›</a:t>
            </a:fld>
            <a:endParaRPr lang="zh-CN" altLang="en-US" sz="1200">
              <a:solidFill>
                <a:srgbClr val="898989"/>
              </a:solidFill>
              <a:latin typeface="Arial" pitchFamily="34" charset="0"/>
              <a:ea typeface="宋体" pitchFamily="2" charset="-122"/>
            </a:endParaRPr>
          </a:p>
        </p:txBody>
      </p:sp>
      <p:sp>
        <p:nvSpPr>
          <p:cNvPr id="1049244" name="页脚占位符 1049243"/>
          <p:cNvSpPr>
            <a:spLocks noGrp="1"/>
          </p:cNvSpPr>
          <p:nvPr>
            <p:ph type="ftr" sz="quarter" idx="4294967295"/>
          </p:nvPr>
        </p:nvSpPr>
        <p:spPr>
          <a:xfrm>
            <a:off x="3028950" y="6356350"/>
            <a:ext cx="30861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200">
              <a:solidFill>
                <a:srgbClr val="898989"/>
              </a:solidFill>
              <a:latin typeface="Arial" pitchFamily="34" charset="0"/>
              <a:ea typeface="宋体" pitchFamily="2" charset="-122"/>
            </a:endParaRPr>
          </a:p>
        </p:txBody>
      </p:sp>
    </p:spTree>
  </p:cSld>
  <p:clrMapOvr>
    <a:masterClrMapping/>
  </p:clrMapOvr>
</p:sldLayout>
</file>

<file path=ppt/slideLayouts/slideLayout15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1049269" name="Vertical Title 1"/>
          <p:cNvSpPr>
            <a:spLocks noGrp="1"/>
          </p:cNvSpPr>
          <p:nvPr>
            <p:ph type="title" orient="vert"/>
          </p:nvPr>
        </p:nvSpPr>
        <p:spPr>
          <a:xfrm>
            <a:off x="6543675" y="365125"/>
            <a:ext cx="1971675" cy="5811838"/>
          </a:xfrm>
        </p:spPr>
        <p:txBody>
          <a:bodyPr vert="eaVert"/>
          <a:lstStyle/>
          <a:p>
            <a:r>
              <a:rPr lang="en-US" altLang="zh-CN" smtClean="0"/>
              <a:t>单击此处编辑母版标题样式</a:t>
            </a:r>
            <a:endParaRPr lang="zh-CN" altLang="en-US"/>
          </a:p>
        </p:txBody>
      </p:sp>
      <p:sp>
        <p:nvSpPr>
          <p:cNvPr id="1049270" name="Vertical Text Placeholder 2"/>
          <p:cNvSpPr>
            <a:spLocks noGrp="1"/>
          </p:cNvSpPr>
          <p:nvPr>
            <p:ph type="body" orient="vert" idx="1"/>
          </p:nvPr>
        </p:nvSpPr>
        <p:spPr>
          <a:xfrm>
            <a:off x="628650" y="365125"/>
            <a:ext cx="5800725" cy="5811838"/>
          </a:xfrm>
        </p:spPr>
        <p:txBody>
          <a:bodyPr vert="eaVert"/>
          <a:lstStyle/>
          <a:p>
            <a:pPr lvl="0"/>
            <a:r>
              <a:rPr lang="en-US" altLang="zh-CN" smtClean="0"/>
              <a:t>单击此处编辑母版文本样式</a:t>
            </a:r>
          </a:p>
          <a:p>
            <a:pPr lvl="1"/>
            <a:r>
              <a:rPr lang="en-US" altLang="zh-CN" smtClean="0"/>
              <a:t>第二级</a:t>
            </a:r>
          </a:p>
          <a:p>
            <a:pPr lvl="2"/>
            <a:r>
              <a:rPr lang="en-US" altLang="zh-CN" smtClean="0"/>
              <a:t>第三级</a:t>
            </a:r>
          </a:p>
          <a:p>
            <a:pPr lvl="3"/>
            <a:r>
              <a:rPr lang="en-US" altLang="zh-CN" smtClean="0"/>
              <a:t>第四级</a:t>
            </a:r>
          </a:p>
          <a:p>
            <a:pPr lvl="4"/>
            <a:r>
              <a:rPr lang="en-US" altLang="zh-CN" smtClean="0"/>
              <a:t>第五级</a:t>
            </a:r>
          </a:p>
        </p:txBody>
      </p:sp>
      <p:sp>
        <p:nvSpPr>
          <p:cNvPr id="1049243" name="日期占位符 1049242"/>
          <p:cNvSpPr>
            <a:spLocks noGrp="1"/>
          </p:cNvSpPr>
          <p:nvPr>
            <p:ph type="dt" sz="half" idx="4294967295"/>
          </p:nvPr>
        </p:nvSpPr>
        <p:spPr>
          <a:xfrm>
            <a:off x="6286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fld id="{566ABCEB-ACFC-4714-9973-3DA970169C29}" type="datetime1">
              <a:rPr lang="zh-CN" altLang="en-US" sz="1200">
                <a:solidFill>
                  <a:srgbClr val="898989"/>
                </a:solidFill>
                <a:latin typeface="Arial" pitchFamily="34" charset="0"/>
                <a:ea typeface="宋体" pitchFamily="2" charset="-122"/>
              </a:rPr>
              <a:pPr lvl="0" indent="-342900"/>
              <a:t>2019/12/16</a:t>
            </a:fld>
            <a:endParaRPr lang="zh-CN" altLang="en-US" sz="1200">
              <a:solidFill>
                <a:srgbClr val="898989"/>
              </a:solidFill>
              <a:latin typeface="Arial" pitchFamily="34" charset="0"/>
              <a:ea typeface="宋体" pitchFamily="2" charset="-122"/>
            </a:endParaRPr>
          </a:p>
        </p:txBody>
      </p:sp>
      <p:sp>
        <p:nvSpPr>
          <p:cNvPr id="1049245" name="灯片编号占位符 1049244"/>
          <p:cNvSpPr>
            <a:spLocks noGrp="1"/>
          </p:cNvSpPr>
          <p:nvPr>
            <p:ph type="sldNum" sz="quarter" idx="4294967295"/>
          </p:nvPr>
        </p:nvSpPr>
        <p:spPr>
          <a:xfrm>
            <a:off x="64579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r"/>
            <a:fld id="{566ABCEB-ACFC-4714-9973-3DA970169C29}" type="slidenum">
              <a:rPr lang="zh-CN" altLang="en-US" sz="1200">
                <a:solidFill>
                  <a:srgbClr val="898989"/>
                </a:solidFill>
                <a:latin typeface="Arial" pitchFamily="34" charset="0"/>
                <a:ea typeface="宋体" pitchFamily="2" charset="-122"/>
              </a:rPr>
              <a:pPr lvl="0" indent="-342900" algn="r"/>
              <a:t>‹#›</a:t>
            </a:fld>
            <a:endParaRPr lang="zh-CN" altLang="en-US" sz="1200">
              <a:solidFill>
                <a:srgbClr val="898989"/>
              </a:solidFill>
              <a:latin typeface="Arial" pitchFamily="34" charset="0"/>
              <a:ea typeface="宋体" pitchFamily="2" charset="-122"/>
            </a:endParaRPr>
          </a:p>
        </p:txBody>
      </p:sp>
      <p:sp>
        <p:nvSpPr>
          <p:cNvPr id="1049244" name="页脚占位符 1049243"/>
          <p:cNvSpPr>
            <a:spLocks noGrp="1"/>
          </p:cNvSpPr>
          <p:nvPr>
            <p:ph type="ftr" sz="quarter" idx="4294967295"/>
          </p:nvPr>
        </p:nvSpPr>
        <p:spPr>
          <a:xfrm>
            <a:off x="3028950" y="6356350"/>
            <a:ext cx="30861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200">
              <a:solidFill>
                <a:srgbClr val="898989"/>
              </a:solidFill>
              <a:latin typeface="Arial" pitchFamily="34" charset="0"/>
              <a:ea typeface="宋体" pitchFamily="2" charset="-122"/>
            </a:endParaRPr>
          </a:p>
        </p:txBody>
      </p:sp>
    </p:spTree>
  </p:cSld>
  <p:clrMapOvr>
    <a:masterClrMapping/>
  </p:clrMapOvr>
</p:sldLayout>
</file>

<file path=ppt/slideLayouts/slideLayout15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1049307" name="Title 1"/>
          <p:cNvSpPr>
            <a:spLocks noGrp="1"/>
          </p:cNvSpPr>
          <p:nvPr>
            <p:ph type="ctrTitle"/>
          </p:nvPr>
        </p:nvSpPr>
        <p:spPr>
          <a:xfrm>
            <a:off x="1143000" y="1122363"/>
            <a:ext cx="6858000" cy="2387600"/>
          </a:xfrm>
        </p:spPr>
        <p:txBody>
          <a:bodyPr anchor="b"/>
          <a:lstStyle>
            <a:lvl1pPr>
              <a:defRPr sz="6000"/>
            </a:lvl1pPr>
          </a:lstStyle>
          <a:p>
            <a:r>
              <a:rPr lang="en-US" altLang="zh-CN" smtClean="0"/>
              <a:t>单击此处编辑母版标题样式</a:t>
            </a:r>
            <a:endParaRPr lang="zh-CN" altLang="en-US"/>
          </a:p>
        </p:txBody>
      </p:sp>
      <p:sp>
        <p:nvSpPr>
          <p:cNvPr id="1049308"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ltLang="zh-CN" smtClean="0"/>
              <a:t>单击此处编辑母版副标题样式</a:t>
            </a:r>
            <a:endParaRPr lang="zh-CN" altLang="en-US"/>
          </a:p>
        </p:txBody>
      </p:sp>
      <p:sp>
        <p:nvSpPr>
          <p:cNvPr id="1048584" name="日期占位符 1048583"/>
          <p:cNvSpPr>
            <a:spLocks noGrp="1"/>
          </p:cNvSpPr>
          <p:nvPr>
            <p:ph type="dt" sz="half" idx="4294967295"/>
          </p:nvPr>
        </p:nvSpPr>
        <p:spPr>
          <a:xfrm>
            <a:off x="6286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fld id="{566ABCEB-ACFC-4714-9973-3DA970169C29}" type="datetime1">
              <a:rPr lang="zh-CN" altLang="en-US" sz="1200">
                <a:solidFill>
                  <a:srgbClr val="898989"/>
                </a:solidFill>
                <a:latin typeface="Arial" pitchFamily="34" charset="0"/>
                <a:ea typeface="宋体" pitchFamily="2" charset="-122"/>
              </a:rPr>
              <a:pPr lvl="0" indent="-342900"/>
              <a:t>2019/12/16</a:t>
            </a:fld>
            <a:endParaRPr lang="zh-CN" altLang="en-US" sz="1200">
              <a:solidFill>
                <a:srgbClr val="898989"/>
              </a:solidFill>
              <a:latin typeface="Arial" pitchFamily="34" charset="0"/>
              <a:ea typeface="宋体" pitchFamily="2" charset="-122"/>
            </a:endParaRPr>
          </a:p>
        </p:txBody>
      </p:sp>
      <p:sp>
        <p:nvSpPr>
          <p:cNvPr id="1048586" name="灯片编号占位符 1048585"/>
          <p:cNvSpPr>
            <a:spLocks noGrp="1"/>
          </p:cNvSpPr>
          <p:nvPr>
            <p:ph type="sldNum" sz="quarter" idx="4294967295"/>
          </p:nvPr>
        </p:nvSpPr>
        <p:spPr>
          <a:xfrm>
            <a:off x="64579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r"/>
            <a:fld id="{566ABCEB-ACFC-4714-9973-3DA970169C29}" type="slidenum">
              <a:rPr lang="zh-CN" altLang="en-US" sz="1200">
                <a:solidFill>
                  <a:srgbClr val="898989"/>
                </a:solidFill>
                <a:latin typeface="Arial" pitchFamily="34" charset="0"/>
                <a:ea typeface="宋体" pitchFamily="2" charset="-122"/>
              </a:rPr>
              <a:pPr lvl="0" indent="-342900" algn="r"/>
              <a:t>‹#›</a:t>
            </a:fld>
            <a:endParaRPr lang="zh-CN" altLang="en-US" sz="1200">
              <a:solidFill>
                <a:srgbClr val="898989"/>
              </a:solidFill>
              <a:latin typeface="Arial" pitchFamily="34" charset="0"/>
              <a:ea typeface="宋体" pitchFamily="2" charset="-122"/>
            </a:endParaRPr>
          </a:p>
        </p:txBody>
      </p:sp>
      <p:sp>
        <p:nvSpPr>
          <p:cNvPr id="1048585" name="页脚占位符 1048584"/>
          <p:cNvSpPr>
            <a:spLocks noGrp="1"/>
          </p:cNvSpPr>
          <p:nvPr>
            <p:ph type="ftr" sz="quarter" idx="4294967295"/>
          </p:nvPr>
        </p:nvSpPr>
        <p:spPr>
          <a:xfrm>
            <a:off x="3028950" y="6356350"/>
            <a:ext cx="30861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200">
              <a:solidFill>
                <a:srgbClr val="898989"/>
              </a:solidFill>
              <a:latin typeface="Arial" pitchFamily="34" charset="0"/>
              <a:ea typeface="宋体" pitchFamily="2" charset="-122"/>
            </a:endParaRPr>
          </a:p>
        </p:txBody>
      </p:sp>
    </p:spTree>
  </p:cSld>
  <p:clrMapOvr>
    <a:masterClrMapping/>
  </p:clrMapOvr>
</p:sldLayout>
</file>

<file path=ppt/slideLayouts/slideLayout15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1049309" name="Title 1"/>
          <p:cNvSpPr>
            <a:spLocks noGrp="1"/>
          </p:cNvSpPr>
          <p:nvPr>
            <p:ph type="title"/>
          </p:nvPr>
        </p:nvSpPr>
        <p:spPr/>
        <p:txBody>
          <a:bodyPr/>
          <a:lstStyle/>
          <a:p>
            <a:r>
              <a:rPr lang="en-US" altLang="zh-CN" smtClean="0"/>
              <a:t>单击此处编辑母版标题样式</a:t>
            </a:r>
            <a:endParaRPr lang="zh-CN" altLang="en-US"/>
          </a:p>
        </p:txBody>
      </p:sp>
      <p:sp>
        <p:nvSpPr>
          <p:cNvPr id="1049310" name="Content Placeholder 2"/>
          <p:cNvSpPr>
            <a:spLocks noGrp="1"/>
          </p:cNvSpPr>
          <p:nvPr>
            <p:ph idx="1"/>
          </p:nvPr>
        </p:nvSpPr>
        <p:spPr/>
        <p:txBody>
          <a:bodyPr/>
          <a:lstStyle/>
          <a:p>
            <a:pPr lvl="0"/>
            <a:r>
              <a:rPr lang="en-US" altLang="zh-CN" smtClean="0"/>
              <a:t>单击此处编辑母版文本样式</a:t>
            </a:r>
          </a:p>
          <a:p>
            <a:pPr lvl="1"/>
            <a:r>
              <a:rPr lang="en-US" altLang="zh-CN" smtClean="0"/>
              <a:t>第二级</a:t>
            </a:r>
          </a:p>
          <a:p>
            <a:pPr lvl="2"/>
            <a:r>
              <a:rPr lang="en-US" altLang="zh-CN" smtClean="0"/>
              <a:t>第三级</a:t>
            </a:r>
          </a:p>
          <a:p>
            <a:pPr lvl="3"/>
            <a:r>
              <a:rPr lang="en-US" altLang="zh-CN" smtClean="0"/>
              <a:t>第四级</a:t>
            </a:r>
          </a:p>
          <a:p>
            <a:pPr lvl="4"/>
            <a:r>
              <a:rPr lang="en-US" altLang="zh-CN" smtClean="0"/>
              <a:t>第五级</a:t>
            </a:r>
          </a:p>
        </p:txBody>
      </p:sp>
      <p:sp>
        <p:nvSpPr>
          <p:cNvPr id="1048584" name="日期占位符 1048583"/>
          <p:cNvSpPr>
            <a:spLocks noGrp="1"/>
          </p:cNvSpPr>
          <p:nvPr>
            <p:ph type="dt" sz="half" idx="4294967295"/>
          </p:nvPr>
        </p:nvSpPr>
        <p:spPr>
          <a:xfrm>
            <a:off x="6286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fld id="{566ABCEB-ACFC-4714-9973-3DA970169C29}" type="datetime1">
              <a:rPr lang="zh-CN" altLang="en-US" sz="1200">
                <a:solidFill>
                  <a:srgbClr val="898989"/>
                </a:solidFill>
                <a:latin typeface="Arial" pitchFamily="34" charset="0"/>
                <a:ea typeface="宋体" pitchFamily="2" charset="-122"/>
              </a:rPr>
              <a:pPr lvl="0" indent="-342900"/>
              <a:t>2019/12/16</a:t>
            </a:fld>
            <a:endParaRPr lang="zh-CN" altLang="en-US" sz="1200">
              <a:solidFill>
                <a:srgbClr val="898989"/>
              </a:solidFill>
              <a:latin typeface="Arial" pitchFamily="34" charset="0"/>
              <a:ea typeface="宋体" pitchFamily="2" charset="-122"/>
            </a:endParaRPr>
          </a:p>
        </p:txBody>
      </p:sp>
      <p:sp>
        <p:nvSpPr>
          <p:cNvPr id="1048586" name="灯片编号占位符 1048585"/>
          <p:cNvSpPr>
            <a:spLocks noGrp="1"/>
          </p:cNvSpPr>
          <p:nvPr>
            <p:ph type="sldNum" sz="quarter" idx="4294967295"/>
          </p:nvPr>
        </p:nvSpPr>
        <p:spPr>
          <a:xfrm>
            <a:off x="64579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r"/>
            <a:fld id="{566ABCEB-ACFC-4714-9973-3DA970169C29}" type="slidenum">
              <a:rPr lang="zh-CN" altLang="en-US" sz="1200">
                <a:solidFill>
                  <a:srgbClr val="898989"/>
                </a:solidFill>
                <a:latin typeface="Arial" pitchFamily="34" charset="0"/>
                <a:ea typeface="宋体" pitchFamily="2" charset="-122"/>
              </a:rPr>
              <a:pPr lvl="0" indent="-342900" algn="r"/>
              <a:t>‹#›</a:t>
            </a:fld>
            <a:endParaRPr lang="zh-CN" altLang="en-US" sz="1200">
              <a:solidFill>
                <a:srgbClr val="898989"/>
              </a:solidFill>
              <a:latin typeface="Arial" pitchFamily="34" charset="0"/>
              <a:ea typeface="宋体" pitchFamily="2" charset="-122"/>
            </a:endParaRPr>
          </a:p>
        </p:txBody>
      </p:sp>
      <p:sp>
        <p:nvSpPr>
          <p:cNvPr id="1048585" name="页脚占位符 1048584"/>
          <p:cNvSpPr>
            <a:spLocks noGrp="1"/>
          </p:cNvSpPr>
          <p:nvPr>
            <p:ph type="ftr" sz="quarter" idx="4294967295"/>
          </p:nvPr>
        </p:nvSpPr>
        <p:spPr>
          <a:xfrm>
            <a:off x="3028950" y="6356350"/>
            <a:ext cx="30861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200">
              <a:solidFill>
                <a:srgbClr val="898989"/>
              </a:solidFill>
              <a:latin typeface="Arial" pitchFamily="34" charset="0"/>
              <a:ea typeface="宋体" pitchFamily="2" charset="-122"/>
            </a:endParaRPr>
          </a:p>
        </p:txBody>
      </p:sp>
    </p:spTree>
  </p:cSld>
  <p:clrMapOvr>
    <a:masterClrMapping/>
  </p:clrMapOvr>
</p:sldLayout>
</file>

<file path=ppt/slideLayouts/slideLayout15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1049311" name="Title 1"/>
          <p:cNvSpPr>
            <a:spLocks noGrp="1"/>
          </p:cNvSpPr>
          <p:nvPr>
            <p:ph type="title"/>
          </p:nvPr>
        </p:nvSpPr>
        <p:spPr>
          <a:xfrm>
            <a:off x="623887" y="1709738"/>
            <a:ext cx="7886700" cy="2852737"/>
          </a:xfrm>
        </p:spPr>
        <p:txBody>
          <a:bodyPr anchor="b"/>
          <a:lstStyle>
            <a:lvl1pPr>
              <a:defRPr sz="6000"/>
            </a:lvl1pPr>
          </a:lstStyle>
          <a:p>
            <a:r>
              <a:rPr lang="en-US" altLang="zh-CN" smtClean="0"/>
              <a:t>单击此处编辑母版标题样式</a:t>
            </a:r>
            <a:endParaRPr lang="zh-CN" altLang="en-US"/>
          </a:p>
        </p:txBody>
      </p:sp>
      <p:sp>
        <p:nvSpPr>
          <p:cNvPr id="1049312" name="Text Placeholder 2"/>
          <p:cNvSpPr>
            <a:spLocks noGrp="1"/>
          </p:cNvSpPr>
          <p:nvPr>
            <p:ph type="body" idx="1"/>
          </p:nvPr>
        </p:nvSpPr>
        <p:spPr>
          <a:xfrm>
            <a:off x="623887"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ltLang="zh-CN" smtClean="0"/>
              <a:t>单击此处编辑母版文本样式</a:t>
            </a:r>
          </a:p>
        </p:txBody>
      </p:sp>
      <p:sp>
        <p:nvSpPr>
          <p:cNvPr id="1048584" name="日期占位符 1048583"/>
          <p:cNvSpPr>
            <a:spLocks noGrp="1"/>
          </p:cNvSpPr>
          <p:nvPr>
            <p:ph type="dt" sz="half" idx="4294967295"/>
          </p:nvPr>
        </p:nvSpPr>
        <p:spPr>
          <a:xfrm>
            <a:off x="6286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fld id="{566ABCEB-ACFC-4714-9973-3DA970169C29}" type="datetime1">
              <a:rPr lang="zh-CN" altLang="en-US" sz="1200">
                <a:solidFill>
                  <a:srgbClr val="898989"/>
                </a:solidFill>
                <a:latin typeface="Arial" pitchFamily="34" charset="0"/>
                <a:ea typeface="宋体" pitchFamily="2" charset="-122"/>
              </a:rPr>
              <a:pPr lvl="0" indent="-342900"/>
              <a:t>2019/12/16</a:t>
            </a:fld>
            <a:endParaRPr lang="zh-CN" altLang="en-US" sz="1200">
              <a:solidFill>
                <a:srgbClr val="898989"/>
              </a:solidFill>
              <a:latin typeface="Arial" pitchFamily="34" charset="0"/>
              <a:ea typeface="宋体" pitchFamily="2" charset="-122"/>
            </a:endParaRPr>
          </a:p>
        </p:txBody>
      </p:sp>
      <p:sp>
        <p:nvSpPr>
          <p:cNvPr id="1048586" name="灯片编号占位符 1048585"/>
          <p:cNvSpPr>
            <a:spLocks noGrp="1"/>
          </p:cNvSpPr>
          <p:nvPr>
            <p:ph type="sldNum" sz="quarter" idx="4294967295"/>
          </p:nvPr>
        </p:nvSpPr>
        <p:spPr>
          <a:xfrm>
            <a:off x="64579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r"/>
            <a:fld id="{566ABCEB-ACFC-4714-9973-3DA970169C29}" type="slidenum">
              <a:rPr lang="zh-CN" altLang="en-US" sz="1200">
                <a:solidFill>
                  <a:srgbClr val="898989"/>
                </a:solidFill>
                <a:latin typeface="Arial" pitchFamily="34" charset="0"/>
                <a:ea typeface="宋体" pitchFamily="2" charset="-122"/>
              </a:rPr>
              <a:pPr lvl="0" indent="-342900" algn="r"/>
              <a:t>‹#›</a:t>
            </a:fld>
            <a:endParaRPr lang="zh-CN" altLang="en-US" sz="1200">
              <a:solidFill>
                <a:srgbClr val="898989"/>
              </a:solidFill>
              <a:latin typeface="Arial" pitchFamily="34" charset="0"/>
              <a:ea typeface="宋体" pitchFamily="2" charset="-122"/>
            </a:endParaRPr>
          </a:p>
        </p:txBody>
      </p:sp>
      <p:sp>
        <p:nvSpPr>
          <p:cNvPr id="1048585" name="页脚占位符 1048584"/>
          <p:cNvSpPr>
            <a:spLocks noGrp="1"/>
          </p:cNvSpPr>
          <p:nvPr>
            <p:ph type="ftr" sz="quarter" idx="4294967295"/>
          </p:nvPr>
        </p:nvSpPr>
        <p:spPr>
          <a:xfrm>
            <a:off x="3028950" y="6356350"/>
            <a:ext cx="30861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200">
              <a:solidFill>
                <a:srgbClr val="898989"/>
              </a:solidFill>
              <a:latin typeface="Arial" pitchFamily="34" charset="0"/>
              <a:ea typeface="宋体" pitchFamily="2" charset="-122"/>
            </a:endParaRPr>
          </a:p>
        </p:txBody>
      </p:sp>
    </p:spTree>
  </p:cSld>
  <p:clrMapOvr>
    <a:masterClrMapping/>
  </p:clrMapOvr>
</p:sldLayout>
</file>

<file path=ppt/slideLayouts/slideLayout15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1049313" name="Title 1"/>
          <p:cNvSpPr>
            <a:spLocks noGrp="1"/>
          </p:cNvSpPr>
          <p:nvPr>
            <p:ph type="title"/>
          </p:nvPr>
        </p:nvSpPr>
        <p:spPr/>
        <p:txBody>
          <a:bodyPr/>
          <a:lstStyle/>
          <a:p>
            <a:r>
              <a:rPr lang="en-US" altLang="zh-CN" smtClean="0"/>
              <a:t>单击此处编辑母版标题样式</a:t>
            </a:r>
            <a:endParaRPr lang="zh-CN" altLang="en-US"/>
          </a:p>
        </p:txBody>
      </p:sp>
      <p:sp>
        <p:nvSpPr>
          <p:cNvPr id="1049314" name="Content Placeholder 2"/>
          <p:cNvSpPr>
            <a:spLocks noGrp="1"/>
          </p:cNvSpPr>
          <p:nvPr>
            <p:ph sz="half" idx="1"/>
          </p:nvPr>
        </p:nvSpPr>
        <p:spPr>
          <a:xfrm>
            <a:off x="628650" y="1825625"/>
            <a:ext cx="3886200" cy="4351338"/>
          </a:xfrm>
        </p:spPr>
        <p:txBody>
          <a:bodyPr/>
          <a:lstStyle/>
          <a:p>
            <a:pPr lvl="0"/>
            <a:r>
              <a:rPr lang="en-US" altLang="zh-CN" smtClean="0"/>
              <a:t>单击此处编辑母版文本样式</a:t>
            </a:r>
          </a:p>
          <a:p>
            <a:pPr lvl="1"/>
            <a:r>
              <a:rPr lang="en-US" altLang="zh-CN" smtClean="0"/>
              <a:t>第二级</a:t>
            </a:r>
          </a:p>
          <a:p>
            <a:pPr lvl="2"/>
            <a:r>
              <a:rPr lang="en-US" altLang="zh-CN" smtClean="0"/>
              <a:t>第三级</a:t>
            </a:r>
          </a:p>
          <a:p>
            <a:pPr lvl="3"/>
            <a:r>
              <a:rPr lang="en-US" altLang="zh-CN" smtClean="0"/>
              <a:t>第四级</a:t>
            </a:r>
          </a:p>
          <a:p>
            <a:pPr lvl="4"/>
            <a:r>
              <a:rPr lang="en-US" altLang="zh-CN" smtClean="0"/>
              <a:t>第五级</a:t>
            </a:r>
          </a:p>
        </p:txBody>
      </p:sp>
      <p:sp>
        <p:nvSpPr>
          <p:cNvPr id="1049315" name="Content Placeholder 3"/>
          <p:cNvSpPr>
            <a:spLocks noGrp="1"/>
          </p:cNvSpPr>
          <p:nvPr>
            <p:ph sz="half" idx="2"/>
          </p:nvPr>
        </p:nvSpPr>
        <p:spPr>
          <a:xfrm>
            <a:off x="4629150" y="1825625"/>
            <a:ext cx="3886200" cy="4351338"/>
          </a:xfrm>
        </p:spPr>
        <p:txBody>
          <a:bodyPr/>
          <a:lstStyle/>
          <a:p>
            <a:pPr lvl="0"/>
            <a:r>
              <a:rPr lang="en-US" altLang="zh-CN" smtClean="0"/>
              <a:t>单击此处编辑母版文本样式</a:t>
            </a:r>
          </a:p>
          <a:p>
            <a:pPr lvl="1"/>
            <a:r>
              <a:rPr lang="en-US" altLang="zh-CN" smtClean="0"/>
              <a:t>第二级</a:t>
            </a:r>
          </a:p>
          <a:p>
            <a:pPr lvl="2"/>
            <a:r>
              <a:rPr lang="en-US" altLang="zh-CN" smtClean="0"/>
              <a:t>第三级</a:t>
            </a:r>
          </a:p>
          <a:p>
            <a:pPr lvl="3"/>
            <a:r>
              <a:rPr lang="en-US" altLang="zh-CN" smtClean="0"/>
              <a:t>第四级</a:t>
            </a:r>
          </a:p>
          <a:p>
            <a:pPr lvl="4"/>
            <a:r>
              <a:rPr lang="en-US" altLang="zh-CN" smtClean="0"/>
              <a:t>第五级</a:t>
            </a:r>
          </a:p>
        </p:txBody>
      </p:sp>
      <p:sp>
        <p:nvSpPr>
          <p:cNvPr id="1048584" name="日期占位符 1048583"/>
          <p:cNvSpPr>
            <a:spLocks noGrp="1"/>
          </p:cNvSpPr>
          <p:nvPr>
            <p:ph type="dt" sz="half" idx="4294967295"/>
          </p:nvPr>
        </p:nvSpPr>
        <p:spPr>
          <a:xfrm>
            <a:off x="6286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fld id="{566ABCEB-ACFC-4714-9973-3DA970169C29}" type="datetime1">
              <a:rPr lang="zh-CN" altLang="en-US" sz="1200">
                <a:solidFill>
                  <a:srgbClr val="898989"/>
                </a:solidFill>
                <a:latin typeface="Arial" pitchFamily="34" charset="0"/>
                <a:ea typeface="宋体" pitchFamily="2" charset="-122"/>
              </a:rPr>
              <a:pPr lvl="0" indent="-342900"/>
              <a:t>2019/12/16</a:t>
            </a:fld>
            <a:endParaRPr lang="zh-CN" altLang="en-US" sz="1200">
              <a:solidFill>
                <a:srgbClr val="898989"/>
              </a:solidFill>
              <a:latin typeface="Arial" pitchFamily="34" charset="0"/>
              <a:ea typeface="宋体" pitchFamily="2" charset="-122"/>
            </a:endParaRPr>
          </a:p>
        </p:txBody>
      </p:sp>
      <p:sp>
        <p:nvSpPr>
          <p:cNvPr id="1048586" name="灯片编号占位符 1048585"/>
          <p:cNvSpPr>
            <a:spLocks noGrp="1"/>
          </p:cNvSpPr>
          <p:nvPr>
            <p:ph type="sldNum" sz="quarter" idx="4294967295"/>
          </p:nvPr>
        </p:nvSpPr>
        <p:spPr>
          <a:xfrm>
            <a:off x="64579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r"/>
            <a:fld id="{566ABCEB-ACFC-4714-9973-3DA970169C29}" type="slidenum">
              <a:rPr lang="zh-CN" altLang="en-US" sz="1200">
                <a:solidFill>
                  <a:srgbClr val="898989"/>
                </a:solidFill>
                <a:latin typeface="Arial" pitchFamily="34" charset="0"/>
                <a:ea typeface="宋体" pitchFamily="2" charset="-122"/>
              </a:rPr>
              <a:pPr lvl="0" indent="-342900" algn="r"/>
              <a:t>‹#›</a:t>
            </a:fld>
            <a:endParaRPr lang="zh-CN" altLang="en-US" sz="1200">
              <a:solidFill>
                <a:srgbClr val="898989"/>
              </a:solidFill>
              <a:latin typeface="Arial" pitchFamily="34" charset="0"/>
              <a:ea typeface="宋体" pitchFamily="2" charset="-122"/>
            </a:endParaRPr>
          </a:p>
        </p:txBody>
      </p:sp>
      <p:sp>
        <p:nvSpPr>
          <p:cNvPr id="1048585" name="页脚占位符 1048584"/>
          <p:cNvSpPr>
            <a:spLocks noGrp="1"/>
          </p:cNvSpPr>
          <p:nvPr>
            <p:ph type="ftr" sz="quarter" idx="4294967295"/>
          </p:nvPr>
        </p:nvSpPr>
        <p:spPr>
          <a:xfrm>
            <a:off x="3028950" y="6356350"/>
            <a:ext cx="30861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200">
              <a:solidFill>
                <a:srgbClr val="898989"/>
              </a:solidFill>
              <a:latin typeface="Arial" pitchFamily="34" charset="0"/>
              <a:ea typeface="宋体" pitchFamily="2" charset="-122"/>
            </a:endParaRPr>
          </a:p>
        </p:txBody>
      </p:sp>
    </p:spTree>
  </p:cSld>
  <p:clrMapOvr>
    <a:masterClrMapping/>
  </p:clrMapOvr>
</p:sldLayout>
</file>

<file path=ppt/slideLayouts/slideLayout15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1049316" name="Title 1"/>
          <p:cNvSpPr>
            <a:spLocks noGrp="1"/>
          </p:cNvSpPr>
          <p:nvPr>
            <p:ph type="title"/>
          </p:nvPr>
        </p:nvSpPr>
        <p:spPr>
          <a:xfrm>
            <a:off x="629841" y="365125"/>
            <a:ext cx="7886700" cy="1325563"/>
          </a:xfrm>
        </p:spPr>
        <p:txBody>
          <a:bodyPr/>
          <a:lstStyle/>
          <a:p>
            <a:r>
              <a:rPr lang="en-US" altLang="zh-CN" smtClean="0"/>
              <a:t>单击此处编辑母版标题样式</a:t>
            </a:r>
            <a:endParaRPr lang="zh-CN" altLang="en-US"/>
          </a:p>
        </p:txBody>
      </p:sp>
      <p:sp>
        <p:nvSpPr>
          <p:cNvPr id="1049317" name="Text Placeholder 2"/>
          <p:cNvSpPr>
            <a:spLocks noGrp="1"/>
          </p:cNvSpPr>
          <p:nvPr>
            <p:ph type="body" idx="1"/>
          </p:nvPr>
        </p:nvSpPr>
        <p:spPr>
          <a:xfrm>
            <a:off x="629841"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smtClean="0"/>
              <a:t>单击此处编辑母版文本样式</a:t>
            </a:r>
          </a:p>
        </p:txBody>
      </p:sp>
      <p:sp>
        <p:nvSpPr>
          <p:cNvPr id="1049318" name="Content Placeholder 3"/>
          <p:cNvSpPr>
            <a:spLocks noGrp="1"/>
          </p:cNvSpPr>
          <p:nvPr>
            <p:ph sz="half" idx="2"/>
          </p:nvPr>
        </p:nvSpPr>
        <p:spPr>
          <a:xfrm>
            <a:off x="629841" y="2505075"/>
            <a:ext cx="3868340" cy="3684588"/>
          </a:xfrm>
        </p:spPr>
        <p:txBody>
          <a:bodyPr/>
          <a:lstStyle/>
          <a:p>
            <a:pPr lvl="0"/>
            <a:r>
              <a:rPr lang="en-US" altLang="zh-CN" smtClean="0"/>
              <a:t>单击此处编辑母版文本样式</a:t>
            </a:r>
          </a:p>
          <a:p>
            <a:pPr lvl="1"/>
            <a:r>
              <a:rPr lang="en-US" altLang="zh-CN" smtClean="0"/>
              <a:t>第二级</a:t>
            </a:r>
          </a:p>
          <a:p>
            <a:pPr lvl="2"/>
            <a:r>
              <a:rPr lang="en-US" altLang="zh-CN" smtClean="0"/>
              <a:t>第三级</a:t>
            </a:r>
          </a:p>
          <a:p>
            <a:pPr lvl="3"/>
            <a:r>
              <a:rPr lang="en-US" altLang="zh-CN" smtClean="0"/>
              <a:t>第四级</a:t>
            </a:r>
          </a:p>
          <a:p>
            <a:pPr lvl="4"/>
            <a:r>
              <a:rPr lang="en-US" altLang="zh-CN" smtClean="0"/>
              <a:t>第五级</a:t>
            </a:r>
          </a:p>
        </p:txBody>
      </p:sp>
      <p:sp>
        <p:nvSpPr>
          <p:cNvPr id="1049319"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smtClean="0"/>
              <a:t>单击此处编辑母版文本样式</a:t>
            </a:r>
          </a:p>
        </p:txBody>
      </p:sp>
      <p:sp>
        <p:nvSpPr>
          <p:cNvPr id="1049320" name="Content Placeholder 5"/>
          <p:cNvSpPr>
            <a:spLocks noGrp="1"/>
          </p:cNvSpPr>
          <p:nvPr>
            <p:ph sz="quarter" idx="4"/>
          </p:nvPr>
        </p:nvSpPr>
        <p:spPr>
          <a:xfrm>
            <a:off x="4629150" y="2505075"/>
            <a:ext cx="3887391" cy="3684588"/>
          </a:xfrm>
        </p:spPr>
        <p:txBody>
          <a:bodyPr/>
          <a:lstStyle/>
          <a:p>
            <a:pPr lvl="0"/>
            <a:r>
              <a:rPr lang="en-US" altLang="zh-CN" smtClean="0"/>
              <a:t>单击此处编辑母版文本样式</a:t>
            </a:r>
          </a:p>
          <a:p>
            <a:pPr lvl="1"/>
            <a:r>
              <a:rPr lang="en-US" altLang="zh-CN" smtClean="0"/>
              <a:t>第二级</a:t>
            </a:r>
          </a:p>
          <a:p>
            <a:pPr lvl="2"/>
            <a:r>
              <a:rPr lang="en-US" altLang="zh-CN" smtClean="0"/>
              <a:t>第三级</a:t>
            </a:r>
          </a:p>
          <a:p>
            <a:pPr lvl="3"/>
            <a:r>
              <a:rPr lang="en-US" altLang="zh-CN" smtClean="0"/>
              <a:t>第四级</a:t>
            </a:r>
          </a:p>
          <a:p>
            <a:pPr lvl="4"/>
            <a:r>
              <a:rPr lang="en-US" altLang="zh-CN" smtClean="0"/>
              <a:t>第五级</a:t>
            </a:r>
          </a:p>
        </p:txBody>
      </p:sp>
      <p:sp>
        <p:nvSpPr>
          <p:cNvPr id="1048584" name="日期占位符 1048583"/>
          <p:cNvSpPr>
            <a:spLocks noGrp="1"/>
          </p:cNvSpPr>
          <p:nvPr>
            <p:ph type="dt" sz="half" idx="4294967295"/>
          </p:nvPr>
        </p:nvSpPr>
        <p:spPr>
          <a:xfrm>
            <a:off x="6286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fld id="{566ABCEB-ACFC-4714-9973-3DA970169C29}" type="datetime1">
              <a:rPr lang="zh-CN" altLang="en-US" sz="1200">
                <a:solidFill>
                  <a:srgbClr val="898989"/>
                </a:solidFill>
                <a:latin typeface="Arial" pitchFamily="34" charset="0"/>
                <a:ea typeface="宋体" pitchFamily="2" charset="-122"/>
              </a:rPr>
              <a:pPr lvl="0" indent="-342900"/>
              <a:t>2019/12/16</a:t>
            </a:fld>
            <a:endParaRPr lang="zh-CN" altLang="en-US" sz="1200">
              <a:solidFill>
                <a:srgbClr val="898989"/>
              </a:solidFill>
              <a:latin typeface="Arial" pitchFamily="34" charset="0"/>
              <a:ea typeface="宋体" pitchFamily="2" charset="-122"/>
            </a:endParaRPr>
          </a:p>
        </p:txBody>
      </p:sp>
      <p:sp>
        <p:nvSpPr>
          <p:cNvPr id="1048586" name="灯片编号占位符 1048585"/>
          <p:cNvSpPr>
            <a:spLocks noGrp="1"/>
          </p:cNvSpPr>
          <p:nvPr>
            <p:ph type="sldNum" sz="quarter" idx="4294967295"/>
          </p:nvPr>
        </p:nvSpPr>
        <p:spPr>
          <a:xfrm>
            <a:off x="64579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r"/>
            <a:fld id="{566ABCEB-ACFC-4714-9973-3DA970169C29}" type="slidenum">
              <a:rPr lang="zh-CN" altLang="en-US" sz="1200">
                <a:solidFill>
                  <a:srgbClr val="898989"/>
                </a:solidFill>
                <a:latin typeface="Arial" pitchFamily="34" charset="0"/>
                <a:ea typeface="宋体" pitchFamily="2" charset="-122"/>
              </a:rPr>
              <a:pPr lvl="0" indent="-342900" algn="r"/>
              <a:t>‹#›</a:t>
            </a:fld>
            <a:endParaRPr lang="zh-CN" altLang="en-US" sz="1200">
              <a:solidFill>
                <a:srgbClr val="898989"/>
              </a:solidFill>
              <a:latin typeface="Arial" pitchFamily="34" charset="0"/>
              <a:ea typeface="宋体" pitchFamily="2" charset="-122"/>
            </a:endParaRPr>
          </a:p>
        </p:txBody>
      </p:sp>
      <p:sp>
        <p:nvSpPr>
          <p:cNvPr id="1048585" name="页脚占位符 1048584"/>
          <p:cNvSpPr>
            <a:spLocks noGrp="1"/>
          </p:cNvSpPr>
          <p:nvPr>
            <p:ph type="ftr" sz="quarter" idx="4294967295"/>
          </p:nvPr>
        </p:nvSpPr>
        <p:spPr>
          <a:xfrm>
            <a:off x="3028950" y="6356350"/>
            <a:ext cx="30861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200">
              <a:solidFill>
                <a:srgbClr val="898989"/>
              </a:solidFill>
              <a:latin typeface="Arial" pitchFamily="34" charset="0"/>
              <a:ea typeface="宋体" pitchFamily="2" charset="-122"/>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1049027" name="Title 1"/>
          <p:cNvSpPr>
            <a:spLocks noGrp="1"/>
          </p:cNvSpPr>
          <p:nvPr>
            <p:ph type="title"/>
          </p:nvPr>
        </p:nvSpPr>
        <p:spPr>
          <a:xfrm>
            <a:off x="629841" y="365125"/>
            <a:ext cx="7886700" cy="1325563"/>
          </a:xfrm>
        </p:spPr>
        <p:txBody>
          <a:bodyPr/>
          <a:lstStyle/>
          <a:p>
            <a:r>
              <a:rPr lang="en-US" altLang="zh-CN" smtClean="0"/>
              <a:t>单击此处编辑母版标题样式</a:t>
            </a:r>
            <a:endParaRPr lang="zh-CN" altLang="en-US"/>
          </a:p>
        </p:txBody>
      </p:sp>
      <p:sp>
        <p:nvSpPr>
          <p:cNvPr id="1049028" name="Text Placeholder 2"/>
          <p:cNvSpPr>
            <a:spLocks noGrp="1"/>
          </p:cNvSpPr>
          <p:nvPr>
            <p:ph type="body" idx="1"/>
          </p:nvPr>
        </p:nvSpPr>
        <p:spPr>
          <a:xfrm>
            <a:off x="629841"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smtClean="0"/>
              <a:t>单击此处编辑母版文本样式</a:t>
            </a:r>
          </a:p>
        </p:txBody>
      </p:sp>
      <p:sp>
        <p:nvSpPr>
          <p:cNvPr id="1049029" name="Content Placeholder 3"/>
          <p:cNvSpPr>
            <a:spLocks noGrp="1"/>
          </p:cNvSpPr>
          <p:nvPr>
            <p:ph sz="half" idx="2"/>
          </p:nvPr>
        </p:nvSpPr>
        <p:spPr>
          <a:xfrm>
            <a:off x="629841" y="2505075"/>
            <a:ext cx="3868340" cy="3684588"/>
          </a:xfrm>
        </p:spPr>
        <p:txBody>
          <a:bodyPr/>
          <a:lstStyle/>
          <a:p>
            <a:pPr lvl="0"/>
            <a:r>
              <a:rPr lang="en-US" altLang="zh-CN" smtClean="0"/>
              <a:t>单击此处编辑母版文本样式</a:t>
            </a:r>
          </a:p>
          <a:p>
            <a:pPr lvl="1"/>
            <a:r>
              <a:rPr lang="en-US" altLang="zh-CN" smtClean="0"/>
              <a:t>第二级</a:t>
            </a:r>
          </a:p>
          <a:p>
            <a:pPr lvl="2"/>
            <a:r>
              <a:rPr lang="en-US" altLang="zh-CN" smtClean="0"/>
              <a:t>第三级</a:t>
            </a:r>
          </a:p>
          <a:p>
            <a:pPr lvl="3"/>
            <a:r>
              <a:rPr lang="en-US" altLang="zh-CN" smtClean="0"/>
              <a:t>第四级</a:t>
            </a:r>
          </a:p>
          <a:p>
            <a:pPr lvl="4"/>
            <a:r>
              <a:rPr lang="en-US" altLang="zh-CN" smtClean="0"/>
              <a:t>第五级</a:t>
            </a:r>
          </a:p>
        </p:txBody>
      </p:sp>
      <p:sp>
        <p:nvSpPr>
          <p:cNvPr id="1049030"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smtClean="0"/>
              <a:t>单击此处编辑母版文本样式</a:t>
            </a:r>
          </a:p>
        </p:txBody>
      </p:sp>
      <p:sp>
        <p:nvSpPr>
          <p:cNvPr id="1049031" name="Content Placeholder 5"/>
          <p:cNvSpPr>
            <a:spLocks noGrp="1"/>
          </p:cNvSpPr>
          <p:nvPr>
            <p:ph sz="quarter" idx="4"/>
          </p:nvPr>
        </p:nvSpPr>
        <p:spPr>
          <a:xfrm>
            <a:off x="4629150" y="2505075"/>
            <a:ext cx="3887391" cy="3684588"/>
          </a:xfrm>
        </p:spPr>
        <p:txBody>
          <a:bodyPr/>
          <a:lstStyle/>
          <a:p>
            <a:pPr lvl="0"/>
            <a:r>
              <a:rPr lang="en-US" altLang="zh-CN" smtClean="0"/>
              <a:t>单击此处编辑母版文本样式</a:t>
            </a:r>
          </a:p>
          <a:p>
            <a:pPr lvl="1"/>
            <a:r>
              <a:rPr lang="en-US" altLang="zh-CN" smtClean="0"/>
              <a:t>第二级</a:t>
            </a:r>
          </a:p>
          <a:p>
            <a:pPr lvl="2"/>
            <a:r>
              <a:rPr lang="en-US" altLang="zh-CN" smtClean="0"/>
              <a:t>第三级</a:t>
            </a:r>
          </a:p>
          <a:p>
            <a:pPr lvl="3"/>
            <a:r>
              <a:rPr lang="en-US" altLang="zh-CN" smtClean="0"/>
              <a:t>第四级</a:t>
            </a:r>
          </a:p>
          <a:p>
            <a:pPr lvl="4"/>
            <a:r>
              <a:rPr lang="en-US" altLang="zh-CN" smtClean="0"/>
              <a:t>第五级</a:t>
            </a:r>
          </a:p>
        </p:txBody>
      </p:sp>
      <p:sp>
        <p:nvSpPr>
          <p:cNvPr id="1049014" name="日期占位符 1049013"/>
          <p:cNvSpPr>
            <a:spLocks noGrp="1"/>
          </p:cNvSpPr>
          <p:nvPr>
            <p:ph type="dt" sz="half" idx="4294967295"/>
          </p:nvPr>
        </p:nvSpPr>
        <p:spPr>
          <a:xfrm>
            <a:off x="6286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fld id="{566ABCEB-ACFC-4714-9973-3DA970169C29}" type="datetime1">
              <a:rPr lang="zh-CN" altLang="en-US" sz="1200">
                <a:solidFill>
                  <a:srgbClr val="898989"/>
                </a:solidFill>
                <a:latin typeface="Arial" pitchFamily="34" charset="0"/>
                <a:ea typeface="宋体" pitchFamily="2" charset="-122"/>
              </a:rPr>
              <a:pPr lvl="0" indent="-342900"/>
              <a:t>2019/12/16</a:t>
            </a:fld>
            <a:endParaRPr lang="zh-CN" altLang="en-US" sz="1200">
              <a:solidFill>
                <a:srgbClr val="898989"/>
              </a:solidFill>
              <a:latin typeface="Arial" pitchFamily="34" charset="0"/>
              <a:ea typeface="宋体" pitchFamily="2" charset="-122"/>
            </a:endParaRPr>
          </a:p>
        </p:txBody>
      </p:sp>
      <p:sp>
        <p:nvSpPr>
          <p:cNvPr id="1049016" name="灯片编号占位符 1049015"/>
          <p:cNvSpPr>
            <a:spLocks noGrp="1"/>
          </p:cNvSpPr>
          <p:nvPr>
            <p:ph type="sldNum" sz="quarter" idx="4294967295"/>
          </p:nvPr>
        </p:nvSpPr>
        <p:spPr>
          <a:xfrm>
            <a:off x="64579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r"/>
            <a:fld id="{566ABCEB-ACFC-4714-9973-3DA970169C29}" type="slidenum">
              <a:rPr lang="zh-CN" altLang="en-US" sz="1200">
                <a:solidFill>
                  <a:srgbClr val="898989"/>
                </a:solidFill>
                <a:latin typeface="Arial" pitchFamily="34" charset="0"/>
                <a:ea typeface="宋体" pitchFamily="2" charset="-122"/>
              </a:rPr>
              <a:pPr lvl="0" indent="-342900" algn="r"/>
              <a:t>‹#›</a:t>
            </a:fld>
            <a:endParaRPr lang="zh-CN" altLang="en-US" sz="1200">
              <a:solidFill>
                <a:srgbClr val="898989"/>
              </a:solidFill>
              <a:latin typeface="Arial" pitchFamily="34" charset="0"/>
              <a:ea typeface="宋体" pitchFamily="2" charset="-122"/>
            </a:endParaRPr>
          </a:p>
        </p:txBody>
      </p:sp>
      <p:sp>
        <p:nvSpPr>
          <p:cNvPr id="1049015" name="页脚占位符 1049014"/>
          <p:cNvSpPr>
            <a:spLocks noGrp="1"/>
          </p:cNvSpPr>
          <p:nvPr>
            <p:ph type="ftr" sz="quarter" idx="4294967295"/>
          </p:nvPr>
        </p:nvSpPr>
        <p:spPr>
          <a:xfrm>
            <a:off x="3028950" y="6356350"/>
            <a:ext cx="30861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200">
              <a:solidFill>
                <a:srgbClr val="898989"/>
              </a:solidFill>
              <a:latin typeface="Arial" pitchFamily="34" charset="0"/>
              <a:ea typeface="宋体" pitchFamily="2" charset="-122"/>
            </a:endParaRPr>
          </a:p>
        </p:txBody>
      </p:sp>
    </p:spTree>
  </p:cSld>
  <p:clrMapOvr>
    <a:masterClrMapping/>
  </p:clrMapOvr>
</p:sldLayout>
</file>

<file path=ppt/slideLayouts/slideLayout16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1049321" name="Title 1"/>
          <p:cNvSpPr>
            <a:spLocks noGrp="1"/>
          </p:cNvSpPr>
          <p:nvPr>
            <p:ph type="title"/>
          </p:nvPr>
        </p:nvSpPr>
        <p:spPr/>
        <p:txBody>
          <a:bodyPr/>
          <a:lstStyle/>
          <a:p>
            <a:r>
              <a:rPr lang="en-US" altLang="zh-CN" smtClean="0"/>
              <a:t>单击此处编辑母版标题样式</a:t>
            </a:r>
            <a:endParaRPr lang="zh-CN" altLang="en-US"/>
          </a:p>
        </p:txBody>
      </p:sp>
      <p:sp>
        <p:nvSpPr>
          <p:cNvPr id="1048584" name="日期占位符 1048583"/>
          <p:cNvSpPr>
            <a:spLocks noGrp="1"/>
          </p:cNvSpPr>
          <p:nvPr>
            <p:ph type="dt" sz="half" idx="4294967295"/>
          </p:nvPr>
        </p:nvSpPr>
        <p:spPr>
          <a:xfrm>
            <a:off x="6286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fld id="{566ABCEB-ACFC-4714-9973-3DA970169C29}" type="datetime1">
              <a:rPr lang="zh-CN" altLang="en-US" sz="1200">
                <a:solidFill>
                  <a:srgbClr val="898989"/>
                </a:solidFill>
                <a:latin typeface="Arial" pitchFamily="34" charset="0"/>
                <a:ea typeface="宋体" pitchFamily="2" charset="-122"/>
              </a:rPr>
              <a:pPr lvl="0" indent="-342900"/>
              <a:t>2019/12/16</a:t>
            </a:fld>
            <a:endParaRPr lang="zh-CN" altLang="en-US" sz="1200">
              <a:solidFill>
                <a:srgbClr val="898989"/>
              </a:solidFill>
              <a:latin typeface="Arial" pitchFamily="34" charset="0"/>
              <a:ea typeface="宋体" pitchFamily="2" charset="-122"/>
            </a:endParaRPr>
          </a:p>
        </p:txBody>
      </p:sp>
      <p:sp>
        <p:nvSpPr>
          <p:cNvPr id="1048586" name="灯片编号占位符 1048585"/>
          <p:cNvSpPr>
            <a:spLocks noGrp="1"/>
          </p:cNvSpPr>
          <p:nvPr>
            <p:ph type="sldNum" sz="quarter" idx="4294967295"/>
          </p:nvPr>
        </p:nvSpPr>
        <p:spPr>
          <a:xfrm>
            <a:off x="64579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r"/>
            <a:fld id="{566ABCEB-ACFC-4714-9973-3DA970169C29}" type="slidenum">
              <a:rPr lang="zh-CN" altLang="en-US" sz="1200">
                <a:solidFill>
                  <a:srgbClr val="898989"/>
                </a:solidFill>
                <a:latin typeface="Arial" pitchFamily="34" charset="0"/>
                <a:ea typeface="宋体" pitchFamily="2" charset="-122"/>
              </a:rPr>
              <a:pPr lvl="0" indent="-342900" algn="r"/>
              <a:t>‹#›</a:t>
            </a:fld>
            <a:endParaRPr lang="zh-CN" altLang="en-US" sz="1200">
              <a:solidFill>
                <a:srgbClr val="898989"/>
              </a:solidFill>
              <a:latin typeface="Arial" pitchFamily="34" charset="0"/>
              <a:ea typeface="宋体" pitchFamily="2" charset="-122"/>
            </a:endParaRPr>
          </a:p>
        </p:txBody>
      </p:sp>
      <p:sp>
        <p:nvSpPr>
          <p:cNvPr id="1048585" name="页脚占位符 1048584"/>
          <p:cNvSpPr>
            <a:spLocks noGrp="1"/>
          </p:cNvSpPr>
          <p:nvPr>
            <p:ph type="ftr" sz="quarter" idx="4294967295"/>
          </p:nvPr>
        </p:nvSpPr>
        <p:spPr>
          <a:xfrm>
            <a:off x="3028950" y="6356350"/>
            <a:ext cx="30861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200">
              <a:solidFill>
                <a:srgbClr val="898989"/>
              </a:solidFill>
              <a:latin typeface="Arial" pitchFamily="34" charset="0"/>
              <a:ea typeface="宋体" pitchFamily="2" charset="-122"/>
            </a:endParaRPr>
          </a:p>
        </p:txBody>
      </p:sp>
    </p:spTree>
  </p:cSld>
  <p:clrMapOvr>
    <a:masterClrMapping/>
  </p:clrMapOvr>
</p:sldLayout>
</file>

<file path=ppt/slideLayouts/slideLayout16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1048584" name="日期占位符 1048583"/>
          <p:cNvSpPr>
            <a:spLocks noGrp="1"/>
          </p:cNvSpPr>
          <p:nvPr>
            <p:ph type="dt" sz="half" idx="4294967295"/>
          </p:nvPr>
        </p:nvSpPr>
        <p:spPr>
          <a:xfrm>
            <a:off x="6286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fld id="{566ABCEB-ACFC-4714-9973-3DA970169C29}" type="datetime1">
              <a:rPr lang="zh-CN" altLang="en-US" sz="1200">
                <a:solidFill>
                  <a:srgbClr val="898989"/>
                </a:solidFill>
                <a:latin typeface="Arial" pitchFamily="34" charset="0"/>
                <a:ea typeface="宋体" pitchFamily="2" charset="-122"/>
              </a:rPr>
              <a:pPr lvl="0" indent="-342900"/>
              <a:t>2019/12/16</a:t>
            </a:fld>
            <a:endParaRPr lang="zh-CN" altLang="en-US" sz="1200">
              <a:solidFill>
                <a:srgbClr val="898989"/>
              </a:solidFill>
              <a:latin typeface="Arial" pitchFamily="34" charset="0"/>
              <a:ea typeface="宋体" pitchFamily="2" charset="-122"/>
            </a:endParaRPr>
          </a:p>
        </p:txBody>
      </p:sp>
      <p:sp>
        <p:nvSpPr>
          <p:cNvPr id="1048586" name="灯片编号占位符 1048585"/>
          <p:cNvSpPr>
            <a:spLocks noGrp="1"/>
          </p:cNvSpPr>
          <p:nvPr>
            <p:ph type="sldNum" sz="quarter" idx="4294967295"/>
          </p:nvPr>
        </p:nvSpPr>
        <p:spPr>
          <a:xfrm>
            <a:off x="64579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r"/>
            <a:fld id="{566ABCEB-ACFC-4714-9973-3DA970169C29}" type="slidenum">
              <a:rPr lang="zh-CN" altLang="en-US" sz="1200">
                <a:solidFill>
                  <a:srgbClr val="898989"/>
                </a:solidFill>
                <a:latin typeface="Arial" pitchFamily="34" charset="0"/>
                <a:ea typeface="宋体" pitchFamily="2" charset="-122"/>
              </a:rPr>
              <a:pPr lvl="0" indent="-342900" algn="r"/>
              <a:t>‹#›</a:t>
            </a:fld>
            <a:endParaRPr lang="zh-CN" altLang="en-US" sz="1200">
              <a:solidFill>
                <a:srgbClr val="898989"/>
              </a:solidFill>
              <a:latin typeface="Arial" pitchFamily="34" charset="0"/>
              <a:ea typeface="宋体" pitchFamily="2" charset="-122"/>
            </a:endParaRPr>
          </a:p>
        </p:txBody>
      </p:sp>
      <p:sp>
        <p:nvSpPr>
          <p:cNvPr id="1048585" name="页脚占位符 1048584"/>
          <p:cNvSpPr>
            <a:spLocks noGrp="1"/>
          </p:cNvSpPr>
          <p:nvPr>
            <p:ph type="ftr" sz="quarter" idx="4294967295"/>
          </p:nvPr>
        </p:nvSpPr>
        <p:spPr>
          <a:xfrm>
            <a:off x="3028950" y="6356350"/>
            <a:ext cx="30861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200">
              <a:solidFill>
                <a:srgbClr val="898989"/>
              </a:solidFill>
              <a:latin typeface="Arial" pitchFamily="34" charset="0"/>
              <a:ea typeface="宋体" pitchFamily="2" charset="-122"/>
            </a:endParaRPr>
          </a:p>
        </p:txBody>
      </p:sp>
    </p:spTree>
  </p:cSld>
  <p:clrMapOvr>
    <a:masterClrMapping/>
  </p:clrMapOvr>
</p:sldLayout>
</file>

<file path=ppt/slideLayouts/slideLayout162.xml><?xml version="1.0" encoding="utf-8"?>
<p:sldLayout xmlns:a="http://schemas.openxmlformats.org/drawingml/2006/main" xmlns:r="http://schemas.openxmlformats.org/officeDocument/2006/relationships" xmlns:p="http://schemas.openxmlformats.org/presentationml/2006/main" type="objTx" preserve="1">
  <p:cSld name="内容和标题">
    <p:spTree>
      <p:nvGrpSpPr>
        <p:cNvPr id="1" name=""/>
        <p:cNvGrpSpPr/>
        <p:nvPr/>
      </p:nvGrpSpPr>
      <p:grpSpPr>
        <a:xfrm>
          <a:off x="0" y="0"/>
          <a:ext cx="0" cy="0"/>
          <a:chOff x="0" y="0"/>
          <a:chExt cx="0" cy="0"/>
        </a:xfrm>
      </p:grpSpPr>
      <p:sp>
        <p:nvSpPr>
          <p:cNvPr id="1049322" name="Title 1"/>
          <p:cNvSpPr>
            <a:spLocks noGrp="1"/>
          </p:cNvSpPr>
          <p:nvPr>
            <p:ph type="title"/>
          </p:nvPr>
        </p:nvSpPr>
        <p:spPr>
          <a:xfrm>
            <a:off x="629841" y="457200"/>
            <a:ext cx="2949177" cy="1600200"/>
          </a:xfrm>
        </p:spPr>
        <p:txBody>
          <a:bodyPr anchor="b"/>
          <a:lstStyle>
            <a:lvl1pPr>
              <a:defRPr sz="3200"/>
            </a:lvl1pPr>
          </a:lstStyle>
          <a:p>
            <a:r>
              <a:rPr lang="en-US" altLang="zh-CN" smtClean="0"/>
              <a:t>单击此处编辑母版标题样式</a:t>
            </a:r>
            <a:endParaRPr lang="zh-CN" altLang="en-US"/>
          </a:p>
        </p:txBody>
      </p:sp>
      <p:sp>
        <p:nvSpPr>
          <p:cNvPr id="1049323" name="Text Placeholder 3"/>
          <p:cNvSpPr>
            <a:spLocks noGrp="1"/>
          </p:cNvSpPr>
          <p:nvPr>
            <p:ph type="body" sz="half" idx="2"/>
          </p:nvPr>
        </p:nvSpPr>
        <p:spPr>
          <a:xfrm>
            <a:off x="629841" y="2057400"/>
            <a:ext cx="294917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ltLang="zh-CN" smtClean="0"/>
              <a:t>单击此处编辑母版文本样式</a:t>
            </a:r>
          </a:p>
        </p:txBody>
      </p:sp>
      <p:sp>
        <p:nvSpPr>
          <p:cNvPr id="1049324" name="Content Placeholder 2"/>
          <p:cNvSpPr>
            <a:spLocks noGrp="1"/>
          </p:cNvSpPr>
          <p:nvPr>
            <p:ph idx="1"/>
          </p:nvPr>
        </p:nvSpPr>
        <p:spPr>
          <a:xfrm>
            <a:off x="3887391" y="987424"/>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ltLang="zh-CN" smtClean="0"/>
              <a:t>单击此处编辑母版文本样式</a:t>
            </a:r>
          </a:p>
          <a:p>
            <a:pPr lvl="1"/>
            <a:r>
              <a:rPr lang="en-US" altLang="zh-CN" smtClean="0"/>
              <a:t>第二级</a:t>
            </a:r>
          </a:p>
          <a:p>
            <a:pPr lvl="2"/>
            <a:r>
              <a:rPr lang="en-US" altLang="zh-CN" smtClean="0"/>
              <a:t>第三级</a:t>
            </a:r>
          </a:p>
          <a:p>
            <a:pPr lvl="3"/>
            <a:r>
              <a:rPr lang="en-US" altLang="zh-CN" smtClean="0"/>
              <a:t>第四级</a:t>
            </a:r>
          </a:p>
          <a:p>
            <a:pPr lvl="4"/>
            <a:r>
              <a:rPr lang="en-US" altLang="zh-CN" smtClean="0"/>
              <a:t>第五级</a:t>
            </a:r>
          </a:p>
        </p:txBody>
      </p:sp>
      <p:sp>
        <p:nvSpPr>
          <p:cNvPr id="1048584" name="日期占位符 1048583"/>
          <p:cNvSpPr>
            <a:spLocks noGrp="1"/>
          </p:cNvSpPr>
          <p:nvPr>
            <p:ph type="dt" sz="half" idx="4294967295"/>
          </p:nvPr>
        </p:nvSpPr>
        <p:spPr>
          <a:xfrm>
            <a:off x="6286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fld id="{566ABCEB-ACFC-4714-9973-3DA970169C29}" type="datetime1">
              <a:rPr lang="zh-CN" altLang="en-US" sz="1200">
                <a:solidFill>
                  <a:srgbClr val="898989"/>
                </a:solidFill>
                <a:latin typeface="Arial" pitchFamily="34" charset="0"/>
                <a:ea typeface="宋体" pitchFamily="2" charset="-122"/>
              </a:rPr>
              <a:pPr lvl="0" indent="-342900"/>
              <a:t>2019/12/16</a:t>
            </a:fld>
            <a:endParaRPr lang="zh-CN" altLang="en-US" sz="1200">
              <a:solidFill>
                <a:srgbClr val="898989"/>
              </a:solidFill>
              <a:latin typeface="Arial" pitchFamily="34" charset="0"/>
              <a:ea typeface="宋体" pitchFamily="2" charset="-122"/>
            </a:endParaRPr>
          </a:p>
        </p:txBody>
      </p:sp>
      <p:sp>
        <p:nvSpPr>
          <p:cNvPr id="1048586" name="灯片编号占位符 1048585"/>
          <p:cNvSpPr>
            <a:spLocks noGrp="1"/>
          </p:cNvSpPr>
          <p:nvPr>
            <p:ph type="sldNum" sz="quarter" idx="4294967295"/>
          </p:nvPr>
        </p:nvSpPr>
        <p:spPr>
          <a:xfrm>
            <a:off x="64579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r"/>
            <a:fld id="{566ABCEB-ACFC-4714-9973-3DA970169C29}" type="slidenum">
              <a:rPr lang="zh-CN" altLang="en-US" sz="1200">
                <a:solidFill>
                  <a:srgbClr val="898989"/>
                </a:solidFill>
                <a:latin typeface="Arial" pitchFamily="34" charset="0"/>
                <a:ea typeface="宋体" pitchFamily="2" charset="-122"/>
              </a:rPr>
              <a:pPr lvl="0" indent="-342900" algn="r"/>
              <a:t>‹#›</a:t>
            </a:fld>
            <a:endParaRPr lang="zh-CN" altLang="en-US" sz="1200">
              <a:solidFill>
                <a:srgbClr val="898989"/>
              </a:solidFill>
              <a:latin typeface="Arial" pitchFamily="34" charset="0"/>
              <a:ea typeface="宋体" pitchFamily="2" charset="-122"/>
            </a:endParaRPr>
          </a:p>
        </p:txBody>
      </p:sp>
      <p:sp>
        <p:nvSpPr>
          <p:cNvPr id="1048585" name="页脚占位符 1048584"/>
          <p:cNvSpPr>
            <a:spLocks noGrp="1"/>
          </p:cNvSpPr>
          <p:nvPr>
            <p:ph type="ftr" sz="quarter" idx="4294967295"/>
          </p:nvPr>
        </p:nvSpPr>
        <p:spPr>
          <a:xfrm>
            <a:off x="3028950" y="6356350"/>
            <a:ext cx="30861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200">
              <a:solidFill>
                <a:srgbClr val="898989"/>
              </a:solidFill>
              <a:latin typeface="Arial" pitchFamily="34" charset="0"/>
              <a:ea typeface="宋体" pitchFamily="2" charset="-122"/>
            </a:endParaRPr>
          </a:p>
        </p:txBody>
      </p:sp>
    </p:spTree>
  </p:cSld>
  <p:clrMapOvr>
    <a:masterClrMapping/>
  </p:clrMapOvr>
</p:sldLayout>
</file>

<file path=ppt/slideLayouts/slideLayout163.xml><?xml version="1.0" encoding="utf-8"?>
<p:sldLayout xmlns:a="http://schemas.openxmlformats.org/drawingml/2006/main" xmlns:r="http://schemas.openxmlformats.org/officeDocument/2006/relationships" xmlns:p="http://schemas.openxmlformats.org/presentationml/2006/main" type="picTx" preserve="1">
  <p:cSld name="图片和标题">
    <p:spTree>
      <p:nvGrpSpPr>
        <p:cNvPr id="1" name=""/>
        <p:cNvGrpSpPr/>
        <p:nvPr/>
      </p:nvGrpSpPr>
      <p:grpSpPr>
        <a:xfrm>
          <a:off x="0" y="0"/>
          <a:ext cx="0" cy="0"/>
          <a:chOff x="0" y="0"/>
          <a:chExt cx="0" cy="0"/>
        </a:xfrm>
      </p:grpSpPr>
      <p:sp>
        <p:nvSpPr>
          <p:cNvPr id="1049325" name="Title 1"/>
          <p:cNvSpPr>
            <a:spLocks noGrp="1"/>
          </p:cNvSpPr>
          <p:nvPr>
            <p:ph type="title"/>
          </p:nvPr>
        </p:nvSpPr>
        <p:spPr>
          <a:xfrm>
            <a:off x="629841" y="457200"/>
            <a:ext cx="2949177" cy="1600200"/>
          </a:xfrm>
        </p:spPr>
        <p:txBody>
          <a:bodyPr anchor="b"/>
          <a:lstStyle>
            <a:lvl1pPr>
              <a:defRPr sz="3200"/>
            </a:lvl1pPr>
          </a:lstStyle>
          <a:p>
            <a:r>
              <a:rPr lang="en-US" altLang="zh-CN" smtClean="0"/>
              <a:t>单击此处编辑母版标题样式</a:t>
            </a:r>
            <a:endParaRPr lang="zh-CN" altLang="en-US"/>
          </a:p>
        </p:txBody>
      </p:sp>
      <p:sp>
        <p:nvSpPr>
          <p:cNvPr id="1049326" name="Text Placeholder 3"/>
          <p:cNvSpPr>
            <a:spLocks noGrp="1"/>
          </p:cNvSpPr>
          <p:nvPr>
            <p:ph type="body" sz="half" idx="2"/>
          </p:nvPr>
        </p:nvSpPr>
        <p:spPr>
          <a:xfrm>
            <a:off x="629841" y="2057400"/>
            <a:ext cx="294917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ltLang="zh-CN" smtClean="0"/>
              <a:t>单击此处编辑母版文本样式</a:t>
            </a:r>
          </a:p>
        </p:txBody>
      </p:sp>
      <p:sp>
        <p:nvSpPr>
          <p:cNvPr id="1049327" name="Picture Placeholder 2"/>
          <p:cNvSpPr>
            <a:spLocks noGrp="1"/>
          </p:cNvSpPr>
          <p:nvPr>
            <p:ph type="pic" idx="1"/>
          </p:nvPr>
        </p:nvSpPr>
        <p:spPr>
          <a:xfrm>
            <a:off x="3887391" y="987424"/>
            <a:ext cx="4629150" cy="4873625"/>
          </a:xfrm>
        </p:spPr>
        <p:txBody>
          <a:bodyPr/>
          <a:lstStyle>
            <a:lvl1pPr marL="0" indent="0">
              <a:buNone/>
              <a:defRPr sz="3200"/>
            </a:lvl1pPr>
            <a:lvl2pPr marL="457200" indent="0">
              <a:buNone/>
              <a:defRPr sz="2800"/>
            </a:lvl2pPr>
            <a:lvl3pPr marL="914400" indent="0">
              <a:buNone/>
              <a:defRPr sz="20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1048584" name="日期占位符 1048583"/>
          <p:cNvSpPr>
            <a:spLocks noGrp="1"/>
          </p:cNvSpPr>
          <p:nvPr>
            <p:ph type="dt" sz="half" idx="4294967295"/>
          </p:nvPr>
        </p:nvSpPr>
        <p:spPr>
          <a:xfrm>
            <a:off x="6286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fld id="{566ABCEB-ACFC-4714-9973-3DA970169C29}" type="datetime1">
              <a:rPr lang="zh-CN" altLang="en-US" sz="1200">
                <a:solidFill>
                  <a:srgbClr val="898989"/>
                </a:solidFill>
                <a:latin typeface="Arial" pitchFamily="34" charset="0"/>
                <a:ea typeface="宋体" pitchFamily="2" charset="-122"/>
              </a:rPr>
              <a:pPr lvl="0" indent="-342900"/>
              <a:t>2019/12/16</a:t>
            </a:fld>
            <a:endParaRPr lang="zh-CN" altLang="en-US" sz="1200">
              <a:solidFill>
                <a:srgbClr val="898989"/>
              </a:solidFill>
              <a:latin typeface="Arial" pitchFamily="34" charset="0"/>
              <a:ea typeface="宋体" pitchFamily="2" charset="-122"/>
            </a:endParaRPr>
          </a:p>
        </p:txBody>
      </p:sp>
      <p:sp>
        <p:nvSpPr>
          <p:cNvPr id="1048586" name="灯片编号占位符 1048585"/>
          <p:cNvSpPr>
            <a:spLocks noGrp="1"/>
          </p:cNvSpPr>
          <p:nvPr>
            <p:ph type="sldNum" sz="quarter" idx="4294967295"/>
          </p:nvPr>
        </p:nvSpPr>
        <p:spPr>
          <a:xfrm>
            <a:off x="64579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r"/>
            <a:fld id="{566ABCEB-ACFC-4714-9973-3DA970169C29}" type="slidenum">
              <a:rPr lang="zh-CN" altLang="en-US" sz="1200">
                <a:solidFill>
                  <a:srgbClr val="898989"/>
                </a:solidFill>
                <a:latin typeface="Arial" pitchFamily="34" charset="0"/>
                <a:ea typeface="宋体" pitchFamily="2" charset="-122"/>
              </a:rPr>
              <a:pPr lvl="0" indent="-342900" algn="r"/>
              <a:t>‹#›</a:t>
            </a:fld>
            <a:endParaRPr lang="zh-CN" altLang="en-US" sz="1200">
              <a:solidFill>
                <a:srgbClr val="898989"/>
              </a:solidFill>
              <a:latin typeface="Arial" pitchFamily="34" charset="0"/>
              <a:ea typeface="宋体" pitchFamily="2" charset="-122"/>
            </a:endParaRPr>
          </a:p>
        </p:txBody>
      </p:sp>
      <p:sp>
        <p:nvSpPr>
          <p:cNvPr id="1048585" name="页脚占位符 1048584"/>
          <p:cNvSpPr>
            <a:spLocks noGrp="1"/>
          </p:cNvSpPr>
          <p:nvPr>
            <p:ph type="ftr" sz="quarter" idx="4294967295"/>
          </p:nvPr>
        </p:nvSpPr>
        <p:spPr>
          <a:xfrm>
            <a:off x="3028950" y="6356350"/>
            <a:ext cx="30861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200">
              <a:solidFill>
                <a:srgbClr val="898989"/>
              </a:solidFill>
              <a:latin typeface="Arial" pitchFamily="34" charset="0"/>
              <a:ea typeface="宋体" pitchFamily="2" charset="-122"/>
            </a:endParaRPr>
          </a:p>
        </p:txBody>
      </p:sp>
    </p:spTree>
  </p:cSld>
  <p:clrMapOvr>
    <a:masterClrMapping/>
  </p:clrMapOvr>
</p:sldLayout>
</file>

<file path=ppt/slideLayouts/slideLayout16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1049328" name="Title 1"/>
          <p:cNvSpPr>
            <a:spLocks noGrp="1"/>
          </p:cNvSpPr>
          <p:nvPr>
            <p:ph type="title"/>
          </p:nvPr>
        </p:nvSpPr>
        <p:spPr/>
        <p:txBody>
          <a:bodyPr/>
          <a:lstStyle/>
          <a:p>
            <a:r>
              <a:rPr lang="en-US" altLang="zh-CN" smtClean="0"/>
              <a:t>单击此处编辑母版标题样式</a:t>
            </a:r>
            <a:endParaRPr lang="zh-CN" altLang="en-US"/>
          </a:p>
        </p:txBody>
      </p:sp>
      <p:sp>
        <p:nvSpPr>
          <p:cNvPr id="1049329" name="Vertical Text Placeholder 2"/>
          <p:cNvSpPr>
            <a:spLocks noGrp="1"/>
          </p:cNvSpPr>
          <p:nvPr>
            <p:ph type="body" orient="vert" idx="1"/>
          </p:nvPr>
        </p:nvSpPr>
        <p:spPr/>
        <p:txBody>
          <a:bodyPr vert="eaVert"/>
          <a:lstStyle/>
          <a:p>
            <a:pPr lvl="0"/>
            <a:r>
              <a:rPr lang="en-US" altLang="zh-CN" smtClean="0"/>
              <a:t>单击此处编辑母版文本样式</a:t>
            </a:r>
          </a:p>
          <a:p>
            <a:pPr lvl="1"/>
            <a:r>
              <a:rPr lang="en-US" altLang="zh-CN" smtClean="0"/>
              <a:t>第二级</a:t>
            </a:r>
          </a:p>
          <a:p>
            <a:pPr lvl="2"/>
            <a:r>
              <a:rPr lang="en-US" altLang="zh-CN" smtClean="0"/>
              <a:t>第三级</a:t>
            </a:r>
          </a:p>
          <a:p>
            <a:pPr lvl="3"/>
            <a:r>
              <a:rPr lang="en-US" altLang="zh-CN" smtClean="0"/>
              <a:t>第四级</a:t>
            </a:r>
          </a:p>
          <a:p>
            <a:pPr lvl="4"/>
            <a:r>
              <a:rPr lang="en-US" altLang="zh-CN" smtClean="0"/>
              <a:t>第五级</a:t>
            </a:r>
          </a:p>
        </p:txBody>
      </p:sp>
      <p:sp>
        <p:nvSpPr>
          <p:cNvPr id="1048584" name="日期占位符 1048583"/>
          <p:cNvSpPr>
            <a:spLocks noGrp="1"/>
          </p:cNvSpPr>
          <p:nvPr>
            <p:ph type="dt" sz="half" idx="4294967295"/>
          </p:nvPr>
        </p:nvSpPr>
        <p:spPr>
          <a:xfrm>
            <a:off x="6286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fld id="{566ABCEB-ACFC-4714-9973-3DA970169C29}" type="datetime1">
              <a:rPr lang="zh-CN" altLang="en-US" sz="1200">
                <a:solidFill>
                  <a:srgbClr val="898989"/>
                </a:solidFill>
                <a:latin typeface="Arial" pitchFamily="34" charset="0"/>
                <a:ea typeface="宋体" pitchFamily="2" charset="-122"/>
              </a:rPr>
              <a:pPr lvl="0" indent="-342900"/>
              <a:t>2019/12/16</a:t>
            </a:fld>
            <a:endParaRPr lang="zh-CN" altLang="en-US" sz="1200">
              <a:solidFill>
                <a:srgbClr val="898989"/>
              </a:solidFill>
              <a:latin typeface="Arial" pitchFamily="34" charset="0"/>
              <a:ea typeface="宋体" pitchFamily="2" charset="-122"/>
            </a:endParaRPr>
          </a:p>
        </p:txBody>
      </p:sp>
      <p:sp>
        <p:nvSpPr>
          <p:cNvPr id="1048586" name="灯片编号占位符 1048585"/>
          <p:cNvSpPr>
            <a:spLocks noGrp="1"/>
          </p:cNvSpPr>
          <p:nvPr>
            <p:ph type="sldNum" sz="quarter" idx="4294967295"/>
          </p:nvPr>
        </p:nvSpPr>
        <p:spPr>
          <a:xfrm>
            <a:off x="64579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r"/>
            <a:fld id="{566ABCEB-ACFC-4714-9973-3DA970169C29}" type="slidenum">
              <a:rPr lang="zh-CN" altLang="en-US" sz="1200">
                <a:solidFill>
                  <a:srgbClr val="898989"/>
                </a:solidFill>
                <a:latin typeface="Arial" pitchFamily="34" charset="0"/>
                <a:ea typeface="宋体" pitchFamily="2" charset="-122"/>
              </a:rPr>
              <a:pPr lvl="0" indent="-342900" algn="r"/>
              <a:t>‹#›</a:t>
            </a:fld>
            <a:endParaRPr lang="zh-CN" altLang="en-US" sz="1200">
              <a:solidFill>
                <a:srgbClr val="898989"/>
              </a:solidFill>
              <a:latin typeface="Arial" pitchFamily="34" charset="0"/>
              <a:ea typeface="宋体" pitchFamily="2" charset="-122"/>
            </a:endParaRPr>
          </a:p>
        </p:txBody>
      </p:sp>
      <p:sp>
        <p:nvSpPr>
          <p:cNvPr id="1048585" name="页脚占位符 1048584"/>
          <p:cNvSpPr>
            <a:spLocks noGrp="1"/>
          </p:cNvSpPr>
          <p:nvPr>
            <p:ph type="ftr" sz="quarter" idx="4294967295"/>
          </p:nvPr>
        </p:nvSpPr>
        <p:spPr>
          <a:xfrm>
            <a:off x="3028950" y="6356350"/>
            <a:ext cx="30861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200">
              <a:solidFill>
                <a:srgbClr val="898989"/>
              </a:solidFill>
              <a:latin typeface="Arial" pitchFamily="34" charset="0"/>
              <a:ea typeface="宋体" pitchFamily="2" charset="-122"/>
            </a:endParaRPr>
          </a:p>
        </p:txBody>
      </p:sp>
    </p:spTree>
  </p:cSld>
  <p:clrMapOvr>
    <a:masterClrMapping/>
  </p:clrMapOvr>
</p:sldLayout>
</file>

<file path=ppt/slideLayouts/slideLayout165.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1049330" name="Vertical Title 1"/>
          <p:cNvSpPr>
            <a:spLocks noGrp="1"/>
          </p:cNvSpPr>
          <p:nvPr>
            <p:ph type="title" orient="vert"/>
          </p:nvPr>
        </p:nvSpPr>
        <p:spPr>
          <a:xfrm>
            <a:off x="6543675" y="365125"/>
            <a:ext cx="1971675" cy="5811838"/>
          </a:xfrm>
        </p:spPr>
        <p:txBody>
          <a:bodyPr vert="eaVert"/>
          <a:lstStyle/>
          <a:p>
            <a:r>
              <a:rPr lang="en-US" altLang="zh-CN" smtClean="0"/>
              <a:t>单击此处编辑母版标题样式</a:t>
            </a:r>
            <a:endParaRPr lang="zh-CN" altLang="en-US"/>
          </a:p>
        </p:txBody>
      </p:sp>
      <p:sp>
        <p:nvSpPr>
          <p:cNvPr id="1049331" name="Vertical Text Placeholder 2"/>
          <p:cNvSpPr>
            <a:spLocks noGrp="1"/>
          </p:cNvSpPr>
          <p:nvPr>
            <p:ph type="body" orient="vert" idx="1"/>
          </p:nvPr>
        </p:nvSpPr>
        <p:spPr>
          <a:xfrm>
            <a:off x="628650" y="365125"/>
            <a:ext cx="5800725" cy="5811838"/>
          </a:xfrm>
        </p:spPr>
        <p:txBody>
          <a:bodyPr vert="eaVert"/>
          <a:lstStyle/>
          <a:p>
            <a:pPr lvl="0"/>
            <a:r>
              <a:rPr lang="en-US" altLang="zh-CN" smtClean="0"/>
              <a:t>单击此处编辑母版文本样式</a:t>
            </a:r>
          </a:p>
          <a:p>
            <a:pPr lvl="1"/>
            <a:r>
              <a:rPr lang="en-US" altLang="zh-CN" smtClean="0"/>
              <a:t>第二级</a:t>
            </a:r>
          </a:p>
          <a:p>
            <a:pPr lvl="2"/>
            <a:r>
              <a:rPr lang="en-US" altLang="zh-CN" smtClean="0"/>
              <a:t>第三级</a:t>
            </a:r>
          </a:p>
          <a:p>
            <a:pPr lvl="3"/>
            <a:r>
              <a:rPr lang="en-US" altLang="zh-CN" smtClean="0"/>
              <a:t>第四级</a:t>
            </a:r>
          </a:p>
          <a:p>
            <a:pPr lvl="4"/>
            <a:r>
              <a:rPr lang="en-US" altLang="zh-CN" smtClean="0"/>
              <a:t>第五级</a:t>
            </a:r>
          </a:p>
        </p:txBody>
      </p:sp>
      <p:sp>
        <p:nvSpPr>
          <p:cNvPr id="1048584" name="日期占位符 1048583"/>
          <p:cNvSpPr>
            <a:spLocks noGrp="1"/>
          </p:cNvSpPr>
          <p:nvPr>
            <p:ph type="dt" sz="half" idx="4294967295"/>
          </p:nvPr>
        </p:nvSpPr>
        <p:spPr>
          <a:xfrm>
            <a:off x="6286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fld id="{566ABCEB-ACFC-4714-9973-3DA970169C29}" type="datetime1">
              <a:rPr lang="zh-CN" altLang="en-US" sz="1200">
                <a:solidFill>
                  <a:srgbClr val="898989"/>
                </a:solidFill>
                <a:latin typeface="Arial" pitchFamily="34" charset="0"/>
                <a:ea typeface="宋体" pitchFamily="2" charset="-122"/>
              </a:rPr>
              <a:pPr lvl="0" indent="-342900"/>
              <a:t>2019/12/16</a:t>
            </a:fld>
            <a:endParaRPr lang="zh-CN" altLang="en-US" sz="1200">
              <a:solidFill>
                <a:srgbClr val="898989"/>
              </a:solidFill>
              <a:latin typeface="Arial" pitchFamily="34" charset="0"/>
              <a:ea typeface="宋体" pitchFamily="2" charset="-122"/>
            </a:endParaRPr>
          </a:p>
        </p:txBody>
      </p:sp>
      <p:sp>
        <p:nvSpPr>
          <p:cNvPr id="1048586" name="灯片编号占位符 1048585"/>
          <p:cNvSpPr>
            <a:spLocks noGrp="1"/>
          </p:cNvSpPr>
          <p:nvPr>
            <p:ph type="sldNum" sz="quarter" idx="4294967295"/>
          </p:nvPr>
        </p:nvSpPr>
        <p:spPr>
          <a:xfrm>
            <a:off x="64579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r"/>
            <a:fld id="{566ABCEB-ACFC-4714-9973-3DA970169C29}" type="slidenum">
              <a:rPr lang="zh-CN" altLang="en-US" sz="1200">
                <a:solidFill>
                  <a:srgbClr val="898989"/>
                </a:solidFill>
                <a:latin typeface="Arial" pitchFamily="34" charset="0"/>
                <a:ea typeface="宋体" pitchFamily="2" charset="-122"/>
              </a:rPr>
              <a:pPr lvl="0" indent="-342900" algn="r"/>
              <a:t>‹#›</a:t>
            </a:fld>
            <a:endParaRPr lang="zh-CN" altLang="en-US" sz="1200">
              <a:solidFill>
                <a:srgbClr val="898989"/>
              </a:solidFill>
              <a:latin typeface="Arial" pitchFamily="34" charset="0"/>
              <a:ea typeface="宋体" pitchFamily="2" charset="-122"/>
            </a:endParaRPr>
          </a:p>
        </p:txBody>
      </p:sp>
      <p:sp>
        <p:nvSpPr>
          <p:cNvPr id="1048585" name="页脚占位符 1048584"/>
          <p:cNvSpPr>
            <a:spLocks noGrp="1"/>
          </p:cNvSpPr>
          <p:nvPr>
            <p:ph type="ftr" sz="quarter" idx="4294967295"/>
          </p:nvPr>
        </p:nvSpPr>
        <p:spPr>
          <a:xfrm>
            <a:off x="3028950" y="6356350"/>
            <a:ext cx="30861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200">
              <a:solidFill>
                <a:srgbClr val="898989"/>
              </a:solidFill>
              <a:latin typeface="Arial" pitchFamily="34" charset="0"/>
              <a:ea typeface="宋体" pitchFamily="2" charset="-122"/>
            </a:endParaRPr>
          </a:p>
        </p:txBody>
      </p:sp>
    </p:spTree>
  </p:cSld>
  <p:clrMapOvr>
    <a:masterClrMapping/>
  </p:clrMapOvr>
</p:sldLayout>
</file>

<file path=ppt/slideLayouts/slideLayout16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1048920" name="Title 1"/>
          <p:cNvSpPr>
            <a:spLocks noGrp="1"/>
          </p:cNvSpPr>
          <p:nvPr>
            <p:ph type="ctrTitle"/>
          </p:nvPr>
        </p:nvSpPr>
        <p:spPr>
          <a:xfrm>
            <a:off x="1143000" y="1122363"/>
            <a:ext cx="6858000" cy="2387600"/>
          </a:xfrm>
        </p:spPr>
        <p:txBody>
          <a:bodyPr anchor="b"/>
          <a:lstStyle>
            <a:lvl1pPr>
              <a:defRPr sz="6000"/>
            </a:lvl1pPr>
          </a:lstStyle>
          <a:p>
            <a:r>
              <a:rPr lang="en-US" altLang="zh-CN" smtClean="0"/>
              <a:t>单击此处编辑母版标题样式</a:t>
            </a:r>
            <a:endParaRPr lang="zh-CN" altLang="en-US"/>
          </a:p>
        </p:txBody>
      </p:sp>
      <p:sp>
        <p:nvSpPr>
          <p:cNvPr id="1048921"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ltLang="zh-CN" smtClean="0"/>
              <a:t>单击此处编辑母版副标题样式</a:t>
            </a:r>
            <a:endParaRPr lang="zh-CN" altLang="en-US"/>
          </a:p>
        </p:txBody>
      </p:sp>
      <p:sp>
        <p:nvSpPr>
          <p:cNvPr id="1048917" name="日期占位符 1048916"/>
          <p:cNvSpPr>
            <a:spLocks noGrp="1"/>
          </p:cNvSpPr>
          <p:nvPr>
            <p:ph type="dt" sz="half" idx="4294967295"/>
          </p:nvPr>
        </p:nvSpPr>
        <p:spPr>
          <a:xfrm>
            <a:off x="6286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fld id="{566ABCEB-ACFC-4714-9973-3DA970169C29}" type="datetime1">
              <a:rPr lang="zh-CN" altLang="en-US" sz="1200">
                <a:solidFill>
                  <a:srgbClr val="898989"/>
                </a:solidFill>
                <a:latin typeface="Arial" pitchFamily="34" charset="0"/>
                <a:ea typeface="宋体" pitchFamily="2" charset="-122"/>
              </a:rPr>
              <a:pPr lvl="0" indent="-342900"/>
              <a:t>2019/12/16</a:t>
            </a:fld>
            <a:endParaRPr lang="zh-CN" altLang="en-US" sz="1200">
              <a:solidFill>
                <a:srgbClr val="898989"/>
              </a:solidFill>
              <a:latin typeface="Arial" pitchFamily="34" charset="0"/>
              <a:ea typeface="宋体" pitchFamily="2" charset="-122"/>
            </a:endParaRPr>
          </a:p>
        </p:txBody>
      </p:sp>
      <p:sp>
        <p:nvSpPr>
          <p:cNvPr id="1048919" name="灯片编号占位符 1048918"/>
          <p:cNvSpPr>
            <a:spLocks noGrp="1"/>
          </p:cNvSpPr>
          <p:nvPr>
            <p:ph type="sldNum" sz="quarter" idx="4294967295"/>
          </p:nvPr>
        </p:nvSpPr>
        <p:spPr>
          <a:xfrm>
            <a:off x="64579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r"/>
            <a:fld id="{566ABCEB-ACFC-4714-9973-3DA970169C29}" type="slidenum">
              <a:rPr lang="zh-CN" altLang="en-US" sz="1200">
                <a:solidFill>
                  <a:srgbClr val="898989"/>
                </a:solidFill>
                <a:latin typeface="Arial" pitchFamily="34" charset="0"/>
                <a:ea typeface="宋体" pitchFamily="2" charset="-122"/>
              </a:rPr>
              <a:pPr lvl="0" indent="-342900" algn="r"/>
              <a:t>‹#›</a:t>
            </a:fld>
            <a:endParaRPr lang="zh-CN" altLang="en-US" sz="1200">
              <a:solidFill>
                <a:srgbClr val="898989"/>
              </a:solidFill>
              <a:latin typeface="Arial" pitchFamily="34" charset="0"/>
              <a:ea typeface="宋体" pitchFamily="2" charset="-122"/>
            </a:endParaRPr>
          </a:p>
        </p:txBody>
      </p:sp>
      <p:sp>
        <p:nvSpPr>
          <p:cNvPr id="1048918" name="页脚占位符 1048917"/>
          <p:cNvSpPr>
            <a:spLocks noGrp="1"/>
          </p:cNvSpPr>
          <p:nvPr>
            <p:ph type="ftr" sz="quarter" idx="4294967295"/>
          </p:nvPr>
        </p:nvSpPr>
        <p:spPr>
          <a:xfrm>
            <a:off x="3028950" y="6356350"/>
            <a:ext cx="30861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200">
              <a:solidFill>
                <a:srgbClr val="898989"/>
              </a:solidFill>
              <a:latin typeface="Arial" pitchFamily="34" charset="0"/>
              <a:ea typeface="宋体" pitchFamily="2" charset="-122"/>
            </a:endParaRPr>
          </a:p>
        </p:txBody>
      </p:sp>
    </p:spTree>
  </p:cSld>
  <p:clrMapOvr>
    <a:masterClrMapping/>
  </p:clrMapOvr>
</p:sldLayout>
</file>

<file path=ppt/slideLayouts/slideLayout16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1048922" name="Title 1"/>
          <p:cNvSpPr>
            <a:spLocks noGrp="1"/>
          </p:cNvSpPr>
          <p:nvPr>
            <p:ph type="title"/>
          </p:nvPr>
        </p:nvSpPr>
        <p:spPr/>
        <p:txBody>
          <a:bodyPr/>
          <a:lstStyle/>
          <a:p>
            <a:r>
              <a:rPr lang="en-US" altLang="zh-CN" smtClean="0"/>
              <a:t>单击此处编辑母版标题样式</a:t>
            </a:r>
            <a:endParaRPr lang="zh-CN" altLang="en-US"/>
          </a:p>
        </p:txBody>
      </p:sp>
      <p:sp>
        <p:nvSpPr>
          <p:cNvPr id="1048923" name="Content Placeholder 2"/>
          <p:cNvSpPr>
            <a:spLocks noGrp="1"/>
          </p:cNvSpPr>
          <p:nvPr>
            <p:ph idx="1"/>
          </p:nvPr>
        </p:nvSpPr>
        <p:spPr/>
        <p:txBody>
          <a:bodyPr/>
          <a:lstStyle/>
          <a:p>
            <a:pPr lvl="0"/>
            <a:r>
              <a:rPr lang="en-US" altLang="zh-CN" smtClean="0"/>
              <a:t>单击此处编辑母版文本样式</a:t>
            </a:r>
          </a:p>
          <a:p>
            <a:pPr lvl="1"/>
            <a:r>
              <a:rPr lang="en-US" altLang="zh-CN" smtClean="0"/>
              <a:t>第二级</a:t>
            </a:r>
          </a:p>
          <a:p>
            <a:pPr lvl="2"/>
            <a:r>
              <a:rPr lang="en-US" altLang="zh-CN" smtClean="0"/>
              <a:t>第三级</a:t>
            </a:r>
          </a:p>
          <a:p>
            <a:pPr lvl="3"/>
            <a:r>
              <a:rPr lang="en-US" altLang="zh-CN" smtClean="0"/>
              <a:t>第四级</a:t>
            </a:r>
          </a:p>
          <a:p>
            <a:pPr lvl="4"/>
            <a:r>
              <a:rPr lang="en-US" altLang="zh-CN" smtClean="0"/>
              <a:t>第五级</a:t>
            </a:r>
          </a:p>
        </p:txBody>
      </p:sp>
      <p:sp>
        <p:nvSpPr>
          <p:cNvPr id="1048917" name="日期占位符 1048916"/>
          <p:cNvSpPr>
            <a:spLocks noGrp="1"/>
          </p:cNvSpPr>
          <p:nvPr>
            <p:ph type="dt" sz="half" idx="4294967295"/>
          </p:nvPr>
        </p:nvSpPr>
        <p:spPr>
          <a:xfrm>
            <a:off x="6286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fld id="{566ABCEB-ACFC-4714-9973-3DA970169C29}" type="datetime1">
              <a:rPr lang="zh-CN" altLang="en-US" sz="1200">
                <a:solidFill>
                  <a:srgbClr val="898989"/>
                </a:solidFill>
                <a:latin typeface="Arial" pitchFamily="34" charset="0"/>
                <a:ea typeface="宋体" pitchFamily="2" charset="-122"/>
              </a:rPr>
              <a:pPr lvl="0" indent="-342900"/>
              <a:t>2019/12/16</a:t>
            </a:fld>
            <a:endParaRPr lang="zh-CN" altLang="en-US" sz="1200">
              <a:solidFill>
                <a:srgbClr val="898989"/>
              </a:solidFill>
              <a:latin typeface="Arial" pitchFamily="34" charset="0"/>
              <a:ea typeface="宋体" pitchFamily="2" charset="-122"/>
            </a:endParaRPr>
          </a:p>
        </p:txBody>
      </p:sp>
      <p:sp>
        <p:nvSpPr>
          <p:cNvPr id="1048919" name="灯片编号占位符 1048918"/>
          <p:cNvSpPr>
            <a:spLocks noGrp="1"/>
          </p:cNvSpPr>
          <p:nvPr>
            <p:ph type="sldNum" sz="quarter" idx="4294967295"/>
          </p:nvPr>
        </p:nvSpPr>
        <p:spPr>
          <a:xfrm>
            <a:off x="64579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r"/>
            <a:fld id="{566ABCEB-ACFC-4714-9973-3DA970169C29}" type="slidenum">
              <a:rPr lang="zh-CN" altLang="en-US" sz="1200">
                <a:solidFill>
                  <a:srgbClr val="898989"/>
                </a:solidFill>
                <a:latin typeface="Arial" pitchFamily="34" charset="0"/>
                <a:ea typeface="宋体" pitchFamily="2" charset="-122"/>
              </a:rPr>
              <a:pPr lvl="0" indent="-342900" algn="r"/>
              <a:t>‹#›</a:t>
            </a:fld>
            <a:endParaRPr lang="zh-CN" altLang="en-US" sz="1200">
              <a:solidFill>
                <a:srgbClr val="898989"/>
              </a:solidFill>
              <a:latin typeface="Arial" pitchFamily="34" charset="0"/>
              <a:ea typeface="宋体" pitchFamily="2" charset="-122"/>
            </a:endParaRPr>
          </a:p>
        </p:txBody>
      </p:sp>
      <p:sp>
        <p:nvSpPr>
          <p:cNvPr id="1048918" name="页脚占位符 1048917"/>
          <p:cNvSpPr>
            <a:spLocks noGrp="1"/>
          </p:cNvSpPr>
          <p:nvPr>
            <p:ph type="ftr" sz="quarter" idx="4294967295"/>
          </p:nvPr>
        </p:nvSpPr>
        <p:spPr>
          <a:xfrm>
            <a:off x="3028950" y="6356350"/>
            <a:ext cx="30861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200">
              <a:solidFill>
                <a:srgbClr val="898989"/>
              </a:solidFill>
              <a:latin typeface="Arial" pitchFamily="34" charset="0"/>
              <a:ea typeface="宋体" pitchFamily="2" charset="-122"/>
            </a:endParaRPr>
          </a:p>
        </p:txBody>
      </p:sp>
    </p:spTree>
  </p:cSld>
  <p:clrMapOvr>
    <a:masterClrMapping/>
  </p:clrMapOvr>
</p:sldLayout>
</file>

<file path=ppt/slideLayouts/slideLayout16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1048924" name="Title 1"/>
          <p:cNvSpPr>
            <a:spLocks noGrp="1"/>
          </p:cNvSpPr>
          <p:nvPr>
            <p:ph type="title"/>
          </p:nvPr>
        </p:nvSpPr>
        <p:spPr>
          <a:xfrm>
            <a:off x="623887" y="1709738"/>
            <a:ext cx="7886700" cy="2852737"/>
          </a:xfrm>
        </p:spPr>
        <p:txBody>
          <a:bodyPr anchor="b"/>
          <a:lstStyle>
            <a:lvl1pPr>
              <a:defRPr sz="6000"/>
            </a:lvl1pPr>
          </a:lstStyle>
          <a:p>
            <a:r>
              <a:rPr lang="en-US" altLang="zh-CN" smtClean="0"/>
              <a:t>单击此处编辑母版标题样式</a:t>
            </a:r>
            <a:endParaRPr lang="zh-CN" altLang="en-US"/>
          </a:p>
        </p:txBody>
      </p:sp>
      <p:sp>
        <p:nvSpPr>
          <p:cNvPr id="1048925" name="Text Placeholder 2"/>
          <p:cNvSpPr>
            <a:spLocks noGrp="1"/>
          </p:cNvSpPr>
          <p:nvPr>
            <p:ph type="body" idx="1"/>
          </p:nvPr>
        </p:nvSpPr>
        <p:spPr>
          <a:xfrm>
            <a:off x="623887"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ltLang="zh-CN" smtClean="0"/>
              <a:t>单击此处编辑母版文本样式</a:t>
            </a:r>
          </a:p>
        </p:txBody>
      </p:sp>
      <p:sp>
        <p:nvSpPr>
          <p:cNvPr id="1048917" name="日期占位符 1048916"/>
          <p:cNvSpPr>
            <a:spLocks noGrp="1"/>
          </p:cNvSpPr>
          <p:nvPr>
            <p:ph type="dt" sz="half" idx="4294967295"/>
          </p:nvPr>
        </p:nvSpPr>
        <p:spPr>
          <a:xfrm>
            <a:off x="6286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fld id="{566ABCEB-ACFC-4714-9973-3DA970169C29}" type="datetime1">
              <a:rPr lang="zh-CN" altLang="en-US" sz="1200">
                <a:solidFill>
                  <a:srgbClr val="898989"/>
                </a:solidFill>
                <a:latin typeface="Arial" pitchFamily="34" charset="0"/>
                <a:ea typeface="宋体" pitchFamily="2" charset="-122"/>
              </a:rPr>
              <a:pPr lvl="0" indent="-342900"/>
              <a:t>2019/12/16</a:t>
            </a:fld>
            <a:endParaRPr lang="zh-CN" altLang="en-US" sz="1200">
              <a:solidFill>
                <a:srgbClr val="898989"/>
              </a:solidFill>
              <a:latin typeface="Arial" pitchFamily="34" charset="0"/>
              <a:ea typeface="宋体" pitchFamily="2" charset="-122"/>
            </a:endParaRPr>
          </a:p>
        </p:txBody>
      </p:sp>
      <p:sp>
        <p:nvSpPr>
          <p:cNvPr id="1048919" name="灯片编号占位符 1048918"/>
          <p:cNvSpPr>
            <a:spLocks noGrp="1"/>
          </p:cNvSpPr>
          <p:nvPr>
            <p:ph type="sldNum" sz="quarter" idx="4294967295"/>
          </p:nvPr>
        </p:nvSpPr>
        <p:spPr>
          <a:xfrm>
            <a:off x="64579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r"/>
            <a:fld id="{566ABCEB-ACFC-4714-9973-3DA970169C29}" type="slidenum">
              <a:rPr lang="zh-CN" altLang="en-US" sz="1200">
                <a:solidFill>
                  <a:srgbClr val="898989"/>
                </a:solidFill>
                <a:latin typeface="Arial" pitchFamily="34" charset="0"/>
                <a:ea typeface="宋体" pitchFamily="2" charset="-122"/>
              </a:rPr>
              <a:pPr lvl="0" indent="-342900" algn="r"/>
              <a:t>‹#›</a:t>
            </a:fld>
            <a:endParaRPr lang="zh-CN" altLang="en-US" sz="1200">
              <a:solidFill>
                <a:srgbClr val="898989"/>
              </a:solidFill>
              <a:latin typeface="Arial" pitchFamily="34" charset="0"/>
              <a:ea typeface="宋体" pitchFamily="2" charset="-122"/>
            </a:endParaRPr>
          </a:p>
        </p:txBody>
      </p:sp>
      <p:sp>
        <p:nvSpPr>
          <p:cNvPr id="1048918" name="页脚占位符 1048917"/>
          <p:cNvSpPr>
            <a:spLocks noGrp="1"/>
          </p:cNvSpPr>
          <p:nvPr>
            <p:ph type="ftr" sz="quarter" idx="4294967295"/>
          </p:nvPr>
        </p:nvSpPr>
        <p:spPr>
          <a:xfrm>
            <a:off x="3028950" y="6356350"/>
            <a:ext cx="30861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200">
              <a:solidFill>
                <a:srgbClr val="898989"/>
              </a:solidFill>
              <a:latin typeface="Arial" pitchFamily="34" charset="0"/>
              <a:ea typeface="宋体" pitchFamily="2" charset="-122"/>
            </a:endParaRPr>
          </a:p>
        </p:txBody>
      </p:sp>
    </p:spTree>
  </p:cSld>
  <p:clrMapOvr>
    <a:masterClrMapping/>
  </p:clrMapOvr>
</p:sldLayout>
</file>

<file path=ppt/slideLayouts/slideLayout16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1048926" name="Title 1"/>
          <p:cNvSpPr>
            <a:spLocks noGrp="1"/>
          </p:cNvSpPr>
          <p:nvPr>
            <p:ph type="title"/>
          </p:nvPr>
        </p:nvSpPr>
        <p:spPr/>
        <p:txBody>
          <a:bodyPr/>
          <a:lstStyle/>
          <a:p>
            <a:r>
              <a:rPr lang="en-US" altLang="zh-CN" smtClean="0"/>
              <a:t>单击此处编辑母版标题样式</a:t>
            </a:r>
            <a:endParaRPr lang="zh-CN" altLang="en-US"/>
          </a:p>
        </p:txBody>
      </p:sp>
      <p:sp>
        <p:nvSpPr>
          <p:cNvPr id="1048927" name="Content Placeholder 2"/>
          <p:cNvSpPr>
            <a:spLocks noGrp="1"/>
          </p:cNvSpPr>
          <p:nvPr>
            <p:ph sz="half" idx="1"/>
          </p:nvPr>
        </p:nvSpPr>
        <p:spPr>
          <a:xfrm>
            <a:off x="628650" y="1825625"/>
            <a:ext cx="3886200" cy="4351338"/>
          </a:xfrm>
        </p:spPr>
        <p:txBody>
          <a:bodyPr/>
          <a:lstStyle/>
          <a:p>
            <a:pPr lvl="0"/>
            <a:r>
              <a:rPr lang="en-US" altLang="zh-CN" smtClean="0"/>
              <a:t>单击此处编辑母版文本样式</a:t>
            </a:r>
          </a:p>
          <a:p>
            <a:pPr lvl="1"/>
            <a:r>
              <a:rPr lang="en-US" altLang="zh-CN" smtClean="0"/>
              <a:t>第二级</a:t>
            </a:r>
          </a:p>
          <a:p>
            <a:pPr lvl="2"/>
            <a:r>
              <a:rPr lang="en-US" altLang="zh-CN" smtClean="0"/>
              <a:t>第三级</a:t>
            </a:r>
          </a:p>
          <a:p>
            <a:pPr lvl="3"/>
            <a:r>
              <a:rPr lang="en-US" altLang="zh-CN" smtClean="0"/>
              <a:t>第四级</a:t>
            </a:r>
          </a:p>
          <a:p>
            <a:pPr lvl="4"/>
            <a:r>
              <a:rPr lang="en-US" altLang="zh-CN" smtClean="0"/>
              <a:t>第五级</a:t>
            </a:r>
          </a:p>
        </p:txBody>
      </p:sp>
      <p:sp>
        <p:nvSpPr>
          <p:cNvPr id="1048928" name="Content Placeholder 3"/>
          <p:cNvSpPr>
            <a:spLocks noGrp="1"/>
          </p:cNvSpPr>
          <p:nvPr>
            <p:ph sz="half" idx="2"/>
          </p:nvPr>
        </p:nvSpPr>
        <p:spPr>
          <a:xfrm>
            <a:off x="4629150" y="1825625"/>
            <a:ext cx="3886200" cy="4351338"/>
          </a:xfrm>
        </p:spPr>
        <p:txBody>
          <a:bodyPr/>
          <a:lstStyle/>
          <a:p>
            <a:pPr lvl="0"/>
            <a:r>
              <a:rPr lang="en-US" altLang="zh-CN" smtClean="0"/>
              <a:t>单击此处编辑母版文本样式</a:t>
            </a:r>
          </a:p>
          <a:p>
            <a:pPr lvl="1"/>
            <a:r>
              <a:rPr lang="en-US" altLang="zh-CN" smtClean="0"/>
              <a:t>第二级</a:t>
            </a:r>
          </a:p>
          <a:p>
            <a:pPr lvl="2"/>
            <a:r>
              <a:rPr lang="en-US" altLang="zh-CN" smtClean="0"/>
              <a:t>第三级</a:t>
            </a:r>
          </a:p>
          <a:p>
            <a:pPr lvl="3"/>
            <a:r>
              <a:rPr lang="en-US" altLang="zh-CN" smtClean="0"/>
              <a:t>第四级</a:t>
            </a:r>
          </a:p>
          <a:p>
            <a:pPr lvl="4"/>
            <a:r>
              <a:rPr lang="en-US" altLang="zh-CN" smtClean="0"/>
              <a:t>第五级</a:t>
            </a:r>
          </a:p>
        </p:txBody>
      </p:sp>
      <p:sp>
        <p:nvSpPr>
          <p:cNvPr id="1048917" name="日期占位符 1048916"/>
          <p:cNvSpPr>
            <a:spLocks noGrp="1"/>
          </p:cNvSpPr>
          <p:nvPr>
            <p:ph type="dt" sz="half" idx="4294967295"/>
          </p:nvPr>
        </p:nvSpPr>
        <p:spPr>
          <a:xfrm>
            <a:off x="6286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fld id="{566ABCEB-ACFC-4714-9973-3DA970169C29}" type="datetime1">
              <a:rPr lang="zh-CN" altLang="en-US" sz="1200">
                <a:solidFill>
                  <a:srgbClr val="898989"/>
                </a:solidFill>
                <a:latin typeface="Arial" pitchFamily="34" charset="0"/>
                <a:ea typeface="宋体" pitchFamily="2" charset="-122"/>
              </a:rPr>
              <a:pPr lvl="0" indent="-342900"/>
              <a:t>2019/12/16</a:t>
            </a:fld>
            <a:endParaRPr lang="zh-CN" altLang="en-US" sz="1200">
              <a:solidFill>
                <a:srgbClr val="898989"/>
              </a:solidFill>
              <a:latin typeface="Arial" pitchFamily="34" charset="0"/>
              <a:ea typeface="宋体" pitchFamily="2" charset="-122"/>
            </a:endParaRPr>
          </a:p>
        </p:txBody>
      </p:sp>
      <p:sp>
        <p:nvSpPr>
          <p:cNvPr id="1048919" name="灯片编号占位符 1048918"/>
          <p:cNvSpPr>
            <a:spLocks noGrp="1"/>
          </p:cNvSpPr>
          <p:nvPr>
            <p:ph type="sldNum" sz="quarter" idx="4294967295"/>
          </p:nvPr>
        </p:nvSpPr>
        <p:spPr>
          <a:xfrm>
            <a:off x="64579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r"/>
            <a:fld id="{566ABCEB-ACFC-4714-9973-3DA970169C29}" type="slidenum">
              <a:rPr lang="zh-CN" altLang="en-US" sz="1200">
                <a:solidFill>
                  <a:srgbClr val="898989"/>
                </a:solidFill>
                <a:latin typeface="Arial" pitchFamily="34" charset="0"/>
                <a:ea typeface="宋体" pitchFamily="2" charset="-122"/>
              </a:rPr>
              <a:pPr lvl="0" indent="-342900" algn="r"/>
              <a:t>‹#›</a:t>
            </a:fld>
            <a:endParaRPr lang="zh-CN" altLang="en-US" sz="1200">
              <a:solidFill>
                <a:srgbClr val="898989"/>
              </a:solidFill>
              <a:latin typeface="Arial" pitchFamily="34" charset="0"/>
              <a:ea typeface="宋体" pitchFamily="2" charset="-122"/>
            </a:endParaRPr>
          </a:p>
        </p:txBody>
      </p:sp>
      <p:sp>
        <p:nvSpPr>
          <p:cNvPr id="1048918" name="页脚占位符 1048917"/>
          <p:cNvSpPr>
            <a:spLocks noGrp="1"/>
          </p:cNvSpPr>
          <p:nvPr>
            <p:ph type="ftr" sz="quarter" idx="4294967295"/>
          </p:nvPr>
        </p:nvSpPr>
        <p:spPr>
          <a:xfrm>
            <a:off x="3028950" y="6356350"/>
            <a:ext cx="30861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200">
              <a:solidFill>
                <a:srgbClr val="898989"/>
              </a:solidFill>
              <a:latin typeface="Arial" pitchFamily="34" charset="0"/>
              <a:ea typeface="宋体" pitchFamily="2" charset="-122"/>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1049032" name="Title 1"/>
          <p:cNvSpPr>
            <a:spLocks noGrp="1"/>
          </p:cNvSpPr>
          <p:nvPr>
            <p:ph type="title"/>
          </p:nvPr>
        </p:nvSpPr>
        <p:spPr/>
        <p:txBody>
          <a:bodyPr/>
          <a:lstStyle/>
          <a:p>
            <a:r>
              <a:rPr lang="en-US" altLang="zh-CN" smtClean="0"/>
              <a:t>单击此处编辑母版标题样式</a:t>
            </a:r>
            <a:endParaRPr lang="zh-CN" altLang="en-US"/>
          </a:p>
        </p:txBody>
      </p:sp>
      <p:sp>
        <p:nvSpPr>
          <p:cNvPr id="1049014" name="日期占位符 1049013"/>
          <p:cNvSpPr>
            <a:spLocks noGrp="1"/>
          </p:cNvSpPr>
          <p:nvPr>
            <p:ph type="dt" sz="half" idx="4294967295"/>
          </p:nvPr>
        </p:nvSpPr>
        <p:spPr>
          <a:xfrm>
            <a:off x="6286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fld id="{566ABCEB-ACFC-4714-9973-3DA970169C29}" type="datetime1">
              <a:rPr lang="zh-CN" altLang="en-US" sz="1200">
                <a:solidFill>
                  <a:srgbClr val="898989"/>
                </a:solidFill>
                <a:latin typeface="Arial" pitchFamily="34" charset="0"/>
                <a:ea typeface="宋体" pitchFamily="2" charset="-122"/>
              </a:rPr>
              <a:pPr lvl="0" indent="-342900"/>
              <a:t>2019/12/16</a:t>
            </a:fld>
            <a:endParaRPr lang="zh-CN" altLang="en-US" sz="1200">
              <a:solidFill>
                <a:srgbClr val="898989"/>
              </a:solidFill>
              <a:latin typeface="Arial" pitchFamily="34" charset="0"/>
              <a:ea typeface="宋体" pitchFamily="2" charset="-122"/>
            </a:endParaRPr>
          </a:p>
        </p:txBody>
      </p:sp>
      <p:sp>
        <p:nvSpPr>
          <p:cNvPr id="1049016" name="灯片编号占位符 1049015"/>
          <p:cNvSpPr>
            <a:spLocks noGrp="1"/>
          </p:cNvSpPr>
          <p:nvPr>
            <p:ph type="sldNum" sz="quarter" idx="4294967295"/>
          </p:nvPr>
        </p:nvSpPr>
        <p:spPr>
          <a:xfrm>
            <a:off x="64579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r"/>
            <a:fld id="{566ABCEB-ACFC-4714-9973-3DA970169C29}" type="slidenum">
              <a:rPr lang="zh-CN" altLang="en-US" sz="1200">
                <a:solidFill>
                  <a:srgbClr val="898989"/>
                </a:solidFill>
                <a:latin typeface="Arial" pitchFamily="34" charset="0"/>
                <a:ea typeface="宋体" pitchFamily="2" charset="-122"/>
              </a:rPr>
              <a:pPr lvl="0" indent="-342900" algn="r"/>
              <a:t>‹#›</a:t>
            </a:fld>
            <a:endParaRPr lang="zh-CN" altLang="en-US" sz="1200">
              <a:solidFill>
                <a:srgbClr val="898989"/>
              </a:solidFill>
              <a:latin typeface="Arial" pitchFamily="34" charset="0"/>
              <a:ea typeface="宋体" pitchFamily="2" charset="-122"/>
            </a:endParaRPr>
          </a:p>
        </p:txBody>
      </p:sp>
      <p:sp>
        <p:nvSpPr>
          <p:cNvPr id="1049015" name="页脚占位符 1049014"/>
          <p:cNvSpPr>
            <a:spLocks noGrp="1"/>
          </p:cNvSpPr>
          <p:nvPr>
            <p:ph type="ftr" sz="quarter" idx="4294967295"/>
          </p:nvPr>
        </p:nvSpPr>
        <p:spPr>
          <a:xfrm>
            <a:off x="3028950" y="6356350"/>
            <a:ext cx="30861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200">
              <a:solidFill>
                <a:srgbClr val="898989"/>
              </a:solidFill>
              <a:latin typeface="Arial" pitchFamily="34" charset="0"/>
              <a:ea typeface="宋体" pitchFamily="2" charset="-122"/>
            </a:endParaRPr>
          </a:p>
        </p:txBody>
      </p:sp>
    </p:spTree>
  </p:cSld>
  <p:clrMapOvr>
    <a:masterClrMapping/>
  </p:clrMapOvr>
</p:sldLayout>
</file>

<file path=ppt/slideLayouts/slideLayout17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1048929" name="Title 1"/>
          <p:cNvSpPr>
            <a:spLocks noGrp="1"/>
          </p:cNvSpPr>
          <p:nvPr>
            <p:ph type="title"/>
          </p:nvPr>
        </p:nvSpPr>
        <p:spPr>
          <a:xfrm>
            <a:off x="629841" y="365125"/>
            <a:ext cx="7886700" cy="1325563"/>
          </a:xfrm>
        </p:spPr>
        <p:txBody>
          <a:bodyPr/>
          <a:lstStyle/>
          <a:p>
            <a:r>
              <a:rPr lang="en-US" altLang="zh-CN" smtClean="0"/>
              <a:t>单击此处编辑母版标题样式</a:t>
            </a:r>
            <a:endParaRPr lang="zh-CN" altLang="en-US"/>
          </a:p>
        </p:txBody>
      </p:sp>
      <p:sp>
        <p:nvSpPr>
          <p:cNvPr id="1048930" name="Text Placeholder 2"/>
          <p:cNvSpPr>
            <a:spLocks noGrp="1"/>
          </p:cNvSpPr>
          <p:nvPr>
            <p:ph type="body" idx="1"/>
          </p:nvPr>
        </p:nvSpPr>
        <p:spPr>
          <a:xfrm>
            <a:off x="629841"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smtClean="0"/>
              <a:t>单击此处编辑母版文本样式</a:t>
            </a:r>
          </a:p>
        </p:txBody>
      </p:sp>
      <p:sp>
        <p:nvSpPr>
          <p:cNvPr id="1048931" name="Content Placeholder 3"/>
          <p:cNvSpPr>
            <a:spLocks noGrp="1"/>
          </p:cNvSpPr>
          <p:nvPr>
            <p:ph sz="half" idx="2"/>
          </p:nvPr>
        </p:nvSpPr>
        <p:spPr>
          <a:xfrm>
            <a:off x="629841" y="2505075"/>
            <a:ext cx="3868340" cy="3684588"/>
          </a:xfrm>
        </p:spPr>
        <p:txBody>
          <a:bodyPr/>
          <a:lstStyle/>
          <a:p>
            <a:pPr lvl="0"/>
            <a:r>
              <a:rPr lang="en-US" altLang="zh-CN" smtClean="0"/>
              <a:t>单击此处编辑母版文本样式</a:t>
            </a:r>
          </a:p>
          <a:p>
            <a:pPr lvl="1"/>
            <a:r>
              <a:rPr lang="en-US" altLang="zh-CN" smtClean="0"/>
              <a:t>第二级</a:t>
            </a:r>
          </a:p>
          <a:p>
            <a:pPr lvl="2"/>
            <a:r>
              <a:rPr lang="en-US" altLang="zh-CN" smtClean="0"/>
              <a:t>第三级</a:t>
            </a:r>
          </a:p>
          <a:p>
            <a:pPr lvl="3"/>
            <a:r>
              <a:rPr lang="en-US" altLang="zh-CN" smtClean="0"/>
              <a:t>第四级</a:t>
            </a:r>
          </a:p>
          <a:p>
            <a:pPr lvl="4"/>
            <a:r>
              <a:rPr lang="en-US" altLang="zh-CN" smtClean="0"/>
              <a:t>第五级</a:t>
            </a:r>
          </a:p>
        </p:txBody>
      </p:sp>
      <p:sp>
        <p:nvSpPr>
          <p:cNvPr id="1048932"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smtClean="0"/>
              <a:t>单击此处编辑母版文本样式</a:t>
            </a:r>
          </a:p>
        </p:txBody>
      </p:sp>
      <p:sp>
        <p:nvSpPr>
          <p:cNvPr id="1048933" name="Content Placeholder 5"/>
          <p:cNvSpPr>
            <a:spLocks noGrp="1"/>
          </p:cNvSpPr>
          <p:nvPr>
            <p:ph sz="quarter" idx="4"/>
          </p:nvPr>
        </p:nvSpPr>
        <p:spPr>
          <a:xfrm>
            <a:off x="4629150" y="2505075"/>
            <a:ext cx="3887391" cy="3684588"/>
          </a:xfrm>
        </p:spPr>
        <p:txBody>
          <a:bodyPr/>
          <a:lstStyle/>
          <a:p>
            <a:pPr lvl="0"/>
            <a:r>
              <a:rPr lang="en-US" altLang="zh-CN" smtClean="0"/>
              <a:t>单击此处编辑母版文本样式</a:t>
            </a:r>
          </a:p>
          <a:p>
            <a:pPr lvl="1"/>
            <a:r>
              <a:rPr lang="en-US" altLang="zh-CN" smtClean="0"/>
              <a:t>第二级</a:t>
            </a:r>
          </a:p>
          <a:p>
            <a:pPr lvl="2"/>
            <a:r>
              <a:rPr lang="en-US" altLang="zh-CN" smtClean="0"/>
              <a:t>第三级</a:t>
            </a:r>
          </a:p>
          <a:p>
            <a:pPr lvl="3"/>
            <a:r>
              <a:rPr lang="en-US" altLang="zh-CN" smtClean="0"/>
              <a:t>第四级</a:t>
            </a:r>
          </a:p>
          <a:p>
            <a:pPr lvl="4"/>
            <a:r>
              <a:rPr lang="en-US" altLang="zh-CN" smtClean="0"/>
              <a:t>第五级</a:t>
            </a:r>
          </a:p>
        </p:txBody>
      </p:sp>
      <p:sp>
        <p:nvSpPr>
          <p:cNvPr id="1048917" name="日期占位符 1048916"/>
          <p:cNvSpPr>
            <a:spLocks noGrp="1"/>
          </p:cNvSpPr>
          <p:nvPr>
            <p:ph type="dt" sz="half" idx="4294967295"/>
          </p:nvPr>
        </p:nvSpPr>
        <p:spPr>
          <a:xfrm>
            <a:off x="6286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fld id="{566ABCEB-ACFC-4714-9973-3DA970169C29}" type="datetime1">
              <a:rPr lang="zh-CN" altLang="en-US" sz="1200">
                <a:solidFill>
                  <a:srgbClr val="898989"/>
                </a:solidFill>
                <a:latin typeface="Arial" pitchFamily="34" charset="0"/>
                <a:ea typeface="宋体" pitchFamily="2" charset="-122"/>
              </a:rPr>
              <a:pPr lvl="0" indent="-342900"/>
              <a:t>2019/12/16</a:t>
            </a:fld>
            <a:endParaRPr lang="zh-CN" altLang="en-US" sz="1200">
              <a:solidFill>
                <a:srgbClr val="898989"/>
              </a:solidFill>
              <a:latin typeface="Arial" pitchFamily="34" charset="0"/>
              <a:ea typeface="宋体" pitchFamily="2" charset="-122"/>
            </a:endParaRPr>
          </a:p>
        </p:txBody>
      </p:sp>
      <p:sp>
        <p:nvSpPr>
          <p:cNvPr id="1048919" name="灯片编号占位符 1048918"/>
          <p:cNvSpPr>
            <a:spLocks noGrp="1"/>
          </p:cNvSpPr>
          <p:nvPr>
            <p:ph type="sldNum" sz="quarter" idx="4294967295"/>
          </p:nvPr>
        </p:nvSpPr>
        <p:spPr>
          <a:xfrm>
            <a:off x="64579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r"/>
            <a:fld id="{566ABCEB-ACFC-4714-9973-3DA970169C29}" type="slidenum">
              <a:rPr lang="zh-CN" altLang="en-US" sz="1200">
                <a:solidFill>
                  <a:srgbClr val="898989"/>
                </a:solidFill>
                <a:latin typeface="Arial" pitchFamily="34" charset="0"/>
                <a:ea typeface="宋体" pitchFamily="2" charset="-122"/>
              </a:rPr>
              <a:pPr lvl="0" indent="-342900" algn="r"/>
              <a:t>‹#›</a:t>
            </a:fld>
            <a:endParaRPr lang="zh-CN" altLang="en-US" sz="1200">
              <a:solidFill>
                <a:srgbClr val="898989"/>
              </a:solidFill>
              <a:latin typeface="Arial" pitchFamily="34" charset="0"/>
              <a:ea typeface="宋体" pitchFamily="2" charset="-122"/>
            </a:endParaRPr>
          </a:p>
        </p:txBody>
      </p:sp>
      <p:sp>
        <p:nvSpPr>
          <p:cNvPr id="1048918" name="页脚占位符 1048917"/>
          <p:cNvSpPr>
            <a:spLocks noGrp="1"/>
          </p:cNvSpPr>
          <p:nvPr>
            <p:ph type="ftr" sz="quarter" idx="4294967295"/>
          </p:nvPr>
        </p:nvSpPr>
        <p:spPr>
          <a:xfrm>
            <a:off x="3028950" y="6356350"/>
            <a:ext cx="30861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200">
              <a:solidFill>
                <a:srgbClr val="898989"/>
              </a:solidFill>
              <a:latin typeface="Arial" pitchFamily="34" charset="0"/>
              <a:ea typeface="宋体" pitchFamily="2" charset="-122"/>
            </a:endParaRPr>
          </a:p>
        </p:txBody>
      </p:sp>
    </p:spTree>
  </p:cSld>
  <p:clrMapOvr>
    <a:masterClrMapping/>
  </p:clrMapOvr>
</p:sldLayout>
</file>

<file path=ppt/slideLayouts/slideLayout17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1048934" name="Title 1"/>
          <p:cNvSpPr>
            <a:spLocks noGrp="1"/>
          </p:cNvSpPr>
          <p:nvPr>
            <p:ph type="title"/>
          </p:nvPr>
        </p:nvSpPr>
        <p:spPr/>
        <p:txBody>
          <a:bodyPr/>
          <a:lstStyle/>
          <a:p>
            <a:r>
              <a:rPr lang="en-US" altLang="zh-CN" smtClean="0"/>
              <a:t>单击此处编辑母版标题样式</a:t>
            </a:r>
            <a:endParaRPr lang="zh-CN" altLang="en-US"/>
          </a:p>
        </p:txBody>
      </p:sp>
      <p:sp>
        <p:nvSpPr>
          <p:cNvPr id="1048917" name="日期占位符 1048916"/>
          <p:cNvSpPr>
            <a:spLocks noGrp="1"/>
          </p:cNvSpPr>
          <p:nvPr>
            <p:ph type="dt" sz="half" idx="4294967295"/>
          </p:nvPr>
        </p:nvSpPr>
        <p:spPr>
          <a:xfrm>
            <a:off x="6286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fld id="{566ABCEB-ACFC-4714-9973-3DA970169C29}" type="datetime1">
              <a:rPr lang="zh-CN" altLang="en-US" sz="1200">
                <a:solidFill>
                  <a:srgbClr val="898989"/>
                </a:solidFill>
                <a:latin typeface="Arial" pitchFamily="34" charset="0"/>
                <a:ea typeface="宋体" pitchFamily="2" charset="-122"/>
              </a:rPr>
              <a:pPr lvl="0" indent="-342900"/>
              <a:t>2019/12/16</a:t>
            </a:fld>
            <a:endParaRPr lang="zh-CN" altLang="en-US" sz="1200">
              <a:solidFill>
                <a:srgbClr val="898989"/>
              </a:solidFill>
              <a:latin typeface="Arial" pitchFamily="34" charset="0"/>
              <a:ea typeface="宋体" pitchFamily="2" charset="-122"/>
            </a:endParaRPr>
          </a:p>
        </p:txBody>
      </p:sp>
      <p:sp>
        <p:nvSpPr>
          <p:cNvPr id="1048919" name="灯片编号占位符 1048918"/>
          <p:cNvSpPr>
            <a:spLocks noGrp="1"/>
          </p:cNvSpPr>
          <p:nvPr>
            <p:ph type="sldNum" sz="quarter" idx="4294967295"/>
          </p:nvPr>
        </p:nvSpPr>
        <p:spPr>
          <a:xfrm>
            <a:off x="64579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r"/>
            <a:fld id="{566ABCEB-ACFC-4714-9973-3DA970169C29}" type="slidenum">
              <a:rPr lang="zh-CN" altLang="en-US" sz="1200">
                <a:solidFill>
                  <a:srgbClr val="898989"/>
                </a:solidFill>
                <a:latin typeface="Arial" pitchFamily="34" charset="0"/>
                <a:ea typeface="宋体" pitchFamily="2" charset="-122"/>
              </a:rPr>
              <a:pPr lvl="0" indent="-342900" algn="r"/>
              <a:t>‹#›</a:t>
            </a:fld>
            <a:endParaRPr lang="zh-CN" altLang="en-US" sz="1200">
              <a:solidFill>
                <a:srgbClr val="898989"/>
              </a:solidFill>
              <a:latin typeface="Arial" pitchFamily="34" charset="0"/>
              <a:ea typeface="宋体" pitchFamily="2" charset="-122"/>
            </a:endParaRPr>
          </a:p>
        </p:txBody>
      </p:sp>
      <p:sp>
        <p:nvSpPr>
          <p:cNvPr id="1048918" name="页脚占位符 1048917"/>
          <p:cNvSpPr>
            <a:spLocks noGrp="1"/>
          </p:cNvSpPr>
          <p:nvPr>
            <p:ph type="ftr" sz="quarter" idx="4294967295"/>
          </p:nvPr>
        </p:nvSpPr>
        <p:spPr>
          <a:xfrm>
            <a:off x="3028950" y="6356350"/>
            <a:ext cx="30861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200">
              <a:solidFill>
                <a:srgbClr val="898989"/>
              </a:solidFill>
              <a:latin typeface="Arial" pitchFamily="34" charset="0"/>
              <a:ea typeface="宋体" pitchFamily="2" charset="-122"/>
            </a:endParaRPr>
          </a:p>
        </p:txBody>
      </p:sp>
    </p:spTree>
  </p:cSld>
  <p:clrMapOvr>
    <a:masterClrMapping/>
  </p:clrMapOvr>
</p:sldLayout>
</file>

<file path=ppt/slideLayouts/slideLayout17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1048917" name="日期占位符 1048916"/>
          <p:cNvSpPr>
            <a:spLocks noGrp="1"/>
          </p:cNvSpPr>
          <p:nvPr>
            <p:ph type="dt" sz="half" idx="4294967295"/>
          </p:nvPr>
        </p:nvSpPr>
        <p:spPr>
          <a:xfrm>
            <a:off x="6286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fld id="{566ABCEB-ACFC-4714-9973-3DA970169C29}" type="datetime1">
              <a:rPr lang="zh-CN" altLang="en-US" sz="1200">
                <a:solidFill>
                  <a:srgbClr val="898989"/>
                </a:solidFill>
                <a:latin typeface="Arial" pitchFamily="34" charset="0"/>
                <a:ea typeface="宋体" pitchFamily="2" charset="-122"/>
              </a:rPr>
              <a:pPr lvl="0" indent="-342900"/>
              <a:t>2019/12/16</a:t>
            </a:fld>
            <a:endParaRPr lang="zh-CN" altLang="en-US" sz="1200">
              <a:solidFill>
                <a:srgbClr val="898989"/>
              </a:solidFill>
              <a:latin typeface="Arial" pitchFamily="34" charset="0"/>
              <a:ea typeface="宋体" pitchFamily="2" charset="-122"/>
            </a:endParaRPr>
          </a:p>
        </p:txBody>
      </p:sp>
      <p:sp>
        <p:nvSpPr>
          <p:cNvPr id="1048919" name="灯片编号占位符 1048918"/>
          <p:cNvSpPr>
            <a:spLocks noGrp="1"/>
          </p:cNvSpPr>
          <p:nvPr>
            <p:ph type="sldNum" sz="quarter" idx="4294967295"/>
          </p:nvPr>
        </p:nvSpPr>
        <p:spPr>
          <a:xfrm>
            <a:off x="64579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r"/>
            <a:fld id="{566ABCEB-ACFC-4714-9973-3DA970169C29}" type="slidenum">
              <a:rPr lang="zh-CN" altLang="en-US" sz="1200">
                <a:solidFill>
                  <a:srgbClr val="898989"/>
                </a:solidFill>
                <a:latin typeface="Arial" pitchFamily="34" charset="0"/>
                <a:ea typeface="宋体" pitchFamily="2" charset="-122"/>
              </a:rPr>
              <a:pPr lvl="0" indent="-342900" algn="r"/>
              <a:t>‹#›</a:t>
            </a:fld>
            <a:endParaRPr lang="zh-CN" altLang="en-US" sz="1200">
              <a:solidFill>
                <a:srgbClr val="898989"/>
              </a:solidFill>
              <a:latin typeface="Arial" pitchFamily="34" charset="0"/>
              <a:ea typeface="宋体" pitchFamily="2" charset="-122"/>
            </a:endParaRPr>
          </a:p>
        </p:txBody>
      </p:sp>
      <p:sp>
        <p:nvSpPr>
          <p:cNvPr id="1048918" name="页脚占位符 1048917"/>
          <p:cNvSpPr>
            <a:spLocks noGrp="1"/>
          </p:cNvSpPr>
          <p:nvPr>
            <p:ph type="ftr" sz="quarter" idx="4294967295"/>
          </p:nvPr>
        </p:nvSpPr>
        <p:spPr>
          <a:xfrm>
            <a:off x="3028950" y="6356350"/>
            <a:ext cx="30861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200">
              <a:solidFill>
                <a:srgbClr val="898989"/>
              </a:solidFill>
              <a:latin typeface="Arial" pitchFamily="34" charset="0"/>
              <a:ea typeface="宋体" pitchFamily="2" charset="-122"/>
            </a:endParaRPr>
          </a:p>
        </p:txBody>
      </p:sp>
    </p:spTree>
  </p:cSld>
  <p:clrMapOvr>
    <a:masterClrMapping/>
  </p:clrMapOvr>
</p:sldLayout>
</file>

<file path=ppt/slideLayouts/slideLayout173.xml><?xml version="1.0" encoding="utf-8"?>
<p:sldLayout xmlns:a="http://schemas.openxmlformats.org/drawingml/2006/main" xmlns:r="http://schemas.openxmlformats.org/officeDocument/2006/relationships" xmlns:p="http://schemas.openxmlformats.org/presentationml/2006/main" type="objTx" preserve="1">
  <p:cSld name="内容和标题">
    <p:spTree>
      <p:nvGrpSpPr>
        <p:cNvPr id="1" name=""/>
        <p:cNvGrpSpPr/>
        <p:nvPr/>
      </p:nvGrpSpPr>
      <p:grpSpPr>
        <a:xfrm>
          <a:off x="0" y="0"/>
          <a:ext cx="0" cy="0"/>
          <a:chOff x="0" y="0"/>
          <a:chExt cx="0" cy="0"/>
        </a:xfrm>
      </p:grpSpPr>
      <p:sp>
        <p:nvSpPr>
          <p:cNvPr id="1048935" name="Title 1"/>
          <p:cNvSpPr>
            <a:spLocks noGrp="1"/>
          </p:cNvSpPr>
          <p:nvPr>
            <p:ph type="title"/>
          </p:nvPr>
        </p:nvSpPr>
        <p:spPr>
          <a:xfrm>
            <a:off x="629841" y="457200"/>
            <a:ext cx="2949177" cy="1600200"/>
          </a:xfrm>
        </p:spPr>
        <p:txBody>
          <a:bodyPr anchor="b"/>
          <a:lstStyle>
            <a:lvl1pPr>
              <a:defRPr sz="3200"/>
            </a:lvl1pPr>
          </a:lstStyle>
          <a:p>
            <a:r>
              <a:rPr lang="en-US" altLang="zh-CN" smtClean="0"/>
              <a:t>单击此处编辑母版标题样式</a:t>
            </a:r>
            <a:endParaRPr lang="zh-CN" altLang="en-US"/>
          </a:p>
        </p:txBody>
      </p:sp>
      <p:sp>
        <p:nvSpPr>
          <p:cNvPr id="1048936" name="Text Placeholder 3"/>
          <p:cNvSpPr>
            <a:spLocks noGrp="1"/>
          </p:cNvSpPr>
          <p:nvPr>
            <p:ph type="body" sz="half" idx="2"/>
          </p:nvPr>
        </p:nvSpPr>
        <p:spPr>
          <a:xfrm>
            <a:off x="629841" y="2057400"/>
            <a:ext cx="294917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ltLang="zh-CN" smtClean="0"/>
              <a:t>单击此处编辑母版文本样式</a:t>
            </a:r>
          </a:p>
        </p:txBody>
      </p:sp>
      <p:sp>
        <p:nvSpPr>
          <p:cNvPr id="1048937" name="Content Placeholder 2"/>
          <p:cNvSpPr>
            <a:spLocks noGrp="1"/>
          </p:cNvSpPr>
          <p:nvPr>
            <p:ph idx="1"/>
          </p:nvPr>
        </p:nvSpPr>
        <p:spPr>
          <a:xfrm>
            <a:off x="3887391" y="987424"/>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ltLang="zh-CN" smtClean="0"/>
              <a:t>单击此处编辑母版文本样式</a:t>
            </a:r>
          </a:p>
          <a:p>
            <a:pPr lvl="1"/>
            <a:r>
              <a:rPr lang="en-US" altLang="zh-CN" smtClean="0"/>
              <a:t>第二级</a:t>
            </a:r>
          </a:p>
          <a:p>
            <a:pPr lvl="2"/>
            <a:r>
              <a:rPr lang="en-US" altLang="zh-CN" smtClean="0"/>
              <a:t>第三级</a:t>
            </a:r>
          </a:p>
          <a:p>
            <a:pPr lvl="3"/>
            <a:r>
              <a:rPr lang="en-US" altLang="zh-CN" smtClean="0"/>
              <a:t>第四级</a:t>
            </a:r>
          </a:p>
          <a:p>
            <a:pPr lvl="4"/>
            <a:r>
              <a:rPr lang="en-US" altLang="zh-CN" smtClean="0"/>
              <a:t>第五级</a:t>
            </a:r>
          </a:p>
        </p:txBody>
      </p:sp>
      <p:sp>
        <p:nvSpPr>
          <p:cNvPr id="1048917" name="日期占位符 1048916"/>
          <p:cNvSpPr>
            <a:spLocks noGrp="1"/>
          </p:cNvSpPr>
          <p:nvPr>
            <p:ph type="dt" sz="half" idx="4294967295"/>
          </p:nvPr>
        </p:nvSpPr>
        <p:spPr>
          <a:xfrm>
            <a:off x="6286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fld id="{566ABCEB-ACFC-4714-9973-3DA970169C29}" type="datetime1">
              <a:rPr lang="zh-CN" altLang="en-US" sz="1200">
                <a:solidFill>
                  <a:srgbClr val="898989"/>
                </a:solidFill>
                <a:latin typeface="Arial" pitchFamily="34" charset="0"/>
                <a:ea typeface="宋体" pitchFamily="2" charset="-122"/>
              </a:rPr>
              <a:pPr lvl="0" indent="-342900"/>
              <a:t>2019/12/16</a:t>
            </a:fld>
            <a:endParaRPr lang="zh-CN" altLang="en-US" sz="1200">
              <a:solidFill>
                <a:srgbClr val="898989"/>
              </a:solidFill>
              <a:latin typeface="Arial" pitchFamily="34" charset="0"/>
              <a:ea typeface="宋体" pitchFamily="2" charset="-122"/>
            </a:endParaRPr>
          </a:p>
        </p:txBody>
      </p:sp>
      <p:sp>
        <p:nvSpPr>
          <p:cNvPr id="1048919" name="灯片编号占位符 1048918"/>
          <p:cNvSpPr>
            <a:spLocks noGrp="1"/>
          </p:cNvSpPr>
          <p:nvPr>
            <p:ph type="sldNum" sz="quarter" idx="4294967295"/>
          </p:nvPr>
        </p:nvSpPr>
        <p:spPr>
          <a:xfrm>
            <a:off x="64579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r"/>
            <a:fld id="{566ABCEB-ACFC-4714-9973-3DA970169C29}" type="slidenum">
              <a:rPr lang="zh-CN" altLang="en-US" sz="1200">
                <a:solidFill>
                  <a:srgbClr val="898989"/>
                </a:solidFill>
                <a:latin typeface="Arial" pitchFamily="34" charset="0"/>
                <a:ea typeface="宋体" pitchFamily="2" charset="-122"/>
              </a:rPr>
              <a:pPr lvl="0" indent="-342900" algn="r"/>
              <a:t>‹#›</a:t>
            </a:fld>
            <a:endParaRPr lang="zh-CN" altLang="en-US" sz="1200">
              <a:solidFill>
                <a:srgbClr val="898989"/>
              </a:solidFill>
              <a:latin typeface="Arial" pitchFamily="34" charset="0"/>
              <a:ea typeface="宋体" pitchFamily="2" charset="-122"/>
            </a:endParaRPr>
          </a:p>
        </p:txBody>
      </p:sp>
      <p:sp>
        <p:nvSpPr>
          <p:cNvPr id="1048918" name="页脚占位符 1048917"/>
          <p:cNvSpPr>
            <a:spLocks noGrp="1"/>
          </p:cNvSpPr>
          <p:nvPr>
            <p:ph type="ftr" sz="quarter" idx="4294967295"/>
          </p:nvPr>
        </p:nvSpPr>
        <p:spPr>
          <a:xfrm>
            <a:off x="3028950" y="6356350"/>
            <a:ext cx="30861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200">
              <a:solidFill>
                <a:srgbClr val="898989"/>
              </a:solidFill>
              <a:latin typeface="Arial" pitchFamily="34" charset="0"/>
              <a:ea typeface="宋体" pitchFamily="2" charset="-122"/>
            </a:endParaRPr>
          </a:p>
        </p:txBody>
      </p:sp>
    </p:spTree>
  </p:cSld>
  <p:clrMapOvr>
    <a:masterClrMapping/>
  </p:clrMapOvr>
</p:sldLayout>
</file>

<file path=ppt/slideLayouts/slideLayout174.xml><?xml version="1.0" encoding="utf-8"?>
<p:sldLayout xmlns:a="http://schemas.openxmlformats.org/drawingml/2006/main" xmlns:r="http://schemas.openxmlformats.org/officeDocument/2006/relationships" xmlns:p="http://schemas.openxmlformats.org/presentationml/2006/main" type="picTx" preserve="1">
  <p:cSld name="图片和标题">
    <p:spTree>
      <p:nvGrpSpPr>
        <p:cNvPr id="1" name=""/>
        <p:cNvGrpSpPr/>
        <p:nvPr/>
      </p:nvGrpSpPr>
      <p:grpSpPr>
        <a:xfrm>
          <a:off x="0" y="0"/>
          <a:ext cx="0" cy="0"/>
          <a:chOff x="0" y="0"/>
          <a:chExt cx="0" cy="0"/>
        </a:xfrm>
      </p:grpSpPr>
      <p:sp>
        <p:nvSpPr>
          <p:cNvPr id="1048938" name="Title 1"/>
          <p:cNvSpPr>
            <a:spLocks noGrp="1"/>
          </p:cNvSpPr>
          <p:nvPr>
            <p:ph type="title"/>
          </p:nvPr>
        </p:nvSpPr>
        <p:spPr>
          <a:xfrm>
            <a:off x="629841" y="457200"/>
            <a:ext cx="2949177" cy="1600200"/>
          </a:xfrm>
        </p:spPr>
        <p:txBody>
          <a:bodyPr anchor="b"/>
          <a:lstStyle>
            <a:lvl1pPr>
              <a:defRPr sz="3200"/>
            </a:lvl1pPr>
          </a:lstStyle>
          <a:p>
            <a:r>
              <a:rPr lang="en-US" altLang="zh-CN" smtClean="0"/>
              <a:t>单击此处编辑母版标题样式</a:t>
            </a:r>
            <a:endParaRPr lang="zh-CN" altLang="en-US"/>
          </a:p>
        </p:txBody>
      </p:sp>
      <p:sp>
        <p:nvSpPr>
          <p:cNvPr id="1048939" name="Text Placeholder 3"/>
          <p:cNvSpPr>
            <a:spLocks noGrp="1"/>
          </p:cNvSpPr>
          <p:nvPr>
            <p:ph type="body" sz="half" idx="2"/>
          </p:nvPr>
        </p:nvSpPr>
        <p:spPr>
          <a:xfrm>
            <a:off x="629841" y="2057400"/>
            <a:ext cx="294917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ltLang="zh-CN" smtClean="0"/>
              <a:t>单击此处编辑母版文本样式</a:t>
            </a:r>
          </a:p>
        </p:txBody>
      </p:sp>
      <p:sp>
        <p:nvSpPr>
          <p:cNvPr id="1048940" name="Picture Placeholder 2"/>
          <p:cNvSpPr>
            <a:spLocks noGrp="1"/>
          </p:cNvSpPr>
          <p:nvPr>
            <p:ph type="pic" idx="1"/>
          </p:nvPr>
        </p:nvSpPr>
        <p:spPr>
          <a:xfrm>
            <a:off x="3887391" y="987424"/>
            <a:ext cx="4629150" cy="4873625"/>
          </a:xfrm>
        </p:spPr>
        <p:txBody>
          <a:bodyPr/>
          <a:lstStyle>
            <a:lvl1pPr marL="0" indent="0">
              <a:buNone/>
              <a:defRPr sz="3200"/>
            </a:lvl1pPr>
            <a:lvl2pPr marL="457200" indent="0">
              <a:buNone/>
              <a:defRPr sz="2800"/>
            </a:lvl2pPr>
            <a:lvl3pPr marL="914400" indent="0">
              <a:buNone/>
              <a:defRPr sz="20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1048917" name="日期占位符 1048916"/>
          <p:cNvSpPr>
            <a:spLocks noGrp="1"/>
          </p:cNvSpPr>
          <p:nvPr>
            <p:ph type="dt" sz="half" idx="4294967295"/>
          </p:nvPr>
        </p:nvSpPr>
        <p:spPr>
          <a:xfrm>
            <a:off x="6286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fld id="{566ABCEB-ACFC-4714-9973-3DA970169C29}" type="datetime1">
              <a:rPr lang="zh-CN" altLang="en-US" sz="1200">
                <a:solidFill>
                  <a:srgbClr val="898989"/>
                </a:solidFill>
                <a:latin typeface="Arial" pitchFamily="34" charset="0"/>
                <a:ea typeface="宋体" pitchFamily="2" charset="-122"/>
              </a:rPr>
              <a:pPr lvl="0" indent="-342900"/>
              <a:t>2019/12/16</a:t>
            </a:fld>
            <a:endParaRPr lang="zh-CN" altLang="en-US" sz="1200">
              <a:solidFill>
                <a:srgbClr val="898989"/>
              </a:solidFill>
              <a:latin typeface="Arial" pitchFamily="34" charset="0"/>
              <a:ea typeface="宋体" pitchFamily="2" charset="-122"/>
            </a:endParaRPr>
          </a:p>
        </p:txBody>
      </p:sp>
      <p:sp>
        <p:nvSpPr>
          <p:cNvPr id="1048919" name="灯片编号占位符 1048918"/>
          <p:cNvSpPr>
            <a:spLocks noGrp="1"/>
          </p:cNvSpPr>
          <p:nvPr>
            <p:ph type="sldNum" sz="quarter" idx="4294967295"/>
          </p:nvPr>
        </p:nvSpPr>
        <p:spPr>
          <a:xfrm>
            <a:off x="64579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r"/>
            <a:fld id="{566ABCEB-ACFC-4714-9973-3DA970169C29}" type="slidenum">
              <a:rPr lang="zh-CN" altLang="en-US" sz="1200">
                <a:solidFill>
                  <a:srgbClr val="898989"/>
                </a:solidFill>
                <a:latin typeface="Arial" pitchFamily="34" charset="0"/>
                <a:ea typeface="宋体" pitchFamily="2" charset="-122"/>
              </a:rPr>
              <a:pPr lvl="0" indent="-342900" algn="r"/>
              <a:t>‹#›</a:t>
            </a:fld>
            <a:endParaRPr lang="zh-CN" altLang="en-US" sz="1200">
              <a:solidFill>
                <a:srgbClr val="898989"/>
              </a:solidFill>
              <a:latin typeface="Arial" pitchFamily="34" charset="0"/>
              <a:ea typeface="宋体" pitchFamily="2" charset="-122"/>
            </a:endParaRPr>
          </a:p>
        </p:txBody>
      </p:sp>
      <p:sp>
        <p:nvSpPr>
          <p:cNvPr id="1048918" name="页脚占位符 1048917"/>
          <p:cNvSpPr>
            <a:spLocks noGrp="1"/>
          </p:cNvSpPr>
          <p:nvPr>
            <p:ph type="ftr" sz="quarter" idx="4294967295"/>
          </p:nvPr>
        </p:nvSpPr>
        <p:spPr>
          <a:xfrm>
            <a:off x="3028950" y="6356350"/>
            <a:ext cx="30861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200">
              <a:solidFill>
                <a:srgbClr val="898989"/>
              </a:solidFill>
              <a:latin typeface="Arial" pitchFamily="34" charset="0"/>
              <a:ea typeface="宋体" pitchFamily="2" charset="-122"/>
            </a:endParaRPr>
          </a:p>
        </p:txBody>
      </p:sp>
    </p:spTree>
  </p:cSld>
  <p:clrMapOvr>
    <a:masterClrMapping/>
  </p:clrMapOvr>
</p:sldLayout>
</file>

<file path=ppt/slideLayouts/slideLayout17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1048941" name="Title 1"/>
          <p:cNvSpPr>
            <a:spLocks noGrp="1"/>
          </p:cNvSpPr>
          <p:nvPr>
            <p:ph type="title"/>
          </p:nvPr>
        </p:nvSpPr>
        <p:spPr/>
        <p:txBody>
          <a:bodyPr/>
          <a:lstStyle/>
          <a:p>
            <a:r>
              <a:rPr lang="en-US" altLang="zh-CN" smtClean="0"/>
              <a:t>单击此处编辑母版标题样式</a:t>
            </a:r>
            <a:endParaRPr lang="zh-CN" altLang="en-US"/>
          </a:p>
        </p:txBody>
      </p:sp>
      <p:sp>
        <p:nvSpPr>
          <p:cNvPr id="1048942" name="Vertical Text Placeholder 2"/>
          <p:cNvSpPr>
            <a:spLocks noGrp="1"/>
          </p:cNvSpPr>
          <p:nvPr>
            <p:ph type="body" orient="vert" idx="1"/>
          </p:nvPr>
        </p:nvSpPr>
        <p:spPr/>
        <p:txBody>
          <a:bodyPr vert="eaVert"/>
          <a:lstStyle/>
          <a:p>
            <a:pPr lvl="0"/>
            <a:r>
              <a:rPr lang="en-US" altLang="zh-CN" smtClean="0"/>
              <a:t>单击此处编辑母版文本样式</a:t>
            </a:r>
          </a:p>
          <a:p>
            <a:pPr lvl="1"/>
            <a:r>
              <a:rPr lang="en-US" altLang="zh-CN" smtClean="0"/>
              <a:t>第二级</a:t>
            </a:r>
          </a:p>
          <a:p>
            <a:pPr lvl="2"/>
            <a:r>
              <a:rPr lang="en-US" altLang="zh-CN" smtClean="0"/>
              <a:t>第三级</a:t>
            </a:r>
          </a:p>
          <a:p>
            <a:pPr lvl="3"/>
            <a:r>
              <a:rPr lang="en-US" altLang="zh-CN" smtClean="0"/>
              <a:t>第四级</a:t>
            </a:r>
          </a:p>
          <a:p>
            <a:pPr lvl="4"/>
            <a:r>
              <a:rPr lang="en-US" altLang="zh-CN" smtClean="0"/>
              <a:t>第五级</a:t>
            </a:r>
          </a:p>
        </p:txBody>
      </p:sp>
      <p:sp>
        <p:nvSpPr>
          <p:cNvPr id="1048917" name="日期占位符 1048916"/>
          <p:cNvSpPr>
            <a:spLocks noGrp="1"/>
          </p:cNvSpPr>
          <p:nvPr>
            <p:ph type="dt" sz="half" idx="4294967295"/>
          </p:nvPr>
        </p:nvSpPr>
        <p:spPr>
          <a:xfrm>
            <a:off x="6286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fld id="{566ABCEB-ACFC-4714-9973-3DA970169C29}" type="datetime1">
              <a:rPr lang="zh-CN" altLang="en-US" sz="1200">
                <a:solidFill>
                  <a:srgbClr val="898989"/>
                </a:solidFill>
                <a:latin typeface="Arial" pitchFamily="34" charset="0"/>
                <a:ea typeface="宋体" pitchFamily="2" charset="-122"/>
              </a:rPr>
              <a:pPr lvl="0" indent="-342900"/>
              <a:t>2019/12/16</a:t>
            </a:fld>
            <a:endParaRPr lang="zh-CN" altLang="en-US" sz="1200">
              <a:solidFill>
                <a:srgbClr val="898989"/>
              </a:solidFill>
              <a:latin typeface="Arial" pitchFamily="34" charset="0"/>
              <a:ea typeface="宋体" pitchFamily="2" charset="-122"/>
            </a:endParaRPr>
          </a:p>
        </p:txBody>
      </p:sp>
      <p:sp>
        <p:nvSpPr>
          <p:cNvPr id="1048919" name="灯片编号占位符 1048918"/>
          <p:cNvSpPr>
            <a:spLocks noGrp="1"/>
          </p:cNvSpPr>
          <p:nvPr>
            <p:ph type="sldNum" sz="quarter" idx="4294967295"/>
          </p:nvPr>
        </p:nvSpPr>
        <p:spPr>
          <a:xfrm>
            <a:off x="64579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r"/>
            <a:fld id="{566ABCEB-ACFC-4714-9973-3DA970169C29}" type="slidenum">
              <a:rPr lang="zh-CN" altLang="en-US" sz="1200">
                <a:solidFill>
                  <a:srgbClr val="898989"/>
                </a:solidFill>
                <a:latin typeface="Arial" pitchFamily="34" charset="0"/>
                <a:ea typeface="宋体" pitchFamily="2" charset="-122"/>
              </a:rPr>
              <a:pPr lvl="0" indent="-342900" algn="r"/>
              <a:t>‹#›</a:t>
            </a:fld>
            <a:endParaRPr lang="zh-CN" altLang="en-US" sz="1200">
              <a:solidFill>
                <a:srgbClr val="898989"/>
              </a:solidFill>
              <a:latin typeface="Arial" pitchFamily="34" charset="0"/>
              <a:ea typeface="宋体" pitchFamily="2" charset="-122"/>
            </a:endParaRPr>
          </a:p>
        </p:txBody>
      </p:sp>
      <p:sp>
        <p:nvSpPr>
          <p:cNvPr id="1048918" name="页脚占位符 1048917"/>
          <p:cNvSpPr>
            <a:spLocks noGrp="1"/>
          </p:cNvSpPr>
          <p:nvPr>
            <p:ph type="ftr" sz="quarter" idx="4294967295"/>
          </p:nvPr>
        </p:nvSpPr>
        <p:spPr>
          <a:xfrm>
            <a:off x="3028950" y="6356350"/>
            <a:ext cx="30861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200">
              <a:solidFill>
                <a:srgbClr val="898989"/>
              </a:solidFill>
              <a:latin typeface="Arial" pitchFamily="34" charset="0"/>
              <a:ea typeface="宋体" pitchFamily="2" charset="-122"/>
            </a:endParaRPr>
          </a:p>
        </p:txBody>
      </p:sp>
    </p:spTree>
  </p:cSld>
  <p:clrMapOvr>
    <a:masterClrMapping/>
  </p:clrMapOvr>
</p:sldLayout>
</file>

<file path=ppt/slideLayouts/slideLayout176.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1048943" name="Vertical Title 1"/>
          <p:cNvSpPr>
            <a:spLocks noGrp="1"/>
          </p:cNvSpPr>
          <p:nvPr>
            <p:ph type="title" orient="vert"/>
          </p:nvPr>
        </p:nvSpPr>
        <p:spPr>
          <a:xfrm>
            <a:off x="6543675" y="365125"/>
            <a:ext cx="1971675" cy="5811838"/>
          </a:xfrm>
        </p:spPr>
        <p:txBody>
          <a:bodyPr vert="eaVert"/>
          <a:lstStyle/>
          <a:p>
            <a:r>
              <a:rPr lang="en-US" altLang="zh-CN" smtClean="0"/>
              <a:t>单击此处编辑母版标题样式</a:t>
            </a:r>
            <a:endParaRPr lang="zh-CN" altLang="en-US"/>
          </a:p>
        </p:txBody>
      </p:sp>
      <p:sp>
        <p:nvSpPr>
          <p:cNvPr id="1048944" name="Vertical Text Placeholder 2"/>
          <p:cNvSpPr>
            <a:spLocks noGrp="1"/>
          </p:cNvSpPr>
          <p:nvPr>
            <p:ph type="body" orient="vert" idx="1"/>
          </p:nvPr>
        </p:nvSpPr>
        <p:spPr>
          <a:xfrm>
            <a:off x="628650" y="365125"/>
            <a:ext cx="5800725" cy="5811838"/>
          </a:xfrm>
        </p:spPr>
        <p:txBody>
          <a:bodyPr vert="eaVert"/>
          <a:lstStyle/>
          <a:p>
            <a:pPr lvl="0"/>
            <a:r>
              <a:rPr lang="en-US" altLang="zh-CN" smtClean="0"/>
              <a:t>单击此处编辑母版文本样式</a:t>
            </a:r>
          </a:p>
          <a:p>
            <a:pPr lvl="1"/>
            <a:r>
              <a:rPr lang="en-US" altLang="zh-CN" smtClean="0"/>
              <a:t>第二级</a:t>
            </a:r>
          </a:p>
          <a:p>
            <a:pPr lvl="2"/>
            <a:r>
              <a:rPr lang="en-US" altLang="zh-CN" smtClean="0"/>
              <a:t>第三级</a:t>
            </a:r>
          </a:p>
          <a:p>
            <a:pPr lvl="3"/>
            <a:r>
              <a:rPr lang="en-US" altLang="zh-CN" smtClean="0"/>
              <a:t>第四级</a:t>
            </a:r>
          </a:p>
          <a:p>
            <a:pPr lvl="4"/>
            <a:r>
              <a:rPr lang="en-US" altLang="zh-CN" smtClean="0"/>
              <a:t>第五级</a:t>
            </a:r>
          </a:p>
        </p:txBody>
      </p:sp>
      <p:sp>
        <p:nvSpPr>
          <p:cNvPr id="1048917" name="日期占位符 1048916"/>
          <p:cNvSpPr>
            <a:spLocks noGrp="1"/>
          </p:cNvSpPr>
          <p:nvPr>
            <p:ph type="dt" sz="half" idx="4294967295"/>
          </p:nvPr>
        </p:nvSpPr>
        <p:spPr>
          <a:xfrm>
            <a:off x="6286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fld id="{566ABCEB-ACFC-4714-9973-3DA970169C29}" type="datetime1">
              <a:rPr lang="zh-CN" altLang="en-US" sz="1200">
                <a:solidFill>
                  <a:srgbClr val="898989"/>
                </a:solidFill>
                <a:latin typeface="Arial" pitchFamily="34" charset="0"/>
                <a:ea typeface="宋体" pitchFamily="2" charset="-122"/>
              </a:rPr>
              <a:pPr lvl="0" indent="-342900"/>
              <a:t>2019/12/16</a:t>
            </a:fld>
            <a:endParaRPr lang="zh-CN" altLang="en-US" sz="1200">
              <a:solidFill>
                <a:srgbClr val="898989"/>
              </a:solidFill>
              <a:latin typeface="Arial" pitchFamily="34" charset="0"/>
              <a:ea typeface="宋体" pitchFamily="2" charset="-122"/>
            </a:endParaRPr>
          </a:p>
        </p:txBody>
      </p:sp>
      <p:sp>
        <p:nvSpPr>
          <p:cNvPr id="1048919" name="灯片编号占位符 1048918"/>
          <p:cNvSpPr>
            <a:spLocks noGrp="1"/>
          </p:cNvSpPr>
          <p:nvPr>
            <p:ph type="sldNum" sz="quarter" idx="4294967295"/>
          </p:nvPr>
        </p:nvSpPr>
        <p:spPr>
          <a:xfrm>
            <a:off x="64579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r"/>
            <a:fld id="{566ABCEB-ACFC-4714-9973-3DA970169C29}" type="slidenum">
              <a:rPr lang="zh-CN" altLang="en-US" sz="1200">
                <a:solidFill>
                  <a:srgbClr val="898989"/>
                </a:solidFill>
                <a:latin typeface="Arial" pitchFamily="34" charset="0"/>
                <a:ea typeface="宋体" pitchFamily="2" charset="-122"/>
              </a:rPr>
              <a:pPr lvl="0" indent="-342900" algn="r"/>
              <a:t>‹#›</a:t>
            </a:fld>
            <a:endParaRPr lang="zh-CN" altLang="en-US" sz="1200">
              <a:solidFill>
                <a:srgbClr val="898989"/>
              </a:solidFill>
              <a:latin typeface="Arial" pitchFamily="34" charset="0"/>
              <a:ea typeface="宋体" pitchFamily="2" charset="-122"/>
            </a:endParaRPr>
          </a:p>
        </p:txBody>
      </p:sp>
      <p:sp>
        <p:nvSpPr>
          <p:cNvPr id="1048918" name="页脚占位符 1048917"/>
          <p:cNvSpPr>
            <a:spLocks noGrp="1"/>
          </p:cNvSpPr>
          <p:nvPr>
            <p:ph type="ftr" sz="quarter" idx="4294967295"/>
          </p:nvPr>
        </p:nvSpPr>
        <p:spPr>
          <a:xfrm>
            <a:off x="3028950" y="6356350"/>
            <a:ext cx="30861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200">
              <a:solidFill>
                <a:srgbClr val="898989"/>
              </a:solidFill>
              <a:latin typeface="Arial" pitchFamily="34" charset="0"/>
              <a:ea typeface="宋体" pitchFamily="2" charset="-122"/>
            </a:endParaRPr>
          </a:p>
        </p:txBody>
      </p:sp>
    </p:spTree>
  </p:cSld>
  <p:clrMapOvr>
    <a:masterClrMapping/>
  </p:clrMapOvr>
</p:sldLayout>
</file>

<file path=ppt/slideLayouts/slideLayout17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1048771" name="Title 1"/>
          <p:cNvSpPr>
            <a:spLocks noGrp="1"/>
          </p:cNvSpPr>
          <p:nvPr>
            <p:ph type="ctrTitle"/>
          </p:nvPr>
        </p:nvSpPr>
        <p:spPr>
          <a:xfrm>
            <a:off x="1143000" y="1122363"/>
            <a:ext cx="6858000" cy="2387600"/>
          </a:xfrm>
        </p:spPr>
        <p:txBody>
          <a:bodyPr anchor="b"/>
          <a:lstStyle>
            <a:lvl1pPr>
              <a:defRPr sz="6000"/>
            </a:lvl1pPr>
          </a:lstStyle>
          <a:p>
            <a:r>
              <a:rPr lang="en-US" altLang="zh-CN" smtClean="0"/>
              <a:t>单击此处编辑母版标题样式</a:t>
            </a:r>
            <a:endParaRPr lang="zh-CN" altLang="en-US"/>
          </a:p>
        </p:txBody>
      </p:sp>
      <p:sp>
        <p:nvSpPr>
          <p:cNvPr id="1048772"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ltLang="zh-CN" smtClean="0"/>
              <a:t>单击此处编辑母版副标题样式</a:t>
            </a:r>
            <a:endParaRPr lang="zh-CN" altLang="en-US"/>
          </a:p>
        </p:txBody>
      </p:sp>
      <p:sp>
        <p:nvSpPr>
          <p:cNvPr id="1048768" name="日期占位符 1048767"/>
          <p:cNvSpPr>
            <a:spLocks noGrp="1"/>
          </p:cNvSpPr>
          <p:nvPr>
            <p:ph type="dt" sz="half" idx="4294967295"/>
          </p:nvPr>
        </p:nvSpPr>
        <p:spPr>
          <a:xfrm>
            <a:off x="6286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fld id="{566ABCEB-ACFC-4714-9973-3DA970169C29}" type="datetime1">
              <a:rPr lang="zh-CN" altLang="en-US" sz="1200">
                <a:solidFill>
                  <a:srgbClr val="898989"/>
                </a:solidFill>
                <a:latin typeface="Arial" pitchFamily="34" charset="0"/>
                <a:ea typeface="宋体" pitchFamily="2" charset="-122"/>
              </a:rPr>
              <a:pPr lvl="0" indent="-342900"/>
              <a:t>2019/12/16</a:t>
            </a:fld>
            <a:endParaRPr lang="zh-CN" altLang="en-US" sz="1200">
              <a:solidFill>
                <a:srgbClr val="898989"/>
              </a:solidFill>
              <a:latin typeface="Arial" pitchFamily="34" charset="0"/>
              <a:ea typeface="宋体" pitchFamily="2" charset="-122"/>
            </a:endParaRPr>
          </a:p>
        </p:txBody>
      </p:sp>
      <p:sp>
        <p:nvSpPr>
          <p:cNvPr id="1048770" name="灯片编号占位符 1048769"/>
          <p:cNvSpPr>
            <a:spLocks noGrp="1"/>
          </p:cNvSpPr>
          <p:nvPr>
            <p:ph type="sldNum" sz="quarter" idx="4294967295"/>
          </p:nvPr>
        </p:nvSpPr>
        <p:spPr>
          <a:xfrm>
            <a:off x="64579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r"/>
            <a:fld id="{566ABCEB-ACFC-4714-9973-3DA970169C29}" type="slidenum">
              <a:rPr lang="zh-CN" altLang="en-US" sz="1200">
                <a:solidFill>
                  <a:srgbClr val="898989"/>
                </a:solidFill>
                <a:latin typeface="Arial" pitchFamily="34" charset="0"/>
                <a:ea typeface="宋体" pitchFamily="2" charset="-122"/>
              </a:rPr>
              <a:pPr lvl="0" indent="-342900" algn="r"/>
              <a:t>‹#›</a:t>
            </a:fld>
            <a:endParaRPr lang="zh-CN" altLang="en-US" sz="1200">
              <a:solidFill>
                <a:srgbClr val="898989"/>
              </a:solidFill>
              <a:latin typeface="Arial" pitchFamily="34" charset="0"/>
              <a:ea typeface="宋体" pitchFamily="2" charset="-122"/>
            </a:endParaRPr>
          </a:p>
        </p:txBody>
      </p:sp>
      <p:sp>
        <p:nvSpPr>
          <p:cNvPr id="1048769" name="页脚占位符 1048768"/>
          <p:cNvSpPr>
            <a:spLocks noGrp="1"/>
          </p:cNvSpPr>
          <p:nvPr>
            <p:ph type="ftr" sz="quarter" idx="4294967295"/>
          </p:nvPr>
        </p:nvSpPr>
        <p:spPr>
          <a:xfrm>
            <a:off x="3028950" y="6356350"/>
            <a:ext cx="30861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200">
              <a:solidFill>
                <a:srgbClr val="898989"/>
              </a:solidFill>
              <a:latin typeface="Arial" pitchFamily="34" charset="0"/>
              <a:ea typeface="宋体" pitchFamily="2" charset="-122"/>
            </a:endParaRPr>
          </a:p>
        </p:txBody>
      </p:sp>
    </p:spTree>
  </p:cSld>
  <p:clrMapOvr>
    <a:masterClrMapping/>
  </p:clrMapOvr>
</p:sldLayout>
</file>

<file path=ppt/slideLayouts/slideLayout17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1048773" name="Title 1"/>
          <p:cNvSpPr>
            <a:spLocks noGrp="1"/>
          </p:cNvSpPr>
          <p:nvPr>
            <p:ph type="title"/>
          </p:nvPr>
        </p:nvSpPr>
        <p:spPr/>
        <p:txBody>
          <a:bodyPr/>
          <a:lstStyle/>
          <a:p>
            <a:r>
              <a:rPr lang="en-US" altLang="zh-CN" smtClean="0"/>
              <a:t>单击此处编辑母版标题样式</a:t>
            </a:r>
            <a:endParaRPr lang="zh-CN" altLang="en-US"/>
          </a:p>
        </p:txBody>
      </p:sp>
      <p:sp>
        <p:nvSpPr>
          <p:cNvPr id="1048774" name="Content Placeholder 2"/>
          <p:cNvSpPr>
            <a:spLocks noGrp="1"/>
          </p:cNvSpPr>
          <p:nvPr>
            <p:ph idx="1"/>
          </p:nvPr>
        </p:nvSpPr>
        <p:spPr/>
        <p:txBody>
          <a:bodyPr/>
          <a:lstStyle/>
          <a:p>
            <a:pPr lvl="0"/>
            <a:r>
              <a:rPr lang="en-US" altLang="zh-CN" smtClean="0"/>
              <a:t>单击此处编辑母版文本样式</a:t>
            </a:r>
          </a:p>
          <a:p>
            <a:pPr lvl="1"/>
            <a:r>
              <a:rPr lang="en-US" altLang="zh-CN" smtClean="0"/>
              <a:t>第二级</a:t>
            </a:r>
          </a:p>
          <a:p>
            <a:pPr lvl="2"/>
            <a:r>
              <a:rPr lang="en-US" altLang="zh-CN" smtClean="0"/>
              <a:t>第三级</a:t>
            </a:r>
          </a:p>
          <a:p>
            <a:pPr lvl="3"/>
            <a:r>
              <a:rPr lang="en-US" altLang="zh-CN" smtClean="0"/>
              <a:t>第四级</a:t>
            </a:r>
          </a:p>
          <a:p>
            <a:pPr lvl="4"/>
            <a:r>
              <a:rPr lang="en-US" altLang="zh-CN" smtClean="0"/>
              <a:t>第五级</a:t>
            </a:r>
          </a:p>
        </p:txBody>
      </p:sp>
      <p:sp>
        <p:nvSpPr>
          <p:cNvPr id="1048768" name="日期占位符 1048767"/>
          <p:cNvSpPr>
            <a:spLocks noGrp="1"/>
          </p:cNvSpPr>
          <p:nvPr>
            <p:ph type="dt" sz="half" idx="4294967295"/>
          </p:nvPr>
        </p:nvSpPr>
        <p:spPr>
          <a:xfrm>
            <a:off x="6286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fld id="{566ABCEB-ACFC-4714-9973-3DA970169C29}" type="datetime1">
              <a:rPr lang="zh-CN" altLang="en-US" sz="1200">
                <a:solidFill>
                  <a:srgbClr val="898989"/>
                </a:solidFill>
                <a:latin typeface="Arial" pitchFamily="34" charset="0"/>
                <a:ea typeface="宋体" pitchFamily="2" charset="-122"/>
              </a:rPr>
              <a:pPr lvl="0" indent="-342900"/>
              <a:t>2019/12/16</a:t>
            </a:fld>
            <a:endParaRPr lang="zh-CN" altLang="en-US" sz="1200">
              <a:solidFill>
                <a:srgbClr val="898989"/>
              </a:solidFill>
              <a:latin typeface="Arial" pitchFamily="34" charset="0"/>
              <a:ea typeface="宋体" pitchFamily="2" charset="-122"/>
            </a:endParaRPr>
          </a:p>
        </p:txBody>
      </p:sp>
      <p:sp>
        <p:nvSpPr>
          <p:cNvPr id="1048770" name="灯片编号占位符 1048769"/>
          <p:cNvSpPr>
            <a:spLocks noGrp="1"/>
          </p:cNvSpPr>
          <p:nvPr>
            <p:ph type="sldNum" sz="quarter" idx="4294967295"/>
          </p:nvPr>
        </p:nvSpPr>
        <p:spPr>
          <a:xfrm>
            <a:off x="64579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r"/>
            <a:fld id="{566ABCEB-ACFC-4714-9973-3DA970169C29}" type="slidenum">
              <a:rPr lang="zh-CN" altLang="en-US" sz="1200">
                <a:solidFill>
                  <a:srgbClr val="898989"/>
                </a:solidFill>
                <a:latin typeface="Arial" pitchFamily="34" charset="0"/>
                <a:ea typeface="宋体" pitchFamily="2" charset="-122"/>
              </a:rPr>
              <a:pPr lvl="0" indent="-342900" algn="r"/>
              <a:t>‹#›</a:t>
            </a:fld>
            <a:endParaRPr lang="zh-CN" altLang="en-US" sz="1200">
              <a:solidFill>
                <a:srgbClr val="898989"/>
              </a:solidFill>
              <a:latin typeface="Arial" pitchFamily="34" charset="0"/>
              <a:ea typeface="宋体" pitchFamily="2" charset="-122"/>
            </a:endParaRPr>
          </a:p>
        </p:txBody>
      </p:sp>
      <p:sp>
        <p:nvSpPr>
          <p:cNvPr id="1048769" name="页脚占位符 1048768"/>
          <p:cNvSpPr>
            <a:spLocks noGrp="1"/>
          </p:cNvSpPr>
          <p:nvPr>
            <p:ph type="ftr" sz="quarter" idx="4294967295"/>
          </p:nvPr>
        </p:nvSpPr>
        <p:spPr>
          <a:xfrm>
            <a:off x="3028950" y="6356350"/>
            <a:ext cx="30861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200">
              <a:solidFill>
                <a:srgbClr val="898989"/>
              </a:solidFill>
              <a:latin typeface="Arial" pitchFamily="34" charset="0"/>
              <a:ea typeface="宋体" pitchFamily="2" charset="-122"/>
            </a:endParaRPr>
          </a:p>
        </p:txBody>
      </p:sp>
    </p:spTree>
  </p:cSld>
  <p:clrMapOvr>
    <a:masterClrMapping/>
  </p:clrMapOvr>
</p:sldLayout>
</file>

<file path=ppt/slideLayouts/slideLayout17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1048775" name="Title 1"/>
          <p:cNvSpPr>
            <a:spLocks noGrp="1"/>
          </p:cNvSpPr>
          <p:nvPr>
            <p:ph type="title"/>
          </p:nvPr>
        </p:nvSpPr>
        <p:spPr>
          <a:xfrm>
            <a:off x="623887" y="1709738"/>
            <a:ext cx="7886700" cy="2852737"/>
          </a:xfrm>
        </p:spPr>
        <p:txBody>
          <a:bodyPr anchor="b"/>
          <a:lstStyle>
            <a:lvl1pPr>
              <a:defRPr sz="6000"/>
            </a:lvl1pPr>
          </a:lstStyle>
          <a:p>
            <a:r>
              <a:rPr lang="en-US" altLang="zh-CN" smtClean="0"/>
              <a:t>单击此处编辑母版标题样式</a:t>
            </a:r>
            <a:endParaRPr lang="zh-CN" altLang="en-US"/>
          </a:p>
        </p:txBody>
      </p:sp>
      <p:sp>
        <p:nvSpPr>
          <p:cNvPr id="1048776" name="Text Placeholder 2"/>
          <p:cNvSpPr>
            <a:spLocks noGrp="1"/>
          </p:cNvSpPr>
          <p:nvPr>
            <p:ph type="body" idx="1"/>
          </p:nvPr>
        </p:nvSpPr>
        <p:spPr>
          <a:xfrm>
            <a:off x="623887"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ltLang="zh-CN" smtClean="0"/>
              <a:t>单击此处编辑母版文本样式</a:t>
            </a:r>
          </a:p>
        </p:txBody>
      </p:sp>
      <p:sp>
        <p:nvSpPr>
          <p:cNvPr id="1048768" name="日期占位符 1048767"/>
          <p:cNvSpPr>
            <a:spLocks noGrp="1"/>
          </p:cNvSpPr>
          <p:nvPr>
            <p:ph type="dt" sz="half" idx="4294967295"/>
          </p:nvPr>
        </p:nvSpPr>
        <p:spPr>
          <a:xfrm>
            <a:off x="6286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fld id="{566ABCEB-ACFC-4714-9973-3DA970169C29}" type="datetime1">
              <a:rPr lang="zh-CN" altLang="en-US" sz="1200">
                <a:solidFill>
                  <a:srgbClr val="898989"/>
                </a:solidFill>
                <a:latin typeface="Arial" pitchFamily="34" charset="0"/>
                <a:ea typeface="宋体" pitchFamily="2" charset="-122"/>
              </a:rPr>
              <a:pPr lvl="0" indent="-342900"/>
              <a:t>2019/12/16</a:t>
            </a:fld>
            <a:endParaRPr lang="zh-CN" altLang="en-US" sz="1200">
              <a:solidFill>
                <a:srgbClr val="898989"/>
              </a:solidFill>
              <a:latin typeface="Arial" pitchFamily="34" charset="0"/>
              <a:ea typeface="宋体" pitchFamily="2" charset="-122"/>
            </a:endParaRPr>
          </a:p>
        </p:txBody>
      </p:sp>
      <p:sp>
        <p:nvSpPr>
          <p:cNvPr id="1048770" name="灯片编号占位符 1048769"/>
          <p:cNvSpPr>
            <a:spLocks noGrp="1"/>
          </p:cNvSpPr>
          <p:nvPr>
            <p:ph type="sldNum" sz="quarter" idx="4294967295"/>
          </p:nvPr>
        </p:nvSpPr>
        <p:spPr>
          <a:xfrm>
            <a:off x="64579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r"/>
            <a:fld id="{566ABCEB-ACFC-4714-9973-3DA970169C29}" type="slidenum">
              <a:rPr lang="zh-CN" altLang="en-US" sz="1200">
                <a:solidFill>
                  <a:srgbClr val="898989"/>
                </a:solidFill>
                <a:latin typeface="Arial" pitchFamily="34" charset="0"/>
                <a:ea typeface="宋体" pitchFamily="2" charset="-122"/>
              </a:rPr>
              <a:pPr lvl="0" indent="-342900" algn="r"/>
              <a:t>‹#›</a:t>
            </a:fld>
            <a:endParaRPr lang="zh-CN" altLang="en-US" sz="1200">
              <a:solidFill>
                <a:srgbClr val="898989"/>
              </a:solidFill>
              <a:latin typeface="Arial" pitchFamily="34" charset="0"/>
              <a:ea typeface="宋体" pitchFamily="2" charset="-122"/>
            </a:endParaRPr>
          </a:p>
        </p:txBody>
      </p:sp>
      <p:sp>
        <p:nvSpPr>
          <p:cNvPr id="1048769" name="页脚占位符 1048768"/>
          <p:cNvSpPr>
            <a:spLocks noGrp="1"/>
          </p:cNvSpPr>
          <p:nvPr>
            <p:ph type="ftr" sz="quarter" idx="4294967295"/>
          </p:nvPr>
        </p:nvSpPr>
        <p:spPr>
          <a:xfrm>
            <a:off x="3028950" y="6356350"/>
            <a:ext cx="30861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200">
              <a:solidFill>
                <a:srgbClr val="898989"/>
              </a:solidFill>
              <a:latin typeface="Arial" pitchFamily="34" charset="0"/>
              <a:ea typeface="宋体" pitchFamily="2" charset="-122"/>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1049014" name="日期占位符 1049013"/>
          <p:cNvSpPr>
            <a:spLocks noGrp="1"/>
          </p:cNvSpPr>
          <p:nvPr>
            <p:ph type="dt" sz="half" idx="4294967295"/>
          </p:nvPr>
        </p:nvSpPr>
        <p:spPr>
          <a:xfrm>
            <a:off x="6286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fld id="{566ABCEB-ACFC-4714-9973-3DA970169C29}" type="datetime1">
              <a:rPr lang="zh-CN" altLang="en-US" sz="1200">
                <a:solidFill>
                  <a:srgbClr val="898989"/>
                </a:solidFill>
                <a:latin typeface="Arial" pitchFamily="34" charset="0"/>
                <a:ea typeface="宋体" pitchFamily="2" charset="-122"/>
              </a:rPr>
              <a:pPr lvl="0" indent="-342900"/>
              <a:t>2019/12/16</a:t>
            </a:fld>
            <a:endParaRPr lang="zh-CN" altLang="en-US" sz="1200">
              <a:solidFill>
                <a:srgbClr val="898989"/>
              </a:solidFill>
              <a:latin typeface="Arial" pitchFamily="34" charset="0"/>
              <a:ea typeface="宋体" pitchFamily="2" charset="-122"/>
            </a:endParaRPr>
          </a:p>
        </p:txBody>
      </p:sp>
      <p:sp>
        <p:nvSpPr>
          <p:cNvPr id="1049016" name="灯片编号占位符 1049015"/>
          <p:cNvSpPr>
            <a:spLocks noGrp="1"/>
          </p:cNvSpPr>
          <p:nvPr>
            <p:ph type="sldNum" sz="quarter" idx="4294967295"/>
          </p:nvPr>
        </p:nvSpPr>
        <p:spPr>
          <a:xfrm>
            <a:off x="64579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r"/>
            <a:fld id="{566ABCEB-ACFC-4714-9973-3DA970169C29}" type="slidenum">
              <a:rPr lang="zh-CN" altLang="en-US" sz="1200">
                <a:solidFill>
                  <a:srgbClr val="898989"/>
                </a:solidFill>
                <a:latin typeface="Arial" pitchFamily="34" charset="0"/>
                <a:ea typeface="宋体" pitchFamily="2" charset="-122"/>
              </a:rPr>
              <a:pPr lvl="0" indent="-342900" algn="r"/>
              <a:t>‹#›</a:t>
            </a:fld>
            <a:endParaRPr lang="zh-CN" altLang="en-US" sz="1200">
              <a:solidFill>
                <a:srgbClr val="898989"/>
              </a:solidFill>
              <a:latin typeface="Arial" pitchFamily="34" charset="0"/>
              <a:ea typeface="宋体" pitchFamily="2" charset="-122"/>
            </a:endParaRPr>
          </a:p>
        </p:txBody>
      </p:sp>
      <p:sp>
        <p:nvSpPr>
          <p:cNvPr id="1049015" name="页脚占位符 1049014"/>
          <p:cNvSpPr>
            <a:spLocks noGrp="1"/>
          </p:cNvSpPr>
          <p:nvPr>
            <p:ph type="ftr" sz="quarter" idx="4294967295"/>
          </p:nvPr>
        </p:nvSpPr>
        <p:spPr>
          <a:xfrm>
            <a:off x="3028950" y="6356350"/>
            <a:ext cx="30861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200">
              <a:solidFill>
                <a:srgbClr val="898989"/>
              </a:solidFill>
              <a:latin typeface="Arial" pitchFamily="34" charset="0"/>
              <a:ea typeface="宋体" pitchFamily="2" charset="-122"/>
            </a:endParaRPr>
          </a:p>
        </p:txBody>
      </p:sp>
    </p:spTree>
  </p:cSld>
  <p:clrMapOvr>
    <a:masterClrMapping/>
  </p:clrMapOvr>
</p:sldLayout>
</file>

<file path=ppt/slideLayouts/slideLayout18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1048777" name="Title 1"/>
          <p:cNvSpPr>
            <a:spLocks noGrp="1"/>
          </p:cNvSpPr>
          <p:nvPr>
            <p:ph type="title"/>
          </p:nvPr>
        </p:nvSpPr>
        <p:spPr/>
        <p:txBody>
          <a:bodyPr/>
          <a:lstStyle/>
          <a:p>
            <a:r>
              <a:rPr lang="en-US" altLang="zh-CN" smtClean="0"/>
              <a:t>单击此处编辑母版标题样式</a:t>
            </a:r>
            <a:endParaRPr lang="zh-CN" altLang="en-US"/>
          </a:p>
        </p:txBody>
      </p:sp>
      <p:sp>
        <p:nvSpPr>
          <p:cNvPr id="1048778" name="Content Placeholder 2"/>
          <p:cNvSpPr>
            <a:spLocks noGrp="1"/>
          </p:cNvSpPr>
          <p:nvPr>
            <p:ph sz="half" idx="1"/>
          </p:nvPr>
        </p:nvSpPr>
        <p:spPr>
          <a:xfrm>
            <a:off x="628650" y="1825625"/>
            <a:ext cx="3886200" cy="4351338"/>
          </a:xfrm>
        </p:spPr>
        <p:txBody>
          <a:bodyPr/>
          <a:lstStyle/>
          <a:p>
            <a:pPr lvl="0"/>
            <a:r>
              <a:rPr lang="en-US" altLang="zh-CN" smtClean="0"/>
              <a:t>单击此处编辑母版文本样式</a:t>
            </a:r>
          </a:p>
          <a:p>
            <a:pPr lvl="1"/>
            <a:r>
              <a:rPr lang="en-US" altLang="zh-CN" smtClean="0"/>
              <a:t>第二级</a:t>
            </a:r>
          </a:p>
          <a:p>
            <a:pPr lvl="2"/>
            <a:r>
              <a:rPr lang="en-US" altLang="zh-CN" smtClean="0"/>
              <a:t>第三级</a:t>
            </a:r>
          </a:p>
          <a:p>
            <a:pPr lvl="3"/>
            <a:r>
              <a:rPr lang="en-US" altLang="zh-CN" smtClean="0"/>
              <a:t>第四级</a:t>
            </a:r>
          </a:p>
          <a:p>
            <a:pPr lvl="4"/>
            <a:r>
              <a:rPr lang="en-US" altLang="zh-CN" smtClean="0"/>
              <a:t>第五级</a:t>
            </a:r>
          </a:p>
        </p:txBody>
      </p:sp>
      <p:sp>
        <p:nvSpPr>
          <p:cNvPr id="1048779" name="Content Placeholder 3"/>
          <p:cNvSpPr>
            <a:spLocks noGrp="1"/>
          </p:cNvSpPr>
          <p:nvPr>
            <p:ph sz="half" idx="2"/>
          </p:nvPr>
        </p:nvSpPr>
        <p:spPr>
          <a:xfrm>
            <a:off x="4629150" y="1825625"/>
            <a:ext cx="3886200" cy="4351338"/>
          </a:xfrm>
        </p:spPr>
        <p:txBody>
          <a:bodyPr/>
          <a:lstStyle/>
          <a:p>
            <a:pPr lvl="0"/>
            <a:r>
              <a:rPr lang="en-US" altLang="zh-CN" smtClean="0"/>
              <a:t>单击此处编辑母版文本样式</a:t>
            </a:r>
          </a:p>
          <a:p>
            <a:pPr lvl="1"/>
            <a:r>
              <a:rPr lang="en-US" altLang="zh-CN" smtClean="0"/>
              <a:t>第二级</a:t>
            </a:r>
          </a:p>
          <a:p>
            <a:pPr lvl="2"/>
            <a:r>
              <a:rPr lang="en-US" altLang="zh-CN" smtClean="0"/>
              <a:t>第三级</a:t>
            </a:r>
          </a:p>
          <a:p>
            <a:pPr lvl="3"/>
            <a:r>
              <a:rPr lang="en-US" altLang="zh-CN" smtClean="0"/>
              <a:t>第四级</a:t>
            </a:r>
          </a:p>
          <a:p>
            <a:pPr lvl="4"/>
            <a:r>
              <a:rPr lang="en-US" altLang="zh-CN" smtClean="0"/>
              <a:t>第五级</a:t>
            </a:r>
          </a:p>
        </p:txBody>
      </p:sp>
      <p:sp>
        <p:nvSpPr>
          <p:cNvPr id="1048768" name="日期占位符 1048767"/>
          <p:cNvSpPr>
            <a:spLocks noGrp="1"/>
          </p:cNvSpPr>
          <p:nvPr>
            <p:ph type="dt" sz="half" idx="4294967295"/>
          </p:nvPr>
        </p:nvSpPr>
        <p:spPr>
          <a:xfrm>
            <a:off x="6286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fld id="{566ABCEB-ACFC-4714-9973-3DA970169C29}" type="datetime1">
              <a:rPr lang="zh-CN" altLang="en-US" sz="1200">
                <a:solidFill>
                  <a:srgbClr val="898989"/>
                </a:solidFill>
                <a:latin typeface="Arial" pitchFamily="34" charset="0"/>
                <a:ea typeface="宋体" pitchFamily="2" charset="-122"/>
              </a:rPr>
              <a:pPr lvl="0" indent="-342900"/>
              <a:t>2019/12/16</a:t>
            </a:fld>
            <a:endParaRPr lang="zh-CN" altLang="en-US" sz="1200">
              <a:solidFill>
                <a:srgbClr val="898989"/>
              </a:solidFill>
              <a:latin typeface="Arial" pitchFamily="34" charset="0"/>
              <a:ea typeface="宋体" pitchFamily="2" charset="-122"/>
            </a:endParaRPr>
          </a:p>
        </p:txBody>
      </p:sp>
      <p:sp>
        <p:nvSpPr>
          <p:cNvPr id="1048770" name="灯片编号占位符 1048769"/>
          <p:cNvSpPr>
            <a:spLocks noGrp="1"/>
          </p:cNvSpPr>
          <p:nvPr>
            <p:ph type="sldNum" sz="quarter" idx="4294967295"/>
          </p:nvPr>
        </p:nvSpPr>
        <p:spPr>
          <a:xfrm>
            <a:off x="64579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r"/>
            <a:fld id="{566ABCEB-ACFC-4714-9973-3DA970169C29}" type="slidenum">
              <a:rPr lang="zh-CN" altLang="en-US" sz="1200">
                <a:solidFill>
                  <a:srgbClr val="898989"/>
                </a:solidFill>
                <a:latin typeface="Arial" pitchFamily="34" charset="0"/>
                <a:ea typeface="宋体" pitchFamily="2" charset="-122"/>
              </a:rPr>
              <a:pPr lvl="0" indent="-342900" algn="r"/>
              <a:t>‹#›</a:t>
            </a:fld>
            <a:endParaRPr lang="zh-CN" altLang="en-US" sz="1200">
              <a:solidFill>
                <a:srgbClr val="898989"/>
              </a:solidFill>
              <a:latin typeface="Arial" pitchFamily="34" charset="0"/>
              <a:ea typeface="宋体" pitchFamily="2" charset="-122"/>
            </a:endParaRPr>
          </a:p>
        </p:txBody>
      </p:sp>
      <p:sp>
        <p:nvSpPr>
          <p:cNvPr id="1048769" name="页脚占位符 1048768"/>
          <p:cNvSpPr>
            <a:spLocks noGrp="1"/>
          </p:cNvSpPr>
          <p:nvPr>
            <p:ph type="ftr" sz="quarter" idx="4294967295"/>
          </p:nvPr>
        </p:nvSpPr>
        <p:spPr>
          <a:xfrm>
            <a:off x="3028950" y="6356350"/>
            <a:ext cx="30861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200">
              <a:solidFill>
                <a:srgbClr val="898989"/>
              </a:solidFill>
              <a:latin typeface="Arial" pitchFamily="34" charset="0"/>
              <a:ea typeface="宋体" pitchFamily="2" charset="-122"/>
            </a:endParaRPr>
          </a:p>
        </p:txBody>
      </p:sp>
    </p:spTree>
  </p:cSld>
  <p:clrMapOvr>
    <a:masterClrMapping/>
  </p:clrMapOvr>
</p:sldLayout>
</file>

<file path=ppt/slideLayouts/slideLayout18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1048780" name="Title 1"/>
          <p:cNvSpPr>
            <a:spLocks noGrp="1"/>
          </p:cNvSpPr>
          <p:nvPr>
            <p:ph type="title"/>
          </p:nvPr>
        </p:nvSpPr>
        <p:spPr>
          <a:xfrm>
            <a:off x="629841" y="365125"/>
            <a:ext cx="7886700" cy="1325563"/>
          </a:xfrm>
        </p:spPr>
        <p:txBody>
          <a:bodyPr/>
          <a:lstStyle/>
          <a:p>
            <a:r>
              <a:rPr lang="en-US" altLang="zh-CN" smtClean="0"/>
              <a:t>单击此处编辑母版标题样式</a:t>
            </a:r>
            <a:endParaRPr lang="zh-CN" altLang="en-US"/>
          </a:p>
        </p:txBody>
      </p:sp>
      <p:sp>
        <p:nvSpPr>
          <p:cNvPr id="1048781" name="Text Placeholder 2"/>
          <p:cNvSpPr>
            <a:spLocks noGrp="1"/>
          </p:cNvSpPr>
          <p:nvPr>
            <p:ph type="body" idx="1"/>
          </p:nvPr>
        </p:nvSpPr>
        <p:spPr>
          <a:xfrm>
            <a:off x="629841"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smtClean="0"/>
              <a:t>单击此处编辑母版文本样式</a:t>
            </a:r>
          </a:p>
        </p:txBody>
      </p:sp>
      <p:sp>
        <p:nvSpPr>
          <p:cNvPr id="1048782" name="Content Placeholder 3"/>
          <p:cNvSpPr>
            <a:spLocks noGrp="1"/>
          </p:cNvSpPr>
          <p:nvPr>
            <p:ph sz="half" idx="2"/>
          </p:nvPr>
        </p:nvSpPr>
        <p:spPr>
          <a:xfrm>
            <a:off x="629841" y="2505075"/>
            <a:ext cx="3868340" cy="3684588"/>
          </a:xfrm>
        </p:spPr>
        <p:txBody>
          <a:bodyPr/>
          <a:lstStyle/>
          <a:p>
            <a:pPr lvl="0"/>
            <a:r>
              <a:rPr lang="en-US" altLang="zh-CN" smtClean="0"/>
              <a:t>单击此处编辑母版文本样式</a:t>
            </a:r>
          </a:p>
          <a:p>
            <a:pPr lvl="1"/>
            <a:r>
              <a:rPr lang="en-US" altLang="zh-CN" smtClean="0"/>
              <a:t>第二级</a:t>
            </a:r>
          </a:p>
          <a:p>
            <a:pPr lvl="2"/>
            <a:r>
              <a:rPr lang="en-US" altLang="zh-CN" smtClean="0"/>
              <a:t>第三级</a:t>
            </a:r>
          </a:p>
          <a:p>
            <a:pPr lvl="3"/>
            <a:r>
              <a:rPr lang="en-US" altLang="zh-CN" smtClean="0"/>
              <a:t>第四级</a:t>
            </a:r>
          </a:p>
          <a:p>
            <a:pPr lvl="4"/>
            <a:r>
              <a:rPr lang="en-US" altLang="zh-CN" smtClean="0"/>
              <a:t>第五级</a:t>
            </a:r>
          </a:p>
        </p:txBody>
      </p:sp>
      <p:sp>
        <p:nvSpPr>
          <p:cNvPr id="1048783"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smtClean="0"/>
              <a:t>单击此处编辑母版文本样式</a:t>
            </a:r>
          </a:p>
        </p:txBody>
      </p:sp>
      <p:sp>
        <p:nvSpPr>
          <p:cNvPr id="1048784" name="Content Placeholder 5"/>
          <p:cNvSpPr>
            <a:spLocks noGrp="1"/>
          </p:cNvSpPr>
          <p:nvPr>
            <p:ph sz="quarter" idx="4"/>
          </p:nvPr>
        </p:nvSpPr>
        <p:spPr>
          <a:xfrm>
            <a:off x="4629150" y="2505075"/>
            <a:ext cx="3887391" cy="3684588"/>
          </a:xfrm>
        </p:spPr>
        <p:txBody>
          <a:bodyPr/>
          <a:lstStyle/>
          <a:p>
            <a:pPr lvl="0"/>
            <a:r>
              <a:rPr lang="en-US" altLang="zh-CN" smtClean="0"/>
              <a:t>单击此处编辑母版文本样式</a:t>
            </a:r>
          </a:p>
          <a:p>
            <a:pPr lvl="1"/>
            <a:r>
              <a:rPr lang="en-US" altLang="zh-CN" smtClean="0"/>
              <a:t>第二级</a:t>
            </a:r>
          </a:p>
          <a:p>
            <a:pPr lvl="2"/>
            <a:r>
              <a:rPr lang="en-US" altLang="zh-CN" smtClean="0"/>
              <a:t>第三级</a:t>
            </a:r>
          </a:p>
          <a:p>
            <a:pPr lvl="3"/>
            <a:r>
              <a:rPr lang="en-US" altLang="zh-CN" smtClean="0"/>
              <a:t>第四级</a:t>
            </a:r>
          </a:p>
          <a:p>
            <a:pPr lvl="4"/>
            <a:r>
              <a:rPr lang="en-US" altLang="zh-CN" smtClean="0"/>
              <a:t>第五级</a:t>
            </a:r>
          </a:p>
        </p:txBody>
      </p:sp>
      <p:sp>
        <p:nvSpPr>
          <p:cNvPr id="1048768" name="日期占位符 1048767"/>
          <p:cNvSpPr>
            <a:spLocks noGrp="1"/>
          </p:cNvSpPr>
          <p:nvPr>
            <p:ph type="dt" sz="half" idx="4294967295"/>
          </p:nvPr>
        </p:nvSpPr>
        <p:spPr>
          <a:xfrm>
            <a:off x="6286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fld id="{566ABCEB-ACFC-4714-9973-3DA970169C29}" type="datetime1">
              <a:rPr lang="zh-CN" altLang="en-US" sz="1200">
                <a:solidFill>
                  <a:srgbClr val="898989"/>
                </a:solidFill>
                <a:latin typeface="Arial" pitchFamily="34" charset="0"/>
                <a:ea typeface="宋体" pitchFamily="2" charset="-122"/>
              </a:rPr>
              <a:pPr lvl="0" indent="-342900"/>
              <a:t>2019/12/16</a:t>
            </a:fld>
            <a:endParaRPr lang="zh-CN" altLang="en-US" sz="1200">
              <a:solidFill>
                <a:srgbClr val="898989"/>
              </a:solidFill>
              <a:latin typeface="Arial" pitchFamily="34" charset="0"/>
              <a:ea typeface="宋体" pitchFamily="2" charset="-122"/>
            </a:endParaRPr>
          </a:p>
        </p:txBody>
      </p:sp>
      <p:sp>
        <p:nvSpPr>
          <p:cNvPr id="1048770" name="灯片编号占位符 1048769"/>
          <p:cNvSpPr>
            <a:spLocks noGrp="1"/>
          </p:cNvSpPr>
          <p:nvPr>
            <p:ph type="sldNum" sz="quarter" idx="4294967295"/>
          </p:nvPr>
        </p:nvSpPr>
        <p:spPr>
          <a:xfrm>
            <a:off x="64579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r"/>
            <a:fld id="{566ABCEB-ACFC-4714-9973-3DA970169C29}" type="slidenum">
              <a:rPr lang="zh-CN" altLang="en-US" sz="1200">
                <a:solidFill>
                  <a:srgbClr val="898989"/>
                </a:solidFill>
                <a:latin typeface="Arial" pitchFamily="34" charset="0"/>
                <a:ea typeface="宋体" pitchFamily="2" charset="-122"/>
              </a:rPr>
              <a:pPr lvl="0" indent="-342900" algn="r"/>
              <a:t>‹#›</a:t>
            </a:fld>
            <a:endParaRPr lang="zh-CN" altLang="en-US" sz="1200">
              <a:solidFill>
                <a:srgbClr val="898989"/>
              </a:solidFill>
              <a:latin typeface="Arial" pitchFamily="34" charset="0"/>
              <a:ea typeface="宋体" pitchFamily="2" charset="-122"/>
            </a:endParaRPr>
          </a:p>
        </p:txBody>
      </p:sp>
      <p:sp>
        <p:nvSpPr>
          <p:cNvPr id="1048769" name="页脚占位符 1048768"/>
          <p:cNvSpPr>
            <a:spLocks noGrp="1"/>
          </p:cNvSpPr>
          <p:nvPr>
            <p:ph type="ftr" sz="quarter" idx="4294967295"/>
          </p:nvPr>
        </p:nvSpPr>
        <p:spPr>
          <a:xfrm>
            <a:off x="3028950" y="6356350"/>
            <a:ext cx="30861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200">
              <a:solidFill>
                <a:srgbClr val="898989"/>
              </a:solidFill>
              <a:latin typeface="Arial" pitchFamily="34" charset="0"/>
              <a:ea typeface="宋体" pitchFamily="2" charset="-122"/>
            </a:endParaRPr>
          </a:p>
        </p:txBody>
      </p:sp>
    </p:spTree>
  </p:cSld>
  <p:clrMapOvr>
    <a:masterClrMapping/>
  </p:clrMapOvr>
</p:sldLayout>
</file>

<file path=ppt/slideLayouts/slideLayout18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1048785" name="Title 1"/>
          <p:cNvSpPr>
            <a:spLocks noGrp="1"/>
          </p:cNvSpPr>
          <p:nvPr>
            <p:ph type="title"/>
          </p:nvPr>
        </p:nvSpPr>
        <p:spPr/>
        <p:txBody>
          <a:bodyPr/>
          <a:lstStyle/>
          <a:p>
            <a:r>
              <a:rPr lang="en-US" altLang="zh-CN" smtClean="0"/>
              <a:t>单击此处编辑母版标题样式</a:t>
            </a:r>
            <a:endParaRPr lang="zh-CN" altLang="en-US"/>
          </a:p>
        </p:txBody>
      </p:sp>
      <p:sp>
        <p:nvSpPr>
          <p:cNvPr id="1048768" name="日期占位符 1048767"/>
          <p:cNvSpPr>
            <a:spLocks noGrp="1"/>
          </p:cNvSpPr>
          <p:nvPr>
            <p:ph type="dt" sz="half" idx="4294967295"/>
          </p:nvPr>
        </p:nvSpPr>
        <p:spPr>
          <a:xfrm>
            <a:off x="6286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fld id="{566ABCEB-ACFC-4714-9973-3DA970169C29}" type="datetime1">
              <a:rPr lang="zh-CN" altLang="en-US" sz="1200">
                <a:solidFill>
                  <a:srgbClr val="898989"/>
                </a:solidFill>
                <a:latin typeface="Arial" pitchFamily="34" charset="0"/>
                <a:ea typeface="宋体" pitchFamily="2" charset="-122"/>
              </a:rPr>
              <a:pPr lvl="0" indent="-342900"/>
              <a:t>2019/12/16</a:t>
            </a:fld>
            <a:endParaRPr lang="zh-CN" altLang="en-US" sz="1200">
              <a:solidFill>
                <a:srgbClr val="898989"/>
              </a:solidFill>
              <a:latin typeface="Arial" pitchFamily="34" charset="0"/>
              <a:ea typeface="宋体" pitchFamily="2" charset="-122"/>
            </a:endParaRPr>
          </a:p>
        </p:txBody>
      </p:sp>
      <p:sp>
        <p:nvSpPr>
          <p:cNvPr id="1048770" name="灯片编号占位符 1048769"/>
          <p:cNvSpPr>
            <a:spLocks noGrp="1"/>
          </p:cNvSpPr>
          <p:nvPr>
            <p:ph type="sldNum" sz="quarter" idx="4294967295"/>
          </p:nvPr>
        </p:nvSpPr>
        <p:spPr>
          <a:xfrm>
            <a:off x="64579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r"/>
            <a:fld id="{566ABCEB-ACFC-4714-9973-3DA970169C29}" type="slidenum">
              <a:rPr lang="zh-CN" altLang="en-US" sz="1200">
                <a:solidFill>
                  <a:srgbClr val="898989"/>
                </a:solidFill>
                <a:latin typeface="Arial" pitchFamily="34" charset="0"/>
                <a:ea typeface="宋体" pitchFamily="2" charset="-122"/>
              </a:rPr>
              <a:pPr lvl="0" indent="-342900" algn="r"/>
              <a:t>‹#›</a:t>
            </a:fld>
            <a:endParaRPr lang="zh-CN" altLang="en-US" sz="1200">
              <a:solidFill>
                <a:srgbClr val="898989"/>
              </a:solidFill>
              <a:latin typeface="Arial" pitchFamily="34" charset="0"/>
              <a:ea typeface="宋体" pitchFamily="2" charset="-122"/>
            </a:endParaRPr>
          </a:p>
        </p:txBody>
      </p:sp>
      <p:sp>
        <p:nvSpPr>
          <p:cNvPr id="1048769" name="页脚占位符 1048768"/>
          <p:cNvSpPr>
            <a:spLocks noGrp="1"/>
          </p:cNvSpPr>
          <p:nvPr>
            <p:ph type="ftr" sz="quarter" idx="4294967295"/>
          </p:nvPr>
        </p:nvSpPr>
        <p:spPr>
          <a:xfrm>
            <a:off x="3028950" y="6356350"/>
            <a:ext cx="30861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200">
              <a:solidFill>
                <a:srgbClr val="898989"/>
              </a:solidFill>
              <a:latin typeface="Arial" pitchFamily="34" charset="0"/>
              <a:ea typeface="宋体" pitchFamily="2" charset="-122"/>
            </a:endParaRPr>
          </a:p>
        </p:txBody>
      </p:sp>
    </p:spTree>
  </p:cSld>
  <p:clrMapOvr>
    <a:masterClrMapping/>
  </p:clrMapOvr>
</p:sldLayout>
</file>

<file path=ppt/slideLayouts/slideLayout18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1048768" name="日期占位符 1048767"/>
          <p:cNvSpPr>
            <a:spLocks noGrp="1"/>
          </p:cNvSpPr>
          <p:nvPr>
            <p:ph type="dt" sz="half" idx="4294967295"/>
          </p:nvPr>
        </p:nvSpPr>
        <p:spPr>
          <a:xfrm>
            <a:off x="6286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fld id="{566ABCEB-ACFC-4714-9973-3DA970169C29}" type="datetime1">
              <a:rPr lang="zh-CN" altLang="en-US" sz="1200">
                <a:solidFill>
                  <a:srgbClr val="898989"/>
                </a:solidFill>
                <a:latin typeface="Arial" pitchFamily="34" charset="0"/>
                <a:ea typeface="宋体" pitchFamily="2" charset="-122"/>
              </a:rPr>
              <a:pPr lvl="0" indent="-342900"/>
              <a:t>2019/12/16</a:t>
            </a:fld>
            <a:endParaRPr lang="zh-CN" altLang="en-US" sz="1200">
              <a:solidFill>
                <a:srgbClr val="898989"/>
              </a:solidFill>
              <a:latin typeface="Arial" pitchFamily="34" charset="0"/>
              <a:ea typeface="宋体" pitchFamily="2" charset="-122"/>
            </a:endParaRPr>
          </a:p>
        </p:txBody>
      </p:sp>
      <p:sp>
        <p:nvSpPr>
          <p:cNvPr id="1048770" name="灯片编号占位符 1048769"/>
          <p:cNvSpPr>
            <a:spLocks noGrp="1"/>
          </p:cNvSpPr>
          <p:nvPr>
            <p:ph type="sldNum" sz="quarter" idx="4294967295"/>
          </p:nvPr>
        </p:nvSpPr>
        <p:spPr>
          <a:xfrm>
            <a:off x="64579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r"/>
            <a:fld id="{566ABCEB-ACFC-4714-9973-3DA970169C29}" type="slidenum">
              <a:rPr lang="zh-CN" altLang="en-US" sz="1200">
                <a:solidFill>
                  <a:srgbClr val="898989"/>
                </a:solidFill>
                <a:latin typeface="Arial" pitchFamily="34" charset="0"/>
                <a:ea typeface="宋体" pitchFamily="2" charset="-122"/>
              </a:rPr>
              <a:pPr lvl="0" indent="-342900" algn="r"/>
              <a:t>‹#›</a:t>
            </a:fld>
            <a:endParaRPr lang="zh-CN" altLang="en-US" sz="1200">
              <a:solidFill>
                <a:srgbClr val="898989"/>
              </a:solidFill>
              <a:latin typeface="Arial" pitchFamily="34" charset="0"/>
              <a:ea typeface="宋体" pitchFamily="2" charset="-122"/>
            </a:endParaRPr>
          </a:p>
        </p:txBody>
      </p:sp>
      <p:sp>
        <p:nvSpPr>
          <p:cNvPr id="1048769" name="页脚占位符 1048768"/>
          <p:cNvSpPr>
            <a:spLocks noGrp="1"/>
          </p:cNvSpPr>
          <p:nvPr>
            <p:ph type="ftr" sz="quarter" idx="4294967295"/>
          </p:nvPr>
        </p:nvSpPr>
        <p:spPr>
          <a:xfrm>
            <a:off x="3028950" y="6356350"/>
            <a:ext cx="30861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200">
              <a:solidFill>
                <a:srgbClr val="898989"/>
              </a:solidFill>
              <a:latin typeface="Arial" pitchFamily="34" charset="0"/>
              <a:ea typeface="宋体" pitchFamily="2" charset="-122"/>
            </a:endParaRPr>
          </a:p>
        </p:txBody>
      </p:sp>
    </p:spTree>
  </p:cSld>
  <p:clrMapOvr>
    <a:masterClrMapping/>
  </p:clrMapOvr>
</p:sldLayout>
</file>

<file path=ppt/slideLayouts/slideLayout184.xml><?xml version="1.0" encoding="utf-8"?>
<p:sldLayout xmlns:a="http://schemas.openxmlformats.org/drawingml/2006/main" xmlns:r="http://schemas.openxmlformats.org/officeDocument/2006/relationships" xmlns:p="http://schemas.openxmlformats.org/presentationml/2006/main" type="objTx" preserve="1">
  <p:cSld name="内容和标题">
    <p:spTree>
      <p:nvGrpSpPr>
        <p:cNvPr id="1" name=""/>
        <p:cNvGrpSpPr/>
        <p:nvPr/>
      </p:nvGrpSpPr>
      <p:grpSpPr>
        <a:xfrm>
          <a:off x="0" y="0"/>
          <a:ext cx="0" cy="0"/>
          <a:chOff x="0" y="0"/>
          <a:chExt cx="0" cy="0"/>
        </a:xfrm>
      </p:grpSpPr>
      <p:sp>
        <p:nvSpPr>
          <p:cNvPr id="1048786" name="Title 1"/>
          <p:cNvSpPr>
            <a:spLocks noGrp="1"/>
          </p:cNvSpPr>
          <p:nvPr>
            <p:ph type="title"/>
          </p:nvPr>
        </p:nvSpPr>
        <p:spPr>
          <a:xfrm>
            <a:off x="629841" y="457200"/>
            <a:ext cx="2949177" cy="1600200"/>
          </a:xfrm>
        </p:spPr>
        <p:txBody>
          <a:bodyPr anchor="b"/>
          <a:lstStyle>
            <a:lvl1pPr>
              <a:defRPr sz="3200"/>
            </a:lvl1pPr>
          </a:lstStyle>
          <a:p>
            <a:r>
              <a:rPr lang="en-US" altLang="zh-CN" smtClean="0"/>
              <a:t>单击此处编辑母版标题样式</a:t>
            </a:r>
            <a:endParaRPr lang="zh-CN" altLang="en-US"/>
          </a:p>
        </p:txBody>
      </p:sp>
      <p:sp>
        <p:nvSpPr>
          <p:cNvPr id="1048787" name="Text Placeholder 3"/>
          <p:cNvSpPr>
            <a:spLocks noGrp="1"/>
          </p:cNvSpPr>
          <p:nvPr>
            <p:ph type="body" sz="half" idx="2"/>
          </p:nvPr>
        </p:nvSpPr>
        <p:spPr>
          <a:xfrm>
            <a:off x="629841" y="2057400"/>
            <a:ext cx="294917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ltLang="zh-CN" smtClean="0"/>
              <a:t>单击此处编辑母版文本样式</a:t>
            </a:r>
          </a:p>
        </p:txBody>
      </p:sp>
      <p:sp>
        <p:nvSpPr>
          <p:cNvPr id="1048788" name="Content Placeholder 2"/>
          <p:cNvSpPr>
            <a:spLocks noGrp="1"/>
          </p:cNvSpPr>
          <p:nvPr>
            <p:ph idx="1"/>
          </p:nvPr>
        </p:nvSpPr>
        <p:spPr>
          <a:xfrm>
            <a:off x="3887391" y="987424"/>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ltLang="zh-CN" smtClean="0"/>
              <a:t>单击此处编辑母版文本样式</a:t>
            </a:r>
          </a:p>
          <a:p>
            <a:pPr lvl="1"/>
            <a:r>
              <a:rPr lang="en-US" altLang="zh-CN" smtClean="0"/>
              <a:t>第二级</a:t>
            </a:r>
          </a:p>
          <a:p>
            <a:pPr lvl="2"/>
            <a:r>
              <a:rPr lang="en-US" altLang="zh-CN" smtClean="0"/>
              <a:t>第三级</a:t>
            </a:r>
          </a:p>
          <a:p>
            <a:pPr lvl="3"/>
            <a:r>
              <a:rPr lang="en-US" altLang="zh-CN" smtClean="0"/>
              <a:t>第四级</a:t>
            </a:r>
          </a:p>
          <a:p>
            <a:pPr lvl="4"/>
            <a:r>
              <a:rPr lang="en-US" altLang="zh-CN" smtClean="0"/>
              <a:t>第五级</a:t>
            </a:r>
          </a:p>
        </p:txBody>
      </p:sp>
      <p:sp>
        <p:nvSpPr>
          <p:cNvPr id="1048768" name="日期占位符 1048767"/>
          <p:cNvSpPr>
            <a:spLocks noGrp="1"/>
          </p:cNvSpPr>
          <p:nvPr>
            <p:ph type="dt" sz="half" idx="4294967295"/>
          </p:nvPr>
        </p:nvSpPr>
        <p:spPr>
          <a:xfrm>
            <a:off x="6286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fld id="{566ABCEB-ACFC-4714-9973-3DA970169C29}" type="datetime1">
              <a:rPr lang="zh-CN" altLang="en-US" sz="1200">
                <a:solidFill>
                  <a:srgbClr val="898989"/>
                </a:solidFill>
                <a:latin typeface="Arial" pitchFamily="34" charset="0"/>
                <a:ea typeface="宋体" pitchFamily="2" charset="-122"/>
              </a:rPr>
              <a:pPr lvl="0" indent="-342900"/>
              <a:t>2019/12/16</a:t>
            </a:fld>
            <a:endParaRPr lang="zh-CN" altLang="en-US" sz="1200">
              <a:solidFill>
                <a:srgbClr val="898989"/>
              </a:solidFill>
              <a:latin typeface="Arial" pitchFamily="34" charset="0"/>
              <a:ea typeface="宋体" pitchFamily="2" charset="-122"/>
            </a:endParaRPr>
          </a:p>
        </p:txBody>
      </p:sp>
      <p:sp>
        <p:nvSpPr>
          <p:cNvPr id="1048770" name="灯片编号占位符 1048769"/>
          <p:cNvSpPr>
            <a:spLocks noGrp="1"/>
          </p:cNvSpPr>
          <p:nvPr>
            <p:ph type="sldNum" sz="quarter" idx="4294967295"/>
          </p:nvPr>
        </p:nvSpPr>
        <p:spPr>
          <a:xfrm>
            <a:off x="64579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r"/>
            <a:fld id="{566ABCEB-ACFC-4714-9973-3DA970169C29}" type="slidenum">
              <a:rPr lang="zh-CN" altLang="en-US" sz="1200">
                <a:solidFill>
                  <a:srgbClr val="898989"/>
                </a:solidFill>
                <a:latin typeface="Arial" pitchFamily="34" charset="0"/>
                <a:ea typeface="宋体" pitchFamily="2" charset="-122"/>
              </a:rPr>
              <a:pPr lvl="0" indent="-342900" algn="r"/>
              <a:t>‹#›</a:t>
            </a:fld>
            <a:endParaRPr lang="zh-CN" altLang="en-US" sz="1200">
              <a:solidFill>
                <a:srgbClr val="898989"/>
              </a:solidFill>
              <a:latin typeface="Arial" pitchFamily="34" charset="0"/>
              <a:ea typeface="宋体" pitchFamily="2" charset="-122"/>
            </a:endParaRPr>
          </a:p>
        </p:txBody>
      </p:sp>
      <p:sp>
        <p:nvSpPr>
          <p:cNvPr id="1048769" name="页脚占位符 1048768"/>
          <p:cNvSpPr>
            <a:spLocks noGrp="1"/>
          </p:cNvSpPr>
          <p:nvPr>
            <p:ph type="ftr" sz="quarter" idx="4294967295"/>
          </p:nvPr>
        </p:nvSpPr>
        <p:spPr>
          <a:xfrm>
            <a:off x="3028950" y="6356350"/>
            <a:ext cx="30861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200">
              <a:solidFill>
                <a:srgbClr val="898989"/>
              </a:solidFill>
              <a:latin typeface="Arial" pitchFamily="34" charset="0"/>
              <a:ea typeface="宋体" pitchFamily="2" charset="-122"/>
            </a:endParaRPr>
          </a:p>
        </p:txBody>
      </p:sp>
    </p:spTree>
  </p:cSld>
  <p:clrMapOvr>
    <a:masterClrMapping/>
  </p:clrMapOvr>
</p:sldLayout>
</file>

<file path=ppt/slideLayouts/slideLayout185.xml><?xml version="1.0" encoding="utf-8"?>
<p:sldLayout xmlns:a="http://schemas.openxmlformats.org/drawingml/2006/main" xmlns:r="http://schemas.openxmlformats.org/officeDocument/2006/relationships" xmlns:p="http://schemas.openxmlformats.org/presentationml/2006/main" type="picTx" preserve="1">
  <p:cSld name="图片和标题">
    <p:spTree>
      <p:nvGrpSpPr>
        <p:cNvPr id="1" name=""/>
        <p:cNvGrpSpPr/>
        <p:nvPr/>
      </p:nvGrpSpPr>
      <p:grpSpPr>
        <a:xfrm>
          <a:off x="0" y="0"/>
          <a:ext cx="0" cy="0"/>
          <a:chOff x="0" y="0"/>
          <a:chExt cx="0" cy="0"/>
        </a:xfrm>
      </p:grpSpPr>
      <p:sp>
        <p:nvSpPr>
          <p:cNvPr id="1048789" name="Title 1"/>
          <p:cNvSpPr>
            <a:spLocks noGrp="1"/>
          </p:cNvSpPr>
          <p:nvPr>
            <p:ph type="title"/>
          </p:nvPr>
        </p:nvSpPr>
        <p:spPr>
          <a:xfrm>
            <a:off x="629841" y="457200"/>
            <a:ext cx="2949177" cy="1600200"/>
          </a:xfrm>
        </p:spPr>
        <p:txBody>
          <a:bodyPr anchor="b"/>
          <a:lstStyle>
            <a:lvl1pPr>
              <a:defRPr sz="3200"/>
            </a:lvl1pPr>
          </a:lstStyle>
          <a:p>
            <a:r>
              <a:rPr lang="en-US" altLang="zh-CN" smtClean="0"/>
              <a:t>单击此处编辑母版标题样式</a:t>
            </a:r>
            <a:endParaRPr lang="zh-CN" altLang="en-US"/>
          </a:p>
        </p:txBody>
      </p:sp>
      <p:sp>
        <p:nvSpPr>
          <p:cNvPr id="1048790" name="Text Placeholder 3"/>
          <p:cNvSpPr>
            <a:spLocks noGrp="1"/>
          </p:cNvSpPr>
          <p:nvPr>
            <p:ph type="body" sz="half" idx="2"/>
          </p:nvPr>
        </p:nvSpPr>
        <p:spPr>
          <a:xfrm>
            <a:off x="629841" y="2057400"/>
            <a:ext cx="294917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ltLang="zh-CN" smtClean="0"/>
              <a:t>单击此处编辑母版文本样式</a:t>
            </a:r>
          </a:p>
        </p:txBody>
      </p:sp>
      <p:sp>
        <p:nvSpPr>
          <p:cNvPr id="1048791" name="Picture Placeholder 2"/>
          <p:cNvSpPr>
            <a:spLocks noGrp="1"/>
          </p:cNvSpPr>
          <p:nvPr>
            <p:ph type="pic" idx="1"/>
          </p:nvPr>
        </p:nvSpPr>
        <p:spPr>
          <a:xfrm>
            <a:off x="3887391" y="987424"/>
            <a:ext cx="4629150" cy="4873625"/>
          </a:xfrm>
        </p:spPr>
        <p:txBody>
          <a:bodyPr/>
          <a:lstStyle>
            <a:lvl1pPr marL="0" indent="0">
              <a:buNone/>
              <a:defRPr sz="3200"/>
            </a:lvl1pPr>
            <a:lvl2pPr marL="457200" indent="0">
              <a:buNone/>
              <a:defRPr sz="2800"/>
            </a:lvl2pPr>
            <a:lvl3pPr marL="914400" indent="0">
              <a:buNone/>
              <a:defRPr sz="20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1048768" name="日期占位符 1048767"/>
          <p:cNvSpPr>
            <a:spLocks noGrp="1"/>
          </p:cNvSpPr>
          <p:nvPr>
            <p:ph type="dt" sz="half" idx="4294967295"/>
          </p:nvPr>
        </p:nvSpPr>
        <p:spPr>
          <a:xfrm>
            <a:off x="6286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fld id="{566ABCEB-ACFC-4714-9973-3DA970169C29}" type="datetime1">
              <a:rPr lang="zh-CN" altLang="en-US" sz="1200">
                <a:solidFill>
                  <a:srgbClr val="898989"/>
                </a:solidFill>
                <a:latin typeface="Arial" pitchFamily="34" charset="0"/>
                <a:ea typeface="宋体" pitchFamily="2" charset="-122"/>
              </a:rPr>
              <a:pPr lvl="0" indent="-342900"/>
              <a:t>2019/12/16</a:t>
            </a:fld>
            <a:endParaRPr lang="zh-CN" altLang="en-US" sz="1200">
              <a:solidFill>
                <a:srgbClr val="898989"/>
              </a:solidFill>
              <a:latin typeface="Arial" pitchFamily="34" charset="0"/>
              <a:ea typeface="宋体" pitchFamily="2" charset="-122"/>
            </a:endParaRPr>
          </a:p>
        </p:txBody>
      </p:sp>
      <p:sp>
        <p:nvSpPr>
          <p:cNvPr id="1048770" name="灯片编号占位符 1048769"/>
          <p:cNvSpPr>
            <a:spLocks noGrp="1"/>
          </p:cNvSpPr>
          <p:nvPr>
            <p:ph type="sldNum" sz="quarter" idx="4294967295"/>
          </p:nvPr>
        </p:nvSpPr>
        <p:spPr>
          <a:xfrm>
            <a:off x="64579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r"/>
            <a:fld id="{566ABCEB-ACFC-4714-9973-3DA970169C29}" type="slidenum">
              <a:rPr lang="zh-CN" altLang="en-US" sz="1200">
                <a:solidFill>
                  <a:srgbClr val="898989"/>
                </a:solidFill>
                <a:latin typeface="Arial" pitchFamily="34" charset="0"/>
                <a:ea typeface="宋体" pitchFamily="2" charset="-122"/>
              </a:rPr>
              <a:pPr lvl="0" indent="-342900" algn="r"/>
              <a:t>‹#›</a:t>
            </a:fld>
            <a:endParaRPr lang="zh-CN" altLang="en-US" sz="1200">
              <a:solidFill>
                <a:srgbClr val="898989"/>
              </a:solidFill>
              <a:latin typeface="Arial" pitchFamily="34" charset="0"/>
              <a:ea typeface="宋体" pitchFamily="2" charset="-122"/>
            </a:endParaRPr>
          </a:p>
        </p:txBody>
      </p:sp>
      <p:sp>
        <p:nvSpPr>
          <p:cNvPr id="1048769" name="页脚占位符 1048768"/>
          <p:cNvSpPr>
            <a:spLocks noGrp="1"/>
          </p:cNvSpPr>
          <p:nvPr>
            <p:ph type="ftr" sz="quarter" idx="4294967295"/>
          </p:nvPr>
        </p:nvSpPr>
        <p:spPr>
          <a:xfrm>
            <a:off x="3028950" y="6356350"/>
            <a:ext cx="30861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200">
              <a:solidFill>
                <a:srgbClr val="898989"/>
              </a:solidFill>
              <a:latin typeface="Arial" pitchFamily="34" charset="0"/>
              <a:ea typeface="宋体" pitchFamily="2" charset="-122"/>
            </a:endParaRPr>
          </a:p>
        </p:txBody>
      </p:sp>
    </p:spTree>
  </p:cSld>
  <p:clrMapOvr>
    <a:masterClrMapping/>
  </p:clrMapOvr>
</p:sldLayout>
</file>

<file path=ppt/slideLayouts/slideLayout18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1048792" name="Title 1"/>
          <p:cNvSpPr>
            <a:spLocks noGrp="1"/>
          </p:cNvSpPr>
          <p:nvPr>
            <p:ph type="title"/>
          </p:nvPr>
        </p:nvSpPr>
        <p:spPr/>
        <p:txBody>
          <a:bodyPr/>
          <a:lstStyle/>
          <a:p>
            <a:r>
              <a:rPr lang="en-US" altLang="zh-CN" smtClean="0"/>
              <a:t>单击此处编辑母版标题样式</a:t>
            </a:r>
            <a:endParaRPr lang="zh-CN" altLang="en-US"/>
          </a:p>
        </p:txBody>
      </p:sp>
      <p:sp>
        <p:nvSpPr>
          <p:cNvPr id="1048793" name="Vertical Text Placeholder 2"/>
          <p:cNvSpPr>
            <a:spLocks noGrp="1"/>
          </p:cNvSpPr>
          <p:nvPr>
            <p:ph type="body" orient="vert" idx="1"/>
          </p:nvPr>
        </p:nvSpPr>
        <p:spPr/>
        <p:txBody>
          <a:bodyPr vert="eaVert"/>
          <a:lstStyle/>
          <a:p>
            <a:pPr lvl="0"/>
            <a:r>
              <a:rPr lang="en-US" altLang="zh-CN" smtClean="0"/>
              <a:t>单击此处编辑母版文本样式</a:t>
            </a:r>
          </a:p>
          <a:p>
            <a:pPr lvl="1"/>
            <a:r>
              <a:rPr lang="en-US" altLang="zh-CN" smtClean="0"/>
              <a:t>第二级</a:t>
            </a:r>
          </a:p>
          <a:p>
            <a:pPr lvl="2"/>
            <a:r>
              <a:rPr lang="en-US" altLang="zh-CN" smtClean="0"/>
              <a:t>第三级</a:t>
            </a:r>
          </a:p>
          <a:p>
            <a:pPr lvl="3"/>
            <a:r>
              <a:rPr lang="en-US" altLang="zh-CN" smtClean="0"/>
              <a:t>第四级</a:t>
            </a:r>
          </a:p>
          <a:p>
            <a:pPr lvl="4"/>
            <a:r>
              <a:rPr lang="en-US" altLang="zh-CN" smtClean="0"/>
              <a:t>第五级</a:t>
            </a:r>
          </a:p>
        </p:txBody>
      </p:sp>
      <p:sp>
        <p:nvSpPr>
          <p:cNvPr id="1048768" name="日期占位符 1048767"/>
          <p:cNvSpPr>
            <a:spLocks noGrp="1"/>
          </p:cNvSpPr>
          <p:nvPr>
            <p:ph type="dt" sz="half" idx="4294967295"/>
          </p:nvPr>
        </p:nvSpPr>
        <p:spPr>
          <a:xfrm>
            <a:off x="6286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fld id="{566ABCEB-ACFC-4714-9973-3DA970169C29}" type="datetime1">
              <a:rPr lang="zh-CN" altLang="en-US" sz="1200">
                <a:solidFill>
                  <a:srgbClr val="898989"/>
                </a:solidFill>
                <a:latin typeface="Arial" pitchFamily="34" charset="0"/>
                <a:ea typeface="宋体" pitchFamily="2" charset="-122"/>
              </a:rPr>
              <a:pPr lvl="0" indent="-342900"/>
              <a:t>2019/12/16</a:t>
            </a:fld>
            <a:endParaRPr lang="zh-CN" altLang="en-US" sz="1200">
              <a:solidFill>
                <a:srgbClr val="898989"/>
              </a:solidFill>
              <a:latin typeface="Arial" pitchFamily="34" charset="0"/>
              <a:ea typeface="宋体" pitchFamily="2" charset="-122"/>
            </a:endParaRPr>
          </a:p>
        </p:txBody>
      </p:sp>
      <p:sp>
        <p:nvSpPr>
          <p:cNvPr id="1048770" name="灯片编号占位符 1048769"/>
          <p:cNvSpPr>
            <a:spLocks noGrp="1"/>
          </p:cNvSpPr>
          <p:nvPr>
            <p:ph type="sldNum" sz="quarter" idx="4294967295"/>
          </p:nvPr>
        </p:nvSpPr>
        <p:spPr>
          <a:xfrm>
            <a:off x="64579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r"/>
            <a:fld id="{566ABCEB-ACFC-4714-9973-3DA970169C29}" type="slidenum">
              <a:rPr lang="zh-CN" altLang="en-US" sz="1200">
                <a:solidFill>
                  <a:srgbClr val="898989"/>
                </a:solidFill>
                <a:latin typeface="Arial" pitchFamily="34" charset="0"/>
                <a:ea typeface="宋体" pitchFamily="2" charset="-122"/>
              </a:rPr>
              <a:pPr lvl="0" indent="-342900" algn="r"/>
              <a:t>‹#›</a:t>
            </a:fld>
            <a:endParaRPr lang="zh-CN" altLang="en-US" sz="1200">
              <a:solidFill>
                <a:srgbClr val="898989"/>
              </a:solidFill>
              <a:latin typeface="Arial" pitchFamily="34" charset="0"/>
              <a:ea typeface="宋体" pitchFamily="2" charset="-122"/>
            </a:endParaRPr>
          </a:p>
        </p:txBody>
      </p:sp>
      <p:sp>
        <p:nvSpPr>
          <p:cNvPr id="1048769" name="页脚占位符 1048768"/>
          <p:cNvSpPr>
            <a:spLocks noGrp="1"/>
          </p:cNvSpPr>
          <p:nvPr>
            <p:ph type="ftr" sz="quarter" idx="4294967295"/>
          </p:nvPr>
        </p:nvSpPr>
        <p:spPr>
          <a:xfrm>
            <a:off x="3028950" y="6356350"/>
            <a:ext cx="30861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200">
              <a:solidFill>
                <a:srgbClr val="898989"/>
              </a:solidFill>
              <a:latin typeface="Arial" pitchFamily="34" charset="0"/>
              <a:ea typeface="宋体" pitchFamily="2" charset="-122"/>
            </a:endParaRPr>
          </a:p>
        </p:txBody>
      </p:sp>
    </p:spTree>
  </p:cSld>
  <p:clrMapOvr>
    <a:masterClrMapping/>
  </p:clrMapOvr>
</p:sldLayout>
</file>

<file path=ppt/slideLayouts/slideLayout187.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1048794" name="Vertical Title 1"/>
          <p:cNvSpPr>
            <a:spLocks noGrp="1"/>
          </p:cNvSpPr>
          <p:nvPr>
            <p:ph type="title" orient="vert"/>
          </p:nvPr>
        </p:nvSpPr>
        <p:spPr>
          <a:xfrm>
            <a:off x="6543675" y="365125"/>
            <a:ext cx="1971675" cy="5811838"/>
          </a:xfrm>
        </p:spPr>
        <p:txBody>
          <a:bodyPr vert="eaVert"/>
          <a:lstStyle/>
          <a:p>
            <a:r>
              <a:rPr lang="en-US" altLang="zh-CN" smtClean="0"/>
              <a:t>单击此处编辑母版标题样式</a:t>
            </a:r>
            <a:endParaRPr lang="zh-CN" altLang="en-US"/>
          </a:p>
        </p:txBody>
      </p:sp>
      <p:sp>
        <p:nvSpPr>
          <p:cNvPr id="1048795" name="Vertical Text Placeholder 2"/>
          <p:cNvSpPr>
            <a:spLocks noGrp="1"/>
          </p:cNvSpPr>
          <p:nvPr>
            <p:ph type="body" orient="vert" idx="1"/>
          </p:nvPr>
        </p:nvSpPr>
        <p:spPr>
          <a:xfrm>
            <a:off x="628650" y="365125"/>
            <a:ext cx="5800725" cy="5811838"/>
          </a:xfrm>
        </p:spPr>
        <p:txBody>
          <a:bodyPr vert="eaVert"/>
          <a:lstStyle/>
          <a:p>
            <a:pPr lvl="0"/>
            <a:r>
              <a:rPr lang="en-US" altLang="zh-CN" smtClean="0"/>
              <a:t>单击此处编辑母版文本样式</a:t>
            </a:r>
          </a:p>
          <a:p>
            <a:pPr lvl="1"/>
            <a:r>
              <a:rPr lang="en-US" altLang="zh-CN" smtClean="0"/>
              <a:t>第二级</a:t>
            </a:r>
          </a:p>
          <a:p>
            <a:pPr lvl="2"/>
            <a:r>
              <a:rPr lang="en-US" altLang="zh-CN" smtClean="0"/>
              <a:t>第三级</a:t>
            </a:r>
          </a:p>
          <a:p>
            <a:pPr lvl="3"/>
            <a:r>
              <a:rPr lang="en-US" altLang="zh-CN" smtClean="0"/>
              <a:t>第四级</a:t>
            </a:r>
          </a:p>
          <a:p>
            <a:pPr lvl="4"/>
            <a:r>
              <a:rPr lang="en-US" altLang="zh-CN" smtClean="0"/>
              <a:t>第五级</a:t>
            </a:r>
          </a:p>
        </p:txBody>
      </p:sp>
      <p:sp>
        <p:nvSpPr>
          <p:cNvPr id="1048768" name="日期占位符 1048767"/>
          <p:cNvSpPr>
            <a:spLocks noGrp="1"/>
          </p:cNvSpPr>
          <p:nvPr>
            <p:ph type="dt" sz="half" idx="4294967295"/>
          </p:nvPr>
        </p:nvSpPr>
        <p:spPr>
          <a:xfrm>
            <a:off x="6286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fld id="{566ABCEB-ACFC-4714-9973-3DA970169C29}" type="datetime1">
              <a:rPr lang="zh-CN" altLang="en-US" sz="1200">
                <a:solidFill>
                  <a:srgbClr val="898989"/>
                </a:solidFill>
                <a:latin typeface="Arial" pitchFamily="34" charset="0"/>
                <a:ea typeface="宋体" pitchFamily="2" charset="-122"/>
              </a:rPr>
              <a:pPr lvl="0" indent="-342900"/>
              <a:t>2019/12/16</a:t>
            </a:fld>
            <a:endParaRPr lang="zh-CN" altLang="en-US" sz="1200">
              <a:solidFill>
                <a:srgbClr val="898989"/>
              </a:solidFill>
              <a:latin typeface="Arial" pitchFamily="34" charset="0"/>
              <a:ea typeface="宋体" pitchFamily="2" charset="-122"/>
            </a:endParaRPr>
          </a:p>
        </p:txBody>
      </p:sp>
      <p:sp>
        <p:nvSpPr>
          <p:cNvPr id="1048770" name="灯片编号占位符 1048769"/>
          <p:cNvSpPr>
            <a:spLocks noGrp="1"/>
          </p:cNvSpPr>
          <p:nvPr>
            <p:ph type="sldNum" sz="quarter" idx="4294967295"/>
          </p:nvPr>
        </p:nvSpPr>
        <p:spPr>
          <a:xfrm>
            <a:off x="64579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r"/>
            <a:fld id="{566ABCEB-ACFC-4714-9973-3DA970169C29}" type="slidenum">
              <a:rPr lang="zh-CN" altLang="en-US" sz="1200">
                <a:solidFill>
                  <a:srgbClr val="898989"/>
                </a:solidFill>
                <a:latin typeface="Arial" pitchFamily="34" charset="0"/>
                <a:ea typeface="宋体" pitchFamily="2" charset="-122"/>
              </a:rPr>
              <a:pPr lvl="0" indent="-342900" algn="r"/>
              <a:t>‹#›</a:t>
            </a:fld>
            <a:endParaRPr lang="zh-CN" altLang="en-US" sz="1200">
              <a:solidFill>
                <a:srgbClr val="898989"/>
              </a:solidFill>
              <a:latin typeface="Arial" pitchFamily="34" charset="0"/>
              <a:ea typeface="宋体" pitchFamily="2" charset="-122"/>
            </a:endParaRPr>
          </a:p>
        </p:txBody>
      </p:sp>
      <p:sp>
        <p:nvSpPr>
          <p:cNvPr id="1048769" name="页脚占位符 1048768"/>
          <p:cNvSpPr>
            <a:spLocks noGrp="1"/>
          </p:cNvSpPr>
          <p:nvPr>
            <p:ph type="ftr" sz="quarter" idx="4294967295"/>
          </p:nvPr>
        </p:nvSpPr>
        <p:spPr>
          <a:xfrm>
            <a:off x="3028950" y="6356350"/>
            <a:ext cx="30861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200">
              <a:solidFill>
                <a:srgbClr val="898989"/>
              </a:solidFill>
              <a:latin typeface="Arial" pitchFamily="34" charset="0"/>
              <a:ea typeface="宋体" pitchFamily="2" charset="-122"/>
            </a:endParaRPr>
          </a:p>
        </p:txBody>
      </p:sp>
    </p:spTree>
  </p:cSld>
  <p:clrMapOvr>
    <a:masterClrMapping/>
  </p:clrMapOvr>
</p:sldLayout>
</file>

<file path=ppt/slideLayouts/slideLayout18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1049282" name="Title 1"/>
          <p:cNvSpPr>
            <a:spLocks noGrp="1"/>
          </p:cNvSpPr>
          <p:nvPr>
            <p:ph type="ctrTitle"/>
          </p:nvPr>
        </p:nvSpPr>
        <p:spPr>
          <a:xfrm>
            <a:off x="1143000" y="1122363"/>
            <a:ext cx="6858000" cy="2387600"/>
          </a:xfrm>
        </p:spPr>
        <p:txBody>
          <a:bodyPr anchor="b"/>
          <a:lstStyle>
            <a:lvl1pPr>
              <a:defRPr sz="6000"/>
            </a:lvl1pPr>
          </a:lstStyle>
          <a:p>
            <a:r>
              <a:rPr lang="en-US" altLang="zh-CN" smtClean="0"/>
              <a:t>单击此处编辑母版标题样式</a:t>
            </a:r>
            <a:endParaRPr lang="zh-CN" altLang="en-US"/>
          </a:p>
        </p:txBody>
      </p:sp>
      <p:sp>
        <p:nvSpPr>
          <p:cNvPr id="104928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ltLang="zh-CN" smtClean="0"/>
              <a:t>单击此处编辑母版副标题样式</a:t>
            </a:r>
            <a:endParaRPr lang="zh-CN" altLang="en-US"/>
          </a:p>
        </p:txBody>
      </p:sp>
      <p:sp>
        <p:nvSpPr>
          <p:cNvPr id="1049279" name="日期占位符 1049278"/>
          <p:cNvSpPr>
            <a:spLocks noGrp="1"/>
          </p:cNvSpPr>
          <p:nvPr>
            <p:ph type="dt" sz="half" idx="4294967295"/>
          </p:nvPr>
        </p:nvSpPr>
        <p:spPr>
          <a:xfrm>
            <a:off x="6286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fld id="{566ABCEB-ACFC-4714-9973-3DA970169C29}" type="datetime1">
              <a:rPr lang="zh-CN" altLang="en-US" sz="1200">
                <a:solidFill>
                  <a:srgbClr val="898989"/>
                </a:solidFill>
                <a:latin typeface="Arial" pitchFamily="34" charset="0"/>
                <a:ea typeface="宋体" pitchFamily="2" charset="-122"/>
              </a:rPr>
              <a:pPr lvl="0" indent="-342900"/>
              <a:t>2019/12/16</a:t>
            </a:fld>
            <a:endParaRPr lang="zh-CN" altLang="en-US" sz="1200">
              <a:solidFill>
                <a:srgbClr val="898989"/>
              </a:solidFill>
              <a:latin typeface="Arial" pitchFamily="34" charset="0"/>
              <a:ea typeface="宋体" pitchFamily="2" charset="-122"/>
            </a:endParaRPr>
          </a:p>
        </p:txBody>
      </p:sp>
      <p:sp>
        <p:nvSpPr>
          <p:cNvPr id="1049281" name="灯片编号占位符 1049280"/>
          <p:cNvSpPr>
            <a:spLocks noGrp="1"/>
          </p:cNvSpPr>
          <p:nvPr>
            <p:ph type="sldNum" sz="quarter" idx="4294967295"/>
          </p:nvPr>
        </p:nvSpPr>
        <p:spPr>
          <a:xfrm>
            <a:off x="64579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r"/>
            <a:fld id="{566ABCEB-ACFC-4714-9973-3DA970169C29}" type="slidenum">
              <a:rPr lang="zh-CN" altLang="en-US" sz="1200">
                <a:solidFill>
                  <a:srgbClr val="898989"/>
                </a:solidFill>
                <a:latin typeface="Arial" pitchFamily="34" charset="0"/>
                <a:ea typeface="宋体" pitchFamily="2" charset="-122"/>
              </a:rPr>
              <a:pPr lvl="0" indent="-342900" algn="r"/>
              <a:t>‹#›</a:t>
            </a:fld>
            <a:endParaRPr lang="zh-CN" altLang="en-US" sz="1200">
              <a:solidFill>
                <a:srgbClr val="898989"/>
              </a:solidFill>
              <a:latin typeface="Arial" pitchFamily="34" charset="0"/>
              <a:ea typeface="宋体" pitchFamily="2" charset="-122"/>
            </a:endParaRPr>
          </a:p>
        </p:txBody>
      </p:sp>
      <p:sp>
        <p:nvSpPr>
          <p:cNvPr id="1049280" name="页脚占位符 1049279"/>
          <p:cNvSpPr>
            <a:spLocks noGrp="1"/>
          </p:cNvSpPr>
          <p:nvPr>
            <p:ph type="ftr" sz="quarter" idx="4294967295"/>
          </p:nvPr>
        </p:nvSpPr>
        <p:spPr>
          <a:xfrm>
            <a:off x="3028950" y="6356350"/>
            <a:ext cx="30861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200">
              <a:solidFill>
                <a:srgbClr val="898989"/>
              </a:solidFill>
              <a:latin typeface="Arial" pitchFamily="34" charset="0"/>
              <a:ea typeface="宋体" pitchFamily="2" charset="-122"/>
            </a:endParaRPr>
          </a:p>
        </p:txBody>
      </p:sp>
    </p:spTree>
  </p:cSld>
  <p:clrMapOvr>
    <a:masterClrMapping/>
  </p:clrMapOvr>
</p:sldLayout>
</file>

<file path=ppt/slideLayouts/slideLayout18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1049284" name="Title 1"/>
          <p:cNvSpPr>
            <a:spLocks noGrp="1"/>
          </p:cNvSpPr>
          <p:nvPr>
            <p:ph type="title"/>
          </p:nvPr>
        </p:nvSpPr>
        <p:spPr/>
        <p:txBody>
          <a:bodyPr/>
          <a:lstStyle/>
          <a:p>
            <a:r>
              <a:rPr lang="en-US" altLang="zh-CN" smtClean="0"/>
              <a:t>单击此处编辑母版标题样式</a:t>
            </a:r>
            <a:endParaRPr lang="zh-CN" altLang="en-US"/>
          </a:p>
        </p:txBody>
      </p:sp>
      <p:sp>
        <p:nvSpPr>
          <p:cNvPr id="1049285" name="Content Placeholder 2"/>
          <p:cNvSpPr>
            <a:spLocks noGrp="1"/>
          </p:cNvSpPr>
          <p:nvPr>
            <p:ph idx="1"/>
          </p:nvPr>
        </p:nvSpPr>
        <p:spPr/>
        <p:txBody>
          <a:bodyPr/>
          <a:lstStyle/>
          <a:p>
            <a:pPr lvl="0"/>
            <a:r>
              <a:rPr lang="en-US" altLang="zh-CN" smtClean="0"/>
              <a:t>单击此处编辑母版文本样式</a:t>
            </a:r>
          </a:p>
          <a:p>
            <a:pPr lvl="1"/>
            <a:r>
              <a:rPr lang="en-US" altLang="zh-CN" smtClean="0"/>
              <a:t>第二级</a:t>
            </a:r>
          </a:p>
          <a:p>
            <a:pPr lvl="2"/>
            <a:r>
              <a:rPr lang="en-US" altLang="zh-CN" smtClean="0"/>
              <a:t>第三级</a:t>
            </a:r>
          </a:p>
          <a:p>
            <a:pPr lvl="3"/>
            <a:r>
              <a:rPr lang="en-US" altLang="zh-CN" smtClean="0"/>
              <a:t>第四级</a:t>
            </a:r>
          </a:p>
          <a:p>
            <a:pPr lvl="4"/>
            <a:r>
              <a:rPr lang="en-US" altLang="zh-CN" smtClean="0"/>
              <a:t>第五级</a:t>
            </a:r>
          </a:p>
        </p:txBody>
      </p:sp>
      <p:sp>
        <p:nvSpPr>
          <p:cNvPr id="1049279" name="日期占位符 1049278"/>
          <p:cNvSpPr>
            <a:spLocks noGrp="1"/>
          </p:cNvSpPr>
          <p:nvPr>
            <p:ph type="dt" sz="half" idx="4294967295"/>
          </p:nvPr>
        </p:nvSpPr>
        <p:spPr>
          <a:xfrm>
            <a:off x="6286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fld id="{566ABCEB-ACFC-4714-9973-3DA970169C29}" type="datetime1">
              <a:rPr lang="zh-CN" altLang="en-US" sz="1200">
                <a:solidFill>
                  <a:srgbClr val="898989"/>
                </a:solidFill>
                <a:latin typeface="Arial" pitchFamily="34" charset="0"/>
                <a:ea typeface="宋体" pitchFamily="2" charset="-122"/>
              </a:rPr>
              <a:pPr lvl="0" indent="-342900"/>
              <a:t>2019/12/16</a:t>
            </a:fld>
            <a:endParaRPr lang="zh-CN" altLang="en-US" sz="1200">
              <a:solidFill>
                <a:srgbClr val="898989"/>
              </a:solidFill>
              <a:latin typeface="Arial" pitchFamily="34" charset="0"/>
              <a:ea typeface="宋体" pitchFamily="2" charset="-122"/>
            </a:endParaRPr>
          </a:p>
        </p:txBody>
      </p:sp>
      <p:sp>
        <p:nvSpPr>
          <p:cNvPr id="1049281" name="灯片编号占位符 1049280"/>
          <p:cNvSpPr>
            <a:spLocks noGrp="1"/>
          </p:cNvSpPr>
          <p:nvPr>
            <p:ph type="sldNum" sz="quarter" idx="4294967295"/>
          </p:nvPr>
        </p:nvSpPr>
        <p:spPr>
          <a:xfrm>
            <a:off x="64579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r"/>
            <a:fld id="{566ABCEB-ACFC-4714-9973-3DA970169C29}" type="slidenum">
              <a:rPr lang="zh-CN" altLang="en-US" sz="1200">
                <a:solidFill>
                  <a:srgbClr val="898989"/>
                </a:solidFill>
                <a:latin typeface="Arial" pitchFamily="34" charset="0"/>
                <a:ea typeface="宋体" pitchFamily="2" charset="-122"/>
              </a:rPr>
              <a:pPr lvl="0" indent="-342900" algn="r"/>
              <a:t>‹#›</a:t>
            </a:fld>
            <a:endParaRPr lang="zh-CN" altLang="en-US" sz="1200">
              <a:solidFill>
                <a:srgbClr val="898989"/>
              </a:solidFill>
              <a:latin typeface="Arial" pitchFamily="34" charset="0"/>
              <a:ea typeface="宋体" pitchFamily="2" charset="-122"/>
            </a:endParaRPr>
          </a:p>
        </p:txBody>
      </p:sp>
      <p:sp>
        <p:nvSpPr>
          <p:cNvPr id="1049280" name="页脚占位符 1049279"/>
          <p:cNvSpPr>
            <a:spLocks noGrp="1"/>
          </p:cNvSpPr>
          <p:nvPr>
            <p:ph type="ftr" sz="quarter" idx="4294967295"/>
          </p:nvPr>
        </p:nvSpPr>
        <p:spPr>
          <a:xfrm>
            <a:off x="3028950" y="6356350"/>
            <a:ext cx="30861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200">
              <a:solidFill>
                <a:srgbClr val="898989"/>
              </a:solidFill>
              <a:latin typeface="Arial" pitchFamily="34" charset="0"/>
              <a:ea typeface="宋体" pitchFamily="2" charset="-122"/>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和标题">
    <p:spTree>
      <p:nvGrpSpPr>
        <p:cNvPr id="1" name=""/>
        <p:cNvGrpSpPr/>
        <p:nvPr/>
      </p:nvGrpSpPr>
      <p:grpSpPr>
        <a:xfrm>
          <a:off x="0" y="0"/>
          <a:ext cx="0" cy="0"/>
          <a:chOff x="0" y="0"/>
          <a:chExt cx="0" cy="0"/>
        </a:xfrm>
      </p:grpSpPr>
      <p:sp>
        <p:nvSpPr>
          <p:cNvPr id="1049033" name="Title 1"/>
          <p:cNvSpPr>
            <a:spLocks noGrp="1"/>
          </p:cNvSpPr>
          <p:nvPr>
            <p:ph type="title"/>
          </p:nvPr>
        </p:nvSpPr>
        <p:spPr>
          <a:xfrm>
            <a:off x="629841" y="457200"/>
            <a:ext cx="2949177" cy="1600200"/>
          </a:xfrm>
        </p:spPr>
        <p:txBody>
          <a:bodyPr anchor="b"/>
          <a:lstStyle>
            <a:lvl1pPr>
              <a:defRPr sz="3200"/>
            </a:lvl1pPr>
          </a:lstStyle>
          <a:p>
            <a:r>
              <a:rPr lang="en-US" altLang="zh-CN" smtClean="0"/>
              <a:t>单击此处编辑母版标题样式</a:t>
            </a:r>
            <a:endParaRPr lang="zh-CN" altLang="en-US"/>
          </a:p>
        </p:txBody>
      </p:sp>
      <p:sp>
        <p:nvSpPr>
          <p:cNvPr id="1049034" name="Text Placeholder 3"/>
          <p:cNvSpPr>
            <a:spLocks noGrp="1"/>
          </p:cNvSpPr>
          <p:nvPr>
            <p:ph type="body" sz="half" idx="2"/>
          </p:nvPr>
        </p:nvSpPr>
        <p:spPr>
          <a:xfrm>
            <a:off x="629841" y="2057400"/>
            <a:ext cx="294917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ltLang="zh-CN" smtClean="0"/>
              <a:t>单击此处编辑母版文本样式</a:t>
            </a:r>
          </a:p>
        </p:txBody>
      </p:sp>
      <p:sp>
        <p:nvSpPr>
          <p:cNvPr id="1049035" name="Content Placeholder 2"/>
          <p:cNvSpPr>
            <a:spLocks noGrp="1"/>
          </p:cNvSpPr>
          <p:nvPr>
            <p:ph idx="1"/>
          </p:nvPr>
        </p:nvSpPr>
        <p:spPr>
          <a:xfrm>
            <a:off x="3887391" y="987424"/>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ltLang="zh-CN" smtClean="0"/>
              <a:t>单击此处编辑母版文本样式</a:t>
            </a:r>
          </a:p>
          <a:p>
            <a:pPr lvl="1"/>
            <a:r>
              <a:rPr lang="en-US" altLang="zh-CN" smtClean="0"/>
              <a:t>第二级</a:t>
            </a:r>
          </a:p>
          <a:p>
            <a:pPr lvl="2"/>
            <a:r>
              <a:rPr lang="en-US" altLang="zh-CN" smtClean="0"/>
              <a:t>第三级</a:t>
            </a:r>
          </a:p>
          <a:p>
            <a:pPr lvl="3"/>
            <a:r>
              <a:rPr lang="en-US" altLang="zh-CN" smtClean="0"/>
              <a:t>第四级</a:t>
            </a:r>
          </a:p>
          <a:p>
            <a:pPr lvl="4"/>
            <a:r>
              <a:rPr lang="en-US" altLang="zh-CN" smtClean="0"/>
              <a:t>第五级</a:t>
            </a:r>
          </a:p>
        </p:txBody>
      </p:sp>
      <p:sp>
        <p:nvSpPr>
          <p:cNvPr id="1049014" name="日期占位符 1049013"/>
          <p:cNvSpPr>
            <a:spLocks noGrp="1"/>
          </p:cNvSpPr>
          <p:nvPr>
            <p:ph type="dt" sz="half" idx="4294967295"/>
          </p:nvPr>
        </p:nvSpPr>
        <p:spPr>
          <a:xfrm>
            <a:off x="6286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fld id="{566ABCEB-ACFC-4714-9973-3DA970169C29}" type="datetime1">
              <a:rPr lang="zh-CN" altLang="en-US" sz="1200">
                <a:solidFill>
                  <a:srgbClr val="898989"/>
                </a:solidFill>
                <a:latin typeface="Arial" pitchFamily="34" charset="0"/>
                <a:ea typeface="宋体" pitchFamily="2" charset="-122"/>
              </a:rPr>
              <a:pPr lvl="0" indent="-342900"/>
              <a:t>2019/12/16</a:t>
            </a:fld>
            <a:endParaRPr lang="zh-CN" altLang="en-US" sz="1200">
              <a:solidFill>
                <a:srgbClr val="898989"/>
              </a:solidFill>
              <a:latin typeface="Arial" pitchFamily="34" charset="0"/>
              <a:ea typeface="宋体" pitchFamily="2" charset="-122"/>
            </a:endParaRPr>
          </a:p>
        </p:txBody>
      </p:sp>
      <p:sp>
        <p:nvSpPr>
          <p:cNvPr id="1049016" name="灯片编号占位符 1049015"/>
          <p:cNvSpPr>
            <a:spLocks noGrp="1"/>
          </p:cNvSpPr>
          <p:nvPr>
            <p:ph type="sldNum" sz="quarter" idx="4294967295"/>
          </p:nvPr>
        </p:nvSpPr>
        <p:spPr>
          <a:xfrm>
            <a:off x="64579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r"/>
            <a:fld id="{566ABCEB-ACFC-4714-9973-3DA970169C29}" type="slidenum">
              <a:rPr lang="zh-CN" altLang="en-US" sz="1200">
                <a:solidFill>
                  <a:srgbClr val="898989"/>
                </a:solidFill>
                <a:latin typeface="Arial" pitchFamily="34" charset="0"/>
                <a:ea typeface="宋体" pitchFamily="2" charset="-122"/>
              </a:rPr>
              <a:pPr lvl="0" indent="-342900" algn="r"/>
              <a:t>‹#›</a:t>
            </a:fld>
            <a:endParaRPr lang="zh-CN" altLang="en-US" sz="1200">
              <a:solidFill>
                <a:srgbClr val="898989"/>
              </a:solidFill>
              <a:latin typeface="Arial" pitchFamily="34" charset="0"/>
              <a:ea typeface="宋体" pitchFamily="2" charset="-122"/>
            </a:endParaRPr>
          </a:p>
        </p:txBody>
      </p:sp>
      <p:sp>
        <p:nvSpPr>
          <p:cNvPr id="1049015" name="页脚占位符 1049014"/>
          <p:cNvSpPr>
            <a:spLocks noGrp="1"/>
          </p:cNvSpPr>
          <p:nvPr>
            <p:ph type="ftr" sz="quarter" idx="4294967295"/>
          </p:nvPr>
        </p:nvSpPr>
        <p:spPr>
          <a:xfrm>
            <a:off x="3028950" y="6356350"/>
            <a:ext cx="30861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200">
              <a:solidFill>
                <a:srgbClr val="898989"/>
              </a:solidFill>
              <a:latin typeface="Arial" pitchFamily="34" charset="0"/>
              <a:ea typeface="宋体" pitchFamily="2" charset="-122"/>
            </a:endParaRPr>
          </a:p>
        </p:txBody>
      </p:sp>
    </p:spTree>
  </p:cSld>
  <p:clrMapOvr>
    <a:masterClrMapping/>
  </p:clrMapOvr>
</p:sldLayout>
</file>

<file path=ppt/slideLayouts/slideLayout19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1049286" name="Title 1"/>
          <p:cNvSpPr>
            <a:spLocks noGrp="1"/>
          </p:cNvSpPr>
          <p:nvPr>
            <p:ph type="title"/>
          </p:nvPr>
        </p:nvSpPr>
        <p:spPr>
          <a:xfrm>
            <a:off x="623887" y="1709738"/>
            <a:ext cx="7886700" cy="2852737"/>
          </a:xfrm>
        </p:spPr>
        <p:txBody>
          <a:bodyPr anchor="b"/>
          <a:lstStyle>
            <a:lvl1pPr>
              <a:defRPr sz="6000"/>
            </a:lvl1pPr>
          </a:lstStyle>
          <a:p>
            <a:r>
              <a:rPr lang="en-US" altLang="zh-CN" smtClean="0"/>
              <a:t>单击此处编辑母版标题样式</a:t>
            </a:r>
            <a:endParaRPr lang="zh-CN" altLang="en-US"/>
          </a:p>
        </p:txBody>
      </p:sp>
      <p:sp>
        <p:nvSpPr>
          <p:cNvPr id="1049287" name="Text Placeholder 2"/>
          <p:cNvSpPr>
            <a:spLocks noGrp="1"/>
          </p:cNvSpPr>
          <p:nvPr>
            <p:ph type="body" idx="1"/>
          </p:nvPr>
        </p:nvSpPr>
        <p:spPr>
          <a:xfrm>
            <a:off x="623887"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ltLang="zh-CN" smtClean="0"/>
              <a:t>单击此处编辑母版文本样式</a:t>
            </a:r>
          </a:p>
        </p:txBody>
      </p:sp>
      <p:sp>
        <p:nvSpPr>
          <p:cNvPr id="1049279" name="日期占位符 1049278"/>
          <p:cNvSpPr>
            <a:spLocks noGrp="1"/>
          </p:cNvSpPr>
          <p:nvPr>
            <p:ph type="dt" sz="half" idx="4294967295"/>
          </p:nvPr>
        </p:nvSpPr>
        <p:spPr>
          <a:xfrm>
            <a:off x="6286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fld id="{566ABCEB-ACFC-4714-9973-3DA970169C29}" type="datetime1">
              <a:rPr lang="zh-CN" altLang="en-US" sz="1200">
                <a:solidFill>
                  <a:srgbClr val="898989"/>
                </a:solidFill>
                <a:latin typeface="Arial" pitchFamily="34" charset="0"/>
                <a:ea typeface="宋体" pitchFamily="2" charset="-122"/>
              </a:rPr>
              <a:pPr lvl="0" indent="-342900"/>
              <a:t>2019/12/16</a:t>
            </a:fld>
            <a:endParaRPr lang="zh-CN" altLang="en-US" sz="1200">
              <a:solidFill>
                <a:srgbClr val="898989"/>
              </a:solidFill>
              <a:latin typeface="Arial" pitchFamily="34" charset="0"/>
              <a:ea typeface="宋体" pitchFamily="2" charset="-122"/>
            </a:endParaRPr>
          </a:p>
        </p:txBody>
      </p:sp>
      <p:sp>
        <p:nvSpPr>
          <p:cNvPr id="1049281" name="灯片编号占位符 1049280"/>
          <p:cNvSpPr>
            <a:spLocks noGrp="1"/>
          </p:cNvSpPr>
          <p:nvPr>
            <p:ph type="sldNum" sz="quarter" idx="4294967295"/>
          </p:nvPr>
        </p:nvSpPr>
        <p:spPr>
          <a:xfrm>
            <a:off x="64579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r"/>
            <a:fld id="{566ABCEB-ACFC-4714-9973-3DA970169C29}" type="slidenum">
              <a:rPr lang="zh-CN" altLang="en-US" sz="1200">
                <a:solidFill>
                  <a:srgbClr val="898989"/>
                </a:solidFill>
                <a:latin typeface="Arial" pitchFamily="34" charset="0"/>
                <a:ea typeface="宋体" pitchFamily="2" charset="-122"/>
              </a:rPr>
              <a:pPr lvl="0" indent="-342900" algn="r"/>
              <a:t>‹#›</a:t>
            </a:fld>
            <a:endParaRPr lang="zh-CN" altLang="en-US" sz="1200">
              <a:solidFill>
                <a:srgbClr val="898989"/>
              </a:solidFill>
              <a:latin typeface="Arial" pitchFamily="34" charset="0"/>
              <a:ea typeface="宋体" pitchFamily="2" charset="-122"/>
            </a:endParaRPr>
          </a:p>
        </p:txBody>
      </p:sp>
      <p:sp>
        <p:nvSpPr>
          <p:cNvPr id="1049280" name="页脚占位符 1049279"/>
          <p:cNvSpPr>
            <a:spLocks noGrp="1"/>
          </p:cNvSpPr>
          <p:nvPr>
            <p:ph type="ftr" sz="quarter" idx="4294967295"/>
          </p:nvPr>
        </p:nvSpPr>
        <p:spPr>
          <a:xfrm>
            <a:off x="3028950" y="6356350"/>
            <a:ext cx="30861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200">
              <a:solidFill>
                <a:srgbClr val="898989"/>
              </a:solidFill>
              <a:latin typeface="Arial" pitchFamily="34" charset="0"/>
              <a:ea typeface="宋体" pitchFamily="2" charset="-122"/>
            </a:endParaRPr>
          </a:p>
        </p:txBody>
      </p:sp>
    </p:spTree>
  </p:cSld>
  <p:clrMapOvr>
    <a:masterClrMapping/>
  </p:clrMapOvr>
</p:sldLayout>
</file>

<file path=ppt/slideLayouts/slideLayout19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1049288" name="Title 1"/>
          <p:cNvSpPr>
            <a:spLocks noGrp="1"/>
          </p:cNvSpPr>
          <p:nvPr>
            <p:ph type="title"/>
          </p:nvPr>
        </p:nvSpPr>
        <p:spPr/>
        <p:txBody>
          <a:bodyPr/>
          <a:lstStyle/>
          <a:p>
            <a:r>
              <a:rPr lang="en-US" altLang="zh-CN" smtClean="0"/>
              <a:t>单击此处编辑母版标题样式</a:t>
            </a:r>
            <a:endParaRPr lang="zh-CN" altLang="en-US"/>
          </a:p>
        </p:txBody>
      </p:sp>
      <p:sp>
        <p:nvSpPr>
          <p:cNvPr id="1049289" name="Content Placeholder 2"/>
          <p:cNvSpPr>
            <a:spLocks noGrp="1"/>
          </p:cNvSpPr>
          <p:nvPr>
            <p:ph sz="half" idx="1"/>
          </p:nvPr>
        </p:nvSpPr>
        <p:spPr>
          <a:xfrm>
            <a:off x="628650" y="1825625"/>
            <a:ext cx="3886200" cy="4351338"/>
          </a:xfrm>
        </p:spPr>
        <p:txBody>
          <a:bodyPr/>
          <a:lstStyle/>
          <a:p>
            <a:pPr lvl="0"/>
            <a:r>
              <a:rPr lang="en-US" altLang="zh-CN" smtClean="0"/>
              <a:t>单击此处编辑母版文本样式</a:t>
            </a:r>
          </a:p>
          <a:p>
            <a:pPr lvl="1"/>
            <a:r>
              <a:rPr lang="en-US" altLang="zh-CN" smtClean="0"/>
              <a:t>第二级</a:t>
            </a:r>
          </a:p>
          <a:p>
            <a:pPr lvl="2"/>
            <a:r>
              <a:rPr lang="en-US" altLang="zh-CN" smtClean="0"/>
              <a:t>第三级</a:t>
            </a:r>
          </a:p>
          <a:p>
            <a:pPr lvl="3"/>
            <a:r>
              <a:rPr lang="en-US" altLang="zh-CN" smtClean="0"/>
              <a:t>第四级</a:t>
            </a:r>
          </a:p>
          <a:p>
            <a:pPr lvl="4"/>
            <a:r>
              <a:rPr lang="en-US" altLang="zh-CN" smtClean="0"/>
              <a:t>第五级</a:t>
            </a:r>
          </a:p>
        </p:txBody>
      </p:sp>
      <p:sp>
        <p:nvSpPr>
          <p:cNvPr id="1049290" name="Content Placeholder 3"/>
          <p:cNvSpPr>
            <a:spLocks noGrp="1"/>
          </p:cNvSpPr>
          <p:nvPr>
            <p:ph sz="half" idx="2"/>
          </p:nvPr>
        </p:nvSpPr>
        <p:spPr>
          <a:xfrm>
            <a:off x="4629150" y="1825625"/>
            <a:ext cx="3886200" cy="4351338"/>
          </a:xfrm>
        </p:spPr>
        <p:txBody>
          <a:bodyPr/>
          <a:lstStyle/>
          <a:p>
            <a:pPr lvl="0"/>
            <a:r>
              <a:rPr lang="en-US" altLang="zh-CN" smtClean="0"/>
              <a:t>单击此处编辑母版文本样式</a:t>
            </a:r>
          </a:p>
          <a:p>
            <a:pPr lvl="1"/>
            <a:r>
              <a:rPr lang="en-US" altLang="zh-CN" smtClean="0"/>
              <a:t>第二级</a:t>
            </a:r>
          </a:p>
          <a:p>
            <a:pPr lvl="2"/>
            <a:r>
              <a:rPr lang="en-US" altLang="zh-CN" smtClean="0"/>
              <a:t>第三级</a:t>
            </a:r>
          </a:p>
          <a:p>
            <a:pPr lvl="3"/>
            <a:r>
              <a:rPr lang="en-US" altLang="zh-CN" smtClean="0"/>
              <a:t>第四级</a:t>
            </a:r>
          </a:p>
          <a:p>
            <a:pPr lvl="4"/>
            <a:r>
              <a:rPr lang="en-US" altLang="zh-CN" smtClean="0"/>
              <a:t>第五级</a:t>
            </a:r>
          </a:p>
        </p:txBody>
      </p:sp>
      <p:sp>
        <p:nvSpPr>
          <p:cNvPr id="1049279" name="日期占位符 1049278"/>
          <p:cNvSpPr>
            <a:spLocks noGrp="1"/>
          </p:cNvSpPr>
          <p:nvPr>
            <p:ph type="dt" sz="half" idx="4294967295"/>
          </p:nvPr>
        </p:nvSpPr>
        <p:spPr>
          <a:xfrm>
            <a:off x="6286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fld id="{566ABCEB-ACFC-4714-9973-3DA970169C29}" type="datetime1">
              <a:rPr lang="zh-CN" altLang="en-US" sz="1200">
                <a:solidFill>
                  <a:srgbClr val="898989"/>
                </a:solidFill>
                <a:latin typeface="Arial" pitchFamily="34" charset="0"/>
                <a:ea typeface="宋体" pitchFamily="2" charset="-122"/>
              </a:rPr>
              <a:pPr lvl="0" indent="-342900"/>
              <a:t>2019/12/16</a:t>
            </a:fld>
            <a:endParaRPr lang="zh-CN" altLang="en-US" sz="1200">
              <a:solidFill>
                <a:srgbClr val="898989"/>
              </a:solidFill>
              <a:latin typeface="Arial" pitchFamily="34" charset="0"/>
              <a:ea typeface="宋体" pitchFamily="2" charset="-122"/>
            </a:endParaRPr>
          </a:p>
        </p:txBody>
      </p:sp>
      <p:sp>
        <p:nvSpPr>
          <p:cNvPr id="1049281" name="灯片编号占位符 1049280"/>
          <p:cNvSpPr>
            <a:spLocks noGrp="1"/>
          </p:cNvSpPr>
          <p:nvPr>
            <p:ph type="sldNum" sz="quarter" idx="4294967295"/>
          </p:nvPr>
        </p:nvSpPr>
        <p:spPr>
          <a:xfrm>
            <a:off x="64579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r"/>
            <a:fld id="{566ABCEB-ACFC-4714-9973-3DA970169C29}" type="slidenum">
              <a:rPr lang="zh-CN" altLang="en-US" sz="1200">
                <a:solidFill>
                  <a:srgbClr val="898989"/>
                </a:solidFill>
                <a:latin typeface="Arial" pitchFamily="34" charset="0"/>
                <a:ea typeface="宋体" pitchFamily="2" charset="-122"/>
              </a:rPr>
              <a:pPr lvl="0" indent="-342900" algn="r"/>
              <a:t>‹#›</a:t>
            </a:fld>
            <a:endParaRPr lang="zh-CN" altLang="en-US" sz="1200">
              <a:solidFill>
                <a:srgbClr val="898989"/>
              </a:solidFill>
              <a:latin typeface="Arial" pitchFamily="34" charset="0"/>
              <a:ea typeface="宋体" pitchFamily="2" charset="-122"/>
            </a:endParaRPr>
          </a:p>
        </p:txBody>
      </p:sp>
      <p:sp>
        <p:nvSpPr>
          <p:cNvPr id="1049280" name="页脚占位符 1049279"/>
          <p:cNvSpPr>
            <a:spLocks noGrp="1"/>
          </p:cNvSpPr>
          <p:nvPr>
            <p:ph type="ftr" sz="quarter" idx="4294967295"/>
          </p:nvPr>
        </p:nvSpPr>
        <p:spPr>
          <a:xfrm>
            <a:off x="3028950" y="6356350"/>
            <a:ext cx="30861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200">
              <a:solidFill>
                <a:srgbClr val="898989"/>
              </a:solidFill>
              <a:latin typeface="Arial" pitchFamily="34" charset="0"/>
              <a:ea typeface="宋体" pitchFamily="2" charset="-122"/>
            </a:endParaRPr>
          </a:p>
        </p:txBody>
      </p:sp>
    </p:spTree>
  </p:cSld>
  <p:clrMapOvr>
    <a:masterClrMapping/>
  </p:clrMapOvr>
</p:sldLayout>
</file>

<file path=ppt/slideLayouts/slideLayout19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1049291" name="Title 1"/>
          <p:cNvSpPr>
            <a:spLocks noGrp="1"/>
          </p:cNvSpPr>
          <p:nvPr>
            <p:ph type="title"/>
          </p:nvPr>
        </p:nvSpPr>
        <p:spPr>
          <a:xfrm>
            <a:off x="629841" y="365125"/>
            <a:ext cx="7886700" cy="1325563"/>
          </a:xfrm>
        </p:spPr>
        <p:txBody>
          <a:bodyPr/>
          <a:lstStyle/>
          <a:p>
            <a:r>
              <a:rPr lang="en-US" altLang="zh-CN" smtClean="0"/>
              <a:t>单击此处编辑母版标题样式</a:t>
            </a:r>
            <a:endParaRPr lang="zh-CN" altLang="en-US"/>
          </a:p>
        </p:txBody>
      </p:sp>
      <p:sp>
        <p:nvSpPr>
          <p:cNvPr id="1049292" name="Text Placeholder 2"/>
          <p:cNvSpPr>
            <a:spLocks noGrp="1"/>
          </p:cNvSpPr>
          <p:nvPr>
            <p:ph type="body" idx="1"/>
          </p:nvPr>
        </p:nvSpPr>
        <p:spPr>
          <a:xfrm>
            <a:off x="629841"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smtClean="0"/>
              <a:t>单击此处编辑母版文本样式</a:t>
            </a:r>
          </a:p>
        </p:txBody>
      </p:sp>
      <p:sp>
        <p:nvSpPr>
          <p:cNvPr id="1049293" name="Content Placeholder 3"/>
          <p:cNvSpPr>
            <a:spLocks noGrp="1"/>
          </p:cNvSpPr>
          <p:nvPr>
            <p:ph sz="half" idx="2"/>
          </p:nvPr>
        </p:nvSpPr>
        <p:spPr>
          <a:xfrm>
            <a:off x="629841" y="2505075"/>
            <a:ext cx="3868340" cy="3684588"/>
          </a:xfrm>
        </p:spPr>
        <p:txBody>
          <a:bodyPr/>
          <a:lstStyle/>
          <a:p>
            <a:pPr lvl="0"/>
            <a:r>
              <a:rPr lang="en-US" altLang="zh-CN" smtClean="0"/>
              <a:t>单击此处编辑母版文本样式</a:t>
            </a:r>
          </a:p>
          <a:p>
            <a:pPr lvl="1"/>
            <a:r>
              <a:rPr lang="en-US" altLang="zh-CN" smtClean="0"/>
              <a:t>第二级</a:t>
            </a:r>
          </a:p>
          <a:p>
            <a:pPr lvl="2"/>
            <a:r>
              <a:rPr lang="en-US" altLang="zh-CN" smtClean="0"/>
              <a:t>第三级</a:t>
            </a:r>
          </a:p>
          <a:p>
            <a:pPr lvl="3"/>
            <a:r>
              <a:rPr lang="en-US" altLang="zh-CN" smtClean="0"/>
              <a:t>第四级</a:t>
            </a:r>
          </a:p>
          <a:p>
            <a:pPr lvl="4"/>
            <a:r>
              <a:rPr lang="en-US" altLang="zh-CN" smtClean="0"/>
              <a:t>第五级</a:t>
            </a:r>
          </a:p>
        </p:txBody>
      </p:sp>
      <p:sp>
        <p:nvSpPr>
          <p:cNvPr id="1049294"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smtClean="0"/>
              <a:t>单击此处编辑母版文本样式</a:t>
            </a:r>
          </a:p>
        </p:txBody>
      </p:sp>
      <p:sp>
        <p:nvSpPr>
          <p:cNvPr id="1049295" name="Content Placeholder 5"/>
          <p:cNvSpPr>
            <a:spLocks noGrp="1"/>
          </p:cNvSpPr>
          <p:nvPr>
            <p:ph sz="quarter" idx="4"/>
          </p:nvPr>
        </p:nvSpPr>
        <p:spPr>
          <a:xfrm>
            <a:off x="4629150" y="2505075"/>
            <a:ext cx="3887391" cy="3684588"/>
          </a:xfrm>
        </p:spPr>
        <p:txBody>
          <a:bodyPr/>
          <a:lstStyle/>
          <a:p>
            <a:pPr lvl="0"/>
            <a:r>
              <a:rPr lang="en-US" altLang="zh-CN" smtClean="0"/>
              <a:t>单击此处编辑母版文本样式</a:t>
            </a:r>
          </a:p>
          <a:p>
            <a:pPr lvl="1"/>
            <a:r>
              <a:rPr lang="en-US" altLang="zh-CN" smtClean="0"/>
              <a:t>第二级</a:t>
            </a:r>
          </a:p>
          <a:p>
            <a:pPr lvl="2"/>
            <a:r>
              <a:rPr lang="en-US" altLang="zh-CN" smtClean="0"/>
              <a:t>第三级</a:t>
            </a:r>
          </a:p>
          <a:p>
            <a:pPr lvl="3"/>
            <a:r>
              <a:rPr lang="en-US" altLang="zh-CN" smtClean="0"/>
              <a:t>第四级</a:t>
            </a:r>
          </a:p>
          <a:p>
            <a:pPr lvl="4"/>
            <a:r>
              <a:rPr lang="en-US" altLang="zh-CN" smtClean="0"/>
              <a:t>第五级</a:t>
            </a:r>
          </a:p>
        </p:txBody>
      </p:sp>
      <p:sp>
        <p:nvSpPr>
          <p:cNvPr id="1049279" name="日期占位符 1049278"/>
          <p:cNvSpPr>
            <a:spLocks noGrp="1"/>
          </p:cNvSpPr>
          <p:nvPr>
            <p:ph type="dt" sz="half" idx="4294967295"/>
          </p:nvPr>
        </p:nvSpPr>
        <p:spPr>
          <a:xfrm>
            <a:off x="6286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fld id="{566ABCEB-ACFC-4714-9973-3DA970169C29}" type="datetime1">
              <a:rPr lang="zh-CN" altLang="en-US" sz="1200">
                <a:solidFill>
                  <a:srgbClr val="898989"/>
                </a:solidFill>
                <a:latin typeface="Arial" pitchFamily="34" charset="0"/>
                <a:ea typeface="宋体" pitchFamily="2" charset="-122"/>
              </a:rPr>
              <a:pPr lvl="0" indent="-342900"/>
              <a:t>2019/12/16</a:t>
            </a:fld>
            <a:endParaRPr lang="zh-CN" altLang="en-US" sz="1200">
              <a:solidFill>
                <a:srgbClr val="898989"/>
              </a:solidFill>
              <a:latin typeface="Arial" pitchFamily="34" charset="0"/>
              <a:ea typeface="宋体" pitchFamily="2" charset="-122"/>
            </a:endParaRPr>
          </a:p>
        </p:txBody>
      </p:sp>
      <p:sp>
        <p:nvSpPr>
          <p:cNvPr id="1049281" name="灯片编号占位符 1049280"/>
          <p:cNvSpPr>
            <a:spLocks noGrp="1"/>
          </p:cNvSpPr>
          <p:nvPr>
            <p:ph type="sldNum" sz="quarter" idx="4294967295"/>
          </p:nvPr>
        </p:nvSpPr>
        <p:spPr>
          <a:xfrm>
            <a:off x="64579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r"/>
            <a:fld id="{566ABCEB-ACFC-4714-9973-3DA970169C29}" type="slidenum">
              <a:rPr lang="zh-CN" altLang="en-US" sz="1200">
                <a:solidFill>
                  <a:srgbClr val="898989"/>
                </a:solidFill>
                <a:latin typeface="Arial" pitchFamily="34" charset="0"/>
                <a:ea typeface="宋体" pitchFamily="2" charset="-122"/>
              </a:rPr>
              <a:pPr lvl="0" indent="-342900" algn="r"/>
              <a:t>‹#›</a:t>
            </a:fld>
            <a:endParaRPr lang="zh-CN" altLang="en-US" sz="1200">
              <a:solidFill>
                <a:srgbClr val="898989"/>
              </a:solidFill>
              <a:latin typeface="Arial" pitchFamily="34" charset="0"/>
              <a:ea typeface="宋体" pitchFamily="2" charset="-122"/>
            </a:endParaRPr>
          </a:p>
        </p:txBody>
      </p:sp>
      <p:sp>
        <p:nvSpPr>
          <p:cNvPr id="1049280" name="页脚占位符 1049279"/>
          <p:cNvSpPr>
            <a:spLocks noGrp="1"/>
          </p:cNvSpPr>
          <p:nvPr>
            <p:ph type="ftr" sz="quarter" idx="4294967295"/>
          </p:nvPr>
        </p:nvSpPr>
        <p:spPr>
          <a:xfrm>
            <a:off x="3028950" y="6356350"/>
            <a:ext cx="30861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200">
              <a:solidFill>
                <a:srgbClr val="898989"/>
              </a:solidFill>
              <a:latin typeface="Arial" pitchFamily="34" charset="0"/>
              <a:ea typeface="宋体" pitchFamily="2" charset="-122"/>
            </a:endParaRPr>
          </a:p>
        </p:txBody>
      </p:sp>
    </p:spTree>
  </p:cSld>
  <p:clrMapOvr>
    <a:masterClrMapping/>
  </p:clrMapOvr>
</p:sldLayout>
</file>

<file path=ppt/slideLayouts/slideLayout19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1049296" name="Title 1"/>
          <p:cNvSpPr>
            <a:spLocks noGrp="1"/>
          </p:cNvSpPr>
          <p:nvPr>
            <p:ph type="title"/>
          </p:nvPr>
        </p:nvSpPr>
        <p:spPr/>
        <p:txBody>
          <a:bodyPr/>
          <a:lstStyle/>
          <a:p>
            <a:r>
              <a:rPr lang="en-US" altLang="zh-CN" smtClean="0"/>
              <a:t>单击此处编辑母版标题样式</a:t>
            </a:r>
            <a:endParaRPr lang="zh-CN" altLang="en-US"/>
          </a:p>
        </p:txBody>
      </p:sp>
      <p:sp>
        <p:nvSpPr>
          <p:cNvPr id="1049279" name="日期占位符 1049278"/>
          <p:cNvSpPr>
            <a:spLocks noGrp="1"/>
          </p:cNvSpPr>
          <p:nvPr>
            <p:ph type="dt" sz="half" idx="4294967295"/>
          </p:nvPr>
        </p:nvSpPr>
        <p:spPr>
          <a:xfrm>
            <a:off x="6286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fld id="{566ABCEB-ACFC-4714-9973-3DA970169C29}" type="datetime1">
              <a:rPr lang="zh-CN" altLang="en-US" sz="1200">
                <a:solidFill>
                  <a:srgbClr val="898989"/>
                </a:solidFill>
                <a:latin typeface="Arial" pitchFamily="34" charset="0"/>
                <a:ea typeface="宋体" pitchFamily="2" charset="-122"/>
              </a:rPr>
              <a:pPr lvl="0" indent="-342900"/>
              <a:t>2019/12/16</a:t>
            </a:fld>
            <a:endParaRPr lang="zh-CN" altLang="en-US" sz="1200">
              <a:solidFill>
                <a:srgbClr val="898989"/>
              </a:solidFill>
              <a:latin typeface="Arial" pitchFamily="34" charset="0"/>
              <a:ea typeface="宋体" pitchFamily="2" charset="-122"/>
            </a:endParaRPr>
          </a:p>
        </p:txBody>
      </p:sp>
      <p:sp>
        <p:nvSpPr>
          <p:cNvPr id="1049281" name="灯片编号占位符 1049280"/>
          <p:cNvSpPr>
            <a:spLocks noGrp="1"/>
          </p:cNvSpPr>
          <p:nvPr>
            <p:ph type="sldNum" sz="quarter" idx="4294967295"/>
          </p:nvPr>
        </p:nvSpPr>
        <p:spPr>
          <a:xfrm>
            <a:off x="64579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r"/>
            <a:fld id="{566ABCEB-ACFC-4714-9973-3DA970169C29}" type="slidenum">
              <a:rPr lang="zh-CN" altLang="en-US" sz="1200">
                <a:solidFill>
                  <a:srgbClr val="898989"/>
                </a:solidFill>
                <a:latin typeface="Arial" pitchFamily="34" charset="0"/>
                <a:ea typeface="宋体" pitchFamily="2" charset="-122"/>
              </a:rPr>
              <a:pPr lvl="0" indent="-342900" algn="r"/>
              <a:t>‹#›</a:t>
            </a:fld>
            <a:endParaRPr lang="zh-CN" altLang="en-US" sz="1200">
              <a:solidFill>
                <a:srgbClr val="898989"/>
              </a:solidFill>
              <a:latin typeface="Arial" pitchFamily="34" charset="0"/>
              <a:ea typeface="宋体" pitchFamily="2" charset="-122"/>
            </a:endParaRPr>
          </a:p>
        </p:txBody>
      </p:sp>
      <p:sp>
        <p:nvSpPr>
          <p:cNvPr id="1049280" name="页脚占位符 1049279"/>
          <p:cNvSpPr>
            <a:spLocks noGrp="1"/>
          </p:cNvSpPr>
          <p:nvPr>
            <p:ph type="ftr" sz="quarter" idx="4294967295"/>
          </p:nvPr>
        </p:nvSpPr>
        <p:spPr>
          <a:xfrm>
            <a:off x="3028950" y="6356350"/>
            <a:ext cx="30861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200">
              <a:solidFill>
                <a:srgbClr val="898989"/>
              </a:solidFill>
              <a:latin typeface="Arial" pitchFamily="34" charset="0"/>
              <a:ea typeface="宋体" pitchFamily="2" charset="-122"/>
            </a:endParaRPr>
          </a:p>
        </p:txBody>
      </p:sp>
    </p:spTree>
  </p:cSld>
  <p:clrMapOvr>
    <a:masterClrMapping/>
  </p:clrMapOvr>
</p:sldLayout>
</file>

<file path=ppt/slideLayouts/slideLayout19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1049279" name="日期占位符 1049278"/>
          <p:cNvSpPr>
            <a:spLocks noGrp="1"/>
          </p:cNvSpPr>
          <p:nvPr>
            <p:ph type="dt" sz="half" idx="4294967295"/>
          </p:nvPr>
        </p:nvSpPr>
        <p:spPr>
          <a:xfrm>
            <a:off x="6286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fld id="{566ABCEB-ACFC-4714-9973-3DA970169C29}" type="datetime1">
              <a:rPr lang="zh-CN" altLang="en-US" sz="1200">
                <a:solidFill>
                  <a:srgbClr val="898989"/>
                </a:solidFill>
                <a:latin typeface="Arial" pitchFamily="34" charset="0"/>
                <a:ea typeface="宋体" pitchFamily="2" charset="-122"/>
              </a:rPr>
              <a:pPr lvl="0" indent="-342900"/>
              <a:t>2019/12/16</a:t>
            </a:fld>
            <a:endParaRPr lang="zh-CN" altLang="en-US" sz="1200">
              <a:solidFill>
                <a:srgbClr val="898989"/>
              </a:solidFill>
              <a:latin typeface="Arial" pitchFamily="34" charset="0"/>
              <a:ea typeface="宋体" pitchFamily="2" charset="-122"/>
            </a:endParaRPr>
          </a:p>
        </p:txBody>
      </p:sp>
      <p:sp>
        <p:nvSpPr>
          <p:cNvPr id="1049281" name="灯片编号占位符 1049280"/>
          <p:cNvSpPr>
            <a:spLocks noGrp="1"/>
          </p:cNvSpPr>
          <p:nvPr>
            <p:ph type="sldNum" sz="quarter" idx="4294967295"/>
          </p:nvPr>
        </p:nvSpPr>
        <p:spPr>
          <a:xfrm>
            <a:off x="64579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r"/>
            <a:fld id="{566ABCEB-ACFC-4714-9973-3DA970169C29}" type="slidenum">
              <a:rPr lang="zh-CN" altLang="en-US" sz="1200">
                <a:solidFill>
                  <a:srgbClr val="898989"/>
                </a:solidFill>
                <a:latin typeface="Arial" pitchFamily="34" charset="0"/>
                <a:ea typeface="宋体" pitchFamily="2" charset="-122"/>
              </a:rPr>
              <a:pPr lvl="0" indent="-342900" algn="r"/>
              <a:t>‹#›</a:t>
            </a:fld>
            <a:endParaRPr lang="zh-CN" altLang="en-US" sz="1200">
              <a:solidFill>
                <a:srgbClr val="898989"/>
              </a:solidFill>
              <a:latin typeface="Arial" pitchFamily="34" charset="0"/>
              <a:ea typeface="宋体" pitchFamily="2" charset="-122"/>
            </a:endParaRPr>
          </a:p>
        </p:txBody>
      </p:sp>
      <p:sp>
        <p:nvSpPr>
          <p:cNvPr id="1049280" name="页脚占位符 1049279"/>
          <p:cNvSpPr>
            <a:spLocks noGrp="1"/>
          </p:cNvSpPr>
          <p:nvPr>
            <p:ph type="ftr" sz="quarter" idx="4294967295"/>
          </p:nvPr>
        </p:nvSpPr>
        <p:spPr>
          <a:xfrm>
            <a:off x="3028950" y="6356350"/>
            <a:ext cx="30861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200">
              <a:solidFill>
                <a:srgbClr val="898989"/>
              </a:solidFill>
              <a:latin typeface="Arial" pitchFamily="34" charset="0"/>
              <a:ea typeface="宋体" pitchFamily="2" charset="-122"/>
            </a:endParaRPr>
          </a:p>
        </p:txBody>
      </p:sp>
    </p:spTree>
  </p:cSld>
  <p:clrMapOvr>
    <a:masterClrMapping/>
  </p:clrMapOvr>
</p:sldLayout>
</file>

<file path=ppt/slideLayouts/slideLayout195.xml><?xml version="1.0" encoding="utf-8"?>
<p:sldLayout xmlns:a="http://schemas.openxmlformats.org/drawingml/2006/main" xmlns:r="http://schemas.openxmlformats.org/officeDocument/2006/relationships" xmlns:p="http://schemas.openxmlformats.org/presentationml/2006/main" type="objTx" preserve="1">
  <p:cSld name="内容和标题">
    <p:spTree>
      <p:nvGrpSpPr>
        <p:cNvPr id="1" name=""/>
        <p:cNvGrpSpPr/>
        <p:nvPr/>
      </p:nvGrpSpPr>
      <p:grpSpPr>
        <a:xfrm>
          <a:off x="0" y="0"/>
          <a:ext cx="0" cy="0"/>
          <a:chOff x="0" y="0"/>
          <a:chExt cx="0" cy="0"/>
        </a:xfrm>
      </p:grpSpPr>
      <p:sp>
        <p:nvSpPr>
          <p:cNvPr id="1049297" name="Title 1"/>
          <p:cNvSpPr>
            <a:spLocks noGrp="1"/>
          </p:cNvSpPr>
          <p:nvPr>
            <p:ph type="title"/>
          </p:nvPr>
        </p:nvSpPr>
        <p:spPr>
          <a:xfrm>
            <a:off x="629841" y="457200"/>
            <a:ext cx="2949177" cy="1600200"/>
          </a:xfrm>
        </p:spPr>
        <p:txBody>
          <a:bodyPr anchor="b"/>
          <a:lstStyle>
            <a:lvl1pPr>
              <a:defRPr sz="3200"/>
            </a:lvl1pPr>
          </a:lstStyle>
          <a:p>
            <a:r>
              <a:rPr lang="en-US" altLang="zh-CN" smtClean="0"/>
              <a:t>单击此处编辑母版标题样式</a:t>
            </a:r>
            <a:endParaRPr lang="zh-CN" altLang="en-US"/>
          </a:p>
        </p:txBody>
      </p:sp>
      <p:sp>
        <p:nvSpPr>
          <p:cNvPr id="1049298" name="Text Placeholder 3"/>
          <p:cNvSpPr>
            <a:spLocks noGrp="1"/>
          </p:cNvSpPr>
          <p:nvPr>
            <p:ph type="body" sz="half" idx="2"/>
          </p:nvPr>
        </p:nvSpPr>
        <p:spPr>
          <a:xfrm>
            <a:off x="629841" y="2057400"/>
            <a:ext cx="294917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ltLang="zh-CN" smtClean="0"/>
              <a:t>单击此处编辑母版文本样式</a:t>
            </a:r>
          </a:p>
        </p:txBody>
      </p:sp>
      <p:sp>
        <p:nvSpPr>
          <p:cNvPr id="1049299" name="Content Placeholder 2"/>
          <p:cNvSpPr>
            <a:spLocks noGrp="1"/>
          </p:cNvSpPr>
          <p:nvPr>
            <p:ph idx="1"/>
          </p:nvPr>
        </p:nvSpPr>
        <p:spPr>
          <a:xfrm>
            <a:off x="3887391" y="987424"/>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ltLang="zh-CN" smtClean="0"/>
              <a:t>单击此处编辑母版文本样式</a:t>
            </a:r>
          </a:p>
          <a:p>
            <a:pPr lvl="1"/>
            <a:r>
              <a:rPr lang="en-US" altLang="zh-CN" smtClean="0"/>
              <a:t>第二级</a:t>
            </a:r>
          </a:p>
          <a:p>
            <a:pPr lvl="2"/>
            <a:r>
              <a:rPr lang="en-US" altLang="zh-CN" smtClean="0"/>
              <a:t>第三级</a:t>
            </a:r>
          </a:p>
          <a:p>
            <a:pPr lvl="3"/>
            <a:r>
              <a:rPr lang="en-US" altLang="zh-CN" smtClean="0"/>
              <a:t>第四级</a:t>
            </a:r>
          </a:p>
          <a:p>
            <a:pPr lvl="4"/>
            <a:r>
              <a:rPr lang="en-US" altLang="zh-CN" smtClean="0"/>
              <a:t>第五级</a:t>
            </a:r>
          </a:p>
        </p:txBody>
      </p:sp>
      <p:sp>
        <p:nvSpPr>
          <p:cNvPr id="1049279" name="日期占位符 1049278"/>
          <p:cNvSpPr>
            <a:spLocks noGrp="1"/>
          </p:cNvSpPr>
          <p:nvPr>
            <p:ph type="dt" sz="half" idx="4294967295"/>
          </p:nvPr>
        </p:nvSpPr>
        <p:spPr>
          <a:xfrm>
            <a:off x="6286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fld id="{566ABCEB-ACFC-4714-9973-3DA970169C29}" type="datetime1">
              <a:rPr lang="zh-CN" altLang="en-US" sz="1200">
                <a:solidFill>
                  <a:srgbClr val="898989"/>
                </a:solidFill>
                <a:latin typeface="Arial" pitchFamily="34" charset="0"/>
                <a:ea typeface="宋体" pitchFamily="2" charset="-122"/>
              </a:rPr>
              <a:pPr lvl="0" indent="-342900"/>
              <a:t>2019/12/16</a:t>
            </a:fld>
            <a:endParaRPr lang="zh-CN" altLang="en-US" sz="1200">
              <a:solidFill>
                <a:srgbClr val="898989"/>
              </a:solidFill>
              <a:latin typeface="Arial" pitchFamily="34" charset="0"/>
              <a:ea typeface="宋体" pitchFamily="2" charset="-122"/>
            </a:endParaRPr>
          </a:p>
        </p:txBody>
      </p:sp>
      <p:sp>
        <p:nvSpPr>
          <p:cNvPr id="1049281" name="灯片编号占位符 1049280"/>
          <p:cNvSpPr>
            <a:spLocks noGrp="1"/>
          </p:cNvSpPr>
          <p:nvPr>
            <p:ph type="sldNum" sz="quarter" idx="4294967295"/>
          </p:nvPr>
        </p:nvSpPr>
        <p:spPr>
          <a:xfrm>
            <a:off x="64579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r"/>
            <a:fld id="{566ABCEB-ACFC-4714-9973-3DA970169C29}" type="slidenum">
              <a:rPr lang="zh-CN" altLang="en-US" sz="1200">
                <a:solidFill>
                  <a:srgbClr val="898989"/>
                </a:solidFill>
                <a:latin typeface="Arial" pitchFamily="34" charset="0"/>
                <a:ea typeface="宋体" pitchFamily="2" charset="-122"/>
              </a:rPr>
              <a:pPr lvl="0" indent="-342900" algn="r"/>
              <a:t>‹#›</a:t>
            </a:fld>
            <a:endParaRPr lang="zh-CN" altLang="en-US" sz="1200">
              <a:solidFill>
                <a:srgbClr val="898989"/>
              </a:solidFill>
              <a:latin typeface="Arial" pitchFamily="34" charset="0"/>
              <a:ea typeface="宋体" pitchFamily="2" charset="-122"/>
            </a:endParaRPr>
          </a:p>
        </p:txBody>
      </p:sp>
      <p:sp>
        <p:nvSpPr>
          <p:cNvPr id="1049280" name="页脚占位符 1049279"/>
          <p:cNvSpPr>
            <a:spLocks noGrp="1"/>
          </p:cNvSpPr>
          <p:nvPr>
            <p:ph type="ftr" sz="quarter" idx="4294967295"/>
          </p:nvPr>
        </p:nvSpPr>
        <p:spPr>
          <a:xfrm>
            <a:off x="3028950" y="6356350"/>
            <a:ext cx="30861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200">
              <a:solidFill>
                <a:srgbClr val="898989"/>
              </a:solidFill>
              <a:latin typeface="Arial" pitchFamily="34" charset="0"/>
              <a:ea typeface="宋体" pitchFamily="2" charset="-122"/>
            </a:endParaRPr>
          </a:p>
        </p:txBody>
      </p:sp>
    </p:spTree>
  </p:cSld>
  <p:clrMapOvr>
    <a:masterClrMapping/>
  </p:clrMapOvr>
</p:sldLayout>
</file>

<file path=ppt/slideLayouts/slideLayout196.xml><?xml version="1.0" encoding="utf-8"?>
<p:sldLayout xmlns:a="http://schemas.openxmlformats.org/drawingml/2006/main" xmlns:r="http://schemas.openxmlformats.org/officeDocument/2006/relationships" xmlns:p="http://schemas.openxmlformats.org/presentationml/2006/main" type="picTx" preserve="1">
  <p:cSld name="图片和标题">
    <p:spTree>
      <p:nvGrpSpPr>
        <p:cNvPr id="1" name=""/>
        <p:cNvGrpSpPr/>
        <p:nvPr/>
      </p:nvGrpSpPr>
      <p:grpSpPr>
        <a:xfrm>
          <a:off x="0" y="0"/>
          <a:ext cx="0" cy="0"/>
          <a:chOff x="0" y="0"/>
          <a:chExt cx="0" cy="0"/>
        </a:xfrm>
      </p:grpSpPr>
      <p:sp>
        <p:nvSpPr>
          <p:cNvPr id="1049300" name="Title 1"/>
          <p:cNvSpPr>
            <a:spLocks noGrp="1"/>
          </p:cNvSpPr>
          <p:nvPr>
            <p:ph type="title"/>
          </p:nvPr>
        </p:nvSpPr>
        <p:spPr>
          <a:xfrm>
            <a:off x="629841" y="457200"/>
            <a:ext cx="2949177" cy="1600200"/>
          </a:xfrm>
        </p:spPr>
        <p:txBody>
          <a:bodyPr anchor="b"/>
          <a:lstStyle>
            <a:lvl1pPr>
              <a:defRPr sz="3200"/>
            </a:lvl1pPr>
          </a:lstStyle>
          <a:p>
            <a:r>
              <a:rPr lang="en-US" altLang="zh-CN" smtClean="0"/>
              <a:t>单击此处编辑母版标题样式</a:t>
            </a:r>
            <a:endParaRPr lang="zh-CN" altLang="en-US"/>
          </a:p>
        </p:txBody>
      </p:sp>
      <p:sp>
        <p:nvSpPr>
          <p:cNvPr id="1049301" name="Text Placeholder 3"/>
          <p:cNvSpPr>
            <a:spLocks noGrp="1"/>
          </p:cNvSpPr>
          <p:nvPr>
            <p:ph type="body" sz="half" idx="2"/>
          </p:nvPr>
        </p:nvSpPr>
        <p:spPr>
          <a:xfrm>
            <a:off x="629841" y="2057400"/>
            <a:ext cx="294917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ltLang="zh-CN" smtClean="0"/>
              <a:t>单击此处编辑母版文本样式</a:t>
            </a:r>
          </a:p>
        </p:txBody>
      </p:sp>
      <p:sp>
        <p:nvSpPr>
          <p:cNvPr id="1049302" name="Picture Placeholder 2"/>
          <p:cNvSpPr>
            <a:spLocks noGrp="1"/>
          </p:cNvSpPr>
          <p:nvPr>
            <p:ph type="pic" idx="1"/>
          </p:nvPr>
        </p:nvSpPr>
        <p:spPr>
          <a:xfrm>
            <a:off x="3887391" y="987424"/>
            <a:ext cx="4629150" cy="4873625"/>
          </a:xfrm>
        </p:spPr>
        <p:txBody>
          <a:bodyPr/>
          <a:lstStyle>
            <a:lvl1pPr marL="0" indent="0">
              <a:buNone/>
              <a:defRPr sz="3200"/>
            </a:lvl1pPr>
            <a:lvl2pPr marL="457200" indent="0">
              <a:buNone/>
              <a:defRPr sz="2800"/>
            </a:lvl2pPr>
            <a:lvl3pPr marL="914400" indent="0">
              <a:buNone/>
              <a:defRPr sz="20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1049279" name="日期占位符 1049278"/>
          <p:cNvSpPr>
            <a:spLocks noGrp="1"/>
          </p:cNvSpPr>
          <p:nvPr>
            <p:ph type="dt" sz="half" idx="4294967295"/>
          </p:nvPr>
        </p:nvSpPr>
        <p:spPr>
          <a:xfrm>
            <a:off x="6286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fld id="{566ABCEB-ACFC-4714-9973-3DA970169C29}" type="datetime1">
              <a:rPr lang="zh-CN" altLang="en-US" sz="1200">
                <a:solidFill>
                  <a:srgbClr val="898989"/>
                </a:solidFill>
                <a:latin typeface="Arial" pitchFamily="34" charset="0"/>
                <a:ea typeface="宋体" pitchFamily="2" charset="-122"/>
              </a:rPr>
              <a:pPr lvl="0" indent="-342900"/>
              <a:t>2019/12/16</a:t>
            </a:fld>
            <a:endParaRPr lang="zh-CN" altLang="en-US" sz="1200">
              <a:solidFill>
                <a:srgbClr val="898989"/>
              </a:solidFill>
              <a:latin typeface="Arial" pitchFamily="34" charset="0"/>
              <a:ea typeface="宋体" pitchFamily="2" charset="-122"/>
            </a:endParaRPr>
          </a:p>
        </p:txBody>
      </p:sp>
      <p:sp>
        <p:nvSpPr>
          <p:cNvPr id="1049281" name="灯片编号占位符 1049280"/>
          <p:cNvSpPr>
            <a:spLocks noGrp="1"/>
          </p:cNvSpPr>
          <p:nvPr>
            <p:ph type="sldNum" sz="quarter" idx="4294967295"/>
          </p:nvPr>
        </p:nvSpPr>
        <p:spPr>
          <a:xfrm>
            <a:off x="64579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r"/>
            <a:fld id="{566ABCEB-ACFC-4714-9973-3DA970169C29}" type="slidenum">
              <a:rPr lang="zh-CN" altLang="en-US" sz="1200">
                <a:solidFill>
                  <a:srgbClr val="898989"/>
                </a:solidFill>
                <a:latin typeface="Arial" pitchFamily="34" charset="0"/>
                <a:ea typeface="宋体" pitchFamily="2" charset="-122"/>
              </a:rPr>
              <a:pPr lvl="0" indent="-342900" algn="r"/>
              <a:t>‹#›</a:t>
            </a:fld>
            <a:endParaRPr lang="zh-CN" altLang="en-US" sz="1200">
              <a:solidFill>
                <a:srgbClr val="898989"/>
              </a:solidFill>
              <a:latin typeface="Arial" pitchFamily="34" charset="0"/>
              <a:ea typeface="宋体" pitchFamily="2" charset="-122"/>
            </a:endParaRPr>
          </a:p>
        </p:txBody>
      </p:sp>
      <p:sp>
        <p:nvSpPr>
          <p:cNvPr id="1049280" name="页脚占位符 1049279"/>
          <p:cNvSpPr>
            <a:spLocks noGrp="1"/>
          </p:cNvSpPr>
          <p:nvPr>
            <p:ph type="ftr" sz="quarter" idx="4294967295"/>
          </p:nvPr>
        </p:nvSpPr>
        <p:spPr>
          <a:xfrm>
            <a:off x="3028950" y="6356350"/>
            <a:ext cx="30861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200">
              <a:solidFill>
                <a:srgbClr val="898989"/>
              </a:solidFill>
              <a:latin typeface="Arial" pitchFamily="34" charset="0"/>
              <a:ea typeface="宋体" pitchFamily="2" charset="-122"/>
            </a:endParaRPr>
          </a:p>
        </p:txBody>
      </p:sp>
    </p:spTree>
  </p:cSld>
  <p:clrMapOvr>
    <a:masterClrMapping/>
  </p:clrMapOvr>
</p:sldLayout>
</file>

<file path=ppt/slideLayouts/slideLayout19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1049303" name="Title 1"/>
          <p:cNvSpPr>
            <a:spLocks noGrp="1"/>
          </p:cNvSpPr>
          <p:nvPr>
            <p:ph type="title"/>
          </p:nvPr>
        </p:nvSpPr>
        <p:spPr/>
        <p:txBody>
          <a:bodyPr/>
          <a:lstStyle/>
          <a:p>
            <a:r>
              <a:rPr lang="en-US" altLang="zh-CN" smtClean="0"/>
              <a:t>单击此处编辑母版标题样式</a:t>
            </a:r>
            <a:endParaRPr lang="zh-CN" altLang="en-US"/>
          </a:p>
        </p:txBody>
      </p:sp>
      <p:sp>
        <p:nvSpPr>
          <p:cNvPr id="1049304" name="Vertical Text Placeholder 2"/>
          <p:cNvSpPr>
            <a:spLocks noGrp="1"/>
          </p:cNvSpPr>
          <p:nvPr>
            <p:ph type="body" orient="vert" idx="1"/>
          </p:nvPr>
        </p:nvSpPr>
        <p:spPr/>
        <p:txBody>
          <a:bodyPr vert="eaVert"/>
          <a:lstStyle/>
          <a:p>
            <a:pPr lvl="0"/>
            <a:r>
              <a:rPr lang="en-US" altLang="zh-CN" smtClean="0"/>
              <a:t>单击此处编辑母版文本样式</a:t>
            </a:r>
          </a:p>
          <a:p>
            <a:pPr lvl="1"/>
            <a:r>
              <a:rPr lang="en-US" altLang="zh-CN" smtClean="0"/>
              <a:t>第二级</a:t>
            </a:r>
          </a:p>
          <a:p>
            <a:pPr lvl="2"/>
            <a:r>
              <a:rPr lang="en-US" altLang="zh-CN" smtClean="0"/>
              <a:t>第三级</a:t>
            </a:r>
          </a:p>
          <a:p>
            <a:pPr lvl="3"/>
            <a:r>
              <a:rPr lang="en-US" altLang="zh-CN" smtClean="0"/>
              <a:t>第四级</a:t>
            </a:r>
          </a:p>
          <a:p>
            <a:pPr lvl="4"/>
            <a:r>
              <a:rPr lang="en-US" altLang="zh-CN" smtClean="0"/>
              <a:t>第五级</a:t>
            </a:r>
          </a:p>
        </p:txBody>
      </p:sp>
      <p:sp>
        <p:nvSpPr>
          <p:cNvPr id="1049279" name="日期占位符 1049278"/>
          <p:cNvSpPr>
            <a:spLocks noGrp="1"/>
          </p:cNvSpPr>
          <p:nvPr>
            <p:ph type="dt" sz="half" idx="4294967295"/>
          </p:nvPr>
        </p:nvSpPr>
        <p:spPr>
          <a:xfrm>
            <a:off x="6286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fld id="{566ABCEB-ACFC-4714-9973-3DA970169C29}" type="datetime1">
              <a:rPr lang="zh-CN" altLang="en-US" sz="1200">
                <a:solidFill>
                  <a:srgbClr val="898989"/>
                </a:solidFill>
                <a:latin typeface="Arial" pitchFamily="34" charset="0"/>
                <a:ea typeface="宋体" pitchFamily="2" charset="-122"/>
              </a:rPr>
              <a:pPr lvl="0" indent="-342900"/>
              <a:t>2019/12/16</a:t>
            </a:fld>
            <a:endParaRPr lang="zh-CN" altLang="en-US" sz="1200">
              <a:solidFill>
                <a:srgbClr val="898989"/>
              </a:solidFill>
              <a:latin typeface="Arial" pitchFamily="34" charset="0"/>
              <a:ea typeface="宋体" pitchFamily="2" charset="-122"/>
            </a:endParaRPr>
          </a:p>
        </p:txBody>
      </p:sp>
      <p:sp>
        <p:nvSpPr>
          <p:cNvPr id="1049281" name="灯片编号占位符 1049280"/>
          <p:cNvSpPr>
            <a:spLocks noGrp="1"/>
          </p:cNvSpPr>
          <p:nvPr>
            <p:ph type="sldNum" sz="quarter" idx="4294967295"/>
          </p:nvPr>
        </p:nvSpPr>
        <p:spPr>
          <a:xfrm>
            <a:off x="64579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r"/>
            <a:fld id="{566ABCEB-ACFC-4714-9973-3DA970169C29}" type="slidenum">
              <a:rPr lang="zh-CN" altLang="en-US" sz="1200">
                <a:solidFill>
                  <a:srgbClr val="898989"/>
                </a:solidFill>
                <a:latin typeface="Arial" pitchFamily="34" charset="0"/>
                <a:ea typeface="宋体" pitchFamily="2" charset="-122"/>
              </a:rPr>
              <a:pPr lvl="0" indent="-342900" algn="r"/>
              <a:t>‹#›</a:t>
            </a:fld>
            <a:endParaRPr lang="zh-CN" altLang="en-US" sz="1200">
              <a:solidFill>
                <a:srgbClr val="898989"/>
              </a:solidFill>
              <a:latin typeface="Arial" pitchFamily="34" charset="0"/>
              <a:ea typeface="宋体" pitchFamily="2" charset="-122"/>
            </a:endParaRPr>
          </a:p>
        </p:txBody>
      </p:sp>
      <p:sp>
        <p:nvSpPr>
          <p:cNvPr id="1049280" name="页脚占位符 1049279"/>
          <p:cNvSpPr>
            <a:spLocks noGrp="1"/>
          </p:cNvSpPr>
          <p:nvPr>
            <p:ph type="ftr" sz="quarter" idx="4294967295"/>
          </p:nvPr>
        </p:nvSpPr>
        <p:spPr>
          <a:xfrm>
            <a:off x="3028950" y="6356350"/>
            <a:ext cx="30861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200">
              <a:solidFill>
                <a:srgbClr val="898989"/>
              </a:solidFill>
              <a:latin typeface="Arial" pitchFamily="34" charset="0"/>
              <a:ea typeface="宋体" pitchFamily="2" charset="-122"/>
            </a:endParaRPr>
          </a:p>
        </p:txBody>
      </p:sp>
    </p:spTree>
  </p:cSld>
  <p:clrMapOvr>
    <a:masterClrMapping/>
  </p:clrMapOvr>
</p:sldLayout>
</file>

<file path=ppt/slideLayouts/slideLayout198.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1049305" name="Vertical Title 1"/>
          <p:cNvSpPr>
            <a:spLocks noGrp="1"/>
          </p:cNvSpPr>
          <p:nvPr>
            <p:ph type="title" orient="vert"/>
          </p:nvPr>
        </p:nvSpPr>
        <p:spPr>
          <a:xfrm>
            <a:off x="6543675" y="365125"/>
            <a:ext cx="1971675" cy="5811838"/>
          </a:xfrm>
        </p:spPr>
        <p:txBody>
          <a:bodyPr vert="eaVert"/>
          <a:lstStyle/>
          <a:p>
            <a:r>
              <a:rPr lang="en-US" altLang="zh-CN" smtClean="0"/>
              <a:t>单击此处编辑母版标题样式</a:t>
            </a:r>
            <a:endParaRPr lang="zh-CN" altLang="en-US"/>
          </a:p>
        </p:txBody>
      </p:sp>
      <p:sp>
        <p:nvSpPr>
          <p:cNvPr id="1049306" name="Vertical Text Placeholder 2"/>
          <p:cNvSpPr>
            <a:spLocks noGrp="1"/>
          </p:cNvSpPr>
          <p:nvPr>
            <p:ph type="body" orient="vert" idx="1"/>
          </p:nvPr>
        </p:nvSpPr>
        <p:spPr>
          <a:xfrm>
            <a:off x="628650" y="365125"/>
            <a:ext cx="5800725" cy="5811838"/>
          </a:xfrm>
        </p:spPr>
        <p:txBody>
          <a:bodyPr vert="eaVert"/>
          <a:lstStyle/>
          <a:p>
            <a:pPr lvl="0"/>
            <a:r>
              <a:rPr lang="en-US" altLang="zh-CN" smtClean="0"/>
              <a:t>单击此处编辑母版文本样式</a:t>
            </a:r>
          </a:p>
          <a:p>
            <a:pPr lvl="1"/>
            <a:r>
              <a:rPr lang="en-US" altLang="zh-CN" smtClean="0"/>
              <a:t>第二级</a:t>
            </a:r>
          </a:p>
          <a:p>
            <a:pPr lvl="2"/>
            <a:r>
              <a:rPr lang="en-US" altLang="zh-CN" smtClean="0"/>
              <a:t>第三级</a:t>
            </a:r>
          </a:p>
          <a:p>
            <a:pPr lvl="3"/>
            <a:r>
              <a:rPr lang="en-US" altLang="zh-CN" smtClean="0"/>
              <a:t>第四级</a:t>
            </a:r>
          </a:p>
          <a:p>
            <a:pPr lvl="4"/>
            <a:r>
              <a:rPr lang="en-US" altLang="zh-CN" smtClean="0"/>
              <a:t>第五级</a:t>
            </a:r>
          </a:p>
        </p:txBody>
      </p:sp>
      <p:sp>
        <p:nvSpPr>
          <p:cNvPr id="1049279" name="日期占位符 1049278"/>
          <p:cNvSpPr>
            <a:spLocks noGrp="1"/>
          </p:cNvSpPr>
          <p:nvPr>
            <p:ph type="dt" sz="half" idx="4294967295"/>
          </p:nvPr>
        </p:nvSpPr>
        <p:spPr>
          <a:xfrm>
            <a:off x="6286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fld id="{566ABCEB-ACFC-4714-9973-3DA970169C29}" type="datetime1">
              <a:rPr lang="zh-CN" altLang="en-US" sz="1200">
                <a:solidFill>
                  <a:srgbClr val="898989"/>
                </a:solidFill>
                <a:latin typeface="Arial" pitchFamily="34" charset="0"/>
                <a:ea typeface="宋体" pitchFamily="2" charset="-122"/>
              </a:rPr>
              <a:pPr lvl="0" indent="-342900"/>
              <a:t>2019/12/16</a:t>
            </a:fld>
            <a:endParaRPr lang="zh-CN" altLang="en-US" sz="1200">
              <a:solidFill>
                <a:srgbClr val="898989"/>
              </a:solidFill>
              <a:latin typeface="Arial" pitchFamily="34" charset="0"/>
              <a:ea typeface="宋体" pitchFamily="2" charset="-122"/>
            </a:endParaRPr>
          </a:p>
        </p:txBody>
      </p:sp>
      <p:sp>
        <p:nvSpPr>
          <p:cNvPr id="1049281" name="灯片编号占位符 1049280"/>
          <p:cNvSpPr>
            <a:spLocks noGrp="1"/>
          </p:cNvSpPr>
          <p:nvPr>
            <p:ph type="sldNum" sz="quarter" idx="4294967295"/>
          </p:nvPr>
        </p:nvSpPr>
        <p:spPr>
          <a:xfrm>
            <a:off x="64579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r"/>
            <a:fld id="{566ABCEB-ACFC-4714-9973-3DA970169C29}" type="slidenum">
              <a:rPr lang="zh-CN" altLang="en-US" sz="1200">
                <a:solidFill>
                  <a:srgbClr val="898989"/>
                </a:solidFill>
                <a:latin typeface="Arial" pitchFamily="34" charset="0"/>
                <a:ea typeface="宋体" pitchFamily="2" charset="-122"/>
              </a:rPr>
              <a:pPr lvl="0" indent="-342900" algn="r"/>
              <a:t>‹#›</a:t>
            </a:fld>
            <a:endParaRPr lang="zh-CN" altLang="en-US" sz="1200">
              <a:solidFill>
                <a:srgbClr val="898989"/>
              </a:solidFill>
              <a:latin typeface="Arial" pitchFamily="34" charset="0"/>
              <a:ea typeface="宋体" pitchFamily="2" charset="-122"/>
            </a:endParaRPr>
          </a:p>
        </p:txBody>
      </p:sp>
      <p:sp>
        <p:nvSpPr>
          <p:cNvPr id="1049280" name="页脚占位符 1049279"/>
          <p:cNvSpPr>
            <a:spLocks noGrp="1"/>
          </p:cNvSpPr>
          <p:nvPr>
            <p:ph type="ftr" sz="quarter" idx="4294967295"/>
          </p:nvPr>
        </p:nvSpPr>
        <p:spPr>
          <a:xfrm>
            <a:off x="3028950" y="6356350"/>
            <a:ext cx="30861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200">
              <a:solidFill>
                <a:srgbClr val="898989"/>
              </a:solidFill>
              <a:latin typeface="Arial" pitchFamily="34" charset="0"/>
              <a:ea typeface="宋体" pitchFamily="2" charset="-122"/>
            </a:endParaRPr>
          </a:p>
        </p:txBody>
      </p:sp>
    </p:spTree>
  </p:cSld>
  <p:clrMapOvr>
    <a:masterClrMapping/>
  </p:clrMapOvr>
</p:sldLayout>
</file>

<file path=ppt/slideLayouts/slideLayout19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1048833" name="Title 1"/>
          <p:cNvSpPr>
            <a:spLocks noGrp="1"/>
          </p:cNvSpPr>
          <p:nvPr>
            <p:ph type="ctrTitle"/>
          </p:nvPr>
        </p:nvSpPr>
        <p:spPr>
          <a:xfrm>
            <a:off x="1143000" y="1122363"/>
            <a:ext cx="6858000" cy="2387600"/>
          </a:xfrm>
        </p:spPr>
        <p:txBody>
          <a:bodyPr anchor="b"/>
          <a:lstStyle>
            <a:lvl1pPr>
              <a:defRPr sz="6000"/>
            </a:lvl1pPr>
          </a:lstStyle>
          <a:p>
            <a:r>
              <a:rPr lang="en-US" altLang="zh-CN" smtClean="0"/>
              <a:t>单击此处编辑母版标题样式</a:t>
            </a:r>
            <a:endParaRPr lang="zh-CN" altLang="en-US"/>
          </a:p>
        </p:txBody>
      </p:sp>
      <p:sp>
        <p:nvSpPr>
          <p:cNvPr id="1048834"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ltLang="zh-CN" smtClean="0"/>
              <a:t>单击此处编辑母版副标题样式</a:t>
            </a:r>
            <a:endParaRPr lang="zh-CN" altLang="en-US"/>
          </a:p>
        </p:txBody>
      </p:sp>
      <p:sp>
        <p:nvSpPr>
          <p:cNvPr id="1048830" name="日期占位符 1048829"/>
          <p:cNvSpPr>
            <a:spLocks noGrp="1"/>
          </p:cNvSpPr>
          <p:nvPr>
            <p:ph type="dt" sz="half" idx="4294967295"/>
          </p:nvPr>
        </p:nvSpPr>
        <p:spPr>
          <a:xfrm>
            <a:off x="6286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fld id="{566ABCEB-ACFC-4714-9973-3DA970169C29}" type="datetime1">
              <a:rPr lang="zh-CN" altLang="en-US" sz="1200">
                <a:solidFill>
                  <a:srgbClr val="898989"/>
                </a:solidFill>
                <a:latin typeface="Arial" pitchFamily="34" charset="0"/>
                <a:ea typeface="宋体" pitchFamily="2" charset="-122"/>
              </a:rPr>
              <a:pPr lvl="0" indent="-342900"/>
              <a:t>2019/12/16</a:t>
            </a:fld>
            <a:endParaRPr lang="zh-CN" altLang="en-US" sz="1200">
              <a:solidFill>
                <a:srgbClr val="898989"/>
              </a:solidFill>
              <a:latin typeface="Arial" pitchFamily="34" charset="0"/>
              <a:ea typeface="宋体" pitchFamily="2" charset="-122"/>
            </a:endParaRPr>
          </a:p>
        </p:txBody>
      </p:sp>
      <p:sp>
        <p:nvSpPr>
          <p:cNvPr id="1048832" name="灯片编号占位符 1048831"/>
          <p:cNvSpPr>
            <a:spLocks noGrp="1"/>
          </p:cNvSpPr>
          <p:nvPr>
            <p:ph type="sldNum" sz="quarter" idx="4294967295"/>
          </p:nvPr>
        </p:nvSpPr>
        <p:spPr>
          <a:xfrm>
            <a:off x="64579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r"/>
            <a:fld id="{566ABCEB-ACFC-4714-9973-3DA970169C29}" type="slidenum">
              <a:rPr lang="zh-CN" altLang="en-US" sz="1200">
                <a:solidFill>
                  <a:srgbClr val="898989"/>
                </a:solidFill>
                <a:latin typeface="Arial" pitchFamily="34" charset="0"/>
                <a:ea typeface="宋体" pitchFamily="2" charset="-122"/>
              </a:rPr>
              <a:pPr lvl="0" indent="-342900" algn="r"/>
              <a:t>‹#›</a:t>
            </a:fld>
            <a:endParaRPr lang="zh-CN" altLang="en-US" sz="1200">
              <a:solidFill>
                <a:srgbClr val="898989"/>
              </a:solidFill>
              <a:latin typeface="Arial" pitchFamily="34" charset="0"/>
              <a:ea typeface="宋体" pitchFamily="2" charset="-122"/>
            </a:endParaRPr>
          </a:p>
        </p:txBody>
      </p:sp>
      <p:sp>
        <p:nvSpPr>
          <p:cNvPr id="1048831" name="页脚占位符 1048830"/>
          <p:cNvSpPr>
            <a:spLocks noGrp="1"/>
          </p:cNvSpPr>
          <p:nvPr>
            <p:ph type="ftr" sz="quarter" idx="4294967295"/>
          </p:nvPr>
        </p:nvSpPr>
        <p:spPr>
          <a:xfrm>
            <a:off x="3028950" y="6356350"/>
            <a:ext cx="30861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200">
              <a:solidFill>
                <a:srgbClr val="898989"/>
              </a:solidFill>
              <a:latin typeface="Arial" pitchFamily="34" charset="0"/>
              <a:ea typeface="宋体" pitchFamily="2" charset="-122"/>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1048742" name="Title 1"/>
          <p:cNvSpPr>
            <a:spLocks noGrp="1"/>
          </p:cNvSpPr>
          <p:nvPr>
            <p:ph type="title"/>
          </p:nvPr>
        </p:nvSpPr>
        <p:spPr/>
        <p:txBody>
          <a:bodyPr/>
          <a:lstStyle/>
          <a:p>
            <a:r>
              <a:rPr lang="en-US" altLang="zh-CN" smtClean="0"/>
              <a:t>单击此处编辑母版标题样式</a:t>
            </a:r>
            <a:endParaRPr lang="zh-CN" altLang="en-US"/>
          </a:p>
        </p:txBody>
      </p:sp>
      <p:sp>
        <p:nvSpPr>
          <p:cNvPr id="1048743" name="Content Placeholder 2"/>
          <p:cNvSpPr>
            <a:spLocks noGrp="1"/>
          </p:cNvSpPr>
          <p:nvPr>
            <p:ph idx="1"/>
          </p:nvPr>
        </p:nvSpPr>
        <p:spPr/>
        <p:txBody>
          <a:bodyPr/>
          <a:lstStyle/>
          <a:p>
            <a:pPr lvl="0"/>
            <a:r>
              <a:rPr lang="en-US" altLang="zh-CN" smtClean="0"/>
              <a:t>单击此处编辑母版文本样式</a:t>
            </a:r>
          </a:p>
          <a:p>
            <a:pPr lvl="1"/>
            <a:r>
              <a:rPr lang="en-US" altLang="zh-CN" smtClean="0"/>
              <a:t>第二级</a:t>
            </a:r>
          </a:p>
          <a:p>
            <a:pPr lvl="2"/>
            <a:r>
              <a:rPr lang="en-US" altLang="zh-CN" smtClean="0"/>
              <a:t>第三级</a:t>
            </a:r>
          </a:p>
          <a:p>
            <a:pPr lvl="3"/>
            <a:r>
              <a:rPr lang="en-US" altLang="zh-CN" smtClean="0"/>
              <a:t>第四级</a:t>
            </a:r>
          </a:p>
          <a:p>
            <a:pPr lvl="4"/>
            <a:r>
              <a:rPr lang="en-US" altLang="zh-CN" smtClean="0"/>
              <a:t>第五级</a:t>
            </a:r>
          </a:p>
        </p:txBody>
      </p:sp>
      <p:sp>
        <p:nvSpPr>
          <p:cNvPr id="1048736" name="日期占位符 1048735"/>
          <p:cNvSpPr>
            <a:spLocks noGrp="1"/>
          </p:cNvSpPr>
          <p:nvPr>
            <p:ph type="dt" sz="half" idx="4294967295"/>
          </p:nvPr>
        </p:nvSpPr>
        <p:spPr>
          <a:xfrm>
            <a:off x="6286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fld id="{566ABCEB-ACFC-4714-9973-3DA970169C29}" type="datetime1">
              <a:rPr lang="zh-CN" altLang="en-US" sz="1200">
                <a:solidFill>
                  <a:srgbClr val="898989"/>
                </a:solidFill>
              </a:rPr>
              <a:pPr lvl="0" indent="-342900"/>
              <a:t>2019/12/16</a:t>
            </a:fld>
            <a:endParaRPr lang="zh-CN" altLang="en-US" sz="1200">
              <a:solidFill>
                <a:srgbClr val="898989"/>
              </a:solidFill>
            </a:endParaRPr>
          </a:p>
        </p:txBody>
      </p:sp>
      <p:sp>
        <p:nvSpPr>
          <p:cNvPr id="1048738" name="灯片编号占位符 1048737"/>
          <p:cNvSpPr>
            <a:spLocks noGrp="1"/>
          </p:cNvSpPr>
          <p:nvPr>
            <p:ph type="sldNum" sz="quarter" idx="4294967295"/>
          </p:nvPr>
        </p:nvSpPr>
        <p:spPr>
          <a:xfrm>
            <a:off x="64579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r"/>
            <a:fld id="{566ABCEB-ACFC-4714-9973-3DA970169C29}" type="slidenum">
              <a:rPr lang="zh-CN" altLang="en-US" sz="1200">
                <a:solidFill>
                  <a:srgbClr val="898989"/>
                </a:solidFill>
              </a:rPr>
              <a:pPr lvl="0" indent="-342900" algn="r"/>
              <a:t>‹#›</a:t>
            </a:fld>
            <a:endParaRPr lang="zh-CN" altLang="en-US" sz="1200">
              <a:solidFill>
                <a:srgbClr val="898989"/>
              </a:solidFill>
            </a:endParaRPr>
          </a:p>
        </p:txBody>
      </p:sp>
      <p:sp>
        <p:nvSpPr>
          <p:cNvPr id="1048737" name="页脚占位符 1048736"/>
          <p:cNvSpPr>
            <a:spLocks noGrp="1"/>
          </p:cNvSpPr>
          <p:nvPr>
            <p:ph type="ftr" sz="quarter" idx="4294967295"/>
          </p:nvPr>
        </p:nvSpPr>
        <p:spPr>
          <a:xfrm>
            <a:off x="3028950" y="6356350"/>
            <a:ext cx="30861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200">
              <a:solidFill>
                <a:srgbClr val="898989"/>
              </a:solidFill>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和标题">
    <p:spTree>
      <p:nvGrpSpPr>
        <p:cNvPr id="1" name=""/>
        <p:cNvGrpSpPr/>
        <p:nvPr/>
      </p:nvGrpSpPr>
      <p:grpSpPr>
        <a:xfrm>
          <a:off x="0" y="0"/>
          <a:ext cx="0" cy="0"/>
          <a:chOff x="0" y="0"/>
          <a:chExt cx="0" cy="0"/>
        </a:xfrm>
      </p:grpSpPr>
      <p:sp>
        <p:nvSpPr>
          <p:cNvPr id="1049036" name="Title 1"/>
          <p:cNvSpPr>
            <a:spLocks noGrp="1"/>
          </p:cNvSpPr>
          <p:nvPr>
            <p:ph type="title"/>
          </p:nvPr>
        </p:nvSpPr>
        <p:spPr>
          <a:xfrm>
            <a:off x="629841" y="457200"/>
            <a:ext cx="2949177" cy="1600200"/>
          </a:xfrm>
        </p:spPr>
        <p:txBody>
          <a:bodyPr anchor="b"/>
          <a:lstStyle>
            <a:lvl1pPr>
              <a:defRPr sz="3200"/>
            </a:lvl1pPr>
          </a:lstStyle>
          <a:p>
            <a:r>
              <a:rPr lang="en-US" altLang="zh-CN" smtClean="0"/>
              <a:t>单击此处编辑母版标题样式</a:t>
            </a:r>
            <a:endParaRPr lang="zh-CN" altLang="en-US"/>
          </a:p>
        </p:txBody>
      </p:sp>
      <p:sp>
        <p:nvSpPr>
          <p:cNvPr id="1049037" name="Text Placeholder 3"/>
          <p:cNvSpPr>
            <a:spLocks noGrp="1"/>
          </p:cNvSpPr>
          <p:nvPr>
            <p:ph type="body" sz="half" idx="2"/>
          </p:nvPr>
        </p:nvSpPr>
        <p:spPr>
          <a:xfrm>
            <a:off x="629841" y="2057400"/>
            <a:ext cx="294917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ltLang="zh-CN" smtClean="0"/>
              <a:t>单击此处编辑母版文本样式</a:t>
            </a:r>
          </a:p>
        </p:txBody>
      </p:sp>
      <p:sp>
        <p:nvSpPr>
          <p:cNvPr id="1049038" name="Picture Placeholder 2"/>
          <p:cNvSpPr>
            <a:spLocks noGrp="1"/>
          </p:cNvSpPr>
          <p:nvPr>
            <p:ph type="pic" idx="1"/>
          </p:nvPr>
        </p:nvSpPr>
        <p:spPr>
          <a:xfrm>
            <a:off x="3887391" y="987424"/>
            <a:ext cx="4629150" cy="4873625"/>
          </a:xfrm>
        </p:spPr>
        <p:txBody>
          <a:bodyPr/>
          <a:lstStyle>
            <a:lvl1pPr marL="0" indent="0">
              <a:buNone/>
              <a:defRPr sz="3200"/>
            </a:lvl1pPr>
            <a:lvl2pPr marL="457200" indent="0">
              <a:buNone/>
              <a:defRPr sz="2800"/>
            </a:lvl2pPr>
            <a:lvl3pPr marL="914400" indent="0">
              <a:buNone/>
              <a:defRPr sz="20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1049014" name="日期占位符 1049013"/>
          <p:cNvSpPr>
            <a:spLocks noGrp="1"/>
          </p:cNvSpPr>
          <p:nvPr>
            <p:ph type="dt" sz="half" idx="4294967295"/>
          </p:nvPr>
        </p:nvSpPr>
        <p:spPr>
          <a:xfrm>
            <a:off x="6286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fld id="{566ABCEB-ACFC-4714-9973-3DA970169C29}" type="datetime1">
              <a:rPr lang="zh-CN" altLang="en-US" sz="1200">
                <a:solidFill>
                  <a:srgbClr val="898989"/>
                </a:solidFill>
                <a:latin typeface="Arial" pitchFamily="34" charset="0"/>
                <a:ea typeface="宋体" pitchFamily="2" charset="-122"/>
              </a:rPr>
              <a:pPr lvl="0" indent="-342900"/>
              <a:t>2019/12/16</a:t>
            </a:fld>
            <a:endParaRPr lang="zh-CN" altLang="en-US" sz="1200">
              <a:solidFill>
                <a:srgbClr val="898989"/>
              </a:solidFill>
              <a:latin typeface="Arial" pitchFamily="34" charset="0"/>
              <a:ea typeface="宋体" pitchFamily="2" charset="-122"/>
            </a:endParaRPr>
          </a:p>
        </p:txBody>
      </p:sp>
      <p:sp>
        <p:nvSpPr>
          <p:cNvPr id="1049016" name="灯片编号占位符 1049015"/>
          <p:cNvSpPr>
            <a:spLocks noGrp="1"/>
          </p:cNvSpPr>
          <p:nvPr>
            <p:ph type="sldNum" sz="quarter" idx="4294967295"/>
          </p:nvPr>
        </p:nvSpPr>
        <p:spPr>
          <a:xfrm>
            <a:off x="64579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r"/>
            <a:fld id="{566ABCEB-ACFC-4714-9973-3DA970169C29}" type="slidenum">
              <a:rPr lang="zh-CN" altLang="en-US" sz="1200">
                <a:solidFill>
                  <a:srgbClr val="898989"/>
                </a:solidFill>
                <a:latin typeface="Arial" pitchFamily="34" charset="0"/>
                <a:ea typeface="宋体" pitchFamily="2" charset="-122"/>
              </a:rPr>
              <a:pPr lvl="0" indent="-342900" algn="r"/>
              <a:t>‹#›</a:t>
            </a:fld>
            <a:endParaRPr lang="zh-CN" altLang="en-US" sz="1200">
              <a:solidFill>
                <a:srgbClr val="898989"/>
              </a:solidFill>
              <a:latin typeface="Arial" pitchFamily="34" charset="0"/>
              <a:ea typeface="宋体" pitchFamily="2" charset="-122"/>
            </a:endParaRPr>
          </a:p>
        </p:txBody>
      </p:sp>
      <p:sp>
        <p:nvSpPr>
          <p:cNvPr id="1049015" name="页脚占位符 1049014"/>
          <p:cNvSpPr>
            <a:spLocks noGrp="1"/>
          </p:cNvSpPr>
          <p:nvPr>
            <p:ph type="ftr" sz="quarter" idx="4294967295"/>
          </p:nvPr>
        </p:nvSpPr>
        <p:spPr>
          <a:xfrm>
            <a:off x="3028950" y="6356350"/>
            <a:ext cx="30861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200">
              <a:solidFill>
                <a:srgbClr val="898989"/>
              </a:solidFill>
              <a:latin typeface="Arial" pitchFamily="34" charset="0"/>
              <a:ea typeface="宋体" pitchFamily="2" charset="-122"/>
            </a:endParaRPr>
          </a:p>
        </p:txBody>
      </p:sp>
    </p:spTree>
  </p:cSld>
  <p:clrMapOvr>
    <a:masterClrMapping/>
  </p:clrMapOvr>
</p:sldLayout>
</file>

<file path=ppt/slideLayouts/slideLayout20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1048835" name="Title 1"/>
          <p:cNvSpPr>
            <a:spLocks noGrp="1"/>
          </p:cNvSpPr>
          <p:nvPr>
            <p:ph type="title"/>
          </p:nvPr>
        </p:nvSpPr>
        <p:spPr/>
        <p:txBody>
          <a:bodyPr/>
          <a:lstStyle/>
          <a:p>
            <a:r>
              <a:rPr lang="en-US" altLang="zh-CN" smtClean="0"/>
              <a:t>单击此处编辑母版标题样式</a:t>
            </a:r>
            <a:endParaRPr lang="zh-CN" altLang="en-US"/>
          </a:p>
        </p:txBody>
      </p:sp>
      <p:sp>
        <p:nvSpPr>
          <p:cNvPr id="1048836" name="Content Placeholder 2"/>
          <p:cNvSpPr>
            <a:spLocks noGrp="1"/>
          </p:cNvSpPr>
          <p:nvPr>
            <p:ph idx="1"/>
          </p:nvPr>
        </p:nvSpPr>
        <p:spPr/>
        <p:txBody>
          <a:bodyPr/>
          <a:lstStyle/>
          <a:p>
            <a:pPr lvl="0"/>
            <a:r>
              <a:rPr lang="en-US" altLang="zh-CN" smtClean="0"/>
              <a:t>单击此处编辑母版文本样式</a:t>
            </a:r>
          </a:p>
          <a:p>
            <a:pPr lvl="1"/>
            <a:r>
              <a:rPr lang="en-US" altLang="zh-CN" smtClean="0"/>
              <a:t>第二级</a:t>
            </a:r>
          </a:p>
          <a:p>
            <a:pPr lvl="2"/>
            <a:r>
              <a:rPr lang="en-US" altLang="zh-CN" smtClean="0"/>
              <a:t>第三级</a:t>
            </a:r>
          </a:p>
          <a:p>
            <a:pPr lvl="3"/>
            <a:r>
              <a:rPr lang="en-US" altLang="zh-CN" smtClean="0"/>
              <a:t>第四级</a:t>
            </a:r>
          </a:p>
          <a:p>
            <a:pPr lvl="4"/>
            <a:r>
              <a:rPr lang="en-US" altLang="zh-CN" smtClean="0"/>
              <a:t>第五级</a:t>
            </a:r>
          </a:p>
        </p:txBody>
      </p:sp>
      <p:sp>
        <p:nvSpPr>
          <p:cNvPr id="1048830" name="日期占位符 1048829"/>
          <p:cNvSpPr>
            <a:spLocks noGrp="1"/>
          </p:cNvSpPr>
          <p:nvPr>
            <p:ph type="dt" sz="half" idx="4294967295"/>
          </p:nvPr>
        </p:nvSpPr>
        <p:spPr>
          <a:xfrm>
            <a:off x="6286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fld id="{566ABCEB-ACFC-4714-9973-3DA970169C29}" type="datetime1">
              <a:rPr lang="zh-CN" altLang="en-US" sz="1200">
                <a:solidFill>
                  <a:srgbClr val="898989"/>
                </a:solidFill>
                <a:latin typeface="Arial" pitchFamily="34" charset="0"/>
                <a:ea typeface="宋体" pitchFamily="2" charset="-122"/>
              </a:rPr>
              <a:pPr lvl="0" indent="-342900"/>
              <a:t>2019/12/16</a:t>
            </a:fld>
            <a:endParaRPr lang="zh-CN" altLang="en-US" sz="1200">
              <a:solidFill>
                <a:srgbClr val="898989"/>
              </a:solidFill>
              <a:latin typeface="Arial" pitchFamily="34" charset="0"/>
              <a:ea typeface="宋体" pitchFamily="2" charset="-122"/>
            </a:endParaRPr>
          </a:p>
        </p:txBody>
      </p:sp>
      <p:sp>
        <p:nvSpPr>
          <p:cNvPr id="1048832" name="灯片编号占位符 1048831"/>
          <p:cNvSpPr>
            <a:spLocks noGrp="1"/>
          </p:cNvSpPr>
          <p:nvPr>
            <p:ph type="sldNum" sz="quarter" idx="4294967295"/>
          </p:nvPr>
        </p:nvSpPr>
        <p:spPr>
          <a:xfrm>
            <a:off x="64579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r"/>
            <a:fld id="{566ABCEB-ACFC-4714-9973-3DA970169C29}" type="slidenum">
              <a:rPr lang="zh-CN" altLang="en-US" sz="1200">
                <a:solidFill>
                  <a:srgbClr val="898989"/>
                </a:solidFill>
                <a:latin typeface="Arial" pitchFamily="34" charset="0"/>
                <a:ea typeface="宋体" pitchFamily="2" charset="-122"/>
              </a:rPr>
              <a:pPr lvl="0" indent="-342900" algn="r"/>
              <a:t>‹#›</a:t>
            </a:fld>
            <a:endParaRPr lang="zh-CN" altLang="en-US" sz="1200">
              <a:solidFill>
                <a:srgbClr val="898989"/>
              </a:solidFill>
              <a:latin typeface="Arial" pitchFamily="34" charset="0"/>
              <a:ea typeface="宋体" pitchFamily="2" charset="-122"/>
            </a:endParaRPr>
          </a:p>
        </p:txBody>
      </p:sp>
      <p:sp>
        <p:nvSpPr>
          <p:cNvPr id="1048831" name="页脚占位符 1048830"/>
          <p:cNvSpPr>
            <a:spLocks noGrp="1"/>
          </p:cNvSpPr>
          <p:nvPr>
            <p:ph type="ftr" sz="quarter" idx="4294967295"/>
          </p:nvPr>
        </p:nvSpPr>
        <p:spPr>
          <a:xfrm>
            <a:off x="3028950" y="6356350"/>
            <a:ext cx="30861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200">
              <a:solidFill>
                <a:srgbClr val="898989"/>
              </a:solidFill>
              <a:latin typeface="Arial" pitchFamily="34" charset="0"/>
              <a:ea typeface="宋体" pitchFamily="2" charset="-122"/>
            </a:endParaRPr>
          </a:p>
        </p:txBody>
      </p:sp>
    </p:spTree>
  </p:cSld>
  <p:clrMapOvr>
    <a:masterClrMapping/>
  </p:clrMapOvr>
</p:sldLayout>
</file>

<file path=ppt/slideLayouts/slideLayout20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1048837" name="Title 1"/>
          <p:cNvSpPr>
            <a:spLocks noGrp="1"/>
          </p:cNvSpPr>
          <p:nvPr>
            <p:ph type="title"/>
          </p:nvPr>
        </p:nvSpPr>
        <p:spPr>
          <a:xfrm>
            <a:off x="623887" y="1709738"/>
            <a:ext cx="7886700" cy="2852737"/>
          </a:xfrm>
        </p:spPr>
        <p:txBody>
          <a:bodyPr anchor="b"/>
          <a:lstStyle>
            <a:lvl1pPr>
              <a:defRPr sz="6000"/>
            </a:lvl1pPr>
          </a:lstStyle>
          <a:p>
            <a:r>
              <a:rPr lang="en-US" altLang="zh-CN" smtClean="0"/>
              <a:t>单击此处编辑母版标题样式</a:t>
            </a:r>
            <a:endParaRPr lang="zh-CN" altLang="en-US"/>
          </a:p>
        </p:txBody>
      </p:sp>
      <p:sp>
        <p:nvSpPr>
          <p:cNvPr id="1048838" name="Text Placeholder 2"/>
          <p:cNvSpPr>
            <a:spLocks noGrp="1"/>
          </p:cNvSpPr>
          <p:nvPr>
            <p:ph type="body" idx="1"/>
          </p:nvPr>
        </p:nvSpPr>
        <p:spPr>
          <a:xfrm>
            <a:off x="623887"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ltLang="zh-CN" smtClean="0"/>
              <a:t>单击此处编辑母版文本样式</a:t>
            </a:r>
          </a:p>
        </p:txBody>
      </p:sp>
      <p:sp>
        <p:nvSpPr>
          <p:cNvPr id="1048830" name="日期占位符 1048829"/>
          <p:cNvSpPr>
            <a:spLocks noGrp="1"/>
          </p:cNvSpPr>
          <p:nvPr>
            <p:ph type="dt" sz="half" idx="4294967295"/>
          </p:nvPr>
        </p:nvSpPr>
        <p:spPr>
          <a:xfrm>
            <a:off x="6286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fld id="{566ABCEB-ACFC-4714-9973-3DA970169C29}" type="datetime1">
              <a:rPr lang="zh-CN" altLang="en-US" sz="1200">
                <a:solidFill>
                  <a:srgbClr val="898989"/>
                </a:solidFill>
                <a:latin typeface="Arial" pitchFamily="34" charset="0"/>
                <a:ea typeface="宋体" pitchFamily="2" charset="-122"/>
              </a:rPr>
              <a:pPr lvl="0" indent="-342900"/>
              <a:t>2019/12/16</a:t>
            </a:fld>
            <a:endParaRPr lang="zh-CN" altLang="en-US" sz="1200">
              <a:solidFill>
                <a:srgbClr val="898989"/>
              </a:solidFill>
              <a:latin typeface="Arial" pitchFamily="34" charset="0"/>
              <a:ea typeface="宋体" pitchFamily="2" charset="-122"/>
            </a:endParaRPr>
          </a:p>
        </p:txBody>
      </p:sp>
      <p:sp>
        <p:nvSpPr>
          <p:cNvPr id="1048832" name="灯片编号占位符 1048831"/>
          <p:cNvSpPr>
            <a:spLocks noGrp="1"/>
          </p:cNvSpPr>
          <p:nvPr>
            <p:ph type="sldNum" sz="quarter" idx="4294967295"/>
          </p:nvPr>
        </p:nvSpPr>
        <p:spPr>
          <a:xfrm>
            <a:off x="64579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r"/>
            <a:fld id="{566ABCEB-ACFC-4714-9973-3DA970169C29}" type="slidenum">
              <a:rPr lang="zh-CN" altLang="en-US" sz="1200">
                <a:solidFill>
                  <a:srgbClr val="898989"/>
                </a:solidFill>
                <a:latin typeface="Arial" pitchFamily="34" charset="0"/>
                <a:ea typeface="宋体" pitchFamily="2" charset="-122"/>
              </a:rPr>
              <a:pPr lvl="0" indent="-342900" algn="r"/>
              <a:t>‹#›</a:t>
            </a:fld>
            <a:endParaRPr lang="zh-CN" altLang="en-US" sz="1200">
              <a:solidFill>
                <a:srgbClr val="898989"/>
              </a:solidFill>
              <a:latin typeface="Arial" pitchFamily="34" charset="0"/>
              <a:ea typeface="宋体" pitchFamily="2" charset="-122"/>
            </a:endParaRPr>
          </a:p>
        </p:txBody>
      </p:sp>
      <p:sp>
        <p:nvSpPr>
          <p:cNvPr id="1048831" name="页脚占位符 1048830"/>
          <p:cNvSpPr>
            <a:spLocks noGrp="1"/>
          </p:cNvSpPr>
          <p:nvPr>
            <p:ph type="ftr" sz="quarter" idx="4294967295"/>
          </p:nvPr>
        </p:nvSpPr>
        <p:spPr>
          <a:xfrm>
            <a:off x="3028950" y="6356350"/>
            <a:ext cx="30861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200">
              <a:solidFill>
                <a:srgbClr val="898989"/>
              </a:solidFill>
              <a:latin typeface="Arial" pitchFamily="34" charset="0"/>
              <a:ea typeface="宋体" pitchFamily="2" charset="-122"/>
            </a:endParaRPr>
          </a:p>
        </p:txBody>
      </p:sp>
    </p:spTree>
  </p:cSld>
  <p:clrMapOvr>
    <a:masterClrMapping/>
  </p:clrMapOvr>
</p:sldLayout>
</file>

<file path=ppt/slideLayouts/slideLayout20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1048839" name="Title 1"/>
          <p:cNvSpPr>
            <a:spLocks noGrp="1"/>
          </p:cNvSpPr>
          <p:nvPr>
            <p:ph type="title"/>
          </p:nvPr>
        </p:nvSpPr>
        <p:spPr/>
        <p:txBody>
          <a:bodyPr/>
          <a:lstStyle/>
          <a:p>
            <a:r>
              <a:rPr lang="en-US" altLang="zh-CN" smtClean="0"/>
              <a:t>单击此处编辑母版标题样式</a:t>
            </a:r>
            <a:endParaRPr lang="zh-CN" altLang="en-US"/>
          </a:p>
        </p:txBody>
      </p:sp>
      <p:sp>
        <p:nvSpPr>
          <p:cNvPr id="1048840" name="Content Placeholder 2"/>
          <p:cNvSpPr>
            <a:spLocks noGrp="1"/>
          </p:cNvSpPr>
          <p:nvPr>
            <p:ph sz="half" idx="1"/>
          </p:nvPr>
        </p:nvSpPr>
        <p:spPr>
          <a:xfrm>
            <a:off x="628650" y="1825625"/>
            <a:ext cx="3886200" cy="4351338"/>
          </a:xfrm>
        </p:spPr>
        <p:txBody>
          <a:bodyPr/>
          <a:lstStyle/>
          <a:p>
            <a:pPr lvl="0"/>
            <a:r>
              <a:rPr lang="en-US" altLang="zh-CN" smtClean="0"/>
              <a:t>单击此处编辑母版文本样式</a:t>
            </a:r>
          </a:p>
          <a:p>
            <a:pPr lvl="1"/>
            <a:r>
              <a:rPr lang="en-US" altLang="zh-CN" smtClean="0"/>
              <a:t>第二级</a:t>
            </a:r>
          </a:p>
          <a:p>
            <a:pPr lvl="2"/>
            <a:r>
              <a:rPr lang="en-US" altLang="zh-CN" smtClean="0"/>
              <a:t>第三级</a:t>
            </a:r>
          </a:p>
          <a:p>
            <a:pPr lvl="3"/>
            <a:r>
              <a:rPr lang="en-US" altLang="zh-CN" smtClean="0"/>
              <a:t>第四级</a:t>
            </a:r>
          </a:p>
          <a:p>
            <a:pPr lvl="4"/>
            <a:r>
              <a:rPr lang="en-US" altLang="zh-CN" smtClean="0"/>
              <a:t>第五级</a:t>
            </a:r>
          </a:p>
        </p:txBody>
      </p:sp>
      <p:sp>
        <p:nvSpPr>
          <p:cNvPr id="1048841" name="Content Placeholder 3"/>
          <p:cNvSpPr>
            <a:spLocks noGrp="1"/>
          </p:cNvSpPr>
          <p:nvPr>
            <p:ph sz="half" idx="2"/>
          </p:nvPr>
        </p:nvSpPr>
        <p:spPr>
          <a:xfrm>
            <a:off x="4629150" y="1825625"/>
            <a:ext cx="3886200" cy="4351338"/>
          </a:xfrm>
        </p:spPr>
        <p:txBody>
          <a:bodyPr/>
          <a:lstStyle/>
          <a:p>
            <a:pPr lvl="0"/>
            <a:r>
              <a:rPr lang="en-US" altLang="zh-CN" smtClean="0"/>
              <a:t>单击此处编辑母版文本样式</a:t>
            </a:r>
          </a:p>
          <a:p>
            <a:pPr lvl="1"/>
            <a:r>
              <a:rPr lang="en-US" altLang="zh-CN" smtClean="0"/>
              <a:t>第二级</a:t>
            </a:r>
          </a:p>
          <a:p>
            <a:pPr lvl="2"/>
            <a:r>
              <a:rPr lang="en-US" altLang="zh-CN" smtClean="0"/>
              <a:t>第三级</a:t>
            </a:r>
          </a:p>
          <a:p>
            <a:pPr lvl="3"/>
            <a:r>
              <a:rPr lang="en-US" altLang="zh-CN" smtClean="0"/>
              <a:t>第四级</a:t>
            </a:r>
          </a:p>
          <a:p>
            <a:pPr lvl="4"/>
            <a:r>
              <a:rPr lang="en-US" altLang="zh-CN" smtClean="0"/>
              <a:t>第五级</a:t>
            </a:r>
          </a:p>
        </p:txBody>
      </p:sp>
      <p:sp>
        <p:nvSpPr>
          <p:cNvPr id="1048830" name="日期占位符 1048829"/>
          <p:cNvSpPr>
            <a:spLocks noGrp="1"/>
          </p:cNvSpPr>
          <p:nvPr>
            <p:ph type="dt" sz="half" idx="4294967295"/>
          </p:nvPr>
        </p:nvSpPr>
        <p:spPr>
          <a:xfrm>
            <a:off x="6286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fld id="{566ABCEB-ACFC-4714-9973-3DA970169C29}" type="datetime1">
              <a:rPr lang="zh-CN" altLang="en-US" sz="1200">
                <a:solidFill>
                  <a:srgbClr val="898989"/>
                </a:solidFill>
                <a:latin typeface="Arial" pitchFamily="34" charset="0"/>
                <a:ea typeface="宋体" pitchFamily="2" charset="-122"/>
              </a:rPr>
              <a:pPr lvl="0" indent="-342900"/>
              <a:t>2019/12/16</a:t>
            </a:fld>
            <a:endParaRPr lang="zh-CN" altLang="en-US" sz="1200">
              <a:solidFill>
                <a:srgbClr val="898989"/>
              </a:solidFill>
              <a:latin typeface="Arial" pitchFamily="34" charset="0"/>
              <a:ea typeface="宋体" pitchFamily="2" charset="-122"/>
            </a:endParaRPr>
          </a:p>
        </p:txBody>
      </p:sp>
      <p:sp>
        <p:nvSpPr>
          <p:cNvPr id="1048832" name="灯片编号占位符 1048831"/>
          <p:cNvSpPr>
            <a:spLocks noGrp="1"/>
          </p:cNvSpPr>
          <p:nvPr>
            <p:ph type="sldNum" sz="quarter" idx="4294967295"/>
          </p:nvPr>
        </p:nvSpPr>
        <p:spPr>
          <a:xfrm>
            <a:off x="64579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r"/>
            <a:fld id="{566ABCEB-ACFC-4714-9973-3DA970169C29}" type="slidenum">
              <a:rPr lang="zh-CN" altLang="en-US" sz="1200">
                <a:solidFill>
                  <a:srgbClr val="898989"/>
                </a:solidFill>
                <a:latin typeface="Arial" pitchFamily="34" charset="0"/>
                <a:ea typeface="宋体" pitchFamily="2" charset="-122"/>
              </a:rPr>
              <a:pPr lvl="0" indent="-342900" algn="r"/>
              <a:t>‹#›</a:t>
            </a:fld>
            <a:endParaRPr lang="zh-CN" altLang="en-US" sz="1200">
              <a:solidFill>
                <a:srgbClr val="898989"/>
              </a:solidFill>
              <a:latin typeface="Arial" pitchFamily="34" charset="0"/>
              <a:ea typeface="宋体" pitchFamily="2" charset="-122"/>
            </a:endParaRPr>
          </a:p>
        </p:txBody>
      </p:sp>
      <p:sp>
        <p:nvSpPr>
          <p:cNvPr id="1048831" name="页脚占位符 1048830"/>
          <p:cNvSpPr>
            <a:spLocks noGrp="1"/>
          </p:cNvSpPr>
          <p:nvPr>
            <p:ph type="ftr" sz="quarter" idx="4294967295"/>
          </p:nvPr>
        </p:nvSpPr>
        <p:spPr>
          <a:xfrm>
            <a:off x="3028950" y="6356350"/>
            <a:ext cx="30861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200">
              <a:solidFill>
                <a:srgbClr val="898989"/>
              </a:solidFill>
              <a:latin typeface="Arial" pitchFamily="34" charset="0"/>
              <a:ea typeface="宋体" pitchFamily="2" charset="-122"/>
            </a:endParaRPr>
          </a:p>
        </p:txBody>
      </p:sp>
    </p:spTree>
  </p:cSld>
  <p:clrMapOvr>
    <a:masterClrMapping/>
  </p:clrMapOvr>
</p:sldLayout>
</file>

<file path=ppt/slideLayouts/slideLayout20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1048842" name="Title 1"/>
          <p:cNvSpPr>
            <a:spLocks noGrp="1"/>
          </p:cNvSpPr>
          <p:nvPr>
            <p:ph type="title"/>
          </p:nvPr>
        </p:nvSpPr>
        <p:spPr>
          <a:xfrm>
            <a:off x="629841" y="365125"/>
            <a:ext cx="7886700" cy="1325563"/>
          </a:xfrm>
        </p:spPr>
        <p:txBody>
          <a:bodyPr/>
          <a:lstStyle/>
          <a:p>
            <a:r>
              <a:rPr lang="en-US" altLang="zh-CN" smtClean="0"/>
              <a:t>单击此处编辑母版标题样式</a:t>
            </a:r>
            <a:endParaRPr lang="zh-CN" altLang="en-US"/>
          </a:p>
        </p:txBody>
      </p:sp>
      <p:sp>
        <p:nvSpPr>
          <p:cNvPr id="1048843" name="Text Placeholder 2"/>
          <p:cNvSpPr>
            <a:spLocks noGrp="1"/>
          </p:cNvSpPr>
          <p:nvPr>
            <p:ph type="body" idx="1"/>
          </p:nvPr>
        </p:nvSpPr>
        <p:spPr>
          <a:xfrm>
            <a:off x="629841"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smtClean="0"/>
              <a:t>单击此处编辑母版文本样式</a:t>
            </a:r>
          </a:p>
        </p:txBody>
      </p:sp>
      <p:sp>
        <p:nvSpPr>
          <p:cNvPr id="1048844" name="Content Placeholder 3"/>
          <p:cNvSpPr>
            <a:spLocks noGrp="1"/>
          </p:cNvSpPr>
          <p:nvPr>
            <p:ph sz="half" idx="2"/>
          </p:nvPr>
        </p:nvSpPr>
        <p:spPr>
          <a:xfrm>
            <a:off x="629841" y="2505075"/>
            <a:ext cx="3868340" cy="3684588"/>
          </a:xfrm>
        </p:spPr>
        <p:txBody>
          <a:bodyPr/>
          <a:lstStyle/>
          <a:p>
            <a:pPr lvl="0"/>
            <a:r>
              <a:rPr lang="en-US" altLang="zh-CN" smtClean="0"/>
              <a:t>单击此处编辑母版文本样式</a:t>
            </a:r>
          </a:p>
          <a:p>
            <a:pPr lvl="1"/>
            <a:r>
              <a:rPr lang="en-US" altLang="zh-CN" smtClean="0"/>
              <a:t>第二级</a:t>
            </a:r>
          </a:p>
          <a:p>
            <a:pPr lvl="2"/>
            <a:r>
              <a:rPr lang="en-US" altLang="zh-CN" smtClean="0"/>
              <a:t>第三级</a:t>
            </a:r>
          </a:p>
          <a:p>
            <a:pPr lvl="3"/>
            <a:r>
              <a:rPr lang="en-US" altLang="zh-CN" smtClean="0"/>
              <a:t>第四级</a:t>
            </a:r>
          </a:p>
          <a:p>
            <a:pPr lvl="4"/>
            <a:r>
              <a:rPr lang="en-US" altLang="zh-CN" smtClean="0"/>
              <a:t>第五级</a:t>
            </a:r>
          </a:p>
        </p:txBody>
      </p:sp>
      <p:sp>
        <p:nvSpPr>
          <p:cNvPr id="104884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smtClean="0"/>
              <a:t>单击此处编辑母版文本样式</a:t>
            </a:r>
          </a:p>
        </p:txBody>
      </p:sp>
      <p:sp>
        <p:nvSpPr>
          <p:cNvPr id="1048846" name="Content Placeholder 5"/>
          <p:cNvSpPr>
            <a:spLocks noGrp="1"/>
          </p:cNvSpPr>
          <p:nvPr>
            <p:ph sz="quarter" idx="4"/>
          </p:nvPr>
        </p:nvSpPr>
        <p:spPr>
          <a:xfrm>
            <a:off x="4629150" y="2505075"/>
            <a:ext cx="3887391" cy="3684588"/>
          </a:xfrm>
        </p:spPr>
        <p:txBody>
          <a:bodyPr/>
          <a:lstStyle/>
          <a:p>
            <a:pPr lvl="0"/>
            <a:r>
              <a:rPr lang="en-US" altLang="zh-CN" smtClean="0"/>
              <a:t>单击此处编辑母版文本样式</a:t>
            </a:r>
          </a:p>
          <a:p>
            <a:pPr lvl="1"/>
            <a:r>
              <a:rPr lang="en-US" altLang="zh-CN" smtClean="0"/>
              <a:t>第二级</a:t>
            </a:r>
          </a:p>
          <a:p>
            <a:pPr lvl="2"/>
            <a:r>
              <a:rPr lang="en-US" altLang="zh-CN" smtClean="0"/>
              <a:t>第三级</a:t>
            </a:r>
          </a:p>
          <a:p>
            <a:pPr lvl="3"/>
            <a:r>
              <a:rPr lang="en-US" altLang="zh-CN" smtClean="0"/>
              <a:t>第四级</a:t>
            </a:r>
          </a:p>
          <a:p>
            <a:pPr lvl="4"/>
            <a:r>
              <a:rPr lang="en-US" altLang="zh-CN" smtClean="0"/>
              <a:t>第五级</a:t>
            </a:r>
          </a:p>
        </p:txBody>
      </p:sp>
      <p:sp>
        <p:nvSpPr>
          <p:cNvPr id="1048830" name="日期占位符 1048829"/>
          <p:cNvSpPr>
            <a:spLocks noGrp="1"/>
          </p:cNvSpPr>
          <p:nvPr>
            <p:ph type="dt" sz="half" idx="4294967295"/>
          </p:nvPr>
        </p:nvSpPr>
        <p:spPr>
          <a:xfrm>
            <a:off x="6286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fld id="{566ABCEB-ACFC-4714-9973-3DA970169C29}" type="datetime1">
              <a:rPr lang="zh-CN" altLang="en-US" sz="1200">
                <a:solidFill>
                  <a:srgbClr val="898989"/>
                </a:solidFill>
                <a:latin typeface="Arial" pitchFamily="34" charset="0"/>
                <a:ea typeface="宋体" pitchFamily="2" charset="-122"/>
              </a:rPr>
              <a:pPr lvl="0" indent="-342900"/>
              <a:t>2019/12/16</a:t>
            </a:fld>
            <a:endParaRPr lang="zh-CN" altLang="en-US" sz="1200">
              <a:solidFill>
                <a:srgbClr val="898989"/>
              </a:solidFill>
              <a:latin typeface="Arial" pitchFamily="34" charset="0"/>
              <a:ea typeface="宋体" pitchFamily="2" charset="-122"/>
            </a:endParaRPr>
          </a:p>
        </p:txBody>
      </p:sp>
      <p:sp>
        <p:nvSpPr>
          <p:cNvPr id="1048832" name="灯片编号占位符 1048831"/>
          <p:cNvSpPr>
            <a:spLocks noGrp="1"/>
          </p:cNvSpPr>
          <p:nvPr>
            <p:ph type="sldNum" sz="quarter" idx="4294967295"/>
          </p:nvPr>
        </p:nvSpPr>
        <p:spPr>
          <a:xfrm>
            <a:off x="64579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r"/>
            <a:fld id="{566ABCEB-ACFC-4714-9973-3DA970169C29}" type="slidenum">
              <a:rPr lang="zh-CN" altLang="en-US" sz="1200">
                <a:solidFill>
                  <a:srgbClr val="898989"/>
                </a:solidFill>
                <a:latin typeface="Arial" pitchFamily="34" charset="0"/>
                <a:ea typeface="宋体" pitchFamily="2" charset="-122"/>
              </a:rPr>
              <a:pPr lvl="0" indent="-342900" algn="r"/>
              <a:t>‹#›</a:t>
            </a:fld>
            <a:endParaRPr lang="zh-CN" altLang="en-US" sz="1200">
              <a:solidFill>
                <a:srgbClr val="898989"/>
              </a:solidFill>
              <a:latin typeface="Arial" pitchFamily="34" charset="0"/>
              <a:ea typeface="宋体" pitchFamily="2" charset="-122"/>
            </a:endParaRPr>
          </a:p>
        </p:txBody>
      </p:sp>
      <p:sp>
        <p:nvSpPr>
          <p:cNvPr id="1048831" name="页脚占位符 1048830"/>
          <p:cNvSpPr>
            <a:spLocks noGrp="1"/>
          </p:cNvSpPr>
          <p:nvPr>
            <p:ph type="ftr" sz="quarter" idx="4294967295"/>
          </p:nvPr>
        </p:nvSpPr>
        <p:spPr>
          <a:xfrm>
            <a:off x="3028950" y="6356350"/>
            <a:ext cx="30861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200">
              <a:solidFill>
                <a:srgbClr val="898989"/>
              </a:solidFill>
              <a:latin typeface="Arial" pitchFamily="34" charset="0"/>
              <a:ea typeface="宋体" pitchFamily="2" charset="-122"/>
            </a:endParaRPr>
          </a:p>
        </p:txBody>
      </p:sp>
    </p:spTree>
  </p:cSld>
  <p:clrMapOvr>
    <a:masterClrMapping/>
  </p:clrMapOvr>
</p:sldLayout>
</file>

<file path=ppt/slideLayouts/slideLayout20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1048847" name="Title 1"/>
          <p:cNvSpPr>
            <a:spLocks noGrp="1"/>
          </p:cNvSpPr>
          <p:nvPr>
            <p:ph type="title"/>
          </p:nvPr>
        </p:nvSpPr>
        <p:spPr/>
        <p:txBody>
          <a:bodyPr/>
          <a:lstStyle/>
          <a:p>
            <a:r>
              <a:rPr lang="en-US" altLang="zh-CN" smtClean="0"/>
              <a:t>单击此处编辑母版标题样式</a:t>
            </a:r>
            <a:endParaRPr lang="zh-CN" altLang="en-US"/>
          </a:p>
        </p:txBody>
      </p:sp>
      <p:sp>
        <p:nvSpPr>
          <p:cNvPr id="1048830" name="日期占位符 1048829"/>
          <p:cNvSpPr>
            <a:spLocks noGrp="1"/>
          </p:cNvSpPr>
          <p:nvPr>
            <p:ph type="dt" sz="half" idx="4294967295"/>
          </p:nvPr>
        </p:nvSpPr>
        <p:spPr>
          <a:xfrm>
            <a:off x="6286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fld id="{566ABCEB-ACFC-4714-9973-3DA970169C29}" type="datetime1">
              <a:rPr lang="zh-CN" altLang="en-US" sz="1200">
                <a:solidFill>
                  <a:srgbClr val="898989"/>
                </a:solidFill>
                <a:latin typeface="Arial" pitchFamily="34" charset="0"/>
                <a:ea typeface="宋体" pitchFamily="2" charset="-122"/>
              </a:rPr>
              <a:pPr lvl="0" indent="-342900"/>
              <a:t>2019/12/16</a:t>
            </a:fld>
            <a:endParaRPr lang="zh-CN" altLang="en-US" sz="1200">
              <a:solidFill>
                <a:srgbClr val="898989"/>
              </a:solidFill>
              <a:latin typeface="Arial" pitchFamily="34" charset="0"/>
              <a:ea typeface="宋体" pitchFamily="2" charset="-122"/>
            </a:endParaRPr>
          </a:p>
        </p:txBody>
      </p:sp>
      <p:sp>
        <p:nvSpPr>
          <p:cNvPr id="1048832" name="灯片编号占位符 1048831"/>
          <p:cNvSpPr>
            <a:spLocks noGrp="1"/>
          </p:cNvSpPr>
          <p:nvPr>
            <p:ph type="sldNum" sz="quarter" idx="4294967295"/>
          </p:nvPr>
        </p:nvSpPr>
        <p:spPr>
          <a:xfrm>
            <a:off x="64579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r"/>
            <a:fld id="{566ABCEB-ACFC-4714-9973-3DA970169C29}" type="slidenum">
              <a:rPr lang="zh-CN" altLang="en-US" sz="1200">
                <a:solidFill>
                  <a:srgbClr val="898989"/>
                </a:solidFill>
                <a:latin typeface="Arial" pitchFamily="34" charset="0"/>
                <a:ea typeface="宋体" pitchFamily="2" charset="-122"/>
              </a:rPr>
              <a:pPr lvl="0" indent="-342900" algn="r"/>
              <a:t>‹#›</a:t>
            </a:fld>
            <a:endParaRPr lang="zh-CN" altLang="en-US" sz="1200">
              <a:solidFill>
                <a:srgbClr val="898989"/>
              </a:solidFill>
              <a:latin typeface="Arial" pitchFamily="34" charset="0"/>
              <a:ea typeface="宋体" pitchFamily="2" charset="-122"/>
            </a:endParaRPr>
          </a:p>
        </p:txBody>
      </p:sp>
      <p:sp>
        <p:nvSpPr>
          <p:cNvPr id="1048831" name="页脚占位符 1048830"/>
          <p:cNvSpPr>
            <a:spLocks noGrp="1"/>
          </p:cNvSpPr>
          <p:nvPr>
            <p:ph type="ftr" sz="quarter" idx="4294967295"/>
          </p:nvPr>
        </p:nvSpPr>
        <p:spPr>
          <a:xfrm>
            <a:off x="3028950" y="6356350"/>
            <a:ext cx="30861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200">
              <a:solidFill>
                <a:srgbClr val="898989"/>
              </a:solidFill>
              <a:latin typeface="Arial" pitchFamily="34" charset="0"/>
              <a:ea typeface="宋体" pitchFamily="2" charset="-122"/>
            </a:endParaRPr>
          </a:p>
        </p:txBody>
      </p:sp>
    </p:spTree>
  </p:cSld>
  <p:clrMapOvr>
    <a:masterClrMapping/>
  </p:clrMapOvr>
</p:sldLayout>
</file>

<file path=ppt/slideLayouts/slideLayout20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1048830" name="日期占位符 1048829"/>
          <p:cNvSpPr>
            <a:spLocks noGrp="1"/>
          </p:cNvSpPr>
          <p:nvPr>
            <p:ph type="dt" sz="half" idx="4294967295"/>
          </p:nvPr>
        </p:nvSpPr>
        <p:spPr>
          <a:xfrm>
            <a:off x="6286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fld id="{566ABCEB-ACFC-4714-9973-3DA970169C29}" type="datetime1">
              <a:rPr lang="zh-CN" altLang="en-US" sz="1200">
                <a:solidFill>
                  <a:srgbClr val="898989"/>
                </a:solidFill>
                <a:latin typeface="Arial" pitchFamily="34" charset="0"/>
                <a:ea typeface="宋体" pitchFamily="2" charset="-122"/>
              </a:rPr>
              <a:pPr lvl="0" indent="-342900"/>
              <a:t>2019/12/16</a:t>
            </a:fld>
            <a:endParaRPr lang="zh-CN" altLang="en-US" sz="1200">
              <a:solidFill>
                <a:srgbClr val="898989"/>
              </a:solidFill>
              <a:latin typeface="Arial" pitchFamily="34" charset="0"/>
              <a:ea typeface="宋体" pitchFamily="2" charset="-122"/>
            </a:endParaRPr>
          </a:p>
        </p:txBody>
      </p:sp>
      <p:sp>
        <p:nvSpPr>
          <p:cNvPr id="1048832" name="灯片编号占位符 1048831"/>
          <p:cNvSpPr>
            <a:spLocks noGrp="1"/>
          </p:cNvSpPr>
          <p:nvPr>
            <p:ph type="sldNum" sz="quarter" idx="4294967295"/>
          </p:nvPr>
        </p:nvSpPr>
        <p:spPr>
          <a:xfrm>
            <a:off x="64579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r"/>
            <a:fld id="{566ABCEB-ACFC-4714-9973-3DA970169C29}" type="slidenum">
              <a:rPr lang="zh-CN" altLang="en-US" sz="1200">
                <a:solidFill>
                  <a:srgbClr val="898989"/>
                </a:solidFill>
                <a:latin typeface="Arial" pitchFamily="34" charset="0"/>
                <a:ea typeface="宋体" pitchFamily="2" charset="-122"/>
              </a:rPr>
              <a:pPr lvl="0" indent="-342900" algn="r"/>
              <a:t>‹#›</a:t>
            </a:fld>
            <a:endParaRPr lang="zh-CN" altLang="en-US" sz="1200">
              <a:solidFill>
                <a:srgbClr val="898989"/>
              </a:solidFill>
              <a:latin typeface="Arial" pitchFamily="34" charset="0"/>
              <a:ea typeface="宋体" pitchFamily="2" charset="-122"/>
            </a:endParaRPr>
          </a:p>
        </p:txBody>
      </p:sp>
      <p:sp>
        <p:nvSpPr>
          <p:cNvPr id="1048831" name="页脚占位符 1048830"/>
          <p:cNvSpPr>
            <a:spLocks noGrp="1"/>
          </p:cNvSpPr>
          <p:nvPr>
            <p:ph type="ftr" sz="quarter" idx="4294967295"/>
          </p:nvPr>
        </p:nvSpPr>
        <p:spPr>
          <a:xfrm>
            <a:off x="3028950" y="6356350"/>
            <a:ext cx="30861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200">
              <a:solidFill>
                <a:srgbClr val="898989"/>
              </a:solidFill>
              <a:latin typeface="Arial" pitchFamily="34" charset="0"/>
              <a:ea typeface="宋体" pitchFamily="2" charset="-122"/>
            </a:endParaRPr>
          </a:p>
        </p:txBody>
      </p:sp>
    </p:spTree>
  </p:cSld>
  <p:clrMapOvr>
    <a:masterClrMapping/>
  </p:clrMapOvr>
</p:sldLayout>
</file>

<file path=ppt/slideLayouts/slideLayout206.xml><?xml version="1.0" encoding="utf-8"?>
<p:sldLayout xmlns:a="http://schemas.openxmlformats.org/drawingml/2006/main" xmlns:r="http://schemas.openxmlformats.org/officeDocument/2006/relationships" xmlns:p="http://schemas.openxmlformats.org/presentationml/2006/main" type="objTx" preserve="1">
  <p:cSld name="内容和标题">
    <p:spTree>
      <p:nvGrpSpPr>
        <p:cNvPr id="1" name=""/>
        <p:cNvGrpSpPr/>
        <p:nvPr/>
      </p:nvGrpSpPr>
      <p:grpSpPr>
        <a:xfrm>
          <a:off x="0" y="0"/>
          <a:ext cx="0" cy="0"/>
          <a:chOff x="0" y="0"/>
          <a:chExt cx="0" cy="0"/>
        </a:xfrm>
      </p:grpSpPr>
      <p:sp>
        <p:nvSpPr>
          <p:cNvPr id="1048848" name="Title 1"/>
          <p:cNvSpPr>
            <a:spLocks noGrp="1"/>
          </p:cNvSpPr>
          <p:nvPr>
            <p:ph type="title"/>
          </p:nvPr>
        </p:nvSpPr>
        <p:spPr>
          <a:xfrm>
            <a:off x="629841" y="457200"/>
            <a:ext cx="2949177" cy="1600200"/>
          </a:xfrm>
        </p:spPr>
        <p:txBody>
          <a:bodyPr anchor="b"/>
          <a:lstStyle>
            <a:lvl1pPr>
              <a:defRPr sz="3200"/>
            </a:lvl1pPr>
          </a:lstStyle>
          <a:p>
            <a:r>
              <a:rPr lang="en-US" altLang="zh-CN" smtClean="0"/>
              <a:t>单击此处编辑母版标题样式</a:t>
            </a:r>
            <a:endParaRPr lang="zh-CN" altLang="en-US"/>
          </a:p>
        </p:txBody>
      </p:sp>
      <p:sp>
        <p:nvSpPr>
          <p:cNvPr id="1048849" name="Text Placeholder 3"/>
          <p:cNvSpPr>
            <a:spLocks noGrp="1"/>
          </p:cNvSpPr>
          <p:nvPr>
            <p:ph type="body" sz="half" idx="2"/>
          </p:nvPr>
        </p:nvSpPr>
        <p:spPr>
          <a:xfrm>
            <a:off x="629841" y="2057400"/>
            <a:ext cx="294917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ltLang="zh-CN" smtClean="0"/>
              <a:t>单击此处编辑母版文本样式</a:t>
            </a:r>
          </a:p>
        </p:txBody>
      </p:sp>
      <p:sp>
        <p:nvSpPr>
          <p:cNvPr id="1048850" name="Content Placeholder 2"/>
          <p:cNvSpPr>
            <a:spLocks noGrp="1"/>
          </p:cNvSpPr>
          <p:nvPr>
            <p:ph idx="1"/>
          </p:nvPr>
        </p:nvSpPr>
        <p:spPr>
          <a:xfrm>
            <a:off x="3887391" y="987424"/>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ltLang="zh-CN" smtClean="0"/>
              <a:t>单击此处编辑母版文本样式</a:t>
            </a:r>
          </a:p>
          <a:p>
            <a:pPr lvl="1"/>
            <a:r>
              <a:rPr lang="en-US" altLang="zh-CN" smtClean="0"/>
              <a:t>第二级</a:t>
            </a:r>
          </a:p>
          <a:p>
            <a:pPr lvl="2"/>
            <a:r>
              <a:rPr lang="en-US" altLang="zh-CN" smtClean="0"/>
              <a:t>第三级</a:t>
            </a:r>
          </a:p>
          <a:p>
            <a:pPr lvl="3"/>
            <a:r>
              <a:rPr lang="en-US" altLang="zh-CN" smtClean="0"/>
              <a:t>第四级</a:t>
            </a:r>
          </a:p>
          <a:p>
            <a:pPr lvl="4"/>
            <a:r>
              <a:rPr lang="en-US" altLang="zh-CN" smtClean="0"/>
              <a:t>第五级</a:t>
            </a:r>
          </a:p>
        </p:txBody>
      </p:sp>
      <p:sp>
        <p:nvSpPr>
          <p:cNvPr id="1048830" name="日期占位符 1048829"/>
          <p:cNvSpPr>
            <a:spLocks noGrp="1"/>
          </p:cNvSpPr>
          <p:nvPr>
            <p:ph type="dt" sz="half" idx="4294967295"/>
          </p:nvPr>
        </p:nvSpPr>
        <p:spPr>
          <a:xfrm>
            <a:off x="6286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fld id="{566ABCEB-ACFC-4714-9973-3DA970169C29}" type="datetime1">
              <a:rPr lang="zh-CN" altLang="en-US" sz="1200">
                <a:solidFill>
                  <a:srgbClr val="898989"/>
                </a:solidFill>
                <a:latin typeface="Arial" pitchFamily="34" charset="0"/>
                <a:ea typeface="宋体" pitchFamily="2" charset="-122"/>
              </a:rPr>
              <a:pPr lvl="0" indent="-342900"/>
              <a:t>2019/12/16</a:t>
            </a:fld>
            <a:endParaRPr lang="zh-CN" altLang="en-US" sz="1200">
              <a:solidFill>
                <a:srgbClr val="898989"/>
              </a:solidFill>
              <a:latin typeface="Arial" pitchFamily="34" charset="0"/>
              <a:ea typeface="宋体" pitchFamily="2" charset="-122"/>
            </a:endParaRPr>
          </a:p>
        </p:txBody>
      </p:sp>
      <p:sp>
        <p:nvSpPr>
          <p:cNvPr id="1048832" name="灯片编号占位符 1048831"/>
          <p:cNvSpPr>
            <a:spLocks noGrp="1"/>
          </p:cNvSpPr>
          <p:nvPr>
            <p:ph type="sldNum" sz="quarter" idx="4294967295"/>
          </p:nvPr>
        </p:nvSpPr>
        <p:spPr>
          <a:xfrm>
            <a:off x="64579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r"/>
            <a:fld id="{566ABCEB-ACFC-4714-9973-3DA970169C29}" type="slidenum">
              <a:rPr lang="zh-CN" altLang="en-US" sz="1200">
                <a:solidFill>
                  <a:srgbClr val="898989"/>
                </a:solidFill>
                <a:latin typeface="Arial" pitchFamily="34" charset="0"/>
                <a:ea typeface="宋体" pitchFamily="2" charset="-122"/>
              </a:rPr>
              <a:pPr lvl="0" indent="-342900" algn="r"/>
              <a:t>‹#›</a:t>
            </a:fld>
            <a:endParaRPr lang="zh-CN" altLang="en-US" sz="1200">
              <a:solidFill>
                <a:srgbClr val="898989"/>
              </a:solidFill>
              <a:latin typeface="Arial" pitchFamily="34" charset="0"/>
              <a:ea typeface="宋体" pitchFamily="2" charset="-122"/>
            </a:endParaRPr>
          </a:p>
        </p:txBody>
      </p:sp>
      <p:sp>
        <p:nvSpPr>
          <p:cNvPr id="1048831" name="页脚占位符 1048830"/>
          <p:cNvSpPr>
            <a:spLocks noGrp="1"/>
          </p:cNvSpPr>
          <p:nvPr>
            <p:ph type="ftr" sz="quarter" idx="4294967295"/>
          </p:nvPr>
        </p:nvSpPr>
        <p:spPr>
          <a:xfrm>
            <a:off x="3028950" y="6356350"/>
            <a:ext cx="30861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200">
              <a:solidFill>
                <a:srgbClr val="898989"/>
              </a:solidFill>
              <a:latin typeface="Arial" pitchFamily="34" charset="0"/>
              <a:ea typeface="宋体" pitchFamily="2" charset="-122"/>
            </a:endParaRPr>
          </a:p>
        </p:txBody>
      </p:sp>
    </p:spTree>
  </p:cSld>
  <p:clrMapOvr>
    <a:masterClrMapping/>
  </p:clrMapOvr>
</p:sldLayout>
</file>

<file path=ppt/slideLayouts/slideLayout207.xml><?xml version="1.0" encoding="utf-8"?>
<p:sldLayout xmlns:a="http://schemas.openxmlformats.org/drawingml/2006/main" xmlns:r="http://schemas.openxmlformats.org/officeDocument/2006/relationships" xmlns:p="http://schemas.openxmlformats.org/presentationml/2006/main" type="picTx" preserve="1">
  <p:cSld name="图片和标题">
    <p:spTree>
      <p:nvGrpSpPr>
        <p:cNvPr id="1" name=""/>
        <p:cNvGrpSpPr/>
        <p:nvPr/>
      </p:nvGrpSpPr>
      <p:grpSpPr>
        <a:xfrm>
          <a:off x="0" y="0"/>
          <a:ext cx="0" cy="0"/>
          <a:chOff x="0" y="0"/>
          <a:chExt cx="0" cy="0"/>
        </a:xfrm>
      </p:grpSpPr>
      <p:sp>
        <p:nvSpPr>
          <p:cNvPr id="1048851" name="Title 1"/>
          <p:cNvSpPr>
            <a:spLocks noGrp="1"/>
          </p:cNvSpPr>
          <p:nvPr>
            <p:ph type="title"/>
          </p:nvPr>
        </p:nvSpPr>
        <p:spPr>
          <a:xfrm>
            <a:off x="629841" y="457200"/>
            <a:ext cx="2949177" cy="1600200"/>
          </a:xfrm>
        </p:spPr>
        <p:txBody>
          <a:bodyPr anchor="b"/>
          <a:lstStyle>
            <a:lvl1pPr>
              <a:defRPr sz="3200"/>
            </a:lvl1pPr>
          </a:lstStyle>
          <a:p>
            <a:r>
              <a:rPr lang="en-US" altLang="zh-CN" smtClean="0"/>
              <a:t>单击此处编辑母版标题样式</a:t>
            </a:r>
            <a:endParaRPr lang="zh-CN" altLang="en-US"/>
          </a:p>
        </p:txBody>
      </p:sp>
      <p:sp>
        <p:nvSpPr>
          <p:cNvPr id="1048852" name="Text Placeholder 3"/>
          <p:cNvSpPr>
            <a:spLocks noGrp="1"/>
          </p:cNvSpPr>
          <p:nvPr>
            <p:ph type="body" sz="half" idx="2"/>
          </p:nvPr>
        </p:nvSpPr>
        <p:spPr>
          <a:xfrm>
            <a:off x="629841" y="2057400"/>
            <a:ext cx="294917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ltLang="zh-CN" smtClean="0"/>
              <a:t>单击此处编辑母版文本样式</a:t>
            </a:r>
          </a:p>
        </p:txBody>
      </p:sp>
      <p:sp>
        <p:nvSpPr>
          <p:cNvPr id="1048853" name="Picture Placeholder 2"/>
          <p:cNvSpPr>
            <a:spLocks noGrp="1"/>
          </p:cNvSpPr>
          <p:nvPr>
            <p:ph type="pic" idx="1"/>
          </p:nvPr>
        </p:nvSpPr>
        <p:spPr>
          <a:xfrm>
            <a:off x="3887391" y="987424"/>
            <a:ext cx="4629150" cy="4873625"/>
          </a:xfrm>
        </p:spPr>
        <p:txBody>
          <a:bodyPr/>
          <a:lstStyle>
            <a:lvl1pPr marL="0" indent="0">
              <a:buNone/>
              <a:defRPr sz="3200"/>
            </a:lvl1pPr>
            <a:lvl2pPr marL="457200" indent="0">
              <a:buNone/>
              <a:defRPr sz="2800"/>
            </a:lvl2pPr>
            <a:lvl3pPr marL="914400" indent="0">
              <a:buNone/>
              <a:defRPr sz="20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1048830" name="日期占位符 1048829"/>
          <p:cNvSpPr>
            <a:spLocks noGrp="1"/>
          </p:cNvSpPr>
          <p:nvPr>
            <p:ph type="dt" sz="half" idx="4294967295"/>
          </p:nvPr>
        </p:nvSpPr>
        <p:spPr>
          <a:xfrm>
            <a:off x="6286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fld id="{566ABCEB-ACFC-4714-9973-3DA970169C29}" type="datetime1">
              <a:rPr lang="zh-CN" altLang="en-US" sz="1200">
                <a:solidFill>
                  <a:srgbClr val="898989"/>
                </a:solidFill>
                <a:latin typeface="Arial" pitchFamily="34" charset="0"/>
                <a:ea typeface="宋体" pitchFamily="2" charset="-122"/>
              </a:rPr>
              <a:pPr lvl="0" indent="-342900"/>
              <a:t>2019/12/16</a:t>
            </a:fld>
            <a:endParaRPr lang="zh-CN" altLang="en-US" sz="1200">
              <a:solidFill>
                <a:srgbClr val="898989"/>
              </a:solidFill>
              <a:latin typeface="Arial" pitchFamily="34" charset="0"/>
              <a:ea typeface="宋体" pitchFamily="2" charset="-122"/>
            </a:endParaRPr>
          </a:p>
        </p:txBody>
      </p:sp>
      <p:sp>
        <p:nvSpPr>
          <p:cNvPr id="1048832" name="灯片编号占位符 1048831"/>
          <p:cNvSpPr>
            <a:spLocks noGrp="1"/>
          </p:cNvSpPr>
          <p:nvPr>
            <p:ph type="sldNum" sz="quarter" idx="4294967295"/>
          </p:nvPr>
        </p:nvSpPr>
        <p:spPr>
          <a:xfrm>
            <a:off x="64579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r"/>
            <a:fld id="{566ABCEB-ACFC-4714-9973-3DA970169C29}" type="slidenum">
              <a:rPr lang="zh-CN" altLang="en-US" sz="1200">
                <a:solidFill>
                  <a:srgbClr val="898989"/>
                </a:solidFill>
                <a:latin typeface="Arial" pitchFamily="34" charset="0"/>
                <a:ea typeface="宋体" pitchFamily="2" charset="-122"/>
              </a:rPr>
              <a:pPr lvl="0" indent="-342900" algn="r"/>
              <a:t>‹#›</a:t>
            </a:fld>
            <a:endParaRPr lang="zh-CN" altLang="en-US" sz="1200">
              <a:solidFill>
                <a:srgbClr val="898989"/>
              </a:solidFill>
              <a:latin typeface="Arial" pitchFamily="34" charset="0"/>
              <a:ea typeface="宋体" pitchFamily="2" charset="-122"/>
            </a:endParaRPr>
          </a:p>
        </p:txBody>
      </p:sp>
      <p:sp>
        <p:nvSpPr>
          <p:cNvPr id="1048831" name="页脚占位符 1048830"/>
          <p:cNvSpPr>
            <a:spLocks noGrp="1"/>
          </p:cNvSpPr>
          <p:nvPr>
            <p:ph type="ftr" sz="quarter" idx="4294967295"/>
          </p:nvPr>
        </p:nvSpPr>
        <p:spPr>
          <a:xfrm>
            <a:off x="3028950" y="6356350"/>
            <a:ext cx="30861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200">
              <a:solidFill>
                <a:srgbClr val="898989"/>
              </a:solidFill>
              <a:latin typeface="Arial" pitchFamily="34" charset="0"/>
              <a:ea typeface="宋体" pitchFamily="2" charset="-122"/>
            </a:endParaRPr>
          </a:p>
        </p:txBody>
      </p:sp>
    </p:spTree>
  </p:cSld>
  <p:clrMapOvr>
    <a:masterClrMapping/>
  </p:clrMapOvr>
</p:sldLayout>
</file>

<file path=ppt/slideLayouts/slideLayout20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1048854" name="Title 1"/>
          <p:cNvSpPr>
            <a:spLocks noGrp="1"/>
          </p:cNvSpPr>
          <p:nvPr>
            <p:ph type="title"/>
          </p:nvPr>
        </p:nvSpPr>
        <p:spPr/>
        <p:txBody>
          <a:bodyPr/>
          <a:lstStyle/>
          <a:p>
            <a:r>
              <a:rPr lang="en-US" altLang="zh-CN" smtClean="0"/>
              <a:t>单击此处编辑母版标题样式</a:t>
            </a:r>
            <a:endParaRPr lang="zh-CN" altLang="en-US"/>
          </a:p>
        </p:txBody>
      </p:sp>
      <p:sp>
        <p:nvSpPr>
          <p:cNvPr id="1048855" name="Vertical Text Placeholder 2"/>
          <p:cNvSpPr>
            <a:spLocks noGrp="1"/>
          </p:cNvSpPr>
          <p:nvPr>
            <p:ph type="body" orient="vert" idx="1"/>
          </p:nvPr>
        </p:nvSpPr>
        <p:spPr/>
        <p:txBody>
          <a:bodyPr vert="eaVert"/>
          <a:lstStyle/>
          <a:p>
            <a:pPr lvl="0"/>
            <a:r>
              <a:rPr lang="en-US" altLang="zh-CN" smtClean="0"/>
              <a:t>单击此处编辑母版文本样式</a:t>
            </a:r>
          </a:p>
          <a:p>
            <a:pPr lvl="1"/>
            <a:r>
              <a:rPr lang="en-US" altLang="zh-CN" smtClean="0"/>
              <a:t>第二级</a:t>
            </a:r>
          </a:p>
          <a:p>
            <a:pPr lvl="2"/>
            <a:r>
              <a:rPr lang="en-US" altLang="zh-CN" smtClean="0"/>
              <a:t>第三级</a:t>
            </a:r>
          </a:p>
          <a:p>
            <a:pPr lvl="3"/>
            <a:r>
              <a:rPr lang="en-US" altLang="zh-CN" smtClean="0"/>
              <a:t>第四级</a:t>
            </a:r>
          </a:p>
          <a:p>
            <a:pPr lvl="4"/>
            <a:r>
              <a:rPr lang="en-US" altLang="zh-CN" smtClean="0"/>
              <a:t>第五级</a:t>
            </a:r>
          </a:p>
        </p:txBody>
      </p:sp>
      <p:sp>
        <p:nvSpPr>
          <p:cNvPr id="1048830" name="日期占位符 1048829"/>
          <p:cNvSpPr>
            <a:spLocks noGrp="1"/>
          </p:cNvSpPr>
          <p:nvPr>
            <p:ph type="dt" sz="half" idx="4294967295"/>
          </p:nvPr>
        </p:nvSpPr>
        <p:spPr>
          <a:xfrm>
            <a:off x="6286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fld id="{566ABCEB-ACFC-4714-9973-3DA970169C29}" type="datetime1">
              <a:rPr lang="zh-CN" altLang="en-US" sz="1200">
                <a:solidFill>
                  <a:srgbClr val="898989"/>
                </a:solidFill>
                <a:latin typeface="Arial" pitchFamily="34" charset="0"/>
                <a:ea typeface="宋体" pitchFamily="2" charset="-122"/>
              </a:rPr>
              <a:pPr lvl="0" indent="-342900"/>
              <a:t>2019/12/16</a:t>
            </a:fld>
            <a:endParaRPr lang="zh-CN" altLang="en-US" sz="1200">
              <a:solidFill>
                <a:srgbClr val="898989"/>
              </a:solidFill>
              <a:latin typeface="Arial" pitchFamily="34" charset="0"/>
              <a:ea typeface="宋体" pitchFamily="2" charset="-122"/>
            </a:endParaRPr>
          </a:p>
        </p:txBody>
      </p:sp>
      <p:sp>
        <p:nvSpPr>
          <p:cNvPr id="1048832" name="灯片编号占位符 1048831"/>
          <p:cNvSpPr>
            <a:spLocks noGrp="1"/>
          </p:cNvSpPr>
          <p:nvPr>
            <p:ph type="sldNum" sz="quarter" idx="4294967295"/>
          </p:nvPr>
        </p:nvSpPr>
        <p:spPr>
          <a:xfrm>
            <a:off x="64579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r"/>
            <a:fld id="{566ABCEB-ACFC-4714-9973-3DA970169C29}" type="slidenum">
              <a:rPr lang="zh-CN" altLang="en-US" sz="1200">
                <a:solidFill>
                  <a:srgbClr val="898989"/>
                </a:solidFill>
                <a:latin typeface="Arial" pitchFamily="34" charset="0"/>
                <a:ea typeface="宋体" pitchFamily="2" charset="-122"/>
              </a:rPr>
              <a:pPr lvl="0" indent="-342900" algn="r"/>
              <a:t>‹#›</a:t>
            </a:fld>
            <a:endParaRPr lang="zh-CN" altLang="en-US" sz="1200">
              <a:solidFill>
                <a:srgbClr val="898989"/>
              </a:solidFill>
              <a:latin typeface="Arial" pitchFamily="34" charset="0"/>
              <a:ea typeface="宋体" pitchFamily="2" charset="-122"/>
            </a:endParaRPr>
          </a:p>
        </p:txBody>
      </p:sp>
      <p:sp>
        <p:nvSpPr>
          <p:cNvPr id="1048831" name="页脚占位符 1048830"/>
          <p:cNvSpPr>
            <a:spLocks noGrp="1"/>
          </p:cNvSpPr>
          <p:nvPr>
            <p:ph type="ftr" sz="quarter" idx="4294967295"/>
          </p:nvPr>
        </p:nvSpPr>
        <p:spPr>
          <a:xfrm>
            <a:off x="3028950" y="6356350"/>
            <a:ext cx="30861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200">
              <a:solidFill>
                <a:srgbClr val="898989"/>
              </a:solidFill>
              <a:latin typeface="Arial" pitchFamily="34" charset="0"/>
              <a:ea typeface="宋体" pitchFamily="2" charset="-122"/>
            </a:endParaRPr>
          </a:p>
        </p:txBody>
      </p:sp>
    </p:spTree>
  </p:cSld>
  <p:clrMapOvr>
    <a:masterClrMapping/>
  </p:clrMapOvr>
</p:sldLayout>
</file>

<file path=ppt/slideLayouts/slideLayout209.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1048856" name="Vertical Title 1"/>
          <p:cNvSpPr>
            <a:spLocks noGrp="1"/>
          </p:cNvSpPr>
          <p:nvPr>
            <p:ph type="title" orient="vert"/>
          </p:nvPr>
        </p:nvSpPr>
        <p:spPr>
          <a:xfrm>
            <a:off x="6543675" y="365125"/>
            <a:ext cx="1971675" cy="5811838"/>
          </a:xfrm>
        </p:spPr>
        <p:txBody>
          <a:bodyPr vert="eaVert"/>
          <a:lstStyle/>
          <a:p>
            <a:r>
              <a:rPr lang="en-US" altLang="zh-CN" smtClean="0"/>
              <a:t>单击此处编辑母版标题样式</a:t>
            </a:r>
            <a:endParaRPr lang="zh-CN" altLang="en-US"/>
          </a:p>
        </p:txBody>
      </p:sp>
      <p:sp>
        <p:nvSpPr>
          <p:cNvPr id="1048857" name="Vertical Text Placeholder 2"/>
          <p:cNvSpPr>
            <a:spLocks noGrp="1"/>
          </p:cNvSpPr>
          <p:nvPr>
            <p:ph type="body" orient="vert" idx="1"/>
          </p:nvPr>
        </p:nvSpPr>
        <p:spPr>
          <a:xfrm>
            <a:off x="628650" y="365125"/>
            <a:ext cx="5800725" cy="5811838"/>
          </a:xfrm>
        </p:spPr>
        <p:txBody>
          <a:bodyPr vert="eaVert"/>
          <a:lstStyle/>
          <a:p>
            <a:pPr lvl="0"/>
            <a:r>
              <a:rPr lang="en-US" altLang="zh-CN" smtClean="0"/>
              <a:t>单击此处编辑母版文本样式</a:t>
            </a:r>
          </a:p>
          <a:p>
            <a:pPr lvl="1"/>
            <a:r>
              <a:rPr lang="en-US" altLang="zh-CN" smtClean="0"/>
              <a:t>第二级</a:t>
            </a:r>
          </a:p>
          <a:p>
            <a:pPr lvl="2"/>
            <a:r>
              <a:rPr lang="en-US" altLang="zh-CN" smtClean="0"/>
              <a:t>第三级</a:t>
            </a:r>
          </a:p>
          <a:p>
            <a:pPr lvl="3"/>
            <a:r>
              <a:rPr lang="en-US" altLang="zh-CN" smtClean="0"/>
              <a:t>第四级</a:t>
            </a:r>
          </a:p>
          <a:p>
            <a:pPr lvl="4"/>
            <a:r>
              <a:rPr lang="en-US" altLang="zh-CN" smtClean="0"/>
              <a:t>第五级</a:t>
            </a:r>
          </a:p>
        </p:txBody>
      </p:sp>
      <p:sp>
        <p:nvSpPr>
          <p:cNvPr id="1048830" name="日期占位符 1048829"/>
          <p:cNvSpPr>
            <a:spLocks noGrp="1"/>
          </p:cNvSpPr>
          <p:nvPr>
            <p:ph type="dt" sz="half" idx="4294967295"/>
          </p:nvPr>
        </p:nvSpPr>
        <p:spPr>
          <a:xfrm>
            <a:off x="6286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fld id="{566ABCEB-ACFC-4714-9973-3DA970169C29}" type="datetime1">
              <a:rPr lang="zh-CN" altLang="en-US" sz="1200">
                <a:solidFill>
                  <a:srgbClr val="898989"/>
                </a:solidFill>
                <a:latin typeface="Arial" pitchFamily="34" charset="0"/>
                <a:ea typeface="宋体" pitchFamily="2" charset="-122"/>
              </a:rPr>
              <a:pPr lvl="0" indent="-342900"/>
              <a:t>2019/12/16</a:t>
            </a:fld>
            <a:endParaRPr lang="zh-CN" altLang="en-US" sz="1200">
              <a:solidFill>
                <a:srgbClr val="898989"/>
              </a:solidFill>
              <a:latin typeface="Arial" pitchFamily="34" charset="0"/>
              <a:ea typeface="宋体" pitchFamily="2" charset="-122"/>
            </a:endParaRPr>
          </a:p>
        </p:txBody>
      </p:sp>
      <p:sp>
        <p:nvSpPr>
          <p:cNvPr id="1048832" name="灯片编号占位符 1048831"/>
          <p:cNvSpPr>
            <a:spLocks noGrp="1"/>
          </p:cNvSpPr>
          <p:nvPr>
            <p:ph type="sldNum" sz="quarter" idx="4294967295"/>
          </p:nvPr>
        </p:nvSpPr>
        <p:spPr>
          <a:xfrm>
            <a:off x="64579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r"/>
            <a:fld id="{566ABCEB-ACFC-4714-9973-3DA970169C29}" type="slidenum">
              <a:rPr lang="zh-CN" altLang="en-US" sz="1200">
                <a:solidFill>
                  <a:srgbClr val="898989"/>
                </a:solidFill>
                <a:latin typeface="Arial" pitchFamily="34" charset="0"/>
                <a:ea typeface="宋体" pitchFamily="2" charset="-122"/>
              </a:rPr>
              <a:pPr lvl="0" indent="-342900" algn="r"/>
              <a:t>‹#›</a:t>
            </a:fld>
            <a:endParaRPr lang="zh-CN" altLang="en-US" sz="1200">
              <a:solidFill>
                <a:srgbClr val="898989"/>
              </a:solidFill>
              <a:latin typeface="Arial" pitchFamily="34" charset="0"/>
              <a:ea typeface="宋体" pitchFamily="2" charset="-122"/>
            </a:endParaRPr>
          </a:p>
        </p:txBody>
      </p:sp>
      <p:sp>
        <p:nvSpPr>
          <p:cNvPr id="1048831" name="页脚占位符 1048830"/>
          <p:cNvSpPr>
            <a:spLocks noGrp="1"/>
          </p:cNvSpPr>
          <p:nvPr>
            <p:ph type="ftr" sz="quarter" idx="4294967295"/>
          </p:nvPr>
        </p:nvSpPr>
        <p:spPr>
          <a:xfrm>
            <a:off x="3028950" y="6356350"/>
            <a:ext cx="30861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200">
              <a:solidFill>
                <a:srgbClr val="898989"/>
              </a:solidFill>
              <a:latin typeface="Arial" pitchFamily="34" charset="0"/>
              <a:ea typeface="宋体" pitchFamily="2" charset="-122"/>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1049039" name="Title 1"/>
          <p:cNvSpPr>
            <a:spLocks noGrp="1"/>
          </p:cNvSpPr>
          <p:nvPr>
            <p:ph type="title"/>
          </p:nvPr>
        </p:nvSpPr>
        <p:spPr/>
        <p:txBody>
          <a:bodyPr/>
          <a:lstStyle/>
          <a:p>
            <a:r>
              <a:rPr lang="en-US" altLang="zh-CN" smtClean="0"/>
              <a:t>单击此处编辑母版标题样式</a:t>
            </a:r>
            <a:endParaRPr lang="zh-CN" altLang="en-US"/>
          </a:p>
        </p:txBody>
      </p:sp>
      <p:sp>
        <p:nvSpPr>
          <p:cNvPr id="1049040" name="Vertical Text Placeholder 2"/>
          <p:cNvSpPr>
            <a:spLocks noGrp="1"/>
          </p:cNvSpPr>
          <p:nvPr>
            <p:ph type="body" orient="vert" idx="1"/>
          </p:nvPr>
        </p:nvSpPr>
        <p:spPr/>
        <p:txBody>
          <a:bodyPr vert="eaVert"/>
          <a:lstStyle/>
          <a:p>
            <a:pPr lvl="0"/>
            <a:r>
              <a:rPr lang="en-US" altLang="zh-CN" smtClean="0"/>
              <a:t>单击此处编辑母版文本样式</a:t>
            </a:r>
          </a:p>
          <a:p>
            <a:pPr lvl="1"/>
            <a:r>
              <a:rPr lang="en-US" altLang="zh-CN" smtClean="0"/>
              <a:t>第二级</a:t>
            </a:r>
          </a:p>
          <a:p>
            <a:pPr lvl="2"/>
            <a:r>
              <a:rPr lang="en-US" altLang="zh-CN" smtClean="0"/>
              <a:t>第三级</a:t>
            </a:r>
          </a:p>
          <a:p>
            <a:pPr lvl="3"/>
            <a:r>
              <a:rPr lang="en-US" altLang="zh-CN" smtClean="0"/>
              <a:t>第四级</a:t>
            </a:r>
          </a:p>
          <a:p>
            <a:pPr lvl="4"/>
            <a:r>
              <a:rPr lang="en-US" altLang="zh-CN" smtClean="0"/>
              <a:t>第五级</a:t>
            </a:r>
          </a:p>
        </p:txBody>
      </p:sp>
      <p:sp>
        <p:nvSpPr>
          <p:cNvPr id="1049014" name="日期占位符 1049013"/>
          <p:cNvSpPr>
            <a:spLocks noGrp="1"/>
          </p:cNvSpPr>
          <p:nvPr>
            <p:ph type="dt" sz="half" idx="4294967295"/>
          </p:nvPr>
        </p:nvSpPr>
        <p:spPr>
          <a:xfrm>
            <a:off x="6286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fld id="{566ABCEB-ACFC-4714-9973-3DA970169C29}" type="datetime1">
              <a:rPr lang="zh-CN" altLang="en-US" sz="1200">
                <a:solidFill>
                  <a:srgbClr val="898989"/>
                </a:solidFill>
                <a:latin typeface="Arial" pitchFamily="34" charset="0"/>
                <a:ea typeface="宋体" pitchFamily="2" charset="-122"/>
              </a:rPr>
              <a:pPr lvl="0" indent="-342900"/>
              <a:t>2019/12/16</a:t>
            </a:fld>
            <a:endParaRPr lang="zh-CN" altLang="en-US" sz="1200">
              <a:solidFill>
                <a:srgbClr val="898989"/>
              </a:solidFill>
              <a:latin typeface="Arial" pitchFamily="34" charset="0"/>
              <a:ea typeface="宋体" pitchFamily="2" charset="-122"/>
            </a:endParaRPr>
          </a:p>
        </p:txBody>
      </p:sp>
      <p:sp>
        <p:nvSpPr>
          <p:cNvPr id="1049016" name="灯片编号占位符 1049015"/>
          <p:cNvSpPr>
            <a:spLocks noGrp="1"/>
          </p:cNvSpPr>
          <p:nvPr>
            <p:ph type="sldNum" sz="quarter" idx="4294967295"/>
          </p:nvPr>
        </p:nvSpPr>
        <p:spPr>
          <a:xfrm>
            <a:off x="64579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r"/>
            <a:fld id="{566ABCEB-ACFC-4714-9973-3DA970169C29}" type="slidenum">
              <a:rPr lang="zh-CN" altLang="en-US" sz="1200">
                <a:solidFill>
                  <a:srgbClr val="898989"/>
                </a:solidFill>
                <a:latin typeface="Arial" pitchFamily="34" charset="0"/>
                <a:ea typeface="宋体" pitchFamily="2" charset="-122"/>
              </a:rPr>
              <a:pPr lvl="0" indent="-342900" algn="r"/>
              <a:t>‹#›</a:t>
            </a:fld>
            <a:endParaRPr lang="zh-CN" altLang="en-US" sz="1200">
              <a:solidFill>
                <a:srgbClr val="898989"/>
              </a:solidFill>
              <a:latin typeface="Arial" pitchFamily="34" charset="0"/>
              <a:ea typeface="宋体" pitchFamily="2" charset="-122"/>
            </a:endParaRPr>
          </a:p>
        </p:txBody>
      </p:sp>
      <p:sp>
        <p:nvSpPr>
          <p:cNvPr id="1049015" name="页脚占位符 1049014"/>
          <p:cNvSpPr>
            <a:spLocks noGrp="1"/>
          </p:cNvSpPr>
          <p:nvPr>
            <p:ph type="ftr" sz="quarter" idx="4294967295"/>
          </p:nvPr>
        </p:nvSpPr>
        <p:spPr>
          <a:xfrm>
            <a:off x="3028950" y="6356350"/>
            <a:ext cx="30861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200">
              <a:solidFill>
                <a:srgbClr val="898989"/>
              </a:solidFill>
              <a:latin typeface="Arial" pitchFamily="34" charset="0"/>
              <a:ea typeface="宋体" pitchFamily="2" charset="-122"/>
            </a:endParaRPr>
          </a:p>
        </p:txBody>
      </p:sp>
    </p:spTree>
  </p:cSld>
  <p:clrMapOvr>
    <a:masterClrMapping/>
  </p:clrMapOvr>
</p:sldLayout>
</file>

<file path=ppt/slideLayouts/slideLayout21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1049049" name="Title 1"/>
          <p:cNvSpPr>
            <a:spLocks noGrp="1"/>
          </p:cNvSpPr>
          <p:nvPr>
            <p:ph type="ctrTitle"/>
          </p:nvPr>
        </p:nvSpPr>
        <p:spPr>
          <a:xfrm>
            <a:off x="1143000" y="1122363"/>
            <a:ext cx="6858000" cy="2387600"/>
          </a:xfrm>
        </p:spPr>
        <p:txBody>
          <a:bodyPr anchor="b"/>
          <a:lstStyle>
            <a:lvl1pPr>
              <a:defRPr sz="6000"/>
            </a:lvl1pPr>
          </a:lstStyle>
          <a:p>
            <a:r>
              <a:rPr lang="en-US" altLang="zh-CN" smtClean="0"/>
              <a:t>单击此处编辑母版标题样式</a:t>
            </a:r>
            <a:endParaRPr lang="zh-CN" altLang="en-US"/>
          </a:p>
        </p:txBody>
      </p:sp>
      <p:sp>
        <p:nvSpPr>
          <p:cNvPr id="1049050"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ltLang="zh-CN" smtClean="0"/>
              <a:t>单击此处编辑母版副标题样式</a:t>
            </a:r>
            <a:endParaRPr lang="zh-CN" altLang="en-US"/>
          </a:p>
        </p:txBody>
      </p:sp>
      <p:sp>
        <p:nvSpPr>
          <p:cNvPr id="1049046" name="日期占位符 1049045"/>
          <p:cNvSpPr>
            <a:spLocks noGrp="1"/>
          </p:cNvSpPr>
          <p:nvPr>
            <p:ph type="dt" sz="half" idx="4294967295"/>
          </p:nvPr>
        </p:nvSpPr>
        <p:spPr>
          <a:xfrm>
            <a:off x="6286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fld id="{566ABCEB-ACFC-4714-9973-3DA970169C29}" type="datetime1">
              <a:rPr lang="zh-CN" altLang="en-US" sz="1200">
                <a:solidFill>
                  <a:srgbClr val="898989"/>
                </a:solidFill>
                <a:latin typeface="Arial" pitchFamily="34" charset="0"/>
                <a:ea typeface="宋体" pitchFamily="2" charset="-122"/>
              </a:rPr>
              <a:pPr lvl="0" indent="-342900"/>
              <a:t>2019/12/16</a:t>
            </a:fld>
            <a:endParaRPr lang="zh-CN" altLang="en-US" sz="1200">
              <a:solidFill>
                <a:srgbClr val="898989"/>
              </a:solidFill>
              <a:latin typeface="Arial" pitchFamily="34" charset="0"/>
              <a:ea typeface="宋体" pitchFamily="2" charset="-122"/>
            </a:endParaRPr>
          </a:p>
        </p:txBody>
      </p:sp>
      <p:sp>
        <p:nvSpPr>
          <p:cNvPr id="1049048" name="灯片编号占位符 1049047"/>
          <p:cNvSpPr>
            <a:spLocks noGrp="1"/>
          </p:cNvSpPr>
          <p:nvPr>
            <p:ph type="sldNum" sz="quarter" idx="4294967295"/>
          </p:nvPr>
        </p:nvSpPr>
        <p:spPr>
          <a:xfrm>
            <a:off x="64579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r"/>
            <a:fld id="{566ABCEB-ACFC-4714-9973-3DA970169C29}" type="slidenum">
              <a:rPr lang="zh-CN" altLang="en-US" sz="1200">
                <a:solidFill>
                  <a:srgbClr val="898989"/>
                </a:solidFill>
                <a:latin typeface="Arial" pitchFamily="34" charset="0"/>
                <a:ea typeface="宋体" pitchFamily="2" charset="-122"/>
              </a:rPr>
              <a:pPr lvl="0" indent="-342900" algn="r"/>
              <a:t>‹#›</a:t>
            </a:fld>
            <a:endParaRPr lang="zh-CN" altLang="en-US" sz="1200">
              <a:solidFill>
                <a:srgbClr val="898989"/>
              </a:solidFill>
              <a:latin typeface="Arial" pitchFamily="34" charset="0"/>
              <a:ea typeface="宋体" pitchFamily="2" charset="-122"/>
            </a:endParaRPr>
          </a:p>
        </p:txBody>
      </p:sp>
      <p:sp>
        <p:nvSpPr>
          <p:cNvPr id="1049047" name="页脚占位符 1049046"/>
          <p:cNvSpPr>
            <a:spLocks noGrp="1"/>
          </p:cNvSpPr>
          <p:nvPr>
            <p:ph type="ftr" sz="quarter" idx="4294967295"/>
          </p:nvPr>
        </p:nvSpPr>
        <p:spPr>
          <a:xfrm>
            <a:off x="3028950" y="6356350"/>
            <a:ext cx="30861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200">
              <a:solidFill>
                <a:srgbClr val="898989"/>
              </a:solidFill>
              <a:latin typeface="Arial" pitchFamily="34" charset="0"/>
              <a:ea typeface="宋体" pitchFamily="2" charset="-122"/>
            </a:endParaRPr>
          </a:p>
        </p:txBody>
      </p:sp>
    </p:spTree>
  </p:cSld>
  <p:clrMapOvr>
    <a:masterClrMapping/>
  </p:clrMapOvr>
</p:sldLayout>
</file>

<file path=ppt/slideLayouts/slideLayout21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1049051" name="Title 1"/>
          <p:cNvSpPr>
            <a:spLocks noGrp="1"/>
          </p:cNvSpPr>
          <p:nvPr>
            <p:ph type="title"/>
          </p:nvPr>
        </p:nvSpPr>
        <p:spPr/>
        <p:txBody>
          <a:bodyPr/>
          <a:lstStyle/>
          <a:p>
            <a:r>
              <a:rPr lang="en-US" altLang="zh-CN" smtClean="0"/>
              <a:t>单击此处编辑母版标题样式</a:t>
            </a:r>
            <a:endParaRPr lang="zh-CN" altLang="en-US"/>
          </a:p>
        </p:txBody>
      </p:sp>
      <p:sp>
        <p:nvSpPr>
          <p:cNvPr id="1049052" name="Content Placeholder 2"/>
          <p:cNvSpPr>
            <a:spLocks noGrp="1"/>
          </p:cNvSpPr>
          <p:nvPr>
            <p:ph idx="1"/>
          </p:nvPr>
        </p:nvSpPr>
        <p:spPr/>
        <p:txBody>
          <a:bodyPr/>
          <a:lstStyle/>
          <a:p>
            <a:pPr lvl="0"/>
            <a:r>
              <a:rPr lang="en-US" altLang="zh-CN" smtClean="0"/>
              <a:t>单击此处编辑母版文本样式</a:t>
            </a:r>
          </a:p>
          <a:p>
            <a:pPr lvl="1"/>
            <a:r>
              <a:rPr lang="en-US" altLang="zh-CN" smtClean="0"/>
              <a:t>第二级</a:t>
            </a:r>
          </a:p>
          <a:p>
            <a:pPr lvl="2"/>
            <a:r>
              <a:rPr lang="en-US" altLang="zh-CN" smtClean="0"/>
              <a:t>第三级</a:t>
            </a:r>
          </a:p>
          <a:p>
            <a:pPr lvl="3"/>
            <a:r>
              <a:rPr lang="en-US" altLang="zh-CN" smtClean="0"/>
              <a:t>第四级</a:t>
            </a:r>
          </a:p>
          <a:p>
            <a:pPr lvl="4"/>
            <a:r>
              <a:rPr lang="en-US" altLang="zh-CN" smtClean="0"/>
              <a:t>第五级</a:t>
            </a:r>
          </a:p>
        </p:txBody>
      </p:sp>
      <p:sp>
        <p:nvSpPr>
          <p:cNvPr id="1049046" name="日期占位符 1049045"/>
          <p:cNvSpPr>
            <a:spLocks noGrp="1"/>
          </p:cNvSpPr>
          <p:nvPr>
            <p:ph type="dt" sz="half" idx="4294967295"/>
          </p:nvPr>
        </p:nvSpPr>
        <p:spPr>
          <a:xfrm>
            <a:off x="6286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fld id="{566ABCEB-ACFC-4714-9973-3DA970169C29}" type="datetime1">
              <a:rPr lang="zh-CN" altLang="en-US" sz="1200">
                <a:solidFill>
                  <a:srgbClr val="898989"/>
                </a:solidFill>
                <a:latin typeface="Arial" pitchFamily="34" charset="0"/>
                <a:ea typeface="宋体" pitchFamily="2" charset="-122"/>
              </a:rPr>
              <a:pPr lvl="0" indent="-342900"/>
              <a:t>2019/12/16</a:t>
            </a:fld>
            <a:endParaRPr lang="zh-CN" altLang="en-US" sz="1200">
              <a:solidFill>
                <a:srgbClr val="898989"/>
              </a:solidFill>
              <a:latin typeface="Arial" pitchFamily="34" charset="0"/>
              <a:ea typeface="宋体" pitchFamily="2" charset="-122"/>
            </a:endParaRPr>
          </a:p>
        </p:txBody>
      </p:sp>
      <p:sp>
        <p:nvSpPr>
          <p:cNvPr id="1049048" name="灯片编号占位符 1049047"/>
          <p:cNvSpPr>
            <a:spLocks noGrp="1"/>
          </p:cNvSpPr>
          <p:nvPr>
            <p:ph type="sldNum" sz="quarter" idx="4294967295"/>
          </p:nvPr>
        </p:nvSpPr>
        <p:spPr>
          <a:xfrm>
            <a:off x="64579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r"/>
            <a:fld id="{566ABCEB-ACFC-4714-9973-3DA970169C29}" type="slidenum">
              <a:rPr lang="zh-CN" altLang="en-US" sz="1200">
                <a:solidFill>
                  <a:srgbClr val="898989"/>
                </a:solidFill>
                <a:latin typeface="Arial" pitchFamily="34" charset="0"/>
                <a:ea typeface="宋体" pitchFamily="2" charset="-122"/>
              </a:rPr>
              <a:pPr lvl="0" indent="-342900" algn="r"/>
              <a:t>‹#›</a:t>
            </a:fld>
            <a:endParaRPr lang="zh-CN" altLang="en-US" sz="1200">
              <a:solidFill>
                <a:srgbClr val="898989"/>
              </a:solidFill>
              <a:latin typeface="Arial" pitchFamily="34" charset="0"/>
              <a:ea typeface="宋体" pitchFamily="2" charset="-122"/>
            </a:endParaRPr>
          </a:p>
        </p:txBody>
      </p:sp>
      <p:sp>
        <p:nvSpPr>
          <p:cNvPr id="1049047" name="页脚占位符 1049046"/>
          <p:cNvSpPr>
            <a:spLocks noGrp="1"/>
          </p:cNvSpPr>
          <p:nvPr>
            <p:ph type="ftr" sz="quarter" idx="4294967295"/>
          </p:nvPr>
        </p:nvSpPr>
        <p:spPr>
          <a:xfrm>
            <a:off x="3028950" y="6356350"/>
            <a:ext cx="30861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200">
              <a:solidFill>
                <a:srgbClr val="898989"/>
              </a:solidFill>
              <a:latin typeface="Arial" pitchFamily="34" charset="0"/>
              <a:ea typeface="宋体" pitchFamily="2" charset="-122"/>
            </a:endParaRPr>
          </a:p>
        </p:txBody>
      </p:sp>
    </p:spTree>
  </p:cSld>
  <p:clrMapOvr>
    <a:masterClrMapping/>
  </p:clrMapOvr>
</p:sldLayout>
</file>

<file path=ppt/slideLayouts/slideLayout21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1049053" name="Title 1"/>
          <p:cNvSpPr>
            <a:spLocks noGrp="1"/>
          </p:cNvSpPr>
          <p:nvPr>
            <p:ph type="title"/>
          </p:nvPr>
        </p:nvSpPr>
        <p:spPr>
          <a:xfrm>
            <a:off x="623887" y="1709738"/>
            <a:ext cx="7886700" cy="2852737"/>
          </a:xfrm>
        </p:spPr>
        <p:txBody>
          <a:bodyPr anchor="b"/>
          <a:lstStyle>
            <a:lvl1pPr>
              <a:defRPr sz="6000"/>
            </a:lvl1pPr>
          </a:lstStyle>
          <a:p>
            <a:r>
              <a:rPr lang="en-US" altLang="zh-CN" smtClean="0"/>
              <a:t>单击此处编辑母版标题样式</a:t>
            </a:r>
            <a:endParaRPr lang="zh-CN" altLang="en-US"/>
          </a:p>
        </p:txBody>
      </p:sp>
      <p:sp>
        <p:nvSpPr>
          <p:cNvPr id="1049054" name="Text Placeholder 2"/>
          <p:cNvSpPr>
            <a:spLocks noGrp="1"/>
          </p:cNvSpPr>
          <p:nvPr>
            <p:ph type="body" idx="1"/>
          </p:nvPr>
        </p:nvSpPr>
        <p:spPr>
          <a:xfrm>
            <a:off x="623887"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ltLang="zh-CN" smtClean="0"/>
              <a:t>单击此处编辑母版文本样式</a:t>
            </a:r>
          </a:p>
        </p:txBody>
      </p:sp>
      <p:sp>
        <p:nvSpPr>
          <p:cNvPr id="1049046" name="日期占位符 1049045"/>
          <p:cNvSpPr>
            <a:spLocks noGrp="1"/>
          </p:cNvSpPr>
          <p:nvPr>
            <p:ph type="dt" sz="half" idx="4294967295"/>
          </p:nvPr>
        </p:nvSpPr>
        <p:spPr>
          <a:xfrm>
            <a:off x="6286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fld id="{566ABCEB-ACFC-4714-9973-3DA970169C29}" type="datetime1">
              <a:rPr lang="zh-CN" altLang="en-US" sz="1200">
                <a:solidFill>
                  <a:srgbClr val="898989"/>
                </a:solidFill>
                <a:latin typeface="Arial" pitchFamily="34" charset="0"/>
                <a:ea typeface="宋体" pitchFamily="2" charset="-122"/>
              </a:rPr>
              <a:pPr lvl="0" indent="-342900"/>
              <a:t>2019/12/16</a:t>
            </a:fld>
            <a:endParaRPr lang="zh-CN" altLang="en-US" sz="1200">
              <a:solidFill>
                <a:srgbClr val="898989"/>
              </a:solidFill>
              <a:latin typeface="Arial" pitchFamily="34" charset="0"/>
              <a:ea typeface="宋体" pitchFamily="2" charset="-122"/>
            </a:endParaRPr>
          </a:p>
        </p:txBody>
      </p:sp>
      <p:sp>
        <p:nvSpPr>
          <p:cNvPr id="1049048" name="灯片编号占位符 1049047"/>
          <p:cNvSpPr>
            <a:spLocks noGrp="1"/>
          </p:cNvSpPr>
          <p:nvPr>
            <p:ph type="sldNum" sz="quarter" idx="4294967295"/>
          </p:nvPr>
        </p:nvSpPr>
        <p:spPr>
          <a:xfrm>
            <a:off x="64579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r"/>
            <a:fld id="{566ABCEB-ACFC-4714-9973-3DA970169C29}" type="slidenum">
              <a:rPr lang="zh-CN" altLang="en-US" sz="1200">
                <a:solidFill>
                  <a:srgbClr val="898989"/>
                </a:solidFill>
                <a:latin typeface="Arial" pitchFamily="34" charset="0"/>
                <a:ea typeface="宋体" pitchFamily="2" charset="-122"/>
              </a:rPr>
              <a:pPr lvl="0" indent="-342900" algn="r"/>
              <a:t>‹#›</a:t>
            </a:fld>
            <a:endParaRPr lang="zh-CN" altLang="en-US" sz="1200">
              <a:solidFill>
                <a:srgbClr val="898989"/>
              </a:solidFill>
              <a:latin typeface="Arial" pitchFamily="34" charset="0"/>
              <a:ea typeface="宋体" pitchFamily="2" charset="-122"/>
            </a:endParaRPr>
          </a:p>
        </p:txBody>
      </p:sp>
      <p:sp>
        <p:nvSpPr>
          <p:cNvPr id="1049047" name="页脚占位符 1049046"/>
          <p:cNvSpPr>
            <a:spLocks noGrp="1"/>
          </p:cNvSpPr>
          <p:nvPr>
            <p:ph type="ftr" sz="quarter" idx="4294967295"/>
          </p:nvPr>
        </p:nvSpPr>
        <p:spPr>
          <a:xfrm>
            <a:off x="3028950" y="6356350"/>
            <a:ext cx="30861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200">
              <a:solidFill>
                <a:srgbClr val="898989"/>
              </a:solidFill>
              <a:latin typeface="Arial" pitchFamily="34" charset="0"/>
              <a:ea typeface="宋体" pitchFamily="2" charset="-122"/>
            </a:endParaRPr>
          </a:p>
        </p:txBody>
      </p:sp>
    </p:spTree>
  </p:cSld>
  <p:clrMapOvr>
    <a:masterClrMapping/>
  </p:clrMapOvr>
</p:sldLayout>
</file>

<file path=ppt/slideLayouts/slideLayout21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1049055" name="Title 1"/>
          <p:cNvSpPr>
            <a:spLocks noGrp="1"/>
          </p:cNvSpPr>
          <p:nvPr>
            <p:ph type="title"/>
          </p:nvPr>
        </p:nvSpPr>
        <p:spPr/>
        <p:txBody>
          <a:bodyPr/>
          <a:lstStyle/>
          <a:p>
            <a:r>
              <a:rPr lang="en-US" altLang="zh-CN" smtClean="0"/>
              <a:t>单击此处编辑母版标题样式</a:t>
            </a:r>
            <a:endParaRPr lang="zh-CN" altLang="en-US"/>
          </a:p>
        </p:txBody>
      </p:sp>
      <p:sp>
        <p:nvSpPr>
          <p:cNvPr id="1049056" name="Content Placeholder 2"/>
          <p:cNvSpPr>
            <a:spLocks noGrp="1"/>
          </p:cNvSpPr>
          <p:nvPr>
            <p:ph sz="half" idx="1"/>
          </p:nvPr>
        </p:nvSpPr>
        <p:spPr>
          <a:xfrm>
            <a:off x="628650" y="1825625"/>
            <a:ext cx="3886200" cy="4351338"/>
          </a:xfrm>
        </p:spPr>
        <p:txBody>
          <a:bodyPr/>
          <a:lstStyle/>
          <a:p>
            <a:pPr lvl="0"/>
            <a:r>
              <a:rPr lang="en-US" altLang="zh-CN" smtClean="0"/>
              <a:t>单击此处编辑母版文本样式</a:t>
            </a:r>
          </a:p>
          <a:p>
            <a:pPr lvl="1"/>
            <a:r>
              <a:rPr lang="en-US" altLang="zh-CN" smtClean="0"/>
              <a:t>第二级</a:t>
            </a:r>
          </a:p>
          <a:p>
            <a:pPr lvl="2"/>
            <a:r>
              <a:rPr lang="en-US" altLang="zh-CN" smtClean="0"/>
              <a:t>第三级</a:t>
            </a:r>
          </a:p>
          <a:p>
            <a:pPr lvl="3"/>
            <a:r>
              <a:rPr lang="en-US" altLang="zh-CN" smtClean="0"/>
              <a:t>第四级</a:t>
            </a:r>
          </a:p>
          <a:p>
            <a:pPr lvl="4"/>
            <a:r>
              <a:rPr lang="en-US" altLang="zh-CN" smtClean="0"/>
              <a:t>第五级</a:t>
            </a:r>
          </a:p>
        </p:txBody>
      </p:sp>
      <p:sp>
        <p:nvSpPr>
          <p:cNvPr id="1049057" name="Content Placeholder 3"/>
          <p:cNvSpPr>
            <a:spLocks noGrp="1"/>
          </p:cNvSpPr>
          <p:nvPr>
            <p:ph sz="half" idx="2"/>
          </p:nvPr>
        </p:nvSpPr>
        <p:spPr>
          <a:xfrm>
            <a:off x="4629150" y="1825625"/>
            <a:ext cx="3886200" cy="4351338"/>
          </a:xfrm>
        </p:spPr>
        <p:txBody>
          <a:bodyPr/>
          <a:lstStyle/>
          <a:p>
            <a:pPr lvl="0"/>
            <a:r>
              <a:rPr lang="en-US" altLang="zh-CN" smtClean="0"/>
              <a:t>单击此处编辑母版文本样式</a:t>
            </a:r>
          </a:p>
          <a:p>
            <a:pPr lvl="1"/>
            <a:r>
              <a:rPr lang="en-US" altLang="zh-CN" smtClean="0"/>
              <a:t>第二级</a:t>
            </a:r>
          </a:p>
          <a:p>
            <a:pPr lvl="2"/>
            <a:r>
              <a:rPr lang="en-US" altLang="zh-CN" smtClean="0"/>
              <a:t>第三级</a:t>
            </a:r>
          </a:p>
          <a:p>
            <a:pPr lvl="3"/>
            <a:r>
              <a:rPr lang="en-US" altLang="zh-CN" smtClean="0"/>
              <a:t>第四级</a:t>
            </a:r>
          </a:p>
          <a:p>
            <a:pPr lvl="4"/>
            <a:r>
              <a:rPr lang="en-US" altLang="zh-CN" smtClean="0"/>
              <a:t>第五级</a:t>
            </a:r>
          </a:p>
        </p:txBody>
      </p:sp>
      <p:sp>
        <p:nvSpPr>
          <p:cNvPr id="1049046" name="日期占位符 1049045"/>
          <p:cNvSpPr>
            <a:spLocks noGrp="1"/>
          </p:cNvSpPr>
          <p:nvPr>
            <p:ph type="dt" sz="half" idx="4294967295"/>
          </p:nvPr>
        </p:nvSpPr>
        <p:spPr>
          <a:xfrm>
            <a:off x="6286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fld id="{566ABCEB-ACFC-4714-9973-3DA970169C29}" type="datetime1">
              <a:rPr lang="zh-CN" altLang="en-US" sz="1200">
                <a:solidFill>
                  <a:srgbClr val="898989"/>
                </a:solidFill>
                <a:latin typeface="Arial" pitchFamily="34" charset="0"/>
                <a:ea typeface="宋体" pitchFamily="2" charset="-122"/>
              </a:rPr>
              <a:pPr lvl="0" indent="-342900"/>
              <a:t>2019/12/16</a:t>
            </a:fld>
            <a:endParaRPr lang="zh-CN" altLang="en-US" sz="1200">
              <a:solidFill>
                <a:srgbClr val="898989"/>
              </a:solidFill>
              <a:latin typeface="Arial" pitchFamily="34" charset="0"/>
              <a:ea typeface="宋体" pitchFamily="2" charset="-122"/>
            </a:endParaRPr>
          </a:p>
        </p:txBody>
      </p:sp>
      <p:sp>
        <p:nvSpPr>
          <p:cNvPr id="1049048" name="灯片编号占位符 1049047"/>
          <p:cNvSpPr>
            <a:spLocks noGrp="1"/>
          </p:cNvSpPr>
          <p:nvPr>
            <p:ph type="sldNum" sz="quarter" idx="4294967295"/>
          </p:nvPr>
        </p:nvSpPr>
        <p:spPr>
          <a:xfrm>
            <a:off x="64579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r"/>
            <a:fld id="{566ABCEB-ACFC-4714-9973-3DA970169C29}" type="slidenum">
              <a:rPr lang="zh-CN" altLang="en-US" sz="1200">
                <a:solidFill>
                  <a:srgbClr val="898989"/>
                </a:solidFill>
                <a:latin typeface="Arial" pitchFamily="34" charset="0"/>
                <a:ea typeface="宋体" pitchFamily="2" charset="-122"/>
              </a:rPr>
              <a:pPr lvl="0" indent="-342900" algn="r"/>
              <a:t>‹#›</a:t>
            </a:fld>
            <a:endParaRPr lang="zh-CN" altLang="en-US" sz="1200">
              <a:solidFill>
                <a:srgbClr val="898989"/>
              </a:solidFill>
              <a:latin typeface="Arial" pitchFamily="34" charset="0"/>
              <a:ea typeface="宋体" pitchFamily="2" charset="-122"/>
            </a:endParaRPr>
          </a:p>
        </p:txBody>
      </p:sp>
      <p:sp>
        <p:nvSpPr>
          <p:cNvPr id="1049047" name="页脚占位符 1049046"/>
          <p:cNvSpPr>
            <a:spLocks noGrp="1"/>
          </p:cNvSpPr>
          <p:nvPr>
            <p:ph type="ftr" sz="quarter" idx="4294967295"/>
          </p:nvPr>
        </p:nvSpPr>
        <p:spPr>
          <a:xfrm>
            <a:off x="3028950" y="6356350"/>
            <a:ext cx="30861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200">
              <a:solidFill>
                <a:srgbClr val="898989"/>
              </a:solidFill>
              <a:latin typeface="Arial" pitchFamily="34" charset="0"/>
              <a:ea typeface="宋体" pitchFamily="2" charset="-122"/>
            </a:endParaRPr>
          </a:p>
        </p:txBody>
      </p:sp>
    </p:spTree>
  </p:cSld>
  <p:clrMapOvr>
    <a:masterClrMapping/>
  </p:clrMapOvr>
</p:sldLayout>
</file>

<file path=ppt/slideLayouts/slideLayout21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1049058" name="Title 1"/>
          <p:cNvSpPr>
            <a:spLocks noGrp="1"/>
          </p:cNvSpPr>
          <p:nvPr>
            <p:ph type="title"/>
          </p:nvPr>
        </p:nvSpPr>
        <p:spPr>
          <a:xfrm>
            <a:off x="629841" y="365125"/>
            <a:ext cx="7886700" cy="1325563"/>
          </a:xfrm>
        </p:spPr>
        <p:txBody>
          <a:bodyPr/>
          <a:lstStyle/>
          <a:p>
            <a:r>
              <a:rPr lang="en-US" altLang="zh-CN" smtClean="0"/>
              <a:t>单击此处编辑母版标题样式</a:t>
            </a:r>
            <a:endParaRPr lang="zh-CN" altLang="en-US"/>
          </a:p>
        </p:txBody>
      </p:sp>
      <p:sp>
        <p:nvSpPr>
          <p:cNvPr id="1049059" name="Text Placeholder 2"/>
          <p:cNvSpPr>
            <a:spLocks noGrp="1"/>
          </p:cNvSpPr>
          <p:nvPr>
            <p:ph type="body" idx="1"/>
          </p:nvPr>
        </p:nvSpPr>
        <p:spPr>
          <a:xfrm>
            <a:off x="629841"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smtClean="0"/>
              <a:t>单击此处编辑母版文本样式</a:t>
            </a:r>
          </a:p>
        </p:txBody>
      </p:sp>
      <p:sp>
        <p:nvSpPr>
          <p:cNvPr id="1049060" name="Content Placeholder 3"/>
          <p:cNvSpPr>
            <a:spLocks noGrp="1"/>
          </p:cNvSpPr>
          <p:nvPr>
            <p:ph sz="half" idx="2"/>
          </p:nvPr>
        </p:nvSpPr>
        <p:spPr>
          <a:xfrm>
            <a:off x="629841" y="2505075"/>
            <a:ext cx="3868340" cy="3684588"/>
          </a:xfrm>
        </p:spPr>
        <p:txBody>
          <a:bodyPr/>
          <a:lstStyle/>
          <a:p>
            <a:pPr lvl="0"/>
            <a:r>
              <a:rPr lang="en-US" altLang="zh-CN" smtClean="0"/>
              <a:t>单击此处编辑母版文本样式</a:t>
            </a:r>
          </a:p>
          <a:p>
            <a:pPr lvl="1"/>
            <a:r>
              <a:rPr lang="en-US" altLang="zh-CN" smtClean="0"/>
              <a:t>第二级</a:t>
            </a:r>
          </a:p>
          <a:p>
            <a:pPr lvl="2"/>
            <a:r>
              <a:rPr lang="en-US" altLang="zh-CN" smtClean="0"/>
              <a:t>第三级</a:t>
            </a:r>
          </a:p>
          <a:p>
            <a:pPr lvl="3"/>
            <a:r>
              <a:rPr lang="en-US" altLang="zh-CN" smtClean="0"/>
              <a:t>第四级</a:t>
            </a:r>
          </a:p>
          <a:p>
            <a:pPr lvl="4"/>
            <a:r>
              <a:rPr lang="en-US" altLang="zh-CN" smtClean="0"/>
              <a:t>第五级</a:t>
            </a:r>
          </a:p>
        </p:txBody>
      </p:sp>
      <p:sp>
        <p:nvSpPr>
          <p:cNvPr id="1049061"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smtClean="0"/>
              <a:t>单击此处编辑母版文本样式</a:t>
            </a:r>
          </a:p>
        </p:txBody>
      </p:sp>
      <p:sp>
        <p:nvSpPr>
          <p:cNvPr id="1049062" name="Content Placeholder 5"/>
          <p:cNvSpPr>
            <a:spLocks noGrp="1"/>
          </p:cNvSpPr>
          <p:nvPr>
            <p:ph sz="quarter" idx="4"/>
          </p:nvPr>
        </p:nvSpPr>
        <p:spPr>
          <a:xfrm>
            <a:off x="4629150" y="2505075"/>
            <a:ext cx="3887391" cy="3684588"/>
          </a:xfrm>
        </p:spPr>
        <p:txBody>
          <a:bodyPr/>
          <a:lstStyle/>
          <a:p>
            <a:pPr lvl="0"/>
            <a:r>
              <a:rPr lang="en-US" altLang="zh-CN" smtClean="0"/>
              <a:t>单击此处编辑母版文本样式</a:t>
            </a:r>
          </a:p>
          <a:p>
            <a:pPr lvl="1"/>
            <a:r>
              <a:rPr lang="en-US" altLang="zh-CN" smtClean="0"/>
              <a:t>第二级</a:t>
            </a:r>
          </a:p>
          <a:p>
            <a:pPr lvl="2"/>
            <a:r>
              <a:rPr lang="en-US" altLang="zh-CN" smtClean="0"/>
              <a:t>第三级</a:t>
            </a:r>
          </a:p>
          <a:p>
            <a:pPr lvl="3"/>
            <a:r>
              <a:rPr lang="en-US" altLang="zh-CN" smtClean="0"/>
              <a:t>第四级</a:t>
            </a:r>
          </a:p>
          <a:p>
            <a:pPr lvl="4"/>
            <a:r>
              <a:rPr lang="en-US" altLang="zh-CN" smtClean="0"/>
              <a:t>第五级</a:t>
            </a:r>
          </a:p>
        </p:txBody>
      </p:sp>
      <p:sp>
        <p:nvSpPr>
          <p:cNvPr id="1049046" name="日期占位符 1049045"/>
          <p:cNvSpPr>
            <a:spLocks noGrp="1"/>
          </p:cNvSpPr>
          <p:nvPr>
            <p:ph type="dt" sz="half" idx="4294967295"/>
          </p:nvPr>
        </p:nvSpPr>
        <p:spPr>
          <a:xfrm>
            <a:off x="6286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fld id="{566ABCEB-ACFC-4714-9973-3DA970169C29}" type="datetime1">
              <a:rPr lang="zh-CN" altLang="en-US" sz="1200">
                <a:solidFill>
                  <a:srgbClr val="898989"/>
                </a:solidFill>
                <a:latin typeface="Arial" pitchFamily="34" charset="0"/>
                <a:ea typeface="宋体" pitchFamily="2" charset="-122"/>
              </a:rPr>
              <a:pPr lvl="0" indent="-342900"/>
              <a:t>2019/12/16</a:t>
            </a:fld>
            <a:endParaRPr lang="zh-CN" altLang="en-US" sz="1200">
              <a:solidFill>
                <a:srgbClr val="898989"/>
              </a:solidFill>
              <a:latin typeface="Arial" pitchFamily="34" charset="0"/>
              <a:ea typeface="宋体" pitchFamily="2" charset="-122"/>
            </a:endParaRPr>
          </a:p>
        </p:txBody>
      </p:sp>
      <p:sp>
        <p:nvSpPr>
          <p:cNvPr id="1049048" name="灯片编号占位符 1049047"/>
          <p:cNvSpPr>
            <a:spLocks noGrp="1"/>
          </p:cNvSpPr>
          <p:nvPr>
            <p:ph type="sldNum" sz="quarter" idx="4294967295"/>
          </p:nvPr>
        </p:nvSpPr>
        <p:spPr>
          <a:xfrm>
            <a:off x="64579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r"/>
            <a:fld id="{566ABCEB-ACFC-4714-9973-3DA970169C29}" type="slidenum">
              <a:rPr lang="zh-CN" altLang="en-US" sz="1200">
                <a:solidFill>
                  <a:srgbClr val="898989"/>
                </a:solidFill>
                <a:latin typeface="Arial" pitchFamily="34" charset="0"/>
                <a:ea typeface="宋体" pitchFamily="2" charset="-122"/>
              </a:rPr>
              <a:pPr lvl="0" indent="-342900" algn="r"/>
              <a:t>‹#›</a:t>
            </a:fld>
            <a:endParaRPr lang="zh-CN" altLang="en-US" sz="1200">
              <a:solidFill>
                <a:srgbClr val="898989"/>
              </a:solidFill>
              <a:latin typeface="Arial" pitchFamily="34" charset="0"/>
              <a:ea typeface="宋体" pitchFamily="2" charset="-122"/>
            </a:endParaRPr>
          </a:p>
        </p:txBody>
      </p:sp>
      <p:sp>
        <p:nvSpPr>
          <p:cNvPr id="1049047" name="页脚占位符 1049046"/>
          <p:cNvSpPr>
            <a:spLocks noGrp="1"/>
          </p:cNvSpPr>
          <p:nvPr>
            <p:ph type="ftr" sz="quarter" idx="4294967295"/>
          </p:nvPr>
        </p:nvSpPr>
        <p:spPr>
          <a:xfrm>
            <a:off x="3028950" y="6356350"/>
            <a:ext cx="30861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200">
              <a:solidFill>
                <a:srgbClr val="898989"/>
              </a:solidFill>
              <a:latin typeface="Arial" pitchFamily="34" charset="0"/>
              <a:ea typeface="宋体" pitchFamily="2" charset="-122"/>
            </a:endParaRPr>
          </a:p>
        </p:txBody>
      </p:sp>
    </p:spTree>
  </p:cSld>
  <p:clrMapOvr>
    <a:masterClrMapping/>
  </p:clrMapOvr>
</p:sldLayout>
</file>

<file path=ppt/slideLayouts/slideLayout21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1049063" name="Title 1"/>
          <p:cNvSpPr>
            <a:spLocks noGrp="1"/>
          </p:cNvSpPr>
          <p:nvPr>
            <p:ph type="title"/>
          </p:nvPr>
        </p:nvSpPr>
        <p:spPr/>
        <p:txBody>
          <a:bodyPr/>
          <a:lstStyle/>
          <a:p>
            <a:r>
              <a:rPr lang="en-US" altLang="zh-CN" smtClean="0"/>
              <a:t>单击此处编辑母版标题样式</a:t>
            </a:r>
            <a:endParaRPr lang="zh-CN" altLang="en-US"/>
          </a:p>
        </p:txBody>
      </p:sp>
      <p:sp>
        <p:nvSpPr>
          <p:cNvPr id="1049046" name="日期占位符 1049045"/>
          <p:cNvSpPr>
            <a:spLocks noGrp="1"/>
          </p:cNvSpPr>
          <p:nvPr>
            <p:ph type="dt" sz="half" idx="4294967295"/>
          </p:nvPr>
        </p:nvSpPr>
        <p:spPr>
          <a:xfrm>
            <a:off x="6286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fld id="{566ABCEB-ACFC-4714-9973-3DA970169C29}" type="datetime1">
              <a:rPr lang="zh-CN" altLang="en-US" sz="1200">
                <a:solidFill>
                  <a:srgbClr val="898989"/>
                </a:solidFill>
                <a:latin typeface="Arial" pitchFamily="34" charset="0"/>
                <a:ea typeface="宋体" pitchFamily="2" charset="-122"/>
              </a:rPr>
              <a:pPr lvl="0" indent="-342900"/>
              <a:t>2019/12/16</a:t>
            </a:fld>
            <a:endParaRPr lang="zh-CN" altLang="en-US" sz="1200">
              <a:solidFill>
                <a:srgbClr val="898989"/>
              </a:solidFill>
              <a:latin typeface="Arial" pitchFamily="34" charset="0"/>
              <a:ea typeface="宋体" pitchFamily="2" charset="-122"/>
            </a:endParaRPr>
          </a:p>
        </p:txBody>
      </p:sp>
      <p:sp>
        <p:nvSpPr>
          <p:cNvPr id="1049048" name="灯片编号占位符 1049047"/>
          <p:cNvSpPr>
            <a:spLocks noGrp="1"/>
          </p:cNvSpPr>
          <p:nvPr>
            <p:ph type="sldNum" sz="quarter" idx="4294967295"/>
          </p:nvPr>
        </p:nvSpPr>
        <p:spPr>
          <a:xfrm>
            <a:off x="64579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r"/>
            <a:fld id="{566ABCEB-ACFC-4714-9973-3DA970169C29}" type="slidenum">
              <a:rPr lang="zh-CN" altLang="en-US" sz="1200">
                <a:solidFill>
                  <a:srgbClr val="898989"/>
                </a:solidFill>
                <a:latin typeface="Arial" pitchFamily="34" charset="0"/>
                <a:ea typeface="宋体" pitchFamily="2" charset="-122"/>
              </a:rPr>
              <a:pPr lvl="0" indent="-342900" algn="r"/>
              <a:t>‹#›</a:t>
            </a:fld>
            <a:endParaRPr lang="zh-CN" altLang="en-US" sz="1200">
              <a:solidFill>
                <a:srgbClr val="898989"/>
              </a:solidFill>
              <a:latin typeface="Arial" pitchFamily="34" charset="0"/>
              <a:ea typeface="宋体" pitchFamily="2" charset="-122"/>
            </a:endParaRPr>
          </a:p>
        </p:txBody>
      </p:sp>
      <p:sp>
        <p:nvSpPr>
          <p:cNvPr id="1049047" name="页脚占位符 1049046"/>
          <p:cNvSpPr>
            <a:spLocks noGrp="1"/>
          </p:cNvSpPr>
          <p:nvPr>
            <p:ph type="ftr" sz="quarter" idx="4294967295"/>
          </p:nvPr>
        </p:nvSpPr>
        <p:spPr>
          <a:xfrm>
            <a:off x="3028950" y="6356350"/>
            <a:ext cx="30861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200">
              <a:solidFill>
                <a:srgbClr val="898989"/>
              </a:solidFill>
              <a:latin typeface="Arial" pitchFamily="34" charset="0"/>
              <a:ea typeface="宋体" pitchFamily="2" charset="-122"/>
            </a:endParaRPr>
          </a:p>
        </p:txBody>
      </p:sp>
    </p:spTree>
  </p:cSld>
  <p:clrMapOvr>
    <a:masterClrMapping/>
  </p:clrMapOvr>
</p:sldLayout>
</file>

<file path=ppt/slideLayouts/slideLayout21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1049046" name="日期占位符 1049045"/>
          <p:cNvSpPr>
            <a:spLocks noGrp="1"/>
          </p:cNvSpPr>
          <p:nvPr>
            <p:ph type="dt" sz="half" idx="4294967295"/>
          </p:nvPr>
        </p:nvSpPr>
        <p:spPr>
          <a:xfrm>
            <a:off x="6286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fld id="{566ABCEB-ACFC-4714-9973-3DA970169C29}" type="datetime1">
              <a:rPr lang="zh-CN" altLang="en-US" sz="1200">
                <a:solidFill>
                  <a:srgbClr val="898989"/>
                </a:solidFill>
                <a:latin typeface="Arial" pitchFamily="34" charset="0"/>
                <a:ea typeface="宋体" pitchFamily="2" charset="-122"/>
              </a:rPr>
              <a:pPr lvl="0" indent="-342900"/>
              <a:t>2019/12/16</a:t>
            </a:fld>
            <a:endParaRPr lang="zh-CN" altLang="en-US" sz="1200">
              <a:solidFill>
                <a:srgbClr val="898989"/>
              </a:solidFill>
              <a:latin typeface="Arial" pitchFamily="34" charset="0"/>
              <a:ea typeface="宋体" pitchFamily="2" charset="-122"/>
            </a:endParaRPr>
          </a:p>
        </p:txBody>
      </p:sp>
      <p:sp>
        <p:nvSpPr>
          <p:cNvPr id="1049048" name="灯片编号占位符 1049047"/>
          <p:cNvSpPr>
            <a:spLocks noGrp="1"/>
          </p:cNvSpPr>
          <p:nvPr>
            <p:ph type="sldNum" sz="quarter" idx="4294967295"/>
          </p:nvPr>
        </p:nvSpPr>
        <p:spPr>
          <a:xfrm>
            <a:off x="64579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r"/>
            <a:fld id="{566ABCEB-ACFC-4714-9973-3DA970169C29}" type="slidenum">
              <a:rPr lang="zh-CN" altLang="en-US" sz="1200">
                <a:solidFill>
                  <a:srgbClr val="898989"/>
                </a:solidFill>
                <a:latin typeface="Arial" pitchFamily="34" charset="0"/>
                <a:ea typeface="宋体" pitchFamily="2" charset="-122"/>
              </a:rPr>
              <a:pPr lvl="0" indent="-342900" algn="r"/>
              <a:t>‹#›</a:t>
            </a:fld>
            <a:endParaRPr lang="zh-CN" altLang="en-US" sz="1200">
              <a:solidFill>
                <a:srgbClr val="898989"/>
              </a:solidFill>
              <a:latin typeface="Arial" pitchFamily="34" charset="0"/>
              <a:ea typeface="宋体" pitchFamily="2" charset="-122"/>
            </a:endParaRPr>
          </a:p>
        </p:txBody>
      </p:sp>
      <p:sp>
        <p:nvSpPr>
          <p:cNvPr id="1049047" name="页脚占位符 1049046"/>
          <p:cNvSpPr>
            <a:spLocks noGrp="1"/>
          </p:cNvSpPr>
          <p:nvPr>
            <p:ph type="ftr" sz="quarter" idx="4294967295"/>
          </p:nvPr>
        </p:nvSpPr>
        <p:spPr>
          <a:xfrm>
            <a:off x="3028950" y="6356350"/>
            <a:ext cx="30861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200">
              <a:solidFill>
                <a:srgbClr val="898989"/>
              </a:solidFill>
              <a:latin typeface="Arial" pitchFamily="34" charset="0"/>
              <a:ea typeface="宋体" pitchFamily="2" charset="-122"/>
            </a:endParaRPr>
          </a:p>
        </p:txBody>
      </p:sp>
    </p:spTree>
  </p:cSld>
  <p:clrMapOvr>
    <a:masterClrMapping/>
  </p:clrMapOvr>
</p:sldLayout>
</file>

<file path=ppt/slideLayouts/slideLayout217.xml><?xml version="1.0" encoding="utf-8"?>
<p:sldLayout xmlns:a="http://schemas.openxmlformats.org/drawingml/2006/main" xmlns:r="http://schemas.openxmlformats.org/officeDocument/2006/relationships" xmlns:p="http://schemas.openxmlformats.org/presentationml/2006/main" type="objTx" preserve="1">
  <p:cSld name="内容和标题">
    <p:spTree>
      <p:nvGrpSpPr>
        <p:cNvPr id="1" name=""/>
        <p:cNvGrpSpPr/>
        <p:nvPr/>
      </p:nvGrpSpPr>
      <p:grpSpPr>
        <a:xfrm>
          <a:off x="0" y="0"/>
          <a:ext cx="0" cy="0"/>
          <a:chOff x="0" y="0"/>
          <a:chExt cx="0" cy="0"/>
        </a:xfrm>
      </p:grpSpPr>
      <p:sp>
        <p:nvSpPr>
          <p:cNvPr id="1049064" name="Title 1"/>
          <p:cNvSpPr>
            <a:spLocks noGrp="1"/>
          </p:cNvSpPr>
          <p:nvPr>
            <p:ph type="title"/>
          </p:nvPr>
        </p:nvSpPr>
        <p:spPr>
          <a:xfrm>
            <a:off x="629841" y="457200"/>
            <a:ext cx="2949177" cy="1600200"/>
          </a:xfrm>
        </p:spPr>
        <p:txBody>
          <a:bodyPr anchor="b"/>
          <a:lstStyle>
            <a:lvl1pPr>
              <a:defRPr sz="3200"/>
            </a:lvl1pPr>
          </a:lstStyle>
          <a:p>
            <a:r>
              <a:rPr lang="en-US" altLang="zh-CN" smtClean="0"/>
              <a:t>单击此处编辑母版标题样式</a:t>
            </a:r>
            <a:endParaRPr lang="zh-CN" altLang="en-US"/>
          </a:p>
        </p:txBody>
      </p:sp>
      <p:sp>
        <p:nvSpPr>
          <p:cNvPr id="1049065" name="Text Placeholder 3"/>
          <p:cNvSpPr>
            <a:spLocks noGrp="1"/>
          </p:cNvSpPr>
          <p:nvPr>
            <p:ph type="body" sz="half" idx="2"/>
          </p:nvPr>
        </p:nvSpPr>
        <p:spPr>
          <a:xfrm>
            <a:off x="629841" y="2057400"/>
            <a:ext cx="294917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ltLang="zh-CN" smtClean="0"/>
              <a:t>单击此处编辑母版文本样式</a:t>
            </a:r>
          </a:p>
        </p:txBody>
      </p:sp>
      <p:sp>
        <p:nvSpPr>
          <p:cNvPr id="1049066" name="Content Placeholder 2"/>
          <p:cNvSpPr>
            <a:spLocks noGrp="1"/>
          </p:cNvSpPr>
          <p:nvPr>
            <p:ph idx="1"/>
          </p:nvPr>
        </p:nvSpPr>
        <p:spPr>
          <a:xfrm>
            <a:off x="3887391" y="987424"/>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ltLang="zh-CN" smtClean="0"/>
              <a:t>单击此处编辑母版文本样式</a:t>
            </a:r>
          </a:p>
          <a:p>
            <a:pPr lvl="1"/>
            <a:r>
              <a:rPr lang="en-US" altLang="zh-CN" smtClean="0"/>
              <a:t>第二级</a:t>
            </a:r>
          </a:p>
          <a:p>
            <a:pPr lvl="2"/>
            <a:r>
              <a:rPr lang="en-US" altLang="zh-CN" smtClean="0"/>
              <a:t>第三级</a:t>
            </a:r>
          </a:p>
          <a:p>
            <a:pPr lvl="3"/>
            <a:r>
              <a:rPr lang="en-US" altLang="zh-CN" smtClean="0"/>
              <a:t>第四级</a:t>
            </a:r>
          </a:p>
          <a:p>
            <a:pPr lvl="4"/>
            <a:r>
              <a:rPr lang="en-US" altLang="zh-CN" smtClean="0"/>
              <a:t>第五级</a:t>
            </a:r>
          </a:p>
        </p:txBody>
      </p:sp>
      <p:sp>
        <p:nvSpPr>
          <p:cNvPr id="1049046" name="日期占位符 1049045"/>
          <p:cNvSpPr>
            <a:spLocks noGrp="1"/>
          </p:cNvSpPr>
          <p:nvPr>
            <p:ph type="dt" sz="half" idx="4294967295"/>
          </p:nvPr>
        </p:nvSpPr>
        <p:spPr>
          <a:xfrm>
            <a:off x="6286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fld id="{566ABCEB-ACFC-4714-9973-3DA970169C29}" type="datetime1">
              <a:rPr lang="zh-CN" altLang="en-US" sz="1200">
                <a:solidFill>
                  <a:srgbClr val="898989"/>
                </a:solidFill>
                <a:latin typeface="Arial" pitchFamily="34" charset="0"/>
                <a:ea typeface="宋体" pitchFamily="2" charset="-122"/>
              </a:rPr>
              <a:pPr lvl="0" indent="-342900"/>
              <a:t>2019/12/16</a:t>
            </a:fld>
            <a:endParaRPr lang="zh-CN" altLang="en-US" sz="1200">
              <a:solidFill>
                <a:srgbClr val="898989"/>
              </a:solidFill>
              <a:latin typeface="Arial" pitchFamily="34" charset="0"/>
              <a:ea typeface="宋体" pitchFamily="2" charset="-122"/>
            </a:endParaRPr>
          </a:p>
        </p:txBody>
      </p:sp>
      <p:sp>
        <p:nvSpPr>
          <p:cNvPr id="1049048" name="灯片编号占位符 1049047"/>
          <p:cNvSpPr>
            <a:spLocks noGrp="1"/>
          </p:cNvSpPr>
          <p:nvPr>
            <p:ph type="sldNum" sz="quarter" idx="4294967295"/>
          </p:nvPr>
        </p:nvSpPr>
        <p:spPr>
          <a:xfrm>
            <a:off x="64579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r"/>
            <a:fld id="{566ABCEB-ACFC-4714-9973-3DA970169C29}" type="slidenum">
              <a:rPr lang="zh-CN" altLang="en-US" sz="1200">
                <a:solidFill>
                  <a:srgbClr val="898989"/>
                </a:solidFill>
                <a:latin typeface="Arial" pitchFamily="34" charset="0"/>
                <a:ea typeface="宋体" pitchFamily="2" charset="-122"/>
              </a:rPr>
              <a:pPr lvl="0" indent="-342900" algn="r"/>
              <a:t>‹#›</a:t>
            </a:fld>
            <a:endParaRPr lang="zh-CN" altLang="en-US" sz="1200">
              <a:solidFill>
                <a:srgbClr val="898989"/>
              </a:solidFill>
              <a:latin typeface="Arial" pitchFamily="34" charset="0"/>
              <a:ea typeface="宋体" pitchFamily="2" charset="-122"/>
            </a:endParaRPr>
          </a:p>
        </p:txBody>
      </p:sp>
      <p:sp>
        <p:nvSpPr>
          <p:cNvPr id="1049047" name="页脚占位符 1049046"/>
          <p:cNvSpPr>
            <a:spLocks noGrp="1"/>
          </p:cNvSpPr>
          <p:nvPr>
            <p:ph type="ftr" sz="quarter" idx="4294967295"/>
          </p:nvPr>
        </p:nvSpPr>
        <p:spPr>
          <a:xfrm>
            <a:off x="3028950" y="6356350"/>
            <a:ext cx="30861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200">
              <a:solidFill>
                <a:srgbClr val="898989"/>
              </a:solidFill>
              <a:latin typeface="Arial" pitchFamily="34" charset="0"/>
              <a:ea typeface="宋体" pitchFamily="2" charset="-122"/>
            </a:endParaRPr>
          </a:p>
        </p:txBody>
      </p:sp>
    </p:spTree>
  </p:cSld>
  <p:clrMapOvr>
    <a:masterClrMapping/>
  </p:clrMapOvr>
</p:sldLayout>
</file>

<file path=ppt/slideLayouts/slideLayout218.xml><?xml version="1.0" encoding="utf-8"?>
<p:sldLayout xmlns:a="http://schemas.openxmlformats.org/drawingml/2006/main" xmlns:r="http://schemas.openxmlformats.org/officeDocument/2006/relationships" xmlns:p="http://schemas.openxmlformats.org/presentationml/2006/main" type="picTx" preserve="1">
  <p:cSld name="图片和标题">
    <p:spTree>
      <p:nvGrpSpPr>
        <p:cNvPr id="1" name=""/>
        <p:cNvGrpSpPr/>
        <p:nvPr/>
      </p:nvGrpSpPr>
      <p:grpSpPr>
        <a:xfrm>
          <a:off x="0" y="0"/>
          <a:ext cx="0" cy="0"/>
          <a:chOff x="0" y="0"/>
          <a:chExt cx="0" cy="0"/>
        </a:xfrm>
      </p:grpSpPr>
      <p:sp>
        <p:nvSpPr>
          <p:cNvPr id="1049067" name="Title 1"/>
          <p:cNvSpPr>
            <a:spLocks noGrp="1"/>
          </p:cNvSpPr>
          <p:nvPr>
            <p:ph type="title"/>
          </p:nvPr>
        </p:nvSpPr>
        <p:spPr>
          <a:xfrm>
            <a:off x="629841" y="457200"/>
            <a:ext cx="2949177" cy="1600200"/>
          </a:xfrm>
        </p:spPr>
        <p:txBody>
          <a:bodyPr anchor="b"/>
          <a:lstStyle>
            <a:lvl1pPr>
              <a:defRPr sz="3200"/>
            </a:lvl1pPr>
          </a:lstStyle>
          <a:p>
            <a:r>
              <a:rPr lang="en-US" altLang="zh-CN" smtClean="0"/>
              <a:t>单击此处编辑母版标题样式</a:t>
            </a:r>
            <a:endParaRPr lang="zh-CN" altLang="en-US"/>
          </a:p>
        </p:txBody>
      </p:sp>
      <p:sp>
        <p:nvSpPr>
          <p:cNvPr id="1049068" name="Text Placeholder 3"/>
          <p:cNvSpPr>
            <a:spLocks noGrp="1"/>
          </p:cNvSpPr>
          <p:nvPr>
            <p:ph type="body" sz="half" idx="2"/>
          </p:nvPr>
        </p:nvSpPr>
        <p:spPr>
          <a:xfrm>
            <a:off x="629841" y="2057400"/>
            <a:ext cx="294917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ltLang="zh-CN" smtClean="0"/>
              <a:t>单击此处编辑母版文本样式</a:t>
            </a:r>
          </a:p>
        </p:txBody>
      </p:sp>
      <p:sp>
        <p:nvSpPr>
          <p:cNvPr id="1049069" name="Picture Placeholder 2"/>
          <p:cNvSpPr>
            <a:spLocks noGrp="1"/>
          </p:cNvSpPr>
          <p:nvPr>
            <p:ph type="pic" idx="1"/>
          </p:nvPr>
        </p:nvSpPr>
        <p:spPr>
          <a:xfrm>
            <a:off x="3887391" y="987424"/>
            <a:ext cx="4629150" cy="4873625"/>
          </a:xfrm>
        </p:spPr>
        <p:txBody>
          <a:bodyPr/>
          <a:lstStyle>
            <a:lvl1pPr marL="0" indent="0">
              <a:buNone/>
              <a:defRPr sz="3200"/>
            </a:lvl1pPr>
            <a:lvl2pPr marL="457200" indent="0">
              <a:buNone/>
              <a:defRPr sz="2800"/>
            </a:lvl2pPr>
            <a:lvl3pPr marL="914400" indent="0">
              <a:buNone/>
              <a:defRPr sz="20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1049046" name="日期占位符 1049045"/>
          <p:cNvSpPr>
            <a:spLocks noGrp="1"/>
          </p:cNvSpPr>
          <p:nvPr>
            <p:ph type="dt" sz="half" idx="4294967295"/>
          </p:nvPr>
        </p:nvSpPr>
        <p:spPr>
          <a:xfrm>
            <a:off x="6286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fld id="{566ABCEB-ACFC-4714-9973-3DA970169C29}" type="datetime1">
              <a:rPr lang="zh-CN" altLang="en-US" sz="1200">
                <a:solidFill>
                  <a:srgbClr val="898989"/>
                </a:solidFill>
                <a:latin typeface="Arial" pitchFamily="34" charset="0"/>
                <a:ea typeface="宋体" pitchFamily="2" charset="-122"/>
              </a:rPr>
              <a:pPr lvl="0" indent="-342900"/>
              <a:t>2019/12/16</a:t>
            </a:fld>
            <a:endParaRPr lang="zh-CN" altLang="en-US" sz="1200">
              <a:solidFill>
                <a:srgbClr val="898989"/>
              </a:solidFill>
              <a:latin typeface="Arial" pitchFamily="34" charset="0"/>
              <a:ea typeface="宋体" pitchFamily="2" charset="-122"/>
            </a:endParaRPr>
          </a:p>
        </p:txBody>
      </p:sp>
      <p:sp>
        <p:nvSpPr>
          <p:cNvPr id="1049048" name="灯片编号占位符 1049047"/>
          <p:cNvSpPr>
            <a:spLocks noGrp="1"/>
          </p:cNvSpPr>
          <p:nvPr>
            <p:ph type="sldNum" sz="quarter" idx="4294967295"/>
          </p:nvPr>
        </p:nvSpPr>
        <p:spPr>
          <a:xfrm>
            <a:off x="64579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r"/>
            <a:fld id="{566ABCEB-ACFC-4714-9973-3DA970169C29}" type="slidenum">
              <a:rPr lang="zh-CN" altLang="en-US" sz="1200">
                <a:solidFill>
                  <a:srgbClr val="898989"/>
                </a:solidFill>
                <a:latin typeface="Arial" pitchFamily="34" charset="0"/>
                <a:ea typeface="宋体" pitchFamily="2" charset="-122"/>
              </a:rPr>
              <a:pPr lvl="0" indent="-342900" algn="r"/>
              <a:t>‹#›</a:t>
            </a:fld>
            <a:endParaRPr lang="zh-CN" altLang="en-US" sz="1200">
              <a:solidFill>
                <a:srgbClr val="898989"/>
              </a:solidFill>
              <a:latin typeface="Arial" pitchFamily="34" charset="0"/>
              <a:ea typeface="宋体" pitchFamily="2" charset="-122"/>
            </a:endParaRPr>
          </a:p>
        </p:txBody>
      </p:sp>
      <p:sp>
        <p:nvSpPr>
          <p:cNvPr id="1049047" name="页脚占位符 1049046"/>
          <p:cNvSpPr>
            <a:spLocks noGrp="1"/>
          </p:cNvSpPr>
          <p:nvPr>
            <p:ph type="ftr" sz="quarter" idx="4294967295"/>
          </p:nvPr>
        </p:nvSpPr>
        <p:spPr>
          <a:xfrm>
            <a:off x="3028950" y="6356350"/>
            <a:ext cx="30861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200">
              <a:solidFill>
                <a:srgbClr val="898989"/>
              </a:solidFill>
              <a:latin typeface="Arial" pitchFamily="34" charset="0"/>
              <a:ea typeface="宋体" pitchFamily="2" charset="-122"/>
            </a:endParaRPr>
          </a:p>
        </p:txBody>
      </p:sp>
    </p:spTree>
  </p:cSld>
  <p:clrMapOvr>
    <a:masterClrMapping/>
  </p:clrMapOvr>
</p:sldLayout>
</file>

<file path=ppt/slideLayouts/slideLayout21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1049070" name="Title 1"/>
          <p:cNvSpPr>
            <a:spLocks noGrp="1"/>
          </p:cNvSpPr>
          <p:nvPr>
            <p:ph type="title"/>
          </p:nvPr>
        </p:nvSpPr>
        <p:spPr/>
        <p:txBody>
          <a:bodyPr/>
          <a:lstStyle/>
          <a:p>
            <a:r>
              <a:rPr lang="en-US" altLang="zh-CN" smtClean="0"/>
              <a:t>单击此处编辑母版标题样式</a:t>
            </a:r>
            <a:endParaRPr lang="zh-CN" altLang="en-US"/>
          </a:p>
        </p:txBody>
      </p:sp>
      <p:sp>
        <p:nvSpPr>
          <p:cNvPr id="1049071" name="Vertical Text Placeholder 2"/>
          <p:cNvSpPr>
            <a:spLocks noGrp="1"/>
          </p:cNvSpPr>
          <p:nvPr>
            <p:ph type="body" orient="vert" idx="1"/>
          </p:nvPr>
        </p:nvSpPr>
        <p:spPr/>
        <p:txBody>
          <a:bodyPr vert="eaVert"/>
          <a:lstStyle/>
          <a:p>
            <a:pPr lvl="0"/>
            <a:r>
              <a:rPr lang="en-US" altLang="zh-CN" smtClean="0"/>
              <a:t>单击此处编辑母版文本样式</a:t>
            </a:r>
          </a:p>
          <a:p>
            <a:pPr lvl="1"/>
            <a:r>
              <a:rPr lang="en-US" altLang="zh-CN" smtClean="0"/>
              <a:t>第二级</a:t>
            </a:r>
          </a:p>
          <a:p>
            <a:pPr lvl="2"/>
            <a:r>
              <a:rPr lang="en-US" altLang="zh-CN" smtClean="0"/>
              <a:t>第三级</a:t>
            </a:r>
          </a:p>
          <a:p>
            <a:pPr lvl="3"/>
            <a:r>
              <a:rPr lang="en-US" altLang="zh-CN" smtClean="0"/>
              <a:t>第四级</a:t>
            </a:r>
          </a:p>
          <a:p>
            <a:pPr lvl="4"/>
            <a:r>
              <a:rPr lang="en-US" altLang="zh-CN" smtClean="0"/>
              <a:t>第五级</a:t>
            </a:r>
          </a:p>
        </p:txBody>
      </p:sp>
      <p:sp>
        <p:nvSpPr>
          <p:cNvPr id="1049046" name="日期占位符 1049045"/>
          <p:cNvSpPr>
            <a:spLocks noGrp="1"/>
          </p:cNvSpPr>
          <p:nvPr>
            <p:ph type="dt" sz="half" idx="4294967295"/>
          </p:nvPr>
        </p:nvSpPr>
        <p:spPr>
          <a:xfrm>
            <a:off x="6286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fld id="{566ABCEB-ACFC-4714-9973-3DA970169C29}" type="datetime1">
              <a:rPr lang="zh-CN" altLang="en-US" sz="1200">
                <a:solidFill>
                  <a:srgbClr val="898989"/>
                </a:solidFill>
                <a:latin typeface="Arial" pitchFamily="34" charset="0"/>
                <a:ea typeface="宋体" pitchFamily="2" charset="-122"/>
              </a:rPr>
              <a:pPr lvl="0" indent="-342900"/>
              <a:t>2019/12/16</a:t>
            </a:fld>
            <a:endParaRPr lang="zh-CN" altLang="en-US" sz="1200">
              <a:solidFill>
                <a:srgbClr val="898989"/>
              </a:solidFill>
              <a:latin typeface="Arial" pitchFamily="34" charset="0"/>
              <a:ea typeface="宋体" pitchFamily="2" charset="-122"/>
            </a:endParaRPr>
          </a:p>
        </p:txBody>
      </p:sp>
      <p:sp>
        <p:nvSpPr>
          <p:cNvPr id="1049048" name="灯片编号占位符 1049047"/>
          <p:cNvSpPr>
            <a:spLocks noGrp="1"/>
          </p:cNvSpPr>
          <p:nvPr>
            <p:ph type="sldNum" sz="quarter" idx="4294967295"/>
          </p:nvPr>
        </p:nvSpPr>
        <p:spPr>
          <a:xfrm>
            <a:off x="64579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r"/>
            <a:fld id="{566ABCEB-ACFC-4714-9973-3DA970169C29}" type="slidenum">
              <a:rPr lang="zh-CN" altLang="en-US" sz="1200">
                <a:solidFill>
                  <a:srgbClr val="898989"/>
                </a:solidFill>
                <a:latin typeface="Arial" pitchFamily="34" charset="0"/>
                <a:ea typeface="宋体" pitchFamily="2" charset="-122"/>
              </a:rPr>
              <a:pPr lvl="0" indent="-342900" algn="r"/>
              <a:t>‹#›</a:t>
            </a:fld>
            <a:endParaRPr lang="zh-CN" altLang="en-US" sz="1200">
              <a:solidFill>
                <a:srgbClr val="898989"/>
              </a:solidFill>
              <a:latin typeface="Arial" pitchFamily="34" charset="0"/>
              <a:ea typeface="宋体" pitchFamily="2" charset="-122"/>
            </a:endParaRPr>
          </a:p>
        </p:txBody>
      </p:sp>
      <p:sp>
        <p:nvSpPr>
          <p:cNvPr id="1049047" name="页脚占位符 1049046"/>
          <p:cNvSpPr>
            <a:spLocks noGrp="1"/>
          </p:cNvSpPr>
          <p:nvPr>
            <p:ph type="ftr" sz="quarter" idx="4294967295"/>
          </p:nvPr>
        </p:nvSpPr>
        <p:spPr>
          <a:xfrm>
            <a:off x="3028950" y="6356350"/>
            <a:ext cx="30861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200">
              <a:solidFill>
                <a:srgbClr val="898989"/>
              </a:solidFill>
              <a:latin typeface="Arial" pitchFamily="34" charset="0"/>
              <a:ea typeface="宋体" pitchFamily="2" charset="-122"/>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1049041" name="Vertical Title 1"/>
          <p:cNvSpPr>
            <a:spLocks noGrp="1"/>
          </p:cNvSpPr>
          <p:nvPr>
            <p:ph type="title" orient="vert"/>
          </p:nvPr>
        </p:nvSpPr>
        <p:spPr>
          <a:xfrm>
            <a:off x="6543675" y="365125"/>
            <a:ext cx="1971675" cy="5811838"/>
          </a:xfrm>
        </p:spPr>
        <p:txBody>
          <a:bodyPr vert="eaVert"/>
          <a:lstStyle/>
          <a:p>
            <a:r>
              <a:rPr lang="en-US" altLang="zh-CN" smtClean="0"/>
              <a:t>单击此处编辑母版标题样式</a:t>
            </a:r>
            <a:endParaRPr lang="zh-CN" altLang="en-US"/>
          </a:p>
        </p:txBody>
      </p:sp>
      <p:sp>
        <p:nvSpPr>
          <p:cNvPr id="1049042" name="Vertical Text Placeholder 2"/>
          <p:cNvSpPr>
            <a:spLocks noGrp="1"/>
          </p:cNvSpPr>
          <p:nvPr>
            <p:ph type="body" orient="vert" idx="1"/>
          </p:nvPr>
        </p:nvSpPr>
        <p:spPr>
          <a:xfrm>
            <a:off x="628650" y="365125"/>
            <a:ext cx="5800725" cy="5811838"/>
          </a:xfrm>
        </p:spPr>
        <p:txBody>
          <a:bodyPr vert="eaVert"/>
          <a:lstStyle/>
          <a:p>
            <a:pPr lvl="0"/>
            <a:r>
              <a:rPr lang="en-US" altLang="zh-CN" smtClean="0"/>
              <a:t>单击此处编辑母版文本样式</a:t>
            </a:r>
          </a:p>
          <a:p>
            <a:pPr lvl="1"/>
            <a:r>
              <a:rPr lang="en-US" altLang="zh-CN" smtClean="0"/>
              <a:t>第二级</a:t>
            </a:r>
          </a:p>
          <a:p>
            <a:pPr lvl="2"/>
            <a:r>
              <a:rPr lang="en-US" altLang="zh-CN" smtClean="0"/>
              <a:t>第三级</a:t>
            </a:r>
          </a:p>
          <a:p>
            <a:pPr lvl="3"/>
            <a:r>
              <a:rPr lang="en-US" altLang="zh-CN" smtClean="0"/>
              <a:t>第四级</a:t>
            </a:r>
          </a:p>
          <a:p>
            <a:pPr lvl="4"/>
            <a:r>
              <a:rPr lang="en-US" altLang="zh-CN" smtClean="0"/>
              <a:t>第五级</a:t>
            </a:r>
          </a:p>
        </p:txBody>
      </p:sp>
      <p:sp>
        <p:nvSpPr>
          <p:cNvPr id="1049014" name="日期占位符 1049013"/>
          <p:cNvSpPr>
            <a:spLocks noGrp="1"/>
          </p:cNvSpPr>
          <p:nvPr>
            <p:ph type="dt" sz="half" idx="4294967295"/>
          </p:nvPr>
        </p:nvSpPr>
        <p:spPr>
          <a:xfrm>
            <a:off x="6286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fld id="{566ABCEB-ACFC-4714-9973-3DA970169C29}" type="datetime1">
              <a:rPr lang="zh-CN" altLang="en-US" sz="1200">
                <a:solidFill>
                  <a:srgbClr val="898989"/>
                </a:solidFill>
                <a:latin typeface="Arial" pitchFamily="34" charset="0"/>
                <a:ea typeface="宋体" pitchFamily="2" charset="-122"/>
              </a:rPr>
              <a:pPr lvl="0" indent="-342900"/>
              <a:t>2019/12/16</a:t>
            </a:fld>
            <a:endParaRPr lang="zh-CN" altLang="en-US" sz="1200">
              <a:solidFill>
                <a:srgbClr val="898989"/>
              </a:solidFill>
              <a:latin typeface="Arial" pitchFamily="34" charset="0"/>
              <a:ea typeface="宋体" pitchFamily="2" charset="-122"/>
            </a:endParaRPr>
          </a:p>
        </p:txBody>
      </p:sp>
      <p:sp>
        <p:nvSpPr>
          <p:cNvPr id="1049016" name="灯片编号占位符 1049015"/>
          <p:cNvSpPr>
            <a:spLocks noGrp="1"/>
          </p:cNvSpPr>
          <p:nvPr>
            <p:ph type="sldNum" sz="quarter" idx="4294967295"/>
          </p:nvPr>
        </p:nvSpPr>
        <p:spPr>
          <a:xfrm>
            <a:off x="64579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r"/>
            <a:fld id="{566ABCEB-ACFC-4714-9973-3DA970169C29}" type="slidenum">
              <a:rPr lang="zh-CN" altLang="en-US" sz="1200">
                <a:solidFill>
                  <a:srgbClr val="898989"/>
                </a:solidFill>
                <a:latin typeface="Arial" pitchFamily="34" charset="0"/>
                <a:ea typeface="宋体" pitchFamily="2" charset="-122"/>
              </a:rPr>
              <a:pPr lvl="0" indent="-342900" algn="r"/>
              <a:t>‹#›</a:t>
            </a:fld>
            <a:endParaRPr lang="zh-CN" altLang="en-US" sz="1200">
              <a:solidFill>
                <a:srgbClr val="898989"/>
              </a:solidFill>
              <a:latin typeface="Arial" pitchFamily="34" charset="0"/>
              <a:ea typeface="宋体" pitchFamily="2" charset="-122"/>
            </a:endParaRPr>
          </a:p>
        </p:txBody>
      </p:sp>
      <p:sp>
        <p:nvSpPr>
          <p:cNvPr id="1049015" name="页脚占位符 1049014"/>
          <p:cNvSpPr>
            <a:spLocks noGrp="1"/>
          </p:cNvSpPr>
          <p:nvPr>
            <p:ph type="ftr" sz="quarter" idx="4294967295"/>
          </p:nvPr>
        </p:nvSpPr>
        <p:spPr>
          <a:xfrm>
            <a:off x="3028950" y="6356350"/>
            <a:ext cx="30861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200">
              <a:solidFill>
                <a:srgbClr val="898989"/>
              </a:solidFill>
              <a:latin typeface="Arial" pitchFamily="34" charset="0"/>
              <a:ea typeface="宋体" pitchFamily="2" charset="-122"/>
            </a:endParaRPr>
          </a:p>
        </p:txBody>
      </p:sp>
    </p:spTree>
  </p:cSld>
  <p:clrMapOvr>
    <a:masterClrMapping/>
  </p:clrMapOvr>
</p:sldLayout>
</file>

<file path=ppt/slideLayouts/slideLayout220.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1049072" name="Vertical Title 1"/>
          <p:cNvSpPr>
            <a:spLocks noGrp="1"/>
          </p:cNvSpPr>
          <p:nvPr>
            <p:ph type="title" orient="vert"/>
          </p:nvPr>
        </p:nvSpPr>
        <p:spPr>
          <a:xfrm>
            <a:off x="6543675" y="365125"/>
            <a:ext cx="1971675" cy="5811838"/>
          </a:xfrm>
        </p:spPr>
        <p:txBody>
          <a:bodyPr vert="eaVert"/>
          <a:lstStyle/>
          <a:p>
            <a:r>
              <a:rPr lang="en-US" altLang="zh-CN" smtClean="0"/>
              <a:t>单击此处编辑母版标题样式</a:t>
            </a:r>
            <a:endParaRPr lang="zh-CN" altLang="en-US"/>
          </a:p>
        </p:txBody>
      </p:sp>
      <p:sp>
        <p:nvSpPr>
          <p:cNvPr id="1049073" name="Vertical Text Placeholder 2"/>
          <p:cNvSpPr>
            <a:spLocks noGrp="1"/>
          </p:cNvSpPr>
          <p:nvPr>
            <p:ph type="body" orient="vert" idx="1"/>
          </p:nvPr>
        </p:nvSpPr>
        <p:spPr>
          <a:xfrm>
            <a:off x="628650" y="365125"/>
            <a:ext cx="5800725" cy="5811838"/>
          </a:xfrm>
        </p:spPr>
        <p:txBody>
          <a:bodyPr vert="eaVert"/>
          <a:lstStyle/>
          <a:p>
            <a:pPr lvl="0"/>
            <a:r>
              <a:rPr lang="en-US" altLang="zh-CN" smtClean="0"/>
              <a:t>单击此处编辑母版文本样式</a:t>
            </a:r>
          </a:p>
          <a:p>
            <a:pPr lvl="1"/>
            <a:r>
              <a:rPr lang="en-US" altLang="zh-CN" smtClean="0"/>
              <a:t>第二级</a:t>
            </a:r>
          </a:p>
          <a:p>
            <a:pPr lvl="2"/>
            <a:r>
              <a:rPr lang="en-US" altLang="zh-CN" smtClean="0"/>
              <a:t>第三级</a:t>
            </a:r>
          </a:p>
          <a:p>
            <a:pPr lvl="3"/>
            <a:r>
              <a:rPr lang="en-US" altLang="zh-CN" smtClean="0"/>
              <a:t>第四级</a:t>
            </a:r>
          </a:p>
          <a:p>
            <a:pPr lvl="4"/>
            <a:r>
              <a:rPr lang="en-US" altLang="zh-CN" smtClean="0"/>
              <a:t>第五级</a:t>
            </a:r>
          </a:p>
        </p:txBody>
      </p:sp>
      <p:sp>
        <p:nvSpPr>
          <p:cNvPr id="1049046" name="日期占位符 1049045"/>
          <p:cNvSpPr>
            <a:spLocks noGrp="1"/>
          </p:cNvSpPr>
          <p:nvPr>
            <p:ph type="dt" sz="half" idx="4294967295"/>
          </p:nvPr>
        </p:nvSpPr>
        <p:spPr>
          <a:xfrm>
            <a:off x="6286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fld id="{566ABCEB-ACFC-4714-9973-3DA970169C29}" type="datetime1">
              <a:rPr lang="zh-CN" altLang="en-US" sz="1200">
                <a:solidFill>
                  <a:srgbClr val="898989"/>
                </a:solidFill>
                <a:latin typeface="Arial" pitchFamily="34" charset="0"/>
                <a:ea typeface="宋体" pitchFamily="2" charset="-122"/>
              </a:rPr>
              <a:pPr lvl="0" indent="-342900"/>
              <a:t>2019/12/16</a:t>
            </a:fld>
            <a:endParaRPr lang="zh-CN" altLang="en-US" sz="1200">
              <a:solidFill>
                <a:srgbClr val="898989"/>
              </a:solidFill>
              <a:latin typeface="Arial" pitchFamily="34" charset="0"/>
              <a:ea typeface="宋体" pitchFamily="2" charset="-122"/>
            </a:endParaRPr>
          </a:p>
        </p:txBody>
      </p:sp>
      <p:sp>
        <p:nvSpPr>
          <p:cNvPr id="1049048" name="灯片编号占位符 1049047"/>
          <p:cNvSpPr>
            <a:spLocks noGrp="1"/>
          </p:cNvSpPr>
          <p:nvPr>
            <p:ph type="sldNum" sz="quarter" idx="4294967295"/>
          </p:nvPr>
        </p:nvSpPr>
        <p:spPr>
          <a:xfrm>
            <a:off x="64579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r"/>
            <a:fld id="{566ABCEB-ACFC-4714-9973-3DA970169C29}" type="slidenum">
              <a:rPr lang="zh-CN" altLang="en-US" sz="1200">
                <a:solidFill>
                  <a:srgbClr val="898989"/>
                </a:solidFill>
                <a:latin typeface="Arial" pitchFamily="34" charset="0"/>
                <a:ea typeface="宋体" pitchFamily="2" charset="-122"/>
              </a:rPr>
              <a:pPr lvl="0" indent="-342900" algn="r"/>
              <a:t>‹#›</a:t>
            </a:fld>
            <a:endParaRPr lang="zh-CN" altLang="en-US" sz="1200">
              <a:solidFill>
                <a:srgbClr val="898989"/>
              </a:solidFill>
              <a:latin typeface="Arial" pitchFamily="34" charset="0"/>
              <a:ea typeface="宋体" pitchFamily="2" charset="-122"/>
            </a:endParaRPr>
          </a:p>
        </p:txBody>
      </p:sp>
      <p:sp>
        <p:nvSpPr>
          <p:cNvPr id="1049047" name="页脚占位符 1049046"/>
          <p:cNvSpPr>
            <a:spLocks noGrp="1"/>
          </p:cNvSpPr>
          <p:nvPr>
            <p:ph type="ftr" sz="quarter" idx="4294967295"/>
          </p:nvPr>
        </p:nvSpPr>
        <p:spPr>
          <a:xfrm>
            <a:off x="3028950" y="6356350"/>
            <a:ext cx="30861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200">
              <a:solidFill>
                <a:srgbClr val="898989"/>
              </a:solidFill>
              <a:latin typeface="Arial" pitchFamily="34" charset="0"/>
              <a:ea typeface="宋体" pitchFamily="2" charset="-122"/>
            </a:endParaRPr>
          </a:p>
        </p:txBody>
      </p:sp>
    </p:spTree>
  </p:cSld>
  <p:clrMapOvr>
    <a:masterClrMapping/>
  </p:clrMapOvr>
</p:sldLayout>
</file>

<file path=ppt/slideLayouts/slideLayout22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1049080" name="Title 1"/>
          <p:cNvSpPr>
            <a:spLocks noGrp="1"/>
          </p:cNvSpPr>
          <p:nvPr>
            <p:ph type="ctrTitle"/>
          </p:nvPr>
        </p:nvSpPr>
        <p:spPr>
          <a:xfrm>
            <a:off x="1143000" y="1122363"/>
            <a:ext cx="6858000" cy="2387600"/>
          </a:xfrm>
        </p:spPr>
        <p:txBody>
          <a:bodyPr anchor="b"/>
          <a:lstStyle>
            <a:lvl1pPr>
              <a:defRPr sz="6000"/>
            </a:lvl1pPr>
          </a:lstStyle>
          <a:p>
            <a:r>
              <a:rPr lang="en-US" altLang="zh-CN" smtClean="0"/>
              <a:t>单击此处编辑母版标题样式</a:t>
            </a:r>
            <a:endParaRPr lang="zh-CN" altLang="en-US"/>
          </a:p>
        </p:txBody>
      </p:sp>
      <p:sp>
        <p:nvSpPr>
          <p:cNvPr id="1049081"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ltLang="zh-CN" smtClean="0"/>
              <a:t>单击此处编辑母版副标题样式</a:t>
            </a:r>
            <a:endParaRPr lang="zh-CN" altLang="en-US"/>
          </a:p>
        </p:txBody>
      </p:sp>
      <p:sp>
        <p:nvSpPr>
          <p:cNvPr id="1049077" name="日期占位符 1049076"/>
          <p:cNvSpPr>
            <a:spLocks noGrp="1"/>
          </p:cNvSpPr>
          <p:nvPr>
            <p:ph type="dt" sz="half" idx="4294967295"/>
          </p:nvPr>
        </p:nvSpPr>
        <p:spPr>
          <a:xfrm>
            <a:off x="6286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fld id="{566ABCEB-ACFC-4714-9973-3DA970169C29}" type="datetime1">
              <a:rPr lang="zh-CN" altLang="en-US" sz="1200">
                <a:solidFill>
                  <a:srgbClr val="898989"/>
                </a:solidFill>
                <a:latin typeface="Arial" pitchFamily="34" charset="0"/>
                <a:ea typeface="宋体" pitchFamily="2" charset="-122"/>
              </a:rPr>
              <a:pPr lvl="0" indent="-342900"/>
              <a:t>2019/12/16</a:t>
            </a:fld>
            <a:endParaRPr lang="zh-CN" altLang="en-US" sz="1200">
              <a:solidFill>
                <a:srgbClr val="898989"/>
              </a:solidFill>
              <a:latin typeface="Arial" pitchFamily="34" charset="0"/>
              <a:ea typeface="宋体" pitchFamily="2" charset="-122"/>
            </a:endParaRPr>
          </a:p>
        </p:txBody>
      </p:sp>
      <p:sp>
        <p:nvSpPr>
          <p:cNvPr id="1049079" name="灯片编号占位符 1049078"/>
          <p:cNvSpPr>
            <a:spLocks noGrp="1"/>
          </p:cNvSpPr>
          <p:nvPr>
            <p:ph type="sldNum" sz="quarter" idx="4294967295"/>
          </p:nvPr>
        </p:nvSpPr>
        <p:spPr>
          <a:xfrm>
            <a:off x="64579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r"/>
            <a:fld id="{566ABCEB-ACFC-4714-9973-3DA970169C29}" type="slidenum">
              <a:rPr lang="zh-CN" altLang="en-US" sz="1200">
                <a:solidFill>
                  <a:srgbClr val="898989"/>
                </a:solidFill>
                <a:latin typeface="Arial" pitchFamily="34" charset="0"/>
                <a:ea typeface="宋体" pitchFamily="2" charset="-122"/>
              </a:rPr>
              <a:pPr lvl="0" indent="-342900" algn="r"/>
              <a:t>‹#›</a:t>
            </a:fld>
            <a:endParaRPr lang="zh-CN" altLang="en-US" sz="1200">
              <a:solidFill>
                <a:srgbClr val="898989"/>
              </a:solidFill>
              <a:latin typeface="Arial" pitchFamily="34" charset="0"/>
              <a:ea typeface="宋体" pitchFamily="2" charset="-122"/>
            </a:endParaRPr>
          </a:p>
        </p:txBody>
      </p:sp>
      <p:sp>
        <p:nvSpPr>
          <p:cNvPr id="1049078" name="页脚占位符 1049077"/>
          <p:cNvSpPr>
            <a:spLocks noGrp="1"/>
          </p:cNvSpPr>
          <p:nvPr>
            <p:ph type="ftr" sz="quarter" idx="4294967295"/>
          </p:nvPr>
        </p:nvSpPr>
        <p:spPr>
          <a:xfrm>
            <a:off x="3028950" y="6356350"/>
            <a:ext cx="30861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200">
              <a:solidFill>
                <a:srgbClr val="898989"/>
              </a:solidFill>
              <a:latin typeface="Arial" pitchFamily="34" charset="0"/>
              <a:ea typeface="宋体" pitchFamily="2" charset="-122"/>
            </a:endParaRPr>
          </a:p>
        </p:txBody>
      </p:sp>
    </p:spTree>
  </p:cSld>
  <p:clrMapOvr>
    <a:masterClrMapping/>
  </p:clrMapOvr>
</p:sldLayout>
</file>

<file path=ppt/slideLayouts/slideLayout22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1049082" name="Title 1"/>
          <p:cNvSpPr>
            <a:spLocks noGrp="1"/>
          </p:cNvSpPr>
          <p:nvPr>
            <p:ph type="title"/>
          </p:nvPr>
        </p:nvSpPr>
        <p:spPr/>
        <p:txBody>
          <a:bodyPr/>
          <a:lstStyle/>
          <a:p>
            <a:r>
              <a:rPr lang="en-US" altLang="zh-CN" smtClean="0"/>
              <a:t>单击此处编辑母版标题样式</a:t>
            </a:r>
            <a:endParaRPr lang="zh-CN" altLang="en-US"/>
          </a:p>
        </p:txBody>
      </p:sp>
      <p:sp>
        <p:nvSpPr>
          <p:cNvPr id="1049083" name="Content Placeholder 2"/>
          <p:cNvSpPr>
            <a:spLocks noGrp="1"/>
          </p:cNvSpPr>
          <p:nvPr>
            <p:ph idx="1"/>
          </p:nvPr>
        </p:nvSpPr>
        <p:spPr/>
        <p:txBody>
          <a:bodyPr/>
          <a:lstStyle/>
          <a:p>
            <a:pPr lvl="0"/>
            <a:r>
              <a:rPr lang="en-US" altLang="zh-CN" smtClean="0"/>
              <a:t>单击此处编辑母版文本样式</a:t>
            </a:r>
          </a:p>
          <a:p>
            <a:pPr lvl="1"/>
            <a:r>
              <a:rPr lang="en-US" altLang="zh-CN" smtClean="0"/>
              <a:t>第二级</a:t>
            </a:r>
          </a:p>
          <a:p>
            <a:pPr lvl="2"/>
            <a:r>
              <a:rPr lang="en-US" altLang="zh-CN" smtClean="0"/>
              <a:t>第三级</a:t>
            </a:r>
          </a:p>
          <a:p>
            <a:pPr lvl="3"/>
            <a:r>
              <a:rPr lang="en-US" altLang="zh-CN" smtClean="0"/>
              <a:t>第四级</a:t>
            </a:r>
          </a:p>
          <a:p>
            <a:pPr lvl="4"/>
            <a:r>
              <a:rPr lang="en-US" altLang="zh-CN" smtClean="0"/>
              <a:t>第五级</a:t>
            </a:r>
          </a:p>
        </p:txBody>
      </p:sp>
      <p:sp>
        <p:nvSpPr>
          <p:cNvPr id="1049077" name="日期占位符 1049076"/>
          <p:cNvSpPr>
            <a:spLocks noGrp="1"/>
          </p:cNvSpPr>
          <p:nvPr>
            <p:ph type="dt" sz="half" idx="4294967295"/>
          </p:nvPr>
        </p:nvSpPr>
        <p:spPr>
          <a:xfrm>
            <a:off x="6286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fld id="{566ABCEB-ACFC-4714-9973-3DA970169C29}" type="datetime1">
              <a:rPr lang="zh-CN" altLang="en-US" sz="1200">
                <a:solidFill>
                  <a:srgbClr val="898989"/>
                </a:solidFill>
                <a:latin typeface="Arial" pitchFamily="34" charset="0"/>
                <a:ea typeface="宋体" pitchFamily="2" charset="-122"/>
              </a:rPr>
              <a:pPr lvl="0" indent="-342900"/>
              <a:t>2019/12/16</a:t>
            </a:fld>
            <a:endParaRPr lang="zh-CN" altLang="en-US" sz="1200">
              <a:solidFill>
                <a:srgbClr val="898989"/>
              </a:solidFill>
              <a:latin typeface="Arial" pitchFamily="34" charset="0"/>
              <a:ea typeface="宋体" pitchFamily="2" charset="-122"/>
            </a:endParaRPr>
          </a:p>
        </p:txBody>
      </p:sp>
      <p:sp>
        <p:nvSpPr>
          <p:cNvPr id="1049079" name="灯片编号占位符 1049078"/>
          <p:cNvSpPr>
            <a:spLocks noGrp="1"/>
          </p:cNvSpPr>
          <p:nvPr>
            <p:ph type="sldNum" sz="quarter" idx="4294967295"/>
          </p:nvPr>
        </p:nvSpPr>
        <p:spPr>
          <a:xfrm>
            <a:off x="64579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r"/>
            <a:fld id="{566ABCEB-ACFC-4714-9973-3DA970169C29}" type="slidenum">
              <a:rPr lang="zh-CN" altLang="en-US" sz="1200">
                <a:solidFill>
                  <a:srgbClr val="898989"/>
                </a:solidFill>
                <a:latin typeface="Arial" pitchFamily="34" charset="0"/>
                <a:ea typeface="宋体" pitchFamily="2" charset="-122"/>
              </a:rPr>
              <a:pPr lvl="0" indent="-342900" algn="r"/>
              <a:t>‹#›</a:t>
            </a:fld>
            <a:endParaRPr lang="zh-CN" altLang="en-US" sz="1200">
              <a:solidFill>
                <a:srgbClr val="898989"/>
              </a:solidFill>
              <a:latin typeface="Arial" pitchFamily="34" charset="0"/>
              <a:ea typeface="宋体" pitchFamily="2" charset="-122"/>
            </a:endParaRPr>
          </a:p>
        </p:txBody>
      </p:sp>
      <p:sp>
        <p:nvSpPr>
          <p:cNvPr id="1049078" name="页脚占位符 1049077"/>
          <p:cNvSpPr>
            <a:spLocks noGrp="1"/>
          </p:cNvSpPr>
          <p:nvPr>
            <p:ph type="ftr" sz="quarter" idx="4294967295"/>
          </p:nvPr>
        </p:nvSpPr>
        <p:spPr>
          <a:xfrm>
            <a:off x="3028950" y="6356350"/>
            <a:ext cx="30861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200">
              <a:solidFill>
                <a:srgbClr val="898989"/>
              </a:solidFill>
              <a:latin typeface="Arial" pitchFamily="34" charset="0"/>
              <a:ea typeface="宋体" pitchFamily="2" charset="-122"/>
            </a:endParaRPr>
          </a:p>
        </p:txBody>
      </p:sp>
    </p:spTree>
  </p:cSld>
  <p:clrMapOvr>
    <a:masterClrMapping/>
  </p:clrMapOvr>
</p:sldLayout>
</file>

<file path=ppt/slideLayouts/slideLayout22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1049084" name="Title 1"/>
          <p:cNvSpPr>
            <a:spLocks noGrp="1"/>
          </p:cNvSpPr>
          <p:nvPr>
            <p:ph type="title"/>
          </p:nvPr>
        </p:nvSpPr>
        <p:spPr>
          <a:xfrm>
            <a:off x="623887" y="1709738"/>
            <a:ext cx="7886700" cy="2852737"/>
          </a:xfrm>
        </p:spPr>
        <p:txBody>
          <a:bodyPr anchor="b"/>
          <a:lstStyle>
            <a:lvl1pPr>
              <a:defRPr sz="6000"/>
            </a:lvl1pPr>
          </a:lstStyle>
          <a:p>
            <a:r>
              <a:rPr lang="en-US" altLang="zh-CN" smtClean="0"/>
              <a:t>单击此处编辑母版标题样式</a:t>
            </a:r>
            <a:endParaRPr lang="zh-CN" altLang="en-US"/>
          </a:p>
        </p:txBody>
      </p:sp>
      <p:sp>
        <p:nvSpPr>
          <p:cNvPr id="1049085" name="Text Placeholder 2"/>
          <p:cNvSpPr>
            <a:spLocks noGrp="1"/>
          </p:cNvSpPr>
          <p:nvPr>
            <p:ph type="body" idx="1"/>
          </p:nvPr>
        </p:nvSpPr>
        <p:spPr>
          <a:xfrm>
            <a:off x="623887"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ltLang="zh-CN" smtClean="0"/>
              <a:t>单击此处编辑母版文本样式</a:t>
            </a:r>
          </a:p>
        </p:txBody>
      </p:sp>
      <p:sp>
        <p:nvSpPr>
          <p:cNvPr id="1049077" name="日期占位符 1049076"/>
          <p:cNvSpPr>
            <a:spLocks noGrp="1"/>
          </p:cNvSpPr>
          <p:nvPr>
            <p:ph type="dt" sz="half" idx="4294967295"/>
          </p:nvPr>
        </p:nvSpPr>
        <p:spPr>
          <a:xfrm>
            <a:off x="6286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fld id="{566ABCEB-ACFC-4714-9973-3DA970169C29}" type="datetime1">
              <a:rPr lang="zh-CN" altLang="en-US" sz="1200">
                <a:solidFill>
                  <a:srgbClr val="898989"/>
                </a:solidFill>
                <a:latin typeface="Arial" pitchFamily="34" charset="0"/>
                <a:ea typeface="宋体" pitchFamily="2" charset="-122"/>
              </a:rPr>
              <a:pPr lvl="0" indent="-342900"/>
              <a:t>2019/12/16</a:t>
            </a:fld>
            <a:endParaRPr lang="zh-CN" altLang="en-US" sz="1200">
              <a:solidFill>
                <a:srgbClr val="898989"/>
              </a:solidFill>
              <a:latin typeface="Arial" pitchFamily="34" charset="0"/>
              <a:ea typeface="宋体" pitchFamily="2" charset="-122"/>
            </a:endParaRPr>
          </a:p>
        </p:txBody>
      </p:sp>
      <p:sp>
        <p:nvSpPr>
          <p:cNvPr id="1049079" name="灯片编号占位符 1049078"/>
          <p:cNvSpPr>
            <a:spLocks noGrp="1"/>
          </p:cNvSpPr>
          <p:nvPr>
            <p:ph type="sldNum" sz="quarter" idx="4294967295"/>
          </p:nvPr>
        </p:nvSpPr>
        <p:spPr>
          <a:xfrm>
            <a:off x="64579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r"/>
            <a:fld id="{566ABCEB-ACFC-4714-9973-3DA970169C29}" type="slidenum">
              <a:rPr lang="zh-CN" altLang="en-US" sz="1200">
                <a:solidFill>
                  <a:srgbClr val="898989"/>
                </a:solidFill>
                <a:latin typeface="Arial" pitchFamily="34" charset="0"/>
                <a:ea typeface="宋体" pitchFamily="2" charset="-122"/>
              </a:rPr>
              <a:pPr lvl="0" indent="-342900" algn="r"/>
              <a:t>‹#›</a:t>
            </a:fld>
            <a:endParaRPr lang="zh-CN" altLang="en-US" sz="1200">
              <a:solidFill>
                <a:srgbClr val="898989"/>
              </a:solidFill>
              <a:latin typeface="Arial" pitchFamily="34" charset="0"/>
              <a:ea typeface="宋体" pitchFamily="2" charset="-122"/>
            </a:endParaRPr>
          </a:p>
        </p:txBody>
      </p:sp>
      <p:sp>
        <p:nvSpPr>
          <p:cNvPr id="1049078" name="页脚占位符 1049077"/>
          <p:cNvSpPr>
            <a:spLocks noGrp="1"/>
          </p:cNvSpPr>
          <p:nvPr>
            <p:ph type="ftr" sz="quarter" idx="4294967295"/>
          </p:nvPr>
        </p:nvSpPr>
        <p:spPr>
          <a:xfrm>
            <a:off x="3028950" y="6356350"/>
            <a:ext cx="30861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200">
              <a:solidFill>
                <a:srgbClr val="898989"/>
              </a:solidFill>
              <a:latin typeface="Arial" pitchFamily="34" charset="0"/>
              <a:ea typeface="宋体" pitchFamily="2" charset="-122"/>
            </a:endParaRPr>
          </a:p>
        </p:txBody>
      </p:sp>
    </p:spTree>
  </p:cSld>
  <p:clrMapOvr>
    <a:masterClrMapping/>
  </p:clrMapOvr>
</p:sldLayout>
</file>

<file path=ppt/slideLayouts/slideLayout22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1049086" name="Title 1"/>
          <p:cNvSpPr>
            <a:spLocks noGrp="1"/>
          </p:cNvSpPr>
          <p:nvPr>
            <p:ph type="title"/>
          </p:nvPr>
        </p:nvSpPr>
        <p:spPr/>
        <p:txBody>
          <a:bodyPr/>
          <a:lstStyle/>
          <a:p>
            <a:r>
              <a:rPr lang="en-US" altLang="zh-CN" smtClean="0"/>
              <a:t>单击此处编辑母版标题样式</a:t>
            </a:r>
            <a:endParaRPr lang="zh-CN" altLang="en-US"/>
          </a:p>
        </p:txBody>
      </p:sp>
      <p:sp>
        <p:nvSpPr>
          <p:cNvPr id="1049087" name="Content Placeholder 2"/>
          <p:cNvSpPr>
            <a:spLocks noGrp="1"/>
          </p:cNvSpPr>
          <p:nvPr>
            <p:ph sz="half" idx="1"/>
          </p:nvPr>
        </p:nvSpPr>
        <p:spPr>
          <a:xfrm>
            <a:off x="628650" y="1825625"/>
            <a:ext cx="3886200" cy="4351338"/>
          </a:xfrm>
        </p:spPr>
        <p:txBody>
          <a:bodyPr/>
          <a:lstStyle/>
          <a:p>
            <a:pPr lvl="0"/>
            <a:r>
              <a:rPr lang="en-US" altLang="zh-CN" smtClean="0"/>
              <a:t>单击此处编辑母版文本样式</a:t>
            </a:r>
          </a:p>
          <a:p>
            <a:pPr lvl="1"/>
            <a:r>
              <a:rPr lang="en-US" altLang="zh-CN" smtClean="0"/>
              <a:t>第二级</a:t>
            </a:r>
          </a:p>
          <a:p>
            <a:pPr lvl="2"/>
            <a:r>
              <a:rPr lang="en-US" altLang="zh-CN" smtClean="0"/>
              <a:t>第三级</a:t>
            </a:r>
          </a:p>
          <a:p>
            <a:pPr lvl="3"/>
            <a:r>
              <a:rPr lang="en-US" altLang="zh-CN" smtClean="0"/>
              <a:t>第四级</a:t>
            </a:r>
          </a:p>
          <a:p>
            <a:pPr lvl="4"/>
            <a:r>
              <a:rPr lang="en-US" altLang="zh-CN" smtClean="0"/>
              <a:t>第五级</a:t>
            </a:r>
          </a:p>
        </p:txBody>
      </p:sp>
      <p:sp>
        <p:nvSpPr>
          <p:cNvPr id="1049088" name="Content Placeholder 3"/>
          <p:cNvSpPr>
            <a:spLocks noGrp="1"/>
          </p:cNvSpPr>
          <p:nvPr>
            <p:ph sz="half" idx="2"/>
          </p:nvPr>
        </p:nvSpPr>
        <p:spPr>
          <a:xfrm>
            <a:off x="4629150" y="1825625"/>
            <a:ext cx="3886200" cy="4351338"/>
          </a:xfrm>
        </p:spPr>
        <p:txBody>
          <a:bodyPr/>
          <a:lstStyle/>
          <a:p>
            <a:pPr lvl="0"/>
            <a:r>
              <a:rPr lang="en-US" altLang="zh-CN" smtClean="0"/>
              <a:t>单击此处编辑母版文本样式</a:t>
            </a:r>
          </a:p>
          <a:p>
            <a:pPr lvl="1"/>
            <a:r>
              <a:rPr lang="en-US" altLang="zh-CN" smtClean="0"/>
              <a:t>第二级</a:t>
            </a:r>
          </a:p>
          <a:p>
            <a:pPr lvl="2"/>
            <a:r>
              <a:rPr lang="en-US" altLang="zh-CN" smtClean="0"/>
              <a:t>第三级</a:t>
            </a:r>
          </a:p>
          <a:p>
            <a:pPr lvl="3"/>
            <a:r>
              <a:rPr lang="en-US" altLang="zh-CN" smtClean="0"/>
              <a:t>第四级</a:t>
            </a:r>
          </a:p>
          <a:p>
            <a:pPr lvl="4"/>
            <a:r>
              <a:rPr lang="en-US" altLang="zh-CN" smtClean="0"/>
              <a:t>第五级</a:t>
            </a:r>
          </a:p>
        </p:txBody>
      </p:sp>
      <p:sp>
        <p:nvSpPr>
          <p:cNvPr id="1049077" name="日期占位符 1049076"/>
          <p:cNvSpPr>
            <a:spLocks noGrp="1"/>
          </p:cNvSpPr>
          <p:nvPr>
            <p:ph type="dt" sz="half" idx="4294967295"/>
          </p:nvPr>
        </p:nvSpPr>
        <p:spPr>
          <a:xfrm>
            <a:off x="6286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fld id="{566ABCEB-ACFC-4714-9973-3DA970169C29}" type="datetime1">
              <a:rPr lang="zh-CN" altLang="en-US" sz="1200">
                <a:solidFill>
                  <a:srgbClr val="898989"/>
                </a:solidFill>
                <a:latin typeface="Arial" pitchFamily="34" charset="0"/>
                <a:ea typeface="宋体" pitchFamily="2" charset="-122"/>
              </a:rPr>
              <a:pPr lvl="0" indent="-342900"/>
              <a:t>2019/12/16</a:t>
            </a:fld>
            <a:endParaRPr lang="zh-CN" altLang="en-US" sz="1200">
              <a:solidFill>
                <a:srgbClr val="898989"/>
              </a:solidFill>
              <a:latin typeface="Arial" pitchFamily="34" charset="0"/>
              <a:ea typeface="宋体" pitchFamily="2" charset="-122"/>
            </a:endParaRPr>
          </a:p>
        </p:txBody>
      </p:sp>
      <p:sp>
        <p:nvSpPr>
          <p:cNvPr id="1049079" name="灯片编号占位符 1049078"/>
          <p:cNvSpPr>
            <a:spLocks noGrp="1"/>
          </p:cNvSpPr>
          <p:nvPr>
            <p:ph type="sldNum" sz="quarter" idx="4294967295"/>
          </p:nvPr>
        </p:nvSpPr>
        <p:spPr>
          <a:xfrm>
            <a:off x="64579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r"/>
            <a:fld id="{566ABCEB-ACFC-4714-9973-3DA970169C29}" type="slidenum">
              <a:rPr lang="zh-CN" altLang="en-US" sz="1200">
                <a:solidFill>
                  <a:srgbClr val="898989"/>
                </a:solidFill>
                <a:latin typeface="Arial" pitchFamily="34" charset="0"/>
                <a:ea typeface="宋体" pitchFamily="2" charset="-122"/>
              </a:rPr>
              <a:pPr lvl="0" indent="-342900" algn="r"/>
              <a:t>‹#›</a:t>
            </a:fld>
            <a:endParaRPr lang="zh-CN" altLang="en-US" sz="1200">
              <a:solidFill>
                <a:srgbClr val="898989"/>
              </a:solidFill>
              <a:latin typeface="Arial" pitchFamily="34" charset="0"/>
              <a:ea typeface="宋体" pitchFamily="2" charset="-122"/>
            </a:endParaRPr>
          </a:p>
        </p:txBody>
      </p:sp>
      <p:sp>
        <p:nvSpPr>
          <p:cNvPr id="1049078" name="页脚占位符 1049077"/>
          <p:cNvSpPr>
            <a:spLocks noGrp="1"/>
          </p:cNvSpPr>
          <p:nvPr>
            <p:ph type="ftr" sz="quarter" idx="4294967295"/>
          </p:nvPr>
        </p:nvSpPr>
        <p:spPr>
          <a:xfrm>
            <a:off x="3028950" y="6356350"/>
            <a:ext cx="30861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200">
              <a:solidFill>
                <a:srgbClr val="898989"/>
              </a:solidFill>
              <a:latin typeface="Arial" pitchFamily="34" charset="0"/>
              <a:ea typeface="宋体" pitchFamily="2" charset="-122"/>
            </a:endParaRPr>
          </a:p>
        </p:txBody>
      </p:sp>
    </p:spTree>
  </p:cSld>
  <p:clrMapOvr>
    <a:masterClrMapping/>
  </p:clrMapOvr>
</p:sldLayout>
</file>

<file path=ppt/slideLayouts/slideLayout22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1049089" name="Title 1"/>
          <p:cNvSpPr>
            <a:spLocks noGrp="1"/>
          </p:cNvSpPr>
          <p:nvPr>
            <p:ph type="title"/>
          </p:nvPr>
        </p:nvSpPr>
        <p:spPr>
          <a:xfrm>
            <a:off x="629841" y="365125"/>
            <a:ext cx="7886700" cy="1325563"/>
          </a:xfrm>
        </p:spPr>
        <p:txBody>
          <a:bodyPr/>
          <a:lstStyle/>
          <a:p>
            <a:r>
              <a:rPr lang="en-US" altLang="zh-CN" smtClean="0"/>
              <a:t>单击此处编辑母版标题样式</a:t>
            </a:r>
            <a:endParaRPr lang="zh-CN" altLang="en-US"/>
          </a:p>
        </p:txBody>
      </p:sp>
      <p:sp>
        <p:nvSpPr>
          <p:cNvPr id="1049090" name="Text Placeholder 2"/>
          <p:cNvSpPr>
            <a:spLocks noGrp="1"/>
          </p:cNvSpPr>
          <p:nvPr>
            <p:ph type="body" idx="1"/>
          </p:nvPr>
        </p:nvSpPr>
        <p:spPr>
          <a:xfrm>
            <a:off x="629841"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smtClean="0"/>
              <a:t>单击此处编辑母版文本样式</a:t>
            </a:r>
          </a:p>
        </p:txBody>
      </p:sp>
      <p:sp>
        <p:nvSpPr>
          <p:cNvPr id="1049091" name="Content Placeholder 3"/>
          <p:cNvSpPr>
            <a:spLocks noGrp="1"/>
          </p:cNvSpPr>
          <p:nvPr>
            <p:ph sz="half" idx="2"/>
          </p:nvPr>
        </p:nvSpPr>
        <p:spPr>
          <a:xfrm>
            <a:off x="629841" y="2505075"/>
            <a:ext cx="3868340" cy="3684588"/>
          </a:xfrm>
        </p:spPr>
        <p:txBody>
          <a:bodyPr/>
          <a:lstStyle/>
          <a:p>
            <a:pPr lvl="0"/>
            <a:r>
              <a:rPr lang="en-US" altLang="zh-CN" smtClean="0"/>
              <a:t>单击此处编辑母版文本样式</a:t>
            </a:r>
          </a:p>
          <a:p>
            <a:pPr lvl="1"/>
            <a:r>
              <a:rPr lang="en-US" altLang="zh-CN" smtClean="0"/>
              <a:t>第二级</a:t>
            </a:r>
          </a:p>
          <a:p>
            <a:pPr lvl="2"/>
            <a:r>
              <a:rPr lang="en-US" altLang="zh-CN" smtClean="0"/>
              <a:t>第三级</a:t>
            </a:r>
          </a:p>
          <a:p>
            <a:pPr lvl="3"/>
            <a:r>
              <a:rPr lang="en-US" altLang="zh-CN" smtClean="0"/>
              <a:t>第四级</a:t>
            </a:r>
          </a:p>
          <a:p>
            <a:pPr lvl="4"/>
            <a:r>
              <a:rPr lang="en-US" altLang="zh-CN" smtClean="0"/>
              <a:t>第五级</a:t>
            </a:r>
          </a:p>
        </p:txBody>
      </p:sp>
      <p:sp>
        <p:nvSpPr>
          <p:cNvPr id="1049092"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smtClean="0"/>
              <a:t>单击此处编辑母版文本样式</a:t>
            </a:r>
          </a:p>
        </p:txBody>
      </p:sp>
      <p:sp>
        <p:nvSpPr>
          <p:cNvPr id="1049093" name="Content Placeholder 5"/>
          <p:cNvSpPr>
            <a:spLocks noGrp="1"/>
          </p:cNvSpPr>
          <p:nvPr>
            <p:ph sz="quarter" idx="4"/>
          </p:nvPr>
        </p:nvSpPr>
        <p:spPr>
          <a:xfrm>
            <a:off x="4629150" y="2505075"/>
            <a:ext cx="3887391" cy="3684588"/>
          </a:xfrm>
        </p:spPr>
        <p:txBody>
          <a:bodyPr/>
          <a:lstStyle/>
          <a:p>
            <a:pPr lvl="0"/>
            <a:r>
              <a:rPr lang="en-US" altLang="zh-CN" smtClean="0"/>
              <a:t>单击此处编辑母版文本样式</a:t>
            </a:r>
          </a:p>
          <a:p>
            <a:pPr lvl="1"/>
            <a:r>
              <a:rPr lang="en-US" altLang="zh-CN" smtClean="0"/>
              <a:t>第二级</a:t>
            </a:r>
          </a:p>
          <a:p>
            <a:pPr lvl="2"/>
            <a:r>
              <a:rPr lang="en-US" altLang="zh-CN" smtClean="0"/>
              <a:t>第三级</a:t>
            </a:r>
          </a:p>
          <a:p>
            <a:pPr lvl="3"/>
            <a:r>
              <a:rPr lang="en-US" altLang="zh-CN" smtClean="0"/>
              <a:t>第四级</a:t>
            </a:r>
          </a:p>
          <a:p>
            <a:pPr lvl="4"/>
            <a:r>
              <a:rPr lang="en-US" altLang="zh-CN" smtClean="0"/>
              <a:t>第五级</a:t>
            </a:r>
          </a:p>
        </p:txBody>
      </p:sp>
      <p:sp>
        <p:nvSpPr>
          <p:cNvPr id="1049077" name="日期占位符 1049076"/>
          <p:cNvSpPr>
            <a:spLocks noGrp="1"/>
          </p:cNvSpPr>
          <p:nvPr>
            <p:ph type="dt" sz="half" idx="4294967295"/>
          </p:nvPr>
        </p:nvSpPr>
        <p:spPr>
          <a:xfrm>
            <a:off x="6286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fld id="{566ABCEB-ACFC-4714-9973-3DA970169C29}" type="datetime1">
              <a:rPr lang="zh-CN" altLang="en-US" sz="1200">
                <a:solidFill>
                  <a:srgbClr val="898989"/>
                </a:solidFill>
                <a:latin typeface="Arial" pitchFamily="34" charset="0"/>
                <a:ea typeface="宋体" pitchFamily="2" charset="-122"/>
              </a:rPr>
              <a:pPr lvl="0" indent="-342900"/>
              <a:t>2019/12/16</a:t>
            </a:fld>
            <a:endParaRPr lang="zh-CN" altLang="en-US" sz="1200">
              <a:solidFill>
                <a:srgbClr val="898989"/>
              </a:solidFill>
              <a:latin typeface="Arial" pitchFamily="34" charset="0"/>
              <a:ea typeface="宋体" pitchFamily="2" charset="-122"/>
            </a:endParaRPr>
          </a:p>
        </p:txBody>
      </p:sp>
      <p:sp>
        <p:nvSpPr>
          <p:cNvPr id="1049079" name="灯片编号占位符 1049078"/>
          <p:cNvSpPr>
            <a:spLocks noGrp="1"/>
          </p:cNvSpPr>
          <p:nvPr>
            <p:ph type="sldNum" sz="quarter" idx="4294967295"/>
          </p:nvPr>
        </p:nvSpPr>
        <p:spPr>
          <a:xfrm>
            <a:off x="64579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r"/>
            <a:fld id="{566ABCEB-ACFC-4714-9973-3DA970169C29}" type="slidenum">
              <a:rPr lang="zh-CN" altLang="en-US" sz="1200">
                <a:solidFill>
                  <a:srgbClr val="898989"/>
                </a:solidFill>
                <a:latin typeface="Arial" pitchFamily="34" charset="0"/>
                <a:ea typeface="宋体" pitchFamily="2" charset="-122"/>
              </a:rPr>
              <a:pPr lvl="0" indent="-342900" algn="r"/>
              <a:t>‹#›</a:t>
            </a:fld>
            <a:endParaRPr lang="zh-CN" altLang="en-US" sz="1200">
              <a:solidFill>
                <a:srgbClr val="898989"/>
              </a:solidFill>
              <a:latin typeface="Arial" pitchFamily="34" charset="0"/>
              <a:ea typeface="宋体" pitchFamily="2" charset="-122"/>
            </a:endParaRPr>
          </a:p>
        </p:txBody>
      </p:sp>
      <p:sp>
        <p:nvSpPr>
          <p:cNvPr id="1049078" name="页脚占位符 1049077"/>
          <p:cNvSpPr>
            <a:spLocks noGrp="1"/>
          </p:cNvSpPr>
          <p:nvPr>
            <p:ph type="ftr" sz="quarter" idx="4294967295"/>
          </p:nvPr>
        </p:nvSpPr>
        <p:spPr>
          <a:xfrm>
            <a:off x="3028950" y="6356350"/>
            <a:ext cx="30861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200">
              <a:solidFill>
                <a:srgbClr val="898989"/>
              </a:solidFill>
              <a:latin typeface="Arial" pitchFamily="34" charset="0"/>
              <a:ea typeface="宋体" pitchFamily="2" charset="-122"/>
            </a:endParaRPr>
          </a:p>
        </p:txBody>
      </p:sp>
    </p:spTree>
  </p:cSld>
  <p:clrMapOvr>
    <a:masterClrMapping/>
  </p:clrMapOvr>
</p:sldLayout>
</file>

<file path=ppt/slideLayouts/slideLayout22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1049094" name="Title 1"/>
          <p:cNvSpPr>
            <a:spLocks noGrp="1"/>
          </p:cNvSpPr>
          <p:nvPr>
            <p:ph type="title"/>
          </p:nvPr>
        </p:nvSpPr>
        <p:spPr/>
        <p:txBody>
          <a:bodyPr/>
          <a:lstStyle/>
          <a:p>
            <a:r>
              <a:rPr lang="en-US" altLang="zh-CN" smtClean="0"/>
              <a:t>单击此处编辑母版标题样式</a:t>
            </a:r>
            <a:endParaRPr lang="zh-CN" altLang="en-US"/>
          </a:p>
        </p:txBody>
      </p:sp>
      <p:sp>
        <p:nvSpPr>
          <p:cNvPr id="1049077" name="日期占位符 1049076"/>
          <p:cNvSpPr>
            <a:spLocks noGrp="1"/>
          </p:cNvSpPr>
          <p:nvPr>
            <p:ph type="dt" sz="half" idx="4294967295"/>
          </p:nvPr>
        </p:nvSpPr>
        <p:spPr>
          <a:xfrm>
            <a:off x="6286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fld id="{566ABCEB-ACFC-4714-9973-3DA970169C29}" type="datetime1">
              <a:rPr lang="zh-CN" altLang="en-US" sz="1200">
                <a:solidFill>
                  <a:srgbClr val="898989"/>
                </a:solidFill>
                <a:latin typeface="Arial" pitchFamily="34" charset="0"/>
                <a:ea typeface="宋体" pitchFamily="2" charset="-122"/>
              </a:rPr>
              <a:pPr lvl="0" indent="-342900"/>
              <a:t>2019/12/16</a:t>
            </a:fld>
            <a:endParaRPr lang="zh-CN" altLang="en-US" sz="1200">
              <a:solidFill>
                <a:srgbClr val="898989"/>
              </a:solidFill>
              <a:latin typeface="Arial" pitchFamily="34" charset="0"/>
              <a:ea typeface="宋体" pitchFamily="2" charset="-122"/>
            </a:endParaRPr>
          </a:p>
        </p:txBody>
      </p:sp>
      <p:sp>
        <p:nvSpPr>
          <p:cNvPr id="1049079" name="灯片编号占位符 1049078"/>
          <p:cNvSpPr>
            <a:spLocks noGrp="1"/>
          </p:cNvSpPr>
          <p:nvPr>
            <p:ph type="sldNum" sz="quarter" idx="4294967295"/>
          </p:nvPr>
        </p:nvSpPr>
        <p:spPr>
          <a:xfrm>
            <a:off x="64579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r"/>
            <a:fld id="{566ABCEB-ACFC-4714-9973-3DA970169C29}" type="slidenum">
              <a:rPr lang="zh-CN" altLang="en-US" sz="1200">
                <a:solidFill>
                  <a:srgbClr val="898989"/>
                </a:solidFill>
                <a:latin typeface="Arial" pitchFamily="34" charset="0"/>
                <a:ea typeface="宋体" pitchFamily="2" charset="-122"/>
              </a:rPr>
              <a:pPr lvl="0" indent="-342900" algn="r"/>
              <a:t>‹#›</a:t>
            </a:fld>
            <a:endParaRPr lang="zh-CN" altLang="en-US" sz="1200">
              <a:solidFill>
                <a:srgbClr val="898989"/>
              </a:solidFill>
              <a:latin typeface="Arial" pitchFamily="34" charset="0"/>
              <a:ea typeface="宋体" pitchFamily="2" charset="-122"/>
            </a:endParaRPr>
          </a:p>
        </p:txBody>
      </p:sp>
      <p:sp>
        <p:nvSpPr>
          <p:cNvPr id="1049078" name="页脚占位符 1049077"/>
          <p:cNvSpPr>
            <a:spLocks noGrp="1"/>
          </p:cNvSpPr>
          <p:nvPr>
            <p:ph type="ftr" sz="quarter" idx="4294967295"/>
          </p:nvPr>
        </p:nvSpPr>
        <p:spPr>
          <a:xfrm>
            <a:off x="3028950" y="6356350"/>
            <a:ext cx="30861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200">
              <a:solidFill>
                <a:srgbClr val="898989"/>
              </a:solidFill>
              <a:latin typeface="Arial" pitchFamily="34" charset="0"/>
              <a:ea typeface="宋体" pitchFamily="2" charset="-122"/>
            </a:endParaRPr>
          </a:p>
        </p:txBody>
      </p:sp>
    </p:spTree>
  </p:cSld>
  <p:clrMapOvr>
    <a:masterClrMapping/>
  </p:clrMapOvr>
</p:sldLayout>
</file>

<file path=ppt/slideLayouts/slideLayout22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1049077" name="日期占位符 1049076"/>
          <p:cNvSpPr>
            <a:spLocks noGrp="1"/>
          </p:cNvSpPr>
          <p:nvPr>
            <p:ph type="dt" sz="half" idx="4294967295"/>
          </p:nvPr>
        </p:nvSpPr>
        <p:spPr>
          <a:xfrm>
            <a:off x="6286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fld id="{566ABCEB-ACFC-4714-9973-3DA970169C29}" type="datetime1">
              <a:rPr lang="zh-CN" altLang="en-US" sz="1200">
                <a:solidFill>
                  <a:srgbClr val="898989"/>
                </a:solidFill>
                <a:latin typeface="Arial" pitchFamily="34" charset="0"/>
                <a:ea typeface="宋体" pitchFamily="2" charset="-122"/>
              </a:rPr>
              <a:pPr lvl="0" indent="-342900"/>
              <a:t>2019/12/16</a:t>
            </a:fld>
            <a:endParaRPr lang="zh-CN" altLang="en-US" sz="1200">
              <a:solidFill>
                <a:srgbClr val="898989"/>
              </a:solidFill>
              <a:latin typeface="Arial" pitchFamily="34" charset="0"/>
              <a:ea typeface="宋体" pitchFamily="2" charset="-122"/>
            </a:endParaRPr>
          </a:p>
        </p:txBody>
      </p:sp>
      <p:sp>
        <p:nvSpPr>
          <p:cNvPr id="1049079" name="灯片编号占位符 1049078"/>
          <p:cNvSpPr>
            <a:spLocks noGrp="1"/>
          </p:cNvSpPr>
          <p:nvPr>
            <p:ph type="sldNum" sz="quarter" idx="4294967295"/>
          </p:nvPr>
        </p:nvSpPr>
        <p:spPr>
          <a:xfrm>
            <a:off x="64579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r"/>
            <a:fld id="{566ABCEB-ACFC-4714-9973-3DA970169C29}" type="slidenum">
              <a:rPr lang="zh-CN" altLang="en-US" sz="1200">
                <a:solidFill>
                  <a:srgbClr val="898989"/>
                </a:solidFill>
                <a:latin typeface="Arial" pitchFamily="34" charset="0"/>
                <a:ea typeface="宋体" pitchFamily="2" charset="-122"/>
              </a:rPr>
              <a:pPr lvl="0" indent="-342900" algn="r"/>
              <a:t>‹#›</a:t>
            </a:fld>
            <a:endParaRPr lang="zh-CN" altLang="en-US" sz="1200">
              <a:solidFill>
                <a:srgbClr val="898989"/>
              </a:solidFill>
              <a:latin typeface="Arial" pitchFamily="34" charset="0"/>
              <a:ea typeface="宋体" pitchFamily="2" charset="-122"/>
            </a:endParaRPr>
          </a:p>
        </p:txBody>
      </p:sp>
      <p:sp>
        <p:nvSpPr>
          <p:cNvPr id="1049078" name="页脚占位符 1049077"/>
          <p:cNvSpPr>
            <a:spLocks noGrp="1"/>
          </p:cNvSpPr>
          <p:nvPr>
            <p:ph type="ftr" sz="quarter" idx="4294967295"/>
          </p:nvPr>
        </p:nvSpPr>
        <p:spPr>
          <a:xfrm>
            <a:off x="3028950" y="6356350"/>
            <a:ext cx="30861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200">
              <a:solidFill>
                <a:srgbClr val="898989"/>
              </a:solidFill>
              <a:latin typeface="Arial" pitchFamily="34" charset="0"/>
              <a:ea typeface="宋体" pitchFamily="2" charset="-122"/>
            </a:endParaRPr>
          </a:p>
        </p:txBody>
      </p:sp>
    </p:spTree>
  </p:cSld>
  <p:clrMapOvr>
    <a:masterClrMapping/>
  </p:clrMapOvr>
</p:sldLayout>
</file>

<file path=ppt/slideLayouts/slideLayout228.xml><?xml version="1.0" encoding="utf-8"?>
<p:sldLayout xmlns:a="http://schemas.openxmlformats.org/drawingml/2006/main" xmlns:r="http://schemas.openxmlformats.org/officeDocument/2006/relationships" xmlns:p="http://schemas.openxmlformats.org/presentationml/2006/main" type="objTx" preserve="1">
  <p:cSld name="内容和标题">
    <p:spTree>
      <p:nvGrpSpPr>
        <p:cNvPr id="1" name=""/>
        <p:cNvGrpSpPr/>
        <p:nvPr/>
      </p:nvGrpSpPr>
      <p:grpSpPr>
        <a:xfrm>
          <a:off x="0" y="0"/>
          <a:ext cx="0" cy="0"/>
          <a:chOff x="0" y="0"/>
          <a:chExt cx="0" cy="0"/>
        </a:xfrm>
      </p:grpSpPr>
      <p:sp>
        <p:nvSpPr>
          <p:cNvPr id="1049095" name="Title 1"/>
          <p:cNvSpPr>
            <a:spLocks noGrp="1"/>
          </p:cNvSpPr>
          <p:nvPr>
            <p:ph type="title"/>
          </p:nvPr>
        </p:nvSpPr>
        <p:spPr>
          <a:xfrm>
            <a:off x="629841" y="457200"/>
            <a:ext cx="2949177" cy="1600200"/>
          </a:xfrm>
        </p:spPr>
        <p:txBody>
          <a:bodyPr anchor="b"/>
          <a:lstStyle>
            <a:lvl1pPr>
              <a:defRPr sz="3200"/>
            </a:lvl1pPr>
          </a:lstStyle>
          <a:p>
            <a:r>
              <a:rPr lang="en-US" altLang="zh-CN" smtClean="0"/>
              <a:t>单击此处编辑母版标题样式</a:t>
            </a:r>
            <a:endParaRPr lang="zh-CN" altLang="en-US"/>
          </a:p>
        </p:txBody>
      </p:sp>
      <p:sp>
        <p:nvSpPr>
          <p:cNvPr id="1049096" name="Text Placeholder 3"/>
          <p:cNvSpPr>
            <a:spLocks noGrp="1"/>
          </p:cNvSpPr>
          <p:nvPr>
            <p:ph type="body" sz="half" idx="2"/>
          </p:nvPr>
        </p:nvSpPr>
        <p:spPr>
          <a:xfrm>
            <a:off x="629841" y="2057400"/>
            <a:ext cx="294917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ltLang="zh-CN" smtClean="0"/>
              <a:t>单击此处编辑母版文本样式</a:t>
            </a:r>
          </a:p>
        </p:txBody>
      </p:sp>
      <p:sp>
        <p:nvSpPr>
          <p:cNvPr id="1049097" name="Content Placeholder 2"/>
          <p:cNvSpPr>
            <a:spLocks noGrp="1"/>
          </p:cNvSpPr>
          <p:nvPr>
            <p:ph idx="1"/>
          </p:nvPr>
        </p:nvSpPr>
        <p:spPr>
          <a:xfrm>
            <a:off x="3887391" y="987424"/>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ltLang="zh-CN" smtClean="0"/>
              <a:t>单击此处编辑母版文本样式</a:t>
            </a:r>
          </a:p>
          <a:p>
            <a:pPr lvl="1"/>
            <a:r>
              <a:rPr lang="en-US" altLang="zh-CN" smtClean="0"/>
              <a:t>第二级</a:t>
            </a:r>
          </a:p>
          <a:p>
            <a:pPr lvl="2"/>
            <a:r>
              <a:rPr lang="en-US" altLang="zh-CN" smtClean="0"/>
              <a:t>第三级</a:t>
            </a:r>
          </a:p>
          <a:p>
            <a:pPr lvl="3"/>
            <a:r>
              <a:rPr lang="en-US" altLang="zh-CN" smtClean="0"/>
              <a:t>第四级</a:t>
            </a:r>
          </a:p>
          <a:p>
            <a:pPr lvl="4"/>
            <a:r>
              <a:rPr lang="en-US" altLang="zh-CN" smtClean="0"/>
              <a:t>第五级</a:t>
            </a:r>
          </a:p>
        </p:txBody>
      </p:sp>
      <p:sp>
        <p:nvSpPr>
          <p:cNvPr id="1049077" name="日期占位符 1049076"/>
          <p:cNvSpPr>
            <a:spLocks noGrp="1"/>
          </p:cNvSpPr>
          <p:nvPr>
            <p:ph type="dt" sz="half" idx="4294967295"/>
          </p:nvPr>
        </p:nvSpPr>
        <p:spPr>
          <a:xfrm>
            <a:off x="6286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fld id="{566ABCEB-ACFC-4714-9973-3DA970169C29}" type="datetime1">
              <a:rPr lang="zh-CN" altLang="en-US" sz="1200">
                <a:solidFill>
                  <a:srgbClr val="898989"/>
                </a:solidFill>
                <a:latin typeface="Arial" pitchFamily="34" charset="0"/>
                <a:ea typeface="宋体" pitchFamily="2" charset="-122"/>
              </a:rPr>
              <a:pPr lvl="0" indent="-342900"/>
              <a:t>2019/12/16</a:t>
            </a:fld>
            <a:endParaRPr lang="zh-CN" altLang="en-US" sz="1200">
              <a:solidFill>
                <a:srgbClr val="898989"/>
              </a:solidFill>
              <a:latin typeface="Arial" pitchFamily="34" charset="0"/>
              <a:ea typeface="宋体" pitchFamily="2" charset="-122"/>
            </a:endParaRPr>
          </a:p>
        </p:txBody>
      </p:sp>
      <p:sp>
        <p:nvSpPr>
          <p:cNvPr id="1049079" name="灯片编号占位符 1049078"/>
          <p:cNvSpPr>
            <a:spLocks noGrp="1"/>
          </p:cNvSpPr>
          <p:nvPr>
            <p:ph type="sldNum" sz="quarter" idx="4294967295"/>
          </p:nvPr>
        </p:nvSpPr>
        <p:spPr>
          <a:xfrm>
            <a:off x="64579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r"/>
            <a:fld id="{566ABCEB-ACFC-4714-9973-3DA970169C29}" type="slidenum">
              <a:rPr lang="zh-CN" altLang="en-US" sz="1200">
                <a:solidFill>
                  <a:srgbClr val="898989"/>
                </a:solidFill>
                <a:latin typeface="Arial" pitchFamily="34" charset="0"/>
                <a:ea typeface="宋体" pitchFamily="2" charset="-122"/>
              </a:rPr>
              <a:pPr lvl="0" indent="-342900" algn="r"/>
              <a:t>‹#›</a:t>
            </a:fld>
            <a:endParaRPr lang="zh-CN" altLang="en-US" sz="1200">
              <a:solidFill>
                <a:srgbClr val="898989"/>
              </a:solidFill>
              <a:latin typeface="Arial" pitchFamily="34" charset="0"/>
              <a:ea typeface="宋体" pitchFamily="2" charset="-122"/>
            </a:endParaRPr>
          </a:p>
        </p:txBody>
      </p:sp>
      <p:sp>
        <p:nvSpPr>
          <p:cNvPr id="1049078" name="页脚占位符 1049077"/>
          <p:cNvSpPr>
            <a:spLocks noGrp="1"/>
          </p:cNvSpPr>
          <p:nvPr>
            <p:ph type="ftr" sz="quarter" idx="4294967295"/>
          </p:nvPr>
        </p:nvSpPr>
        <p:spPr>
          <a:xfrm>
            <a:off x="3028950" y="6356350"/>
            <a:ext cx="30861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200">
              <a:solidFill>
                <a:srgbClr val="898989"/>
              </a:solidFill>
              <a:latin typeface="Arial" pitchFamily="34" charset="0"/>
              <a:ea typeface="宋体" pitchFamily="2" charset="-122"/>
            </a:endParaRPr>
          </a:p>
        </p:txBody>
      </p:sp>
    </p:spTree>
  </p:cSld>
  <p:clrMapOvr>
    <a:masterClrMapping/>
  </p:clrMapOvr>
</p:sldLayout>
</file>

<file path=ppt/slideLayouts/slideLayout229.xml><?xml version="1.0" encoding="utf-8"?>
<p:sldLayout xmlns:a="http://schemas.openxmlformats.org/drawingml/2006/main" xmlns:r="http://schemas.openxmlformats.org/officeDocument/2006/relationships" xmlns:p="http://schemas.openxmlformats.org/presentationml/2006/main" type="picTx" preserve="1">
  <p:cSld name="图片和标题">
    <p:spTree>
      <p:nvGrpSpPr>
        <p:cNvPr id="1" name=""/>
        <p:cNvGrpSpPr/>
        <p:nvPr/>
      </p:nvGrpSpPr>
      <p:grpSpPr>
        <a:xfrm>
          <a:off x="0" y="0"/>
          <a:ext cx="0" cy="0"/>
          <a:chOff x="0" y="0"/>
          <a:chExt cx="0" cy="0"/>
        </a:xfrm>
      </p:grpSpPr>
      <p:sp>
        <p:nvSpPr>
          <p:cNvPr id="1049098" name="Title 1"/>
          <p:cNvSpPr>
            <a:spLocks noGrp="1"/>
          </p:cNvSpPr>
          <p:nvPr>
            <p:ph type="title"/>
          </p:nvPr>
        </p:nvSpPr>
        <p:spPr>
          <a:xfrm>
            <a:off x="629841" y="457200"/>
            <a:ext cx="2949177" cy="1600200"/>
          </a:xfrm>
        </p:spPr>
        <p:txBody>
          <a:bodyPr anchor="b"/>
          <a:lstStyle>
            <a:lvl1pPr>
              <a:defRPr sz="3200"/>
            </a:lvl1pPr>
          </a:lstStyle>
          <a:p>
            <a:r>
              <a:rPr lang="en-US" altLang="zh-CN" smtClean="0"/>
              <a:t>单击此处编辑母版标题样式</a:t>
            </a:r>
            <a:endParaRPr lang="zh-CN" altLang="en-US"/>
          </a:p>
        </p:txBody>
      </p:sp>
      <p:sp>
        <p:nvSpPr>
          <p:cNvPr id="1049099" name="Text Placeholder 3"/>
          <p:cNvSpPr>
            <a:spLocks noGrp="1"/>
          </p:cNvSpPr>
          <p:nvPr>
            <p:ph type="body" sz="half" idx="2"/>
          </p:nvPr>
        </p:nvSpPr>
        <p:spPr>
          <a:xfrm>
            <a:off x="629841" y="2057400"/>
            <a:ext cx="294917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ltLang="zh-CN" smtClean="0"/>
              <a:t>单击此处编辑母版文本样式</a:t>
            </a:r>
          </a:p>
        </p:txBody>
      </p:sp>
      <p:sp>
        <p:nvSpPr>
          <p:cNvPr id="1049100" name="Picture Placeholder 2"/>
          <p:cNvSpPr>
            <a:spLocks noGrp="1"/>
          </p:cNvSpPr>
          <p:nvPr>
            <p:ph type="pic" idx="1"/>
          </p:nvPr>
        </p:nvSpPr>
        <p:spPr>
          <a:xfrm>
            <a:off x="3887391" y="987424"/>
            <a:ext cx="4629150" cy="4873625"/>
          </a:xfrm>
        </p:spPr>
        <p:txBody>
          <a:bodyPr/>
          <a:lstStyle>
            <a:lvl1pPr marL="0" indent="0">
              <a:buNone/>
              <a:defRPr sz="3200"/>
            </a:lvl1pPr>
            <a:lvl2pPr marL="457200" indent="0">
              <a:buNone/>
              <a:defRPr sz="2800"/>
            </a:lvl2pPr>
            <a:lvl3pPr marL="914400" indent="0">
              <a:buNone/>
              <a:defRPr sz="20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1049077" name="日期占位符 1049076"/>
          <p:cNvSpPr>
            <a:spLocks noGrp="1"/>
          </p:cNvSpPr>
          <p:nvPr>
            <p:ph type="dt" sz="half" idx="4294967295"/>
          </p:nvPr>
        </p:nvSpPr>
        <p:spPr>
          <a:xfrm>
            <a:off x="6286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fld id="{566ABCEB-ACFC-4714-9973-3DA970169C29}" type="datetime1">
              <a:rPr lang="zh-CN" altLang="en-US" sz="1200">
                <a:solidFill>
                  <a:srgbClr val="898989"/>
                </a:solidFill>
                <a:latin typeface="Arial" pitchFamily="34" charset="0"/>
                <a:ea typeface="宋体" pitchFamily="2" charset="-122"/>
              </a:rPr>
              <a:pPr lvl="0" indent="-342900"/>
              <a:t>2019/12/16</a:t>
            </a:fld>
            <a:endParaRPr lang="zh-CN" altLang="en-US" sz="1200">
              <a:solidFill>
                <a:srgbClr val="898989"/>
              </a:solidFill>
              <a:latin typeface="Arial" pitchFamily="34" charset="0"/>
              <a:ea typeface="宋体" pitchFamily="2" charset="-122"/>
            </a:endParaRPr>
          </a:p>
        </p:txBody>
      </p:sp>
      <p:sp>
        <p:nvSpPr>
          <p:cNvPr id="1049079" name="灯片编号占位符 1049078"/>
          <p:cNvSpPr>
            <a:spLocks noGrp="1"/>
          </p:cNvSpPr>
          <p:nvPr>
            <p:ph type="sldNum" sz="quarter" idx="4294967295"/>
          </p:nvPr>
        </p:nvSpPr>
        <p:spPr>
          <a:xfrm>
            <a:off x="64579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r"/>
            <a:fld id="{566ABCEB-ACFC-4714-9973-3DA970169C29}" type="slidenum">
              <a:rPr lang="zh-CN" altLang="en-US" sz="1200">
                <a:solidFill>
                  <a:srgbClr val="898989"/>
                </a:solidFill>
                <a:latin typeface="Arial" pitchFamily="34" charset="0"/>
                <a:ea typeface="宋体" pitchFamily="2" charset="-122"/>
              </a:rPr>
              <a:pPr lvl="0" indent="-342900" algn="r"/>
              <a:t>‹#›</a:t>
            </a:fld>
            <a:endParaRPr lang="zh-CN" altLang="en-US" sz="1200">
              <a:solidFill>
                <a:srgbClr val="898989"/>
              </a:solidFill>
              <a:latin typeface="Arial" pitchFamily="34" charset="0"/>
              <a:ea typeface="宋体" pitchFamily="2" charset="-122"/>
            </a:endParaRPr>
          </a:p>
        </p:txBody>
      </p:sp>
      <p:sp>
        <p:nvSpPr>
          <p:cNvPr id="1049078" name="页脚占位符 1049077"/>
          <p:cNvSpPr>
            <a:spLocks noGrp="1"/>
          </p:cNvSpPr>
          <p:nvPr>
            <p:ph type="ftr" sz="quarter" idx="4294967295"/>
          </p:nvPr>
        </p:nvSpPr>
        <p:spPr>
          <a:xfrm>
            <a:off x="3028950" y="6356350"/>
            <a:ext cx="30861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200">
              <a:solidFill>
                <a:srgbClr val="898989"/>
              </a:solidFill>
              <a:latin typeface="Arial" pitchFamily="34" charset="0"/>
              <a:ea typeface="宋体" pitchFamily="2" charset="-122"/>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1048709" name="Title 1"/>
          <p:cNvSpPr>
            <a:spLocks noGrp="1"/>
          </p:cNvSpPr>
          <p:nvPr>
            <p:ph type="ctrTitle"/>
          </p:nvPr>
        </p:nvSpPr>
        <p:spPr>
          <a:xfrm>
            <a:off x="1143000" y="1122363"/>
            <a:ext cx="6858000" cy="2387600"/>
          </a:xfrm>
        </p:spPr>
        <p:txBody>
          <a:bodyPr anchor="b"/>
          <a:lstStyle>
            <a:lvl1pPr>
              <a:defRPr sz="6000"/>
            </a:lvl1pPr>
          </a:lstStyle>
          <a:p>
            <a:r>
              <a:rPr lang="en-US" altLang="zh-CN" smtClean="0"/>
              <a:t>单击此处编辑母版标题样式</a:t>
            </a:r>
            <a:endParaRPr lang="zh-CN" altLang="en-US"/>
          </a:p>
        </p:txBody>
      </p:sp>
      <p:sp>
        <p:nvSpPr>
          <p:cNvPr id="1048710"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ltLang="zh-CN" smtClean="0"/>
              <a:t>单击此处编辑母版副标题样式</a:t>
            </a:r>
            <a:endParaRPr lang="zh-CN" altLang="en-US"/>
          </a:p>
        </p:txBody>
      </p:sp>
      <p:sp>
        <p:nvSpPr>
          <p:cNvPr id="1048706" name="日期占位符 1048705"/>
          <p:cNvSpPr>
            <a:spLocks noGrp="1"/>
          </p:cNvSpPr>
          <p:nvPr>
            <p:ph type="dt" sz="half" idx="4294967295"/>
          </p:nvPr>
        </p:nvSpPr>
        <p:spPr>
          <a:xfrm>
            <a:off x="6286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fld id="{566ABCEB-ACFC-4714-9973-3DA970169C29}" type="datetime1">
              <a:rPr lang="zh-CN" altLang="en-US" sz="1200">
                <a:solidFill>
                  <a:srgbClr val="898989"/>
                </a:solidFill>
              </a:rPr>
              <a:pPr lvl="0" indent="-342900"/>
              <a:t>2019/12/16</a:t>
            </a:fld>
            <a:endParaRPr lang="zh-CN" altLang="en-US" sz="1200">
              <a:solidFill>
                <a:srgbClr val="898989"/>
              </a:solidFill>
            </a:endParaRPr>
          </a:p>
        </p:txBody>
      </p:sp>
      <p:sp>
        <p:nvSpPr>
          <p:cNvPr id="1048708" name="灯片编号占位符 1048707"/>
          <p:cNvSpPr>
            <a:spLocks noGrp="1"/>
          </p:cNvSpPr>
          <p:nvPr>
            <p:ph type="sldNum" sz="quarter" idx="4294967295"/>
          </p:nvPr>
        </p:nvSpPr>
        <p:spPr>
          <a:xfrm>
            <a:off x="64579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r"/>
            <a:fld id="{566ABCEB-ACFC-4714-9973-3DA970169C29}" type="slidenum">
              <a:rPr lang="zh-CN" altLang="en-US" sz="1200">
                <a:solidFill>
                  <a:srgbClr val="898989"/>
                </a:solidFill>
              </a:rPr>
              <a:pPr lvl="0" indent="-342900" algn="r"/>
              <a:t>‹#›</a:t>
            </a:fld>
            <a:endParaRPr lang="zh-CN" altLang="en-US" sz="1200">
              <a:solidFill>
                <a:srgbClr val="898989"/>
              </a:solidFill>
            </a:endParaRPr>
          </a:p>
        </p:txBody>
      </p:sp>
      <p:sp>
        <p:nvSpPr>
          <p:cNvPr id="1048707" name="页脚占位符 1048706"/>
          <p:cNvSpPr>
            <a:spLocks noGrp="1"/>
          </p:cNvSpPr>
          <p:nvPr>
            <p:ph type="ftr" sz="quarter" idx="4294967295"/>
          </p:nvPr>
        </p:nvSpPr>
        <p:spPr>
          <a:xfrm>
            <a:off x="3028950" y="6356350"/>
            <a:ext cx="30861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200">
              <a:solidFill>
                <a:srgbClr val="898989"/>
              </a:solidFill>
            </a:endParaRPr>
          </a:p>
        </p:txBody>
      </p:sp>
    </p:spTree>
  </p:cSld>
  <p:clrMapOvr>
    <a:masterClrMapping/>
  </p:clrMapOvr>
</p:sldLayout>
</file>

<file path=ppt/slideLayouts/slideLayout23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1049101" name="Title 1"/>
          <p:cNvSpPr>
            <a:spLocks noGrp="1"/>
          </p:cNvSpPr>
          <p:nvPr>
            <p:ph type="title"/>
          </p:nvPr>
        </p:nvSpPr>
        <p:spPr/>
        <p:txBody>
          <a:bodyPr/>
          <a:lstStyle/>
          <a:p>
            <a:r>
              <a:rPr lang="en-US" altLang="zh-CN" smtClean="0"/>
              <a:t>单击此处编辑母版标题样式</a:t>
            </a:r>
            <a:endParaRPr lang="zh-CN" altLang="en-US"/>
          </a:p>
        </p:txBody>
      </p:sp>
      <p:sp>
        <p:nvSpPr>
          <p:cNvPr id="1049102" name="Vertical Text Placeholder 2"/>
          <p:cNvSpPr>
            <a:spLocks noGrp="1"/>
          </p:cNvSpPr>
          <p:nvPr>
            <p:ph type="body" orient="vert" idx="1"/>
          </p:nvPr>
        </p:nvSpPr>
        <p:spPr/>
        <p:txBody>
          <a:bodyPr vert="eaVert"/>
          <a:lstStyle/>
          <a:p>
            <a:pPr lvl="0"/>
            <a:r>
              <a:rPr lang="en-US" altLang="zh-CN" smtClean="0"/>
              <a:t>单击此处编辑母版文本样式</a:t>
            </a:r>
          </a:p>
          <a:p>
            <a:pPr lvl="1"/>
            <a:r>
              <a:rPr lang="en-US" altLang="zh-CN" smtClean="0"/>
              <a:t>第二级</a:t>
            </a:r>
          </a:p>
          <a:p>
            <a:pPr lvl="2"/>
            <a:r>
              <a:rPr lang="en-US" altLang="zh-CN" smtClean="0"/>
              <a:t>第三级</a:t>
            </a:r>
          </a:p>
          <a:p>
            <a:pPr lvl="3"/>
            <a:r>
              <a:rPr lang="en-US" altLang="zh-CN" smtClean="0"/>
              <a:t>第四级</a:t>
            </a:r>
          </a:p>
          <a:p>
            <a:pPr lvl="4"/>
            <a:r>
              <a:rPr lang="en-US" altLang="zh-CN" smtClean="0"/>
              <a:t>第五级</a:t>
            </a:r>
          </a:p>
        </p:txBody>
      </p:sp>
      <p:sp>
        <p:nvSpPr>
          <p:cNvPr id="1049077" name="日期占位符 1049076"/>
          <p:cNvSpPr>
            <a:spLocks noGrp="1"/>
          </p:cNvSpPr>
          <p:nvPr>
            <p:ph type="dt" sz="half" idx="4294967295"/>
          </p:nvPr>
        </p:nvSpPr>
        <p:spPr>
          <a:xfrm>
            <a:off x="6286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fld id="{566ABCEB-ACFC-4714-9973-3DA970169C29}" type="datetime1">
              <a:rPr lang="zh-CN" altLang="en-US" sz="1200">
                <a:solidFill>
                  <a:srgbClr val="898989"/>
                </a:solidFill>
                <a:latin typeface="Arial" pitchFamily="34" charset="0"/>
                <a:ea typeface="宋体" pitchFamily="2" charset="-122"/>
              </a:rPr>
              <a:pPr lvl="0" indent="-342900"/>
              <a:t>2019/12/16</a:t>
            </a:fld>
            <a:endParaRPr lang="zh-CN" altLang="en-US" sz="1200">
              <a:solidFill>
                <a:srgbClr val="898989"/>
              </a:solidFill>
              <a:latin typeface="Arial" pitchFamily="34" charset="0"/>
              <a:ea typeface="宋体" pitchFamily="2" charset="-122"/>
            </a:endParaRPr>
          </a:p>
        </p:txBody>
      </p:sp>
      <p:sp>
        <p:nvSpPr>
          <p:cNvPr id="1049079" name="灯片编号占位符 1049078"/>
          <p:cNvSpPr>
            <a:spLocks noGrp="1"/>
          </p:cNvSpPr>
          <p:nvPr>
            <p:ph type="sldNum" sz="quarter" idx="4294967295"/>
          </p:nvPr>
        </p:nvSpPr>
        <p:spPr>
          <a:xfrm>
            <a:off x="64579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r"/>
            <a:fld id="{566ABCEB-ACFC-4714-9973-3DA970169C29}" type="slidenum">
              <a:rPr lang="zh-CN" altLang="en-US" sz="1200">
                <a:solidFill>
                  <a:srgbClr val="898989"/>
                </a:solidFill>
                <a:latin typeface="Arial" pitchFamily="34" charset="0"/>
                <a:ea typeface="宋体" pitchFamily="2" charset="-122"/>
              </a:rPr>
              <a:pPr lvl="0" indent="-342900" algn="r"/>
              <a:t>‹#›</a:t>
            </a:fld>
            <a:endParaRPr lang="zh-CN" altLang="en-US" sz="1200">
              <a:solidFill>
                <a:srgbClr val="898989"/>
              </a:solidFill>
              <a:latin typeface="Arial" pitchFamily="34" charset="0"/>
              <a:ea typeface="宋体" pitchFamily="2" charset="-122"/>
            </a:endParaRPr>
          </a:p>
        </p:txBody>
      </p:sp>
      <p:sp>
        <p:nvSpPr>
          <p:cNvPr id="1049078" name="页脚占位符 1049077"/>
          <p:cNvSpPr>
            <a:spLocks noGrp="1"/>
          </p:cNvSpPr>
          <p:nvPr>
            <p:ph type="ftr" sz="quarter" idx="4294967295"/>
          </p:nvPr>
        </p:nvSpPr>
        <p:spPr>
          <a:xfrm>
            <a:off x="3028950" y="6356350"/>
            <a:ext cx="30861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200">
              <a:solidFill>
                <a:srgbClr val="898989"/>
              </a:solidFill>
              <a:latin typeface="Arial" pitchFamily="34" charset="0"/>
              <a:ea typeface="宋体" pitchFamily="2" charset="-122"/>
            </a:endParaRPr>
          </a:p>
        </p:txBody>
      </p:sp>
    </p:spTree>
  </p:cSld>
  <p:clrMapOvr>
    <a:masterClrMapping/>
  </p:clrMapOvr>
</p:sldLayout>
</file>

<file path=ppt/slideLayouts/slideLayout23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1049103" name="Vertical Title 1"/>
          <p:cNvSpPr>
            <a:spLocks noGrp="1"/>
          </p:cNvSpPr>
          <p:nvPr>
            <p:ph type="title" orient="vert"/>
          </p:nvPr>
        </p:nvSpPr>
        <p:spPr>
          <a:xfrm>
            <a:off x="6543675" y="365125"/>
            <a:ext cx="1971675" cy="5811838"/>
          </a:xfrm>
        </p:spPr>
        <p:txBody>
          <a:bodyPr vert="eaVert"/>
          <a:lstStyle/>
          <a:p>
            <a:r>
              <a:rPr lang="en-US" altLang="zh-CN" smtClean="0"/>
              <a:t>单击此处编辑母版标题样式</a:t>
            </a:r>
            <a:endParaRPr lang="zh-CN" altLang="en-US"/>
          </a:p>
        </p:txBody>
      </p:sp>
      <p:sp>
        <p:nvSpPr>
          <p:cNvPr id="1049104" name="Vertical Text Placeholder 2"/>
          <p:cNvSpPr>
            <a:spLocks noGrp="1"/>
          </p:cNvSpPr>
          <p:nvPr>
            <p:ph type="body" orient="vert" idx="1"/>
          </p:nvPr>
        </p:nvSpPr>
        <p:spPr>
          <a:xfrm>
            <a:off x="628650" y="365125"/>
            <a:ext cx="5800725" cy="5811838"/>
          </a:xfrm>
        </p:spPr>
        <p:txBody>
          <a:bodyPr vert="eaVert"/>
          <a:lstStyle/>
          <a:p>
            <a:pPr lvl="0"/>
            <a:r>
              <a:rPr lang="en-US" altLang="zh-CN" smtClean="0"/>
              <a:t>单击此处编辑母版文本样式</a:t>
            </a:r>
          </a:p>
          <a:p>
            <a:pPr lvl="1"/>
            <a:r>
              <a:rPr lang="en-US" altLang="zh-CN" smtClean="0"/>
              <a:t>第二级</a:t>
            </a:r>
          </a:p>
          <a:p>
            <a:pPr lvl="2"/>
            <a:r>
              <a:rPr lang="en-US" altLang="zh-CN" smtClean="0"/>
              <a:t>第三级</a:t>
            </a:r>
          </a:p>
          <a:p>
            <a:pPr lvl="3"/>
            <a:r>
              <a:rPr lang="en-US" altLang="zh-CN" smtClean="0"/>
              <a:t>第四级</a:t>
            </a:r>
          </a:p>
          <a:p>
            <a:pPr lvl="4"/>
            <a:r>
              <a:rPr lang="en-US" altLang="zh-CN" smtClean="0"/>
              <a:t>第五级</a:t>
            </a:r>
          </a:p>
        </p:txBody>
      </p:sp>
      <p:sp>
        <p:nvSpPr>
          <p:cNvPr id="1049077" name="日期占位符 1049076"/>
          <p:cNvSpPr>
            <a:spLocks noGrp="1"/>
          </p:cNvSpPr>
          <p:nvPr>
            <p:ph type="dt" sz="half" idx="4294967295"/>
          </p:nvPr>
        </p:nvSpPr>
        <p:spPr>
          <a:xfrm>
            <a:off x="6286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fld id="{566ABCEB-ACFC-4714-9973-3DA970169C29}" type="datetime1">
              <a:rPr lang="zh-CN" altLang="en-US" sz="1200">
                <a:solidFill>
                  <a:srgbClr val="898989"/>
                </a:solidFill>
                <a:latin typeface="Arial" pitchFamily="34" charset="0"/>
                <a:ea typeface="宋体" pitchFamily="2" charset="-122"/>
              </a:rPr>
              <a:pPr lvl="0" indent="-342900"/>
              <a:t>2019/12/16</a:t>
            </a:fld>
            <a:endParaRPr lang="zh-CN" altLang="en-US" sz="1200">
              <a:solidFill>
                <a:srgbClr val="898989"/>
              </a:solidFill>
              <a:latin typeface="Arial" pitchFamily="34" charset="0"/>
              <a:ea typeface="宋体" pitchFamily="2" charset="-122"/>
            </a:endParaRPr>
          </a:p>
        </p:txBody>
      </p:sp>
      <p:sp>
        <p:nvSpPr>
          <p:cNvPr id="1049079" name="灯片编号占位符 1049078"/>
          <p:cNvSpPr>
            <a:spLocks noGrp="1"/>
          </p:cNvSpPr>
          <p:nvPr>
            <p:ph type="sldNum" sz="quarter" idx="4294967295"/>
          </p:nvPr>
        </p:nvSpPr>
        <p:spPr>
          <a:xfrm>
            <a:off x="64579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r"/>
            <a:fld id="{566ABCEB-ACFC-4714-9973-3DA970169C29}" type="slidenum">
              <a:rPr lang="zh-CN" altLang="en-US" sz="1200">
                <a:solidFill>
                  <a:srgbClr val="898989"/>
                </a:solidFill>
                <a:latin typeface="Arial" pitchFamily="34" charset="0"/>
                <a:ea typeface="宋体" pitchFamily="2" charset="-122"/>
              </a:rPr>
              <a:pPr lvl="0" indent="-342900" algn="r"/>
              <a:t>‹#›</a:t>
            </a:fld>
            <a:endParaRPr lang="zh-CN" altLang="en-US" sz="1200">
              <a:solidFill>
                <a:srgbClr val="898989"/>
              </a:solidFill>
              <a:latin typeface="Arial" pitchFamily="34" charset="0"/>
              <a:ea typeface="宋体" pitchFamily="2" charset="-122"/>
            </a:endParaRPr>
          </a:p>
        </p:txBody>
      </p:sp>
      <p:sp>
        <p:nvSpPr>
          <p:cNvPr id="1049078" name="页脚占位符 1049077"/>
          <p:cNvSpPr>
            <a:spLocks noGrp="1"/>
          </p:cNvSpPr>
          <p:nvPr>
            <p:ph type="ftr" sz="quarter" idx="4294967295"/>
          </p:nvPr>
        </p:nvSpPr>
        <p:spPr>
          <a:xfrm>
            <a:off x="3028950" y="6356350"/>
            <a:ext cx="30861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200">
              <a:solidFill>
                <a:srgbClr val="898989"/>
              </a:solidFill>
              <a:latin typeface="Arial" pitchFamily="34" charset="0"/>
              <a:ea typeface="宋体" pitchFamily="2" charset="-122"/>
            </a:endParaRPr>
          </a:p>
        </p:txBody>
      </p:sp>
    </p:spTree>
  </p:cSld>
  <p:clrMapOvr>
    <a:masterClrMapping/>
  </p:clrMapOvr>
</p:sldLayout>
</file>

<file path=ppt/slideLayouts/slideLayout23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1048802" name="Title 1"/>
          <p:cNvSpPr>
            <a:spLocks noGrp="1"/>
          </p:cNvSpPr>
          <p:nvPr>
            <p:ph type="ctrTitle"/>
          </p:nvPr>
        </p:nvSpPr>
        <p:spPr>
          <a:xfrm>
            <a:off x="1143000" y="1122363"/>
            <a:ext cx="6858000" cy="2387600"/>
          </a:xfrm>
        </p:spPr>
        <p:txBody>
          <a:bodyPr anchor="b"/>
          <a:lstStyle>
            <a:lvl1pPr>
              <a:defRPr sz="6000"/>
            </a:lvl1pPr>
          </a:lstStyle>
          <a:p>
            <a:r>
              <a:rPr lang="en-US" altLang="zh-CN" smtClean="0"/>
              <a:t>单击此处编辑母版标题样式</a:t>
            </a:r>
            <a:endParaRPr lang="zh-CN" altLang="en-US"/>
          </a:p>
        </p:txBody>
      </p:sp>
      <p:sp>
        <p:nvSpPr>
          <p:cNvPr id="104880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ltLang="zh-CN" smtClean="0"/>
              <a:t>单击此处编辑母版副标题样式</a:t>
            </a:r>
            <a:endParaRPr lang="zh-CN" altLang="en-US"/>
          </a:p>
        </p:txBody>
      </p:sp>
      <p:sp>
        <p:nvSpPr>
          <p:cNvPr id="1048799" name="日期占位符 1048798"/>
          <p:cNvSpPr>
            <a:spLocks noGrp="1"/>
          </p:cNvSpPr>
          <p:nvPr>
            <p:ph type="dt" sz="half" idx="4294967295"/>
          </p:nvPr>
        </p:nvSpPr>
        <p:spPr>
          <a:xfrm>
            <a:off x="6286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fld id="{566ABCEB-ACFC-4714-9973-3DA970169C29}" type="datetime1">
              <a:rPr lang="zh-CN" altLang="en-US" sz="1200">
                <a:solidFill>
                  <a:srgbClr val="898989"/>
                </a:solidFill>
                <a:latin typeface="Arial" pitchFamily="34" charset="0"/>
                <a:ea typeface="宋体" pitchFamily="2" charset="-122"/>
              </a:rPr>
              <a:pPr lvl="0" indent="-342900"/>
              <a:t>2019/12/16</a:t>
            </a:fld>
            <a:endParaRPr lang="zh-CN" altLang="en-US" sz="1200">
              <a:solidFill>
                <a:srgbClr val="898989"/>
              </a:solidFill>
              <a:latin typeface="Arial" pitchFamily="34" charset="0"/>
              <a:ea typeface="宋体" pitchFamily="2" charset="-122"/>
            </a:endParaRPr>
          </a:p>
        </p:txBody>
      </p:sp>
      <p:sp>
        <p:nvSpPr>
          <p:cNvPr id="1048801" name="灯片编号占位符 1048800"/>
          <p:cNvSpPr>
            <a:spLocks noGrp="1"/>
          </p:cNvSpPr>
          <p:nvPr>
            <p:ph type="sldNum" sz="quarter" idx="4294967295"/>
          </p:nvPr>
        </p:nvSpPr>
        <p:spPr>
          <a:xfrm>
            <a:off x="64579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r"/>
            <a:fld id="{566ABCEB-ACFC-4714-9973-3DA970169C29}" type="slidenum">
              <a:rPr lang="zh-CN" altLang="en-US" sz="1200">
                <a:solidFill>
                  <a:srgbClr val="898989"/>
                </a:solidFill>
                <a:latin typeface="Arial" pitchFamily="34" charset="0"/>
                <a:ea typeface="宋体" pitchFamily="2" charset="-122"/>
              </a:rPr>
              <a:pPr lvl="0" indent="-342900" algn="r"/>
              <a:t>‹#›</a:t>
            </a:fld>
            <a:endParaRPr lang="zh-CN" altLang="en-US" sz="1200">
              <a:solidFill>
                <a:srgbClr val="898989"/>
              </a:solidFill>
              <a:latin typeface="Arial" pitchFamily="34" charset="0"/>
              <a:ea typeface="宋体" pitchFamily="2" charset="-122"/>
            </a:endParaRPr>
          </a:p>
        </p:txBody>
      </p:sp>
      <p:sp>
        <p:nvSpPr>
          <p:cNvPr id="1048800" name="页脚占位符 1048799"/>
          <p:cNvSpPr>
            <a:spLocks noGrp="1"/>
          </p:cNvSpPr>
          <p:nvPr>
            <p:ph type="ftr" sz="quarter" idx="4294967295"/>
          </p:nvPr>
        </p:nvSpPr>
        <p:spPr>
          <a:xfrm>
            <a:off x="3028950" y="6356350"/>
            <a:ext cx="30861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200">
              <a:solidFill>
                <a:srgbClr val="898989"/>
              </a:solidFill>
              <a:latin typeface="Arial" pitchFamily="34" charset="0"/>
              <a:ea typeface="宋体" pitchFamily="2" charset="-122"/>
            </a:endParaRPr>
          </a:p>
        </p:txBody>
      </p:sp>
    </p:spTree>
  </p:cSld>
  <p:clrMapOvr>
    <a:masterClrMapping/>
  </p:clrMapOvr>
</p:sldLayout>
</file>

<file path=ppt/slideLayouts/slideLayout23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1048804" name="Title 1"/>
          <p:cNvSpPr>
            <a:spLocks noGrp="1"/>
          </p:cNvSpPr>
          <p:nvPr>
            <p:ph type="title"/>
          </p:nvPr>
        </p:nvSpPr>
        <p:spPr/>
        <p:txBody>
          <a:bodyPr/>
          <a:lstStyle/>
          <a:p>
            <a:r>
              <a:rPr lang="en-US" altLang="zh-CN" smtClean="0"/>
              <a:t>单击此处编辑母版标题样式</a:t>
            </a:r>
            <a:endParaRPr lang="zh-CN" altLang="en-US"/>
          </a:p>
        </p:txBody>
      </p:sp>
      <p:sp>
        <p:nvSpPr>
          <p:cNvPr id="1048805" name="Content Placeholder 2"/>
          <p:cNvSpPr>
            <a:spLocks noGrp="1"/>
          </p:cNvSpPr>
          <p:nvPr>
            <p:ph idx="1"/>
          </p:nvPr>
        </p:nvSpPr>
        <p:spPr/>
        <p:txBody>
          <a:bodyPr/>
          <a:lstStyle/>
          <a:p>
            <a:pPr lvl="0"/>
            <a:r>
              <a:rPr lang="en-US" altLang="zh-CN" smtClean="0"/>
              <a:t>单击此处编辑母版文本样式</a:t>
            </a:r>
          </a:p>
          <a:p>
            <a:pPr lvl="1"/>
            <a:r>
              <a:rPr lang="en-US" altLang="zh-CN" smtClean="0"/>
              <a:t>第二级</a:t>
            </a:r>
          </a:p>
          <a:p>
            <a:pPr lvl="2"/>
            <a:r>
              <a:rPr lang="en-US" altLang="zh-CN" smtClean="0"/>
              <a:t>第三级</a:t>
            </a:r>
          </a:p>
          <a:p>
            <a:pPr lvl="3"/>
            <a:r>
              <a:rPr lang="en-US" altLang="zh-CN" smtClean="0"/>
              <a:t>第四级</a:t>
            </a:r>
          </a:p>
          <a:p>
            <a:pPr lvl="4"/>
            <a:r>
              <a:rPr lang="en-US" altLang="zh-CN" smtClean="0"/>
              <a:t>第五级</a:t>
            </a:r>
          </a:p>
        </p:txBody>
      </p:sp>
      <p:sp>
        <p:nvSpPr>
          <p:cNvPr id="1048799" name="日期占位符 1048798"/>
          <p:cNvSpPr>
            <a:spLocks noGrp="1"/>
          </p:cNvSpPr>
          <p:nvPr>
            <p:ph type="dt" sz="half" idx="4294967295"/>
          </p:nvPr>
        </p:nvSpPr>
        <p:spPr>
          <a:xfrm>
            <a:off x="6286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fld id="{566ABCEB-ACFC-4714-9973-3DA970169C29}" type="datetime1">
              <a:rPr lang="zh-CN" altLang="en-US" sz="1200">
                <a:solidFill>
                  <a:srgbClr val="898989"/>
                </a:solidFill>
                <a:latin typeface="Arial" pitchFamily="34" charset="0"/>
                <a:ea typeface="宋体" pitchFamily="2" charset="-122"/>
              </a:rPr>
              <a:pPr lvl="0" indent="-342900"/>
              <a:t>2019/12/16</a:t>
            </a:fld>
            <a:endParaRPr lang="zh-CN" altLang="en-US" sz="1200">
              <a:solidFill>
                <a:srgbClr val="898989"/>
              </a:solidFill>
              <a:latin typeface="Arial" pitchFamily="34" charset="0"/>
              <a:ea typeface="宋体" pitchFamily="2" charset="-122"/>
            </a:endParaRPr>
          </a:p>
        </p:txBody>
      </p:sp>
      <p:sp>
        <p:nvSpPr>
          <p:cNvPr id="1048801" name="灯片编号占位符 1048800"/>
          <p:cNvSpPr>
            <a:spLocks noGrp="1"/>
          </p:cNvSpPr>
          <p:nvPr>
            <p:ph type="sldNum" sz="quarter" idx="4294967295"/>
          </p:nvPr>
        </p:nvSpPr>
        <p:spPr>
          <a:xfrm>
            <a:off x="64579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r"/>
            <a:fld id="{566ABCEB-ACFC-4714-9973-3DA970169C29}" type="slidenum">
              <a:rPr lang="zh-CN" altLang="en-US" sz="1200">
                <a:solidFill>
                  <a:srgbClr val="898989"/>
                </a:solidFill>
                <a:latin typeface="Arial" pitchFamily="34" charset="0"/>
                <a:ea typeface="宋体" pitchFamily="2" charset="-122"/>
              </a:rPr>
              <a:pPr lvl="0" indent="-342900" algn="r"/>
              <a:t>‹#›</a:t>
            </a:fld>
            <a:endParaRPr lang="zh-CN" altLang="en-US" sz="1200">
              <a:solidFill>
                <a:srgbClr val="898989"/>
              </a:solidFill>
              <a:latin typeface="Arial" pitchFamily="34" charset="0"/>
              <a:ea typeface="宋体" pitchFamily="2" charset="-122"/>
            </a:endParaRPr>
          </a:p>
        </p:txBody>
      </p:sp>
      <p:sp>
        <p:nvSpPr>
          <p:cNvPr id="1048800" name="页脚占位符 1048799"/>
          <p:cNvSpPr>
            <a:spLocks noGrp="1"/>
          </p:cNvSpPr>
          <p:nvPr>
            <p:ph type="ftr" sz="quarter" idx="4294967295"/>
          </p:nvPr>
        </p:nvSpPr>
        <p:spPr>
          <a:xfrm>
            <a:off x="3028950" y="6356350"/>
            <a:ext cx="30861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200">
              <a:solidFill>
                <a:srgbClr val="898989"/>
              </a:solidFill>
              <a:latin typeface="Arial" pitchFamily="34" charset="0"/>
              <a:ea typeface="宋体" pitchFamily="2" charset="-122"/>
            </a:endParaRPr>
          </a:p>
        </p:txBody>
      </p:sp>
    </p:spTree>
  </p:cSld>
  <p:clrMapOvr>
    <a:masterClrMapping/>
  </p:clrMapOvr>
</p:sldLayout>
</file>

<file path=ppt/slideLayouts/slideLayout23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1048806" name="Title 1"/>
          <p:cNvSpPr>
            <a:spLocks noGrp="1"/>
          </p:cNvSpPr>
          <p:nvPr>
            <p:ph type="title"/>
          </p:nvPr>
        </p:nvSpPr>
        <p:spPr>
          <a:xfrm>
            <a:off x="623887" y="1709738"/>
            <a:ext cx="7886700" cy="2852737"/>
          </a:xfrm>
        </p:spPr>
        <p:txBody>
          <a:bodyPr anchor="b"/>
          <a:lstStyle>
            <a:lvl1pPr>
              <a:defRPr sz="6000"/>
            </a:lvl1pPr>
          </a:lstStyle>
          <a:p>
            <a:r>
              <a:rPr lang="en-US" altLang="zh-CN" smtClean="0"/>
              <a:t>单击此处编辑母版标题样式</a:t>
            </a:r>
            <a:endParaRPr lang="zh-CN" altLang="en-US"/>
          </a:p>
        </p:txBody>
      </p:sp>
      <p:sp>
        <p:nvSpPr>
          <p:cNvPr id="1048807" name="Text Placeholder 2"/>
          <p:cNvSpPr>
            <a:spLocks noGrp="1"/>
          </p:cNvSpPr>
          <p:nvPr>
            <p:ph type="body" idx="1"/>
          </p:nvPr>
        </p:nvSpPr>
        <p:spPr>
          <a:xfrm>
            <a:off x="623887"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ltLang="zh-CN" smtClean="0"/>
              <a:t>单击此处编辑母版文本样式</a:t>
            </a:r>
          </a:p>
        </p:txBody>
      </p:sp>
      <p:sp>
        <p:nvSpPr>
          <p:cNvPr id="1048799" name="日期占位符 1048798"/>
          <p:cNvSpPr>
            <a:spLocks noGrp="1"/>
          </p:cNvSpPr>
          <p:nvPr>
            <p:ph type="dt" sz="half" idx="4294967295"/>
          </p:nvPr>
        </p:nvSpPr>
        <p:spPr>
          <a:xfrm>
            <a:off x="6286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fld id="{566ABCEB-ACFC-4714-9973-3DA970169C29}" type="datetime1">
              <a:rPr lang="zh-CN" altLang="en-US" sz="1200">
                <a:solidFill>
                  <a:srgbClr val="898989"/>
                </a:solidFill>
                <a:latin typeface="Arial" pitchFamily="34" charset="0"/>
                <a:ea typeface="宋体" pitchFamily="2" charset="-122"/>
              </a:rPr>
              <a:pPr lvl="0" indent="-342900"/>
              <a:t>2019/12/16</a:t>
            </a:fld>
            <a:endParaRPr lang="zh-CN" altLang="en-US" sz="1200">
              <a:solidFill>
                <a:srgbClr val="898989"/>
              </a:solidFill>
              <a:latin typeface="Arial" pitchFamily="34" charset="0"/>
              <a:ea typeface="宋体" pitchFamily="2" charset="-122"/>
            </a:endParaRPr>
          </a:p>
        </p:txBody>
      </p:sp>
      <p:sp>
        <p:nvSpPr>
          <p:cNvPr id="1048801" name="灯片编号占位符 1048800"/>
          <p:cNvSpPr>
            <a:spLocks noGrp="1"/>
          </p:cNvSpPr>
          <p:nvPr>
            <p:ph type="sldNum" sz="quarter" idx="4294967295"/>
          </p:nvPr>
        </p:nvSpPr>
        <p:spPr>
          <a:xfrm>
            <a:off x="64579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r"/>
            <a:fld id="{566ABCEB-ACFC-4714-9973-3DA970169C29}" type="slidenum">
              <a:rPr lang="zh-CN" altLang="en-US" sz="1200">
                <a:solidFill>
                  <a:srgbClr val="898989"/>
                </a:solidFill>
                <a:latin typeface="Arial" pitchFamily="34" charset="0"/>
                <a:ea typeface="宋体" pitchFamily="2" charset="-122"/>
              </a:rPr>
              <a:pPr lvl="0" indent="-342900" algn="r"/>
              <a:t>‹#›</a:t>
            </a:fld>
            <a:endParaRPr lang="zh-CN" altLang="en-US" sz="1200">
              <a:solidFill>
                <a:srgbClr val="898989"/>
              </a:solidFill>
              <a:latin typeface="Arial" pitchFamily="34" charset="0"/>
              <a:ea typeface="宋体" pitchFamily="2" charset="-122"/>
            </a:endParaRPr>
          </a:p>
        </p:txBody>
      </p:sp>
      <p:sp>
        <p:nvSpPr>
          <p:cNvPr id="1048800" name="页脚占位符 1048799"/>
          <p:cNvSpPr>
            <a:spLocks noGrp="1"/>
          </p:cNvSpPr>
          <p:nvPr>
            <p:ph type="ftr" sz="quarter" idx="4294967295"/>
          </p:nvPr>
        </p:nvSpPr>
        <p:spPr>
          <a:xfrm>
            <a:off x="3028950" y="6356350"/>
            <a:ext cx="30861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200">
              <a:solidFill>
                <a:srgbClr val="898989"/>
              </a:solidFill>
              <a:latin typeface="Arial" pitchFamily="34" charset="0"/>
              <a:ea typeface="宋体" pitchFamily="2" charset="-122"/>
            </a:endParaRPr>
          </a:p>
        </p:txBody>
      </p:sp>
    </p:spTree>
  </p:cSld>
  <p:clrMapOvr>
    <a:masterClrMapping/>
  </p:clrMapOvr>
</p:sldLayout>
</file>

<file path=ppt/slideLayouts/slideLayout23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1048808" name="Title 1"/>
          <p:cNvSpPr>
            <a:spLocks noGrp="1"/>
          </p:cNvSpPr>
          <p:nvPr>
            <p:ph type="title"/>
          </p:nvPr>
        </p:nvSpPr>
        <p:spPr/>
        <p:txBody>
          <a:bodyPr/>
          <a:lstStyle/>
          <a:p>
            <a:r>
              <a:rPr lang="en-US" altLang="zh-CN" smtClean="0"/>
              <a:t>单击此处编辑母版标题样式</a:t>
            </a:r>
            <a:endParaRPr lang="zh-CN" altLang="en-US"/>
          </a:p>
        </p:txBody>
      </p:sp>
      <p:sp>
        <p:nvSpPr>
          <p:cNvPr id="1048809" name="Content Placeholder 2"/>
          <p:cNvSpPr>
            <a:spLocks noGrp="1"/>
          </p:cNvSpPr>
          <p:nvPr>
            <p:ph sz="half" idx="1"/>
          </p:nvPr>
        </p:nvSpPr>
        <p:spPr>
          <a:xfrm>
            <a:off x="628650" y="1825625"/>
            <a:ext cx="3886200" cy="4351338"/>
          </a:xfrm>
        </p:spPr>
        <p:txBody>
          <a:bodyPr/>
          <a:lstStyle/>
          <a:p>
            <a:pPr lvl="0"/>
            <a:r>
              <a:rPr lang="en-US" altLang="zh-CN" smtClean="0"/>
              <a:t>单击此处编辑母版文本样式</a:t>
            </a:r>
          </a:p>
          <a:p>
            <a:pPr lvl="1"/>
            <a:r>
              <a:rPr lang="en-US" altLang="zh-CN" smtClean="0"/>
              <a:t>第二级</a:t>
            </a:r>
          </a:p>
          <a:p>
            <a:pPr lvl="2"/>
            <a:r>
              <a:rPr lang="en-US" altLang="zh-CN" smtClean="0"/>
              <a:t>第三级</a:t>
            </a:r>
          </a:p>
          <a:p>
            <a:pPr lvl="3"/>
            <a:r>
              <a:rPr lang="en-US" altLang="zh-CN" smtClean="0"/>
              <a:t>第四级</a:t>
            </a:r>
          </a:p>
          <a:p>
            <a:pPr lvl="4"/>
            <a:r>
              <a:rPr lang="en-US" altLang="zh-CN" smtClean="0"/>
              <a:t>第五级</a:t>
            </a:r>
          </a:p>
        </p:txBody>
      </p:sp>
      <p:sp>
        <p:nvSpPr>
          <p:cNvPr id="1048810" name="Content Placeholder 3"/>
          <p:cNvSpPr>
            <a:spLocks noGrp="1"/>
          </p:cNvSpPr>
          <p:nvPr>
            <p:ph sz="half" idx="2"/>
          </p:nvPr>
        </p:nvSpPr>
        <p:spPr>
          <a:xfrm>
            <a:off x="4629150" y="1825625"/>
            <a:ext cx="3886200" cy="4351338"/>
          </a:xfrm>
        </p:spPr>
        <p:txBody>
          <a:bodyPr/>
          <a:lstStyle/>
          <a:p>
            <a:pPr lvl="0"/>
            <a:r>
              <a:rPr lang="en-US" altLang="zh-CN" smtClean="0"/>
              <a:t>单击此处编辑母版文本样式</a:t>
            </a:r>
          </a:p>
          <a:p>
            <a:pPr lvl="1"/>
            <a:r>
              <a:rPr lang="en-US" altLang="zh-CN" smtClean="0"/>
              <a:t>第二级</a:t>
            </a:r>
          </a:p>
          <a:p>
            <a:pPr lvl="2"/>
            <a:r>
              <a:rPr lang="en-US" altLang="zh-CN" smtClean="0"/>
              <a:t>第三级</a:t>
            </a:r>
          </a:p>
          <a:p>
            <a:pPr lvl="3"/>
            <a:r>
              <a:rPr lang="en-US" altLang="zh-CN" smtClean="0"/>
              <a:t>第四级</a:t>
            </a:r>
          </a:p>
          <a:p>
            <a:pPr lvl="4"/>
            <a:r>
              <a:rPr lang="en-US" altLang="zh-CN" smtClean="0"/>
              <a:t>第五级</a:t>
            </a:r>
          </a:p>
        </p:txBody>
      </p:sp>
      <p:sp>
        <p:nvSpPr>
          <p:cNvPr id="1048799" name="日期占位符 1048798"/>
          <p:cNvSpPr>
            <a:spLocks noGrp="1"/>
          </p:cNvSpPr>
          <p:nvPr>
            <p:ph type="dt" sz="half" idx="4294967295"/>
          </p:nvPr>
        </p:nvSpPr>
        <p:spPr>
          <a:xfrm>
            <a:off x="6286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fld id="{566ABCEB-ACFC-4714-9973-3DA970169C29}" type="datetime1">
              <a:rPr lang="zh-CN" altLang="en-US" sz="1200">
                <a:solidFill>
                  <a:srgbClr val="898989"/>
                </a:solidFill>
                <a:latin typeface="Arial" pitchFamily="34" charset="0"/>
                <a:ea typeface="宋体" pitchFamily="2" charset="-122"/>
              </a:rPr>
              <a:pPr lvl="0" indent="-342900"/>
              <a:t>2019/12/16</a:t>
            </a:fld>
            <a:endParaRPr lang="zh-CN" altLang="en-US" sz="1200">
              <a:solidFill>
                <a:srgbClr val="898989"/>
              </a:solidFill>
              <a:latin typeface="Arial" pitchFamily="34" charset="0"/>
              <a:ea typeface="宋体" pitchFamily="2" charset="-122"/>
            </a:endParaRPr>
          </a:p>
        </p:txBody>
      </p:sp>
      <p:sp>
        <p:nvSpPr>
          <p:cNvPr id="1048801" name="灯片编号占位符 1048800"/>
          <p:cNvSpPr>
            <a:spLocks noGrp="1"/>
          </p:cNvSpPr>
          <p:nvPr>
            <p:ph type="sldNum" sz="quarter" idx="4294967295"/>
          </p:nvPr>
        </p:nvSpPr>
        <p:spPr>
          <a:xfrm>
            <a:off x="64579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r"/>
            <a:fld id="{566ABCEB-ACFC-4714-9973-3DA970169C29}" type="slidenum">
              <a:rPr lang="zh-CN" altLang="en-US" sz="1200">
                <a:solidFill>
                  <a:srgbClr val="898989"/>
                </a:solidFill>
                <a:latin typeface="Arial" pitchFamily="34" charset="0"/>
                <a:ea typeface="宋体" pitchFamily="2" charset="-122"/>
              </a:rPr>
              <a:pPr lvl="0" indent="-342900" algn="r"/>
              <a:t>‹#›</a:t>
            </a:fld>
            <a:endParaRPr lang="zh-CN" altLang="en-US" sz="1200">
              <a:solidFill>
                <a:srgbClr val="898989"/>
              </a:solidFill>
              <a:latin typeface="Arial" pitchFamily="34" charset="0"/>
              <a:ea typeface="宋体" pitchFamily="2" charset="-122"/>
            </a:endParaRPr>
          </a:p>
        </p:txBody>
      </p:sp>
      <p:sp>
        <p:nvSpPr>
          <p:cNvPr id="1048800" name="页脚占位符 1048799"/>
          <p:cNvSpPr>
            <a:spLocks noGrp="1"/>
          </p:cNvSpPr>
          <p:nvPr>
            <p:ph type="ftr" sz="quarter" idx="4294967295"/>
          </p:nvPr>
        </p:nvSpPr>
        <p:spPr>
          <a:xfrm>
            <a:off x="3028950" y="6356350"/>
            <a:ext cx="30861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200">
              <a:solidFill>
                <a:srgbClr val="898989"/>
              </a:solidFill>
              <a:latin typeface="Arial" pitchFamily="34" charset="0"/>
              <a:ea typeface="宋体" pitchFamily="2" charset="-122"/>
            </a:endParaRPr>
          </a:p>
        </p:txBody>
      </p:sp>
    </p:spTree>
  </p:cSld>
  <p:clrMapOvr>
    <a:masterClrMapping/>
  </p:clrMapOvr>
</p:sldLayout>
</file>

<file path=ppt/slideLayouts/slideLayout23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1048811" name="Title 1"/>
          <p:cNvSpPr>
            <a:spLocks noGrp="1"/>
          </p:cNvSpPr>
          <p:nvPr>
            <p:ph type="title"/>
          </p:nvPr>
        </p:nvSpPr>
        <p:spPr>
          <a:xfrm>
            <a:off x="629841" y="365125"/>
            <a:ext cx="7886700" cy="1325563"/>
          </a:xfrm>
        </p:spPr>
        <p:txBody>
          <a:bodyPr/>
          <a:lstStyle/>
          <a:p>
            <a:r>
              <a:rPr lang="en-US" altLang="zh-CN" smtClean="0"/>
              <a:t>单击此处编辑母版标题样式</a:t>
            </a:r>
            <a:endParaRPr lang="zh-CN" altLang="en-US"/>
          </a:p>
        </p:txBody>
      </p:sp>
      <p:sp>
        <p:nvSpPr>
          <p:cNvPr id="1048812" name="Text Placeholder 2"/>
          <p:cNvSpPr>
            <a:spLocks noGrp="1"/>
          </p:cNvSpPr>
          <p:nvPr>
            <p:ph type="body" idx="1"/>
          </p:nvPr>
        </p:nvSpPr>
        <p:spPr>
          <a:xfrm>
            <a:off x="629841"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smtClean="0"/>
              <a:t>单击此处编辑母版文本样式</a:t>
            </a:r>
          </a:p>
        </p:txBody>
      </p:sp>
      <p:sp>
        <p:nvSpPr>
          <p:cNvPr id="1048813" name="Content Placeholder 3"/>
          <p:cNvSpPr>
            <a:spLocks noGrp="1"/>
          </p:cNvSpPr>
          <p:nvPr>
            <p:ph sz="half" idx="2"/>
          </p:nvPr>
        </p:nvSpPr>
        <p:spPr>
          <a:xfrm>
            <a:off x="629841" y="2505075"/>
            <a:ext cx="3868340" cy="3684588"/>
          </a:xfrm>
        </p:spPr>
        <p:txBody>
          <a:bodyPr/>
          <a:lstStyle/>
          <a:p>
            <a:pPr lvl="0"/>
            <a:r>
              <a:rPr lang="en-US" altLang="zh-CN" smtClean="0"/>
              <a:t>单击此处编辑母版文本样式</a:t>
            </a:r>
          </a:p>
          <a:p>
            <a:pPr lvl="1"/>
            <a:r>
              <a:rPr lang="en-US" altLang="zh-CN" smtClean="0"/>
              <a:t>第二级</a:t>
            </a:r>
          </a:p>
          <a:p>
            <a:pPr lvl="2"/>
            <a:r>
              <a:rPr lang="en-US" altLang="zh-CN" smtClean="0"/>
              <a:t>第三级</a:t>
            </a:r>
          </a:p>
          <a:p>
            <a:pPr lvl="3"/>
            <a:r>
              <a:rPr lang="en-US" altLang="zh-CN" smtClean="0"/>
              <a:t>第四级</a:t>
            </a:r>
          </a:p>
          <a:p>
            <a:pPr lvl="4"/>
            <a:r>
              <a:rPr lang="en-US" altLang="zh-CN" smtClean="0"/>
              <a:t>第五级</a:t>
            </a:r>
          </a:p>
        </p:txBody>
      </p:sp>
      <p:sp>
        <p:nvSpPr>
          <p:cNvPr id="1048814"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smtClean="0"/>
              <a:t>单击此处编辑母版文本样式</a:t>
            </a:r>
          </a:p>
        </p:txBody>
      </p:sp>
      <p:sp>
        <p:nvSpPr>
          <p:cNvPr id="1048815" name="Content Placeholder 5"/>
          <p:cNvSpPr>
            <a:spLocks noGrp="1"/>
          </p:cNvSpPr>
          <p:nvPr>
            <p:ph sz="quarter" idx="4"/>
          </p:nvPr>
        </p:nvSpPr>
        <p:spPr>
          <a:xfrm>
            <a:off x="4629150" y="2505075"/>
            <a:ext cx="3887391" cy="3684588"/>
          </a:xfrm>
        </p:spPr>
        <p:txBody>
          <a:bodyPr/>
          <a:lstStyle/>
          <a:p>
            <a:pPr lvl="0"/>
            <a:r>
              <a:rPr lang="en-US" altLang="zh-CN" smtClean="0"/>
              <a:t>单击此处编辑母版文本样式</a:t>
            </a:r>
          </a:p>
          <a:p>
            <a:pPr lvl="1"/>
            <a:r>
              <a:rPr lang="en-US" altLang="zh-CN" smtClean="0"/>
              <a:t>第二级</a:t>
            </a:r>
          </a:p>
          <a:p>
            <a:pPr lvl="2"/>
            <a:r>
              <a:rPr lang="en-US" altLang="zh-CN" smtClean="0"/>
              <a:t>第三级</a:t>
            </a:r>
          </a:p>
          <a:p>
            <a:pPr lvl="3"/>
            <a:r>
              <a:rPr lang="en-US" altLang="zh-CN" smtClean="0"/>
              <a:t>第四级</a:t>
            </a:r>
          </a:p>
          <a:p>
            <a:pPr lvl="4"/>
            <a:r>
              <a:rPr lang="en-US" altLang="zh-CN" smtClean="0"/>
              <a:t>第五级</a:t>
            </a:r>
          </a:p>
        </p:txBody>
      </p:sp>
      <p:sp>
        <p:nvSpPr>
          <p:cNvPr id="1048799" name="日期占位符 1048798"/>
          <p:cNvSpPr>
            <a:spLocks noGrp="1"/>
          </p:cNvSpPr>
          <p:nvPr>
            <p:ph type="dt" sz="half" idx="4294967295"/>
          </p:nvPr>
        </p:nvSpPr>
        <p:spPr>
          <a:xfrm>
            <a:off x="6286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fld id="{566ABCEB-ACFC-4714-9973-3DA970169C29}" type="datetime1">
              <a:rPr lang="zh-CN" altLang="en-US" sz="1200">
                <a:solidFill>
                  <a:srgbClr val="898989"/>
                </a:solidFill>
                <a:latin typeface="Arial" pitchFamily="34" charset="0"/>
                <a:ea typeface="宋体" pitchFamily="2" charset="-122"/>
              </a:rPr>
              <a:pPr lvl="0" indent="-342900"/>
              <a:t>2019/12/16</a:t>
            </a:fld>
            <a:endParaRPr lang="zh-CN" altLang="en-US" sz="1200">
              <a:solidFill>
                <a:srgbClr val="898989"/>
              </a:solidFill>
              <a:latin typeface="Arial" pitchFamily="34" charset="0"/>
              <a:ea typeface="宋体" pitchFamily="2" charset="-122"/>
            </a:endParaRPr>
          </a:p>
        </p:txBody>
      </p:sp>
      <p:sp>
        <p:nvSpPr>
          <p:cNvPr id="1048801" name="灯片编号占位符 1048800"/>
          <p:cNvSpPr>
            <a:spLocks noGrp="1"/>
          </p:cNvSpPr>
          <p:nvPr>
            <p:ph type="sldNum" sz="quarter" idx="4294967295"/>
          </p:nvPr>
        </p:nvSpPr>
        <p:spPr>
          <a:xfrm>
            <a:off x="64579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r"/>
            <a:fld id="{566ABCEB-ACFC-4714-9973-3DA970169C29}" type="slidenum">
              <a:rPr lang="zh-CN" altLang="en-US" sz="1200">
                <a:solidFill>
                  <a:srgbClr val="898989"/>
                </a:solidFill>
                <a:latin typeface="Arial" pitchFamily="34" charset="0"/>
                <a:ea typeface="宋体" pitchFamily="2" charset="-122"/>
              </a:rPr>
              <a:pPr lvl="0" indent="-342900" algn="r"/>
              <a:t>‹#›</a:t>
            </a:fld>
            <a:endParaRPr lang="zh-CN" altLang="en-US" sz="1200">
              <a:solidFill>
                <a:srgbClr val="898989"/>
              </a:solidFill>
              <a:latin typeface="Arial" pitchFamily="34" charset="0"/>
              <a:ea typeface="宋体" pitchFamily="2" charset="-122"/>
            </a:endParaRPr>
          </a:p>
        </p:txBody>
      </p:sp>
      <p:sp>
        <p:nvSpPr>
          <p:cNvPr id="1048800" name="页脚占位符 1048799"/>
          <p:cNvSpPr>
            <a:spLocks noGrp="1"/>
          </p:cNvSpPr>
          <p:nvPr>
            <p:ph type="ftr" sz="quarter" idx="4294967295"/>
          </p:nvPr>
        </p:nvSpPr>
        <p:spPr>
          <a:xfrm>
            <a:off x="3028950" y="6356350"/>
            <a:ext cx="30861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200">
              <a:solidFill>
                <a:srgbClr val="898989"/>
              </a:solidFill>
              <a:latin typeface="Arial" pitchFamily="34" charset="0"/>
              <a:ea typeface="宋体" pitchFamily="2" charset="-122"/>
            </a:endParaRPr>
          </a:p>
        </p:txBody>
      </p:sp>
    </p:spTree>
  </p:cSld>
  <p:clrMapOvr>
    <a:masterClrMapping/>
  </p:clrMapOvr>
</p:sldLayout>
</file>

<file path=ppt/slideLayouts/slideLayout23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1048816" name="Title 1"/>
          <p:cNvSpPr>
            <a:spLocks noGrp="1"/>
          </p:cNvSpPr>
          <p:nvPr>
            <p:ph type="title"/>
          </p:nvPr>
        </p:nvSpPr>
        <p:spPr/>
        <p:txBody>
          <a:bodyPr/>
          <a:lstStyle/>
          <a:p>
            <a:r>
              <a:rPr lang="en-US" altLang="zh-CN" smtClean="0"/>
              <a:t>单击此处编辑母版标题样式</a:t>
            </a:r>
            <a:endParaRPr lang="zh-CN" altLang="en-US"/>
          </a:p>
        </p:txBody>
      </p:sp>
      <p:sp>
        <p:nvSpPr>
          <p:cNvPr id="1048799" name="日期占位符 1048798"/>
          <p:cNvSpPr>
            <a:spLocks noGrp="1"/>
          </p:cNvSpPr>
          <p:nvPr>
            <p:ph type="dt" sz="half" idx="4294967295"/>
          </p:nvPr>
        </p:nvSpPr>
        <p:spPr>
          <a:xfrm>
            <a:off x="6286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fld id="{566ABCEB-ACFC-4714-9973-3DA970169C29}" type="datetime1">
              <a:rPr lang="zh-CN" altLang="en-US" sz="1200">
                <a:solidFill>
                  <a:srgbClr val="898989"/>
                </a:solidFill>
                <a:latin typeface="Arial" pitchFamily="34" charset="0"/>
                <a:ea typeface="宋体" pitchFamily="2" charset="-122"/>
              </a:rPr>
              <a:pPr lvl="0" indent="-342900"/>
              <a:t>2019/12/16</a:t>
            </a:fld>
            <a:endParaRPr lang="zh-CN" altLang="en-US" sz="1200">
              <a:solidFill>
                <a:srgbClr val="898989"/>
              </a:solidFill>
              <a:latin typeface="Arial" pitchFamily="34" charset="0"/>
              <a:ea typeface="宋体" pitchFamily="2" charset="-122"/>
            </a:endParaRPr>
          </a:p>
        </p:txBody>
      </p:sp>
      <p:sp>
        <p:nvSpPr>
          <p:cNvPr id="1048801" name="灯片编号占位符 1048800"/>
          <p:cNvSpPr>
            <a:spLocks noGrp="1"/>
          </p:cNvSpPr>
          <p:nvPr>
            <p:ph type="sldNum" sz="quarter" idx="4294967295"/>
          </p:nvPr>
        </p:nvSpPr>
        <p:spPr>
          <a:xfrm>
            <a:off x="64579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r"/>
            <a:fld id="{566ABCEB-ACFC-4714-9973-3DA970169C29}" type="slidenum">
              <a:rPr lang="zh-CN" altLang="en-US" sz="1200">
                <a:solidFill>
                  <a:srgbClr val="898989"/>
                </a:solidFill>
                <a:latin typeface="Arial" pitchFamily="34" charset="0"/>
                <a:ea typeface="宋体" pitchFamily="2" charset="-122"/>
              </a:rPr>
              <a:pPr lvl="0" indent="-342900" algn="r"/>
              <a:t>‹#›</a:t>
            </a:fld>
            <a:endParaRPr lang="zh-CN" altLang="en-US" sz="1200">
              <a:solidFill>
                <a:srgbClr val="898989"/>
              </a:solidFill>
              <a:latin typeface="Arial" pitchFamily="34" charset="0"/>
              <a:ea typeface="宋体" pitchFamily="2" charset="-122"/>
            </a:endParaRPr>
          </a:p>
        </p:txBody>
      </p:sp>
      <p:sp>
        <p:nvSpPr>
          <p:cNvPr id="1048800" name="页脚占位符 1048799"/>
          <p:cNvSpPr>
            <a:spLocks noGrp="1"/>
          </p:cNvSpPr>
          <p:nvPr>
            <p:ph type="ftr" sz="quarter" idx="4294967295"/>
          </p:nvPr>
        </p:nvSpPr>
        <p:spPr>
          <a:xfrm>
            <a:off x="3028950" y="6356350"/>
            <a:ext cx="30861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200">
              <a:solidFill>
                <a:srgbClr val="898989"/>
              </a:solidFill>
              <a:latin typeface="Arial" pitchFamily="34" charset="0"/>
              <a:ea typeface="宋体" pitchFamily="2" charset="-122"/>
            </a:endParaRPr>
          </a:p>
        </p:txBody>
      </p:sp>
    </p:spTree>
  </p:cSld>
  <p:clrMapOvr>
    <a:masterClrMapping/>
  </p:clrMapOvr>
</p:sldLayout>
</file>

<file path=ppt/slideLayouts/slideLayout23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1048799" name="日期占位符 1048798"/>
          <p:cNvSpPr>
            <a:spLocks noGrp="1"/>
          </p:cNvSpPr>
          <p:nvPr>
            <p:ph type="dt" sz="half" idx="4294967295"/>
          </p:nvPr>
        </p:nvSpPr>
        <p:spPr>
          <a:xfrm>
            <a:off x="6286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fld id="{566ABCEB-ACFC-4714-9973-3DA970169C29}" type="datetime1">
              <a:rPr lang="zh-CN" altLang="en-US" sz="1200">
                <a:solidFill>
                  <a:srgbClr val="898989"/>
                </a:solidFill>
                <a:latin typeface="Arial" pitchFamily="34" charset="0"/>
                <a:ea typeface="宋体" pitchFamily="2" charset="-122"/>
              </a:rPr>
              <a:pPr lvl="0" indent="-342900"/>
              <a:t>2019/12/16</a:t>
            </a:fld>
            <a:endParaRPr lang="zh-CN" altLang="en-US" sz="1200">
              <a:solidFill>
                <a:srgbClr val="898989"/>
              </a:solidFill>
              <a:latin typeface="Arial" pitchFamily="34" charset="0"/>
              <a:ea typeface="宋体" pitchFamily="2" charset="-122"/>
            </a:endParaRPr>
          </a:p>
        </p:txBody>
      </p:sp>
      <p:sp>
        <p:nvSpPr>
          <p:cNvPr id="1048801" name="灯片编号占位符 1048800"/>
          <p:cNvSpPr>
            <a:spLocks noGrp="1"/>
          </p:cNvSpPr>
          <p:nvPr>
            <p:ph type="sldNum" sz="quarter" idx="4294967295"/>
          </p:nvPr>
        </p:nvSpPr>
        <p:spPr>
          <a:xfrm>
            <a:off x="64579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r"/>
            <a:fld id="{566ABCEB-ACFC-4714-9973-3DA970169C29}" type="slidenum">
              <a:rPr lang="zh-CN" altLang="en-US" sz="1200">
                <a:solidFill>
                  <a:srgbClr val="898989"/>
                </a:solidFill>
                <a:latin typeface="Arial" pitchFamily="34" charset="0"/>
                <a:ea typeface="宋体" pitchFamily="2" charset="-122"/>
              </a:rPr>
              <a:pPr lvl="0" indent="-342900" algn="r"/>
              <a:t>‹#›</a:t>
            </a:fld>
            <a:endParaRPr lang="zh-CN" altLang="en-US" sz="1200">
              <a:solidFill>
                <a:srgbClr val="898989"/>
              </a:solidFill>
              <a:latin typeface="Arial" pitchFamily="34" charset="0"/>
              <a:ea typeface="宋体" pitchFamily="2" charset="-122"/>
            </a:endParaRPr>
          </a:p>
        </p:txBody>
      </p:sp>
      <p:sp>
        <p:nvSpPr>
          <p:cNvPr id="1048800" name="页脚占位符 1048799"/>
          <p:cNvSpPr>
            <a:spLocks noGrp="1"/>
          </p:cNvSpPr>
          <p:nvPr>
            <p:ph type="ftr" sz="quarter" idx="4294967295"/>
          </p:nvPr>
        </p:nvSpPr>
        <p:spPr>
          <a:xfrm>
            <a:off x="3028950" y="6356350"/>
            <a:ext cx="30861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200">
              <a:solidFill>
                <a:srgbClr val="898989"/>
              </a:solidFill>
              <a:latin typeface="Arial" pitchFamily="34" charset="0"/>
              <a:ea typeface="宋体" pitchFamily="2" charset="-122"/>
            </a:endParaRPr>
          </a:p>
        </p:txBody>
      </p:sp>
    </p:spTree>
  </p:cSld>
  <p:clrMapOvr>
    <a:masterClrMapping/>
  </p:clrMapOvr>
</p:sldLayout>
</file>

<file path=ppt/slideLayouts/slideLayout239.xml><?xml version="1.0" encoding="utf-8"?>
<p:sldLayout xmlns:a="http://schemas.openxmlformats.org/drawingml/2006/main" xmlns:r="http://schemas.openxmlformats.org/officeDocument/2006/relationships" xmlns:p="http://schemas.openxmlformats.org/presentationml/2006/main" type="objTx" preserve="1">
  <p:cSld name="内容和标题">
    <p:spTree>
      <p:nvGrpSpPr>
        <p:cNvPr id="1" name=""/>
        <p:cNvGrpSpPr/>
        <p:nvPr/>
      </p:nvGrpSpPr>
      <p:grpSpPr>
        <a:xfrm>
          <a:off x="0" y="0"/>
          <a:ext cx="0" cy="0"/>
          <a:chOff x="0" y="0"/>
          <a:chExt cx="0" cy="0"/>
        </a:xfrm>
      </p:grpSpPr>
      <p:sp>
        <p:nvSpPr>
          <p:cNvPr id="1048817" name="Title 1"/>
          <p:cNvSpPr>
            <a:spLocks noGrp="1"/>
          </p:cNvSpPr>
          <p:nvPr>
            <p:ph type="title"/>
          </p:nvPr>
        </p:nvSpPr>
        <p:spPr>
          <a:xfrm>
            <a:off x="629841" y="457200"/>
            <a:ext cx="2949177" cy="1600200"/>
          </a:xfrm>
        </p:spPr>
        <p:txBody>
          <a:bodyPr anchor="b"/>
          <a:lstStyle>
            <a:lvl1pPr>
              <a:defRPr sz="3200"/>
            </a:lvl1pPr>
          </a:lstStyle>
          <a:p>
            <a:r>
              <a:rPr lang="en-US" altLang="zh-CN" smtClean="0"/>
              <a:t>单击此处编辑母版标题样式</a:t>
            </a:r>
            <a:endParaRPr lang="zh-CN" altLang="en-US"/>
          </a:p>
        </p:txBody>
      </p:sp>
      <p:sp>
        <p:nvSpPr>
          <p:cNvPr id="1048818" name="Text Placeholder 3"/>
          <p:cNvSpPr>
            <a:spLocks noGrp="1"/>
          </p:cNvSpPr>
          <p:nvPr>
            <p:ph type="body" sz="half" idx="2"/>
          </p:nvPr>
        </p:nvSpPr>
        <p:spPr>
          <a:xfrm>
            <a:off x="629841" y="2057400"/>
            <a:ext cx="294917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ltLang="zh-CN" smtClean="0"/>
              <a:t>单击此处编辑母版文本样式</a:t>
            </a:r>
          </a:p>
        </p:txBody>
      </p:sp>
      <p:sp>
        <p:nvSpPr>
          <p:cNvPr id="1048819" name="Content Placeholder 2"/>
          <p:cNvSpPr>
            <a:spLocks noGrp="1"/>
          </p:cNvSpPr>
          <p:nvPr>
            <p:ph idx="1"/>
          </p:nvPr>
        </p:nvSpPr>
        <p:spPr>
          <a:xfrm>
            <a:off x="3887391" y="987424"/>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ltLang="zh-CN" smtClean="0"/>
              <a:t>单击此处编辑母版文本样式</a:t>
            </a:r>
          </a:p>
          <a:p>
            <a:pPr lvl="1"/>
            <a:r>
              <a:rPr lang="en-US" altLang="zh-CN" smtClean="0"/>
              <a:t>第二级</a:t>
            </a:r>
          </a:p>
          <a:p>
            <a:pPr lvl="2"/>
            <a:r>
              <a:rPr lang="en-US" altLang="zh-CN" smtClean="0"/>
              <a:t>第三级</a:t>
            </a:r>
          </a:p>
          <a:p>
            <a:pPr lvl="3"/>
            <a:r>
              <a:rPr lang="en-US" altLang="zh-CN" smtClean="0"/>
              <a:t>第四级</a:t>
            </a:r>
          </a:p>
          <a:p>
            <a:pPr lvl="4"/>
            <a:r>
              <a:rPr lang="en-US" altLang="zh-CN" smtClean="0"/>
              <a:t>第五级</a:t>
            </a:r>
          </a:p>
        </p:txBody>
      </p:sp>
      <p:sp>
        <p:nvSpPr>
          <p:cNvPr id="1048799" name="日期占位符 1048798"/>
          <p:cNvSpPr>
            <a:spLocks noGrp="1"/>
          </p:cNvSpPr>
          <p:nvPr>
            <p:ph type="dt" sz="half" idx="4294967295"/>
          </p:nvPr>
        </p:nvSpPr>
        <p:spPr>
          <a:xfrm>
            <a:off x="6286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fld id="{566ABCEB-ACFC-4714-9973-3DA970169C29}" type="datetime1">
              <a:rPr lang="zh-CN" altLang="en-US" sz="1200">
                <a:solidFill>
                  <a:srgbClr val="898989"/>
                </a:solidFill>
                <a:latin typeface="Arial" pitchFamily="34" charset="0"/>
                <a:ea typeface="宋体" pitchFamily="2" charset="-122"/>
              </a:rPr>
              <a:pPr lvl="0" indent="-342900"/>
              <a:t>2019/12/16</a:t>
            </a:fld>
            <a:endParaRPr lang="zh-CN" altLang="en-US" sz="1200">
              <a:solidFill>
                <a:srgbClr val="898989"/>
              </a:solidFill>
              <a:latin typeface="Arial" pitchFamily="34" charset="0"/>
              <a:ea typeface="宋体" pitchFamily="2" charset="-122"/>
            </a:endParaRPr>
          </a:p>
        </p:txBody>
      </p:sp>
      <p:sp>
        <p:nvSpPr>
          <p:cNvPr id="1048801" name="灯片编号占位符 1048800"/>
          <p:cNvSpPr>
            <a:spLocks noGrp="1"/>
          </p:cNvSpPr>
          <p:nvPr>
            <p:ph type="sldNum" sz="quarter" idx="4294967295"/>
          </p:nvPr>
        </p:nvSpPr>
        <p:spPr>
          <a:xfrm>
            <a:off x="64579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r"/>
            <a:fld id="{566ABCEB-ACFC-4714-9973-3DA970169C29}" type="slidenum">
              <a:rPr lang="zh-CN" altLang="en-US" sz="1200">
                <a:solidFill>
                  <a:srgbClr val="898989"/>
                </a:solidFill>
                <a:latin typeface="Arial" pitchFamily="34" charset="0"/>
                <a:ea typeface="宋体" pitchFamily="2" charset="-122"/>
              </a:rPr>
              <a:pPr lvl="0" indent="-342900" algn="r"/>
              <a:t>‹#›</a:t>
            </a:fld>
            <a:endParaRPr lang="zh-CN" altLang="en-US" sz="1200">
              <a:solidFill>
                <a:srgbClr val="898989"/>
              </a:solidFill>
              <a:latin typeface="Arial" pitchFamily="34" charset="0"/>
              <a:ea typeface="宋体" pitchFamily="2" charset="-122"/>
            </a:endParaRPr>
          </a:p>
        </p:txBody>
      </p:sp>
      <p:sp>
        <p:nvSpPr>
          <p:cNvPr id="1048800" name="页脚占位符 1048799"/>
          <p:cNvSpPr>
            <a:spLocks noGrp="1"/>
          </p:cNvSpPr>
          <p:nvPr>
            <p:ph type="ftr" sz="quarter" idx="4294967295"/>
          </p:nvPr>
        </p:nvSpPr>
        <p:spPr>
          <a:xfrm>
            <a:off x="3028950" y="6356350"/>
            <a:ext cx="30861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200">
              <a:solidFill>
                <a:srgbClr val="898989"/>
              </a:solidFill>
              <a:latin typeface="Arial" pitchFamily="34" charset="0"/>
              <a:ea typeface="宋体" pitchFamily="2" charset="-122"/>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1048711" name="Title 1"/>
          <p:cNvSpPr>
            <a:spLocks noGrp="1"/>
          </p:cNvSpPr>
          <p:nvPr>
            <p:ph type="title"/>
          </p:nvPr>
        </p:nvSpPr>
        <p:spPr/>
        <p:txBody>
          <a:bodyPr/>
          <a:lstStyle/>
          <a:p>
            <a:r>
              <a:rPr lang="en-US" altLang="zh-CN" smtClean="0"/>
              <a:t>单击此处编辑母版标题样式</a:t>
            </a:r>
            <a:endParaRPr lang="zh-CN" altLang="en-US"/>
          </a:p>
        </p:txBody>
      </p:sp>
      <p:sp>
        <p:nvSpPr>
          <p:cNvPr id="1048712" name="Content Placeholder 2"/>
          <p:cNvSpPr>
            <a:spLocks noGrp="1"/>
          </p:cNvSpPr>
          <p:nvPr>
            <p:ph idx="1"/>
          </p:nvPr>
        </p:nvSpPr>
        <p:spPr/>
        <p:txBody>
          <a:bodyPr/>
          <a:lstStyle/>
          <a:p>
            <a:pPr lvl="0"/>
            <a:r>
              <a:rPr lang="en-US" altLang="zh-CN" smtClean="0"/>
              <a:t>单击此处编辑母版文本样式</a:t>
            </a:r>
          </a:p>
          <a:p>
            <a:pPr lvl="1"/>
            <a:r>
              <a:rPr lang="en-US" altLang="zh-CN" smtClean="0"/>
              <a:t>第二级</a:t>
            </a:r>
          </a:p>
          <a:p>
            <a:pPr lvl="2"/>
            <a:r>
              <a:rPr lang="en-US" altLang="zh-CN" smtClean="0"/>
              <a:t>第三级</a:t>
            </a:r>
          </a:p>
          <a:p>
            <a:pPr lvl="3"/>
            <a:r>
              <a:rPr lang="en-US" altLang="zh-CN" smtClean="0"/>
              <a:t>第四级</a:t>
            </a:r>
          </a:p>
          <a:p>
            <a:pPr lvl="4"/>
            <a:r>
              <a:rPr lang="en-US" altLang="zh-CN" smtClean="0"/>
              <a:t>第五级</a:t>
            </a:r>
          </a:p>
        </p:txBody>
      </p:sp>
      <p:sp>
        <p:nvSpPr>
          <p:cNvPr id="1048706" name="日期占位符 1048705"/>
          <p:cNvSpPr>
            <a:spLocks noGrp="1"/>
          </p:cNvSpPr>
          <p:nvPr>
            <p:ph type="dt" sz="half" idx="4294967295"/>
          </p:nvPr>
        </p:nvSpPr>
        <p:spPr>
          <a:xfrm>
            <a:off x="6286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fld id="{566ABCEB-ACFC-4714-9973-3DA970169C29}" type="datetime1">
              <a:rPr lang="zh-CN" altLang="en-US" sz="1200">
                <a:solidFill>
                  <a:srgbClr val="898989"/>
                </a:solidFill>
              </a:rPr>
              <a:pPr lvl="0" indent="-342900"/>
              <a:t>2019/12/16</a:t>
            </a:fld>
            <a:endParaRPr lang="zh-CN" altLang="en-US" sz="1200">
              <a:solidFill>
                <a:srgbClr val="898989"/>
              </a:solidFill>
            </a:endParaRPr>
          </a:p>
        </p:txBody>
      </p:sp>
      <p:sp>
        <p:nvSpPr>
          <p:cNvPr id="1048708" name="灯片编号占位符 1048707"/>
          <p:cNvSpPr>
            <a:spLocks noGrp="1"/>
          </p:cNvSpPr>
          <p:nvPr>
            <p:ph type="sldNum" sz="quarter" idx="4294967295"/>
          </p:nvPr>
        </p:nvSpPr>
        <p:spPr>
          <a:xfrm>
            <a:off x="64579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r"/>
            <a:fld id="{566ABCEB-ACFC-4714-9973-3DA970169C29}" type="slidenum">
              <a:rPr lang="zh-CN" altLang="en-US" sz="1200">
                <a:solidFill>
                  <a:srgbClr val="898989"/>
                </a:solidFill>
              </a:rPr>
              <a:pPr lvl="0" indent="-342900" algn="r"/>
              <a:t>‹#›</a:t>
            </a:fld>
            <a:endParaRPr lang="zh-CN" altLang="en-US" sz="1200">
              <a:solidFill>
                <a:srgbClr val="898989"/>
              </a:solidFill>
            </a:endParaRPr>
          </a:p>
        </p:txBody>
      </p:sp>
      <p:sp>
        <p:nvSpPr>
          <p:cNvPr id="1048707" name="页脚占位符 1048706"/>
          <p:cNvSpPr>
            <a:spLocks noGrp="1"/>
          </p:cNvSpPr>
          <p:nvPr>
            <p:ph type="ftr" sz="quarter" idx="4294967295"/>
          </p:nvPr>
        </p:nvSpPr>
        <p:spPr>
          <a:xfrm>
            <a:off x="3028950" y="6356350"/>
            <a:ext cx="30861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200">
              <a:solidFill>
                <a:srgbClr val="898989"/>
              </a:solidFill>
            </a:endParaRPr>
          </a:p>
        </p:txBody>
      </p:sp>
    </p:spTree>
  </p:cSld>
  <p:clrMapOvr>
    <a:masterClrMapping/>
  </p:clrMapOvr>
</p:sldLayout>
</file>

<file path=ppt/slideLayouts/slideLayout240.xml><?xml version="1.0" encoding="utf-8"?>
<p:sldLayout xmlns:a="http://schemas.openxmlformats.org/drawingml/2006/main" xmlns:r="http://schemas.openxmlformats.org/officeDocument/2006/relationships" xmlns:p="http://schemas.openxmlformats.org/presentationml/2006/main" type="picTx" preserve="1">
  <p:cSld name="图片和标题">
    <p:spTree>
      <p:nvGrpSpPr>
        <p:cNvPr id="1" name=""/>
        <p:cNvGrpSpPr/>
        <p:nvPr/>
      </p:nvGrpSpPr>
      <p:grpSpPr>
        <a:xfrm>
          <a:off x="0" y="0"/>
          <a:ext cx="0" cy="0"/>
          <a:chOff x="0" y="0"/>
          <a:chExt cx="0" cy="0"/>
        </a:xfrm>
      </p:grpSpPr>
      <p:sp>
        <p:nvSpPr>
          <p:cNvPr id="1048820" name="Title 1"/>
          <p:cNvSpPr>
            <a:spLocks noGrp="1"/>
          </p:cNvSpPr>
          <p:nvPr>
            <p:ph type="title"/>
          </p:nvPr>
        </p:nvSpPr>
        <p:spPr>
          <a:xfrm>
            <a:off x="629841" y="457200"/>
            <a:ext cx="2949177" cy="1600200"/>
          </a:xfrm>
        </p:spPr>
        <p:txBody>
          <a:bodyPr anchor="b"/>
          <a:lstStyle>
            <a:lvl1pPr>
              <a:defRPr sz="3200"/>
            </a:lvl1pPr>
          </a:lstStyle>
          <a:p>
            <a:r>
              <a:rPr lang="en-US" altLang="zh-CN" smtClean="0"/>
              <a:t>单击此处编辑母版标题样式</a:t>
            </a:r>
            <a:endParaRPr lang="zh-CN" altLang="en-US"/>
          </a:p>
        </p:txBody>
      </p:sp>
      <p:sp>
        <p:nvSpPr>
          <p:cNvPr id="1048821" name="Text Placeholder 3"/>
          <p:cNvSpPr>
            <a:spLocks noGrp="1"/>
          </p:cNvSpPr>
          <p:nvPr>
            <p:ph type="body" sz="half" idx="2"/>
          </p:nvPr>
        </p:nvSpPr>
        <p:spPr>
          <a:xfrm>
            <a:off x="629841" y="2057400"/>
            <a:ext cx="294917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ltLang="zh-CN" smtClean="0"/>
              <a:t>单击此处编辑母版文本样式</a:t>
            </a:r>
          </a:p>
        </p:txBody>
      </p:sp>
      <p:sp>
        <p:nvSpPr>
          <p:cNvPr id="1048822" name="Picture Placeholder 2"/>
          <p:cNvSpPr>
            <a:spLocks noGrp="1"/>
          </p:cNvSpPr>
          <p:nvPr>
            <p:ph type="pic" idx="1"/>
          </p:nvPr>
        </p:nvSpPr>
        <p:spPr>
          <a:xfrm>
            <a:off x="3887391" y="987424"/>
            <a:ext cx="4629150" cy="4873625"/>
          </a:xfrm>
        </p:spPr>
        <p:txBody>
          <a:bodyPr/>
          <a:lstStyle>
            <a:lvl1pPr marL="0" indent="0">
              <a:buNone/>
              <a:defRPr sz="3200"/>
            </a:lvl1pPr>
            <a:lvl2pPr marL="457200" indent="0">
              <a:buNone/>
              <a:defRPr sz="2800"/>
            </a:lvl2pPr>
            <a:lvl3pPr marL="914400" indent="0">
              <a:buNone/>
              <a:defRPr sz="20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1048799" name="日期占位符 1048798"/>
          <p:cNvSpPr>
            <a:spLocks noGrp="1"/>
          </p:cNvSpPr>
          <p:nvPr>
            <p:ph type="dt" sz="half" idx="4294967295"/>
          </p:nvPr>
        </p:nvSpPr>
        <p:spPr>
          <a:xfrm>
            <a:off x="6286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fld id="{566ABCEB-ACFC-4714-9973-3DA970169C29}" type="datetime1">
              <a:rPr lang="zh-CN" altLang="en-US" sz="1200">
                <a:solidFill>
                  <a:srgbClr val="898989"/>
                </a:solidFill>
                <a:latin typeface="Arial" pitchFamily="34" charset="0"/>
                <a:ea typeface="宋体" pitchFamily="2" charset="-122"/>
              </a:rPr>
              <a:pPr lvl="0" indent="-342900"/>
              <a:t>2019/12/16</a:t>
            </a:fld>
            <a:endParaRPr lang="zh-CN" altLang="en-US" sz="1200">
              <a:solidFill>
                <a:srgbClr val="898989"/>
              </a:solidFill>
              <a:latin typeface="Arial" pitchFamily="34" charset="0"/>
              <a:ea typeface="宋体" pitchFamily="2" charset="-122"/>
            </a:endParaRPr>
          </a:p>
        </p:txBody>
      </p:sp>
      <p:sp>
        <p:nvSpPr>
          <p:cNvPr id="1048801" name="灯片编号占位符 1048800"/>
          <p:cNvSpPr>
            <a:spLocks noGrp="1"/>
          </p:cNvSpPr>
          <p:nvPr>
            <p:ph type="sldNum" sz="quarter" idx="4294967295"/>
          </p:nvPr>
        </p:nvSpPr>
        <p:spPr>
          <a:xfrm>
            <a:off x="64579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r"/>
            <a:fld id="{566ABCEB-ACFC-4714-9973-3DA970169C29}" type="slidenum">
              <a:rPr lang="zh-CN" altLang="en-US" sz="1200">
                <a:solidFill>
                  <a:srgbClr val="898989"/>
                </a:solidFill>
                <a:latin typeface="Arial" pitchFamily="34" charset="0"/>
                <a:ea typeface="宋体" pitchFamily="2" charset="-122"/>
              </a:rPr>
              <a:pPr lvl="0" indent="-342900" algn="r"/>
              <a:t>‹#›</a:t>
            </a:fld>
            <a:endParaRPr lang="zh-CN" altLang="en-US" sz="1200">
              <a:solidFill>
                <a:srgbClr val="898989"/>
              </a:solidFill>
              <a:latin typeface="Arial" pitchFamily="34" charset="0"/>
              <a:ea typeface="宋体" pitchFamily="2" charset="-122"/>
            </a:endParaRPr>
          </a:p>
        </p:txBody>
      </p:sp>
      <p:sp>
        <p:nvSpPr>
          <p:cNvPr id="1048800" name="页脚占位符 1048799"/>
          <p:cNvSpPr>
            <a:spLocks noGrp="1"/>
          </p:cNvSpPr>
          <p:nvPr>
            <p:ph type="ftr" sz="quarter" idx="4294967295"/>
          </p:nvPr>
        </p:nvSpPr>
        <p:spPr>
          <a:xfrm>
            <a:off x="3028950" y="6356350"/>
            <a:ext cx="30861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200">
              <a:solidFill>
                <a:srgbClr val="898989"/>
              </a:solidFill>
              <a:latin typeface="Arial" pitchFamily="34" charset="0"/>
              <a:ea typeface="宋体" pitchFamily="2" charset="-122"/>
            </a:endParaRPr>
          </a:p>
        </p:txBody>
      </p:sp>
    </p:spTree>
  </p:cSld>
  <p:clrMapOvr>
    <a:masterClrMapping/>
  </p:clrMapOvr>
</p:sldLayout>
</file>

<file path=ppt/slideLayouts/slideLayout24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1048823" name="Title 1"/>
          <p:cNvSpPr>
            <a:spLocks noGrp="1"/>
          </p:cNvSpPr>
          <p:nvPr>
            <p:ph type="title"/>
          </p:nvPr>
        </p:nvSpPr>
        <p:spPr/>
        <p:txBody>
          <a:bodyPr/>
          <a:lstStyle/>
          <a:p>
            <a:r>
              <a:rPr lang="en-US" altLang="zh-CN" smtClean="0"/>
              <a:t>单击此处编辑母版标题样式</a:t>
            </a:r>
            <a:endParaRPr lang="zh-CN" altLang="en-US"/>
          </a:p>
        </p:txBody>
      </p:sp>
      <p:sp>
        <p:nvSpPr>
          <p:cNvPr id="1048824" name="Vertical Text Placeholder 2"/>
          <p:cNvSpPr>
            <a:spLocks noGrp="1"/>
          </p:cNvSpPr>
          <p:nvPr>
            <p:ph type="body" orient="vert" idx="1"/>
          </p:nvPr>
        </p:nvSpPr>
        <p:spPr/>
        <p:txBody>
          <a:bodyPr vert="eaVert"/>
          <a:lstStyle/>
          <a:p>
            <a:pPr lvl="0"/>
            <a:r>
              <a:rPr lang="en-US" altLang="zh-CN" smtClean="0"/>
              <a:t>单击此处编辑母版文本样式</a:t>
            </a:r>
          </a:p>
          <a:p>
            <a:pPr lvl="1"/>
            <a:r>
              <a:rPr lang="en-US" altLang="zh-CN" smtClean="0"/>
              <a:t>第二级</a:t>
            </a:r>
          </a:p>
          <a:p>
            <a:pPr lvl="2"/>
            <a:r>
              <a:rPr lang="en-US" altLang="zh-CN" smtClean="0"/>
              <a:t>第三级</a:t>
            </a:r>
          </a:p>
          <a:p>
            <a:pPr lvl="3"/>
            <a:r>
              <a:rPr lang="en-US" altLang="zh-CN" smtClean="0"/>
              <a:t>第四级</a:t>
            </a:r>
          </a:p>
          <a:p>
            <a:pPr lvl="4"/>
            <a:r>
              <a:rPr lang="en-US" altLang="zh-CN" smtClean="0"/>
              <a:t>第五级</a:t>
            </a:r>
          </a:p>
        </p:txBody>
      </p:sp>
      <p:sp>
        <p:nvSpPr>
          <p:cNvPr id="1048799" name="日期占位符 1048798"/>
          <p:cNvSpPr>
            <a:spLocks noGrp="1"/>
          </p:cNvSpPr>
          <p:nvPr>
            <p:ph type="dt" sz="half" idx="4294967295"/>
          </p:nvPr>
        </p:nvSpPr>
        <p:spPr>
          <a:xfrm>
            <a:off x="6286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fld id="{566ABCEB-ACFC-4714-9973-3DA970169C29}" type="datetime1">
              <a:rPr lang="zh-CN" altLang="en-US" sz="1200">
                <a:solidFill>
                  <a:srgbClr val="898989"/>
                </a:solidFill>
                <a:latin typeface="Arial" pitchFamily="34" charset="0"/>
                <a:ea typeface="宋体" pitchFamily="2" charset="-122"/>
              </a:rPr>
              <a:pPr lvl="0" indent="-342900"/>
              <a:t>2019/12/16</a:t>
            </a:fld>
            <a:endParaRPr lang="zh-CN" altLang="en-US" sz="1200">
              <a:solidFill>
                <a:srgbClr val="898989"/>
              </a:solidFill>
              <a:latin typeface="Arial" pitchFamily="34" charset="0"/>
              <a:ea typeface="宋体" pitchFamily="2" charset="-122"/>
            </a:endParaRPr>
          </a:p>
        </p:txBody>
      </p:sp>
      <p:sp>
        <p:nvSpPr>
          <p:cNvPr id="1048801" name="灯片编号占位符 1048800"/>
          <p:cNvSpPr>
            <a:spLocks noGrp="1"/>
          </p:cNvSpPr>
          <p:nvPr>
            <p:ph type="sldNum" sz="quarter" idx="4294967295"/>
          </p:nvPr>
        </p:nvSpPr>
        <p:spPr>
          <a:xfrm>
            <a:off x="64579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r"/>
            <a:fld id="{566ABCEB-ACFC-4714-9973-3DA970169C29}" type="slidenum">
              <a:rPr lang="zh-CN" altLang="en-US" sz="1200">
                <a:solidFill>
                  <a:srgbClr val="898989"/>
                </a:solidFill>
                <a:latin typeface="Arial" pitchFamily="34" charset="0"/>
                <a:ea typeface="宋体" pitchFamily="2" charset="-122"/>
              </a:rPr>
              <a:pPr lvl="0" indent="-342900" algn="r"/>
              <a:t>‹#›</a:t>
            </a:fld>
            <a:endParaRPr lang="zh-CN" altLang="en-US" sz="1200">
              <a:solidFill>
                <a:srgbClr val="898989"/>
              </a:solidFill>
              <a:latin typeface="Arial" pitchFamily="34" charset="0"/>
              <a:ea typeface="宋体" pitchFamily="2" charset="-122"/>
            </a:endParaRPr>
          </a:p>
        </p:txBody>
      </p:sp>
      <p:sp>
        <p:nvSpPr>
          <p:cNvPr id="1048800" name="页脚占位符 1048799"/>
          <p:cNvSpPr>
            <a:spLocks noGrp="1"/>
          </p:cNvSpPr>
          <p:nvPr>
            <p:ph type="ftr" sz="quarter" idx="4294967295"/>
          </p:nvPr>
        </p:nvSpPr>
        <p:spPr>
          <a:xfrm>
            <a:off x="3028950" y="6356350"/>
            <a:ext cx="30861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200">
              <a:solidFill>
                <a:srgbClr val="898989"/>
              </a:solidFill>
              <a:latin typeface="Arial" pitchFamily="34" charset="0"/>
              <a:ea typeface="宋体" pitchFamily="2" charset="-122"/>
            </a:endParaRPr>
          </a:p>
        </p:txBody>
      </p:sp>
    </p:spTree>
  </p:cSld>
  <p:clrMapOvr>
    <a:masterClrMapping/>
  </p:clrMapOvr>
</p:sldLayout>
</file>

<file path=ppt/slideLayouts/slideLayout24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1048825" name="Vertical Title 1"/>
          <p:cNvSpPr>
            <a:spLocks noGrp="1"/>
          </p:cNvSpPr>
          <p:nvPr>
            <p:ph type="title" orient="vert"/>
          </p:nvPr>
        </p:nvSpPr>
        <p:spPr>
          <a:xfrm>
            <a:off x="6543675" y="365125"/>
            <a:ext cx="1971675" cy="5811838"/>
          </a:xfrm>
        </p:spPr>
        <p:txBody>
          <a:bodyPr vert="eaVert"/>
          <a:lstStyle/>
          <a:p>
            <a:r>
              <a:rPr lang="en-US" altLang="zh-CN" smtClean="0"/>
              <a:t>单击此处编辑母版标题样式</a:t>
            </a:r>
            <a:endParaRPr lang="zh-CN" altLang="en-US"/>
          </a:p>
        </p:txBody>
      </p:sp>
      <p:sp>
        <p:nvSpPr>
          <p:cNvPr id="1048826" name="Vertical Text Placeholder 2"/>
          <p:cNvSpPr>
            <a:spLocks noGrp="1"/>
          </p:cNvSpPr>
          <p:nvPr>
            <p:ph type="body" orient="vert" idx="1"/>
          </p:nvPr>
        </p:nvSpPr>
        <p:spPr>
          <a:xfrm>
            <a:off x="628650" y="365125"/>
            <a:ext cx="5800725" cy="5811838"/>
          </a:xfrm>
        </p:spPr>
        <p:txBody>
          <a:bodyPr vert="eaVert"/>
          <a:lstStyle/>
          <a:p>
            <a:pPr lvl="0"/>
            <a:r>
              <a:rPr lang="en-US" altLang="zh-CN" smtClean="0"/>
              <a:t>单击此处编辑母版文本样式</a:t>
            </a:r>
          </a:p>
          <a:p>
            <a:pPr lvl="1"/>
            <a:r>
              <a:rPr lang="en-US" altLang="zh-CN" smtClean="0"/>
              <a:t>第二级</a:t>
            </a:r>
          </a:p>
          <a:p>
            <a:pPr lvl="2"/>
            <a:r>
              <a:rPr lang="en-US" altLang="zh-CN" smtClean="0"/>
              <a:t>第三级</a:t>
            </a:r>
          </a:p>
          <a:p>
            <a:pPr lvl="3"/>
            <a:r>
              <a:rPr lang="en-US" altLang="zh-CN" smtClean="0"/>
              <a:t>第四级</a:t>
            </a:r>
          </a:p>
          <a:p>
            <a:pPr lvl="4"/>
            <a:r>
              <a:rPr lang="en-US" altLang="zh-CN" smtClean="0"/>
              <a:t>第五级</a:t>
            </a:r>
          </a:p>
        </p:txBody>
      </p:sp>
      <p:sp>
        <p:nvSpPr>
          <p:cNvPr id="1048799" name="日期占位符 1048798"/>
          <p:cNvSpPr>
            <a:spLocks noGrp="1"/>
          </p:cNvSpPr>
          <p:nvPr>
            <p:ph type="dt" sz="half" idx="4294967295"/>
          </p:nvPr>
        </p:nvSpPr>
        <p:spPr>
          <a:xfrm>
            <a:off x="6286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fld id="{566ABCEB-ACFC-4714-9973-3DA970169C29}" type="datetime1">
              <a:rPr lang="zh-CN" altLang="en-US" sz="1200">
                <a:solidFill>
                  <a:srgbClr val="898989"/>
                </a:solidFill>
                <a:latin typeface="Arial" pitchFamily="34" charset="0"/>
                <a:ea typeface="宋体" pitchFamily="2" charset="-122"/>
              </a:rPr>
              <a:pPr lvl="0" indent="-342900"/>
              <a:t>2019/12/16</a:t>
            </a:fld>
            <a:endParaRPr lang="zh-CN" altLang="en-US" sz="1200">
              <a:solidFill>
                <a:srgbClr val="898989"/>
              </a:solidFill>
              <a:latin typeface="Arial" pitchFamily="34" charset="0"/>
              <a:ea typeface="宋体" pitchFamily="2" charset="-122"/>
            </a:endParaRPr>
          </a:p>
        </p:txBody>
      </p:sp>
      <p:sp>
        <p:nvSpPr>
          <p:cNvPr id="1048801" name="灯片编号占位符 1048800"/>
          <p:cNvSpPr>
            <a:spLocks noGrp="1"/>
          </p:cNvSpPr>
          <p:nvPr>
            <p:ph type="sldNum" sz="quarter" idx="4294967295"/>
          </p:nvPr>
        </p:nvSpPr>
        <p:spPr>
          <a:xfrm>
            <a:off x="64579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r"/>
            <a:fld id="{566ABCEB-ACFC-4714-9973-3DA970169C29}" type="slidenum">
              <a:rPr lang="zh-CN" altLang="en-US" sz="1200">
                <a:solidFill>
                  <a:srgbClr val="898989"/>
                </a:solidFill>
                <a:latin typeface="Arial" pitchFamily="34" charset="0"/>
                <a:ea typeface="宋体" pitchFamily="2" charset="-122"/>
              </a:rPr>
              <a:pPr lvl="0" indent="-342900" algn="r"/>
              <a:t>‹#›</a:t>
            </a:fld>
            <a:endParaRPr lang="zh-CN" altLang="en-US" sz="1200">
              <a:solidFill>
                <a:srgbClr val="898989"/>
              </a:solidFill>
              <a:latin typeface="Arial" pitchFamily="34" charset="0"/>
              <a:ea typeface="宋体" pitchFamily="2" charset="-122"/>
            </a:endParaRPr>
          </a:p>
        </p:txBody>
      </p:sp>
      <p:sp>
        <p:nvSpPr>
          <p:cNvPr id="1048800" name="页脚占位符 1048799"/>
          <p:cNvSpPr>
            <a:spLocks noGrp="1"/>
          </p:cNvSpPr>
          <p:nvPr>
            <p:ph type="ftr" sz="quarter" idx="4294967295"/>
          </p:nvPr>
        </p:nvSpPr>
        <p:spPr>
          <a:xfrm>
            <a:off x="3028950" y="6356350"/>
            <a:ext cx="30861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200">
              <a:solidFill>
                <a:srgbClr val="898989"/>
              </a:solidFill>
              <a:latin typeface="Arial" pitchFamily="34" charset="0"/>
              <a:ea typeface="宋体" pitchFamily="2" charset="-122"/>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1048713" name="Title 1"/>
          <p:cNvSpPr>
            <a:spLocks noGrp="1"/>
          </p:cNvSpPr>
          <p:nvPr>
            <p:ph type="title"/>
          </p:nvPr>
        </p:nvSpPr>
        <p:spPr>
          <a:xfrm>
            <a:off x="623887" y="1709738"/>
            <a:ext cx="7886700" cy="2852737"/>
          </a:xfrm>
        </p:spPr>
        <p:txBody>
          <a:bodyPr anchor="b"/>
          <a:lstStyle>
            <a:lvl1pPr>
              <a:defRPr sz="6000"/>
            </a:lvl1pPr>
          </a:lstStyle>
          <a:p>
            <a:r>
              <a:rPr lang="en-US" altLang="zh-CN" smtClean="0"/>
              <a:t>单击此处编辑母版标题样式</a:t>
            </a:r>
            <a:endParaRPr lang="zh-CN" altLang="en-US"/>
          </a:p>
        </p:txBody>
      </p:sp>
      <p:sp>
        <p:nvSpPr>
          <p:cNvPr id="1048714" name="Text Placeholder 2"/>
          <p:cNvSpPr>
            <a:spLocks noGrp="1"/>
          </p:cNvSpPr>
          <p:nvPr>
            <p:ph type="body" idx="1"/>
          </p:nvPr>
        </p:nvSpPr>
        <p:spPr>
          <a:xfrm>
            <a:off x="623887"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ltLang="zh-CN" smtClean="0"/>
              <a:t>单击此处编辑母版文本样式</a:t>
            </a:r>
          </a:p>
        </p:txBody>
      </p:sp>
      <p:sp>
        <p:nvSpPr>
          <p:cNvPr id="1048706" name="日期占位符 1048705"/>
          <p:cNvSpPr>
            <a:spLocks noGrp="1"/>
          </p:cNvSpPr>
          <p:nvPr>
            <p:ph type="dt" sz="half" idx="4294967295"/>
          </p:nvPr>
        </p:nvSpPr>
        <p:spPr>
          <a:xfrm>
            <a:off x="6286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fld id="{566ABCEB-ACFC-4714-9973-3DA970169C29}" type="datetime1">
              <a:rPr lang="zh-CN" altLang="en-US" sz="1200">
                <a:solidFill>
                  <a:srgbClr val="898989"/>
                </a:solidFill>
              </a:rPr>
              <a:pPr lvl="0" indent="-342900"/>
              <a:t>2019/12/16</a:t>
            </a:fld>
            <a:endParaRPr lang="zh-CN" altLang="en-US" sz="1200">
              <a:solidFill>
                <a:srgbClr val="898989"/>
              </a:solidFill>
            </a:endParaRPr>
          </a:p>
        </p:txBody>
      </p:sp>
      <p:sp>
        <p:nvSpPr>
          <p:cNvPr id="1048708" name="灯片编号占位符 1048707"/>
          <p:cNvSpPr>
            <a:spLocks noGrp="1"/>
          </p:cNvSpPr>
          <p:nvPr>
            <p:ph type="sldNum" sz="quarter" idx="4294967295"/>
          </p:nvPr>
        </p:nvSpPr>
        <p:spPr>
          <a:xfrm>
            <a:off x="64579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r"/>
            <a:fld id="{566ABCEB-ACFC-4714-9973-3DA970169C29}" type="slidenum">
              <a:rPr lang="zh-CN" altLang="en-US" sz="1200">
                <a:solidFill>
                  <a:srgbClr val="898989"/>
                </a:solidFill>
              </a:rPr>
              <a:pPr lvl="0" indent="-342900" algn="r"/>
              <a:t>‹#›</a:t>
            </a:fld>
            <a:endParaRPr lang="zh-CN" altLang="en-US" sz="1200">
              <a:solidFill>
                <a:srgbClr val="898989"/>
              </a:solidFill>
            </a:endParaRPr>
          </a:p>
        </p:txBody>
      </p:sp>
      <p:sp>
        <p:nvSpPr>
          <p:cNvPr id="1048707" name="页脚占位符 1048706"/>
          <p:cNvSpPr>
            <a:spLocks noGrp="1"/>
          </p:cNvSpPr>
          <p:nvPr>
            <p:ph type="ftr" sz="quarter" idx="4294967295"/>
          </p:nvPr>
        </p:nvSpPr>
        <p:spPr>
          <a:xfrm>
            <a:off x="3028950" y="6356350"/>
            <a:ext cx="30861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200">
              <a:solidFill>
                <a:srgbClr val="898989"/>
              </a:solidFill>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1048715" name="Title 1"/>
          <p:cNvSpPr>
            <a:spLocks noGrp="1"/>
          </p:cNvSpPr>
          <p:nvPr>
            <p:ph type="title"/>
          </p:nvPr>
        </p:nvSpPr>
        <p:spPr/>
        <p:txBody>
          <a:bodyPr/>
          <a:lstStyle/>
          <a:p>
            <a:r>
              <a:rPr lang="en-US" altLang="zh-CN" smtClean="0"/>
              <a:t>单击此处编辑母版标题样式</a:t>
            </a:r>
            <a:endParaRPr lang="zh-CN" altLang="en-US"/>
          </a:p>
        </p:txBody>
      </p:sp>
      <p:sp>
        <p:nvSpPr>
          <p:cNvPr id="1048716" name="Content Placeholder 2"/>
          <p:cNvSpPr>
            <a:spLocks noGrp="1"/>
          </p:cNvSpPr>
          <p:nvPr>
            <p:ph sz="half" idx="1"/>
          </p:nvPr>
        </p:nvSpPr>
        <p:spPr>
          <a:xfrm>
            <a:off x="628650" y="1825625"/>
            <a:ext cx="3886200" cy="4351338"/>
          </a:xfrm>
        </p:spPr>
        <p:txBody>
          <a:bodyPr/>
          <a:lstStyle/>
          <a:p>
            <a:pPr lvl="0"/>
            <a:r>
              <a:rPr lang="en-US" altLang="zh-CN" smtClean="0"/>
              <a:t>单击此处编辑母版文本样式</a:t>
            </a:r>
          </a:p>
          <a:p>
            <a:pPr lvl="1"/>
            <a:r>
              <a:rPr lang="en-US" altLang="zh-CN" smtClean="0"/>
              <a:t>第二级</a:t>
            </a:r>
          </a:p>
          <a:p>
            <a:pPr lvl="2"/>
            <a:r>
              <a:rPr lang="en-US" altLang="zh-CN" smtClean="0"/>
              <a:t>第三级</a:t>
            </a:r>
          </a:p>
          <a:p>
            <a:pPr lvl="3"/>
            <a:r>
              <a:rPr lang="en-US" altLang="zh-CN" smtClean="0"/>
              <a:t>第四级</a:t>
            </a:r>
          </a:p>
          <a:p>
            <a:pPr lvl="4"/>
            <a:r>
              <a:rPr lang="en-US" altLang="zh-CN" smtClean="0"/>
              <a:t>第五级</a:t>
            </a:r>
          </a:p>
        </p:txBody>
      </p:sp>
      <p:sp>
        <p:nvSpPr>
          <p:cNvPr id="1048717" name="Content Placeholder 3"/>
          <p:cNvSpPr>
            <a:spLocks noGrp="1"/>
          </p:cNvSpPr>
          <p:nvPr>
            <p:ph sz="half" idx="2"/>
          </p:nvPr>
        </p:nvSpPr>
        <p:spPr>
          <a:xfrm>
            <a:off x="4629150" y="1825625"/>
            <a:ext cx="3886200" cy="4351338"/>
          </a:xfrm>
        </p:spPr>
        <p:txBody>
          <a:bodyPr/>
          <a:lstStyle/>
          <a:p>
            <a:pPr lvl="0"/>
            <a:r>
              <a:rPr lang="en-US" altLang="zh-CN" smtClean="0"/>
              <a:t>单击此处编辑母版文本样式</a:t>
            </a:r>
          </a:p>
          <a:p>
            <a:pPr lvl="1"/>
            <a:r>
              <a:rPr lang="en-US" altLang="zh-CN" smtClean="0"/>
              <a:t>第二级</a:t>
            </a:r>
          </a:p>
          <a:p>
            <a:pPr lvl="2"/>
            <a:r>
              <a:rPr lang="en-US" altLang="zh-CN" smtClean="0"/>
              <a:t>第三级</a:t>
            </a:r>
          </a:p>
          <a:p>
            <a:pPr lvl="3"/>
            <a:r>
              <a:rPr lang="en-US" altLang="zh-CN" smtClean="0"/>
              <a:t>第四级</a:t>
            </a:r>
          </a:p>
          <a:p>
            <a:pPr lvl="4"/>
            <a:r>
              <a:rPr lang="en-US" altLang="zh-CN" smtClean="0"/>
              <a:t>第五级</a:t>
            </a:r>
          </a:p>
        </p:txBody>
      </p:sp>
      <p:sp>
        <p:nvSpPr>
          <p:cNvPr id="1048706" name="日期占位符 1048705"/>
          <p:cNvSpPr>
            <a:spLocks noGrp="1"/>
          </p:cNvSpPr>
          <p:nvPr>
            <p:ph type="dt" sz="half" idx="4294967295"/>
          </p:nvPr>
        </p:nvSpPr>
        <p:spPr>
          <a:xfrm>
            <a:off x="6286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fld id="{566ABCEB-ACFC-4714-9973-3DA970169C29}" type="datetime1">
              <a:rPr lang="zh-CN" altLang="en-US" sz="1200">
                <a:solidFill>
                  <a:srgbClr val="898989"/>
                </a:solidFill>
              </a:rPr>
              <a:pPr lvl="0" indent="-342900"/>
              <a:t>2019/12/16</a:t>
            </a:fld>
            <a:endParaRPr lang="zh-CN" altLang="en-US" sz="1200">
              <a:solidFill>
                <a:srgbClr val="898989"/>
              </a:solidFill>
            </a:endParaRPr>
          </a:p>
        </p:txBody>
      </p:sp>
      <p:sp>
        <p:nvSpPr>
          <p:cNvPr id="1048708" name="灯片编号占位符 1048707"/>
          <p:cNvSpPr>
            <a:spLocks noGrp="1"/>
          </p:cNvSpPr>
          <p:nvPr>
            <p:ph type="sldNum" sz="quarter" idx="4294967295"/>
          </p:nvPr>
        </p:nvSpPr>
        <p:spPr>
          <a:xfrm>
            <a:off x="64579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r"/>
            <a:fld id="{566ABCEB-ACFC-4714-9973-3DA970169C29}" type="slidenum">
              <a:rPr lang="zh-CN" altLang="en-US" sz="1200">
                <a:solidFill>
                  <a:srgbClr val="898989"/>
                </a:solidFill>
              </a:rPr>
              <a:pPr lvl="0" indent="-342900" algn="r"/>
              <a:t>‹#›</a:t>
            </a:fld>
            <a:endParaRPr lang="zh-CN" altLang="en-US" sz="1200">
              <a:solidFill>
                <a:srgbClr val="898989"/>
              </a:solidFill>
            </a:endParaRPr>
          </a:p>
        </p:txBody>
      </p:sp>
      <p:sp>
        <p:nvSpPr>
          <p:cNvPr id="1048707" name="页脚占位符 1048706"/>
          <p:cNvSpPr>
            <a:spLocks noGrp="1"/>
          </p:cNvSpPr>
          <p:nvPr>
            <p:ph type="ftr" sz="quarter" idx="4294967295"/>
          </p:nvPr>
        </p:nvSpPr>
        <p:spPr>
          <a:xfrm>
            <a:off x="3028950" y="6356350"/>
            <a:ext cx="30861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200">
              <a:solidFill>
                <a:srgbClr val="898989"/>
              </a:solidFill>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1048718" name="Title 1"/>
          <p:cNvSpPr>
            <a:spLocks noGrp="1"/>
          </p:cNvSpPr>
          <p:nvPr>
            <p:ph type="title"/>
          </p:nvPr>
        </p:nvSpPr>
        <p:spPr>
          <a:xfrm>
            <a:off x="629841" y="365125"/>
            <a:ext cx="7886700" cy="1325563"/>
          </a:xfrm>
        </p:spPr>
        <p:txBody>
          <a:bodyPr/>
          <a:lstStyle/>
          <a:p>
            <a:r>
              <a:rPr lang="en-US" altLang="zh-CN" smtClean="0"/>
              <a:t>单击此处编辑母版标题样式</a:t>
            </a:r>
            <a:endParaRPr lang="zh-CN" altLang="en-US"/>
          </a:p>
        </p:txBody>
      </p:sp>
      <p:sp>
        <p:nvSpPr>
          <p:cNvPr id="1048719" name="Text Placeholder 2"/>
          <p:cNvSpPr>
            <a:spLocks noGrp="1"/>
          </p:cNvSpPr>
          <p:nvPr>
            <p:ph type="body" idx="1"/>
          </p:nvPr>
        </p:nvSpPr>
        <p:spPr>
          <a:xfrm>
            <a:off x="629841"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smtClean="0"/>
              <a:t>单击此处编辑母版文本样式</a:t>
            </a:r>
          </a:p>
        </p:txBody>
      </p:sp>
      <p:sp>
        <p:nvSpPr>
          <p:cNvPr id="1048720" name="Content Placeholder 3"/>
          <p:cNvSpPr>
            <a:spLocks noGrp="1"/>
          </p:cNvSpPr>
          <p:nvPr>
            <p:ph sz="half" idx="2"/>
          </p:nvPr>
        </p:nvSpPr>
        <p:spPr>
          <a:xfrm>
            <a:off x="629841" y="2505075"/>
            <a:ext cx="3868340" cy="3684588"/>
          </a:xfrm>
        </p:spPr>
        <p:txBody>
          <a:bodyPr/>
          <a:lstStyle/>
          <a:p>
            <a:pPr lvl="0"/>
            <a:r>
              <a:rPr lang="en-US" altLang="zh-CN" smtClean="0"/>
              <a:t>单击此处编辑母版文本样式</a:t>
            </a:r>
          </a:p>
          <a:p>
            <a:pPr lvl="1"/>
            <a:r>
              <a:rPr lang="en-US" altLang="zh-CN" smtClean="0"/>
              <a:t>第二级</a:t>
            </a:r>
          </a:p>
          <a:p>
            <a:pPr lvl="2"/>
            <a:r>
              <a:rPr lang="en-US" altLang="zh-CN" smtClean="0"/>
              <a:t>第三级</a:t>
            </a:r>
          </a:p>
          <a:p>
            <a:pPr lvl="3"/>
            <a:r>
              <a:rPr lang="en-US" altLang="zh-CN" smtClean="0"/>
              <a:t>第四级</a:t>
            </a:r>
          </a:p>
          <a:p>
            <a:pPr lvl="4"/>
            <a:r>
              <a:rPr lang="en-US" altLang="zh-CN" smtClean="0"/>
              <a:t>第五级</a:t>
            </a:r>
          </a:p>
        </p:txBody>
      </p:sp>
      <p:sp>
        <p:nvSpPr>
          <p:cNvPr id="1048721"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smtClean="0"/>
              <a:t>单击此处编辑母版文本样式</a:t>
            </a:r>
          </a:p>
        </p:txBody>
      </p:sp>
      <p:sp>
        <p:nvSpPr>
          <p:cNvPr id="1048722" name="Content Placeholder 5"/>
          <p:cNvSpPr>
            <a:spLocks noGrp="1"/>
          </p:cNvSpPr>
          <p:nvPr>
            <p:ph sz="quarter" idx="4"/>
          </p:nvPr>
        </p:nvSpPr>
        <p:spPr>
          <a:xfrm>
            <a:off x="4629150" y="2505075"/>
            <a:ext cx="3887391" cy="3684588"/>
          </a:xfrm>
        </p:spPr>
        <p:txBody>
          <a:bodyPr/>
          <a:lstStyle/>
          <a:p>
            <a:pPr lvl="0"/>
            <a:r>
              <a:rPr lang="en-US" altLang="zh-CN" smtClean="0"/>
              <a:t>单击此处编辑母版文本样式</a:t>
            </a:r>
          </a:p>
          <a:p>
            <a:pPr lvl="1"/>
            <a:r>
              <a:rPr lang="en-US" altLang="zh-CN" smtClean="0"/>
              <a:t>第二级</a:t>
            </a:r>
          </a:p>
          <a:p>
            <a:pPr lvl="2"/>
            <a:r>
              <a:rPr lang="en-US" altLang="zh-CN" smtClean="0"/>
              <a:t>第三级</a:t>
            </a:r>
          </a:p>
          <a:p>
            <a:pPr lvl="3"/>
            <a:r>
              <a:rPr lang="en-US" altLang="zh-CN" smtClean="0"/>
              <a:t>第四级</a:t>
            </a:r>
          </a:p>
          <a:p>
            <a:pPr lvl="4"/>
            <a:r>
              <a:rPr lang="en-US" altLang="zh-CN" smtClean="0"/>
              <a:t>第五级</a:t>
            </a:r>
          </a:p>
        </p:txBody>
      </p:sp>
      <p:sp>
        <p:nvSpPr>
          <p:cNvPr id="1048706" name="日期占位符 1048705"/>
          <p:cNvSpPr>
            <a:spLocks noGrp="1"/>
          </p:cNvSpPr>
          <p:nvPr>
            <p:ph type="dt" sz="half" idx="4294967295"/>
          </p:nvPr>
        </p:nvSpPr>
        <p:spPr>
          <a:xfrm>
            <a:off x="6286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fld id="{566ABCEB-ACFC-4714-9973-3DA970169C29}" type="datetime1">
              <a:rPr lang="zh-CN" altLang="en-US" sz="1200">
                <a:solidFill>
                  <a:srgbClr val="898989"/>
                </a:solidFill>
              </a:rPr>
              <a:pPr lvl="0" indent="-342900"/>
              <a:t>2019/12/16</a:t>
            </a:fld>
            <a:endParaRPr lang="zh-CN" altLang="en-US" sz="1200">
              <a:solidFill>
                <a:srgbClr val="898989"/>
              </a:solidFill>
            </a:endParaRPr>
          </a:p>
        </p:txBody>
      </p:sp>
      <p:sp>
        <p:nvSpPr>
          <p:cNvPr id="1048708" name="灯片编号占位符 1048707"/>
          <p:cNvSpPr>
            <a:spLocks noGrp="1"/>
          </p:cNvSpPr>
          <p:nvPr>
            <p:ph type="sldNum" sz="quarter" idx="4294967295"/>
          </p:nvPr>
        </p:nvSpPr>
        <p:spPr>
          <a:xfrm>
            <a:off x="64579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r"/>
            <a:fld id="{566ABCEB-ACFC-4714-9973-3DA970169C29}" type="slidenum">
              <a:rPr lang="zh-CN" altLang="en-US" sz="1200">
                <a:solidFill>
                  <a:srgbClr val="898989"/>
                </a:solidFill>
              </a:rPr>
              <a:pPr lvl="0" indent="-342900" algn="r"/>
              <a:t>‹#›</a:t>
            </a:fld>
            <a:endParaRPr lang="zh-CN" altLang="en-US" sz="1200">
              <a:solidFill>
                <a:srgbClr val="898989"/>
              </a:solidFill>
            </a:endParaRPr>
          </a:p>
        </p:txBody>
      </p:sp>
      <p:sp>
        <p:nvSpPr>
          <p:cNvPr id="1048707" name="页脚占位符 1048706"/>
          <p:cNvSpPr>
            <a:spLocks noGrp="1"/>
          </p:cNvSpPr>
          <p:nvPr>
            <p:ph type="ftr" sz="quarter" idx="4294967295"/>
          </p:nvPr>
        </p:nvSpPr>
        <p:spPr>
          <a:xfrm>
            <a:off x="3028950" y="6356350"/>
            <a:ext cx="30861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200">
              <a:solidFill>
                <a:srgbClr val="898989"/>
              </a:solidFill>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1048723" name="Title 1"/>
          <p:cNvSpPr>
            <a:spLocks noGrp="1"/>
          </p:cNvSpPr>
          <p:nvPr>
            <p:ph type="title"/>
          </p:nvPr>
        </p:nvSpPr>
        <p:spPr/>
        <p:txBody>
          <a:bodyPr/>
          <a:lstStyle/>
          <a:p>
            <a:r>
              <a:rPr lang="en-US" altLang="zh-CN" smtClean="0"/>
              <a:t>单击此处编辑母版标题样式</a:t>
            </a:r>
            <a:endParaRPr lang="zh-CN" altLang="en-US"/>
          </a:p>
        </p:txBody>
      </p:sp>
      <p:sp>
        <p:nvSpPr>
          <p:cNvPr id="1048706" name="日期占位符 1048705"/>
          <p:cNvSpPr>
            <a:spLocks noGrp="1"/>
          </p:cNvSpPr>
          <p:nvPr>
            <p:ph type="dt" sz="half" idx="4294967295"/>
          </p:nvPr>
        </p:nvSpPr>
        <p:spPr>
          <a:xfrm>
            <a:off x="6286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fld id="{566ABCEB-ACFC-4714-9973-3DA970169C29}" type="datetime1">
              <a:rPr lang="zh-CN" altLang="en-US" sz="1200">
                <a:solidFill>
                  <a:srgbClr val="898989"/>
                </a:solidFill>
              </a:rPr>
              <a:pPr lvl="0" indent="-342900"/>
              <a:t>2019/12/16</a:t>
            </a:fld>
            <a:endParaRPr lang="zh-CN" altLang="en-US" sz="1200">
              <a:solidFill>
                <a:srgbClr val="898989"/>
              </a:solidFill>
            </a:endParaRPr>
          </a:p>
        </p:txBody>
      </p:sp>
      <p:sp>
        <p:nvSpPr>
          <p:cNvPr id="1048708" name="灯片编号占位符 1048707"/>
          <p:cNvSpPr>
            <a:spLocks noGrp="1"/>
          </p:cNvSpPr>
          <p:nvPr>
            <p:ph type="sldNum" sz="quarter" idx="4294967295"/>
          </p:nvPr>
        </p:nvSpPr>
        <p:spPr>
          <a:xfrm>
            <a:off x="64579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r"/>
            <a:fld id="{566ABCEB-ACFC-4714-9973-3DA970169C29}" type="slidenum">
              <a:rPr lang="zh-CN" altLang="en-US" sz="1200">
                <a:solidFill>
                  <a:srgbClr val="898989"/>
                </a:solidFill>
              </a:rPr>
              <a:pPr lvl="0" indent="-342900" algn="r"/>
              <a:t>‹#›</a:t>
            </a:fld>
            <a:endParaRPr lang="zh-CN" altLang="en-US" sz="1200">
              <a:solidFill>
                <a:srgbClr val="898989"/>
              </a:solidFill>
            </a:endParaRPr>
          </a:p>
        </p:txBody>
      </p:sp>
      <p:sp>
        <p:nvSpPr>
          <p:cNvPr id="1048707" name="页脚占位符 1048706"/>
          <p:cNvSpPr>
            <a:spLocks noGrp="1"/>
          </p:cNvSpPr>
          <p:nvPr>
            <p:ph type="ftr" sz="quarter" idx="4294967295"/>
          </p:nvPr>
        </p:nvSpPr>
        <p:spPr>
          <a:xfrm>
            <a:off x="3028950" y="6356350"/>
            <a:ext cx="30861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200">
              <a:solidFill>
                <a:srgbClr val="898989"/>
              </a:solidFill>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1048706" name="日期占位符 1048705"/>
          <p:cNvSpPr>
            <a:spLocks noGrp="1"/>
          </p:cNvSpPr>
          <p:nvPr>
            <p:ph type="dt" sz="half" idx="4294967295"/>
          </p:nvPr>
        </p:nvSpPr>
        <p:spPr>
          <a:xfrm>
            <a:off x="6286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fld id="{566ABCEB-ACFC-4714-9973-3DA970169C29}" type="datetime1">
              <a:rPr lang="zh-CN" altLang="en-US" sz="1200">
                <a:solidFill>
                  <a:srgbClr val="898989"/>
                </a:solidFill>
              </a:rPr>
              <a:pPr lvl="0" indent="-342900"/>
              <a:t>2019/12/16</a:t>
            </a:fld>
            <a:endParaRPr lang="zh-CN" altLang="en-US" sz="1200">
              <a:solidFill>
                <a:srgbClr val="898989"/>
              </a:solidFill>
            </a:endParaRPr>
          </a:p>
        </p:txBody>
      </p:sp>
      <p:sp>
        <p:nvSpPr>
          <p:cNvPr id="1048708" name="灯片编号占位符 1048707"/>
          <p:cNvSpPr>
            <a:spLocks noGrp="1"/>
          </p:cNvSpPr>
          <p:nvPr>
            <p:ph type="sldNum" sz="quarter" idx="4294967295"/>
          </p:nvPr>
        </p:nvSpPr>
        <p:spPr>
          <a:xfrm>
            <a:off x="64579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r"/>
            <a:fld id="{566ABCEB-ACFC-4714-9973-3DA970169C29}" type="slidenum">
              <a:rPr lang="zh-CN" altLang="en-US" sz="1200">
                <a:solidFill>
                  <a:srgbClr val="898989"/>
                </a:solidFill>
              </a:rPr>
              <a:pPr lvl="0" indent="-342900" algn="r"/>
              <a:t>‹#›</a:t>
            </a:fld>
            <a:endParaRPr lang="zh-CN" altLang="en-US" sz="1200">
              <a:solidFill>
                <a:srgbClr val="898989"/>
              </a:solidFill>
            </a:endParaRPr>
          </a:p>
        </p:txBody>
      </p:sp>
      <p:sp>
        <p:nvSpPr>
          <p:cNvPr id="1048707" name="页脚占位符 1048706"/>
          <p:cNvSpPr>
            <a:spLocks noGrp="1"/>
          </p:cNvSpPr>
          <p:nvPr>
            <p:ph type="ftr" sz="quarter" idx="4294967295"/>
          </p:nvPr>
        </p:nvSpPr>
        <p:spPr>
          <a:xfrm>
            <a:off x="3028950" y="6356350"/>
            <a:ext cx="30861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200">
              <a:solidFill>
                <a:srgbClr val="898989"/>
              </a:solidFil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1048744" name="Title 1"/>
          <p:cNvSpPr>
            <a:spLocks noGrp="1"/>
          </p:cNvSpPr>
          <p:nvPr>
            <p:ph type="title"/>
          </p:nvPr>
        </p:nvSpPr>
        <p:spPr>
          <a:xfrm>
            <a:off x="623887" y="1709738"/>
            <a:ext cx="7886700" cy="2852737"/>
          </a:xfrm>
        </p:spPr>
        <p:txBody>
          <a:bodyPr anchor="b"/>
          <a:lstStyle>
            <a:lvl1pPr>
              <a:defRPr sz="6000"/>
            </a:lvl1pPr>
          </a:lstStyle>
          <a:p>
            <a:r>
              <a:rPr lang="en-US" altLang="zh-CN" smtClean="0"/>
              <a:t>单击此处编辑母版标题样式</a:t>
            </a:r>
            <a:endParaRPr lang="zh-CN" altLang="en-US"/>
          </a:p>
        </p:txBody>
      </p:sp>
      <p:sp>
        <p:nvSpPr>
          <p:cNvPr id="1048745" name="Text Placeholder 2"/>
          <p:cNvSpPr>
            <a:spLocks noGrp="1"/>
          </p:cNvSpPr>
          <p:nvPr>
            <p:ph type="body" idx="1"/>
          </p:nvPr>
        </p:nvSpPr>
        <p:spPr>
          <a:xfrm>
            <a:off x="623887"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ltLang="zh-CN" smtClean="0"/>
              <a:t>单击此处编辑母版文本样式</a:t>
            </a:r>
          </a:p>
        </p:txBody>
      </p:sp>
      <p:sp>
        <p:nvSpPr>
          <p:cNvPr id="1048736" name="日期占位符 1048735"/>
          <p:cNvSpPr>
            <a:spLocks noGrp="1"/>
          </p:cNvSpPr>
          <p:nvPr>
            <p:ph type="dt" sz="half" idx="4294967295"/>
          </p:nvPr>
        </p:nvSpPr>
        <p:spPr>
          <a:xfrm>
            <a:off x="6286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fld id="{566ABCEB-ACFC-4714-9973-3DA970169C29}" type="datetime1">
              <a:rPr lang="zh-CN" altLang="en-US" sz="1200">
                <a:solidFill>
                  <a:srgbClr val="898989"/>
                </a:solidFill>
              </a:rPr>
              <a:pPr lvl="0" indent="-342900"/>
              <a:t>2019/12/16</a:t>
            </a:fld>
            <a:endParaRPr lang="zh-CN" altLang="en-US" sz="1200">
              <a:solidFill>
                <a:srgbClr val="898989"/>
              </a:solidFill>
            </a:endParaRPr>
          </a:p>
        </p:txBody>
      </p:sp>
      <p:sp>
        <p:nvSpPr>
          <p:cNvPr id="1048738" name="灯片编号占位符 1048737"/>
          <p:cNvSpPr>
            <a:spLocks noGrp="1"/>
          </p:cNvSpPr>
          <p:nvPr>
            <p:ph type="sldNum" sz="quarter" idx="4294967295"/>
          </p:nvPr>
        </p:nvSpPr>
        <p:spPr>
          <a:xfrm>
            <a:off x="64579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r"/>
            <a:fld id="{566ABCEB-ACFC-4714-9973-3DA970169C29}" type="slidenum">
              <a:rPr lang="zh-CN" altLang="en-US" sz="1200">
                <a:solidFill>
                  <a:srgbClr val="898989"/>
                </a:solidFill>
              </a:rPr>
              <a:pPr lvl="0" indent="-342900" algn="r"/>
              <a:t>‹#›</a:t>
            </a:fld>
            <a:endParaRPr lang="zh-CN" altLang="en-US" sz="1200">
              <a:solidFill>
                <a:srgbClr val="898989"/>
              </a:solidFill>
            </a:endParaRPr>
          </a:p>
        </p:txBody>
      </p:sp>
      <p:sp>
        <p:nvSpPr>
          <p:cNvPr id="1048737" name="页脚占位符 1048736"/>
          <p:cNvSpPr>
            <a:spLocks noGrp="1"/>
          </p:cNvSpPr>
          <p:nvPr>
            <p:ph type="ftr" sz="quarter" idx="4294967295"/>
          </p:nvPr>
        </p:nvSpPr>
        <p:spPr>
          <a:xfrm>
            <a:off x="3028950" y="6356350"/>
            <a:ext cx="30861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200">
              <a:solidFill>
                <a:srgbClr val="898989"/>
              </a:solidFill>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和标题">
    <p:spTree>
      <p:nvGrpSpPr>
        <p:cNvPr id="1" name=""/>
        <p:cNvGrpSpPr/>
        <p:nvPr/>
      </p:nvGrpSpPr>
      <p:grpSpPr>
        <a:xfrm>
          <a:off x="0" y="0"/>
          <a:ext cx="0" cy="0"/>
          <a:chOff x="0" y="0"/>
          <a:chExt cx="0" cy="0"/>
        </a:xfrm>
      </p:grpSpPr>
      <p:sp>
        <p:nvSpPr>
          <p:cNvPr id="1048724" name="Title 1"/>
          <p:cNvSpPr>
            <a:spLocks noGrp="1"/>
          </p:cNvSpPr>
          <p:nvPr>
            <p:ph type="title"/>
          </p:nvPr>
        </p:nvSpPr>
        <p:spPr>
          <a:xfrm>
            <a:off x="629841" y="457200"/>
            <a:ext cx="2949177" cy="1600200"/>
          </a:xfrm>
        </p:spPr>
        <p:txBody>
          <a:bodyPr anchor="b"/>
          <a:lstStyle>
            <a:lvl1pPr>
              <a:defRPr sz="3200"/>
            </a:lvl1pPr>
          </a:lstStyle>
          <a:p>
            <a:r>
              <a:rPr lang="en-US" altLang="zh-CN" smtClean="0"/>
              <a:t>单击此处编辑母版标题样式</a:t>
            </a:r>
            <a:endParaRPr lang="zh-CN" altLang="en-US"/>
          </a:p>
        </p:txBody>
      </p:sp>
      <p:sp>
        <p:nvSpPr>
          <p:cNvPr id="1048725" name="Text Placeholder 3"/>
          <p:cNvSpPr>
            <a:spLocks noGrp="1"/>
          </p:cNvSpPr>
          <p:nvPr>
            <p:ph type="body" sz="half" idx="2"/>
          </p:nvPr>
        </p:nvSpPr>
        <p:spPr>
          <a:xfrm>
            <a:off x="629841" y="2057400"/>
            <a:ext cx="294917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ltLang="zh-CN" smtClean="0"/>
              <a:t>单击此处编辑母版文本样式</a:t>
            </a:r>
          </a:p>
        </p:txBody>
      </p:sp>
      <p:sp>
        <p:nvSpPr>
          <p:cNvPr id="1048726" name="Content Placeholder 2"/>
          <p:cNvSpPr>
            <a:spLocks noGrp="1"/>
          </p:cNvSpPr>
          <p:nvPr>
            <p:ph idx="1"/>
          </p:nvPr>
        </p:nvSpPr>
        <p:spPr>
          <a:xfrm>
            <a:off x="3887391" y="987424"/>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ltLang="zh-CN" smtClean="0"/>
              <a:t>单击此处编辑母版文本样式</a:t>
            </a:r>
          </a:p>
          <a:p>
            <a:pPr lvl="1"/>
            <a:r>
              <a:rPr lang="en-US" altLang="zh-CN" smtClean="0"/>
              <a:t>第二级</a:t>
            </a:r>
          </a:p>
          <a:p>
            <a:pPr lvl="2"/>
            <a:r>
              <a:rPr lang="en-US" altLang="zh-CN" smtClean="0"/>
              <a:t>第三级</a:t>
            </a:r>
          </a:p>
          <a:p>
            <a:pPr lvl="3"/>
            <a:r>
              <a:rPr lang="en-US" altLang="zh-CN" smtClean="0"/>
              <a:t>第四级</a:t>
            </a:r>
          </a:p>
          <a:p>
            <a:pPr lvl="4"/>
            <a:r>
              <a:rPr lang="en-US" altLang="zh-CN" smtClean="0"/>
              <a:t>第五级</a:t>
            </a:r>
          </a:p>
        </p:txBody>
      </p:sp>
      <p:sp>
        <p:nvSpPr>
          <p:cNvPr id="1048706" name="日期占位符 1048705"/>
          <p:cNvSpPr>
            <a:spLocks noGrp="1"/>
          </p:cNvSpPr>
          <p:nvPr>
            <p:ph type="dt" sz="half" idx="4294967295"/>
          </p:nvPr>
        </p:nvSpPr>
        <p:spPr>
          <a:xfrm>
            <a:off x="6286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fld id="{566ABCEB-ACFC-4714-9973-3DA970169C29}" type="datetime1">
              <a:rPr lang="zh-CN" altLang="en-US" sz="1200">
                <a:solidFill>
                  <a:srgbClr val="898989"/>
                </a:solidFill>
              </a:rPr>
              <a:pPr lvl="0" indent="-342900"/>
              <a:t>2019/12/16</a:t>
            </a:fld>
            <a:endParaRPr lang="zh-CN" altLang="en-US" sz="1200">
              <a:solidFill>
                <a:srgbClr val="898989"/>
              </a:solidFill>
            </a:endParaRPr>
          </a:p>
        </p:txBody>
      </p:sp>
      <p:sp>
        <p:nvSpPr>
          <p:cNvPr id="1048708" name="灯片编号占位符 1048707"/>
          <p:cNvSpPr>
            <a:spLocks noGrp="1"/>
          </p:cNvSpPr>
          <p:nvPr>
            <p:ph type="sldNum" sz="quarter" idx="4294967295"/>
          </p:nvPr>
        </p:nvSpPr>
        <p:spPr>
          <a:xfrm>
            <a:off x="64579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r"/>
            <a:fld id="{566ABCEB-ACFC-4714-9973-3DA970169C29}" type="slidenum">
              <a:rPr lang="zh-CN" altLang="en-US" sz="1200">
                <a:solidFill>
                  <a:srgbClr val="898989"/>
                </a:solidFill>
              </a:rPr>
              <a:pPr lvl="0" indent="-342900" algn="r"/>
              <a:t>‹#›</a:t>
            </a:fld>
            <a:endParaRPr lang="zh-CN" altLang="en-US" sz="1200">
              <a:solidFill>
                <a:srgbClr val="898989"/>
              </a:solidFill>
            </a:endParaRPr>
          </a:p>
        </p:txBody>
      </p:sp>
      <p:sp>
        <p:nvSpPr>
          <p:cNvPr id="1048707" name="页脚占位符 1048706"/>
          <p:cNvSpPr>
            <a:spLocks noGrp="1"/>
          </p:cNvSpPr>
          <p:nvPr>
            <p:ph type="ftr" sz="quarter" idx="4294967295"/>
          </p:nvPr>
        </p:nvSpPr>
        <p:spPr>
          <a:xfrm>
            <a:off x="3028950" y="6356350"/>
            <a:ext cx="30861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200">
              <a:solidFill>
                <a:srgbClr val="898989"/>
              </a:solidFill>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和标题">
    <p:spTree>
      <p:nvGrpSpPr>
        <p:cNvPr id="1" name=""/>
        <p:cNvGrpSpPr/>
        <p:nvPr/>
      </p:nvGrpSpPr>
      <p:grpSpPr>
        <a:xfrm>
          <a:off x="0" y="0"/>
          <a:ext cx="0" cy="0"/>
          <a:chOff x="0" y="0"/>
          <a:chExt cx="0" cy="0"/>
        </a:xfrm>
      </p:grpSpPr>
      <p:sp>
        <p:nvSpPr>
          <p:cNvPr id="1048727" name="Title 1"/>
          <p:cNvSpPr>
            <a:spLocks noGrp="1"/>
          </p:cNvSpPr>
          <p:nvPr>
            <p:ph type="title"/>
          </p:nvPr>
        </p:nvSpPr>
        <p:spPr>
          <a:xfrm>
            <a:off x="629841" y="457200"/>
            <a:ext cx="2949177" cy="1600200"/>
          </a:xfrm>
        </p:spPr>
        <p:txBody>
          <a:bodyPr anchor="b"/>
          <a:lstStyle>
            <a:lvl1pPr>
              <a:defRPr sz="3200"/>
            </a:lvl1pPr>
          </a:lstStyle>
          <a:p>
            <a:r>
              <a:rPr lang="en-US" altLang="zh-CN" smtClean="0"/>
              <a:t>单击此处编辑母版标题样式</a:t>
            </a:r>
            <a:endParaRPr lang="zh-CN" altLang="en-US"/>
          </a:p>
        </p:txBody>
      </p:sp>
      <p:sp>
        <p:nvSpPr>
          <p:cNvPr id="1048728" name="Text Placeholder 3"/>
          <p:cNvSpPr>
            <a:spLocks noGrp="1"/>
          </p:cNvSpPr>
          <p:nvPr>
            <p:ph type="body" sz="half" idx="2"/>
          </p:nvPr>
        </p:nvSpPr>
        <p:spPr>
          <a:xfrm>
            <a:off x="629841" y="2057400"/>
            <a:ext cx="294917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ltLang="zh-CN" smtClean="0"/>
              <a:t>单击此处编辑母版文本样式</a:t>
            </a:r>
          </a:p>
        </p:txBody>
      </p:sp>
      <p:sp>
        <p:nvSpPr>
          <p:cNvPr id="1048729" name="Picture Placeholder 2"/>
          <p:cNvSpPr>
            <a:spLocks noGrp="1"/>
          </p:cNvSpPr>
          <p:nvPr>
            <p:ph type="pic" idx="1"/>
          </p:nvPr>
        </p:nvSpPr>
        <p:spPr>
          <a:xfrm>
            <a:off x="3887391" y="987424"/>
            <a:ext cx="4629150" cy="4873625"/>
          </a:xfrm>
        </p:spPr>
        <p:txBody>
          <a:bodyPr/>
          <a:lstStyle>
            <a:lvl1pPr marL="0" indent="0">
              <a:buNone/>
              <a:defRPr sz="3200"/>
            </a:lvl1pPr>
            <a:lvl2pPr marL="457200" indent="0">
              <a:buNone/>
              <a:defRPr sz="2800"/>
            </a:lvl2pPr>
            <a:lvl3pPr marL="914400" indent="0">
              <a:buNone/>
              <a:defRPr sz="20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1048706" name="日期占位符 1048705"/>
          <p:cNvSpPr>
            <a:spLocks noGrp="1"/>
          </p:cNvSpPr>
          <p:nvPr>
            <p:ph type="dt" sz="half" idx="4294967295"/>
          </p:nvPr>
        </p:nvSpPr>
        <p:spPr>
          <a:xfrm>
            <a:off x="6286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fld id="{566ABCEB-ACFC-4714-9973-3DA970169C29}" type="datetime1">
              <a:rPr lang="zh-CN" altLang="en-US" sz="1200">
                <a:solidFill>
                  <a:srgbClr val="898989"/>
                </a:solidFill>
              </a:rPr>
              <a:pPr lvl="0" indent="-342900"/>
              <a:t>2019/12/16</a:t>
            </a:fld>
            <a:endParaRPr lang="zh-CN" altLang="en-US" sz="1200">
              <a:solidFill>
                <a:srgbClr val="898989"/>
              </a:solidFill>
            </a:endParaRPr>
          </a:p>
        </p:txBody>
      </p:sp>
      <p:sp>
        <p:nvSpPr>
          <p:cNvPr id="1048708" name="灯片编号占位符 1048707"/>
          <p:cNvSpPr>
            <a:spLocks noGrp="1"/>
          </p:cNvSpPr>
          <p:nvPr>
            <p:ph type="sldNum" sz="quarter" idx="4294967295"/>
          </p:nvPr>
        </p:nvSpPr>
        <p:spPr>
          <a:xfrm>
            <a:off x="64579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r"/>
            <a:fld id="{566ABCEB-ACFC-4714-9973-3DA970169C29}" type="slidenum">
              <a:rPr lang="zh-CN" altLang="en-US" sz="1200">
                <a:solidFill>
                  <a:srgbClr val="898989"/>
                </a:solidFill>
              </a:rPr>
              <a:pPr lvl="0" indent="-342900" algn="r"/>
              <a:t>‹#›</a:t>
            </a:fld>
            <a:endParaRPr lang="zh-CN" altLang="en-US" sz="1200">
              <a:solidFill>
                <a:srgbClr val="898989"/>
              </a:solidFill>
            </a:endParaRPr>
          </a:p>
        </p:txBody>
      </p:sp>
      <p:sp>
        <p:nvSpPr>
          <p:cNvPr id="1048707" name="页脚占位符 1048706"/>
          <p:cNvSpPr>
            <a:spLocks noGrp="1"/>
          </p:cNvSpPr>
          <p:nvPr>
            <p:ph type="ftr" sz="quarter" idx="4294967295"/>
          </p:nvPr>
        </p:nvSpPr>
        <p:spPr>
          <a:xfrm>
            <a:off x="3028950" y="6356350"/>
            <a:ext cx="30861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200">
              <a:solidFill>
                <a:srgbClr val="898989"/>
              </a:solidFill>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1048730" name="Title 1"/>
          <p:cNvSpPr>
            <a:spLocks noGrp="1"/>
          </p:cNvSpPr>
          <p:nvPr>
            <p:ph type="title"/>
          </p:nvPr>
        </p:nvSpPr>
        <p:spPr/>
        <p:txBody>
          <a:bodyPr/>
          <a:lstStyle/>
          <a:p>
            <a:r>
              <a:rPr lang="en-US" altLang="zh-CN" smtClean="0"/>
              <a:t>单击此处编辑母版标题样式</a:t>
            </a:r>
            <a:endParaRPr lang="zh-CN" altLang="en-US"/>
          </a:p>
        </p:txBody>
      </p:sp>
      <p:sp>
        <p:nvSpPr>
          <p:cNvPr id="1048731" name="Vertical Text Placeholder 2"/>
          <p:cNvSpPr>
            <a:spLocks noGrp="1"/>
          </p:cNvSpPr>
          <p:nvPr>
            <p:ph type="body" orient="vert" idx="1"/>
          </p:nvPr>
        </p:nvSpPr>
        <p:spPr/>
        <p:txBody>
          <a:bodyPr vert="eaVert"/>
          <a:lstStyle/>
          <a:p>
            <a:pPr lvl="0"/>
            <a:r>
              <a:rPr lang="en-US" altLang="zh-CN" smtClean="0"/>
              <a:t>单击此处编辑母版文本样式</a:t>
            </a:r>
          </a:p>
          <a:p>
            <a:pPr lvl="1"/>
            <a:r>
              <a:rPr lang="en-US" altLang="zh-CN" smtClean="0"/>
              <a:t>第二级</a:t>
            </a:r>
          </a:p>
          <a:p>
            <a:pPr lvl="2"/>
            <a:r>
              <a:rPr lang="en-US" altLang="zh-CN" smtClean="0"/>
              <a:t>第三级</a:t>
            </a:r>
          </a:p>
          <a:p>
            <a:pPr lvl="3"/>
            <a:r>
              <a:rPr lang="en-US" altLang="zh-CN" smtClean="0"/>
              <a:t>第四级</a:t>
            </a:r>
          </a:p>
          <a:p>
            <a:pPr lvl="4"/>
            <a:r>
              <a:rPr lang="en-US" altLang="zh-CN" smtClean="0"/>
              <a:t>第五级</a:t>
            </a:r>
          </a:p>
        </p:txBody>
      </p:sp>
      <p:sp>
        <p:nvSpPr>
          <p:cNvPr id="1048706" name="日期占位符 1048705"/>
          <p:cNvSpPr>
            <a:spLocks noGrp="1"/>
          </p:cNvSpPr>
          <p:nvPr>
            <p:ph type="dt" sz="half" idx="4294967295"/>
          </p:nvPr>
        </p:nvSpPr>
        <p:spPr>
          <a:xfrm>
            <a:off x="6286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fld id="{566ABCEB-ACFC-4714-9973-3DA970169C29}" type="datetime1">
              <a:rPr lang="zh-CN" altLang="en-US" sz="1200">
                <a:solidFill>
                  <a:srgbClr val="898989"/>
                </a:solidFill>
              </a:rPr>
              <a:pPr lvl="0" indent="-342900"/>
              <a:t>2019/12/16</a:t>
            </a:fld>
            <a:endParaRPr lang="zh-CN" altLang="en-US" sz="1200">
              <a:solidFill>
                <a:srgbClr val="898989"/>
              </a:solidFill>
            </a:endParaRPr>
          </a:p>
        </p:txBody>
      </p:sp>
      <p:sp>
        <p:nvSpPr>
          <p:cNvPr id="1048708" name="灯片编号占位符 1048707"/>
          <p:cNvSpPr>
            <a:spLocks noGrp="1"/>
          </p:cNvSpPr>
          <p:nvPr>
            <p:ph type="sldNum" sz="quarter" idx="4294967295"/>
          </p:nvPr>
        </p:nvSpPr>
        <p:spPr>
          <a:xfrm>
            <a:off x="64579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r"/>
            <a:fld id="{566ABCEB-ACFC-4714-9973-3DA970169C29}" type="slidenum">
              <a:rPr lang="zh-CN" altLang="en-US" sz="1200">
                <a:solidFill>
                  <a:srgbClr val="898989"/>
                </a:solidFill>
              </a:rPr>
              <a:pPr lvl="0" indent="-342900" algn="r"/>
              <a:t>‹#›</a:t>
            </a:fld>
            <a:endParaRPr lang="zh-CN" altLang="en-US" sz="1200">
              <a:solidFill>
                <a:srgbClr val="898989"/>
              </a:solidFill>
            </a:endParaRPr>
          </a:p>
        </p:txBody>
      </p:sp>
      <p:sp>
        <p:nvSpPr>
          <p:cNvPr id="1048707" name="页脚占位符 1048706"/>
          <p:cNvSpPr>
            <a:spLocks noGrp="1"/>
          </p:cNvSpPr>
          <p:nvPr>
            <p:ph type="ftr" sz="quarter" idx="4294967295"/>
          </p:nvPr>
        </p:nvSpPr>
        <p:spPr>
          <a:xfrm>
            <a:off x="3028950" y="6356350"/>
            <a:ext cx="30861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200">
              <a:solidFill>
                <a:srgbClr val="898989"/>
              </a:solidFill>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1048732" name="Vertical Title 1"/>
          <p:cNvSpPr>
            <a:spLocks noGrp="1"/>
          </p:cNvSpPr>
          <p:nvPr>
            <p:ph type="title" orient="vert"/>
          </p:nvPr>
        </p:nvSpPr>
        <p:spPr>
          <a:xfrm>
            <a:off x="6543675" y="365125"/>
            <a:ext cx="1971675" cy="5811838"/>
          </a:xfrm>
        </p:spPr>
        <p:txBody>
          <a:bodyPr vert="eaVert"/>
          <a:lstStyle/>
          <a:p>
            <a:r>
              <a:rPr lang="en-US" altLang="zh-CN" smtClean="0"/>
              <a:t>单击此处编辑母版标题样式</a:t>
            </a:r>
            <a:endParaRPr lang="zh-CN" altLang="en-US"/>
          </a:p>
        </p:txBody>
      </p:sp>
      <p:sp>
        <p:nvSpPr>
          <p:cNvPr id="1048733" name="Vertical Text Placeholder 2"/>
          <p:cNvSpPr>
            <a:spLocks noGrp="1"/>
          </p:cNvSpPr>
          <p:nvPr>
            <p:ph type="body" orient="vert" idx="1"/>
          </p:nvPr>
        </p:nvSpPr>
        <p:spPr>
          <a:xfrm>
            <a:off x="628650" y="365125"/>
            <a:ext cx="5800725" cy="5811838"/>
          </a:xfrm>
        </p:spPr>
        <p:txBody>
          <a:bodyPr vert="eaVert"/>
          <a:lstStyle/>
          <a:p>
            <a:pPr lvl="0"/>
            <a:r>
              <a:rPr lang="en-US" altLang="zh-CN" smtClean="0"/>
              <a:t>单击此处编辑母版文本样式</a:t>
            </a:r>
          </a:p>
          <a:p>
            <a:pPr lvl="1"/>
            <a:r>
              <a:rPr lang="en-US" altLang="zh-CN" smtClean="0"/>
              <a:t>第二级</a:t>
            </a:r>
          </a:p>
          <a:p>
            <a:pPr lvl="2"/>
            <a:r>
              <a:rPr lang="en-US" altLang="zh-CN" smtClean="0"/>
              <a:t>第三级</a:t>
            </a:r>
          </a:p>
          <a:p>
            <a:pPr lvl="3"/>
            <a:r>
              <a:rPr lang="en-US" altLang="zh-CN" smtClean="0"/>
              <a:t>第四级</a:t>
            </a:r>
          </a:p>
          <a:p>
            <a:pPr lvl="4"/>
            <a:r>
              <a:rPr lang="en-US" altLang="zh-CN" smtClean="0"/>
              <a:t>第五级</a:t>
            </a:r>
          </a:p>
        </p:txBody>
      </p:sp>
      <p:sp>
        <p:nvSpPr>
          <p:cNvPr id="1048706" name="日期占位符 1048705"/>
          <p:cNvSpPr>
            <a:spLocks noGrp="1"/>
          </p:cNvSpPr>
          <p:nvPr>
            <p:ph type="dt" sz="half" idx="4294967295"/>
          </p:nvPr>
        </p:nvSpPr>
        <p:spPr>
          <a:xfrm>
            <a:off x="6286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fld id="{566ABCEB-ACFC-4714-9973-3DA970169C29}" type="datetime1">
              <a:rPr lang="zh-CN" altLang="en-US" sz="1200">
                <a:solidFill>
                  <a:srgbClr val="898989"/>
                </a:solidFill>
              </a:rPr>
              <a:pPr lvl="0" indent="-342900"/>
              <a:t>2019/12/16</a:t>
            </a:fld>
            <a:endParaRPr lang="zh-CN" altLang="en-US" sz="1200">
              <a:solidFill>
                <a:srgbClr val="898989"/>
              </a:solidFill>
            </a:endParaRPr>
          </a:p>
        </p:txBody>
      </p:sp>
      <p:sp>
        <p:nvSpPr>
          <p:cNvPr id="1048708" name="灯片编号占位符 1048707"/>
          <p:cNvSpPr>
            <a:spLocks noGrp="1"/>
          </p:cNvSpPr>
          <p:nvPr>
            <p:ph type="sldNum" sz="quarter" idx="4294967295"/>
          </p:nvPr>
        </p:nvSpPr>
        <p:spPr>
          <a:xfrm>
            <a:off x="64579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r"/>
            <a:fld id="{566ABCEB-ACFC-4714-9973-3DA970169C29}" type="slidenum">
              <a:rPr lang="zh-CN" altLang="en-US" sz="1200">
                <a:solidFill>
                  <a:srgbClr val="898989"/>
                </a:solidFill>
              </a:rPr>
              <a:pPr lvl="0" indent="-342900" algn="r"/>
              <a:t>‹#›</a:t>
            </a:fld>
            <a:endParaRPr lang="zh-CN" altLang="en-US" sz="1200">
              <a:solidFill>
                <a:srgbClr val="898989"/>
              </a:solidFill>
            </a:endParaRPr>
          </a:p>
        </p:txBody>
      </p:sp>
      <p:sp>
        <p:nvSpPr>
          <p:cNvPr id="1048707" name="页脚占位符 1048706"/>
          <p:cNvSpPr>
            <a:spLocks noGrp="1"/>
          </p:cNvSpPr>
          <p:nvPr>
            <p:ph type="ftr" sz="quarter" idx="4294967295"/>
          </p:nvPr>
        </p:nvSpPr>
        <p:spPr>
          <a:xfrm>
            <a:off x="3028950" y="6356350"/>
            <a:ext cx="30861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200">
              <a:solidFill>
                <a:srgbClr val="898989"/>
              </a:solidFill>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1048889" name="Title 1"/>
          <p:cNvSpPr>
            <a:spLocks noGrp="1"/>
          </p:cNvSpPr>
          <p:nvPr>
            <p:ph type="ctrTitle"/>
          </p:nvPr>
        </p:nvSpPr>
        <p:spPr>
          <a:xfrm>
            <a:off x="1143000" y="1122363"/>
            <a:ext cx="6858000" cy="2387600"/>
          </a:xfrm>
        </p:spPr>
        <p:txBody>
          <a:bodyPr anchor="b"/>
          <a:lstStyle>
            <a:lvl1pPr>
              <a:defRPr sz="6000"/>
            </a:lvl1pPr>
          </a:lstStyle>
          <a:p>
            <a:r>
              <a:rPr lang="en-US" altLang="zh-CN" smtClean="0"/>
              <a:t>单击此处编辑母版标题样式</a:t>
            </a:r>
            <a:endParaRPr lang="zh-CN" altLang="en-US"/>
          </a:p>
        </p:txBody>
      </p:sp>
      <p:sp>
        <p:nvSpPr>
          <p:cNvPr id="1048890"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ltLang="zh-CN" smtClean="0"/>
              <a:t>单击此处编辑母版副标题样式</a:t>
            </a:r>
            <a:endParaRPr lang="zh-CN" altLang="en-US"/>
          </a:p>
        </p:txBody>
      </p:sp>
      <p:sp>
        <p:nvSpPr>
          <p:cNvPr id="1048591" name="日期占位符 1048590"/>
          <p:cNvSpPr>
            <a:spLocks noGrp="1"/>
          </p:cNvSpPr>
          <p:nvPr>
            <p:ph type="dt" sz="half" idx="4294967295"/>
          </p:nvPr>
        </p:nvSpPr>
        <p:spPr>
          <a:xfrm>
            <a:off x="6286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fld id="{566ABCEB-ACFC-4714-9973-3DA970169C29}" type="datetime1">
              <a:rPr lang="zh-CN" altLang="en-US" sz="1200">
                <a:solidFill>
                  <a:srgbClr val="898989"/>
                </a:solidFill>
              </a:rPr>
              <a:pPr lvl="0" indent="-342900"/>
              <a:t>2019/12/16</a:t>
            </a:fld>
            <a:endParaRPr lang="zh-CN" altLang="en-US" sz="1200">
              <a:solidFill>
                <a:srgbClr val="898989"/>
              </a:solidFill>
            </a:endParaRPr>
          </a:p>
        </p:txBody>
      </p:sp>
      <p:sp>
        <p:nvSpPr>
          <p:cNvPr id="1048593" name="灯片编号占位符 1048592"/>
          <p:cNvSpPr>
            <a:spLocks noGrp="1"/>
          </p:cNvSpPr>
          <p:nvPr>
            <p:ph type="sldNum" sz="quarter" idx="4294967295"/>
          </p:nvPr>
        </p:nvSpPr>
        <p:spPr>
          <a:xfrm>
            <a:off x="64579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r"/>
            <a:fld id="{566ABCEB-ACFC-4714-9973-3DA970169C29}" type="slidenum">
              <a:rPr lang="zh-CN" altLang="en-US" sz="1200">
                <a:solidFill>
                  <a:srgbClr val="898989"/>
                </a:solidFill>
              </a:rPr>
              <a:pPr lvl="0" indent="-342900" algn="r"/>
              <a:t>‹#›</a:t>
            </a:fld>
            <a:endParaRPr lang="zh-CN" altLang="en-US" sz="1200">
              <a:solidFill>
                <a:srgbClr val="898989"/>
              </a:solidFill>
            </a:endParaRPr>
          </a:p>
        </p:txBody>
      </p:sp>
      <p:sp>
        <p:nvSpPr>
          <p:cNvPr id="1048592" name="页脚占位符 1048591"/>
          <p:cNvSpPr>
            <a:spLocks noGrp="1"/>
          </p:cNvSpPr>
          <p:nvPr>
            <p:ph type="ftr" sz="quarter" idx="4294967295"/>
          </p:nvPr>
        </p:nvSpPr>
        <p:spPr>
          <a:xfrm>
            <a:off x="3028950" y="6356350"/>
            <a:ext cx="30861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200">
              <a:solidFill>
                <a:srgbClr val="898989"/>
              </a:solidFill>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1048891" name="Title 1"/>
          <p:cNvSpPr>
            <a:spLocks noGrp="1"/>
          </p:cNvSpPr>
          <p:nvPr>
            <p:ph type="title"/>
          </p:nvPr>
        </p:nvSpPr>
        <p:spPr/>
        <p:txBody>
          <a:bodyPr/>
          <a:lstStyle/>
          <a:p>
            <a:r>
              <a:rPr lang="en-US" altLang="zh-CN" smtClean="0"/>
              <a:t>单击此处编辑母版标题样式</a:t>
            </a:r>
            <a:endParaRPr lang="zh-CN" altLang="en-US"/>
          </a:p>
        </p:txBody>
      </p:sp>
      <p:sp>
        <p:nvSpPr>
          <p:cNvPr id="1048892" name="Content Placeholder 2"/>
          <p:cNvSpPr>
            <a:spLocks noGrp="1"/>
          </p:cNvSpPr>
          <p:nvPr>
            <p:ph idx="1"/>
          </p:nvPr>
        </p:nvSpPr>
        <p:spPr/>
        <p:txBody>
          <a:bodyPr/>
          <a:lstStyle/>
          <a:p>
            <a:pPr lvl="0"/>
            <a:r>
              <a:rPr lang="en-US" altLang="zh-CN" smtClean="0"/>
              <a:t>单击此处编辑母版文本样式</a:t>
            </a:r>
          </a:p>
          <a:p>
            <a:pPr lvl="1"/>
            <a:r>
              <a:rPr lang="en-US" altLang="zh-CN" smtClean="0"/>
              <a:t>第二级</a:t>
            </a:r>
          </a:p>
          <a:p>
            <a:pPr lvl="2"/>
            <a:r>
              <a:rPr lang="en-US" altLang="zh-CN" smtClean="0"/>
              <a:t>第三级</a:t>
            </a:r>
          </a:p>
          <a:p>
            <a:pPr lvl="3"/>
            <a:r>
              <a:rPr lang="en-US" altLang="zh-CN" smtClean="0"/>
              <a:t>第四级</a:t>
            </a:r>
          </a:p>
          <a:p>
            <a:pPr lvl="4"/>
            <a:r>
              <a:rPr lang="en-US" altLang="zh-CN" smtClean="0"/>
              <a:t>第五级</a:t>
            </a:r>
          </a:p>
        </p:txBody>
      </p:sp>
      <p:sp>
        <p:nvSpPr>
          <p:cNvPr id="1048591" name="日期占位符 1048590"/>
          <p:cNvSpPr>
            <a:spLocks noGrp="1"/>
          </p:cNvSpPr>
          <p:nvPr>
            <p:ph type="dt" sz="half" idx="4294967295"/>
          </p:nvPr>
        </p:nvSpPr>
        <p:spPr>
          <a:xfrm>
            <a:off x="6286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fld id="{566ABCEB-ACFC-4714-9973-3DA970169C29}" type="datetime1">
              <a:rPr lang="zh-CN" altLang="en-US" sz="1200">
                <a:solidFill>
                  <a:srgbClr val="898989"/>
                </a:solidFill>
              </a:rPr>
              <a:pPr lvl="0" indent="-342900"/>
              <a:t>2019/12/16</a:t>
            </a:fld>
            <a:endParaRPr lang="zh-CN" altLang="en-US" sz="1200">
              <a:solidFill>
                <a:srgbClr val="898989"/>
              </a:solidFill>
            </a:endParaRPr>
          </a:p>
        </p:txBody>
      </p:sp>
      <p:sp>
        <p:nvSpPr>
          <p:cNvPr id="1048593" name="灯片编号占位符 1048592"/>
          <p:cNvSpPr>
            <a:spLocks noGrp="1"/>
          </p:cNvSpPr>
          <p:nvPr>
            <p:ph type="sldNum" sz="quarter" idx="4294967295"/>
          </p:nvPr>
        </p:nvSpPr>
        <p:spPr>
          <a:xfrm>
            <a:off x="64579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r"/>
            <a:fld id="{566ABCEB-ACFC-4714-9973-3DA970169C29}" type="slidenum">
              <a:rPr lang="zh-CN" altLang="en-US" sz="1200">
                <a:solidFill>
                  <a:srgbClr val="898989"/>
                </a:solidFill>
              </a:rPr>
              <a:pPr lvl="0" indent="-342900" algn="r"/>
              <a:t>‹#›</a:t>
            </a:fld>
            <a:endParaRPr lang="zh-CN" altLang="en-US" sz="1200">
              <a:solidFill>
                <a:srgbClr val="898989"/>
              </a:solidFill>
            </a:endParaRPr>
          </a:p>
        </p:txBody>
      </p:sp>
      <p:sp>
        <p:nvSpPr>
          <p:cNvPr id="1048592" name="页脚占位符 1048591"/>
          <p:cNvSpPr>
            <a:spLocks noGrp="1"/>
          </p:cNvSpPr>
          <p:nvPr>
            <p:ph type="ftr" sz="quarter" idx="4294967295"/>
          </p:nvPr>
        </p:nvSpPr>
        <p:spPr>
          <a:xfrm>
            <a:off x="3028950" y="6356350"/>
            <a:ext cx="30861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200">
              <a:solidFill>
                <a:srgbClr val="898989"/>
              </a:solidFill>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1048893" name="Title 1"/>
          <p:cNvSpPr>
            <a:spLocks noGrp="1"/>
          </p:cNvSpPr>
          <p:nvPr>
            <p:ph type="title"/>
          </p:nvPr>
        </p:nvSpPr>
        <p:spPr>
          <a:xfrm>
            <a:off x="623887" y="1709738"/>
            <a:ext cx="7886700" cy="2852737"/>
          </a:xfrm>
        </p:spPr>
        <p:txBody>
          <a:bodyPr anchor="b"/>
          <a:lstStyle>
            <a:lvl1pPr>
              <a:defRPr sz="6000"/>
            </a:lvl1pPr>
          </a:lstStyle>
          <a:p>
            <a:r>
              <a:rPr lang="en-US" altLang="zh-CN" smtClean="0"/>
              <a:t>单击此处编辑母版标题样式</a:t>
            </a:r>
            <a:endParaRPr lang="zh-CN" altLang="en-US"/>
          </a:p>
        </p:txBody>
      </p:sp>
      <p:sp>
        <p:nvSpPr>
          <p:cNvPr id="1048894" name="Text Placeholder 2"/>
          <p:cNvSpPr>
            <a:spLocks noGrp="1"/>
          </p:cNvSpPr>
          <p:nvPr>
            <p:ph type="body" idx="1"/>
          </p:nvPr>
        </p:nvSpPr>
        <p:spPr>
          <a:xfrm>
            <a:off x="623887"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ltLang="zh-CN" smtClean="0"/>
              <a:t>单击此处编辑母版文本样式</a:t>
            </a:r>
          </a:p>
        </p:txBody>
      </p:sp>
      <p:sp>
        <p:nvSpPr>
          <p:cNvPr id="1048591" name="日期占位符 1048590"/>
          <p:cNvSpPr>
            <a:spLocks noGrp="1"/>
          </p:cNvSpPr>
          <p:nvPr>
            <p:ph type="dt" sz="half" idx="4294967295"/>
          </p:nvPr>
        </p:nvSpPr>
        <p:spPr>
          <a:xfrm>
            <a:off x="6286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fld id="{566ABCEB-ACFC-4714-9973-3DA970169C29}" type="datetime1">
              <a:rPr lang="zh-CN" altLang="en-US" sz="1200">
                <a:solidFill>
                  <a:srgbClr val="898989"/>
                </a:solidFill>
              </a:rPr>
              <a:pPr lvl="0" indent="-342900"/>
              <a:t>2019/12/16</a:t>
            </a:fld>
            <a:endParaRPr lang="zh-CN" altLang="en-US" sz="1200">
              <a:solidFill>
                <a:srgbClr val="898989"/>
              </a:solidFill>
            </a:endParaRPr>
          </a:p>
        </p:txBody>
      </p:sp>
      <p:sp>
        <p:nvSpPr>
          <p:cNvPr id="1048593" name="灯片编号占位符 1048592"/>
          <p:cNvSpPr>
            <a:spLocks noGrp="1"/>
          </p:cNvSpPr>
          <p:nvPr>
            <p:ph type="sldNum" sz="quarter" idx="4294967295"/>
          </p:nvPr>
        </p:nvSpPr>
        <p:spPr>
          <a:xfrm>
            <a:off x="64579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r"/>
            <a:fld id="{566ABCEB-ACFC-4714-9973-3DA970169C29}" type="slidenum">
              <a:rPr lang="zh-CN" altLang="en-US" sz="1200">
                <a:solidFill>
                  <a:srgbClr val="898989"/>
                </a:solidFill>
              </a:rPr>
              <a:pPr lvl="0" indent="-342900" algn="r"/>
              <a:t>‹#›</a:t>
            </a:fld>
            <a:endParaRPr lang="zh-CN" altLang="en-US" sz="1200">
              <a:solidFill>
                <a:srgbClr val="898989"/>
              </a:solidFill>
            </a:endParaRPr>
          </a:p>
        </p:txBody>
      </p:sp>
      <p:sp>
        <p:nvSpPr>
          <p:cNvPr id="1048592" name="页脚占位符 1048591"/>
          <p:cNvSpPr>
            <a:spLocks noGrp="1"/>
          </p:cNvSpPr>
          <p:nvPr>
            <p:ph type="ftr" sz="quarter" idx="4294967295"/>
          </p:nvPr>
        </p:nvSpPr>
        <p:spPr>
          <a:xfrm>
            <a:off x="3028950" y="6356350"/>
            <a:ext cx="30861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200">
              <a:solidFill>
                <a:srgbClr val="898989"/>
              </a:solidFill>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1048895" name="Title 1"/>
          <p:cNvSpPr>
            <a:spLocks noGrp="1"/>
          </p:cNvSpPr>
          <p:nvPr>
            <p:ph type="title"/>
          </p:nvPr>
        </p:nvSpPr>
        <p:spPr/>
        <p:txBody>
          <a:bodyPr/>
          <a:lstStyle/>
          <a:p>
            <a:r>
              <a:rPr lang="en-US" altLang="zh-CN" smtClean="0"/>
              <a:t>单击此处编辑母版标题样式</a:t>
            </a:r>
            <a:endParaRPr lang="zh-CN" altLang="en-US"/>
          </a:p>
        </p:txBody>
      </p:sp>
      <p:sp>
        <p:nvSpPr>
          <p:cNvPr id="1048896" name="Content Placeholder 2"/>
          <p:cNvSpPr>
            <a:spLocks noGrp="1"/>
          </p:cNvSpPr>
          <p:nvPr>
            <p:ph sz="half" idx="1"/>
          </p:nvPr>
        </p:nvSpPr>
        <p:spPr>
          <a:xfrm>
            <a:off x="628650" y="1825625"/>
            <a:ext cx="3886200" cy="4351338"/>
          </a:xfrm>
        </p:spPr>
        <p:txBody>
          <a:bodyPr/>
          <a:lstStyle/>
          <a:p>
            <a:pPr lvl="0"/>
            <a:r>
              <a:rPr lang="en-US" altLang="zh-CN" smtClean="0"/>
              <a:t>单击此处编辑母版文本样式</a:t>
            </a:r>
          </a:p>
          <a:p>
            <a:pPr lvl="1"/>
            <a:r>
              <a:rPr lang="en-US" altLang="zh-CN" smtClean="0"/>
              <a:t>第二级</a:t>
            </a:r>
          </a:p>
          <a:p>
            <a:pPr lvl="2"/>
            <a:r>
              <a:rPr lang="en-US" altLang="zh-CN" smtClean="0"/>
              <a:t>第三级</a:t>
            </a:r>
          </a:p>
          <a:p>
            <a:pPr lvl="3"/>
            <a:r>
              <a:rPr lang="en-US" altLang="zh-CN" smtClean="0"/>
              <a:t>第四级</a:t>
            </a:r>
          </a:p>
          <a:p>
            <a:pPr lvl="4"/>
            <a:r>
              <a:rPr lang="en-US" altLang="zh-CN" smtClean="0"/>
              <a:t>第五级</a:t>
            </a:r>
          </a:p>
        </p:txBody>
      </p:sp>
      <p:sp>
        <p:nvSpPr>
          <p:cNvPr id="1048897" name="Content Placeholder 3"/>
          <p:cNvSpPr>
            <a:spLocks noGrp="1"/>
          </p:cNvSpPr>
          <p:nvPr>
            <p:ph sz="half" idx="2"/>
          </p:nvPr>
        </p:nvSpPr>
        <p:spPr>
          <a:xfrm>
            <a:off x="4629150" y="1825625"/>
            <a:ext cx="3886200" cy="4351338"/>
          </a:xfrm>
        </p:spPr>
        <p:txBody>
          <a:bodyPr/>
          <a:lstStyle/>
          <a:p>
            <a:pPr lvl="0"/>
            <a:r>
              <a:rPr lang="en-US" altLang="zh-CN" smtClean="0"/>
              <a:t>单击此处编辑母版文本样式</a:t>
            </a:r>
          </a:p>
          <a:p>
            <a:pPr lvl="1"/>
            <a:r>
              <a:rPr lang="en-US" altLang="zh-CN" smtClean="0"/>
              <a:t>第二级</a:t>
            </a:r>
          </a:p>
          <a:p>
            <a:pPr lvl="2"/>
            <a:r>
              <a:rPr lang="en-US" altLang="zh-CN" smtClean="0"/>
              <a:t>第三级</a:t>
            </a:r>
          </a:p>
          <a:p>
            <a:pPr lvl="3"/>
            <a:r>
              <a:rPr lang="en-US" altLang="zh-CN" smtClean="0"/>
              <a:t>第四级</a:t>
            </a:r>
          </a:p>
          <a:p>
            <a:pPr lvl="4"/>
            <a:r>
              <a:rPr lang="en-US" altLang="zh-CN" smtClean="0"/>
              <a:t>第五级</a:t>
            </a:r>
          </a:p>
        </p:txBody>
      </p:sp>
      <p:sp>
        <p:nvSpPr>
          <p:cNvPr id="1048591" name="日期占位符 1048590"/>
          <p:cNvSpPr>
            <a:spLocks noGrp="1"/>
          </p:cNvSpPr>
          <p:nvPr>
            <p:ph type="dt" sz="half" idx="4294967295"/>
          </p:nvPr>
        </p:nvSpPr>
        <p:spPr>
          <a:xfrm>
            <a:off x="6286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fld id="{566ABCEB-ACFC-4714-9973-3DA970169C29}" type="datetime1">
              <a:rPr lang="zh-CN" altLang="en-US" sz="1200">
                <a:solidFill>
                  <a:srgbClr val="898989"/>
                </a:solidFill>
              </a:rPr>
              <a:pPr lvl="0" indent="-342900"/>
              <a:t>2019/12/16</a:t>
            </a:fld>
            <a:endParaRPr lang="zh-CN" altLang="en-US" sz="1200">
              <a:solidFill>
                <a:srgbClr val="898989"/>
              </a:solidFill>
            </a:endParaRPr>
          </a:p>
        </p:txBody>
      </p:sp>
      <p:sp>
        <p:nvSpPr>
          <p:cNvPr id="1048593" name="灯片编号占位符 1048592"/>
          <p:cNvSpPr>
            <a:spLocks noGrp="1"/>
          </p:cNvSpPr>
          <p:nvPr>
            <p:ph type="sldNum" sz="quarter" idx="4294967295"/>
          </p:nvPr>
        </p:nvSpPr>
        <p:spPr>
          <a:xfrm>
            <a:off x="64579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r"/>
            <a:fld id="{566ABCEB-ACFC-4714-9973-3DA970169C29}" type="slidenum">
              <a:rPr lang="zh-CN" altLang="en-US" sz="1200">
                <a:solidFill>
                  <a:srgbClr val="898989"/>
                </a:solidFill>
              </a:rPr>
              <a:pPr lvl="0" indent="-342900" algn="r"/>
              <a:t>‹#›</a:t>
            </a:fld>
            <a:endParaRPr lang="zh-CN" altLang="en-US" sz="1200">
              <a:solidFill>
                <a:srgbClr val="898989"/>
              </a:solidFill>
            </a:endParaRPr>
          </a:p>
        </p:txBody>
      </p:sp>
      <p:sp>
        <p:nvSpPr>
          <p:cNvPr id="1048592" name="页脚占位符 1048591"/>
          <p:cNvSpPr>
            <a:spLocks noGrp="1"/>
          </p:cNvSpPr>
          <p:nvPr>
            <p:ph type="ftr" sz="quarter" idx="4294967295"/>
          </p:nvPr>
        </p:nvSpPr>
        <p:spPr>
          <a:xfrm>
            <a:off x="3028950" y="6356350"/>
            <a:ext cx="30861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200">
              <a:solidFill>
                <a:srgbClr val="898989"/>
              </a:solidFill>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1048898" name="Title 1"/>
          <p:cNvSpPr>
            <a:spLocks noGrp="1"/>
          </p:cNvSpPr>
          <p:nvPr>
            <p:ph type="title"/>
          </p:nvPr>
        </p:nvSpPr>
        <p:spPr>
          <a:xfrm>
            <a:off x="629841" y="365125"/>
            <a:ext cx="7886700" cy="1325563"/>
          </a:xfrm>
        </p:spPr>
        <p:txBody>
          <a:bodyPr/>
          <a:lstStyle/>
          <a:p>
            <a:r>
              <a:rPr lang="en-US" altLang="zh-CN" smtClean="0"/>
              <a:t>单击此处编辑母版标题样式</a:t>
            </a:r>
            <a:endParaRPr lang="zh-CN" altLang="en-US"/>
          </a:p>
        </p:txBody>
      </p:sp>
      <p:sp>
        <p:nvSpPr>
          <p:cNvPr id="1048899" name="Text Placeholder 2"/>
          <p:cNvSpPr>
            <a:spLocks noGrp="1"/>
          </p:cNvSpPr>
          <p:nvPr>
            <p:ph type="body" idx="1"/>
          </p:nvPr>
        </p:nvSpPr>
        <p:spPr>
          <a:xfrm>
            <a:off x="629841"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smtClean="0"/>
              <a:t>单击此处编辑母版文本样式</a:t>
            </a:r>
          </a:p>
        </p:txBody>
      </p:sp>
      <p:sp>
        <p:nvSpPr>
          <p:cNvPr id="1048900" name="Content Placeholder 3"/>
          <p:cNvSpPr>
            <a:spLocks noGrp="1"/>
          </p:cNvSpPr>
          <p:nvPr>
            <p:ph sz="half" idx="2"/>
          </p:nvPr>
        </p:nvSpPr>
        <p:spPr>
          <a:xfrm>
            <a:off x="629841" y="2505075"/>
            <a:ext cx="3868340" cy="3684588"/>
          </a:xfrm>
        </p:spPr>
        <p:txBody>
          <a:bodyPr/>
          <a:lstStyle/>
          <a:p>
            <a:pPr lvl="0"/>
            <a:r>
              <a:rPr lang="en-US" altLang="zh-CN" smtClean="0"/>
              <a:t>单击此处编辑母版文本样式</a:t>
            </a:r>
          </a:p>
          <a:p>
            <a:pPr lvl="1"/>
            <a:r>
              <a:rPr lang="en-US" altLang="zh-CN" smtClean="0"/>
              <a:t>第二级</a:t>
            </a:r>
          </a:p>
          <a:p>
            <a:pPr lvl="2"/>
            <a:r>
              <a:rPr lang="en-US" altLang="zh-CN" smtClean="0"/>
              <a:t>第三级</a:t>
            </a:r>
          </a:p>
          <a:p>
            <a:pPr lvl="3"/>
            <a:r>
              <a:rPr lang="en-US" altLang="zh-CN" smtClean="0"/>
              <a:t>第四级</a:t>
            </a:r>
          </a:p>
          <a:p>
            <a:pPr lvl="4"/>
            <a:r>
              <a:rPr lang="en-US" altLang="zh-CN" smtClean="0"/>
              <a:t>第五级</a:t>
            </a:r>
          </a:p>
        </p:txBody>
      </p:sp>
      <p:sp>
        <p:nvSpPr>
          <p:cNvPr id="1048901"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smtClean="0"/>
              <a:t>单击此处编辑母版文本样式</a:t>
            </a:r>
          </a:p>
        </p:txBody>
      </p:sp>
      <p:sp>
        <p:nvSpPr>
          <p:cNvPr id="1048902" name="Content Placeholder 5"/>
          <p:cNvSpPr>
            <a:spLocks noGrp="1"/>
          </p:cNvSpPr>
          <p:nvPr>
            <p:ph sz="quarter" idx="4"/>
          </p:nvPr>
        </p:nvSpPr>
        <p:spPr>
          <a:xfrm>
            <a:off x="4629150" y="2505075"/>
            <a:ext cx="3887391" cy="3684588"/>
          </a:xfrm>
        </p:spPr>
        <p:txBody>
          <a:bodyPr/>
          <a:lstStyle/>
          <a:p>
            <a:pPr lvl="0"/>
            <a:r>
              <a:rPr lang="en-US" altLang="zh-CN" smtClean="0"/>
              <a:t>单击此处编辑母版文本样式</a:t>
            </a:r>
          </a:p>
          <a:p>
            <a:pPr lvl="1"/>
            <a:r>
              <a:rPr lang="en-US" altLang="zh-CN" smtClean="0"/>
              <a:t>第二级</a:t>
            </a:r>
          </a:p>
          <a:p>
            <a:pPr lvl="2"/>
            <a:r>
              <a:rPr lang="en-US" altLang="zh-CN" smtClean="0"/>
              <a:t>第三级</a:t>
            </a:r>
          </a:p>
          <a:p>
            <a:pPr lvl="3"/>
            <a:r>
              <a:rPr lang="en-US" altLang="zh-CN" smtClean="0"/>
              <a:t>第四级</a:t>
            </a:r>
          </a:p>
          <a:p>
            <a:pPr lvl="4"/>
            <a:r>
              <a:rPr lang="en-US" altLang="zh-CN" smtClean="0"/>
              <a:t>第五级</a:t>
            </a:r>
          </a:p>
        </p:txBody>
      </p:sp>
      <p:sp>
        <p:nvSpPr>
          <p:cNvPr id="1048591" name="日期占位符 1048590"/>
          <p:cNvSpPr>
            <a:spLocks noGrp="1"/>
          </p:cNvSpPr>
          <p:nvPr>
            <p:ph type="dt" sz="half" idx="4294967295"/>
          </p:nvPr>
        </p:nvSpPr>
        <p:spPr>
          <a:xfrm>
            <a:off x="6286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fld id="{566ABCEB-ACFC-4714-9973-3DA970169C29}" type="datetime1">
              <a:rPr lang="zh-CN" altLang="en-US" sz="1200">
                <a:solidFill>
                  <a:srgbClr val="898989"/>
                </a:solidFill>
              </a:rPr>
              <a:pPr lvl="0" indent="-342900"/>
              <a:t>2019/12/16</a:t>
            </a:fld>
            <a:endParaRPr lang="zh-CN" altLang="en-US" sz="1200">
              <a:solidFill>
                <a:srgbClr val="898989"/>
              </a:solidFill>
            </a:endParaRPr>
          </a:p>
        </p:txBody>
      </p:sp>
      <p:sp>
        <p:nvSpPr>
          <p:cNvPr id="1048593" name="灯片编号占位符 1048592"/>
          <p:cNvSpPr>
            <a:spLocks noGrp="1"/>
          </p:cNvSpPr>
          <p:nvPr>
            <p:ph type="sldNum" sz="quarter" idx="4294967295"/>
          </p:nvPr>
        </p:nvSpPr>
        <p:spPr>
          <a:xfrm>
            <a:off x="64579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r"/>
            <a:fld id="{566ABCEB-ACFC-4714-9973-3DA970169C29}" type="slidenum">
              <a:rPr lang="zh-CN" altLang="en-US" sz="1200">
                <a:solidFill>
                  <a:srgbClr val="898989"/>
                </a:solidFill>
              </a:rPr>
              <a:pPr lvl="0" indent="-342900" algn="r"/>
              <a:t>‹#›</a:t>
            </a:fld>
            <a:endParaRPr lang="zh-CN" altLang="en-US" sz="1200">
              <a:solidFill>
                <a:srgbClr val="898989"/>
              </a:solidFill>
            </a:endParaRPr>
          </a:p>
        </p:txBody>
      </p:sp>
      <p:sp>
        <p:nvSpPr>
          <p:cNvPr id="1048592" name="页脚占位符 1048591"/>
          <p:cNvSpPr>
            <a:spLocks noGrp="1"/>
          </p:cNvSpPr>
          <p:nvPr>
            <p:ph type="ftr" sz="quarter" idx="4294967295"/>
          </p:nvPr>
        </p:nvSpPr>
        <p:spPr>
          <a:xfrm>
            <a:off x="3028950" y="6356350"/>
            <a:ext cx="30861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200">
              <a:solidFill>
                <a:srgbClr val="898989"/>
              </a:solidFill>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1048903" name="Title 1"/>
          <p:cNvSpPr>
            <a:spLocks noGrp="1"/>
          </p:cNvSpPr>
          <p:nvPr>
            <p:ph type="title"/>
          </p:nvPr>
        </p:nvSpPr>
        <p:spPr/>
        <p:txBody>
          <a:bodyPr/>
          <a:lstStyle/>
          <a:p>
            <a:r>
              <a:rPr lang="en-US" altLang="zh-CN" smtClean="0"/>
              <a:t>单击此处编辑母版标题样式</a:t>
            </a:r>
            <a:endParaRPr lang="zh-CN" altLang="en-US"/>
          </a:p>
        </p:txBody>
      </p:sp>
      <p:sp>
        <p:nvSpPr>
          <p:cNvPr id="1048591" name="日期占位符 1048590"/>
          <p:cNvSpPr>
            <a:spLocks noGrp="1"/>
          </p:cNvSpPr>
          <p:nvPr>
            <p:ph type="dt" sz="half" idx="4294967295"/>
          </p:nvPr>
        </p:nvSpPr>
        <p:spPr>
          <a:xfrm>
            <a:off x="6286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fld id="{566ABCEB-ACFC-4714-9973-3DA970169C29}" type="datetime1">
              <a:rPr lang="zh-CN" altLang="en-US" sz="1200">
                <a:solidFill>
                  <a:srgbClr val="898989"/>
                </a:solidFill>
              </a:rPr>
              <a:pPr lvl="0" indent="-342900"/>
              <a:t>2019/12/16</a:t>
            </a:fld>
            <a:endParaRPr lang="zh-CN" altLang="en-US" sz="1200">
              <a:solidFill>
                <a:srgbClr val="898989"/>
              </a:solidFill>
            </a:endParaRPr>
          </a:p>
        </p:txBody>
      </p:sp>
      <p:sp>
        <p:nvSpPr>
          <p:cNvPr id="1048593" name="灯片编号占位符 1048592"/>
          <p:cNvSpPr>
            <a:spLocks noGrp="1"/>
          </p:cNvSpPr>
          <p:nvPr>
            <p:ph type="sldNum" sz="quarter" idx="4294967295"/>
          </p:nvPr>
        </p:nvSpPr>
        <p:spPr>
          <a:xfrm>
            <a:off x="64579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r"/>
            <a:fld id="{566ABCEB-ACFC-4714-9973-3DA970169C29}" type="slidenum">
              <a:rPr lang="zh-CN" altLang="en-US" sz="1200">
                <a:solidFill>
                  <a:srgbClr val="898989"/>
                </a:solidFill>
              </a:rPr>
              <a:pPr lvl="0" indent="-342900" algn="r"/>
              <a:t>‹#›</a:t>
            </a:fld>
            <a:endParaRPr lang="zh-CN" altLang="en-US" sz="1200">
              <a:solidFill>
                <a:srgbClr val="898989"/>
              </a:solidFill>
            </a:endParaRPr>
          </a:p>
        </p:txBody>
      </p:sp>
      <p:sp>
        <p:nvSpPr>
          <p:cNvPr id="1048592" name="页脚占位符 1048591"/>
          <p:cNvSpPr>
            <a:spLocks noGrp="1"/>
          </p:cNvSpPr>
          <p:nvPr>
            <p:ph type="ftr" sz="quarter" idx="4294967295"/>
          </p:nvPr>
        </p:nvSpPr>
        <p:spPr>
          <a:xfrm>
            <a:off x="3028950" y="6356350"/>
            <a:ext cx="30861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200">
              <a:solidFill>
                <a:srgbClr val="898989"/>
              </a:solidFil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1048746" name="Title 1"/>
          <p:cNvSpPr>
            <a:spLocks noGrp="1"/>
          </p:cNvSpPr>
          <p:nvPr>
            <p:ph type="title"/>
          </p:nvPr>
        </p:nvSpPr>
        <p:spPr/>
        <p:txBody>
          <a:bodyPr/>
          <a:lstStyle/>
          <a:p>
            <a:r>
              <a:rPr lang="en-US" altLang="zh-CN" smtClean="0"/>
              <a:t>单击此处编辑母版标题样式</a:t>
            </a:r>
            <a:endParaRPr lang="zh-CN" altLang="en-US"/>
          </a:p>
        </p:txBody>
      </p:sp>
      <p:sp>
        <p:nvSpPr>
          <p:cNvPr id="1048747" name="Content Placeholder 2"/>
          <p:cNvSpPr>
            <a:spLocks noGrp="1"/>
          </p:cNvSpPr>
          <p:nvPr>
            <p:ph sz="half" idx="1"/>
          </p:nvPr>
        </p:nvSpPr>
        <p:spPr>
          <a:xfrm>
            <a:off x="628650" y="1825625"/>
            <a:ext cx="3886200" cy="4351338"/>
          </a:xfrm>
        </p:spPr>
        <p:txBody>
          <a:bodyPr/>
          <a:lstStyle/>
          <a:p>
            <a:pPr lvl="0"/>
            <a:r>
              <a:rPr lang="en-US" altLang="zh-CN" smtClean="0"/>
              <a:t>单击此处编辑母版文本样式</a:t>
            </a:r>
          </a:p>
          <a:p>
            <a:pPr lvl="1"/>
            <a:r>
              <a:rPr lang="en-US" altLang="zh-CN" smtClean="0"/>
              <a:t>第二级</a:t>
            </a:r>
          </a:p>
          <a:p>
            <a:pPr lvl="2"/>
            <a:r>
              <a:rPr lang="en-US" altLang="zh-CN" smtClean="0"/>
              <a:t>第三级</a:t>
            </a:r>
          </a:p>
          <a:p>
            <a:pPr lvl="3"/>
            <a:r>
              <a:rPr lang="en-US" altLang="zh-CN" smtClean="0"/>
              <a:t>第四级</a:t>
            </a:r>
          </a:p>
          <a:p>
            <a:pPr lvl="4"/>
            <a:r>
              <a:rPr lang="en-US" altLang="zh-CN" smtClean="0"/>
              <a:t>第五级</a:t>
            </a:r>
          </a:p>
        </p:txBody>
      </p:sp>
      <p:sp>
        <p:nvSpPr>
          <p:cNvPr id="1048748" name="Content Placeholder 3"/>
          <p:cNvSpPr>
            <a:spLocks noGrp="1"/>
          </p:cNvSpPr>
          <p:nvPr>
            <p:ph sz="half" idx="2"/>
          </p:nvPr>
        </p:nvSpPr>
        <p:spPr>
          <a:xfrm>
            <a:off x="4629150" y="1825625"/>
            <a:ext cx="3886200" cy="4351338"/>
          </a:xfrm>
        </p:spPr>
        <p:txBody>
          <a:bodyPr/>
          <a:lstStyle/>
          <a:p>
            <a:pPr lvl="0"/>
            <a:r>
              <a:rPr lang="en-US" altLang="zh-CN" smtClean="0"/>
              <a:t>单击此处编辑母版文本样式</a:t>
            </a:r>
          </a:p>
          <a:p>
            <a:pPr lvl="1"/>
            <a:r>
              <a:rPr lang="en-US" altLang="zh-CN" smtClean="0"/>
              <a:t>第二级</a:t>
            </a:r>
          </a:p>
          <a:p>
            <a:pPr lvl="2"/>
            <a:r>
              <a:rPr lang="en-US" altLang="zh-CN" smtClean="0"/>
              <a:t>第三级</a:t>
            </a:r>
          </a:p>
          <a:p>
            <a:pPr lvl="3"/>
            <a:r>
              <a:rPr lang="en-US" altLang="zh-CN" smtClean="0"/>
              <a:t>第四级</a:t>
            </a:r>
          </a:p>
          <a:p>
            <a:pPr lvl="4"/>
            <a:r>
              <a:rPr lang="en-US" altLang="zh-CN" smtClean="0"/>
              <a:t>第五级</a:t>
            </a:r>
          </a:p>
        </p:txBody>
      </p:sp>
      <p:sp>
        <p:nvSpPr>
          <p:cNvPr id="1048736" name="日期占位符 1048735"/>
          <p:cNvSpPr>
            <a:spLocks noGrp="1"/>
          </p:cNvSpPr>
          <p:nvPr>
            <p:ph type="dt" sz="half" idx="4294967295"/>
          </p:nvPr>
        </p:nvSpPr>
        <p:spPr>
          <a:xfrm>
            <a:off x="6286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fld id="{566ABCEB-ACFC-4714-9973-3DA970169C29}" type="datetime1">
              <a:rPr lang="zh-CN" altLang="en-US" sz="1200">
                <a:solidFill>
                  <a:srgbClr val="898989"/>
                </a:solidFill>
              </a:rPr>
              <a:pPr lvl="0" indent="-342900"/>
              <a:t>2019/12/16</a:t>
            </a:fld>
            <a:endParaRPr lang="zh-CN" altLang="en-US" sz="1200">
              <a:solidFill>
                <a:srgbClr val="898989"/>
              </a:solidFill>
            </a:endParaRPr>
          </a:p>
        </p:txBody>
      </p:sp>
      <p:sp>
        <p:nvSpPr>
          <p:cNvPr id="1048738" name="灯片编号占位符 1048737"/>
          <p:cNvSpPr>
            <a:spLocks noGrp="1"/>
          </p:cNvSpPr>
          <p:nvPr>
            <p:ph type="sldNum" sz="quarter" idx="4294967295"/>
          </p:nvPr>
        </p:nvSpPr>
        <p:spPr>
          <a:xfrm>
            <a:off x="64579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r"/>
            <a:fld id="{566ABCEB-ACFC-4714-9973-3DA970169C29}" type="slidenum">
              <a:rPr lang="zh-CN" altLang="en-US" sz="1200">
                <a:solidFill>
                  <a:srgbClr val="898989"/>
                </a:solidFill>
              </a:rPr>
              <a:pPr lvl="0" indent="-342900" algn="r"/>
              <a:t>‹#›</a:t>
            </a:fld>
            <a:endParaRPr lang="zh-CN" altLang="en-US" sz="1200">
              <a:solidFill>
                <a:srgbClr val="898989"/>
              </a:solidFill>
            </a:endParaRPr>
          </a:p>
        </p:txBody>
      </p:sp>
      <p:sp>
        <p:nvSpPr>
          <p:cNvPr id="1048737" name="页脚占位符 1048736"/>
          <p:cNvSpPr>
            <a:spLocks noGrp="1"/>
          </p:cNvSpPr>
          <p:nvPr>
            <p:ph type="ftr" sz="quarter" idx="4294967295"/>
          </p:nvPr>
        </p:nvSpPr>
        <p:spPr>
          <a:xfrm>
            <a:off x="3028950" y="6356350"/>
            <a:ext cx="30861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200">
              <a:solidFill>
                <a:srgbClr val="898989"/>
              </a:solidFill>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1048591" name="日期占位符 1048590"/>
          <p:cNvSpPr>
            <a:spLocks noGrp="1"/>
          </p:cNvSpPr>
          <p:nvPr>
            <p:ph type="dt" sz="half" idx="4294967295"/>
          </p:nvPr>
        </p:nvSpPr>
        <p:spPr>
          <a:xfrm>
            <a:off x="6286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fld id="{566ABCEB-ACFC-4714-9973-3DA970169C29}" type="datetime1">
              <a:rPr lang="zh-CN" altLang="en-US" sz="1200">
                <a:solidFill>
                  <a:srgbClr val="898989"/>
                </a:solidFill>
              </a:rPr>
              <a:pPr lvl="0" indent="-342900"/>
              <a:t>2019/12/16</a:t>
            </a:fld>
            <a:endParaRPr lang="zh-CN" altLang="en-US" sz="1200">
              <a:solidFill>
                <a:srgbClr val="898989"/>
              </a:solidFill>
            </a:endParaRPr>
          </a:p>
        </p:txBody>
      </p:sp>
      <p:sp>
        <p:nvSpPr>
          <p:cNvPr id="1048593" name="灯片编号占位符 1048592"/>
          <p:cNvSpPr>
            <a:spLocks noGrp="1"/>
          </p:cNvSpPr>
          <p:nvPr>
            <p:ph type="sldNum" sz="quarter" idx="4294967295"/>
          </p:nvPr>
        </p:nvSpPr>
        <p:spPr>
          <a:xfrm>
            <a:off x="64579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r"/>
            <a:fld id="{566ABCEB-ACFC-4714-9973-3DA970169C29}" type="slidenum">
              <a:rPr lang="zh-CN" altLang="en-US" sz="1200">
                <a:solidFill>
                  <a:srgbClr val="898989"/>
                </a:solidFill>
              </a:rPr>
              <a:pPr lvl="0" indent="-342900" algn="r"/>
              <a:t>‹#›</a:t>
            </a:fld>
            <a:endParaRPr lang="zh-CN" altLang="en-US" sz="1200">
              <a:solidFill>
                <a:srgbClr val="898989"/>
              </a:solidFill>
            </a:endParaRPr>
          </a:p>
        </p:txBody>
      </p:sp>
      <p:sp>
        <p:nvSpPr>
          <p:cNvPr id="1048592" name="页脚占位符 1048591"/>
          <p:cNvSpPr>
            <a:spLocks noGrp="1"/>
          </p:cNvSpPr>
          <p:nvPr>
            <p:ph type="ftr" sz="quarter" idx="4294967295"/>
          </p:nvPr>
        </p:nvSpPr>
        <p:spPr>
          <a:xfrm>
            <a:off x="3028950" y="6356350"/>
            <a:ext cx="30861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200">
              <a:solidFill>
                <a:srgbClr val="898989"/>
              </a:solidFill>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内容和标题">
    <p:spTree>
      <p:nvGrpSpPr>
        <p:cNvPr id="1" name=""/>
        <p:cNvGrpSpPr/>
        <p:nvPr/>
      </p:nvGrpSpPr>
      <p:grpSpPr>
        <a:xfrm>
          <a:off x="0" y="0"/>
          <a:ext cx="0" cy="0"/>
          <a:chOff x="0" y="0"/>
          <a:chExt cx="0" cy="0"/>
        </a:xfrm>
      </p:grpSpPr>
      <p:sp>
        <p:nvSpPr>
          <p:cNvPr id="1048904" name="Title 1"/>
          <p:cNvSpPr>
            <a:spLocks noGrp="1"/>
          </p:cNvSpPr>
          <p:nvPr>
            <p:ph type="title"/>
          </p:nvPr>
        </p:nvSpPr>
        <p:spPr>
          <a:xfrm>
            <a:off x="629841" y="457200"/>
            <a:ext cx="2949177" cy="1600200"/>
          </a:xfrm>
        </p:spPr>
        <p:txBody>
          <a:bodyPr anchor="b"/>
          <a:lstStyle>
            <a:lvl1pPr>
              <a:defRPr sz="3200"/>
            </a:lvl1pPr>
          </a:lstStyle>
          <a:p>
            <a:r>
              <a:rPr lang="en-US" altLang="zh-CN" smtClean="0"/>
              <a:t>单击此处编辑母版标题样式</a:t>
            </a:r>
            <a:endParaRPr lang="zh-CN" altLang="en-US"/>
          </a:p>
        </p:txBody>
      </p:sp>
      <p:sp>
        <p:nvSpPr>
          <p:cNvPr id="1048905" name="Text Placeholder 3"/>
          <p:cNvSpPr>
            <a:spLocks noGrp="1"/>
          </p:cNvSpPr>
          <p:nvPr>
            <p:ph type="body" sz="half" idx="2"/>
          </p:nvPr>
        </p:nvSpPr>
        <p:spPr>
          <a:xfrm>
            <a:off x="629841" y="2057400"/>
            <a:ext cx="294917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ltLang="zh-CN" smtClean="0"/>
              <a:t>单击此处编辑母版文本样式</a:t>
            </a:r>
          </a:p>
        </p:txBody>
      </p:sp>
      <p:sp>
        <p:nvSpPr>
          <p:cNvPr id="1048906" name="Content Placeholder 2"/>
          <p:cNvSpPr>
            <a:spLocks noGrp="1"/>
          </p:cNvSpPr>
          <p:nvPr>
            <p:ph idx="1"/>
          </p:nvPr>
        </p:nvSpPr>
        <p:spPr>
          <a:xfrm>
            <a:off x="3887391" y="987424"/>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ltLang="zh-CN" smtClean="0"/>
              <a:t>单击此处编辑母版文本样式</a:t>
            </a:r>
          </a:p>
          <a:p>
            <a:pPr lvl="1"/>
            <a:r>
              <a:rPr lang="en-US" altLang="zh-CN" smtClean="0"/>
              <a:t>第二级</a:t>
            </a:r>
          </a:p>
          <a:p>
            <a:pPr lvl="2"/>
            <a:r>
              <a:rPr lang="en-US" altLang="zh-CN" smtClean="0"/>
              <a:t>第三级</a:t>
            </a:r>
          </a:p>
          <a:p>
            <a:pPr lvl="3"/>
            <a:r>
              <a:rPr lang="en-US" altLang="zh-CN" smtClean="0"/>
              <a:t>第四级</a:t>
            </a:r>
          </a:p>
          <a:p>
            <a:pPr lvl="4"/>
            <a:r>
              <a:rPr lang="en-US" altLang="zh-CN" smtClean="0"/>
              <a:t>第五级</a:t>
            </a:r>
          </a:p>
        </p:txBody>
      </p:sp>
      <p:sp>
        <p:nvSpPr>
          <p:cNvPr id="1048591" name="日期占位符 1048590"/>
          <p:cNvSpPr>
            <a:spLocks noGrp="1"/>
          </p:cNvSpPr>
          <p:nvPr>
            <p:ph type="dt" sz="half" idx="4294967295"/>
          </p:nvPr>
        </p:nvSpPr>
        <p:spPr>
          <a:xfrm>
            <a:off x="6286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fld id="{566ABCEB-ACFC-4714-9973-3DA970169C29}" type="datetime1">
              <a:rPr lang="zh-CN" altLang="en-US" sz="1200">
                <a:solidFill>
                  <a:srgbClr val="898989"/>
                </a:solidFill>
              </a:rPr>
              <a:pPr lvl="0" indent="-342900"/>
              <a:t>2019/12/16</a:t>
            </a:fld>
            <a:endParaRPr lang="zh-CN" altLang="en-US" sz="1200">
              <a:solidFill>
                <a:srgbClr val="898989"/>
              </a:solidFill>
            </a:endParaRPr>
          </a:p>
        </p:txBody>
      </p:sp>
      <p:sp>
        <p:nvSpPr>
          <p:cNvPr id="1048593" name="灯片编号占位符 1048592"/>
          <p:cNvSpPr>
            <a:spLocks noGrp="1"/>
          </p:cNvSpPr>
          <p:nvPr>
            <p:ph type="sldNum" sz="quarter" idx="4294967295"/>
          </p:nvPr>
        </p:nvSpPr>
        <p:spPr>
          <a:xfrm>
            <a:off x="64579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r"/>
            <a:fld id="{566ABCEB-ACFC-4714-9973-3DA970169C29}" type="slidenum">
              <a:rPr lang="zh-CN" altLang="en-US" sz="1200">
                <a:solidFill>
                  <a:srgbClr val="898989"/>
                </a:solidFill>
              </a:rPr>
              <a:pPr lvl="0" indent="-342900" algn="r"/>
              <a:t>‹#›</a:t>
            </a:fld>
            <a:endParaRPr lang="zh-CN" altLang="en-US" sz="1200">
              <a:solidFill>
                <a:srgbClr val="898989"/>
              </a:solidFill>
            </a:endParaRPr>
          </a:p>
        </p:txBody>
      </p:sp>
      <p:sp>
        <p:nvSpPr>
          <p:cNvPr id="1048592" name="页脚占位符 1048591"/>
          <p:cNvSpPr>
            <a:spLocks noGrp="1"/>
          </p:cNvSpPr>
          <p:nvPr>
            <p:ph type="ftr" sz="quarter" idx="4294967295"/>
          </p:nvPr>
        </p:nvSpPr>
        <p:spPr>
          <a:xfrm>
            <a:off x="3028950" y="6356350"/>
            <a:ext cx="30861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200">
              <a:solidFill>
                <a:srgbClr val="898989"/>
              </a:solidFill>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图片和标题">
    <p:spTree>
      <p:nvGrpSpPr>
        <p:cNvPr id="1" name=""/>
        <p:cNvGrpSpPr/>
        <p:nvPr/>
      </p:nvGrpSpPr>
      <p:grpSpPr>
        <a:xfrm>
          <a:off x="0" y="0"/>
          <a:ext cx="0" cy="0"/>
          <a:chOff x="0" y="0"/>
          <a:chExt cx="0" cy="0"/>
        </a:xfrm>
      </p:grpSpPr>
      <p:sp>
        <p:nvSpPr>
          <p:cNvPr id="1048907" name="Title 1"/>
          <p:cNvSpPr>
            <a:spLocks noGrp="1"/>
          </p:cNvSpPr>
          <p:nvPr>
            <p:ph type="title"/>
          </p:nvPr>
        </p:nvSpPr>
        <p:spPr>
          <a:xfrm>
            <a:off x="629841" y="457200"/>
            <a:ext cx="2949177" cy="1600200"/>
          </a:xfrm>
        </p:spPr>
        <p:txBody>
          <a:bodyPr anchor="b"/>
          <a:lstStyle>
            <a:lvl1pPr>
              <a:defRPr sz="3200"/>
            </a:lvl1pPr>
          </a:lstStyle>
          <a:p>
            <a:r>
              <a:rPr lang="en-US" altLang="zh-CN" smtClean="0"/>
              <a:t>单击此处编辑母版标题样式</a:t>
            </a:r>
            <a:endParaRPr lang="zh-CN" altLang="en-US"/>
          </a:p>
        </p:txBody>
      </p:sp>
      <p:sp>
        <p:nvSpPr>
          <p:cNvPr id="1048908" name="Text Placeholder 3"/>
          <p:cNvSpPr>
            <a:spLocks noGrp="1"/>
          </p:cNvSpPr>
          <p:nvPr>
            <p:ph type="body" sz="half" idx="2"/>
          </p:nvPr>
        </p:nvSpPr>
        <p:spPr>
          <a:xfrm>
            <a:off x="629841" y="2057400"/>
            <a:ext cx="294917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ltLang="zh-CN" smtClean="0"/>
              <a:t>单击此处编辑母版文本样式</a:t>
            </a:r>
          </a:p>
        </p:txBody>
      </p:sp>
      <p:sp>
        <p:nvSpPr>
          <p:cNvPr id="1048909" name="Picture Placeholder 2"/>
          <p:cNvSpPr>
            <a:spLocks noGrp="1"/>
          </p:cNvSpPr>
          <p:nvPr>
            <p:ph type="pic" idx="1"/>
          </p:nvPr>
        </p:nvSpPr>
        <p:spPr>
          <a:xfrm>
            <a:off x="3887391" y="987424"/>
            <a:ext cx="4629150" cy="4873625"/>
          </a:xfrm>
        </p:spPr>
        <p:txBody>
          <a:bodyPr/>
          <a:lstStyle>
            <a:lvl1pPr marL="0" indent="0">
              <a:buNone/>
              <a:defRPr sz="3200"/>
            </a:lvl1pPr>
            <a:lvl2pPr marL="457200" indent="0">
              <a:buNone/>
              <a:defRPr sz="2800"/>
            </a:lvl2pPr>
            <a:lvl3pPr marL="914400" indent="0">
              <a:buNone/>
              <a:defRPr sz="20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1048591" name="日期占位符 1048590"/>
          <p:cNvSpPr>
            <a:spLocks noGrp="1"/>
          </p:cNvSpPr>
          <p:nvPr>
            <p:ph type="dt" sz="half" idx="4294967295"/>
          </p:nvPr>
        </p:nvSpPr>
        <p:spPr>
          <a:xfrm>
            <a:off x="6286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fld id="{566ABCEB-ACFC-4714-9973-3DA970169C29}" type="datetime1">
              <a:rPr lang="zh-CN" altLang="en-US" sz="1200">
                <a:solidFill>
                  <a:srgbClr val="898989"/>
                </a:solidFill>
              </a:rPr>
              <a:pPr lvl="0" indent="-342900"/>
              <a:t>2019/12/16</a:t>
            </a:fld>
            <a:endParaRPr lang="zh-CN" altLang="en-US" sz="1200">
              <a:solidFill>
                <a:srgbClr val="898989"/>
              </a:solidFill>
            </a:endParaRPr>
          </a:p>
        </p:txBody>
      </p:sp>
      <p:sp>
        <p:nvSpPr>
          <p:cNvPr id="1048593" name="灯片编号占位符 1048592"/>
          <p:cNvSpPr>
            <a:spLocks noGrp="1"/>
          </p:cNvSpPr>
          <p:nvPr>
            <p:ph type="sldNum" sz="quarter" idx="4294967295"/>
          </p:nvPr>
        </p:nvSpPr>
        <p:spPr>
          <a:xfrm>
            <a:off x="64579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r"/>
            <a:fld id="{566ABCEB-ACFC-4714-9973-3DA970169C29}" type="slidenum">
              <a:rPr lang="zh-CN" altLang="en-US" sz="1200">
                <a:solidFill>
                  <a:srgbClr val="898989"/>
                </a:solidFill>
              </a:rPr>
              <a:pPr lvl="0" indent="-342900" algn="r"/>
              <a:t>‹#›</a:t>
            </a:fld>
            <a:endParaRPr lang="zh-CN" altLang="en-US" sz="1200">
              <a:solidFill>
                <a:srgbClr val="898989"/>
              </a:solidFill>
            </a:endParaRPr>
          </a:p>
        </p:txBody>
      </p:sp>
      <p:sp>
        <p:nvSpPr>
          <p:cNvPr id="1048592" name="页脚占位符 1048591"/>
          <p:cNvSpPr>
            <a:spLocks noGrp="1"/>
          </p:cNvSpPr>
          <p:nvPr>
            <p:ph type="ftr" sz="quarter" idx="4294967295"/>
          </p:nvPr>
        </p:nvSpPr>
        <p:spPr>
          <a:xfrm>
            <a:off x="3028950" y="6356350"/>
            <a:ext cx="30861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200">
              <a:solidFill>
                <a:srgbClr val="898989"/>
              </a:solidFill>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1048910" name="Title 1"/>
          <p:cNvSpPr>
            <a:spLocks noGrp="1"/>
          </p:cNvSpPr>
          <p:nvPr>
            <p:ph type="title"/>
          </p:nvPr>
        </p:nvSpPr>
        <p:spPr/>
        <p:txBody>
          <a:bodyPr/>
          <a:lstStyle/>
          <a:p>
            <a:r>
              <a:rPr lang="en-US" altLang="zh-CN" smtClean="0"/>
              <a:t>单击此处编辑母版标题样式</a:t>
            </a:r>
            <a:endParaRPr lang="zh-CN" altLang="en-US"/>
          </a:p>
        </p:txBody>
      </p:sp>
      <p:sp>
        <p:nvSpPr>
          <p:cNvPr id="1048911" name="Vertical Text Placeholder 2"/>
          <p:cNvSpPr>
            <a:spLocks noGrp="1"/>
          </p:cNvSpPr>
          <p:nvPr>
            <p:ph type="body" orient="vert" idx="1"/>
          </p:nvPr>
        </p:nvSpPr>
        <p:spPr/>
        <p:txBody>
          <a:bodyPr vert="eaVert"/>
          <a:lstStyle/>
          <a:p>
            <a:pPr lvl="0"/>
            <a:r>
              <a:rPr lang="en-US" altLang="zh-CN" smtClean="0"/>
              <a:t>单击此处编辑母版文本样式</a:t>
            </a:r>
          </a:p>
          <a:p>
            <a:pPr lvl="1"/>
            <a:r>
              <a:rPr lang="en-US" altLang="zh-CN" smtClean="0"/>
              <a:t>第二级</a:t>
            </a:r>
          </a:p>
          <a:p>
            <a:pPr lvl="2"/>
            <a:r>
              <a:rPr lang="en-US" altLang="zh-CN" smtClean="0"/>
              <a:t>第三级</a:t>
            </a:r>
          </a:p>
          <a:p>
            <a:pPr lvl="3"/>
            <a:r>
              <a:rPr lang="en-US" altLang="zh-CN" smtClean="0"/>
              <a:t>第四级</a:t>
            </a:r>
          </a:p>
          <a:p>
            <a:pPr lvl="4"/>
            <a:r>
              <a:rPr lang="en-US" altLang="zh-CN" smtClean="0"/>
              <a:t>第五级</a:t>
            </a:r>
          </a:p>
        </p:txBody>
      </p:sp>
      <p:sp>
        <p:nvSpPr>
          <p:cNvPr id="1048591" name="日期占位符 1048590"/>
          <p:cNvSpPr>
            <a:spLocks noGrp="1"/>
          </p:cNvSpPr>
          <p:nvPr>
            <p:ph type="dt" sz="half" idx="4294967295"/>
          </p:nvPr>
        </p:nvSpPr>
        <p:spPr>
          <a:xfrm>
            <a:off x="6286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fld id="{566ABCEB-ACFC-4714-9973-3DA970169C29}" type="datetime1">
              <a:rPr lang="zh-CN" altLang="en-US" sz="1200">
                <a:solidFill>
                  <a:srgbClr val="898989"/>
                </a:solidFill>
              </a:rPr>
              <a:pPr lvl="0" indent="-342900"/>
              <a:t>2019/12/16</a:t>
            </a:fld>
            <a:endParaRPr lang="zh-CN" altLang="en-US" sz="1200">
              <a:solidFill>
                <a:srgbClr val="898989"/>
              </a:solidFill>
            </a:endParaRPr>
          </a:p>
        </p:txBody>
      </p:sp>
      <p:sp>
        <p:nvSpPr>
          <p:cNvPr id="1048593" name="灯片编号占位符 1048592"/>
          <p:cNvSpPr>
            <a:spLocks noGrp="1"/>
          </p:cNvSpPr>
          <p:nvPr>
            <p:ph type="sldNum" sz="quarter" idx="4294967295"/>
          </p:nvPr>
        </p:nvSpPr>
        <p:spPr>
          <a:xfrm>
            <a:off x="64579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r"/>
            <a:fld id="{566ABCEB-ACFC-4714-9973-3DA970169C29}" type="slidenum">
              <a:rPr lang="zh-CN" altLang="en-US" sz="1200">
                <a:solidFill>
                  <a:srgbClr val="898989"/>
                </a:solidFill>
              </a:rPr>
              <a:pPr lvl="0" indent="-342900" algn="r"/>
              <a:t>‹#›</a:t>
            </a:fld>
            <a:endParaRPr lang="zh-CN" altLang="en-US" sz="1200">
              <a:solidFill>
                <a:srgbClr val="898989"/>
              </a:solidFill>
            </a:endParaRPr>
          </a:p>
        </p:txBody>
      </p:sp>
      <p:sp>
        <p:nvSpPr>
          <p:cNvPr id="1048592" name="页脚占位符 1048591"/>
          <p:cNvSpPr>
            <a:spLocks noGrp="1"/>
          </p:cNvSpPr>
          <p:nvPr>
            <p:ph type="ftr" sz="quarter" idx="4294967295"/>
          </p:nvPr>
        </p:nvSpPr>
        <p:spPr>
          <a:xfrm>
            <a:off x="3028950" y="6356350"/>
            <a:ext cx="30861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200">
              <a:solidFill>
                <a:srgbClr val="898989"/>
              </a:solidFill>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1048912" name="Vertical Title 1"/>
          <p:cNvSpPr>
            <a:spLocks noGrp="1"/>
          </p:cNvSpPr>
          <p:nvPr>
            <p:ph type="title" orient="vert"/>
          </p:nvPr>
        </p:nvSpPr>
        <p:spPr>
          <a:xfrm>
            <a:off x="6543675" y="365125"/>
            <a:ext cx="1971675" cy="5811838"/>
          </a:xfrm>
        </p:spPr>
        <p:txBody>
          <a:bodyPr vert="eaVert"/>
          <a:lstStyle/>
          <a:p>
            <a:r>
              <a:rPr lang="en-US" altLang="zh-CN" smtClean="0"/>
              <a:t>单击此处编辑母版标题样式</a:t>
            </a:r>
            <a:endParaRPr lang="zh-CN" altLang="en-US"/>
          </a:p>
        </p:txBody>
      </p:sp>
      <p:sp>
        <p:nvSpPr>
          <p:cNvPr id="1048913" name="Vertical Text Placeholder 2"/>
          <p:cNvSpPr>
            <a:spLocks noGrp="1"/>
          </p:cNvSpPr>
          <p:nvPr>
            <p:ph type="body" orient="vert" idx="1"/>
          </p:nvPr>
        </p:nvSpPr>
        <p:spPr>
          <a:xfrm>
            <a:off x="628650" y="365125"/>
            <a:ext cx="5800725" cy="5811838"/>
          </a:xfrm>
        </p:spPr>
        <p:txBody>
          <a:bodyPr vert="eaVert"/>
          <a:lstStyle/>
          <a:p>
            <a:pPr lvl="0"/>
            <a:r>
              <a:rPr lang="en-US" altLang="zh-CN" smtClean="0"/>
              <a:t>单击此处编辑母版文本样式</a:t>
            </a:r>
          </a:p>
          <a:p>
            <a:pPr lvl="1"/>
            <a:r>
              <a:rPr lang="en-US" altLang="zh-CN" smtClean="0"/>
              <a:t>第二级</a:t>
            </a:r>
          </a:p>
          <a:p>
            <a:pPr lvl="2"/>
            <a:r>
              <a:rPr lang="en-US" altLang="zh-CN" smtClean="0"/>
              <a:t>第三级</a:t>
            </a:r>
          </a:p>
          <a:p>
            <a:pPr lvl="3"/>
            <a:r>
              <a:rPr lang="en-US" altLang="zh-CN" smtClean="0"/>
              <a:t>第四级</a:t>
            </a:r>
          </a:p>
          <a:p>
            <a:pPr lvl="4"/>
            <a:r>
              <a:rPr lang="en-US" altLang="zh-CN" smtClean="0"/>
              <a:t>第五级</a:t>
            </a:r>
          </a:p>
        </p:txBody>
      </p:sp>
      <p:sp>
        <p:nvSpPr>
          <p:cNvPr id="1048591" name="日期占位符 1048590"/>
          <p:cNvSpPr>
            <a:spLocks noGrp="1"/>
          </p:cNvSpPr>
          <p:nvPr>
            <p:ph type="dt" sz="half" idx="4294967295"/>
          </p:nvPr>
        </p:nvSpPr>
        <p:spPr>
          <a:xfrm>
            <a:off x="6286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fld id="{566ABCEB-ACFC-4714-9973-3DA970169C29}" type="datetime1">
              <a:rPr lang="zh-CN" altLang="en-US" sz="1200">
                <a:solidFill>
                  <a:srgbClr val="898989"/>
                </a:solidFill>
              </a:rPr>
              <a:pPr lvl="0" indent="-342900"/>
              <a:t>2019/12/16</a:t>
            </a:fld>
            <a:endParaRPr lang="zh-CN" altLang="en-US" sz="1200">
              <a:solidFill>
                <a:srgbClr val="898989"/>
              </a:solidFill>
            </a:endParaRPr>
          </a:p>
        </p:txBody>
      </p:sp>
      <p:sp>
        <p:nvSpPr>
          <p:cNvPr id="1048593" name="灯片编号占位符 1048592"/>
          <p:cNvSpPr>
            <a:spLocks noGrp="1"/>
          </p:cNvSpPr>
          <p:nvPr>
            <p:ph type="sldNum" sz="quarter" idx="4294967295"/>
          </p:nvPr>
        </p:nvSpPr>
        <p:spPr>
          <a:xfrm>
            <a:off x="64579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r"/>
            <a:fld id="{566ABCEB-ACFC-4714-9973-3DA970169C29}" type="slidenum">
              <a:rPr lang="zh-CN" altLang="en-US" sz="1200">
                <a:solidFill>
                  <a:srgbClr val="898989"/>
                </a:solidFill>
              </a:rPr>
              <a:pPr lvl="0" indent="-342900" algn="r"/>
              <a:t>‹#›</a:t>
            </a:fld>
            <a:endParaRPr lang="zh-CN" altLang="en-US" sz="1200">
              <a:solidFill>
                <a:srgbClr val="898989"/>
              </a:solidFill>
            </a:endParaRPr>
          </a:p>
        </p:txBody>
      </p:sp>
      <p:sp>
        <p:nvSpPr>
          <p:cNvPr id="1048592" name="页脚占位符 1048591"/>
          <p:cNvSpPr>
            <a:spLocks noGrp="1"/>
          </p:cNvSpPr>
          <p:nvPr>
            <p:ph type="ftr" sz="quarter" idx="4294967295"/>
          </p:nvPr>
        </p:nvSpPr>
        <p:spPr>
          <a:xfrm>
            <a:off x="3028950" y="6356350"/>
            <a:ext cx="30861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200">
              <a:solidFill>
                <a:srgbClr val="898989"/>
              </a:solidFill>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1048956" name="Title 1"/>
          <p:cNvSpPr>
            <a:spLocks noGrp="1"/>
          </p:cNvSpPr>
          <p:nvPr>
            <p:ph type="ctrTitle"/>
          </p:nvPr>
        </p:nvSpPr>
        <p:spPr>
          <a:xfrm>
            <a:off x="1143000" y="1122363"/>
            <a:ext cx="6858000" cy="2387600"/>
          </a:xfrm>
        </p:spPr>
        <p:txBody>
          <a:bodyPr anchor="b"/>
          <a:lstStyle>
            <a:lvl1pPr>
              <a:defRPr sz="6000"/>
            </a:lvl1pPr>
          </a:lstStyle>
          <a:p>
            <a:r>
              <a:rPr lang="en-US" altLang="zh-CN" smtClean="0"/>
              <a:t>单击此处编辑母版标题样式</a:t>
            </a:r>
            <a:endParaRPr lang="zh-CN" altLang="en-US"/>
          </a:p>
        </p:txBody>
      </p:sp>
      <p:sp>
        <p:nvSpPr>
          <p:cNvPr id="1048957"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ltLang="zh-CN" smtClean="0"/>
              <a:t>单击此处编辑母版副标题样式</a:t>
            </a:r>
            <a:endParaRPr lang="zh-CN" altLang="en-US"/>
          </a:p>
        </p:txBody>
      </p:sp>
      <p:sp>
        <p:nvSpPr>
          <p:cNvPr id="1048953" name="日期占位符 1048952"/>
          <p:cNvSpPr>
            <a:spLocks noGrp="1"/>
          </p:cNvSpPr>
          <p:nvPr>
            <p:ph type="dt" sz="half" idx="4294967295"/>
          </p:nvPr>
        </p:nvSpPr>
        <p:spPr>
          <a:xfrm>
            <a:off x="6286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fld id="{566ABCEB-ACFC-4714-9973-3DA970169C29}" type="datetime1">
              <a:rPr lang="zh-CN" altLang="en-US" sz="1200">
                <a:solidFill>
                  <a:srgbClr val="898989"/>
                </a:solidFill>
              </a:rPr>
              <a:pPr lvl="0" indent="-342900"/>
              <a:t>2019/12/16</a:t>
            </a:fld>
            <a:endParaRPr lang="zh-CN" altLang="en-US" sz="1200">
              <a:solidFill>
                <a:srgbClr val="898989"/>
              </a:solidFill>
            </a:endParaRPr>
          </a:p>
        </p:txBody>
      </p:sp>
      <p:sp>
        <p:nvSpPr>
          <p:cNvPr id="1048955" name="灯片编号占位符 1048954"/>
          <p:cNvSpPr>
            <a:spLocks noGrp="1"/>
          </p:cNvSpPr>
          <p:nvPr>
            <p:ph type="sldNum" sz="quarter" idx="4294967295"/>
          </p:nvPr>
        </p:nvSpPr>
        <p:spPr>
          <a:xfrm>
            <a:off x="64579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r"/>
            <a:fld id="{566ABCEB-ACFC-4714-9973-3DA970169C29}" type="slidenum">
              <a:rPr lang="zh-CN" altLang="en-US" sz="1200">
                <a:solidFill>
                  <a:srgbClr val="898989"/>
                </a:solidFill>
              </a:rPr>
              <a:pPr lvl="0" indent="-342900" algn="r"/>
              <a:t>‹#›</a:t>
            </a:fld>
            <a:endParaRPr lang="zh-CN" altLang="en-US" sz="1200">
              <a:solidFill>
                <a:srgbClr val="898989"/>
              </a:solidFill>
            </a:endParaRPr>
          </a:p>
        </p:txBody>
      </p:sp>
      <p:sp>
        <p:nvSpPr>
          <p:cNvPr id="1048954" name="页脚占位符 1048953"/>
          <p:cNvSpPr>
            <a:spLocks noGrp="1"/>
          </p:cNvSpPr>
          <p:nvPr>
            <p:ph type="ftr" sz="quarter" idx="4294967295"/>
          </p:nvPr>
        </p:nvSpPr>
        <p:spPr>
          <a:xfrm>
            <a:off x="3028950" y="6356350"/>
            <a:ext cx="30861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200">
              <a:solidFill>
                <a:srgbClr val="898989"/>
              </a:solidFill>
            </a:endParaRP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1048958" name="Title 1"/>
          <p:cNvSpPr>
            <a:spLocks noGrp="1"/>
          </p:cNvSpPr>
          <p:nvPr>
            <p:ph type="title"/>
          </p:nvPr>
        </p:nvSpPr>
        <p:spPr/>
        <p:txBody>
          <a:bodyPr/>
          <a:lstStyle/>
          <a:p>
            <a:r>
              <a:rPr lang="en-US" altLang="zh-CN" smtClean="0"/>
              <a:t>单击此处编辑母版标题样式</a:t>
            </a:r>
            <a:endParaRPr lang="zh-CN" altLang="en-US"/>
          </a:p>
        </p:txBody>
      </p:sp>
      <p:sp>
        <p:nvSpPr>
          <p:cNvPr id="1048959" name="Content Placeholder 2"/>
          <p:cNvSpPr>
            <a:spLocks noGrp="1"/>
          </p:cNvSpPr>
          <p:nvPr>
            <p:ph idx="1"/>
          </p:nvPr>
        </p:nvSpPr>
        <p:spPr/>
        <p:txBody>
          <a:bodyPr/>
          <a:lstStyle/>
          <a:p>
            <a:pPr lvl="0"/>
            <a:r>
              <a:rPr lang="en-US" altLang="zh-CN" smtClean="0"/>
              <a:t>单击此处编辑母版文本样式</a:t>
            </a:r>
          </a:p>
          <a:p>
            <a:pPr lvl="1"/>
            <a:r>
              <a:rPr lang="en-US" altLang="zh-CN" smtClean="0"/>
              <a:t>第二级</a:t>
            </a:r>
          </a:p>
          <a:p>
            <a:pPr lvl="2"/>
            <a:r>
              <a:rPr lang="en-US" altLang="zh-CN" smtClean="0"/>
              <a:t>第三级</a:t>
            </a:r>
          </a:p>
          <a:p>
            <a:pPr lvl="3"/>
            <a:r>
              <a:rPr lang="en-US" altLang="zh-CN" smtClean="0"/>
              <a:t>第四级</a:t>
            </a:r>
          </a:p>
          <a:p>
            <a:pPr lvl="4"/>
            <a:r>
              <a:rPr lang="en-US" altLang="zh-CN" smtClean="0"/>
              <a:t>第五级</a:t>
            </a:r>
          </a:p>
        </p:txBody>
      </p:sp>
      <p:sp>
        <p:nvSpPr>
          <p:cNvPr id="1048953" name="日期占位符 1048952"/>
          <p:cNvSpPr>
            <a:spLocks noGrp="1"/>
          </p:cNvSpPr>
          <p:nvPr>
            <p:ph type="dt" sz="half" idx="4294967295"/>
          </p:nvPr>
        </p:nvSpPr>
        <p:spPr>
          <a:xfrm>
            <a:off x="6286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fld id="{566ABCEB-ACFC-4714-9973-3DA970169C29}" type="datetime1">
              <a:rPr lang="zh-CN" altLang="en-US" sz="1200">
                <a:solidFill>
                  <a:srgbClr val="898989"/>
                </a:solidFill>
              </a:rPr>
              <a:pPr lvl="0" indent="-342900"/>
              <a:t>2019/12/16</a:t>
            </a:fld>
            <a:endParaRPr lang="zh-CN" altLang="en-US" sz="1200">
              <a:solidFill>
                <a:srgbClr val="898989"/>
              </a:solidFill>
            </a:endParaRPr>
          </a:p>
        </p:txBody>
      </p:sp>
      <p:sp>
        <p:nvSpPr>
          <p:cNvPr id="1048955" name="灯片编号占位符 1048954"/>
          <p:cNvSpPr>
            <a:spLocks noGrp="1"/>
          </p:cNvSpPr>
          <p:nvPr>
            <p:ph type="sldNum" sz="quarter" idx="4294967295"/>
          </p:nvPr>
        </p:nvSpPr>
        <p:spPr>
          <a:xfrm>
            <a:off x="64579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r"/>
            <a:fld id="{566ABCEB-ACFC-4714-9973-3DA970169C29}" type="slidenum">
              <a:rPr lang="zh-CN" altLang="en-US" sz="1200">
                <a:solidFill>
                  <a:srgbClr val="898989"/>
                </a:solidFill>
              </a:rPr>
              <a:pPr lvl="0" indent="-342900" algn="r"/>
              <a:t>‹#›</a:t>
            </a:fld>
            <a:endParaRPr lang="zh-CN" altLang="en-US" sz="1200">
              <a:solidFill>
                <a:srgbClr val="898989"/>
              </a:solidFill>
            </a:endParaRPr>
          </a:p>
        </p:txBody>
      </p:sp>
      <p:sp>
        <p:nvSpPr>
          <p:cNvPr id="1048954" name="页脚占位符 1048953"/>
          <p:cNvSpPr>
            <a:spLocks noGrp="1"/>
          </p:cNvSpPr>
          <p:nvPr>
            <p:ph type="ftr" sz="quarter" idx="4294967295"/>
          </p:nvPr>
        </p:nvSpPr>
        <p:spPr>
          <a:xfrm>
            <a:off x="3028950" y="6356350"/>
            <a:ext cx="30861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200">
              <a:solidFill>
                <a:srgbClr val="898989"/>
              </a:solidFill>
            </a:endParaRP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1048960" name="Title 1"/>
          <p:cNvSpPr>
            <a:spLocks noGrp="1"/>
          </p:cNvSpPr>
          <p:nvPr>
            <p:ph type="title"/>
          </p:nvPr>
        </p:nvSpPr>
        <p:spPr>
          <a:xfrm>
            <a:off x="623887" y="1709738"/>
            <a:ext cx="7886700" cy="2852737"/>
          </a:xfrm>
        </p:spPr>
        <p:txBody>
          <a:bodyPr anchor="b"/>
          <a:lstStyle>
            <a:lvl1pPr>
              <a:defRPr sz="6000"/>
            </a:lvl1pPr>
          </a:lstStyle>
          <a:p>
            <a:r>
              <a:rPr lang="en-US" altLang="zh-CN" smtClean="0"/>
              <a:t>单击此处编辑母版标题样式</a:t>
            </a:r>
            <a:endParaRPr lang="zh-CN" altLang="en-US"/>
          </a:p>
        </p:txBody>
      </p:sp>
      <p:sp>
        <p:nvSpPr>
          <p:cNvPr id="1048961" name="Text Placeholder 2"/>
          <p:cNvSpPr>
            <a:spLocks noGrp="1"/>
          </p:cNvSpPr>
          <p:nvPr>
            <p:ph type="body" idx="1"/>
          </p:nvPr>
        </p:nvSpPr>
        <p:spPr>
          <a:xfrm>
            <a:off x="623887"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ltLang="zh-CN" smtClean="0"/>
              <a:t>单击此处编辑母版文本样式</a:t>
            </a:r>
          </a:p>
        </p:txBody>
      </p:sp>
      <p:sp>
        <p:nvSpPr>
          <p:cNvPr id="1048953" name="日期占位符 1048952"/>
          <p:cNvSpPr>
            <a:spLocks noGrp="1"/>
          </p:cNvSpPr>
          <p:nvPr>
            <p:ph type="dt" sz="half" idx="4294967295"/>
          </p:nvPr>
        </p:nvSpPr>
        <p:spPr>
          <a:xfrm>
            <a:off x="6286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fld id="{566ABCEB-ACFC-4714-9973-3DA970169C29}" type="datetime1">
              <a:rPr lang="zh-CN" altLang="en-US" sz="1200">
                <a:solidFill>
                  <a:srgbClr val="898989"/>
                </a:solidFill>
              </a:rPr>
              <a:pPr lvl="0" indent="-342900"/>
              <a:t>2019/12/16</a:t>
            </a:fld>
            <a:endParaRPr lang="zh-CN" altLang="en-US" sz="1200">
              <a:solidFill>
                <a:srgbClr val="898989"/>
              </a:solidFill>
            </a:endParaRPr>
          </a:p>
        </p:txBody>
      </p:sp>
      <p:sp>
        <p:nvSpPr>
          <p:cNvPr id="1048955" name="灯片编号占位符 1048954"/>
          <p:cNvSpPr>
            <a:spLocks noGrp="1"/>
          </p:cNvSpPr>
          <p:nvPr>
            <p:ph type="sldNum" sz="quarter" idx="4294967295"/>
          </p:nvPr>
        </p:nvSpPr>
        <p:spPr>
          <a:xfrm>
            <a:off x="64579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r"/>
            <a:fld id="{566ABCEB-ACFC-4714-9973-3DA970169C29}" type="slidenum">
              <a:rPr lang="zh-CN" altLang="en-US" sz="1200">
                <a:solidFill>
                  <a:srgbClr val="898989"/>
                </a:solidFill>
              </a:rPr>
              <a:pPr lvl="0" indent="-342900" algn="r"/>
              <a:t>‹#›</a:t>
            </a:fld>
            <a:endParaRPr lang="zh-CN" altLang="en-US" sz="1200">
              <a:solidFill>
                <a:srgbClr val="898989"/>
              </a:solidFill>
            </a:endParaRPr>
          </a:p>
        </p:txBody>
      </p:sp>
      <p:sp>
        <p:nvSpPr>
          <p:cNvPr id="1048954" name="页脚占位符 1048953"/>
          <p:cNvSpPr>
            <a:spLocks noGrp="1"/>
          </p:cNvSpPr>
          <p:nvPr>
            <p:ph type="ftr" sz="quarter" idx="4294967295"/>
          </p:nvPr>
        </p:nvSpPr>
        <p:spPr>
          <a:xfrm>
            <a:off x="3028950" y="6356350"/>
            <a:ext cx="30861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200">
              <a:solidFill>
                <a:srgbClr val="898989"/>
              </a:solidFill>
            </a:endParaRP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1048962" name="Title 1"/>
          <p:cNvSpPr>
            <a:spLocks noGrp="1"/>
          </p:cNvSpPr>
          <p:nvPr>
            <p:ph type="title"/>
          </p:nvPr>
        </p:nvSpPr>
        <p:spPr/>
        <p:txBody>
          <a:bodyPr/>
          <a:lstStyle/>
          <a:p>
            <a:r>
              <a:rPr lang="en-US" altLang="zh-CN" smtClean="0"/>
              <a:t>单击此处编辑母版标题样式</a:t>
            </a:r>
            <a:endParaRPr lang="zh-CN" altLang="en-US"/>
          </a:p>
        </p:txBody>
      </p:sp>
      <p:sp>
        <p:nvSpPr>
          <p:cNvPr id="1048963" name="Content Placeholder 2"/>
          <p:cNvSpPr>
            <a:spLocks noGrp="1"/>
          </p:cNvSpPr>
          <p:nvPr>
            <p:ph sz="half" idx="1"/>
          </p:nvPr>
        </p:nvSpPr>
        <p:spPr>
          <a:xfrm>
            <a:off x="628650" y="1825625"/>
            <a:ext cx="3886200" cy="4351338"/>
          </a:xfrm>
        </p:spPr>
        <p:txBody>
          <a:bodyPr/>
          <a:lstStyle/>
          <a:p>
            <a:pPr lvl="0"/>
            <a:r>
              <a:rPr lang="en-US" altLang="zh-CN" smtClean="0"/>
              <a:t>单击此处编辑母版文本样式</a:t>
            </a:r>
          </a:p>
          <a:p>
            <a:pPr lvl="1"/>
            <a:r>
              <a:rPr lang="en-US" altLang="zh-CN" smtClean="0"/>
              <a:t>第二级</a:t>
            </a:r>
          </a:p>
          <a:p>
            <a:pPr lvl="2"/>
            <a:r>
              <a:rPr lang="en-US" altLang="zh-CN" smtClean="0"/>
              <a:t>第三级</a:t>
            </a:r>
          </a:p>
          <a:p>
            <a:pPr lvl="3"/>
            <a:r>
              <a:rPr lang="en-US" altLang="zh-CN" smtClean="0"/>
              <a:t>第四级</a:t>
            </a:r>
          </a:p>
          <a:p>
            <a:pPr lvl="4"/>
            <a:r>
              <a:rPr lang="en-US" altLang="zh-CN" smtClean="0"/>
              <a:t>第五级</a:t>
            </a:r>
          </a:p>
        </p:txBody>
      </p:sp>
      <p:sp>
        <p:nvSpPr>
          <p:cNvPr id="1048964" name="Content Placeholder 3"/>
          <p:cNvSpPr>
            <a:spLocks noGrp="1"/>
          </p:cNvSpPr>
          <p:nvPr>
            <p:ph sz="half" idx="2"/>
          </p:nvPr>
        </p:nvSpPr>
        <p:spPr>
          <a:xfrm>
            <a:off x="4629150" y="1825625"/>
            <a:ext cx="3886200" cy="4351338"/>
          </a:xfrm>
        </p:spPr>
        <p:txBody>
          <a:bodyPr/>
          <a:lstStyle/>
          <a:p>
            <a:pPr lvl="0"/>
            <a:r>
              <a:rPr lang="en-US" altLang="zh-CN" smtClean="0"/>
              <a:t>单击此处编辑母版文本样式</a:t>
            </a:r>
          </a:p>
          <a:p>
            <a:pPr lvl="1"/>
            <a:r>
              <a:rPr lang="en-US" altLang="zh-CN" smtClean="0"/>
              <a:t>第二级</a:t>
            </a:r>
          </a:p>
          <a:p>
            <a:pPr lvl="2"/>
            <a:r>
              <a:rPr lang="en-US" altLang="zh-CN" smtClean="0"/>
              <a:t>第三级</a:t>
            </a:r>
          </a:p>
          <a:p>
            <a:pPr lvl="3"/>
            <a:r>
              <a:rPr lang="en-US" altLang="zh-CN" smtClean="0"/>
              <a:t>第四级</a:t>
            </a:r>
          </a:p>
          <a:p>
            <a:pPr lvl="4"/>
            <a:r>
              <a:rPr lang="en-US" altLang="zh-CN" smtClean="0"/>
              <a:t>第五级</a:t>
            </a:r>
          </a:p>
        </p:txBody>
      </p:sp>
      <p:sp>
        <p:nvSpPr>
          <p:cNvPr id="1048953" name="日期占位符 1048952"/>
          <p:cNvSpPr>
            <a:spLocks noGrp="1"/>
          </p:cNvSpPr>
          <p:nvPr>
            <p:ph type="dt" sz="half" idx="4294967295"/>
          </p:nvPr>
        </p:nvSpPr>
        <p:spPr>
          <a:xfrm>
            <a:off x="6286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fld id="{566ABCEB-ACFC-4714-9973-3DA970169C29}" type="datetime1">
              <a:rPr lang="zh-CN" altLang="en-US" sz="1200">
                <a:solidFill>
                  <a:srgbClr val="898989"/>
                </a:solidFill>
              </a:rPr>
              <a:pPr lvl="0" indent="-342900"/>
              <a:t>2019/12/16</a:t>
            </a:fld>
            <a:endParaRPr lang="zh-CN" altLang="en-US" sz="1200">
              <a:solidFill>
                <a:srgbClr val="898989"/>
              </a:solidFill>
            </a:endParaRPr>
          </a:p>
        </p:txBody>
      </p:sp>
      <p:sp>
        <p:nvSpPr>
          <p:cNvPr id="1048955" name="灯片编号占位符 1048954"/>
          <p:cNvSpPr>
            <a:spLocks noGrp="1"/>
          </p:cNvSpPr>
          <p:nvPr>
            <p:ph type="sldNum" sz="quarter" idx="4294967295"/>
          </p:nvPr>
        </p:nvSpPr>
        <p:spPr>
          <a:xfrm>
            <a:off x="64579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r"/>
            <a:fld id="{566ABCEB-ACFC-4714-9973-3DA970169C29}" type="slidenum">
              <a:rPr lang="zh-CN" altLang="en-US" sz="1200">
                <a:solidFill>
                  <a:srgbClr val="898989"/>
                </a:solidFill>
              </a:rPr>
              <a:pPr lvl="0" indent="-342900" algn="r"/>
              <a:t>‹#›</a:t>
            </a:fld>
            <a:endParaRPr lang="zh-CN" altLang="en-US" sz="1200">
              <a:solidFill>
                <a:srgbClr val="898989"/>
              </a:solidFill>
            </a:endParaRPr>
          </a:p>
        </p:txBody>
      </p:sp>
      <p:sp>
        <p:nvSpPr>
          <p:cNvPr id="1048954" name="页脚占位符 1048953"/>
          <p:cNvSpPr>
            <a:spLocks noGrp="1"/>
          </p:cNvSpPr>
          <p:nvPr>
            <p:ph type="ftr" sz="quarter" idx="4294967295"/>
          </p:nvPr>
        </p:nvSpPr>
        <p:spPr>
          <a:xfrm>
            <a:off x="3028950" y="6356350"/>
            <a:ext cx="30861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200">
              <a:solidFill>
                <a:srgbClr val="898989"/>
              </a:solidFill>
            </a:endParaRPr>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1048965" name="Title 1"/>
          <p:cNvSpPr>
            <a:spLocks noGrp="1"/>
          </p:cNvSpPr>
          <p:nvPr>
            <p:ph type="title"/>
          </p:nvPr>
        </p:nvSpPr>
        <p:spPr>
          <a:xfrm>
            <a:off x="629841" y="365125"/>
            <a:ext cx="7886700" cy="1325563"/>
          </a:xfrm>
        </p:spPr>
        <p:txBody>
          <a:bodyPr/>
          <a:lstStyle/>
          <a:p>
            <a:r>
              <a:rPr lang="en-US" altLang="zh-CN" smtClean="0"/>
              <a:t>单击此处编辑母版标题样式</a:t>
            </a:r>
            <a:endParaRPr lang="zh-CN" altLang="en-US"/>
          </a:p>
        </p:txBody>
      </p:sp>
      <p:sp>
        <p:nvSpPr>
          <p:cNvPr id="1048966" name="Text Placeholder 2"/>
          <p:cNvSpPr>
            <a:spLocks noGrp="1"/>
          </p:cNvSpPr>
          <p:nvPr>
            <p:ph type="body" idx="1"/>
          </p:nvPr>
        </p:nvSpPr>
        <p:spPr>
          <a:xfrm>
            <a:off x="629841"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smtClean="0"/>
              <a:t>单击此处编辑母版文本样式</a:t>
            </a:r>
          </a:p>
        </p:txBody>
      </p:sp>
      <p:sp>
        <p:nvSpPr>
          <p:cNvPr id="1048967" name="Content Placeholder 3"/>
          <p:cNvSpPr>
            <a:spLocks noGrp="1"/>
          </p:cNvSpPr>
          <p:nvPr>
            <p:ph sz="half" idx="2"/>
          </p:nvPr>
        </p:nvSpPr>
        <p:spPr>
          <a:xfrm>
            <a:off x="629841" y="2505075"/>
            <a:ext cx="3868340" cy="3684588"/>
          </a:xfrm>
        </p:spPr>
        <p:txBody>
          <a:bodyPr/>
          <a:lstStyle/>
          <a:p>
            <a:pPr lvl="0"/>
            <a:r>
              <a:rPr lang="en-US" altLang="zh-CN" smtClean="0"/>
              <a:t>单击此处编辑母版文本样式</a:t>
            </a:r>
          </a:p>
          <a:p>
            <a:pPr lvl="1"/>
            <a:r>
              <a:rPr lang="en-US" altLang="zh-CN" smtClean="0"/>
              <a:t>第二级</a:t>
            </a:r>
          </a:p>
          <a:p>
            <a:pPr lvl="2"/>
            <a:r>
              <a:rPr lang="en-US" altLang="zh-CN" smtClean="0"/>
              <a:t>第三级</a:t>
            </a:r>
          </a:p>
          <a:p>
            <a:pPr lvl="3"/>
            <a:r>
              <a:rPr lang="en-US" altLang="zh-CN" smtClean="0"/>
              <a:t>第四级</a:t>
            </a:r>
          </a:p>
          <a:p>
            <a:pPr lvl="4"/>
            <a:r>
              <a:rPr lang="en-US" altLang="zh-CN" smtClean="0"/>
              <a:t>第五级</a:t>
            </a:r>
          </a:p>
        </p:txBody>
      </p:sp>
      <p:sp>
        <p:nvSpPr>
          <p:cNvPr id="1048968"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smtClean="0"/>
              <a:t>单击此处编辑母版文本样式</a:t>
            </a:r>
          </a:p>
        </p:txBody>
      </p:sp>
      <p:sp>
        <p:nvSpPr>
          <p:cNvPr id="1048969" name="Content Placeholder 5"/>
          <p:cNvSpPr>
            <a:spLocks noGrp="1"/>
          </p:cNvSpPr>
          <p:nvPr>
            <p:ph sz="quarter" idx="4"/>
          </p:nvPr>
        </p:nvSpPr>
        <p:spPr>
          <a:xfrm>
            <a:off x="4629150" y="2505075"/>
            <a:ext cx="3887391" cy="3684588"/>
          </a:xfrm>
        </p:spPr>
        <p:txBody>
          <a:bodyPr/>
          <a:lstStyle/>
          <a:p>
            <a:pPr lvl="0"/>
            <a:r>
              <a:rPr lang="en-US" altLang="zh-CN" smtClean="0"/>
              <a:t>单击此处编辑母版文本样式</a:t>
            </a:r>
          </a:p>
          <a:p>
            <a:pPr lvl="1"/>
            <a:r>
              <a:rPr lang="en-US" altLang="zh-CN" smtClean="0"/>
              <a:t>第二级</a:t>
            </a:r>
          </a:p>
          <a:p>
            <a:pPr lvl="2"/>
            <a:r>
              <a:rPr lang="en-US" altLang="zh-CN" smtClean="0"/>
              <a:t>第三级</a:t>
            </a:r>
          </a:p>
          <a:p>
            <a:pPr lvl="3"/>
            <a:r>
              <a:rPr lang="en-US" altLang="zh-CN" smtClean="0"/>
              <a:t>第四级</a:t>
            </a:r>
          </a:p>
          <a:p>
            <a:pPr lvl="4"/>
            <a:r>
              <a:rPr lang="en-US" altLang="zh-CN" smtClean="0"/>
              <a:t>第五级</a:t>
            </a:r>
          </a:p>
        </p:txBody>
      </p:sp>
      <p:sp>
        <p:nvSpPr>
          <p:cNvPr id="1048953" name="日期占位符 1048952"/>
          <p:cNvSpPr>
            <a:spLocks noGrp="1"/>
          </p:cNvSpPr>
          <p:nvPr>
            <p:ph type="dt" sz="half" idx="4294967295"/>
          </p:nvPr>
        </p:nvSpPr>
        <p:spPr>
          <a:xfrm>
            <a:off x="6286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fld id="{566ABCEB-ACFC-4714-9973-3DA970169C29}" type="datetime1">
              <a:rPr lang="zh-CN" altLang="en-US" sz="1200">
                <a:solidFill>
                  <a:srgbClr val="898989"/>
                </a:solidFill>
              </a:rPr>
              <a:pPr lvl="0" indent="-342900"/>
              <a:t>2019/12/16</a:t>
            </a:fld>
            <a:endParaRPr lang="zh-CN" altLang="en-US" sz="1200">
              <a:solidFill>
                <a:srgbClr val="898989"/>
              </a:solidFill>
            </a:endParaRPr>
          </a:p>
        </p:txBody>
      </p:sp>
      <p:sp>
        <p:nvSpPr>
          <p:cNvPr id="1048955" name="灯片编号占位符 1048954"/>
          <p:cNvSpPr>
            <a:spLocks noGrp="1"/>
          </p:cNvSpPr>
          <p:nvPr>
            <p:ph type="sldNum" sz="quarter" idx="4294967295"/>
          </p:nvPr>
        </p:nvSpPr>
        <p:spPr>
          <a:xfrm>
            <a:off x="64579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r"/>
            <a:fld id="{566ABCEB-ACFC-4714-9973-3DA970169C29}" type="slidenum">
              <a:rPr lang="zh-CN" altLang="en-US" sz="1200">
                <a:solidFill>
                  <a:srgbClr val="898989"/>
                </a:solidFill>
              </a:rPr>
              <a:pPr lvl="0" indent="-342900" algn="r"/>
              <a:t>‹#›</a:t>
            </a:fld>
            <a:endParaRPr lang="zh-CN" altLang="en-US" sz="1200">
              <a:solidFill>
                <a:srgbClr val="898989"/>
              </a:solidFill>
            </a:endParaRPr>
          </a:p>
        </p:txBody>
      </p:sp>
      <p:sp>
        <p:nvSpPr>
          <p:cNvPr id="1048954" name="页脚占位符 1048953"/>
          <p:cNvSpPr>
            <a:spLocks noGrp="1"/>
          </p:cNvSpPr>
          <p:nvPr>
            <p:ph type="ftr" sz="quarter" idx="4294967295"/>
          </p:nvPr>
        </p:nvSpPr>
        <p:spPr>
          <a:xfrm>
            <a:off x="3028950" y="6356350"/>
            <a:ext cx="30861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200">
              <a:solidFill>
                <a:srgbClr val="898989"/>
              </a:solidFil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1048749" name="Title 1"/>
          <p:cNvSpPr>
            <a:spLocks noGrp="1"/>
          </p:cNvSpPr>
          <p:nvPr>
            <p:ph type="title"/>
          </p:nvPr>
        </p:nvSpPr>
        <p:spPr>
          <a:xfrm>
            <a:off x="629841" y="365125"/>
            <a:ext cx="7886700" cy="1325563"/>
          </a:xfrm>
        </p:spPr>
        <p:txBody>
          <a:bodyPr/>
          <a:lstStyle/>
          <a:p>
            <a:r>
              <a:rPr lang="en-US" altLang="zh-CN" smtClean="0"/>
              <a:t>单击此处编辑母版标题样式</a:t>
            </a:r>
            <a:endParaRPr lang="zh-CN" altLang="en-US"/>
          </a:p>
        </p:txBody>
      </p:sp>
      <p:sp>
        <p:nvSpPr>
          <p:cNvPr id="1048750" name="Text Placeholder 2"/>
          <p:cNvSpPr>
            <a:spLocks noGrp="1"/>
          </p:cNvSpPr>
          <p:nvPr>
            <p:ph type="body" idx="1"/>
          </p:nvPr>
        </p:nvSpPr>
        <p:spPr>
          <a:xfrm>
            <a:off x="629841"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smtClean="0"/>
              <a:t>单击此处编辑母版文本样式</a:t>
            </a:r>
          </a:p>
        </p:txBody>
      </p:sp>
      <p:sp>
        <p:nvSpPr>
          <p:cNvPr id="1048751" name="Content Placeholder 3"/>
          <p:cNvSpPr>
            <a:spLocks noGrp="1"/>
          </p:cNvSpPr>
          <p:nvPr>
            <p:ph sz="half" idx="2"/>
          </p:nvPr>
        </p:nvSpPr>
        <p:spPr>
          <a:xfrm>
            <a:off x="629841" y="2505075"/>
            <a:ext cx="3868340" cy="3684588"/>
          </a:xfrm>
        </p:spPr>
        <p:txBody>
          <a:bodyPr/>
          <a:lstStyle/>
          <a:p>
            <a:pPr lvl="0"/>
            <a:r>
              <a:rPr lang="en-US" altLang="zh-CN" smtClean="0"/>
              <a:t>单击此处编辑母版文本样式</a:t>
            </a:r>
          </a:p>
          <a:p>
            <a:pPr lvl="1"/>
            <a:r>
              <a:rPr lang="en-US" altLang="zh-CN" smtClean="0"/>
              <a:t>第二级</a:t>
            </a:r>
          </a:p>
          <a:p>
            <a:pPr lvl="2"/>
            <a:r>
              <a:rPr lang="en-US" altLang="zh-CN" smtClean="0"/>
              <a:t>第三级</a:t>
            </a:r>
          </a:p>
          <a:p>
            <a:pPr lvl="3"/>
            <a:r>
              <a:rPr lang="en-US" altLang="zh-CN" smtClean="0"/>
              <a:t>第四级</a:t>
            </a:r>
          </a:p>
          <a:p>
            <a:pPr lvl="4"/>
            <a:r>
              <a:rPr lang="en-US" altLang="zh-CN" smtClean="0"/>
              <a:t>第五级</a:t>
            </a:r>
          </a:p>
        </p:txBody>
      </p:sp>
      <p:sp>
        <p:nvSpPr>
          <p:cNvPr id="1048752"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smtClean="0"/>
              <a:t>单击此处编辑母版文本样式</a:t>
            </a:r>
          </a:p>
        </p:txBody>
      </p:sp>
      <p:sp>
        <p:nvSpPr>
          <p:cNvPr id="1048753" name="Content Placeholder 5"/>
          <p:cNvSpPr>
            <a:spLocks noGrp="1"/>
          </p:cNvSpPr>
          <p:nvPr>
            <p:ph sz="quarter" idx="4"/>
          </p:nvPr>
        </p:nvSpPr>
        <p:spPr>
          <a:xfrm>
            <a:off x="4629150" y="2505075"/>
            <a:ext cx="3887391" cy="3684588"/>
          </a:xfrm>
        </p:spPr>
        <p:txBody>
          <a:bodyPr/>
          <a:lstStyle/>
          <a:p>
            <a:pPr lvl="0"/>
            <a:r>
              <a:rPr lang="en-US" altLang="zh-CN" smtClean="0"/>
              <a:t>单击此处编辑母版文本样式</a:t>
            </a:r>
          </a:p>
          <a:p>
            <a:pPr lvl="1"/>
            <a:r>
              <a:rPr lang="en-US" altLang="zh-CN" smtClean="0"/>
              <a:t>第二级</a:t>
            </a:r>
          </a:p>
          <a:p>
            <a:pPr lvl="2"/>
            <a:r>
              <a:rPr lang="en-US" altLang="zh-CN" smtClean="0"/>
              <a:t>第三级</a:t>
            </a:r>
          </a:p>
          <a:p>
            <a:pPr lvl="3"/>
            <a:r>
              <a:rPr lang="en-US" altLang="zh-CN" smtClean="0"/>
              <a:t>第四级</a:t>
            </a:r>
          </a:p>
          <a:p>
            <a:pPr lvl="4"/>
            <a:r>
              <a:rPr lang="en-US" altLang="zh-CN" smtClean="0"/>
              <a:t>第五级</a:t>
            </a:r>
          </a:p>
        </p:txBody>
      </p:sp>
      <p:sp>
        <p:nvSpPr>
          <p:cNvPr id="1048736" name="日期占位符 1048735"/>
          <p:cNvSpPr>
            <a:spLocks noGrp="1"/>
          </p:cNvSpPr>
          <p:nvPr>
            <p:ph type="dt" sz="half" idx="4294967295"/>
          </p:nvPr>
        </p:nvSpPr>
        <p:spPr>
          <a:xfrm>
            <a:off x="6286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fld id="{566ABCEB-ACFC-4714-9973-3DA970169C29}" type="datetime1">
              <a:rPr lang="zh-CN" altLang="en-US" sz="1200">
                <a:solidFill>
                  <a:srgbClr val="898989"/>
                </a:solidFill>
              </a:rPr>
              <a:pPr lvl="0" indent="-342900"/>
              <a:t>2019/12/16</a:t>
            </a:fld>
            <a:endParaRPr lang="zh-CN" altLang="en-US" sz="1200">
              <a:solidFill>
                <a:srgbClr val="898989"/>
              </a:solidFill>
            </a:endParaRPr>
          </a:p>
        </p:txBody>
      </p:sp>
      <p:sp>
        <p:nvSpPr>
          <p:cNvPr id="1048738" name="灯片编号占位符 1048737"/>
          <p:cNvSpPr>
            <a:spLocks noGrp="1"/>
          </p:cNvSpPr>
          <p:nvPr>
            <p:ph type="sldNum" sz="quarter" idx="4294967295"/>
          </p:nvPr>
        </p:nvSpPr>
        <p:spPr>
          <a:xfrm>
            <a:off x="64579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r"/>
            <a:fld id="{566ABCEB-ACFC-4714-9973-3DA970169C29}" type="slidenum">
              <a:rPr lang="zh-CN" altLang="en-US" sz="1200">
                <a:solidFill>
                  <a:srgbClr val="898989"/>
                </a:solidFill>
              </a:rPr>
              <a:pPr lvl="0" indent="-342900" algn="r"/>
              <a:t>‹#›</a:t>
            </a:fld>
            <a:endParaRPr lang="zh-CN" altLang="en-US" sz="1200">
              <a:solidFill>
                <a:srgbClr val="898989"/>
              </a:solidFill>
            </a:endParaRPr>
          </a:p>
        </p:txBody>
      </p:sp>
      <p:sp>
        <p:nvSpPr>
          <p:cNvPr id="1048737" name="页脚占位符 1048736"/>
          <p:cNvSpPr>
            <a:spLocks noGrp="1"/>
          </p:cNvSpPr>
          <p:nvPr>
            <p:ph type="ftr" sz="quarter" idx="4294967295"/>
          </p:nvPr>
        </p:nvSpPr>
        <p:spPr>
          <a:xfrm>
            <a:off x="3028950" y="6356350"/>
            <a:ext cx="30861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200">
              <a:solidFill>
                <a:srgbClr val="898989"/>
              </a:solidFill>
            </a:endParaRP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1048970" name="Title 1"/>
          <p:cNvSpPr>
            <a:spLocks noGrp="1"/>
          </p:cNvSpPr>
          <p:nvPr>
            <p:ph type="title"/>
          </p:nvPr>
        </p:nvSpPr>
        <p:spPr/>
        <p:txBody>
          <a:bodyPr/>
          <a:lstStyle/>
          <a:p>
            <a:r>
              <a:rPr lang="en-US" altLang="zh-CN" smtClean="0"/>
              <a:t>单击此处编辑母版标题样式</a:t>
            </a:r>
            <a:endParaRPr lang="zh-CN" altLang="en-US"/>
          </a:p>
        </p:txBody>
      </p:sp>
      <p:sp>
        <p:nvSpPr>
          <p:cNvPr id="1048953" name="日期占位符 1048952"/>
          <p:cNvSpPr>
            <a:spLocks noGrp="1"/>
          </p:cNvSpPr>
          <p:nvPr>
            <p:ph type="dt" sz="half" idx="4294967295"/>
          </p:nvPr>
        </p:nvSpPr>
        <p:spPr>
          <a:xfrm>
            <a:off x="6286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fld id="{566ABCEB-ACFC-4714-9973-3DA970169C29}" type="datetime1">
              <a:rPr lang="zh-CN" altLang="en-US" sz="1200">
                <a:solidFill>
                  <a:srgbClr val="898989"/>
                </a:solidFill>
              </a:rPr>
              <a:pPr lvl="0" indent="-342900"/>
              <a:t>2019/12/16</a:t>
            </a:fld>
            <a:endParaRPr lang="zh-CN" altLang="en-US" sz="1200">
              <a:solidFill>
                <a:srgbClr val="898989"/>
              </a:solidFill>
            </a:endParaRPr>
          </a:p>
        </p:txBody>
      </p:sp>
      <p:sp>
        <p:nvSpPr>
          <p:cNvPr id="1048955" name="灯片编号占位符 1048954"/>
          <p:cNvSpPr>
            <a:spLocks noGrp="1"/>
          </p:cNvSpPr>
          <p:nvPr>
            <p:ph type="sldNum" sz="quarter" idx="4294967295"/>
          </p:nvPr>
        </p:nvSpPr>
        <p:spPr>
          <a:xfrm>
            <a:off x="64579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r"/>
            <a:fld id="{566ABCEB-ACFC-4714-9973-3DA970169C29}" type="slidenum">
              <a:rPr lang="zh-CN" altLang="en-US" sz="1200">
                <a:solidFill>
                  <a:srgbClr val="898989"/>
                </a:solidFill>
              </a:rPr>
              <a:pPr lvl="0" indent="-342900" algn="r"/>
              <a:t>‹#›</a:t>
            </a:fld>
            <a:endParaRPr lang="zh-CN" altLang="en-US" sz="1200">
              <a:solidFill>
                <a:srgbClr val="898989"/>
              </a:solidFill>
            </a:endParaRPr>
          </a:p>
        </p:txBody>
      </p:sp>
      <p:sp>
        <p:nvSpPr>
          <p:cNvPr id="1048954" name="页脚占位符 1048953"/>
          <p:cNvSpPr>
            <a:spLocks noGrp="1"/>
          </p:cNvSpPr>
          <p:nvPr>
            <p:ph type="ftr" sz="quarter" idx="4294967295"/>
          </p:nvPr>
        </p:nvSpPr>
        <p:spPr>
          <a:xfrm>
            <a:off x="3028950" y="6356350"/>
            <a:ext cx="30861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200">
              <a:solidFill>
                <a:srgbClr val="898989"/>
              </a:solidFill>
            </a:endParaRPr>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1048953" name="日期占位符 1048952"/>
          <p:cNvSpPr>
            <a:spLocks noGrp="1"/>
          </p:cNvSpPr>
          <p:nvPr>
            <p:ph type="dt" sz="half" idx="4294967295"/>
          </p:nvPr>
        </p:nvSpPr>
        <p:spPr>
          <a:xfrm>
            <a:off x="6286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fld id="{566ABCEB-ACFC-4714-9973-3DA970169C29}" type="datetime1">
              <a:rPr lang="zh-CN" altLang="en-US" sz="1200">
                <a:solidFill>
                  <a:srgbClr val="898989"/>
                </a:solidFill>
              </a:rPr>
              <a:pPr lvl="0" indent="-342900"/>
              <a:t>2019/12/16</a:t>
            </a:fld>
            <a:endParaRPr lang="zh-CN" altLang="en-US" sz="1200">
              <a:solidFill>
                <a:srgbClr val="898989"/>
              </a:solidFill>
            </a:endParaRPr>
          </a:p>
        </p:txBody>
      </p:sp>
      <p:sp>
        <p:nvSpPr>
          <p:cNvPr id="1048955" name="灯片编号占位符 1048954"/>
          <p:cNvSpPr>
            <a:spLocks noGrp="1"/>
          </p:cNvSpPr>
          <p:nvPr>
            <p:ph type="sldNum" sz="quarter" idx="4294967295"/>
          </p:nvPr>
        </p:nvSpPr>
        <p:spPr>
          <a:xfrm>
            <a:off x="64579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r"/>
            <a:fld id="{566ABCEB-ACFC-4714-9973-3DA970169C29}" type="slidenum">
              <a:rPr lang="zh-CN" altLang="en-US" sz="1200">
                <a:solidFill>
                  <a:srgbClr val="898989"/>
                </a:solidFill>
              </a:rPr>
              <a:pPr lvl="0" indent="-342900" algn="r"/>
              <a:t>‹#›</a:t>
            </a:fld>
            <a:endParaRPr lang="zh-CN" altLang="en-US" sz="1200">
              <a:solidFill>
                <a:srgbClr val="898989"/>
              </a:solidFill>
            </a:endParaRPr>
          </a:p>
        </p:txBody>
      </p:sp>
      <p:sp>
        <p:nvSpPr>
          <p:cNvPr id="1048954" name="页脚占位符 1048953"/>
          <p:cNvSpPr>
            <a:spLocks noGrp="1"/>
          </p:cNvSpPr>
          <p:nvPr>
            <p:ph type="ftr" sz="quarter" idx="4294967295"/>
          </p:nvPr>
        </p:nvSpPr>
        <p:spPr>
          <a:xfrm>
            <a:off x="3028950" y="6356350"/>
            <a:ext cx="30861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200">
              <a:solidFill>
                <a:srgbClr val="898989"/>
              </a:solidFill>
            </a:endParaRPr>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内容和标题">
    <p:spTree>
      <p:nvGrpSpPr>
        <p:cNvPr id="1" name=""/>
        <p:cNvGrpSpPr/>
        <p:nvPr/>
      </p:nvGrpSpPr>
      <p:grpSpPr>
        <a:xfrm>
          <a:off x="0" y="0"/>
          <a:ext cx="0" cy="0"/>
          <a:chOff x="0" y="0"/>
          <a:chExt cx="0" cy="0"/>
        </a:xfrm>
      </p:grpSpPr>
      <p:sp>
        <p:nvSpPr>
          <p:cNvPr id="1048971" name="Title 1"/>
          <p:cNvSpPr>
            <a:spLocks noGrp="1"/>
          </p:cNvSpPr>
          <p:nvPr>
            <p:ph type="title"/>
          </p:nvPr>
        </p:nvSpPr>
        <p:spPr>
          <a:xfrm>
            <a:off x="629841" y="457200"/>
            <a:ext cx="2949177" cy="1600200"/>
          </a:xfrm>
        </p:spPr>
        <p:txBody>
          <a:bodyPr anchor="b"/>
          <a:lstStyle>
            <a:lvl1pPr>
              <a:defRPr sz="3200"/>
            </a:lvl1pPr>
          </a:lstStyle>
          <a:p>
            <a:r>
              <a:rPr lang="en-US" altLang="zh-CN" smtClean="0"/>
              <a:t>单击此处编辑母版标题样式</a:t>
            </a:r>
            <a:endParaRPr lang="zh-CN" altLang="en-US"/>
          </a:p>
        </p:txBody>
      </p:sp>
      <p:sp>
        <p:nvSpPr>
          <p:cNvPr id="1048972" name="Text Placeholder 3"/>
          <p:cNvSpPr>
            <a:spLocks noGrp="1"/>
          </p:cNvSpPr>
          <p:nvPr>
            <p:ph type="body" sz="half" idx="2"/>
          </p:nvPr>
        </p:nvSpPr>
        <p:spPr>
          <a:xfrm>
            <a:off x="629841" y="2057400"/>
            <a:ext cx="294917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ltLang="zh-CN" smtClean="0"/>
              <a:t>单击此处编辑母版文本样式</a:t>
            </a:r>
          </a:p>
        </p:txBody>
      </p:sp>
      <p:sp>
        <p:nvSpPr>
          <p:cNvPr id="1048973" name="Content Placeholder 2"/>
          <p:cNvSpPr>
            <a:spLocks noGrp="1"/>
          </p:cNvSpPr>
          <p:nvPr>
            <p:ph idx="1"/>
          </p:nvPr>
        </p:nvSpPr>
        <p:spPr>
          <a:xfrm>
            <a:off x="3887391" y="987424"/>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ltLang="zh-CN" smtClean="0"/>
              <a:t>单击此处编辑母版文本样式</a:t>
            </a:r>
          </a:p>
          <a:p>
            <a:pPr lvl="1"/>
            <a:r>
              <a:rPr lang="en-US" altLang="zh-CN" smtClean="0"/>
              <a:t>第二级</a:t>
            </a:r>
          </a:p>
          <a:p>
            <a:pPr lvl="2"/>
            <a:r>
              <a:rPr lang="en-US" altLang="zh-CN" smtClean="0"/>
              <a:t>第三级</a:t>
            </a:r>
          </a:p>
          <a:p>
            <a:pPr lvl="3"/>
            <a:r>
              <a:rPr lang="en-US" altLang="zh-CN" smtClean="0"/>
              <a:t>第四级</a:t>
            </a:r>
          </a:p>
          <a:p>
            <a:pPr lvl="4"/>
            <a:r>
              <a:rPr lang="en-US" altLang="zh-CN" smtClean="0"/>
              <a:t>第五级</a:t>
            </a:r>
          </a:p>
        </p:txBody>
      </p:sp>
      <p:sp>
        <p:nvSpPr>
          <p:cNvPr id="1048953" name="日期占位符 1048952"/>
          <p:cNvSpPr>
            <a:spLocks noGrp="1"/>
          </p:cNvSpPr>
          <p:nvPr>
            <p:ph type="dt" sz="half" idx="4294967295"/>
          </p:nvPr>
        </p:nvSpPr>
        <p:spPr>
          <a:xfrm>
            <a:off x="6286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fld id="{566ABCEB-ACFC-4714-9973-3DA970169C29}" type="datetime1">
              <a:rPr lang="zh-CN" altLang="en-US" sz="1200">
                <a:solidFill>
                  <a:srgbClr val="898989"/>
                </a:solidFill>
              </a:rPr>
              <a:pPr lvl="0" indent="-342900"/>
              <a:t>2019/12/16</a:t>
            </a:fld>
            <a:endParaRPr lang="zh-CN" altLang="en-US" sz="1200">
              <a:solidFill>
                <a:srgbClr val="898989"/>
              </a:solidFill>
            </a:endParaRPr>
          </a:p>
        </p:txBody>
      </p:sp>
      <p:sp>
        <p:nvSpPr>
          <p:cNvPr id="1048955" name="灯片编号占位符 1048954"/>
          <p:cNvSpPr>
            <a:spLocks noGrp="1"/>
          </p:cNvSpPr>
          <p:nvPr>
            <p:ph type="sldNum" sz="quarter" idx="4294967295"/>
          </p:nvPr>
        </p:nvSpPr>
        <p:spPr>
          <a:xfrm>
            <a:off x="64579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r"/>
            <a:fld id="{566ABCEB-ACFC-4714-9973-3DA970169C29}" type="slidenum">
              <a:rPr lang="zh-CN" altLang="en-US" sz="1200">
                <a:solidFill>
                  <a:srgbClr val="898989"/>
                </a:solidFill>
              </a:rPr>
              <a:pPr lvl="0" indent="-342900" algn="r"/>
              <a:t>‹#›</a:t>
            </a:fld>
            <a:endParaRPr lang="zh-CN" altLang="en-US" sz="1200">
              <a:solidFill>
                <a:srgbClr val="898989"/>
              </a:solidFill>
            </a:endParaRPr>
          </a:p>
        </p:txBody>
      </p:sp>
      <p:sp>
        <p:nvSpPr>
          <p:cNvPr id="1048954" name="页脚占位符 1048953"/>
          <p:cNvSpPr>
            <a:spLocks noGrp="1"/>
          </p:cNvSpPr>
          <p:nvPr>
            <p:ph type="ftr" sz="quarter" idx="4294967295"/>
          </p:nvPr>
        </p:nvSpPr>
        <p:spPr>
          <a:xfrm>
            <a:off x="3028950" y="6356350"/>
            <a:ext cx="30861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200">
              <a:solidFill>
                <a:srgbClr val="898989"/>
              </a:solidFill>
            </a:endParaRPr>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图片和标题">
    <p:spTree>
      <p:nvGrpSpPr>
        <p:cNvPr id="1" name=""/>
        <p:cNvGrpSpPr/>
        <p:nvPr/>
      </p:nvGrpSpPr>
      <p:grpSpPr>
        <a:xfrm>
          <a:off x="0" y="0"/>
          <a:ext cx="0" cy="0"/>
          <a:chOff x="0" y="0"/>
          <a:chExt cx="0" cy="0"/>
        </a:xfrm>
      </p:grpSpPr>
      <p:sp>
        <p:nvSpPr>
          <p:cNvPr id="1048974" name="Title 1"/>
          <p:cNvSpPr>
            <a:spLocks noGrp="1"/>
          </p:cNvSpPr>
          <p:nvPr>
            <p:ph type="title"/>
          </p:nvPr>
        </p:nvSpPr>
        <p:spPr>
          <a:xfrm>
            <a:off x="629841" y="457200"/>
            <a:ext cx="2949177" cy="1600200"/>
          </a:xfrm>
        </p:spPr>
        <p:txBody>
          <a:bodyPr anchor="b"/>
          <a:lstStyle>
            <a:lvl1pPr>
              <a:defRPr sz="3200"/>
            </a:lvl1pPr>
          </a:lstStyle>
          <a:p>
            <a:r>
              <a:rPr lang="en-US" altLang="zh-CN" smtClean="0"/>
              <a:t>单击此处编辑母版标题样式</a:t>
            </a:r>
            <a:endParaRPr lang="zh-CN" altLang="en-US"/>
          </a:p>
        </p:txBody>
      </p:sp>
      <p:sp>
        <p:nvSpPr>
          <p:cNvPr id="1048975" name="Text Placeholder 3"/>
          <p:cNvSpPr>
            <a:spLocks noGrp="1"/>
          </p:cNvSpPr>
          <p:nvPr>
            <p:ph type="body" sz="half" idx="2"/>
          </p:nvPr>
        </p:nvSpPr>
        <p:spPr>
          <a:xfrm>
            <a:off x="629841" y="2057400"/>
            <a:ext cx="294917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ltLang="zh-CN" smtClean="0"/>
              <a:t>单击此处编辑母版文本样式</a:t>
            </a:r>
          </a:p>
        </p:txBody>
      </p:sp>
      <p:sp>
        <p:nvSpPr>
          <p:cNvPr id="1048976" name="Picture Placeholder 2"/>
          <p:cNvSpPr>
            <a:spLocks noGrp="1"/>
          </p:cNvSpPr>
          <p:nvPr>
            <p:ph type="pic" idx="1"/>
          </p:nvPr>
        </p:nvSpPr>
        <p:spPr>
          <a:xfrm>
            <a:off x="3887391" y="987424"/>
            <a:ext cx="4629150" cy="4873625"/>
          </a:xfrm>
        </p:spPr>
        <p:txBody>
          <a:bodyPr/>
          <a:lstStyle>
            <a:lvl1pPr marL="0" indent="0">
              <a:buNone/>
              <a:defRPr sz="3200"/>
            </a:lvl1pPr>
            <a:lvl2pPr marL="457200" indent="0">
              <a:buNone/>
              <a:defRPr sz="2800"/>
            </a:lvl2pPr>
            <a:lvl3pPr marL="914400" indent="0">
              <a:buNone/>
              <a:defRPr sz="20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1048953" name="日期占位符 1048952"/>
          <p:cNvSpPr>
            <a:spLocks noGrp="1"/>
          </p:cNvSpPr>
          <p:nvPr>
            <p:ph type="dt" sz="half" idx="4294967295"/>
          </p:nvPr>
        </p:nvSpPr>
        <p:spPr>
          <a:xfrm>
            <a:off x="6286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fld id="{566ABCEB-ACFC-4714-9973-3DA970169C29}" type="datetime1">
              <a:rPr lang="zh-CN" altLang="en-US" sz="1200">
                <a:solidFill>
                  <a:srgbClr val="898989"/>
                </a:solidFill>
              </a:rPr>
              <a:pPr lvl="0" indent="-342900"/>
              <a:t>2019/12/16</a:t>
            </a:fld>
            <a:endParaRPr lang="zh-CN" altLang="en-US" sz="1200">
              <a:solidFill>
                <a:srgbClr val="898989"/>
              </a:solidFill>
            </a:endParaRPr>
          </a:p>
        </p:txBody>
      </p:sp>
      <p:sp>
        <p:nvSpPr>
          <p:cNvPr id="1048955" name="灯片编号占位符 1048954"/>
          <p:cNvSpPr>
            <a:spLocks noGrp="1"/>
          </p:cNvSpPr>
          <p:nvPr>
            <p:ph type="sldNum" sz="quarter" idx="4294967295"/>
          </p:nvPr>
        </p:nvSpPr>
        <p:spPr>
          <a:xfrm>
            <a:off x="64579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r"/>
            <a:fld id="{566ABCEB-ACFC-4714-9973-3DA970169C29}" type="slidenum">
              <a:rPr lang="zh-CN" altLang="en-US" sz="1200">
                <a:solidFill>
                  <a:srgbClr val="898989"/>
                </a:solidFill>
              </a:rPr>
              <a:pPr lvl="0" indent="-342900" algn="r"/>
              <a:t>‹#›</a:t>
            </a:fld>
            <a:endParaRPr lang="zh-CN" altLang="en-US" sz="1200">
              <a:solidFill>
                <a:srgbClr val="898989"/>
              </a:solidFill>
            </a:endParaRPr>
          </a:p>
        </p:txBody>
      </p:sp>
      <p:sp>
        <p:nvSpPr>
          <p:cNvPr id="1048954" name="页脚占位符 1048953"/>
          <p:cNvSpPr>
            <a:spLocks noGrp="1"/>
          </p:cNvSpPr>
          <p:nvPr>
            <p:ph type="ftr" sz="quarter" idx="4294967295"/>
          </p:nvPr>
        </p:nvSpPr>
        <p:spPr>
          <a:xfrm>
            <a:off x="3028950" y="6356350"/>
            <a:ext cx="30861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200">
              <a:solidFill>
                <a:srgbClr val="898989"/>
              </a:solidFill>
            </a:endParaRPr>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1048977" name="Title 1"/>
          <p:cNvSpPr>
            <a:spLocks noGrp="1"/>
          </p:cNvSpPr>
          <p:nvPr>
            <p:ph type="title"/>
          </p:nvPr>
        </p:nvSpPr>
        <p:spPr/>
        <p:txBody>
          <a:bodyPr/>
          <a:lstStyle/>
          <a:p>
            <a:r>
              <a:rPr lang="en-US" altLang="zh-CN" smtClean="0"/>
              <a:t>单击此处编辑母版标题样式</a:t>
            </a:r>
            <a:endParaRPr lang="zh-CN" altLang="en-US"/>
          </a:p>
        </p:txBody>
      </p:sp>
      <p:sp>
        <p:nvSpPr>
          <p:cNvPr id="1048978" name="Vertical Text Placeholder 2"/>
          <p:cNvSpPr>
            <a:spLocks noGrp="1"/>
          </p:cNvSpPr>
          <p:nvPr>
            <p:ph type="body" orient="vert" idx="1"/>
          </p:nvPr>
        </p:nvSpPr>
        <p:spPr/>
        <p:txBody>
          <a:bodyPr vert="eaVert"/>
          <a:lstStyle/>
          <a:p>
            <a:pPr lvl="0"/>
            <a:r>
              <a:rPr lang="en-US" altLang="zh-CN" smtClean="0"/>
              <a:t>单击此处编辑母版文本样式</a:t>
            </a:r>
          </a:p>
          <a:p>
            <a:pPr lvl="1"/>
            <a:r>
              <a:rPr lang="en-US" altLang="zh-CN" smtClean="0"/>
              <a:t>第二级</a:t>
            </a:r>
          </a:p>
          <a:p>
            <a:pPr lvl="2"/>
            <a:r>
              <a:rPr lang="en-US" altLang="zh-CN" smtClean="0"/>
              <a:t>第三级</a:t>
            </a:r>
          </a:p>
          <a:p>
            <a:pPr lvl="3"/>
            <a:r>
              <a:rPr lang="en-US" altLang="zh-CN" smtClean="0"/>
              <a:t>第四级</a:t>
            </a:r>
          </a:p>
          <a:p>
            <a:pPr lvl="4"/>
            <a:r>
              <a:rPr lang="en-US" altLang="zh-CN" smtClean="0"/>
              <a:t>第五级</a:t>
            </a:r>
          </a:p>
        </p:txBody>
      </p:sp>
      <p:sp>
        <p:nvSpPr>
          <p:cNvPr id="1048953" name="日期占位符 1048952"/>
          <p:cNvSpPr>
            <a:spLocks noGrp="1"/>
          </p:cNvSpPr>
          <p:nvPr>
            <p:ph type="dt" sz="half" idx="4294967295"/>
          </p:nvPr>
        </p:nvSpPr>
        <p:spPr>
          <a:xfrm>
            <a:off x="6286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fld id="{566ABCEB-ACFC-4714-9973-3DA970169C29}" type="datetime1">
              <a:rPr lang="zh-CN" altLang="en-US" sz="1200">
                <a:solidFill>
                  <a:srgbClr val="898989"/>
                </a:solidFill>
              </a:rPr>
              <a:pPr lvl="0" indent="-342900"/>
              <a:t>2019/12/16</a:t>
            </a:fld>
            <a:endParaRPr lang="zh-CN" altLang="en-US" sz="1200">
              <a:solidFill>
                <a:srgbClr val="898989"/>
              </a:solidFill>
            </a:endParaRPr>
          </a:p>
        </p:txBody>
      </p:sp>
      <p:sp>
        <p:nvSpPr>
          <p:cNvPr id="1048955" name="灯片编号占位符 1048954"/>
          <p:cNvSpPr>
            <a:spLocks noGrp="1"/>
          </p:cNvSpPr>
          <p:nvPr>
            <p:ph type="sldNum" sz="quarter" idx="4294967295"/>
          </p:nvPr>
        </p:nvSpPr>
        <p:spPr>
          <a:xfrm>
            <a:off x="64579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r"/>
            <a:fld id="{566ABCEB-ACFC-4714-9973-3DA970169C29}" type="slidenum">
              <a:rPr lang="zh-CN" altLang="en-US" sz="1200">
                <a:solidFill>
                  <a:srgbClr val="898989"/>
                </a:solidFill>
              </a:rPr>
              <a:pPr lvl="0" indent="-342900" algn="r"/>
              <a:t>‹#›</a:t>
            </a:fld>
            <a:endParaRPr lang="zh-CN" altLang="en-US" sz="1200">
              <a:solidFill>
                <a:srgbClr val="898989"/>
              </a:solidFill>
            </a:endParaRPr>
          </a:p>
        </p:txBody>
      </p:sp>
      <p:sp>
        <p:nvSpPr>
          <p:cNvPr id="1048954" name="页脚占位符 1048953"/>
          <p:cNvSpPr>
            <a:spLocks noGrp="1"/>
          </p:cNvSpPr>
          <p:nvPr>
            <p:ph type="ftr" sz="quarter" idx="4294967295"/>
          </p:nvPr>
        </p:nvSpPr>
        <p:spPr>
          <a:xfrm>
            <a:off x="3028950" y="6356350"/>
            <a:ext cx="30861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200">
              <a:solidFill>
                <a:srgbClr val="898989"/>
              </a:solidFill>
            </a:endParaRPr>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1048979" name="Vertical Title 1"/>
          <p:cNvSpPr>
            <a:spLocks noGrp="1"/>
          </p:cNvSpPr>
          <p:nvPr>
            <p:ph type="title" orient="vert"/>
          </p:nvPr>
        </p:nvSpPr>
        <p:spPr>
          <a:xfrm>
            <a:off x="6543675" y="365125"/>
            <a:ext cx="1971675" cy="5811838"/>
          </a:xfrm>
        </p:spPr>
        <p:txBody>
          <a:bodyPr vert="eaVert"/>
          <a:lstStyle/>
          <a:p>
            <a:r>
              <a:rPr lang="en-US" altLang="zh-CN" smtClean="0"/>
              <a:t>单击此处编辑母版标题样式</a:t>
            </a:r>
            <a:endParaRPr lang="zh-CN" altLang="en-US"/>
          </a:p>
        </p:txBody>
      </p:sp>
      <p:sp>
        <p:nvSpPr>
          <p:cNvPr id="1048980" name="Vertical Text Placeholder 2"/>
          <p:cNvSpPr>
            <a:spLocks noGrp="1"/>
          </p:cNvSpPr>
          <p:nvPr>
            <p:ph type="body" orient="vert" idx="1"/>
          </p:nvPr>
        </p:nvSpPr>
        <p:spPr>
          <a:xfrm>
            <a:off x="628650" y="365125"/>
            <a:ext cx="5800725" cy="5811838"/>
          </a:xfrm>
        </p:spPr>
        <p:txBody>
          <a:bodyPr vert="eaVert"/>
          <a:lstStyle/>
          <a:p>
            <a:pPr lvl="0"/>
            <a:r>
              <a:rPr lang="en-US" altLang="zh-CN" smtClean="0"/>
              <a:t>单击此处编辑母版文本样式</a:t>
            </a:r>
          </a:p>
          <a:p>
            <a:pPr lvl="1"/>
            <a:r>
              <a:rPr lang="en-US" altLang="zh-CN" smtClean="0"/>
              <a:t>第二级</a:t>
            </a:r>
          </a:p>
          <a:p>
            <a:pPr lvl="2"/>
            <a:r>
              <a:rPr lang="en-US" altLang="zh-CN" smtClean="0"/>
              <a:t>第三级</a:t>
            </a:r>
          </a:p>
          <a:p>
            <a:pPr lvl="3"/>
            <a:r>
              <a:rPr lang="en-US" altLang="zh-CN" smtClean="0"/>
              <a:t>第四级</a:t>
            </a:r>
          </a:p>
          <a:p>
            <a:pPr lvl="4"/>
            <a:r>
              <a:rPr lang="en-US" altLang="zh-CN" smtClean="0"/>
              <a:t>第五级</a:t>
            </a:r>
          </a:p>
        </p:txBody>
      </p:sp>
      <p:sp>
        <p:nvSpPr>
          <p:cNvPr id="1048953" name="日期占位符 1048952"/>
          <p:cNvSpPr>
            <a:spLocks noGrp="1"/>
          </p:cNvSpPr>
          <p:nvPr>
            <p:ph type="dt" sz="half" idx="4294967295"/>
          </p:nvPr>
        </p:nvSpPr>
        <p:spPr>
          <a:xfrm>
            <a:off x="6286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fld id="{566ABCEB-ACFC-4714-9973-3DA970169C29}" type="datetime1">
              <a:rPr lang="zh-CN" altLang="en-US" sz="1200">
                <a:solidFill>
                  <a:srgbClr val="898989"/>
                </a:solidFill>
              </a:rPr>
              <a:pPr lvl="0" indent="-342900"/>
              <a:t>2019/12/16</a:t>
            </a:fld>
            <a:endParaRPr lang="zh-CN" altLang="en-US" sz="1200">
              <a:solidFill>
                <a:srgbClr val="898989"/>
              </a:solidFill>
            </a:endParaRPr>
          </a:p>
        </p:txBody>
      </p:sp>
      <p:sp>
        <p:nvSpPr>
          <p:cNvPr id="1048955" name="灯片编号占位符 1048954"/>
          <p:cNvSpPr>
            <a:spLocks noGrp="1"/>
          </p:cNvSpPr>
          <p:nvPr>
            <p:ph type="sldNum" sz="quarter" idx="4294967295"/>
          </p:nvPr>
        </p:nvSpPr>
        <p:spPr>
          <a:xfrm>
            <a:off x="64579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r"/>
            <a:fld id="{566ABCEB-ACFC-4714-9973-3DA970169C29}" type="slidenum">
              <a:rPr lang="zh-CN" altLang="en-US" sz="1200">
                <a:solidFill>
                  <a:srgbClr val="898989"/>
                </a:solidFill>
              </a:rPr>
              <a:pPr lvl="0" indent="-342900" algn="r"/>
              <a:t>‹#›</a:t>
            </a:fld>
            <a:endParaRPr lang="zh-CN" altLang="en-US" sz="1200">
              <a:solidFill>
                <a:srgbClr val="898989"/>
              </a:solidFill>
            </a:endParaRPr>
          </a:p>
        </p:txBody>
      </p:sp>
      <p:sp>
        <p:nvSpPr>
          <p:cNvPr id="1048954" name="页脚占位符 1048953"/>
          <p:cNvSpPr>
            <a:spLocks noGrp="1"/>
          </p:cNvSpPr>
          <p:nvPr>
            <p:ph type="ftr" sz="quarter" idx="4294967295"/>
          </p:nvPr>
        </p:nvSpPr>
        <p:spPr>
          <a:xfrm>
            <a:off x="3028950" y="6356350"/>
            <a:ext cx="30861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200">
              <a:solidFill>
                <a:srgbClr val="898989"/>
              </a:solidFill>
            </a:endParaRPr>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1049338" name="Title 1"/>
          <p:cNvSpPr>
            <a:spLocks noGrp="1"/>
          </p:cNvSpPr>
          <p:nvPr>
            <p:ph type="ctrTitle"/>
          </p:nvPr>
        </p:nvSpPr>
        <p:spPr>
          <a:xfrm>
            <a:off x="1143000" y="1122363"/>
            <a:ext cx="6858000" cy="2387600"/>
          </a:xfrm>
        </p:spPr>
        <p:txBody>
          <a:bodyPr anchor="b"/>
          <a:lstStyle>
            <a:lvl1pPr>
              <a:defRPr sz="6000"/>
            </a:lvl1pPr>
          </a:lstStyle>
          <a:p>
            <a:r>
              <a:rPr lang="en-US" altLang="zh-CN" smtClean="0"/>
              <a:t>单击此处编辑母版标题样式</a:t>
            </a:r>
            <a:endParaRPr lang="zh-CN" altLang="en-US"/>
          </a:p>
        </p:txBody>
      </p:sp>
      <p:sp>
        <p:nvSpPr>
          <p:cNvPr id="1049339"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ltLang="zh-CN" smtClean="0"/>
              <a:t>单击此处编辑母版副标题样式</a:t>
            </a:r>
            <a:endParaRPr lang="zh-CN" altLang="en-US"/>
          </a:p>
        </p:txBody>
      </p:sp>
      <p:sp>
        <p:nvSpPr>
          <p:cNvPr id="1049335" name="日期占位符 1049334"/>
          <p:cNvSpPr>
            <a:spLocks noGrp="1"/>
          </p:cNvSpPr>
          <p:nvPr>
            <p:ph type="dt" sz="half" idx="4294967295"/>
          </p:nvPr>
        </p:nvSpPr>
        <p:spPr>
          <a:xfrm>
            <a:off x="6286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fld id="{566ABCEB-ACFC-4714-9973-3DA970169C29}" type="datetime1">
              <a:rPr lang="zh-CN" altLang="en-US" sz="1200">
                <a:solidFill>
                  <a:srgbClr val="898989"/>
                </a:solidFill>
              </a:rPr>
              <a:pPr lvl="0" indent="-342900"/>
              <a:t>2019/12/16</a:t>
            </a:fld>
            <a:endParaRPr lang="zh-CN" altLang="en-US" sz="1200">
              <a:solidFill>
                <a:srgbClr val="898989"/>
              </a:solidFill>
            </a:endParaRPr>
          </a:p>
        </p:txBody>
      </p:sp>
      <p:sp>
        <p:nvSpPr>
          <p:cNvPr id="1049337" name="灯片编号占位符 1049336"/>
          <p:cNvSpPr>
            <a:spLocks noGrp="1"/>
          </p:cNvSpPr>
          <p:nvPr>
            <p:ph type="sldNum" sz="quarter" idx="4294967295"/>
          </p:nvPr>
        </p:nvSpPr>
        <p:spPr>
          <a:xfrm>
            <a:off x="64579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r"/>
            <a:fld id="{566ABCEB-ACFC-4714-9973-3DA970169C29}" type="slidenum">
              <a:rPr lang="zh-CN" altLang="en-US" sz="1200">
                <a:solidFill>
                  <a:srgbClr val="898989"/>
                </a:solidFill>
              </a:rPr>
              <a:pPr lvl="0" indent="-342900" algn="r"/>
              <a:t>‹#›</a:t>
            </a:fld>
            <a:endParaRPr lang="zh-CN" altLang="en-US" sz="1200">
              <a:solidFill>
                <a:srgbClr val="898989"/>
              </a:solidFill>
            </a:endParaRPr>
          </a:p>
        </p:txBody>
      </p:sp>
      <p:sp>
        <p:nvSpPr>
          <p:cNvPr id="1049336" name="页脚占位符 1049335"/>
          <p:cNvSpPr>
            <a:spLocks noGrp="1"/>
          </p:cNvSpPr>
          <p:nvPr>
            <p:ph type="ftr" sz="quarter" idx="4294967295"/>
          </p:nvPr>
        </p:nvSpPr>
        <p:spPr>
          <a:xfrm>
            <a:off x="3028950" y="6356350"/>
            <a:ext cx="30861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200">
              <a:solidFill>
                <a:srgbClr val="898989"/>
              </a:solidFill>
            </a:endParaRPr>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1049340" name="Title 1"/>
          <p:cNvSpPr>
            <a:spLocks noGrp="1"/>
          </p:cNvSpPr>
          <p:nvPr>
            <p:ph type="title"/>
          </p:nvPr>
        </p:nvSpPr>
        <p:spPr/>
        <p:txBody>
          <a:bodyPr/>
          <a:lstStyle/>
          <a:p>
            <a:r>
              <a:rPr lang="en-US" altLang="zh-CN" smtClean="0"/>
              <a:t>单击此处编辑母版标题样式</a:t>
            </a:r>
            <a:endParaRPr lang="zh-CN" altLang="en-US"/>
          </a:p>
        </p:txBody>
      </p:sp>
      <p:sp>
        <p:nvSpPr>
          <p:cNvPr id="1049341" name="Content Placeholder 2"/>
          <p:cNvSpPr>
            <a:spLocks noGrp="1"/>
          </p:cNvSpPr>
          <p:nvPr>
            <p:ph idx="1"/>
          </p:nvPr>
        </p:nvSpPr>
        <p:spPr/>
        <p:txBody>
          <a:bodyPr/>
          <a:lstStyle/>
          <a:p>
            <a:pPr lvl="0"/>
            <a:r>
              <a:rPr lang="en-US" altLang="zh-CN" smtClean="0"/>
              <a:t>单击此处编辑母版文本样式</a:t>
            </a:r>
          </a:p>
          <a:p>
            <a:pPr lvl="1"/>
            <a:r>
              <a:rPr lang="en-US" altLang="zh-CN" smtClean="0"/>
              <a:t>第二级</a:t>
            </a:r>
          </a:p>
          <a:p>
            <a:pPr lvl="2"/>
            <a:r>
              <a:rPr lang="en-US" altLang="zh-CN" smtClean="0"/>
              <a:t>第三级</a:t>
            </a:r>
          </a:p>
          <a:p>
            <a:pPr lvl="3"/>
            <a:r>
              <a:rPr lang="en-US" altLang="zh-CN" smtClean="0"/>
              <a:t>第四级</a:t>
            </a:r>
          </a:p>
          <a:p>
            <a:pPr lvl="4"/>
            <a:r>
              <a:rPr lang="en-US" altLang="zh-CN" smtClean="0"/>
              <a:t>第五级</a:t>
            </a:r>
          </a:p>
        </p:txBody>
      </p:sp>
      <p:sp>
        <p:nvSpPr>
          <p:cNvPr id="1049335" name="日期占位符 1049334"/>
          <p:cNvSpPr>
            <a:spLocks noGrp="1"/>
          </p:cNvSpPr>
          <p:nvPr>
            <p:ph type="dt" sz="half" idx="4294967295"/>
          </p:nvPr>
        </p:nvSpPr>
        <p:spPr>
          <a:xfrm>
            <a:off x="6286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fld id="{566ABCEB-ACFC-4714-9973-3DA970169C29}" type="datetime1">
              <a:rPr lang="zh-CN" altLang="en-US" sz="1200">
                <a:solidFill>
                  <a:srgbClr val="898989"/>
                </a:solidFill>
              </a:rPr>
              <a:pPr lvl="0" indent="-342900"/>
              <a:t>2019/12/16</a:t>
            </a:fld>
            <a:endParaRPr lang="zh-CN" altLang="en-US" sz="1200">
              <a:solidFill>
                <a:srgbClr val="898989"/>
              </a:solidFill>
            </a:endParaRPr>
          </a:p>
        </p:txBody>
      </p:sp>
      <p:sp>
        <p:nvSpPr>
          <p:cNvPr id="1049337" name="灯片编号占位符 1049336"/>
          <p:cNvSpPr>
            <a:spLocks noGrp="1"/>
          </p:cNvSpPr>
          <p:nvPr>
            <p:ph type="sldNum" sz="quarter" idx="4294967295"/>
          </p:nvPr>
        </p:nvSpPr>
        <p:spPr>
          <a:xfrm>
            <a:off x="64579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r"/>
            <a:fld id="{566ABCEB-ACFC-4714-9973-3DA970169C29}" type="slidenum">
              <a:rPr lang="zh-CN" altLang="en-US" sz="1200">
                <a:solidFill>
                  <a:srgbClr val="898989"/>
                </a:solidFill>
              </a:rPr>
              <a:pPr lvl="0" indent="-342900" algn="r"/>
              <a:t>‹#›</a:t>
            </a:fld>
            <a:endParaRPr lang="zh-CN" altLang="en-US" sz="1200">
              <a:solidFill>
                <a:srgbClr val="898989"/>
              </a:solidFill>
            </a:endParaRPr>
          </a:p>
        </p:txBody>
      </p:sp>
      <p:sp>
        <p:nvSpPr>
          <p:cNvPr id="1049336" name="页脚占位符 1049335"/>
          <p:cNvSpPr>
            <a:spLocks noGrp="1"/>
          </p:cNvSpPr>
          <p:nvPr>
            <p:ph type="ftr" sz="quarter" idx="4294967295"/>
          </p:nvPr>
        </p:nvSpPr>
        <p:spPr>
          <a:xfrm>
            <a:off x="3028950" y="6356350"/>
            <a:ext cx="30861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200">
              <a:solidFill>
                <a:srgbClr val="898989"/>
              </a:solidFill>
            </a:endParaRPr>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1049342" name="Title 1"/>
          <p:cNvSpPr>
            <a:spLocks noGrp="1"/>
          </p:cNvSpPr>
          <p:nvPr>
            <p:ph type="title"/>
          </p:nvPr>
        </p:nvSpPr>
        <p:spPr>
          <a:xfrm>
            <a:off x="623887" y="1709738"/>
            <a:ext cx="7886700" cy="2852737"/>
          </a:xfrm>
        </p:spPr>
        <p:txBody>
          <a:bodyPr anchor="b"/>
          <a:lstStyle>
            <a:lvl1pPr>
              <a:defRPr sz="6000"/>
            </a:lvl1pPr>
          </a:lstStyle>
          <a:p>
            <a:r>
              <a:rPr lang="en-US" altLang="zh-CN" smtClean="0"/>
              <a:t>单击此处编辑母版标题样式</a:t>
            </a:r>
            <a:endParaRPr lang="zh-CN" altLang="en-US"/>
          </a:p>
        </p:txBody>
      </p:sp>
      <p:sp>
        <p:nvSpPr>
          <p:cNvPr id="1049343" name="Text Placeholder 2"/>
          <p:cNvSpPr>
            <a:spLocks noGrp="1"/>
          </p:cNvSpPr>
          <p:nvPr>
            <p:ph type="body" idx="1"/>
          </p:nvPr>
        </p:nvSpPr>
        <p:spPr>
          <a:xfrm>
            <a:off x="623887"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ltLang="zh-CN" smtClean="0"/>
              <a:t>单击此处编辑母版文本样式</a:t>
            </a:r>
          </a:p>
        </p:txBody>
      </p:sp>
      <p:sp>
        <p:nvSpPr>
          <p:cNvPr id="1049335" name="日期占位符 1049334"/>
          <p:cNvSpPr>
            <a:spLocks noGrp="1"/>
          </p:cNvSpPr>
          <p:nvPr>
            <p:ph type="dt" sz="half" idx="4294967295"/>
          </p:nvPr>
        </p:nvSpPr>
        <p:spPr>
          <a:xfrm>
            <a:off x="6286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fld id="{566ABCEB-ACFC-4714-9973-3DA970169C29}" type="datetime1">
              <a:rPr lang="zh-CN" altLang="en-US" sz="1200">
                <a:solidFill>
                  <a:srgbClr val="898989"/>
                </a:solidFill>
              </a:rPr>
              <a:pPr lvl="0" indent="-342900"/>
              <a:t>2019/12/16</a:t>
            </a:fld>
            <a:endParaRPr lang="zh-CN" altLang="en-US" sz="1200">
              <a:solidFill>
                <a:srgbClr val="898989"/>
              </a:solidFill>
            </a:endParaRPr>
          </a:p>
        </p:txBody>
      </p:sp>
      <p:sp>
        <p:nvSpPr>
          <p:cNvPr id="1049337" name="灯片编号占位符 1049336"/>
          <p:cNvSpPr>
            <a:spLocks noGrp="1"/>
          </p:cNvSpPr>
          <p:nvPr>
            <p:ph type="sldNum" sz="quarter" idx="4294967295"/>
          </p:nvPr>
        </p:nvSpPr>
        <p:spPr>
          <a:xfrm>
            <a:off x="64579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r"/>
            <a:fld id="{566ABCEB-ACFC-4714-9973-3DA970169C29}" type="slidenum">
              <a:rPr lang="zh-CN" altLang="en-US" sz="1200">
                <a:solidFill>
                  <a:srgbClr val="898989"/>
                </a:solidFill>
              </a:rPr>
              <a:pPr lvl="0" indent="-342900" algn="r"/>
              <a:t>‹#›</a:t>
            </a:fld>
            <a:endParaRPr lang="zh-CN" altLang="en-US" sz="1200">
              <a:solidFill>
                <a:srgbClr val="898989"/>
              </a:solidFill>
            </a:endParaRPr>
          </a:p>
        </p:txBody>
      </p:sp>
      <p:sp>
        <p:nvSpPr>
          <p:cNvPr id="1049336" name="页脚占位符 1049335"/>
          <p:cNvSpPr>
            <a:spLocks noGrp="1"/>
          </p:cNvSpPr>
          <p:nvPr>
            <p:ph type="ftr" sz="quarter" idx="4294967295"/>
          </p:nvPr>
        </p:nvSpPr>
        <p:spPr>
          <a:xfrm>
            <a:off x="3028950" y="6356350"/>
            <a:ext cx="30861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200">
              <a:solidFill>
                <a:srgbClr val="898989"/>
              </a:solidFill>
            </a:endParaRPr>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1049344" name="Title 1"/>
          <p:cNvSpPr>
            <a:spLocks noGrp="1"/>
          </p:cNvSpPr>
          <p:nvPr>
            <p:ph type="title"/>
          </p:nvPr>
        </p:nvSpPr>
        <p:spPr/>
        <p:txBody>
          <a:bodyPr/>
          <a:lstStyle/>
          <a:p>
            <a:r>
              <a:rPr lang="en-US" altLang="zh-CN" smtClean="0"/>
              <a:t>单击此处编辑母版标题样式</a:t>
            </a:r>
            <a:endParaRPr lang="zh-CN" altLang="en-US"/>
          </a:p>
        </p:txBody>
      </p:sp>
      <p:sp>
        <p:nvSpPr>
          <p:cNvPr id="1049345" name="Content Placeholder 2"/>
          <p:cNvSpPr>
            <a:spLocks noGrp="1"/>
          </p:cNvSpPr>
          <p:nvPr>
            <p:ph sz="half" idx="1"/>
          </p:nvPr>
        </p:nvSpPr>
        <p:spPr>
          <a:xfrm>
            <a:off x="628650" y="1825625"/>
            <a:ext cx="3886200" cy="4351338"/>
          </a:xfrm>
        </p:spPr>
        <p:txBody>
          <a:bodyPr/>
          <a:lstStyle/>
          <a:p>
            <a:pPr lvl="0"/>
            <a:r>
              <a:rPr lang="en-US" altLang="zh-CN" smtClean="0"/>
              <a:t>单击此处编辑母版文本样式</a:t>
            </a:r>
          </a:p>
          <a:p>
            <a:pPr lvl="1"/>
            <a:r>
              <a:rPr lang="en-US" altLang="zh-CN" smtClean="0"/>
              <a:t>第二级</a:t>
            </a:r>
          </a:p>
          <a:p>
            <a:pPr lvl="2"/>
            <a:r>
              <a:rPr lang="en-US" altLang="zh-CN" smtClean="0"/>
              <a:t>第三级</a:t>
            </a:r>
          </a:p>
          <a:p>
            <a:pPr lvl="3"/>
            <a:r>
              <a:rPr lang="en-US" altLang="zh-CN" smtClean="0"/>
              <a:t>第四级</a:t>
            </a:r>
          </a:p>
          <a:p>
            <a:pPr lvl="4"/>
            <a:r>
              <a:rPr lang="en-US" altLang="zh-CN" smtClean="0"/>
              <a:t>第五级</a:t>
            </a:r>
          </a:p>
        </p:txBody>
      </p:sp>
      <p:sp>
        <p:nvSpPr>
          <p:cNvPr id="1049346" name="Content Placeholder 3"/>
          <p:cNvSpPr>
            <a:spLocks noGrp="1"/>
          </p:cNvSpPr>
          <p:nvPr>
            <p:ph sz="half" idx="2"/>
          </p:nvPr>
        </p:nvSpPr>
        <p:spPr>
          <a:xfrm>
            <a:off x="4629150" y="1825625"/>
            <a:ext cx="3886200" cy="4351338"/>
          </a:xfrm>
        </p:spPr>
        <p:txBody>
          <a:bodyPr/>
          <a:lstStyle/>
          <a:p>
            <a:pPr lvl="0"/>
            <a:r>
              <a:rPr lang="en-US" altLang="zh-CN" smtClean="0"/>
              <a:t>单击此处编辑母版文本样式</a:t>
            </a:r>
          </a:p>
          <a:p>
            <a:pPr lvl="1"/>
            <a:r>
              <a:rPr lang="en-US" altLang="zh-CN" smtClean="0"/>
              <a:t>第二级</a:t>
            </a:r>
          </a:p>
          <a:p>
            <a:pPr lvl="2"/>
            <a:r>
              <a:rPr lang="en-US" altLang="zh-CN" smtClean="0"/>
              <a:t>第三级</a:t>
            </a:r>
          </a:p>
          <a:p>
            <a:pPr lvl="3"/>
            <a:r>
              <a:rPr lang="en-US" altLang="zh-CN" smtClean="0"/>
              <a:t>第四级</a:t>
            </a:r>
          </a:p>
          <a:p>
            <a:pPr lvl="4"/>
            <a:r>
              <a:rPr lang="en-US" altLang="zh-CN" smtClean="0"/>
              <a:t>第五级</a:t>
            </a:r>
          </a:p>
        </p:txBody>
      </p:sp>
      <p:sp>
        <p:nvSpPr>
          <p:cNvPr id="1049335" name="日期占位符 1049334"/>
          <p:cNvSpPr>
            <a:spLocks noGrp="1"/>
          </p:cNvSpPr>
          <p:nvPr>
            <p:ph type="dt" sz="half" idx="4294967295"/>
          </p:nvPr>
        </p:nvSpPr>
        <p:spPr>
          <a:xfrm>
            <a:off x="6286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fld id="{566ABCEB-ACFC-4714-9973-3DA970169C29}" type="datetime1">
              <a:rPr lang="zh-CN" altLang="en-US" sz="1200">
                <a:solidFill>
                  <a:srgbClr val="898989"/>
                </a:solidFill>
              </a:rPr>
              <a:pPr lvl="0" indent="-342900"/>
              <a:t>2019/12/16</a:t>
            </a:fld>
            <a:endParaRPr lang="zh-CN" altLang="en-US" sz="1200">
              <a:solidFill>
                <a:srgbClr val="898989"/>
              </a:solidFill>
            </a:endParaRPr>
          </a:p>
        </p:txBody>
      </p:sp>
      <p:sp>
        <p:nvSpPr>
          <p:cNvPr id="1049337" name="灯片编号占位符 1049336"/>
          <p:cNvSpPr>
            <a:spLocks noGrp="1"/>
          </p:cNvSpPr>
          <p:nvPr>
            <p:ph type="sldNum" sz="quarter" idx="4294967295"/>
          </p:nvPr>
        </p:nvSpPr>
        <p:spPr>
          <a:xfrm>
            <a:off x="64579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r"/>
            <a:fld id="{566ABCEB-ACFC-4714-9973-3DA970169C29}" type="slidenum">
              <a:rPr lang="zh-CN" altLang="en-US" sz="1200">
                <a:solidFill>
                  <a:srgbClr val="898989"/>
                </a:solidFill>
              </a:rPr>
              <a:pPr lvl="0" indent="-342900" algn="r"/>
              <a:t>‹#›</a:t>
            </a:fld>
            <a:endParaRPr lang="zh-CN" altLang="en-US" sz="1200">
              <a:solidFill>
                <a:srgbClr val="898989"/>
              </a:solidFill>
            </a:endParaRPr>
          </a:p>
        </p:txBody>
      </p:sp>
      <p:sp>
        <p:nvSpPr>
          <p:cNvPr id="1049336" name="页脚占位符 1049335"/>
          <p:cNvSpPr>
            <a:spLocks noGrp="1"/>
          </p:cNvSpPr>
          <p:nvPr>
            <p:ph type="ftr" sz="quarter" idx="4294967295"/>
          </p:nvPr>
        </p:nvSpPr>
        <p:spPr>
          <a:xfrm>
            <a:off x="3028950" y="6356350"/>
            <a:ext cx="30861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200">
              <a:solidFill>
                <a:srgbClr val="898989"/>
              </a:solidFil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1048754" name="Title 1"/>
          <p:cNvSpPr>
            <a:spLocks noGrp="1"/>
          </p:cNvSpPr>
          <p:nvPr>
            <p:ph type="title"/>
          </p:nvPr>
        </p:nvSpPr>
        <p:spPr/>
        <p:txBody>
          <a:bodyPr/>
          <a:lstStyle/>
          <a:p>
            <a:r>
              <a:rPr lang="en-US" altLang="zh-CN" smtClean="0"/>
              <a:t>单击此处编辑母版标题样式</a:t>
            </a:r>
            <a:endParaRPr lang="zh-CN" altLang="en-US"/>
          </a:p>
        </p:txBody>
      </p:sp>
      <p:sp>
        <p:nvSpPr>
          <p:cNvPr id="1048736" name="日期占位符 1048735"/>
          <p:cNvSpPr>
            <a:spLocks noGrp="1"/>
          </p:cNvSpPr>
          <p:nvPr>
            <p:ph type="dt" sz="half" idx="4294967295"/>
          </p:nvPr>
        </p:nvSpPr>
        <p:spPr>
          <a:xfrm>
            <a:off x="6286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fld id="{566ABCEB-ACFC-4714-9973-3DA970169C29}" type="datetime1">
              <a:rPr lang="zh-CN" altLang="en-US" sz="1200">
                <a:solidFill>
                  <a:srgbClr val="898989"/>
                </a:solidFill>
              </a:rPr>
              <a:pPr lvl="0" indent="-342900"/>
              <a:t>2019/12/16</a:t>
            </a:fld>
            <a:endParaRPr lang="zh-CN" altLang="en-US" sz="1200">
              <a:solidFill>
                <a:srgbClr val="898989"/>
              </a:solidFill>
            </a:endParaRPr>
          </a:p>
        </p:txBody>
      </p:sp>
      <p:sp>
        <p:nvSpPr>
          <p:cNvPr id="1048738" name="灯片编号占位符 1048737"/>
          <p:cNvSpPr>
            <a:spLocks noGrp="1"/>
          </p:cNvSpPr>
          <p:nvPr>
            <p:ph type="sldNum" sz="quarter" idx="4294967295"/>
          </p:nvPr>
        </p:nvSpPr>
        <p:spPr>
          <a:xfrm>
            <a:off x="64579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r"/>
            <a:fld id="{566ABCEB-ACFC-4714-9973-3DA970169C29}" type="slidenum">
              <a:rPr lang="zh-CN" altLang="en-US" sz="1200">
                <a:solidFill>
                  <a:srgbClr val="898989"/>
                </a:solidFill>
              </a:rPr>
              <a:pPr lvl="0" indent="-342900" algn="r"/>
              <a:t>‹#›</a:t>
            </a:fld>
            <a:endParaRPr lang="zh-CN" altLang="en-US" sz="1200">
              <a:solidFill>
                <a:srgbClr val="898989"/>
              </a:solidFill>
            </a:endParaRPr>
          </a:p>
        </p:txBody>
      </p:sp>
      <p:sp>
        <p:nvSpPr>
          <p:cNvPr id="1048737" name="页脚占位符 1048736"/>
          <p:cNvSpPr>
            <a:spLocks noGrp="1"/>
          </p:cNvSpPr>
          <p:nvPr>
            <p:ph type="ftr" sz="quarter" idx="4294967295"/>
          </p:nvPr>
        </p:nvSpPr>
        <p:spPr>
          <a:xfrm>
            <a:off x="3028950" y="6356350"/>
            <a:ext cx="30861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200">
              <a:solidFill>
                <a:srgbClr val="898989"/>
              </a:solidFill>
            </a:endParaRPr>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1049347" name="Title 1"/>
          <p:cNvSpPr>
            <a:spLocks noGrp="1"/>
          </p:cNvSpPr>
          <p:nvPr>
            <p:ph type="title"/>
          </p:nvPr>
        </p:nvSpPr>
        <p:spPr>
          <a:xfrm>
            <a:off x="629841" y="365125"/>
            <a:ext cx="7886700" cy="1325563"/>
          </a:xfrm>
        </p:spPr>
        <p:txBody>
          <a:bodyPr/>
          <a:lstStyle/>
          <a:p>
            <a:r>
              <a:rPr lang="en-US" altLang="zh-CN" smtClean="0"/>
              <a:t>单击此处编辑母版标题样式</a:t>
            </a:r>
            <a:endParaRPr lang="zh-CN" altLang="en-US"/>
          </a:p>
        </p:txBody>
      </p:sp>
      <p:sp>
        <p:nvSpPr>
          <p:cNvPr id="1049348" name="Text Placeholder 2"/>
          <p:cNvSpPr>
            <a:spLocks noGrp="1"/>
          </p:cNvSpPr>
          <p:nvPr>
            <p:ph type="body" idx="1"/>
          </p:nvPr>
        </p:nvSpPr>
        <p:spPr>
          <a:xfrm>
            <a:off x="629841"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smtClean="0"/>
              <a:t>单击此处编辑母版文本样式</a:t>
            </a:r>
          </a:p>
        </p:txBody>
      </p:sp>
      <p:sp>
        <p:nvSpPr>
          <p:cNvPr id="1049349" name="Content Placeholder 3"/>
          <p:cNvSpPr>
            <a:spLocks noGrp="1"/>
          </p:cNvSpPr>
          <p:nvPr>
            <p:ph sz="half" idx="2"/>
          </p:nvPr>
        </p:nvSpPr>
        <p:spPr>
          <a:xfrm>
            <a:off x="629841" y="2505075"/>
            <a:ext cx="3868340" cy="3684588"/>
          </a:xfrm>
        </p:spPr>
        <p:txBody>
          <a:bodyPr/>
          <a:lstStyle/>
          <a:p>
            <a:pPr lvl="0"/>
            <a:r>
              <a:rPr lang="en-US" altLang="zh-CN" smtClean="0"/>
              <a:t>单击此处编辑母版文本样式</a:t>
            </a:r>
          </a:p>
          <a:p>
            <a:pPr lvl="1"/>
            <a:r>
              <a:rPr lang="en-US" altLang="zh-CN" smtClean="0"/>
              <a:t>第二级</a:t>
            </a:r>
          </a:p>
          <a:p>
            <a:pPr lvl="2"/>
            <a:r>
              <a:rPr lang="en-US" altLang="zh-CN" smtClean="0"/>
              <a:t>第三级</a:t>
            </a:r>
          </a:p>
          <a:p>
            <a:pPr lvl="3"/>
            <a:r>
              <a:rPr lang="en-US" altLang="zh-CN" smtClean="0"/>
              <a:t>第四级</a:t>
            </a:r>
          </a:p>
          <a:p>
            <a:pPr lvl="4"/>
            <a:r>
              <a:rPr lang="en-US" altLang="zh-CN" smtClean="0"/>
              <a:t>第五级</a:t>
            </a:r>
          </a:p>
        </p:txBody>
      </p:sp>
      <p:sp>
        <p:nvSpPr>
          <p:cNvPr id="1049350"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smtClean="0"/>
              <a:t>单击此处编辑母版文本样式</a:t>
            </a:r>
          </a:p>
        </p:txBody>
      </p:sp>
      <p:sp>
        <p:nvSpPr>
          <p:cNvPr id="1049351" name="Content Placeholder 5"/>
          <p:cNvSpPr>
            <a:spLocks noGrp="1"/>
          </p:cNvSpPr>
          <p:nvPr>
            <p:ph sz="quarter" idx="4"/>
          </p:nvPr>
        </p:nvSpPr>
        <p:spPr>
          <a:xfrm>
            <a:off x="4629150" y="2505075"/>
            <a:ext cx="3887391" cy="3684588"/>
          </a:xfrm>
        </p:spPr>
        <p:txBody>
          <a:bodyPr/>
          <a:lstStyle/>
          <a:p>
            <a:pPr lvl="0"/>
            <a:r>
              <a:rPr lang="en-US" altLang="zh-CN" smtClean="0"/>
              <a:t>单击此处编辑母版文本样式</a:t>
            </a:r>
          </a:p>
          <a:p>
            <a:pPr lvl="1"/>
            <a:r>
              <a:rPr lang="en-US" altLang="zh-CN" smtClean="0"/>
              <a:t>第二级</a:t>
            </a:r>
          </a:p>
          <a:p>
            <a:pPr lvl="2"/>
            <a:r>
              <a:rPr lang="en-US" altLang="zh-CN" smtClean="0"/>
              <a:t>第三级</a:t>
            </a:r>
          </a:p>
          <a:p>
            <a:pPr lvl="3"/>
            <a:r>
              <a:rPr lang="en-US" altLang="zh-CN" smtClean="0"/>
              <a:t>第四级</a:t>
            </a:r>
          </a:p>
          <a:p>
            <a:pPr lvl="4"/>
            <a:r>
              <a:rPr lang="en-US" altLang="zh-CN" smtClean="0"/>
              <a:t>第五级</a:t>
            </a:r>
          </a:p>
        </p:txBody>
      </p:sp>
      <p:sp>
        <p:nvSpPr>
          <p:cNvPr id="1049335" name="日期占位符 1049334"/>
          <p:cNvSpPr>
            <a:spLocks noGrp="1"/>
          </p:cNvSpPr>
          <p:nvPr>
            <p:ph type="dt" sz="half" idx="4294967295"/>
          </p:nvPr>
        </p:nvSpPr>
        <p:spPr>
          <a:xfrm>
            <a:off x="6286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fld id="{566ABCEB-ACFC-4714-9973-3DA970169C29}" type="datetime1">
              <a:rPr lang="zh-CN" altLang="en-US" sz="1200">
                <a:solidFill>
                  <a:srgbClr val="898989"/>
                </a:solidFill>
              </a:rPr>
              <a:pPr lvl="0" indent="-342900"/>
              <a:t>2019/12/16</a:t>
            </a:fld>
            <a:endParaRPr lang="zh-CN" altLang="en-US" sz="1200">
              <a:solidFill>
                <a:srgbClr val="898989"/>
              </a:solidFill>
            </a:endParaRPr>
          </a:p>
        </p:txBody>
      </p:sp>
      <p:sp>
        <p:nvSpPr>
          <p:cNvPr id="1049337" name="灯片编号占位符 1049336"/>
          <p:cNvSpPr>
            <a:spLocks noGrp="1"/>
          </p:cNvSpPr>
          <p:nvPr>
            <p:ph type="sldNum" sz="quarter" idx="4294967295"/>
          </p:nvPr>
        </p:nvSpPr>
        <p:spPr>
          <a:xfrm>
            <a:off x="64579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r"/>
            <a:fld id="{566ABCEB-ACFC-4714-9973-3DA970169C29}" type="slidenum">
              <a:rPr lang="zh-CN" altLang="en-US" sz="1200">
                <a:solidFill>
                  <a:srgbClr val="898989"/>
                </a:solidFill>
              </a:rPr>
              <a:pPr lvl="0" indent="-342900" algn="r"/>
              <a:t>‹#›</a:t>
            </a:fld>
            <a:endParaRPr lang="zh-CN" altLang="en-US" sz="1200">
              <a:solidFill>
                <a:srgbClr val="898989"/>
              </a:solidFill>
            </a:endParaRPr>
          </a:p>
        </p:txBody>
      </p:sp>
      <p:sp>
        <p:nvSpPr>
          <p:cNvPr id="1049336" name="页脚占位符 1049335"/>
          <p:cNvSpPr>
            <a:spLocks noGrp="1"/>
          </p:cNvSpPr>
          <p:nvPr>
            <p:ph type="ftr" sz="quarter" idx="4294967295"/>
          </p:nvPr>
        </p:nvSpPr>
        <p:spPr>
          <a:xfrm>
            <a:off x="3028950" y="6356350"/>
            <a:ext cx="30861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200">
              <a:solidFill>
                <a:srgbClr val="898989"/>
              </a:solidFill>
            </a:endParaRPr>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1049352" name="Title 1"/>
          <p:cNvSpPr>
            <a:spLocks noGrp="1"/>
          </p:cNvSpPr>
          <p:nvPr>
            <p:ph type="title"/>
          </p:nvPr>
        </p:nvSpPr>
        <p:spPr/>
        <p:txBody>
          <a:bodyPr/>
          <a:lstStyle/>
          <a:p>
            <a:r>
              <a:rPr lang="en-US" altLang="zh-CN" smtClean="0"/>
              <a:t>单击此处编辑母版标题样式</a:t>
            </a:r>
            <a:endParaRPr lang="zh-CN" altLang="en-US"/>
          </a:p>
        </p:txBody>
      </p:sp>
      <p:sp>
        <p:nvSpPr>
          <p:cNvPr id="1049335" name="日期占位符 1049334"/>
          <p:cNvSpPr>
            <a:spLocks noGrp="1"/>
          </p:cNvSpPr>
          <p:nvPr>
            <p:ph type="dt" sz="half" idx="4294967295"/>
          </p:nvPr>
        </p:nvSpPr>
        <p:spPr>
          <a:xfrm>
            <a:off x="6286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fld id="{566ABCEB-ACFC-4714-9973-3DA970169C29}" type="datetime1">
              <a:rPr lang="zh-CN" altLang="en-US" sz="1200">
                <a:solidFill>
                  <a:srgbClr val="898989"/>
                </a:solidFill>
              </a:rPr>
              <a:pPr lvl="0" indent="-342900"/>
              <a:t>2019/12/16</a:t>
            </a:fld>
            <a:endParaRPr lang="zh-CN" altLang="en-US" sz="1200">
              <a:solidFill>
                <a:srgbClr val="898989"/>
              </a:solidFill>
            </a:endParaRPr>
          </a:p>
        </p:txBody>
      </p:sp>
      <p:sp>
        <p:nvSpPr>
          <p:cNvPr id="1049337" name="灯片编号占位符 1049336"/>
          <p:cNvSpPr>
            <a:spLocks noGrp="1"/>
          </p:cNvSpPr>
          <p:nvPr>
            <p:ph type="sldNum" sz="quarter" idx="4294967295"/>
          </p:nvPr>
        </p:nvSpPr>
        <p:spPr>
          <a:xfrm>
            <a:off x="64579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r"/>
            <a:fld id="{566ABCEB-ACFC-4714-9973-3DA970169C29}" type="slidenum">
              <a:rPr lang="zh-CN" altLang="en-US" sz="1200">
                <a:solidFill>
                  <a:srgbClr val="898989"/>
                </a:solidFill>
              </a:rPr>
              <a:pPr lvl="0" indent="-342900" algn="r"/>
              <a:t>‹#›</a:t>
            </a:fld>
            <a:endParaRPr lang="zh-CN" altLang="en-US" sz="1200">
              <a:solidFill>
                <a:srgbClr val="898989"/>
              </a:solidFill>
            </a:endParaRPr>
          </a:p>
        </p:txBody>
      </p:sp>
      <p:sp>
        <p:nvSpPr>
          <p:cNvPr id="1049336" name="页脚占位符 1049335"/>
          <p:cNvSpPr>
            <a:spLocks noGrp="1"/>
          </p:cNvSpPr>
          <p:nvPr>
            <p:ph type="ftr" sz="quarter" idx="4294967295"/>
          </p:nvPr>
        </p:nvSpPr>
        <p:spPr>
          <a:xfrm>
            <a:off x="3028950" y="6356350"/>
            <a:ext cx="30861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200">
              <a:solidFill>
                <a:srgbClr val="898989"/>
              </a:solidFill>
            </a:endParaRPr>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1049335" name="日期占位符 1049334"/>
          <p:cNvSpPr>
            <a:spLocks noGrp="1"/>
          </p:cNvSpPr>
          <p:nvPr>
            <p:ph type="dt" sz="half" idx="4294967295"/>
          </p:nvPr>
        </p:nvSpPr>
        <p:spPr>
          <a:xfrm>
            <a:off x="6286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fld id="{566ABCEB-ACFC-4714-9973-3DA970169C29}" type="datetime1">
              <a:rPr lang="zh-CN" altLang="en-US" sz="1200">
                <a:solidFill>
                  <a:srgbClr val="898989"/>
                </a:solidFill>
              </a:rPr>
              <a:pPr lvl="0" indent="-342900"/>
              <a:t>2019/12/16</a:t>
            </a:fld>
            <a:endParaRPr lang="zh-CN" altLang="en-US" sz="1200">
              <a:solidFill>
                <a:srgbClr val="898989"/>
              </a:solidFill>
            </a:endParaRPr>
          </a:p>
        </p:txBody>
      </p:sp>
      <p:sp>
        <p:nvSpPr>
          <p:cNvPr id="1049337" name="灯片编号占位符 1049336"/>
          <p:cNvSpPr>
            <a:spLocks noGrp="1"/>
          </p:cNvSpPr>
          <p:nvPr>
            <p:ph type="sldNum" sz="quarter" idx="4294967295"/>
          </p:nvPr>
        </p:nvSpPr>
        <p:spPr>
          <a:xfrm>
            <a:off x="64579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r"/>
            <a:fld id="{566ABCEB-ACFC-4714-9973-3DA970169C29}" type="slidenum">
              <a:rPr lang="zh-CN" altLang="en-US" sz="1200">
                <a:solidFill>
                  <a:srgbClr val="898989"/>
                </a:solidFill>
              </a:rPr>
              <a:pPr lvl="0" indent="-342900" algn="r"/>
              <a:t>‹#›</a:t>
            </a:fld>
            <a:endParaRPr lang="zh-CN" altLang="en-US" sz="1200">
              <a:solidFill>
                <a:srgbClr val="898989"/>
              </a:solidFill>
            </a:endParaRPr>
          </a:p>
        </p:txBody>
      </p:sp>
      <p:sp>
        <p:nvSpPr>
          <p:cNvPr id="1049336" name="页脚占位符 1049335"/>
          <p:cNvSpPr>
            <a:spLocks noGrp="1"/>
          </p:cNvSpPr>
          <p:nvPr>
            <p:ph type="ftr" sz="quarter" idx="4294967295"/>
          </p:nvPr>
        </p:nvSpPr>
        <p:spPr>
          <a:xfrm>
            <a:off x="3028950" y="6356350"/>
            <a:ext cx="30861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200">
              <a:solidFill>
                <a:srgbClr val="898989"/>
              </a:solidFill>
            </a:endParaRPr>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内容和标题">
    <p:spTree>
      <p:nvGrpSpPr>
        <p:cNvPr id="1" name=""/>
        <p:cNvGrpSpPr/>
        <p:nvPr/>
      </p:nvGrpSpPr>
      <p:grpSpPr>
        <a:xfrm>
          <a:off x="0" y="0"/>
          <a:ext cx="0" cy="0"/>
          <a:chOff x="0" y="0"/>
          <a:chExt cx="0" cy="0"/>
        </a:xfrm>
      </p:grpSpPr>
      <p:sp>
        <p:nvSpPr>
          <p:cNvPr id="1049353" name="Title 1"/>
          <p:cNvSpPr>
            <a:spLocks noGrp="1"/>
          </p:cNvSpPr>
          <p:nvPr>
            <p:ph type="title"/>
          </p:nvPr>
        </p:nvSpPr>
        <p:spPr>
          <a:xfrm>
            <a:off x="629841" y="457200"/>
            <a:ext cx="2949177" cy="1600200"/>
          </a:xfrm>
        </p:spPr>
        <p:txBody>
          <a:bodyPr anchor="b"/>
          <a:lstStyle>
            <a:lvl1pPr>
              <a:defRPr sz="3200"/>
            </a:lvl1pPr>
          </a:lstStyle>
          <a:p>
            <a:r>
              <a:rPr lang="en-US" altLang="zh-CN" smtClean="0"/>
              <a:t>单击此处编辑母版标题样式</a:t>
            </a:r>
            <a:endParaRPr lang="zh-CN" altLang="en-US"/>
          </a:p>
        </p:txBody>
      </p:sp>
      <p:sp>
        <p:nvSpPr>
          <p:cNvPr id="1049354" name="Text Placeholder 3"/>
          <p:cNvSpPr>
            <a:spLocks noGrp="1"/>
          </p:cNvSpPr>
          <p:nvPr>
            <p:ph type="body" sz="half" idx="2"/>
          </p:nvPr>
        </p:nvSpPr>
        <p:spPr>
          <a:xfrm>
            <a:off x="629841" y="2057400"/>
            <a:ext cx="294917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ltLang="zh-CN" smtClean="0"/>
              <a:t>单击此处编辑母版文本样式</a:t>
            </a:r>
          </a:p>
        </p:txBody>
      </p:sp>
      <p:sp>
        <p:nvSpPr>
          <p:cNvPr id="1049355" name="Content Placeholder 2"/>
          <p:cNvSpPr>
            <a:spLocks noGrp="1"/>
          </p:cNvSpPr>
          <p:nvPr>
            <p:ph idx="1"/>
          </p:nvPr>
        </p:nvSpPr>
        <p:spPr>
          <a:xfrm>
            <a:off x="3887391" y="987424"/>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ltLang="zh-CN" smtClean="0"/>
              <a:t>单击此处编辑母版文本样式</a:t>
            </a:r>
          </a:p>
          <a:p>
            <a:pPr lvl="1"/>
            <a:r>
              <a:rPr lang="en-US" altLang="zh-CN" smtClean="0"/>
              <a:t>第二级</a:t>
            </a:r>
          </a:p>
          <a:p>
            <a:pPr lvl="2"/>
            <a:r>
              <a:rPr lang="en-US" altLang="zh-CN" smtClean="0"/>
              <a:t>第三级</a:t>
            </a:r>
          </a:p>
          <a:p>
            <a:pPr lvl="3"/>
            <a:r>
              <a:rPr lang="en-US" altLang="zh-CN" smtClean="0"/>
              <a:t>第四级</a:t>
            </a:r>
          </a:p>
          <a:p>
            <a:pPr lvl="4"/>
            <a:r>
              <a:rPr lang="en-US" altLang="zh-CN" smtClean="0"/>
              <a:t>第五级</a:t>
            </a:r>
          </a:p>
        </p:txBody>
      </p:sp>
      <p:sp>
        <p:nvSpPr>
          <p:cNvPr id="1049335" name="日期占位符 1049334"/>
          <p:cNvSpPr>
            <a:spLocks noGrp="1"/>
          </p:cNvSpPr>
          <p:nvPr>
            <p:ph type="dt" sz="half" idx="4294967295"/>
          </p:nvPr>
        </p:nvSpPr>
        <p:spPr>
          <a:xfrm>
            <a:off x="6286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fld id="{566ABCEB-ACFC-4714-9973-3DA970169C29}" type="datetime1">
              <a:rPr lang="zh-CN" altLang="en-US" sz="1200">
                <a:solidFill>
                  <a:srgbClr val="898989"/>
                </a:solidFill>
              </a:rPr>
              <a:pPr lvl="0" indent="-342900"/>
              <a:t>2019/12/16</a:t>
            </a:fld>
            <a:endParaRPr lang="zh-CN" altLang="en-US" sz="1200">
              <a:solidFill>
                <a:srgbClr val="898989"/>
              </a:solidFill>
            </a:endParaRPr>
          </a:p>
        </p:txBody>
      </p:sp>
      <p:sp>
        <p:nvSpPr>
          <p:cNvPr id="1049337" name="灯片编号占位符 1049336"/>
          <p:cNvSpPr>
            <a:spLocks noGrp="1"/>
          </p:cNvSpPr>
          <p:nvPr>
            <p:ph type="sldNum" sz="quarter" idx="4294967295"/>
          </p:nvPr>
        </p:nvSpPr>
        <p:spPr>
          <a:xfrm>
            <a:off x="64579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r"/>
            <a:fld id="{566ABCEB-ACFC-4714-9973-3DA970169C29}" type="slidenum">
              <a:rPr lang="zh-CN" altLang="en-US" sz="1200">
                <a:solidFill>
                  <a:srgbClr val="898989"/>
                </a:solidFill>
              </a:rPr>
              <a:pPr lvl="0" indent="-342900" algn="r"/>
              <a:t>‹#›</a:t>
            </a:fld>
            <a:endParaRPr lang="zh-CN" altLang="en-US" sz="1200">
              <a:solidFill>
                <a:srgbClr val="898989"/>
              </a:solidFill>
            </a:endParaRPr>
          </a:p>
        </p:txBody>
      </p:sp>
      <p:sp>
        <p:nvSpPr>
          <p:cNvPr id="1049336" name="页脚占位符 1049335"/>
          <p:cNvSpPr>
            <a:spLocks noGrp="1"/>
          </p:cNvSpPr>
          <p:nvPr>
            <p:ph type="ftr" sz="quarter" idx="4294967295"/>
          </p:nvPr>
        </p:nvSpPr>
        <p:spPr>
          <a:xfrm>
            <a:off x="3028950" y="6356350"/>
            <a:ext cx="30861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200">
              <a:solidFill>
                <a:srgbClr val="898989"/>
              </a:solidFill>
            </a:endParaRPr>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图片和标题">
    <p:spTree>
      <p:nvGrpSpPr>
        <p:cNvPr id="1" name=""/>
        <p:cNvGrpSpPr/>
        <p:nvPr/>
      </p:nvGrpSpPr>
      <p:grpSpPr>
        <a:xfrm>
          <a:off x="0" y="0"/>
          <a:ext cx="0" cy="0"/>
          <a:chOff x="0" y="0"/>
          <a:chExt cx="0" cy="0"/>
        </a:xfrm>
      </p:grpSpPr>
      <p:sp>
        <p:nvSpPr>
          <p:cNvPr id="1049356" name="Title 1"/>
          <p:cNvSpPr>
            <a:spLocks noGrp="1"/>
          </p:cNvSpPr>
          <p:nvPr>
            <p:ph type="title"/>
          </p:nvPr>
        </p:nvSpPr>
        <p:spPr>
          <a:xfrm>
            <a:off x="629841" y="457200"/>
            <a:ext cx="2949177" cy="1600200"/>
          </a:xfrm>
        </p:spPr>
        <p:txBody>
          <a:bodyPr anchor="b"/>
          <a:lstStyle>
            <a:lvl1pPr>
              <a:defRPr sz="3200"/>
            </a:lvl1pPr>
          </a:lstStyle>
          <a:p>
            <a:r>
              <a:rPr lang="en-US" altLang="zh-CN" smtClean="0"/>
              <a:t>单击此处编辑母版标题样式</a:t>
            </a:r>
            <a:endParaRPr lang="zh-CN" altLang="en-US"/>
          </a:p>
        </p:txBody>
      </p:sp>
      <p:sp>
        <p:nvSpPr>
          <p:cNvPr id="1049357" name="Text Placeholder 3"/>
          <p:cNvSpPr>
            <a:spLocks noGrp="1"/>
          </p:cNvSpPr>
          <p:nvPr>
            <p:ph type="body" sz="half" idx="2"/>
          </p:nvPr>
        </p:nvSpPr>
        <p:spPr>
          <a:xfrm>
            <a:off x="629841" y="2057400"/>
            <a:ext cx="294917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ltLang="zh-CN" smtClean="0"/>
              <a:t>单击此处编辑母版文本样式</a:t>
            </a:r>
          </a:p>
        </p:txBody>
      </p:sp>
      <p:sp>
        <p:nvSpPr>
          <p:cNvPr id="1049358" name="Picture Placeholder 2"/>
          <p:cNvSpPr>
            <a:spLocks noGrp="1"/>
          </p:cNvSpPr>
          <p:nvPr>
            <p:ph type="pic" idx="1"/>
          </p:nvPr>
        </p:nvSpPr>
        <p:spPr>
          <a:xfrm>
            <a:off x="3887391" y="987424"/>
            <a:ext cx="4629150" cy="4873625"/>
          </a:xfrm>
        </p:spPr>
        <p:txBody>
          <a:bodyPr/>
          <a:lstStyle>
            <a:lvl1pPr marL="0" indent="0">
              <a:buNone/>
              <a:defRPr sz="3200"/>
            </a:lvl1pPr>
            <a:lvl2pPr marL="457200" indent="0">
              <a:buNone/>
              <a:defRPr sz="2800"/>
            </a:lvl2pPr>
            <a:lvl3pPr marL="914400" indent="0">
              <a:buNone/>
              <a:defRPr sz="20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1049335" name="日期占位符 1049334"/>
          <p:cNvSpPr>
            <a:spLocks noGrp="1"/>
          </p:cNvSpPr>
          <p:nvPr>
            <p:ph type="dt" sz="half" idx="4294967295"/>
          </p:nvPr>
        </p:nvSpPr>
        <p:spPr>
          <a:xfrm>
            <a:off x="6286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fld id="{566ABCEB-ACFC-4714-9973-3DA970169C29}" type="datetime1">
              <a:rPr lang="zh-CN" altLang="en-US" sz="1200">
                <a:solidFill>
                  <a:srgbClr val="898989"/>
                </a:solidFill>
              </a:rPr>
              <a:pPr lvl="0" indent="-342900"/>
              <a:t>2019/12/16</a:t>
            </a:fld>
            <a:endParaRPr lang="zh-CN" altLang="en-US" sz="1200">
              <a:solidFill>
                <a:srgbClr val="898989"/>
              </a:solidFill>
            </a:endParaRPr>
          </a:p>
        </p:txBody>
      </p:sp>
      <p:sp>
        <p:nvSpPr>
          <p:cNvPr id="1049337" name="灯片编号占位符 1049336"/>
          <p:cNvSpPr>
            <a:spLocks noGrp="1"/>
          </p:cNvSpPr>
          <p:nvPr>
            <p:ph type="sldNum" sz="quarter" idx="4294967295"/>
          </p:nvPr>
        </p:nvSpPr>
        <p:spPr>
          <a:xfrm>
            <a:off x="64579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r"/>
            <a:fld id="{566ABCEB-ACFC-4714-9973-3DA970169C29}" type="slidenum">
              <a:rPr lang="zh-CN" altLang="en-US" sz="1200">
                <a:solidFill>
                  <a:srgbClr val="898989"/>
                </a:solidFill>
              </a:rPr>
              <a:pPr lvl="0" indent="-342900" algn="r"/>
              <a:t>‹#›</a:t>
            </a:fld>
            <a:endParaRPr lang="zh-CN" altLang="en-US" sz="1200">
              <a:solidFill>
                <a:srgbClr val="898989"/>
              </a:solidFill>
            </a:endParaRPr>
          </a:p>
        </p:txBody>
      </p:sp>
      <p:sp>
        <p:nvSpPr>
          <p:cNvPr id="1049336" name="页脚占位符 1049335"/>
          <p:cNvSpPr>
            <a:spLocks noGrp="1"/>
          </p:cNvSpPr>
          <p:nvPr>
            <p:ph type="ftr" sz="quarter" idx="4294967295"/>
          </p:nvPr>
        </p:nvSpPr>
        <p:spPr>
          <a:xfrm>
            <a:off x="3028950" y="6356350"/>
            <a:ext cx="30861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200">
              <a:solidFill>
                <a:srgbClr val="898989"/>
              </a:solidFill>
            </a:endParaRPr>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1049359" name="Title 1"/>
          <p:cNvSpPr>
            <a:spLocks noGrp="1"/>
          </p:cNvSpPr>
          <p:nvPr>
            <p:ph type="title"/>
          </p:nvPr>
        </p:nvSpPr>
        <p:spPr/>
        <p:txBody>
          <a:bodyPr/>
          <a:lstStyle/>
          <a:p>
            <a:r>
              <a:rPr lang="en-US" altLang="zh-CN" smtClean="0"/>
              <a:t>单击此处编辑母版标题样式</a:t>
            </a:r>
            <a:endParaRPr lang="zh-CN" altLang="en-US"/>
          </a:p>
        </p:txBody>
      </p:sp>
      <p:sp>
        <p:nvSpPr>
          <p:cNvPr id="1049360" name="Vertical Text Placeholder 2"/>
          <p:cNvSpPr>
            <a:spLocks noGrp="1"/>
          </p:cNvSpPr>
          <p:nvPr>
            <p:ph type="body" orient="vert" idx="1"/>
          </p:nvPr>
        </p:nvSpPr>
        <p:spPr/>
        <p:txBody>
          <a:bodyPr vert="eaVert"/>
          <a:lstStyle/>
          <a:p>
            <a:pPr lvl="0"/>
            <a:r>
              <a:rPr lang="en-US" altLang="zh-CN" smtClean="0"/>
              <a:t>单击此处编辑母版文本样式</a:t>
            </a:r>
          </a:p>
          <a:p>
            <a:pPr lvl="1"/>
            <a:r>
              <a:rPr lang="en-US" altLang="zh-CN" smtClean="0"/>
              <a:t>第二级</a:t>
            </a:r>
          </a:p>
          <a:p>
            <a:pPr lvl="2"/>
            <a:r>
              <a:rPr lang="en-US" altLang="zh-CN" smtClean="0"/>
              <a:t>第三级</a:t>
            </a:r>
          </a:p>
          <a:p>
            <a:pPr lvl="3"/>
            <a:r>
              <a:rPr lang="en-US" altLang="zh-CN" smtClean="0"/>
              <a:t>第四级</a:t>
            </a:r>
          </a:p>
          <a:p>
            <a:pPr lvl="4"/>
            <a:r>
              <a:rPr lang="en-US" altLang="zh-CN" smtClean="0"/>
              <a:t>第五级</a:t>
            </a:r>
          </a:p>
        </p:txBody>
      </p:sp>
      <p:sp>
        <p:nvSpPr>
          <p:cNvPr id="1049335" name="日期占位符 1049334"/>
          <p:cNvSpPr>
            <a:spLocks noGrp="1"/>
          </p:cNvSpPr>
          <p:nvPr>
            <p:ph type="dt" sz="half" idx="4294967295"/>
          </p:nvPr>
        </p:nvSpPr>
        <p:spPr>
          <a:xfrm>
            <a:off x="6286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fld id="{566ABCEB-ACFC-4714-9973-3DA970169C29}" type="datetime1">
              <a:rPr lang="zh-CN" altLang="en-US" sz="1200">
                <a:solidFill>
                  <a:srgbClr val="898989"/>
                </a:solidFill>
              </a:rPr>
              <a:pPr lvl="0" indent="-342900"/>
              <a:t>2019/12/16</a:t>
            </a:fld>
            <a:endParaRPr lang="zh-CN" altLang="en-US" sz="1200">
              <a:solidFill>
                <a:srgbClr val="898989"/>
              </a:solidFill>
            </a:endParaRPr>
          </a:p>
        </p:txBody>
      </p:sp>
      <p:sp>
        <p:nvSpPr>
          <p:cNvPr id="1049337" name="灯片编号占位符 1049336"/>
          <p:cNvSpPr>
            <a:spLocks noGrp="1"/>
          </p:cNvSpPr>
          <p:nvPr>
            <p:ph type="sldNum" sz="quarter" idx="4294967295"/>
          </p:nvPr>
        </p:nvSpPr>
        <p:spPr>
          <a:xfrm>
            <a:off x="64579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r"/>
            <a:fld id="{566ABCEB-ACFC-4714-9973-3DA970169C29}" type="slidenum">
              <a:rPr lang="zh-CN" altLang="en-US" sz="1200">
                <a:solidFill>
                  <a:srgbClr val="898989"/>
                </a:solidFill>
              </a:rPr>
              <a:pPr lvl="0" indent="-342900" algn="r"/>
              <a:t>‹#›</a:t>
            </a:fld>
            <a:endParaRPr lang="zh-CN" altLang="en-US" sz="1200">
              <a:solidFill>
                <a:srgbClr val="898989"/>
              </a:solidFill>
            </a:endParaRPr>
          </a:p>
        </p:txBody>
      </p:sp>
      <p:sp>
        <p:nvSpPr>
          <p:cNvPr id="1049336" name="页脚占位符 1049335"/>
          <p:cNvSpPr>
            <a:spLocks noGrp="1"/>
          </p:cNvSpPr>
          <p:nvPr>
            <p:ph type="ftr" sz="quarter" idx="4294967295"/>
          </p:nvPr>
        </p:nvSpPr>
        <p:spPr>
          <a:xfrm>
            <a:off x="3028950" y="6356350"/>
            <a:ext cx="30861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200">
              <a:solidFill>
                <a:srgbClr val="898989"/>
              </a:solidFill>
            </a:endParaRPr>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1049361" name="Vertical Title 1"/>
          <p:cNvSpPr>
            <a:spLocks noGrp="1"/>
          </p:cNvSpPr>
          <p:nvPr>
            <p:ph type="title" orient="vert"/>
          </p:nvPr>
        </p:nvSpPr>
        <p:spPr>
          <a:xfrm>
            <a:off x="6543675" y="365125"/>
            <a:ext cx="1971675" cy="5811838"/>
          </a:xfrm>
        </p:spPr>
        <p:txBody>
          <a:bodyPr vert="eaVert"/>
          <a:lstStyle/>
          <a:p>
            <a:r>
              <a:rPr lang="en-US" altLang="zh-CN" smtClean="0"/>
              <a:t>单击此处编辑母版标题样式</a:t>
            </a:r>
            <a:endParaRPr lang="zh-CN" altLang="en-US"/>
          </a:p>
        </p:txBody>
      </p:sp>
      <p:sp>
        <p:nvSpPr>
          <p:cNvPr id="1049362" name="Vertical Text Placeholder 2"/>
          <p:cNvSpPr>
            <a:spLocks noGrp="1"/>
          </p:cNvSpPr>
          <p:nvPr>
            <p:ph type="body" orient="vert" idx="1"/>
          </p:nvPr>
        </p:nvSpPr>
        <p:spPr>
          <a:xfrm>
            <a:off x="628650" y="365125"/>
            <a:ext cx="5800725" cy="5811838"/>
          </a:xfrm>
        </p:spPr>
        <p:txBody>
          <a:bodyPr vert="eaVert"/>
          <a:lstStyle/>
          <a:p>
            <a:pPr lvl="0"/>
            <a:r>
              <a:rPr lang="en-US" altLang="zh-CN" smtClean="0"/>
              <a:t>单击此处编辑母版文本样式</a:t>
            </a:r>
          </a:p>
          <a:p>
            <a:pPr lvl="1"/>
            <a:r>
              <a:rPr lang="en-US" altLang="zh-CN" smtClean="0"/>
              <a:t>第二级</a:t>
            </a:r>
          </a:p>
          <a:p>
            <a:pPr lvl="2"/>
            <a:r>
              <a:rPr lang="en-US" altLang="zh-CN" smtClean="0"/>
              <a:t>第三级</a:t>
            </a:r>
          </a:p>
          <a:p>
            <a:pPr lvl="3"/>
            <a:r>
              <a:rPr lang="en-US" altLang="zh-CN" smtClean="0"/>
              <a:t>第四级</a:t>
            </a:r>
          </a:p>
          <a:p>
            <a:pPr lvl="4"/>
            <a:r>
              <a:rPr lang="en-US" altLang="zh-CN" smtClean="0"/>
              <a:t>第五级</a:t>
            </a:r>
          </a:p>
        </p:txBody>
      </p:sp>
      <p:sp>
        <p:nvSpPr>
          <p:cNvPr id="1049335" name="日期占位符 1049334"/>
          <p:cNvSpPr>
            <a:spLocks noGrp="1"/>
          </p:cNvSpPr>
          <p:nvPr>
            <p:ph type="dt" sz="half" idx="4294967295"/>
          </p:nvPr>
        </p:nvSpPr>
        <p:spPr>
          <a:xfrm>
            <a:off x="6286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fld id="{566ABCEB-ACFC-4714-9973-3DA970169C29}" type="datetime1">
              <a:rPr lang="zh-CN" altLang="en-US" sz="1200">
                <a:solidFill>
                  <a:srgbClr val="898989"/>
                </a:solidFill>
              </a:rPr>
              <a:pPr lvl="0" indent="-342900"/>
              <a:t>2019/12/16</a:t>
            </a:fld>
            <a:endParaRPr lang="zh-CN" altLang="en-US" sz="1200">
              <a:solidFill>
                <a:srgbClr val="898989"/>
              </a:solidFill>
            </a:endParaRPr>
          </a:p>
        </p:txBody>
      </p:sp>
      <p:sp>
        <p:nvSpPr>
          <p:cNvPr id="1049337" name="灯片编号占位符 1049336"/>
          <p:cNvSpPr>
            <a:spLocks noGrp="1"/>
          </p:cNvSpPr>
          <p:nvPr>
            <p:ph type="sldNum" sz="quarter" idx="4294967295"/>
          </p:nvPr>
        </p:nvSpPr>
        <p:spPr>
          <a:xfrm>
            <a:off x="64579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r"/>
            <a:fld id="{566ABCEB-ACFC-4714-9973-3DA970169C29}" type="slidenum">
              <a:rPr lang="zh-CN" altLang="en-US" sz="1200">
                <a:solidFill>
                  <a:srgbClr val="898989"/>
                </a:solidFill>
              </a:rPr>
              <a:pPr lvl="0" indent="-342900" algn="r"/>
              <a:t>‹#›</a:t>
            </a:fld>
            <a:endParaRPr lang="zh-CN" altLang="en-US" sz="1200">
              <a:solidFill>
                <a:srgbClr val="898989"/>
              </a:solidFill>
            </a:endParaRPr>
          </a:p>
        </p:txBody>
      </p:sp>
      <p:sp>
        <p:nvSpPr>
          <p:cNvPr id="1049336" name="页脚占位符 1049335"/>
          <p:cNvSpPr>
            <a:spLocks noGrp="1"/>
          </p:cNvSpPr>
          <p:nvPr>
            <p:ph type="ftr" sz="quarter" idx="4294967295"/>
          </p:nvPr>
        </p:nvSpPr>
        <p:spPr>
          <a:xfrm>
            <a:off x="3028950" y="6356350"/>
            <a:ext cx="30861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200">
              <a:solidFill>
                <a:srgbClr val="898989"/>
              </a:solidFill>
            </a:endParaRPr>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1048672" name="Title 1"/>
          <p:cNvSpPr>
            <a:spLocks noGrp="1"/>
          </p:cNvSpPr>
          <p:nvPr>
            <p:ph type="ctrTitle"/>
          </p:nvPr>
        </p:nvSpPr>
        <p:spPr>
          <a:xfrm>
            <a:off x="1143000" y="1122363"/>
            <a:ext cx="6858000" cy="2387600"/>
          </a:xfrm>
        </p:spPr>
        <p:txBody>
          <a:bodyPr anchor="b"/>
          <a:lstStyle>
            <a:lvl1pPr>
              <a:defRPr sz="6000"/>
            </a:lvl1pPr>
          </a:lstStyle>
          <a:p>
            <a:r>
              <a:rPr lang="en-US" altLang="zh-CN" smtClean="0"/>
              <a:t>单击此处编辑母版标题样式</a:t>
            </a:r>
            <a:endParaRPr lang="zh-CN" altLang="en-US"/>
          </a:p>
        </p:txBody>
      </p:sp>
      <p:sp>
        <p:nvSpPr>
          <p:cNvPr id="104867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ltLang="zh-CN" smtClean="0"/>
              <a:t>单击此处编辑母版副标题样式</a:t>
            </a:r>
            <a:endParaRPr lang="zh-CN" altLang="en-US"/>
          </a:p>
        </p:txBody>
      </p:sp>
      <p:sp>
        <p:nvSpPr>
          <p:cNvPr id="1048669" name="日期占位符 1048668"/>
          <p:cNvSpPr>
            <a:spLocks noGrp="1"/>
          </p:cNvSpPr>
          <p:nvPr>
            <p:ph type="dt" sz="half" idx="4294967295"/>
          </p:nvPr>
        </p:nvSpPr>
        <p:spPr>
          <a:xfrm>
            <a:off x="6286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fld id="{566ABCEB-ACFC-4714-9973-3DA970169C29}" type="datetime1">
              <a:rPr lang="zh-CN" altLang="en-US" sz="1200">
                <a:solidFill>
                  <a:srgbClr val="898989"/>
                </a:solidFill>
              </a:rPr>
              <a:pPr lvl="0" indent="-342900"/>
              <a:t>2019/12/16</a:t>
            </a:fld>
            <a:endParaRPr lang="zh-CN" altLang="en-US" sz="1200">
              <a:solidFill>
                <a:srgbClr val="898989"/>
              </a:solidFill>
            </a:endParaRPr>
          </a:p>
        </p:txBody>
      </p:sp>
      <p:sp>
        <p:nvSpPr>
          <p:cNvPr id="1048671" name="灯片编号占位符 1048670"/>
          <p:cNvSpPr>
            <a:spLocks noGrp="1"/>
          </p:cNvSpPr>
          <p:nvPr>
            <p:ph type="sldNum" sz="quarter" idx="4294967295"/>
          </p:nvPr>
        </p:nvSpPr>
        <p:spPr>
          <a:xfrm>
            <a:off x="64579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r"/>
            <a:fld id="{566ABCEB-ACFC-4714-9973-3DA970169C29}" type="slidenum">
              <a:rPr lang="zh-CN" altLang="en-US" sz="1200">
                <a:solidFill>
                  <a:srgbClr val="898989"/>
                </a:solidFill>
              </a:rPr>
              <a:pPr lvl="0" indent="-342900" algn="r"/>
              <a:t>‹#›</a:t>
            </a:fld>
            <a:endParaRPr lang="zh-CN" altLang="en-US" sz="1200">
              <a:solidFill>
                <a:srgbClr val="898989"/>
              </a:solidFill>
            </a:endParaRPr>
          </a:p>
        </p:txBody>
      </p:sp>
      <p:sp>
        <p:nvSpPr>
          <p:cNvPr id="1048670" name="页脚占位符 1048669"/>
          <p:cNvSpPr>
            <a:spLocks noGrp="1"/>
          </p:cNvSpPr>
          <p:nvPr>
            <p:ph type="ftr" sz="quarter" idx="4294967295"/>
          </p:nvPr>
        </p:nvSpPr>
        <p:spPr>
          <a:xfrm>
            <a:off x="3028950" y="6356350"/>
            <a:ext cx="30861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200">
              <a:solidFill>
                <a:srgbClr val="898989"/>
              </a:solidFill>
            </a:endParaRPr>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1048674" name="Title 1"/>
          <p:cNvSpPr>
            <a:spLocks noGrp="1"/>
          </p:cNvSpPr>
          <p:nvPr>
            <p:ph type="title"/>
          </p:nvPr>
        </p:nvSpPr>
        <p:spPr/>
        <p:txBody>
          <a:bodyPr/>
          <a:lstStyle/>
          <a:p>
            <a:r>
              <a:rPr lang="en-US" altLang="zh-CN" smtClean="0"/>
              <a:t>单击此处编辑母版标题样式</a:t>
            </a:r>
            <a:endParaRPr lang="zh-CN" altLang="en-US"/>
          </a:p>
        </p:txBody>
      </p:sp>
      <p:sp>
        <p:nvSpPr>
          <p:cNvPr id="1048675" name="Content Placeholder 2"/>
          <p:cNvSpPr>
            <a:spLocks noGrp="1"/>
          </p:cNvSpPr>
          <p:nvPr>
            <p:ph idx="1"/>
          </p:nvPr>
        </p:nvSpPr>
        <p:spPr/>
        <p:txBody>
          <a:bodyPr/>
          <a:lstStyle/>
          <a:p>
            <a:pPr lvl="0"/>
            <a:r>
              <a:rPr lang="en-US" altLang="zh-CN" smtClean="0"/>
              <a:t>单击此处编辑母版文本样式</a:t>
            </a:r>
          </a:p>
          <a:p>
            <a:pPr lvl="1"/>
            <a:r>
              <a:rPr lang="en-US" altLang="zh-CN" smtClean="0"/>
              <a:t>第二级</a:t>
            </a:r>
          </a:p>
          <a:p>
            <a:pPr lvl="2"/>
            <a:r>
              <a:rPr lang="en-US" altLang="zh-CN" smtClean="0"/>
              <a:t>第三级</a:t>
            </a:r>
          </a:p>
          <a:p>
            <a:pPr lvl="3"/>
            <a:r>
              <a:rPr lang="en-US" altLang="zh-CN" smtClean="0"/>
              <a:t>第四级</a:t>
            </a:r>
          </a:p>
          <a:p>
            <a:pPr lvl="4"/>
            <a:r>
              <a:rPr lang="en-US" altLang="zh-CN" smtClean="0"/>
              <a:t>第五级</a:t>
            </a:r>
          </a:p>
        </p:txBody>
      </p:sp>
      <p:sp>
        <p:nvSpPr>
          <p:cNvPr id="1048669" name="日期占位符 1048668"/>
          <p:cNvSpPr>
            <a:spLocks noGrp="1"/>
          </p:cNvSpPr>
          <p:nvPr>
            <p:ph type="dt" sz="half" idx="4294967295"/>
          </p:nvPr>
        </p:nvSpPr>
        <p:spPr>
          <a:xfrm>
            <a:off x="6286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fld id="{566ABCEB-ACFC-4714-9973-3DA970169C29}" type="datetime1">
              <a:rPr lang="zh-CN" altLang="en-US" sz="1200">
                <a:solidFill>
                  <a:srgbClr val="898989"/>
                </a:solidFill>
              </a:rPr>
              <a:pPr lvl="0" indent="-342900"/>
              <a:t>2019/12/16</a:t>
            </a:fld>
            <a:endParaRPr lang="zh-CN" altLang="en-US" sz="1200">
              <a:solidFill>
                <a:srgbClr val="898989"/>
              </a:solidFill>
            </a:endParaRPr>
          </a:p>
        </p:txBody>
      </p:sp>
      <p:sp>
        <p:nvSpPr>
          <p:cNvPr id="1048671" name="灯片编号占位符 1048670"/>
          <p:cNvSpPr>
            <a:spLocks noGrp="1"/>
          </p:cNvSpPr>
          <p:nvPr>
            <p:ph type="sldNum" sz="quarter" idx="4294967295"/>
          </p:nvPr>
        </p:nvSpPr>
        <p:spPr>
          <a:xfrm>
            <a:off x="64579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r"/>
            <a:fld id="{566ABCEB-ACFC-4714-9973-3DA970169C29}" type="slidenum">
              <a:rPr lang="zh-CN" altLang="en-US" sz="1200">
                <a:solidFill>
                  <a:srgbClr val="898989"/>
                </a:solidFill>
              </a:rPr>
              <a:pPr lvl="0" indent="-342900" algn="r"/>
              <a:t>‹#›</a:t>
            </a:fld>
            <a:endParaRPr lang="zh-CN" altLang="en-US" sz="1200">
              <a:solidFill>
                <a:srgbClr val="898989"/>
              </a:solidFill>
            </a:endParaRPr>
          </a:p>
        </p:txBody>
      </p:sp>
      <p:sp>
        <p:nvSpPr>
          <p:cNvPr id="1048670" name="页脚占位符 1048669"/>
          <p:cNvSpPr>
            <a:spLocks noGrp="1"/>
          </p:cNvSpPr>
          <p:nvPr>
            <p:ph type="ftr" sz="quarter" idx="4294967295"/>
          </p:nvPr>
        </p:nvSpPr>
        <p:spPr>
          <a:xfrm>
            <a:off x="3028950" y="6356350"/>
            <a:ext cx="30861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200">
              <a:solidFill>
                <a:srgbClr val="898989"/>
              </a:solidFill>
            </a:endParaRPr>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1048676" name="Title 1"/>
          <p:cNvSpPr>
            <a:spLocks noGrp="1"/>
          </p:cNvSpPr>
          <p:nvPr>
            <p:ph type="title"/>
          </p:nvPr>
        </p:nvSpPr>
        <p:spPr>
          <a:xfrm>
            <a:off x="623887" y="1709738"/>
            <a:ext cx="7886700" cy="2852737"/>
          </a:xfrm>
        </p:spPr>
        <p:txBody>
          <a:bodyPr anchor="b"/>
          <a:lstStyle>
            <a:lvl1pPr>
              <a:defRPr sz="6000"/>
            </a:lvl1pPr>
          </a:lstStyle>
          <a:p>
            <a:r>
              <a:rPr lang="en-US" altLang="zh-CN" smtClean="0"/>
              <a:t>单击此处编辑母版标题样式</a:t>
            </a:r>
            <a:endParaRPr lang="zh-CN" altLang="en-US"/>
          </a:p>
        </p:txBody>
      </p:sp>
      <p:sp>
        <p:nvSpPr>
          <p:cNvPr id="1048677" name="Text Placeholder 2"/>
          <p:cNvSpPr>
            <a:spLocks noGrp="1"/>
          </p:cNvSpPr>
          <p:nvPr>
            <p:ph type="body" idx="1"/>
          </p:nvPr>
        </p:nvSpPr>
        <p:spPr>
          <a:xfrm>
            <a:off x="623887"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ltLang="zh-CN" smtClean="0"/>
              <a:t>单击此处编辑母版文本样式</a:t>
            </a:r>
          </a:p>
        </p:txBody>
      </p:sp>
      <p:sp>
        <p:nvSpPr>
          <p:cNvPr id="1048669" name="日期占位符 1048668"/>
          <p:cNvSpPr>
            <a:spLocks noGrp="1"/>
          </p:cNvSpPr>
          <p:nvPr>
            <p:ph type="dt" sz="half" idx="4294967295"/>
          </p:nvPr>
        </p:nvSpPr>
        <p:spPr>
          <a:xfrm>
            <a:off x="6286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fld id="{566ABCEB-ACFC-4714-9973-3DA970169C29}" type="datetime1">
              <a:rPr lang="zh-CN" altLang="en-US" sz="1200">
                <a:solidFill>
                  <a:srgbClr val="898989"/>
                </a:solidFill>
              </a:rPr>
              <a:pPr lvl="0" indent="-342900"/>
              <a:t>2019/12/16</a:t>
            </a:fld>
            <a:endParaRPr lang="zh-CN" altLang="en-US" sz="1200">
              <a:solidFill>
                <a:srgbClr val="898989"/>
              </a:solidFill>
            </a:endParaRPr>
          </a:p>
        </p:txBody>
      </p:sp>
      <p:sp>
        <p:nvSpPr>
          <p:cNvPr id="1048671" name="灯片编号占位符 1048670"/>
          <p:cNvSpPr>
            <a:spLocks noGrp="1"/>
          </p:cNvSpPr>
          <p:nvPr>
            <p:ph type="sldNum" sz="quarter" idx="4294967295"/>
          </p:nvPr>
        </p:nvSpPr>
        <p:spPr>
          <a:xfrm>
            <a:off x="64579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r"/>
            <a:fld id="{566ABCEB-ACFC-4714-9973-3DA970169C29}" type="slidenum">
              <a:rPr lang="zh-CN" altLang="en-US" sz="1200">
                <a:solidFill>
                  <a:srgbClr val="898989"/>
                </a:solidFill>
              </a:rPr>
              <a:pPr lvl="0" indent="-342900" algn="r"/>
              <a:t>‹#›</a:t>
            </a:fld>
            <a:endParaRPr lang="zh-CN" altLang="en-US" sz="1200">
              <a:solidFill>
                <a:srgbClr val="898989"/>
              </a:solidFill>
            </a:endParaRPr>
          </a:p>
        </p:txBody>
      </p:sp>
      <p:sp>
        <p:nvSpPr>
          <p:cNvPr id="1048670" name="页脚占位符 1048669"/>
          <p:cNvSpPr>
            <a:spLocks noGrp="1"/>
          </p:cNvSpPr>
          <p:nvPr>
            <p:ph type="ftr" sz="quarter" idx="4294967295"/>
          </p:nvPr>
        </p:nvSpPr>
        <p:spPr>
          <a:xfrm>
            <a:off x="3028950" y="6356350"/>
            <a:ext cx="30861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200">
              <a:solidFill>
                <a:srgbClr val="898989"/>
              </a:solidFill>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1048736" name="日期占位符 1048735"/>
          <p:cNvSpPr>
            <a:spLocks noGrp="1"/>
          </p:cNvSpPr>
          <p:nvPr>
            <p:ph type="dt" sz="half" idx="4294967295"/>
          </p:nvPr>
        </p:nvSpPr>
        <p:spPr>
          <a:xfrm>
            <a:off x="6286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fld id="{566ABCEB-ACFC-4714-9973-3DA970169C29}" type="datetime1">
              <a:rPr lang="zh-CN" altLang="en-US" sz="1200">
                <a:solidFill>
                  <a:srgbClr val="898989"/>
                </a:solidFill>
              </a:rPr>
              <a:pPr lvl="0" indent="-342900"/>
              <a:t>2019/12/16</a:t>
            </a:fld>
            <a:endParaRPr lang="zh-CN" altLang="en-US" sz="1200">
              <a:solidFill>
                <a:srgbClr val="898989"/>
              </a:solidFill>
            </a:endParaRPr>
          </a:p>
        </p:txBody>
      </p:sp>
      <p:sp>
        <p:nvSpPr>
          <p:cNvPr id="1048738" name="灯片编号占位符 1048737"/>
          <p:cNvSpPr>
            <a:spLocks noGrp="1"/>
          </p:cNvSpPr>
          <p:nvPr>
            <p:ph type="sldNum" sz="quarter" idx="4294967295"/>
          </p:nvPr>
        </p:nvSpPr>
        <p:spPr>
          <a:xfrm>
            <a:off x="64579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r"/>
            <a:fld id="{566ABCEB-ACFC-4714-9973-3DA970169C29}" type="slidenum">
              <a:rPr lang="zh-CN" altLang="en-US" sz="1200">
                <a:solidFill>
                  <a:srgbClr val="898989"/>
                </a:solidFill>
              </a:rPr>
              <a:pPr lvl="0" indent="-342900" algn="r"/>
              <a:t>‹#›</a:t>
            </a:fld>
            <a:endParaRPr lang="zh-CN" altLang="en-US" sz="1200">
              <a:solidFill>
                <a:srgbClr val="898989"/>
              </a:solidFill>
            </a:endParaRPr>
          </a:p>
        </p:txBody>
      </p:sp>
      <p:sp>
        <p:nvSpPr>
          <p:cNvPr id="1048737" name="页脚占位符 1048736"/>
          <p:cNvSpPr>
            <a:spLocks noGrp="1"/>
          </p:cNvSpPr>
          <p:nvPr>
            <p:ph type="ftr" sz="quarter" idx="4294967295"/>
          </p:nvPr>
        </p:nvSpPr>
        <p:spPr>
          <a:xfrm>
            <a:off x="3028950" y="6356350"/>
            <a:ext cx="30861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200">
              <a:solidFill>
                <a:srgbClr val="898989"/>
              </a:solidFill>
            </a:endParaRPr>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1048678" name="Title 1"/>
          <p:cNvSpPr>
            <a:spLocks noGrp="1"/>
          </p:cNvSpPr>
          <p:nvPr>
            <p:ph type="title"/>
          </p:nvPr>
        </p:nvSpPr>
        <p:spPr/>
        <p:txBody>
          <a:bodyPr/>
          <a:lstStyle/>
          <a:p>
            <a:r>
              <a:rPr lang="en-US" altLang="zh-CN" smtClean="0"/>
              <a:t>单击此处编辑母版标题样式</a:t>
            </a:r>
            <a:endParaRPr lang="zh-CN" altLang="en-US"/>
          </a:p>
        </p:txBody>
      </p:sp>
      <p:sp>
        <p:nvSpPr>
          <p:cNvPr id="1048679" name="Content Placeholder 2"/>
          <p:cNvSpPr>
            <a:spLocks noGrp="1"/>
          </p:cNvSpPr>
          <p:nvPr>
            <p:ph sz="half" idx="1"/>
          </p:nvPr>
        </p:nvSpPr>
        <p:spPr>
          <a:xfrm>
            <a:off x="628650" y="1825625"/>
            <a:ext cx="3886200" cy="4351338"/>
          </a:xfrm>
        </p:spPr>
        <p:txBody>
          <a:bodyPr/>
          <a:lstStyle/>
          <a:p>
            <a:pPr lvl="0"/>
            <a:r>
              <a:rPr lang="en-US" altLang="zh-CN" smtClean="0"/>
              <a:t>单击此处编辑母版文本样式</a:t>
            </a:r>
          </a:p>
          <a:p>
            <a:pPr lvl="1"/>
            <a:r>
              <a:rPr lang="en-US" altLang="zh-CN" smtClean="0"/>
              <a:t>第二级</a:t>
            </a:r>
          </a:p>
          <a:p>
            <a:pPr lvl="2"/>
            <a:r>
              <a:rPr lang="en-US" altLang="zh-CN" smtClean="0"/>
              <a:t>第三级</a:t>
            </a:r>
          </a:p>
          <a:p>
            <a:pPr lvl="3"/>
            <a:r>
              <a:rPr lang="en-US" altLang="zh-CN" smtClean="0"/>
              <a:t>第四级</a:t>
            </a:r>
          </a:p>
          <a:p>
            <a:pPr lvl="4"/>
            <a:r>
              <a:rPr lang="en-US" altLang="zh-CN" smtClean="0"/>
              <a:t>第五级</a:t>
            </a:r>
          </a:p>
        </p:txBody>
      </p:sp>
      <p:sp>
        <p:nvSpPr>
          <p:cNvPr id="1048680" name="Content Placeholder 3"/>
          <p:cNvSpPr>
            <a:spLocks noGrp="1"/>
          </p:cNvSpPr>
          <p:nvPr>
            <p:ph sz="half" idx="2"/>
          </p:nvPr>
        </p:nvSpPr>
        <p:spPr>
          <a:xfrm>
            <a:off x="4629150" y="1825625"/>
            <a:ext cx="3886200" cy="4351338"/>
          </a:xfrm>
        </p:spPr>
        <p:txBody>
          <a:bodyPr/>
          <a:lstStyle/>
          <a:p>
            <a:pPr lvl="0"/>
            <a:r>
              <a:rPr lang="en-US" altLang="zh-CN" smtClean="0"/>
              <a:t>单击此处编辑母版文本样式</a:t>
            </a:r>
          </a:p>
          <a:p>
            <a:pPr lvl="1"/>
            <a:r>
              <a:rPr lang="en-US" altLang="zh-CN" smtClean="0"/>
              <a:t>第二级</a:t>
            </a:r>
          </a:p>
          <a:p>
            <a:pPr lvl="2"/>
            <a:r>
              <a:rPr lang="en-US" altLang="zh-CN" smtClean="0"/>
              <a:t>第三级</a:t>
            </a:r>
          </a:p>
          <a:p>
            <a:pPr lvl="3"/>
            <a:r>
              <a:rPr lang="en-US" altLang="zh-CN" smtClean="0"/>
              <a:t>第四级</a:t>
            </a:r>
          </a:p>
          <a:p>
            <a:pPr lvl="4"/>
            <a:r>
              <a:rPr lang="en-US" altLang="zh-CN" smtClean="0"/>
              <a:t>第五级</a:t>
            </a:r>
          </a:p>
        </p:txBody>
      </p:sp>
      <p:sp>
        <p:nvSpPr>
          <p:cNvPr id="1048669" name="日期占位符 1048668"/>
          <p:cNvSpPr>
            <a:spLocks noGrp="1"/>
          </p:cNvSpPr>
          <p:nvPr>
            <p:ph type="dt" sz="half" idx="4294967295"/>
          </p:nvPr>
        </p:nvSpPr>
        <p:spPr>
          <a:xfrm>
            <a:off x="6286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fld id="{566ABCEB-ACFC-4714-9973-3DA970169C29}" type="datetime1">
              <a:rPr lang="zh-CN" altLang="en-US" sz="1200">
                <a:solidFill>
                  <a:srgbClr val="898989"/>
                </a:solidFill>
              </a:rPr>
              <a:pPr lvl="0" indent="-342900"/>
              <a:t>2019/12/16</a:t>
            </a:fld>
            <a:endParaRPr lang="zh-CN" altLang="en-US" sz="1200">
              <a:solidFill>
                <a:srgbClr val="898989"/>
              </a:solidFill>
            </a:endParaRPr>
          </a:p>
        </p:txBody>
      </p:sp>
      <p:sp>
        <p:nvSpPr>
          <p:cNvPr id="1048671" name="灯片编号占位符 1048670"/>
          <p:cNvSpPr>
            <a:spLocks noGrp="1"/>
          </p:cNvSpPr>
          <p:nvPr>
            <p:ph type="sldNum" sz="quarter" idx="4294967295"/>
          </p:nvPr>
        </p:nvSpPr>
        <p:spPr>
          <a:xfrm>
            <a:off x="64579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r"/>
            <a:fld id="{566ABCEB-ACFC-4714-9973-3DA970169C29}" type="slidenum">
              <a:rPr lang="zh-CN" altLang="en-US" sz="1200">
                <a:solidFill>
                  <a:srgbClr val="898989"/>
                </a:solidFill>
              </a:rPr>
              <a:pPr lvl="0" indent="-342900" algn="r"/>
              <a:t>‹#›</a:t>
            </a:fld>
            <a:endParaRPr lang="zh-CN" altLang="en-US" sz="1200">
              <a:solidFill>
                <a:srgbClr val="898989"/>
              </a:solidFill>
            </a:endParaRPr>
          </a:p>
        </p:txBody>
      </p:sp>
      <p:sp>
        <p:nvSpPr>
          <p:cNvPr id="1048670" name="页脚占位符 1048669"/>
          <p:cNvSpPr>
            <a:spLocks noGrp="1"/>
          </p:cNvSpPr>
          <p:nvPr>
            <p:ph type="ftr" sz="quarter" idx="4294967295"/>
          </p:nvPr>
        </p:nvSpPr>
        <p:spPr>
          <a:xfrm>
            <a:off x="3028950" y="6356350"/>
            <a:ext cx="30861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200">
              <a:solidFill>
                <a:srgbClr val="898989"/>
              </a:solidFill>
            </a:endParaRPr>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1048681" name="Title 1"/>
          <p:cNvSpPr>
            <a:spLocks noGrp="1"/>
          </p:cNvSpPr>
          <p:nvPr>
            <p:ph type="title"/>
          </p:nvPr>
        </p:nvSpPr>
        <p:spPr>
          <a:xfrm>
            <a:off x="629841" y="365125"/>
            <a:ext cx="7886700" cy="1325563"/>
          </a:xfrm>
        </p:spPr>
        <p:txBody>
          <a:bodyPr/>
          <a:lstStyle/>
          <a:p>
            <a:r>
              <a:rPr lang="en-US" altLang="zh-CN" smtClean="0"/>
              <a:t>单击此处编辑母版标题样式</a:t>
            </a:r>
            <a:endParaRPr lang="zh-CN" altLang="en-US"/>
          </a:p>
        </p:txBody>
      </p:sp>
      <p:sp>
        <p:nvSpPr>
          <p:cNvPr id="1048682" name="Text Placeholder 2"/>
          <p:cNvSpPr>
            <a:spLocks noGrp="1"/>
          </p:cNvSpPr>
          <p:nvPr>
            <p:ph type="body" idx="1"/>
          </p:nvPr>
        </p:nvSpPr>
        <p:spPr>
          <a:xfrm>
            <a:off x="629841"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smtClean="0"/>
              <a:t>单击此处编辑母版文本样式</a:t>
            </a:r>
          </a:p>
        </p:txBody>
      </p:sp>
      <p:sp>
        <p:nvSpPr>
          <p:cNvPr id="1048683" name="Content Placeholder 3"/>
          <p:cNvSpPr>
            <a:spLocks noGrp="1"/>
          </p:cNvSpPr>
          <p:nvPr>
            <p:ph sz="half" idx="2"/>
          </p:nvPr>
        </p:nvSpPr>
        <p:spPr>
          <a:xfrm>
            <a:off x="629841" y="2505075"/>
            <a:ext cx="3868340" cy="3684588"/>
          </a:xfrm>
        </p:spPr>
        <p:txBody>
          <a:bodyPr/>
          <a:lstStyle/>
          <a:p>
            <a:pPr lvl="0"/>
            <a:r>
              <a:rPr lang="en-US" altLang="zh-CN" smtClean="0"/>
              <a:t>单击此处编辑母版文本样式</a:t>
            </a:r>
          </a:p>
          <a:p>
            <a:pPr lvl="1"/>
            <a:r>
              <a:rPr lang="en-US" altLang="zh-CN" smtClean="0"/>
              <a:t>第二级</a:t>
            </a:r>
          </a:p>
          <a:p>
            <a:pPr lvl="2"/>
            <a:r>
              <a:rPr lang="en-US" altLang="zh-CN" smtClean="0"/>
              <a:t>第三级</a:t>
            </a:r>
          </a:p>
          <a:p>
            <a:pPr lvl="3"/>
            <a:r>
              <a:rPr lang="en-US" altLang="zh-CN" smtClean="0"/>
              <a:t>第四级</a:t>
            </a:r>
          </a:p>
          <a:p>
            <a:pPr lvl="4"/>
            <a:r>
              <a:rPr lang="en-US" altLang="zh-CN" smtClean="0"/>
              <a:t>第五级</a:t>
            </a:r>
          </a:p>
        </p:txBody>
      </p:sp>
      <p:sp>
        <p:nvSpPr>
          <p:cNvPr id="1048684"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smtClean="0"/>
              <a:t>单击此处编辑母版文本样式</a:t>
            </a:r>
          </a:p>
        </p:txBody>
      </p:sp>
      <p:sp>
        <p:nvSpPr>
          <p:cNvPr id="1048685" name="Content Placeholder 5"/>
          <p:cNvSpPr>
            <a:spLocks noGrp="1"/>
          </p:cNvSpPr>
          <p:nvPr>
            <p:ph sz="quarter" idx="4"/>
          </p:nvPr>
        </p:nvSpPr>
        <p:spPr>
          <a:xfrm>
            <a:off x="4629150" y="2505075"/>
            <a:ext cx="3887391" cy="3684588"/>
          </a:xfrm>
        </p:spPr>
        <p:txBody>
          <a:bodyPr/>
          <a:lstStyle/>
          <a:p>
            <a:pPr lvl="0"/>
            <a:r>
              <a:rPr lang="en-US" altLang="zh-CN" smtClean="0"/>
              <a:t>单击此处编辑母版文本样式</a:t>
            </a:r>
          </a:p>
          <a:p>
            <a:pPr lvl="1"/>
            <a:r>
              <a:rPr lang="en-US" altLang="zh-CN" smtClean="0"/>
              <a:t>第二级</a:t>
            </a:r>
          </a:p>
          <a:p>
            <a:pPr lvl="2"/>
            <a:r>
              <a:rPr lang="en-US" altLang="zh-CN" smtClean="0"/>
              <a:t>第三级</a:t>
            </a:r>
          </a:p>
          <a:p>
            <a:pPr lvl="3"/>
            <a:r>
              <a:rPr lang="en-US" altLang="zh-CN" smtClean="0"/>
              <a:t>第四级</a:t>
            </a:r>
          </a:p>
          <a:p>
            <a:pPr lvl="4"/>
            <a:r>
              <a:rPr lang="en-US" altLang="zh-CN" smtClean="0"/>
              <a:t>第五级</a:t>
            </a:r>
          </a:p>
        </p:txBody>
      </p:sp>
      <p:sp>
        <p:nvSpPr>
          <p:cNvPr id="1048669" name="日期占位符 1048668"/>
          <p:cNvSpPr>
            <a:spLocks noGrp="1"/>
          </p:cNvSpPr>
          <p:nvPr>
            <p:ph type="dt" sz="half" idx="4294967295"/>
          </p:nvPr>
        </p:nvSpPr>
        <p:spPr>
          <a:xfrm>
            <a:off x="6286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fld id="{566ABCEB-ACFC-4714-9973-3DA970169C29}" type="datetime1">
              <a:rPr lang="zh-CN" altLang="en-US" sz="1200">
                <a:solidFill>
                  <a:srgbClr val="898989"/>
                </a:solidFill>
              </a:rPr>
              <a:pPr lvl="0" indent="-342900"/>
              <a:t>2019/12/16</a:t>
            </a:fld>
            <a:endParaRPr lang="zh-CN" altLang="en-US" sz="1200">
              <a:solidFill>
                <a:srgbClr val="898989"/>
              </a:solidFill>
            </a:endParaRPr>
          </a:p>
        </p:txBody>
      </p:sp>
      <p:sp>
        <p:nvSpPr>
          <p:cNvPr id="1048671" name="灯片编号占位符 1048670"/>
          <p:cNvSpPr>
            <a:spLocks noGrp="1"/>
          </p:cNvSpPr>
          <p:nvPr>
            <p:ph type="sldNum" sz="quarter" idx="4294967295"/>
          </p:nvPr>
        </p:nvSpPr>
        <p:spPr>
          <a:xfrm>
            <a:off x="64579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r"/>
            <a:fld id="{566ABCEB-ACFC-4714-9973-3DA970169C29}" type="slidenum">
              <a:rPr lang="zh-CN" altLang="en-US" sz="1200">
                <a:solidFill>
                  <a:srgbClr val="898989"/>
                </a:solidFill>
              </a:rPr>
              <a:pPr lvl="0" indent="-342900" algn="r"/>
              <a:t>‹#›</a:t>
            </a:fld>
            <a:endParaRPr lang="zh-CN" altLang="en-US" sz="1200">
              <a:solidFill>
                <a:srgbClr val="898989"/>
              </a:solidFill>
            </a:endParaRPr>
          </a:p>
        </p:txBody>
      </p:sp>
      <p:sp>
        <p:nvSpPr>
          <p:cNvPr id="1048670" name="页脚占位符 1048669"/>
          <p:cNvSpPr>
            <a:spLocks noGrp="1"/>
          </p:cNvSpPr>
          <p:nvPr>
            <p:ph type="ftr" sz="quarter" idx="4294967295"/>
          </p:nvPr>
        </p:nvSpPr>
        <p:spPr>
          <a:xfrm>
            <a:off x="3028950" y="6356350"/>
            <a:ext cx="30861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200">
              <a:solidFill>
                <a:srgbClr val="898989"/>
              </a:solidFill>
            </a:endParaRPr>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1048686" name="Title 1"/>
          <p:cNvSpPr>
            <a:spLocks noGrp="1"/>
          </p:cNvSpPr>
          <p:nvPr>
            <p:ph type="title"/>
          </p:nvPr>
        </p:nvSpPr>
        <p:spPr/>
        <p:txBody>
          <a:bodyPr/>
          <a:lstStyle/>
          <a:p>
            <a:r>
              <a:rPr lang="en-US" altLang="zh-CN" smtClean="0"/>
              <a:t>单击此处编辑母版标题样式</a:t>
            </a:r>
            <a:endParaRPr lang="zh-CN" altLang="en-US"/>
          </a:p>
        </p:txBody>
      </p:sp>
      <p:sp>
        <p:nvSpPr>
          <p:cNvPr id="1048669" name="日期占位符 1048668"/>
          <p:cNvSpPr>
            <a:spLocks noGrp="1"/>
          </p:cNvSpPr>
          <p:nvPr>
            <p:ph type="dt" sz="half" idx="4294967295"/>
          </p:nvPr>
        </p:nvSpPr>
        <p:spPr>
          <a:xfrm>
            <a:off x="6286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fld id="{566ABCEB-ACFC-4714-9973-3DA970169C29}" type="datetime1">
              <a:rPr lang="zh-CN" altLang="en-US" sz="1200">
                <a:solidFill>
                  <a:srgbClr val="898989"/>
                </a:solidFill>
              </a:rPr>
              <a:pPr lvl="0" indent="-342900"/>
              <a:t>2019/12/16</a:t>
            </a:fld>
            <a:endParaRPr lang="zh-CN" altLang="en-US" sz="1200">
              <a:solidFill>
                <a:srgbClr val="898989"/>
              </a:solidFill>
            </a:endParaRPr>
          </a:p>
        </p:txBody>
      </p:sp>
      <p:sp>
        <p:nvSpPr>
          <p:cNvPr id="1048671" name="灯片编号占位符 1048670"/>
          <p:cNvSpPr>
            <a:spLocks noGrp="1"/>
          </p:cNvSpPr>
          <p:nvPr>
            <p:ph type="sldNum" sz="quarter" idx="4294967295"/>
          </p:nvPr>
        </p:nvSpPr>
        <p:spPr>
          <a:xfrm>
            <a:off x="64579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r"/>
            <a:fld id="{566ABCEB-ACFC-4714-9973-3DA970169C29}" type="slidenum">
              <a:rPr lang="zh-CN" altLang="en-US" sz="1200">
                <a:solidFill>
                  <a:srgbClr val="898989"/>
                </a:solidFill>
              </a:rPr>
              <a:pPr lvl="0" indent="-342900" algn="r"/>
              <a:t>‹#›</a:t>
            </a:fld>
            <a:endParaRPr lang="zh-CN" altLang="en-US" sz="1200">
              <a:solidFill>
                <a:srgbClr val="898989"/>
              </a:solidFill>
            </a:endParaRPr>
          </a:p>
        </p:txBody>
      </p:sp>
      <p:sp>
        <p:nvSpPr>
          <p:cNvPr id="1048670" name="页脚占位符 1048669"/>
          <p:cNvSpPr>
            <a:spLocks noGrp="1"/>
          </p:cNvSpPr>
          <p:nvPr>
            <p:ph type="ftr" sz="quarter" idx="4294967295"/>
          </p:nvPr>
        </p:nvSpPr>
        <p:spPr>
          <a:xfrm>
            <a:off x="3028950" y="6356350"/>
            <a:ext cx="30861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200">
              <a:solidFill>
                <a:srgbClr val="898989"/>
              </a:solidFill>
            </a:endParaRPr>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1048669" name="日期占位符 1048668"/>
          <p:cNvSpPr>
            <a:spLocks noGrp="1"/>
          </p:cNvSpPr>
          <p:nvPr>
            <p:ph type="dt" sz="half" idx="4294967295"/>
          </p:nvPr>
        </p:nvSpPr>
        <p:spPr>
          <a:xfrm>
            <a:off x="6286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fld id="{566ABCEB-ACFC-4714-9973-3DA970169C29}" type="datetime1">
              <a:rPr lang="zh-CN" altLang="en-US" sz="1200">
                <a:solidFill>
                  <a:srgbClr val="898989"/>
                </a:solidFill>
              </a:rPr>
              <a:pPr lvl="0" indent="-342900"/>
              <a:t>2019/12/16</a:t>
            </a:fld>
            <a:endParaRPr lang="zh-CN" altLang="en-US" sz="1200">
              <a:solidFill>
                <a:srgbClr val="898989"/>
              </a:solidFill>
            </a:endParaRPr>
          </a:p>
        </p:txBody>
      </p:sp>
      <p:sp>
        <p:nvSpPr>
          <p:cNvPr id="1048671" name="灯片编号占位符 1048670"/>
          <p:cNvSpPr>
            <a:spLocks noGrp="1"/>
          </p:cNvSpPr>
          <p:nvPr>
            <p:ph type="sldNum" sz="quarter" idx="4294967295"/>
          </p:nvPr>
        </p:nvSpPr>
        <p:spPr>
          <a:xfrm>
            <a:off x="64579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r"/>
            <a:fld id="{566ABCEB-ACFC-4714-9973-3DA970169C29}" type="slidenum">
              <a:rPr lang="zh-CN" altLang="en-US" sz="1200">
                <a:solidFill>
                  <a:srgbClr val="898989"/>
                </a:solidFill>
              </a:rPr>
              <a:pPr lvl="0" indent="-342900" algn="r"/>
              <a:t>‹#›</a:t>
            </a:fld>
            <a:endParaRPr lang="zh-CN" altLang="en-US" sz="1200">
              <a:solidFill>
                <a:srgbClr val="898989"/>
              </a:solidFill>
            </a:endParaRPr>
          </a:p>
        </p:txBody>
      </p:sp>
      <p:sp>
        <p:nvSpPr>
          <p:cNvPr id="1048670" name="页脚占位符 1048669"/>
          <p:cNvSpPr>
            <a:spLocks noGrp="1"/>
          </p:cNvSpPr>
          <p:nvPr>
            <p:ph type="ftr" sz="quarter" idx="4294967295"/>
          </p:nvPr>
        </p:nvSpPr>
        <p:spPr>
          <a:xfrm>
            <a:off x="3028950" y="6356350"/>
            <a:ext cx="30861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200">
              <a:solidFill>
                <a:srgbClr val="898989"/>
              </a:solidFill>
            </a:endParaRPr>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objTx" preserve="1">
  <p:cSld name="内容和标题">
    <p:spTree>
      <p:nvGrpSpPr>
        <p:cNvPr id="1" name=""/>
        <p:cNvGrpSpPr/>
        <p:nvPr/>
      </p:nvGrpSpPr>
      <p:grpSpPr>
        <a:xfrm>
          <a:off x="0" y="0"/>
          <a:ext cx="0" cy="0"/>
          <a:chOff x="0" y="0"/>
          <a:chExt cx="0" cy="0"/>
        </a:xfrm>
      </p:grpSpPr>
      <p:sp>
        <p:nvSpPr>
          <p:cNvPr id="1048687" name="Title 1"/>
          <p:cNvSpPr>
            <a:spLocks noGrp="1"/>
          </p:cNvSpPr>
          <p:nvPr>
            <p:ph type="title"/>
          </p:nvPr>
        </p:nvSpPr>
        <p:spPr>
          <a:xfrm>
            <a:off x="629841" y="457200"/>
            <a:ext cx="2949177" cy="1600200"/>
          </a:xfrm>
        </p:spPr>
        <p:txBody>
          <a:bodyPr anchor="b"/>
          <a:lstStyle>
            <a:lvl1pPr>
              <a:defRPr sz="3200"/>
            </a:lvl1pPr>
          </a:lstStyle>
          <a:p>
            <a:r>
              <a:rPr lang="en-US" altLang="zh-CN" smtClean="0"/>
              <a:t>单击此处编辑母版标题样式</a:t>
            </a:r>
            <a:endParaRPr lang="zh-CN" altLang="en-US"/>
          </a:p>
        </p:txBody>
      </p:sp>
      <p:sp>
        <p:nvSpPr>
          <p:cNvPr id="1048688" name="Text Placeholder 3"/>
          <p:cNvSpPr>
            <a:spLocks noGrp="1"/>
          </p:cNvSpPr>
          <p:nvPr>
            <p:ph type="body" sz="half" idx="2"/>
          </p:nvPr>
        </p:nvSpPr>
        <p:spPr>
          <a:xfrm>
            <a:off x="629841" y="2057400"/>
            <a:ext cx="294917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ltLang="zh-CN" smtClean="0"/>
              <a:t>单击此处编辑母版文本样式</a:t>
            </a:r>
          </a:p>
        </p:txBody>
      </p:sp>
      <p:sp>
        <p:nvSpPr>
          <p:cNvPr id="1048689" name="Content Placeholder 2"/>
          <p:cNvSpPr>
            <a:spLocks noGrp="1"/>
          </p:cNvSpPr>
          <p:nvPr>
            <p:ph idx="1"/>
          </p:nvPr>
        </p:nvSpPr>
        <p:spPr>
          <a:xfrm>
            <a:off x="3887391" y="987424"/>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ltLang="zh-CN" smtClean="0"/>
              <a:t>单击此处编辑母版文本样式</a:t>
            </a:r>
          </a:p>
          <a:p>
            <a:pPr lvl="1"/>
            <a:r>
              <a:rPr lang="en-US" altLang="zh-CN" smtClean="0"/>
              <a:t>第二级</a:t>
            </a:r>
          </a:p>
          <a:p>
            <a:pPr lvl="2"/>
            <a:r>
              <a:rPr lang="en-US" altLang="zh-CN" smtClean="0"/>
              <a:t>第三级</a:t>
            </a:r>
          </a:p>
          <a:p>
            <a:pPr lvl="3"/>
            <a:r>
              <a:rPr lang="en-US" altLang="zh-CN" smtClean="0"/>
              <a:t>第四级</a:t>
            </a:r>
          </a:p>
          <a:p>
            <a:pPr lvl="4"/>
            <a:r>
              <a:rPr lang="en-US" altLang="zh-CN" smtClean="0"/>
              <a:t>第五级</a:t>
            </a:r>
          </a:p>
        </p:txBody>
      </p:sp>
      <p:sp>
        <p:nvSpPr>
          <p:cNvPr id="1048669" name="日期占位符 1048668"/>
          <p:cNvSpPr>
            <a:spLocks noGrp="1"/>
          </p:cNvSpPr>
          <p:nvPr>
            <p:ph type="dt" sz="half" idx="4294967295"/>
          </p:nvPr>
        </p:nvSpPr>
        <p:spPr>
          <a:xfrm>
            <a:off x="6286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fld id="{566ABCEB-ACFC-4714-9973-3DA970169C29}" type="datetime1">
              <a:rPr lang="zh-CN" altLang="en-US" sz="1200">
                <a:solidFill>
                  <a:srgbClr val="898989"/>
                </a:solidFill>
              </a:rPr>
              <a:pPr lvl="0" indent="-342900"/>
              <a:t>2019/12/16</a:t>
            </a:fld>
            <a:endParaRPr lang="zh-CN" altLang="en-US" sz="1200">
              <a:solidFill>
                <a:srgbClr val="898989"/>
              </a:solidFill>
            </a:endParaRPr>
          </a:p>
        </p:txBody>
      </p:sp>
      <p:sp>
        <p:nvSpPr>
          <p:cNvPr id="1048671" name="灯片编号占位符 1048670"/>
          <p:cNvSpPr>
            <a:spLocks noGrp="1"/>
          </p:cNvSpPr>
          <p:nvPr>
            <p:ph type="sldNum" sz="quarter" idx="4294967295"/>
          </p:nvPr>
        </p:nvSpPr>
        <p:spPr>
          <a:xfrm>
            <a:off x="64579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r"/>
            <a:fld id="{566ABCEB-ACFC-4714-9973-3DA970169C29}" type="slidenum">
              <a:rPr lang="zh-CN" altLang="en-US" sz="1200">
                <a:solidFill>
                  <a:srgbClr val="898989"/>
                </a:solidFill>
              </a:rPr>
              <a:pPr lvl="0" indent="-342900" algn="r"/>
              <a:t>‹#›</a:t>
            </a:fld>
            <a:endParaRPr lang="zh-CN" altLang="en-US" sz="1200">
              <a:solidFill>
                <a:srgbClr val="898989"/>
              </a:solidFill>
            </a:endParaRPr>
          </a:p>
        </p:txBody>
      </p:sp>
      <p:sp>
        <p:nvSpPr>
          <p:cNvPr id="1048670" name="页脚占位符 1048669"/>
          <p:cNvSpPr>
            <a:spLocks noGrp="1"/>
          </p:cNvSpPr>
          <p:nvPr>
            <p:ph type="ftr" sz="quarter" idx="4294967295"/>
          </p:nvPr>
        </p:nvSpPr>
        <p:spPr>
          <a:xfrm>
            <a:off x="3028950" y="6356350"/>
            <a:ext cx="30861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200">
              <a:solidFill>
                <a:srgbClr val="898989"/>
              </a:solidFill>
            </a:endParaRPr>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picTx" preserve="1">
  <p:cSld name="图片和标题">
    <p:spTree>
      <p:nvGrpSpPr>
        <p:cNvPr id="1" name=""/>
        <p:cNvGrpSpPr/>
        <p:nvPr/>
      </p:nvGrpSpPr>
      <p:grpSpPr>
        <a:xfrm>
          <a:off x="0" y="0"/>
          <a:ext cx="0" cy="0"/>
          <a:chOff x="0" y="0"/>
          <a:chExt cx="0" cy="0"/>
        </a:xfrm>
      </p:grpSpPr>
      <p:sp>
        <p:nvSpPr>
          <p:cNvPr id="1048690" name="Title 1"/>
          <p:cNvSpPr>
            <a:spLocks noGrp="1"/>
          </p:cNvSpPr>
          <p:nvPr>
            <p:ph type="title"/>
          </p:nvPr>
        </p:nvSpPr>
        <p:spPr>
          <a:xfrm>
            <a:off x="629841" y="457200"/>
            <a:ext cx="2949177" cy="1600200"/>
          </a:xfrm>
        </p:spPr>
        <p:txBody>
          <a:bodyPr anchor="b"/>
          <a:lstStyle>
            <a:lvl1pPr>
              <a:defRPr sz="3200"/>
            </a:lvl1pPr>
          </a:lstStyle>
          <a:p>
            <a:r>
              <a:rPr lang="en-US" altLang="zh-CN" smtClean="0"/>
              <a:t>单击此处编辑母版标题样式</a:t>
            </a:r>
            <a:endParaRPr lang="zh-CN" altLang="en-US"/>
          </a:p>
        </p:txBody>
      </p:sp>
      <p:sp>
        <p:nvSpPr>
          <p:cNvPr id="1048691" name="Text Placeholder 3"/>
          <p:cNvSpPr>
            <a:spLocks noGrp="1"/>
          </p:cNvSpPr>
          <p:nvPr>
            <p:ph type="body" sz="half" idx="2"/>
          </p:nvPr>
        </p:nvSpPr>
        <p:spPr>
          <a:xfrm>
            <a:off x="629841" y="2057400"/>
            <a:ext cx="294917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ltLang="zh-CN" smtClean="0"/>
              <a:t>单击此处编辑母版文本样式</a:t>
            </a:r>
          </a:p>
        </p:txBody>
      </p:sp>
      <p:sp>
        <p:nvSpPr>
          <p:cNvPr id="1048692" name="Picture Placeholder 2"/>
          <p:cNvSpPr>
            <a:spLocks noGrp="1"/>
          </p:cNvSpPr>
          <p:nvPr>
            <p:ph type="pic" idx="1"/>
          </p:nvPr>
        </p:nvSpPr>
        <p:spPr>
          <a:xfrm>
            <a:off x="3887391" y="987424"/>
            <a:ext cx="4629150" cy="4873625"/>
          </a:xfrm>
        </p:spPr>
        <p:txBody>
          <a:bodyPr/>
          <a:lstStyle>
            <a:lvl1pPr marL="0" indent="0">
              <a:buNone/>
              <a:defRPr sz="3200"/>
            </a:lvl1pPr>
            <a:lvl2pPr marL="457200" indent="0">
              <a:buNone/>
              <a:defRPr sz="2800"/>
            </a:lvl2pPr>
            <a:lvl3pPr marL="914400" indent="0">
              <a:buNone/>
              <a:defRPr sz="20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1048669" name="日期占位符 1048668"/>
          <p:cNvSpPr>
            <a:spLocks noGrp="1"/>
          </p:cNvSpPr>
          <p:nvPr>
            <p:ph type="dt" sz="half" idx="4294967295"/>
          </p:nvPr>
        </p:nvSpPr>
        <p:spPr>
          <a:xfrm>
            <a:off x="6286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fld id="{566ABCEB-ACFC-4714-9973-3DA970169C29}" type="datetime1">
              <a:rPr lang="zh-CN" altLang="en-US" sz="1200">
                <a:solidFill>
                  <a:srgbClr val="898989"/>
                </a:solidFill>
              </a:rPr>
              <a:pPr lvl="0" indent="-342900"/>
              <a:t>2019/12/16</a:t>
            </a:fld>
            <a:endParaRPr lang="zh-CN" altLang="en-US" sz="1200">
              <a:solidFill>
                <a:srgbClr val="898989"/>
              </a:solidFill>
            </a:endParaRPr>
          </a:p>
        </p:txBody>
      </p:sp>
      <p:sp>
        <p:nvSpPr>
          <p:cNvPr id="1048671" name="灯片编号占位符 1048670"/>
          <p:cNvSpPr>
            <a:spLocks noGrp="1"/>
          </p:cNvSpPr>
          <p:nvPr>
            <p:ph type="sldNum" sz="quarter" idx="4294967295"/>
          </p:nvPr>
        </p:nvSpPr>
        <p:spPr>
          <a:xfrm>
            <a:off x="64579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r"/>
            <a:fld id="{566ABCEB-ACFC-4714-9973-3DA970169C29}" type="slidenum">
              <a:rPr lang="zh-CN" altLang="en-US" sz="1200">
                <a:solidFill>
                  <a:srgbClr val="898989"/>
                </a:solidFill>
              </a:rPr>
              <a:pPr lvl="0" indent="-342900" algn="r"/>
              <a:t>‹#›</a:t>
            </a:fld>
            <a:endParaRPr lang="zh-CN" altLang="en-US" sz="1200">
              <a:solidFill>
                <a:srgbClr val="898989"/>
              </a:solidFill>
            </a:endParaRPr>
          </a:p>
        </p:txBody>
      </p:sp>
      <p:sp>
        <p:nvSpPr>
          <p:cNvPr id="1048670" name="页脚占位符 1048669"/>
          <p:cNvSpPr>
            <a:spLocks noGrp="1"/>
          </p:cNvSpPr>
          <p:nvPr>
            <p:ph type="ftr" sz="quarter" idx="4294967295"/>
          </p:nvPr>
        </p:nvSpPr>
        <p:spPr>
          <a:xfrm>
            <a:off x="3028950" y="6356350"/>
            <a:ext cx="30861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200">
              <a:solidFill>
                <a:srgbClr val="898989"/>
              </a:solidFill>
            </a:endParaRPr>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1048693" name="Title 1"/>
          <p:cNvSpPr>
            <a:spLocks noGrp="1"/>
          </p:cNvSpPr>
          <p:nvPr>
            <p:ph type="title"/>
          </p:nvPr>
        </p:nvSpPr>
        <p:spPr/>
        <p:txBody>
          <a:bodyPr/>
          <a:lstStyle/>
          <a:p>
            <a:r>
              <a:rPr lang="en-US" altLang="zh-CN" smtClean="0"/>
              <a:t>单击此处编辑母版标题样式</a:t>
            </a:r>
            <a:endParaRPr lang="zh-CN" altLang="en-US"/>
          </a:p>
        </p:txBody>
      </p:sp>
      <p:sp>
        <p:nvSpPr>
          <p:cNvPr id="1048694" name="Vertical Text Placeholder 2"/>
          <p:cNvSpPr>
            <a:spLocks noGrp="1"/>
          </p:cNvSpPr>
          <p:nvPr>
            <p:ph type="body" orient="vert" idx="1"/>
          </p:nvPr>
        </p:nvSpPr>
        <p:spPr/>
        <p:txBody>
          <a:bodyPr vert="eaVert"/>
          <a:lstStyle/>
          <a:p>
            <a:pPr lvl="0"/>
            <a:r>
              <a:rPr lang="en-US" altLang="zh-CN" smtClean="0"/>
              <a:t>单击此处编辑母版文本样式</a:t>
            </a:r>
          </a:p>
          <a:p>
            <a:pPr lvl="1"/>
            <a:r>
              <a:rPr lang="en-US" altLang="zh-CN" smtClean="0"/>
              <a:t>第二级</a:t>
            </a:r>
          </a:p>
          <a:p>
            <a:pPr lvl="2"/>
            <a:r>
              <a:rPr lang="en-US" altLang="zh-CN" smtClean="0"/>
              <a:t>第三级</a:t>
            </a:r>
          </a:p>
          <a:p>
            <a:pPr lvl="3"/>
            <a:r>
              <a:rPr lang="en-US" altLang="zh-CN" smtClean="0"/>
              <a:t>第四级</a:t>
            </a:r>
          </a:p>
          <a:p>
            <a:pPr lvl="4"/>
            <a:r>
              <a:rPr lang="en-US" altLang="zh-CN" smtClean="0"/>
              <a:t>第五级</a:t>
            </a:r>
          </a:p>
        </p:txBody>
      </p:sp>
      <p:sp>
        <p:nvSpPr>
          <p:cNvPr id="1048669" name="日期占位符 1048668"/>
          <p:cNvSpPr>
            <a:spLocks noGrp="1"/>
          </p:cNvSpPr>
          <p:nvPr>
            <p:ph type="dt" sz="half" idx="4294967295"/>
          </p:nvPr>
        </p:nvSpPr>
        <p:spPr>
          <a:xfrm>
            <a:off x="6286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fld id="{566ABCEB-ACFC-4714-9973-3DA970169C29}" type="datetime1">
              <a:rPr lang="zh-CN" altLang="en-US" sz="1200">
                <a:solidFill>
                  <a:srgbClr val="898989"/>
                </a:solidFill>
              </a:rPr>
              <a:pPr lvl="0" indent="-342900"/>
              <a:t>2019/12/16</a:t>
            </a:fld>
            <a:endParaRPr lang="zh-CN" altLang="en-US" sz="1200">
              <a:solidFill>
                <a:srgbClr val="898989"/>
              </a:solidFill>
            </a:endParaRPr>
          </a:p>
        </p:txBody>
      </p:sp>
      <p:sp>
        <p:nvSpPr>
          <p:cNvPr id="1048671" name="灯片编号占位符 1048670"/>
          <p:cNvSpPr>
            <a:spLocks noGrp="1"/>
          </p:cNvSpPr>
          <p:nvPr>
            <p:ph type="sldNum" sz="quarter" idx="4294967295"/>
          </p:nvPr>
        </p:nvSpPr>
        <p:spPr>
          <a:xfrm>
            <a:off x="64579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r"/>
            <a:fld id="{566ABCEB-ACFC-4714-9973-3DA970169C29}" type="slidenum">
              <a:rPr lang="zh-CN" altLang="en-US" sz="1200">
                <a:solidFill>
                  <a:srgbClr val="898989"/>
                </a:solidFill>
              </a:rPr>
              <a:pPr lvl="0" indent="-342900" algn="r"/>
              <a:t>‹#›</a:t>
            </a:fld>
            <a:endParaRPr lang="zh-CN" altLang="en-US" sz="1200">
              <a:solidFill>
                <a:srgbClr val="898989"/>
              </a:solidFill>
            </a:endParaRPr>
          </a:p>
        </p:txBody>
      </p:sp>
      <p:sp>
        <p:nvSpPr>
          <p:cNvPr id="1048670" name="页脚占位符 1048669"/>
          <p:cNvSpPr>
            <a:spLocks noGrp="1"/>
          </p:cNvSpPr>
          <p:nvPr>
            <p:ph type="ftr" sz="quarter" idx="4294967295"/>
          </p:nvPr>
        </p:nvSpPr>
        <p:spPr>
          <a:xfrm>
            <a:off x="3028950" y="6356350"/>
            <a:ext cx="30861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200">
              <a:solidFill>
                <a:srgbClr val="898989"/>
              </a:solidFill>
            </a:endParaRPr>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1048695" name="Vertical Title 1"/>
          <p:cNvSpPr>
            <a:spLocks noGrp="1"/>
          </p:cNvSpPr>
          <p:nvPr>
            <p:ph type="title" orient="vert"/>
          </p:nvPr>
        </p:nvSpPr>
        <p:spPr>
          <a:xfrm>
            <a:off x="6543675" y="365125"/>
            <a:ext cx="1971675" cy="5811838"/>
          </a:xfrm>
        </p:spPr>
        <p:txBody>
          <a:bodyPr vert="eaVert"/>
          <a:lstStyle/>
          <a:p>
            <a:r>
              <a:rPr lang="en-US" altLang="zh-CN" smtClean="0"/>
              <a:t>单击此处编辑母版标题样式</a:t>
            </a:r>
            <a:endParaRPr lang="zh-CN" altLang="en-US"/>
          </a:p>
        </p:txBody>
      </p:sp>
      <p:sp>
        <p:nvSpPr>
          <p:cNvPr id="1048696" name="Vertical Text Placeholder 2"/>
          <p:cNvSpPr>
            <a:spLocks noGrp="1"/>
          </p:cNvSpPr>
          <p:nvPr>
            <p:ph type="body" orient="vert" idx="1"/>
          </p:nvPr>
        </p:nvSpPr>
        <p:spPr>
          <a:xfrm>
            <a:off x="628650" y="365125"/>
            <a:ext cx="5800725" cy="5811838"/>
          </a:xfrm>
        </p:spPr>
        <p:txBody>
          <a:bodyPr vert="eaVert"/>
          <a:lstStyle/>
          <a:p>
            <a:pPr lvl="0"/>
            <a:r>
              <a:rPr lang="en-US" altLang="zh-CN" smtClean="0"/>
              <a:t>单击此处编辑母版文本样式</a:t>
            </a:r>
          </a:p>
          <a:p>
            <a:pPr lvl="1"/>
            <a:r>
              <a:rPr lang="en-US" altLang="zh-CN" smtClean="0"/>
              <a:t>第二级</a:t>
            </a:r>
          </a:p>
          <a:p>
            <a:pPr lvl="2"/>
            <a:r>
              <a:rPr lang="en-US" altLang="zh-CN" smtClean="0"/>
              <a:t>第三级</a:t>
            </a:r>
          </a:p>
          <a:p>
            <a:pPr lvl="3"/>
            <a:r>
              <a:rPr lang="en-US" altLang="zh-CN" smtClean="0"/>
              <a:t>第四级</a:t>
            </a:r>
          </a:p>
          <a:p>
            <a:pPr lvl="4"/>
            <a:r>
              <a:rPr lang="en-US" altLang="zh-CN" smtClean="0"/>
              <a:t>第五级</a:t>
            </a:r>
          </a:p>
        </p:txBody>
      </p:sp>
      <p:sp>
        <p:nvSpPr>
          <p:cNvPr id="1048669" name="日期占位符 1048668"/>
          <p:cNvSpPr>
            <a:spLocks noGrp="1"/>
          </p:cNvSpPr>
          <p:nvPr>
            <p:ph type="dt" sz="half" idx="4294967295"/>
          </p:nvPr>
        </p:nvSpPr>
        <p:spPr>
          <a:xfrm>
            <a:off x="6286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fld id="{566ABCEB-ACFC-4714-9973-3DA970169C29}" type="datetime1">
              <a:rPr lang="zh-CN" altLang="en-US" sz="1200">
                <a:solidFill>
                  <a:srgbClr val="898989"/>
                </a:solidFill>
              </a:rPr>
              <a:pPr lvl="0" indent="-342900"/>
              <a:t>2019/12/16</a:t>
            </a:fld>
            <a:endParaRPr lang="zh-CN" altLang="en-US" sz="1200">
              <a:solidFill>
                <a:srgbClr val="898989"/>
              </a:solidFill>
            </a:endParaRPr>
          </a:p>
        </p:txBody>
      </p:sp>
      <p:sp>
        <p:nvSpPr>
          <p:cNvPr id="1048671" name="灯片编号占位符 1048670"/>
          <p:cNvSpPr>
            <a:spLocks noGrp="1"/>
          </p:cNvSpPr>
          <p:nvPr>
            <p:ph type="sldNum" sz="quarter" idx="4294967295"/>
          </p:nvPr>
        </p:nvSpPr>
        <p:spPr>
          <a:xfrm>
            <a:off x="64579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r"/>
            <a:fld id="{566ABCEB-ACFC-4714-9973-3DA970169C29}" type="slidenum">
              <a:rPr lang="zh-CN" altLang="en-US" sz="1200">
                <a:solidFill>
                  <a:srgbClr val="898989"/>
                </a:solidFill>
              </a:rPr>
              <a:pPr lvl="0" indent="-342900" algn="r"/>
              <a:t>‹#›</a:t>
            </a:fld>
            <a:endParaRPr lang="zh-CN" altLang="en-US" sz="1200">
              <a:solidFill>
                <a:srgbClr val="898989"/>
              </a:solidFill>
            </a:endParaRPr>
          </a:p>
        </p:txBody>
      </p:sp>
      <p:sp>
        <p:nvSpPr>
          <p:cNvPr id="1048670" name="页脚占位符 1048669"/>
          <p:cNvSpPr>
            <a:spLocks noGrp="1"/>
          </p:cNvSpPr>
          <p:nvPr>
            <p:ph type="ftr" sz="quarter" idx="4294967295"/>
          </p:nvPr>
        </p:nvSpPr>
        <p:spPr>
          <a:xfrm>
            <a:off x="3028950" y="6356350"/>
            <a:ext cx="30861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200">
              <a:solidFill>
                <a:srgbClr val="898989"/>
              </a:solidFill>
            </a:endParaRPr>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1049184" name="Title 1"/>
          <p:cNvSpPr>
            <a:spLocks noGrp="1"/>
          </p:cNvSpPr>
          <p:nvPr>
            <p:ph type="ctrTitle"/>
          </p:nvPr>
        </p:nvSpPr>
        <p:spPr>
          <a:xfrm>
            <a:off x="1143000" y="1122363"/>
            <a:ext cx="6858000" cy="2387600"/>
          </a:xfrm>
        </p:spPr>
        <p:txBody>
          <a:bodyPr anchor="b"/>
          <a:lstStyle>
            <a:lvl1pPr>
              <a:defRPr sz="6000"/>
            </a:lvl1pPr>
          </a:lstStyle>
          <a:p>
            <a:r>
              <a:rPr lang="en-US" altLang="zh-CN" smtClean="0"/>
              <a:t>单击此处编辑母版标题样式</a:t>
            </a:r>
            <a:endParaRPr lang="zh-CN" altLang="en-US"/>
          </a:p>
        </p:txBody>
      </p:sp>
      <p:sp>
        <p:nvSpPr>
          <p:cNvPr id="1049185"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ltLang="zh-CN" smtClean="0"/>
              <a:t>单击此处编辑母版副标题样式</a:t>
            </a:r>
            <a:endParaRPr lang="zh-CN" altLang="en-US"/>
          </a:p>
        </p:txBody>
      </p:sp>
      <p:sp>
        <p:nvSpPr>
          <p:cNvPr id="1049181" name="日期占位符 1049180"/>
          <p:cNvSpPr>
            <a:spLocks noGrp="1"/>
          </p:cNvSpPr>
          <p:nvPr>
            <p:ph type="dt" sz="half" idx="4294967295"/>
          </p:nvPr>
        </p:nvSpPr>
        <p:spPr>
          <a:xfrm>
            <a:off x="6286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fld id="{566ABCEB-ACFC-4714-9973-3DA970169C29}" type="datetime1">
              <a:rPr lang="zh-CN" altLang="en-US" sz="1200">
                <a:solidFill>
                  <a:srgbClr val="898989"/>
                </a:solidFill>
              </a:rPr>
              <a:pPr lvl="0" indent="-342900"/>
              <a:t>2019/12/16</a:t>
            </a:fld>
            <a:endParaRPr lang="zh-CN" altLang="en-US" sz="1200">
              <a:solidFill>
                <a:srgbClr val="898989"/>
              </a:solidFill>
            </a:endParaRPr>
          </a:p>
        </p:txBody>
      </p:sp>
      <p:sp>
        <p:nvSpPr>
          <p:cNvPr id="1049183" name="灯片编号占位符 1049182"/>
          <p:cNvSpPr>
            <a:spLocks noGrp="1"/>
          </p:cNvSpPr>
          <p:nvPr>
            <p:ph type="sldNum" sz="quarter" idx="4294967295"/>
          </p:nvPr>
        </p:nvSpPr>
        <p:spPr>
          <a:xfrm>
            <a:off x="64579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r"/>
            <a:fld id="{566ABCEB-ACFC-4714-9973-3DA970169C29}" type="slidenum">
              <a:rPr lang="zh-CN" altLang="en-US" sz="1200">
                <a:solidFill>
                  <a:srgbClr val="898989"/>
                </a:solidFill>
              </a:rPr>
              <a:pPr lvl="0" indent="-342900" algn="r"/>
              <a:t>‹#›</a:t>
            </a:fld>
            <a:endParaRPr lang="zh-CN" altLang="en-US" sz="1200">
              <a:solidFill>
                <a:srgbClr val="898989"/>
              </a:solidFill>
            </a:endParaRPr>
          </a:p>
        </p:txBody>
      </p:sp>
      <p:sp>
        <p:nvSpPr>
          <p:cNvPr id="1049182" name="页脚占位符 1049181"/>
          <p:cNvSpPr>
            <a:spLocks noGrp="1"/>
          </p:cNvSpPr>
          <p:nvPr>
            <p:ph type="ftr" sz="quarter" idx="4294967295"/>
          </p:nvPr>
        </p:nvSpPr>
        <p:spPr>
          <a:xfrm>
            <a:off x="3028950" y="6356350"/>
            <a:ext cx="30861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200">
              <a:solidFill>
                <a:srgbClr val="898989"/>
              </a:solidFill>
            </a:endParaRPr>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1049186" name="Title 1"/>
          <p:cNvSpPr>
            <a:spLocks noGrp="1"/>
          </p:cNvSpPr>
          <p:nvPr>
            <p:ph type="title"/>
          </p:nvPr>
        </p:nvSpPr>
        <p:spPr/>
        <p:txBody>
          <a:bodyPr/>
          <a:lstStyle/>
          <a:p>
            <a:r>
              <a:rPr lang="en-US" altLang="zh-CN" smtClean="0"/>
              <a:t>单击此处编辑母版标题样式</a:t>
            </a:r>
            <a:endParaRPr lang="zh-CN" altLang="en-US"/>
          </a:p>
        </p:txBody>
      </p:sp>
      <p:sp>
        <p:nvSpPr>
          <p:cNvPr id="1049187" name="Content Placeholder 2"/>
          <p:cNvSpPr>
            <a:spLocks noGrp="1"/>
          </p:cNvSpPr>
          <p:nvPr>
            <p:ph idx="1"/>
          </p:nvPr>
        </p:nvSpPr>
        <p:spPr/>
        <p:txBody>
          <a:bodyPr/>
          <a:lstStyle/>
          <a:p>
            <a:pPr lvl="0"/>
            <a:r>
              <a:rPr lang="en-US" altLang="zh-CN" smtClean="0"/>
              <a:t>单击此处编辑母版文本样式</a:t>
            </a:r>
          </a:p>
          <a:p>
            <a:pPr lvl="1"/>
            <a:r>
              <a:rPr lang="en-US" altLang="zh-CN" smtClean="0"/>
              <a:t>第二级</a:t>
            </a:r>
          </a:p>
          <a:p>
            <a:pPr lvl="2"/>
            <a:r>
              <a:rPr lang="en-US" altLang="zh-CN" smtClean="0"/>
              <a:t>第三级</a:t>
            </a:r>
          </a:p>
          <a:p>
            <a:pPr lvl="3"/>
            <a:r>
              <a:rPr lang="en-US" altLang="zh-CN" smtClean="0"/>
              <a:t>第四级</a:t>
            </a:r>
          </a:p>
          <a:p>
            <a:pPr lvl="4"/>
            <a:r>
              <a:rPr lang="en-US" altLang="zh-CN" smtClean="0"/>
              <a:t>第五级</a:t>
            </a:r>
          </a:p>
        </p:txBody>
      </p:sp>
      <p:sp>
        <p:nvSpPr>
          <p:cNvPr id="1049181" name="日期占位符 1049180"/>
          <p:cNvSpPr>
            <a:spLocks noGrp="1"/>
          </p:cNvSpPr>
          <p:nvPr>
            <p:ph type="dt" sz="half" idx="4294967295"/>
          </p:nvPr>
        </p:nvSpPr>
        <p:spPr>
          <a:xfrm>
            <a:off x="6286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fld id="{566ABCEB-ACFC-4714-9973-3DA970169C29}" type="datetime1">
              <a:rPr lang="zh-CN" altLang="en-US" sz="1200">
                <a:solidFill>
                  <a:srgbClr val="898989"/>
                </a:solidFill>
              </a:rPr>
              <a:pPr lvl="0" indent="-342900"/>
              <a:t>2019/12/16</a:t>
            </a:fld>
            <a:endParaRPr lang="zh-CN" altLang="en-US" sz="1200">
              <a:solidFill>
                <a:srgbClr val="898989"/>
              </a:solidFill>
            </a:endParaRPr>
          </a:p>
        </p:txBody>
      </p:sp>
      <p:sp>
        <p:nvSpPr>
          <p:cNvPr id="1049183" name="灯片编号占位符 1049182"/>
          <p:cNvSpPr>
            <a:spLocks noGrp="1"/>
          </p:cNvSpPr>
          <p:nvPr>
            <p:ph type="sldNum" sz="quarter" idx="4294967295"/>
          </p:nvPr>
        </p:nvSpPr>
        <p:spPr>
          <a:xfrm>
            <a:off x="64579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r"/>
            <a:fld id="{566ABCEB-ACFC-4714-9973-3DA970169C29}" type="slidenum">
              <a:rPr lang="zh-CN" altLang="en-US" sz="1200">
                <a:solidFill>
                  <a:srgbClr val="898989"/>
                </a:solidFill>
              </a:rPr>
              <a:pPr lvl="0" indent="-342900" algn="r"/>
              <a:t>‹#›</a:t>
            </a:fld>
            <a:endParaRPr lang="zh-CN" altLang="en-US" sz="1200">
              <a:solidFill>
                <a:srgbClr val="898989"/>
              </a:solidFill>
            </a:endParaRPr>
          </a:p>
        </p:txBody>
      </p:sp>
      <p:sp>
        <p:nvSpPr>
          <p:cNvPr id="1049182" name="页脚占位符 1049181"/>
          <p:cNvSpPr>
            <a:spLocks noGrp="1"/>
          </p:cNvSpPr>
          <p:nvPr>
            <p:ph type="ftr" sz="quarter" idx="4294967295"/>
          </p:nvPr>
        </p:nvSpPr>
        <p:spPr>
          <a:xfrm>
            <a:off x="3028950" y="6356350"/>
            <a:ext cx="30861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200">
              <a:solidFill>
                <a:srgbClr val="898989"/>
              </a:solidFill>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和标题">
    <p:spTree>
      <p:nvGrpSpPr>
        <p:cNvPr id="1" name=""/>
        <p:cNvGrpSpPr/>
        <p:nvPr/>
      </p:nvGrpSpPr>
      <p:grpSpPr>
        <a:xfrm>
          <a:off x="0" y="0"/>
          <a:ext cx="0" cy="0"/>
          <a:chOff x="0" y="0"/>
          <a:chExt cx="0" cy="0"/>
        </a:xfrm>
      </p:grpSpPr>
      <p:sp>
        <p:nvSpPr>
          <p:cNvPr id="1048755" name="Title 1"/>
          <p:cNvSpPr>
            <a:spLocks noGrp="1"/>
          </p:cNvSpPr>
          <p:nvPr>
            <p:ph type="title"/>
          </p:nvPr>
        </p:nvSpPr>
        <p:spPr>
          <a:xfrm>
            <a:off x="629841" y="457200"/>
            <a:ext cx="2949177" cy="1600200"/>
          </a:xfrm>
        </p:spPr>
        <p:txBody>
          <a:bodyPr anchor="b"/>
          <a:lstStyle>
            <a:lvl1pPr>
              <a:defRPr sz="3200"/>
            </a:lvl1pPr>
          </a:lstStyle>
          <a:p>
            <a:r>
              <a:rPr lang="en-US" altLang="zh-CN" smtClean="0"/>
              <a:t>单击此处编辑母版标题样式</a:t>
            </a:r>
            <a:endParaRPr lang="zh-CN" altLang="en-US"/>
          </a:p>
        </p:txBody>
      </p:sp>
      <p:sp>
        <p:nvSpPr>
          <p:cNvPr id="1048756" name="Text Placeholder 3"/>
          <p:cNvSpPr>
            <a:spLocks noGrp="1"/>
          </p:cNvSpPr>
          <p:nvPr>
            <p:ph type="body" sz="half" idx="2"/>
          </p:nvPr>
        </p:nvSpPr>
        <p:spPr>
          <a:xfrm>
            <a:off x="629841" y="2057400"/>
            <a:ext cx="294917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ltLang="zh-CN" smtClean="0"/>
              <a:t>单击此处编辑母版文本样式</a:t>
            </a:r>
          </a:p>
        </p:txBody>
      </p:sp>
      <p:sp>
        <p:nvSpPr>
          <p:cNvPr id="1048757" name="Content Placeholder 2"/>
          <p:cNvSpPr>
            <a:spLocks noGrp="1"/>
          </p:cNvSpPr>
          <p:nvPr>
            <p:ph idx="1"/>
          </p:nvPr>
        </p:nvSpPr>
        <p:spPr>
          <a:xfrm>
            <a:off x="3887391" y="987424"/>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ltLang="zh-CN" smtClean="0"/>
              <a:t>单击此处编辑母版文本样式</a:t>
            </a:r>
          </a:p>
          <a:p>
            <a:pPr lvl="1"/>
            <a:r>
              <a:rPr lang="en-US" altLang="zh-CN" smtClean="0"/>
              <a:t>第二级</a:t>
            </a:r>
          </a:p>
          <a:p>
            <a:pPr lvl="2"/>
            <a:r>
              <a:rPr lang="en-US" altLang="zh-CN" smtClean="0"/>
              <a:t>第三级</a:t>
            </a:r>
          </a:p>
          <a:p>
            <a:pPr lvl="3"/>
            <a:r>
              <a:rPr lang="en-US" altLang="zh-CN" smtClean="0"/>
              <a:t>第四级</a:t>
            </a:r>
          </a:p>
          <a:p>
            <a:pPr lvl="4"/>
            <a:r>
              <a:rPr lang="en-US" altLang="zh-CN" smtClean="0"/>
              <a:t>第五级</a:t>
            </a:r>
          </a:p>
        </p:txBody>
      </p:sp>
      <p:sp>
        <p:nvSpPr>
          <p:cNvPr id="1048736" name="日期占位符 1048735"/>
          <p:cNvSpPr>
            <a:spLocks noGrp="1"/>
          </p:cNvSpPr>
          <p:nvPr>
            <p:ph type="dt" sz="half" idx="4294967295"/>
          </p:nvPr>
        </p:nvSpPr>
        <p:spPr>
          <a:xfrm>
            <a:off x="6286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fld id="{566ABCEB-ACFC-4714-9973-3DA970169C29}" type="datetime1">
              <a:rPr lang="zh-CN" altLang="en-US" sz="1200">
                <a:solidFill>
                  <a:srgbClr val="898989"/>
                </a:solidFill>
              </a:rPr>
              <a:pPr lvl="0" indent="-342900"/>
              <a:t>2019/12/16</a:t>
            </a:fld>
            <a:endParaRPr lang="zh-CN" altLang="en-US" sz="1200">
              <a:solidFill>
                <a:srgbClr val="898989"/>
              </a:solidFill>
            </a:endParaRPr>
          </a:p>
        </p:txBody>
      </p:sp>
      <p:sp>
        <p:nvSpPr>
          <p:cNvPr id="1048738" name="灯片编号占位符 1048737"/>
          <p:cNvSpPr>
            <a:spLocks noGrp="1"/>
          </p:cNvSpPr>
          <p:nvPr>
            <p:ph type="sldNum" sz="quarter" idx="4294967295"/>
          </p:nvPr>
        </p:nvSpPr>
        <p:spPr>
          <a:xfrm>
            <a:off x="64579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r"/>
            <a:fld id="{566ABCEB-ACFC-4714-9973-3DA970169C29}" type="slidenum">
              <a:rPr lang="zh-CN" altLang="en-US" sz="1200">
                <a:solidFill>
                  <a:srgbClr val="898989"/>
                </a:solidFill>
              </a:rPr>
              <a:pPr lvl="0" indent="-342900" algn="r"/>
              <a:t>‹#›</a:t>
            </a:fld>
            <a:endParaRPr lang="zh-CN" altLang="en-US" sz="1200">
              <a:solidFill>
                <a:srgbClr val="898989"/>
              </a:solidFill>
            </a:endParaRPr>
          </a:p>
        </p:txBody>
      </p:sp>
      <p:sp>
        <p:nvSpPr>
          <p:cNvPr id="1048737" name="页脚占位符 1048736"/>
          <p:cNvSpPr>
            <a:spLocks noGrp="1"/>
          </p:cNvSpPr>
          <p:nvPr>
            <p:ph type="ftr" sz="quarter" idx="4294967295"/>
          </p:nvPr>
        </p:nvSpPr>
        <p:spPr>
          <a:xfrm>
            <a:off x="3028950" y="6356350"/>
            <a:ext cx="30861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200">
              <a:solidFill>
                <a:srgbClr val="898989"/>
              </a:solidFill>
            </a:endParaRPr>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1049188" name="Title 1"/>
          <p:cNvSpPr>
            <a:spLocks noGrp="1"/>
          </p:cNvSpPr>
          <p:nvPr>
            <p:ph type="title"/>
          </p:nvPr>
        </p:nvSpPr>
        <p:spPr>
          <a:xfrm>
            <a:off x="623887" y="1709738"/>
            <a:ext cx="7886700" cy="2852737"/>
          </a:xfrm>
        </p:spPr>
        <p:txBody>
          <a:bodyPr anchor="b"/>
          <a:lstStyle>
            <a:lvl1pPr>
              <a:defRPr sz="6000"/>
            </a:lvl1pPr>
          </a:lstStyle>
          <a:p>
            <a:r>
              <a:rPr lang="en-US" altLang="zh-CN" smtClean="0"/>
              <a:t>单击此处编辑母版标题样式</a:t>
            </a:r>
            <a:endParaRPr lang="zh-CN" altLang="en-US"/>
          </a:p>
        </p:txBody>
      </p:sp>
      <p:sp>
        <p:nvSpPr>
          <p:cNvPr id="1049189" name="Text Placeholder 2"/>
          <p:cNvSpPr>
            <a:spLocks noGrp="1"/>
          </p:cNvSpPr>
          <p:nvPr>
            <p:ph type="body" idx="1"/>
          </p:nvPr>
        </p:nvSpPr>
        <p:spPr>
          <a:xfrm>
            <a:off x="623887"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ltLang="zh-CN" smtClean="0"/>
              <a:t>单击此处编辑母版文本样式</a:t>
            </a:r>
          </a:p>
        </p:txBody>
      </p:sp>
      <p:sp>
        <p:nvSpPr>
          <p:cNvPr id="1049181" name="日期占位符 1049180"/>
          <p:cNvSpPr>
            <a:spLocks noGrp="1"/>
          </p:cNvSpPr>
          <p:nvPr>
            <p:ph type="dt" sz="half" idx="4294967295"/>
          </p:nvPr>
        </p:nvSpPr>
        <p:spPr>
          <a:xfrm>
            <a:off x="6286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fld id="{566ABCEB-ACFC-4714-9973-3DA970169C29}" type="datetime1">
              <a:rPr lang="zh-CN" altLang="en-US" sz="1200">
                <a:solidFill>
                  <a:srgbClr val="898989"/>
                </a:solidFill>
              </a:rPr>
              <a:pPr lvl="0" indent="-342900"/>
              <a:t>2019/12/16</a:t>
            </a:fld>
            <a:endParaRPr lang="zh-CN" altLang="en-US" sz="1200">
              <a:solidFill>
                <a:srgbClr val="898989"/>
              </a:solidFill>
            </a:endParaRPr>
          </a:p>
        </p:txBody>
      </p:sp>
      <p:sp>
        <p:nvSpPr>
          <p:cNvPr id="1049183" name="灯片编号占位符 1049182"/>
          <p:cNvSpPr>
            <a:spLocks noGrp="1"/>
          </p:cNvSpPr>
          <p:nvPr>
            <p:ph type="sldNum" sz="quarter" idx="4294967295"/>
          </p:nvPr>
        </p:nvSpPr>
        <p:spPr>
          <a:xfrm>
            <a:off x="64579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r"/>
            <a:fld id="{566ABCEB-ACFC-4714-9973-3DA970169C29}" type="slidenum">
              <a:rPr lang="zh-CN" altLang="en-US" sz="1200">
                <a:solidFill>
                  <a:srgbClr val="898989"/>
                </a:solidFill>
              </a:rPr>
              <a:pPr lvl="0" indent="-342900" algn="r"/>
              <a:t>‹#›</a:t>
            </a:fld>
            <a:endParaRPr lang="zh-CN" altLang="en-US" sz="1200">
              <a:solidFill>
                <a:srgbClr val="898989"/>
              </a:solidFill>
            </a:endParaRPr>
          </a:p>
        </p:txBody>
      </p:sp>
      <p:sp>
        <p:nvSpPr>
          <p:cNvPr id="1049182" name="页脚占位符 1049181"/>
          <p:cNvSpPr>
            <a:spLocks noGrp="1"/>
          </p:cNvSpPr>
          <p:nvPr>
            <p:ph type="ftr" sz="quarter" idx="4294967295"/>
          </p:nvPr>
        </p:nvSpPr>
        <p:spPr>
          <a:xfrm>
            <a:off x="3028950" y="6356350"/>
            <a:ext cx="30861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200">
              <a:solidFill>
                <a:srgbClr val="898989"/>
              </a:solidFill>
            </a:endParaRPr>
          </a:p>
        </p:txBody>
      </p:sp>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1049190" name="Title 1"/>
          <p:cNvSpPr>
            <a:spLocks noGrp="1"/>
          </p:cNvSpPr>
          <p:nvPr>
            <p:ph type="title"/>
          </p:nvPr>
        </p:nvSpPr>
        <p:spPr/>
        <p:txBody>
          <a:bodyPr/>
          <a:lstStyle/>
          <a:p>
            <a:r>
              <a:rPr lang="en-US" altLang="zh-CN" smtClean="0"/>
              <a:t>单击此处编辑母版标题样式</a:t>
            </a:r>
            <a:endParaRPr lang="zh-CN" altLang="en-US"/>
          </a:p>
        </p:txBody>
      </p:sp>
      <p:sp>
        <p:nvSpPr>
          <p:cNvPr id="1049191" name="Content Placeholder 2"/>
          <p:cNvSpPr>
            <a:spLocks noGrp="1"/>
          </p:cNvSpPr>
          <p:nvPr>
            <p:ph sz="half" idx="1"/>
          </p:nvPr>
        </p:nvSpPr>
        <p:spPr>
          <a:xfrm>
            <a:off x="628650" y="1825625"/>
            <a:ext cx="3886200" cy="4351338"/>
          </a:xfrm>
        </p:spPr>
        <p:txBody>
          <a:bodyPr/>
          <a:lstStyle/>
          <a:p>
            <a:pPr lvl="0"/>
            <a:r>
              <a:rPr lang="en-US" altLang="zh-CN" smtClean="0"/>
              <a:t>单击此处编辑母版文本样式</a:t>
            </a:r>
          </a:p>
          <a:p>
            <a:pPr lvl="1"/>
            <a:r>
              <a:rPr lang="en-US" altLang="zh-CN" smtClean="0"/>
              <a:t>第二级</a:t>
            </a:r>
          </a:p>
          <a:p>
            <a:pPr lvl="2"/>
            <a:r>
              <a:rPr lang="en-US" altLang="zh-CN" smtClean="0"/>
              <a:t>第三级</a:t>
            </a:r>
          </a:p>
          <a:p>
            <a:pPr lvl="3"/>
            <a:r>
              <a:rPr lang="en-US" altLang="zh-CN" smtClean="0"/>
              <a:t>第四级</a:t>
            </a:r>
          </a:p>
          <a:p>
            <a:pPr lvl="4"/>
            <a:r>
              <a:rPr lang="en-US" altLang="zh-CN" smtClean="0"/>
              <a:t>第五级</a:t>
            </a:r>
          </a:p>
        </p:txBody>
      </p:sp>
      <p:sp>
        <p:nvSpPr>
          <p:cNvPr id="1049192" name="Content Placeholder 3"/>
          <p:cNvSpPr>
            <a:spLocks noGrp="1"/>
          </p:cNvSpPr>
          <p:nvPr>
            <p:ph sz="half" idx="2"/>
          </p:nvPr>
        </p:nvSpPr>
        <p:spPr>
          <a:xfrm>
            <a:off x="4629150" y="1825625"/>
            <a:ext cx="3886200" cy="4351338"/>
          </a:xfrm>
        </p:spPr>
        <p:txBody>
          <a:bodyPr/>
          <a:lstStyle/>
          <a:p>
            <a:pPr lvl="0"/>
            <a:r>
              <a:rPr lang="en-US" altLang="zh-CN" smtClean="0"/>
              <a:t>单击此处编辑母版文本样式</a:t>
            </a:r>
          </a:p>
          <a:p>
            <a:pPr lvl="1"/>
            <a:r>
              <a:rPr lang="en-US" altLang="zh-CN" smtClean="0"/>
              <a:t>第二级</a:t>
            </a:r>
          </a:p>
          <a:p>
            <a:pPr lvl="2"/>
            <a:r>
              <a:rPr lang="en-US" altLang="zh-CN" smtClean="0"/>
              <a:t>第三级</a:t>
            </a:r>
          </a:p>
          <a:p>
            <a:pPr lvl="3"/>
            <a:r>
              <a:rPr lang="en-US" altLang="zh-CN" smtClean="0"/>
              <a:t>第四级</a:t>
            </a:r>
          </a:p>
          <a:p>
            <a:pPr lvl="4"/>
            <a:r>
              <a:rPr lang="en-US" altLang="zh-CN" smtClean="0"/>
              <a:t>第五级</a:t>
            </a:r>
          </a:p>
        </p:txBody>
      </p:sp>
      <p:sp>
        <p:nvSpPr>
          <p:cNvPr id="1049181" name="日期占位符 1049180"/>
          <p:cNvSpPr>
            <a:spLocks noGrp="1"/>
          </p:cNvSpPr>
          <p:nvPr>
            <p:ph type="dt" sz="half" idx="4294967295"/>
          </p:nvPr>
        </p:nvSpPr>
        <p:spPr>
          <a:xfrm>
            <a:off x="6286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fld id="{566ABCEB-ACFC-4714-9973-3DA970169C29}" type="datetime1">
              <a:rPr lang="zh-CN" altLang="en-US" sz="1200">
                <a:solidFill>
                  <a:srgbClr val="898989"/>
                </a:solidFill>
              </a:rPr>
              <a:pPr lvl="0" indent="-342900"/>
              <a:t>2019/12/16</a:t>
            </a:fld>
            <a:endParaRPr lang="zh-CN" altLang="en-US" sz="1200">
              <a:solidFill>
                <a:srgbClr val="898989"/>
              </a:solidFill>
            </a:endParaRPr>
          </a:p>
        </p:txBody>
      </p:sp>
      <p:sp>
        <p:nvSpPr>
          <p:cNvPr id="1049183" name="灯片编号占位符 1049182"/>
          <p:cNvSpPr>
            <a:spLocks noGrp="1"/>
          </p:cNvSpPr>
          <p:nvPr>
            <p:ph type="sldNum" sz="quarter" idx="4294967295"/>
          </p:nvPr>
        </p:nvSpPr>
        <p:spPr>
          <a:xfrm>
            <a:off x="64579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r"/>
            <a:fld id="{566ABCEB-ACFC-4714-9973-3DA970169C29}" type="slidenum">
              <a:rPr lang="zh-CN" altLang="en-US" sz="1200">
                <a:solidFill>
                  <a:srgbClr val="898989"/>
                </a:solidFill>
              </a:rPr>
              <a:pPr lvl="0" indent="-342900" algn="r"/>
              <a:t>‹#›</a:t>
            </a:fld>
            <a:endParaRPr lang="zh-CN" altLang="en-US" sz="1200">
              <a:solidFill>
                <a:srgbClr val="898989"/>
              </a:solidFill>
            </a:endParaRPr>
          </a:p>
        </p:txBody>
      </p:sp>
      <p:sp>
        <p:nvSpPr>
          <p:cNvPr id="1049182" name="页脚占位符 1049181"/>
          <p:cNvSpPr>
            <a:spLocks noGrp="1"/>
          </p:cNvSpPr>
          <p:nvPr>
            <p:ph type="ftr" sz="quarter" idx="4294967295"/>
          </p:nvPr>
        </p:nvSpPr>
        <p:spPr>
          <a:xfrm>
            <a:off x="3028950" y="6356350"/>
            <a:ext cx="30861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200">
              <a:solidFill>
                <a:srgbClr val="898989"/>
              </a:solidFill>
            </a:endParaRPr>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1049193" name="Title 1"/>
          <p:cNvSpPr>
            <a:spLocks noGrp="1"/>
          </p:cNvSpPr>
          <p:nvPr>
            <p:ph type="title"/>
          </p:nvPr>
        </p:nvSpPr>
        <p:spPr>
          <a:xfrm>
            <a:off x="629841" y="365125"/>
            <a:ext cx="7886700" cy="1325563"/>
          </a:xfrm>
        </p:spPr>
        <p:txBody>
          <a:bodyPr/>
          <a:lstStyle/>
          <a:p>
            <a:r>
              <a:rPr lang="en-US" altLang="zh-CN" smtClean="0"/>
              <a:t>单击此处编辑母版标题样式</a:t>
            </a:r>
            <a:endParaRPr lang="zh-CN" altLang="en-US"/>
          </a:p>
        </p:txBody>
      </p:sp>
      <p:sp>
        <p:nvSpPr>
          <p:cNvPr id="1049194" name="Text Placeholder 2"/>
          <p:cNvSpPr>
            <a:spLocks noGrp="1"/>
          </p:cNvSpPr>
          <p:nvPr>
            <p:ph type="body" idx="1"/>
          </p:nvPr>
        </p:nvSpPr>
        <p:spPr>
          <a:xfrm>
            <a:off x="629841"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smtClean="0"/>
              <a:t>单击此处编辑母版文本样式</a:t>
            </a:r>
          </a:p>
        </p:txBody>
      </p:sp>
      <p:sp>
        <p:nvSpPr>
          <p:cNvPr id="1049195" name="Content Placeholder 3"/>
          <p:cNvSpPr>
            <a:spLocks noGrp="1"/>
          </p:cNvSpPr>
          <p:nvPr>
            <p:ph sz="half" idx="2"/>
          </p:nvPr>
        </p:nvSpPr>
        <p:spPr>
          <a:xfrm>
            <a:off x="629841" y="2505075"/>
            <a:ext cx="3868340" cy="3684588"/>
          </a:xfrm>
        </p:spPr>
        <p:txBody>
          <a:bodyPr/>
          <a:lstStyle/>
          <a:p>
            <a:pPr lvl="0"/>
            <a:r>
              <a:rPr lang="en-US" altLang="zh-CN" smtClean="0"/>
              <a:t>单击此处编辑母版文本样式</a:t>
            </a:r>
          </a:p>
          <a:p>
            <a:pPr lvl="1"/>
            <a:r>
              <a:rPr lang="en-US" altLang="zh-CN" smtClean="0"/>
              <a:t>第二级</a:t>
            </a:r>
          </a:p>
          <a:p>
            <a:pPr lvl="2"/>
            <a:r>
              <a:rPr lang="en-US" altLang="zh-CN" smtClean="0"/>
              <a:t>第三级</a:t>
            </a:r>
          </a:p>
          <a:p>
            <a:pPr lvl="3"/>
            <a:r>
              <a:rPr lang="en-US" altLang="zh-CN" smtClean="0"/>
              <a:t>第四级</a:t>
            </a:r>
          </a:p>
          <a:p>
            <a:pPr lvl="4"/>
            <a:r>
              <a:rPr lang="en-US" altLang="zh-CN" smtClean="0"/>
              <a:t>第五级</a:t>
            </a:r>
          </a:p>
        </p:txBody>
      </p:sp>
      <p:sp>
        <p:nvSpPr>
          <p:cNvPr id="1049196"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smtClean="0"/>
              <a:t>单击此处编辑母版文本样式</a:t>
            </a:r>
          </a:p>
        </p:txBody>
      </p:sp>
      <p:sp>
        <p:nvSpPr>
          <p:cNvPr id="1049197" name="Content Placeholder 5"/>
          <p:cNvSpPr>
            <a:spLocks noGrp="1"/>
          </p:cNvSpPr>
          <p:nvPr>
            <p:ph sz="quarter" idx="4"/>
          </p:nvPr>
        </p:nvSpPr>
        <p:spPr>
          <a:xfrm>
            <a:off x="4629150" y="2505075"/>
            <a:ext cx="3887391" cy="3684588"/>
          </a:xfrm>
        </p:spPr>
        <p:txBody>
          <a:bodyPr/>
          <a:lstStyle/>
          <a:p>
            <a:pPr lvl="0"/>
            <a:r>
              <a:rPr lang="en-US" altLang="zh-CN" smtClean="0"/>
              <a:t>单击此处编辑母版文本样式</a:t>
            </a:r>
          </a:p>
          <a:p>
            <a:pPr lvl="1"/>
            <a:r>
              <a:rPr lang="en-US" altLang="zh-CN" smtClean="0"/>
              <a:t>第二级</a:t>
            </a:r>
          </a:p>
          <a:p>
            <a:pPr lvl="2"/>
            <a:r>
              <a:rPr lang="en-US" altLang="zh-CN" smtClean="0"/>
              <a:t>第三级</a:t>
            </a:r>
          </a:p>
          <a:p>
            <a:pPr lvl="3"/>
            <a:r>
              <a:rPr lang="en-US" altLang="zh-CN" smtClean="0"/>
              <a:t>第四级</a:t>
            </a:r>
          </a:p>
          <a:p>
            <a:pPr lvl="4"/>
            <a:r>
              <a:rPr lang="en-US" altLang="zh-CN" smtClean="0"/>
              <a:t>第五级</a:t>
            </a:r>
          </a:p>
        </p:txBody>
      </p:sp>
      <p:sp>
        <p:nvSpPr>
          <p:cNvPr id="1049181" name="日期占位符 1049180"/>
          <p:cNvSpPr>
            <a:spLocks noGrp="1"/>
          </p:cNvSpPr>
          <p:nvPr>
            <p:ph type="dt" sz="half" idx="4294967295"/>
          </p:nvPr>
        </p:nvSpPr>
        <p:spPr>
          <a:xfrm>
            <a:off x="6286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fld id="{566ABCEB-ACFC-4714-9973-3DA970169C29}" type="datetime1">
              <a:rPr lang="zh-CN" altLang="en-US" sz="1200">
                <a:solidFill>
                  <a:srgbClr val="898989"/>
                </a:solidFill>
              </a:rPr>
              <a:pPr lvl="0" indent="-342900"/>
              <a:t>2019/12/16</a:t>
            </a:fld>
            <a:endParaRPr lang="zh-CN" altLang="en-US" sz="1200">
              <a:solidFill>
                <a:srgbClr val="898989"/>
              </a:solidFill>
            </a:endParaRPr>
          </a:p>
        </p:txBody>
      </p:sp>
      <p:sp>
        <p:nvSpPr>
          <p:cNvPr id="1049183" name="灯片编号占位符 1049182"/>
          <p:cNvSpPr>
            <a:spLocks noGrp="1"/>
          </p:cNvSpPr>
          <p:nvPr>
            <p:ph type="sldNum" sz="quarter" idx="4294967295"/>
          </p:nvPr>
        </p:nvSpPr>
        <p:spPr>
          <a:xfrm>
            <a:off x="64579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r"/>
            <a:fld id="{566ABCEB-ACFC-4714-9973-3DA970169C29}" type="slidenum">
              <a:rPr lang="zh-CN" altLang="en-US" sz="1200">
                <a:solidFill>
                  <a:srgbClr val="898989"/>
                </a:solidFill>
              </a:rPr>
              <a:pPr lvl="0" indent="-342900" algn="r"/>
              <a:t>‹#›</a:t>
            </a:fld>
            <a:endParaRPr lang="zh-CN" altLang="en-US" sz="1200">
              <a:solidFill>
                <a:srgbClr val="898989"/>
              </a:solidFill>
            </a:endParaRPr>
          </a:p>
        </p:txBody>
      </p:sp>
      <p:sp>
        <p:nvSpPr>
          <p:cNvPr id="1049182" name="页脚占位符 1049181"/>
          <p:cNvSpPr>
            <a:spLocks noGrp="1"/>
          </p:cNvSpPr>
          <p:nvPr>
            <p:ph type="ftr" sz="quarter" idx="4294967295"/>
          </p:nvPr>
        </p:nvSpPr>
        <p:spPr>
          <a:xfrm>
            <a:off x="3028950" y="6356350"/>
            <a:ext cx="30861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200">
              <a:solidFill>
                <a:srgbClr val="898989"/>
              </a:solidFill>
            </a:endParaRPr>
          </a:p>
        </p:txBody>
      </p:sp>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1049198" name="Title 1"/>
          <p:cNvSpPr>
            <a:spLocks noGrp="1"/>
          </p:cNvSpPr>
          <p:nvPr>
            <p:ph type="title"/>
          </p:nvPr>
        </p:nvSpPr>
        <p:spPr/>
        <p:txBody>
          <a:bodyPr/>
          <a:lstStyle/>
          <a:p>
            <a:r>
              <a:rPr lang="en-US" altLang="zh-CN" smtClean="0"/>
              <a:t>单击此处编辑母版标题样式</a:t>
            </a:r>
            <a:endParaRPr lang="zh-CN" altLang="en-US"/>
          </a:p>
        </p:txBody>
      </p:sp>
      <p:sp>
        <p:nvSpPr>
          <p:cNvPr id="1049181" name="日期占位符 1049180"/>
          <p:cNvSpPr>
            <a:spLocks noGrp="1"/>
          </p:cNvSpPr>
          <p:nvPr>
            <p:ph type="dt" sz="half" idx="4294967295"/>
          </p:nvPr>
        </p:nvSpPr>
        <p:spPr>
          <a:xfrm>
            <a:off x="6286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fld id="{566ABCEB-ACFC-4714-9973-3DA970169C29}" type="datetime1">
              <a:rPr lang="zh-CN" altLang="en-US" sz="1200">
                <a:solidFill>
                  <a:srgbClr val="898989"/>
                </a:solidFill>
              </a:rPr>
              <a:pPr lvl="0" indent="-342900"/>
              <a:t>2019/12/16</a:t>
            </a:fld>
            <a:endParaRPr lang="zh-CN" altLang="en-US" sz="1200">
              <a:solidFill>
                <a:srgbClr val="898989"/>
              </a:solidFill>
            </a:endParaRPr>
          </a:p>
        </p:txBody>
      </p:sp>
      <p:sp>
        <p:nvSpPr>
          <p:cNvPr id="1049183" name="灯片编号占位符 1049182"/>
          <p:cNvSpPr>
            <a:spLocks noGrp="1"/>
          </p:cNvSpPr>
          <p:nvPr>
            <p:ph type="sldNum" sz="quarter" idx="4294967295"/>
          </p:nvPr>
        </p:nvSpPr>
        <p:spPr>
          <a:xfrm>
            <a:off x="64579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r"/>
            <a:fld id="{566ABCEB-ACFC-4714-9973-3DA970169C29}" type="slidenum">
              <a:rPr lang="zh-CN" altLang="en-US" sz="1200">
                <a:solidFill>
                  <a:srgbClr val="898989"/>
                </a:solidFill>
              </a:rPr>
              <a:pPr lvl="0" indent="-342900" algn="r"/>
              <a:t>‹#›</a:t>
            </a:fld>
            <a:endParaRPr lang="zh-CN" altLang="en-US" sz="1200">
              <a:solidFill>
                <a:srgbClr val="898989"/>
              </a:solidFill>
            </a:endParaRPr>
          </a:p>
        </p:txBody>
      </p:sp>
      <p:sp>
        <p:nvSpPr>
          <p:cNvPr id="1049182" name="页脚占位符 1049181"/>
          <p:cNvSpPr>
            <a:spLocks noGrp="1"/>
          </p:cNvSpPr>
          <p:nvPr>
            <p:ph type="ftr" sz="quarter" idx="4294967295"/>
          </p:nvPr>
        </p:nvSpPr>
        <p:spPr>
          <a:xfrm>
            <a:off x="3028950" y="6356350"/>
            <a:ext cx="30861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200">
              <a:solidFill>
                <a:srgbClr val="898989"/>
              </a:solidFill>
            </a:endParaRPr>
          </a:p>
        </p:txBody>
      </p:sp>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1049181" name="日期占位符 1049180"/>
          <p:cNvSpPr>
            <a:spLocks noGrp="1"/>
          </p:cNvSpPr>
          <p:nvPr>
            <p:ph type="dt" sz="half" idx="4294967295"/>
          </p:nvPr>
        </p:nvSpPr>
        <p:spPr>
          <a:xfrm>
            <a:off x="6286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fld id="{566ABCEB-ACFC-4714-9973-3DA970169C29}" type="datetime1">
              <a:rPr lang="zh-CN" altLang="en-US" sz="1200">
                <a:solidFill>
                  <a:srgbClr val="898989"/>
                </a:solidFill>
              </a:rPr>
              <a:pPr lvl="0" indent="-342900"/>
              <a:t>2019/12/16</a:t>
            </a:fld>
            <a:endParaRPr lang="zh-CN" altLang="en-US" sz="1200">
              <a:solidFill>
                <a:srgbClr val="898989"/>
              </a:solidFill>
            </a:endParaRPr>
          </a:p>
        </p:txBody>
      </p:sp>
      <p:sp>
        <p:nvSpPr>
          <p:cNvPr id="1049183" name="灯片编号占位符 1049182"/>
          <p:cNvSpPr>
            <a:spLocks noGrp="1"/>
          </p:cNvSpPr>
          <p:nvPr>
            <p:ph type="sldNum" sz="quarter" idx="4294967295"/>
          </p:nvPr>
        </p:nvSpPr>
        <p:spPr>
          <a:xfrm>
            <a:off x="64579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r"/>
            <a:fld id="{566ABCEB-ACFC-4714-9973-3DA970169C29}" type="slidenum">
              <a:rPr lang="zh-CN" altLang="en-US" sz="1200">
                <a:solidFill>
                  <a:srgbClr val="898989"/>
                </a:solidFill>
              </a:rPr>
              <a:pPr lvl="0" indent="-342900" algn="r"/>
              <a:t>‹#›</a:t>
            </a:fld>
            <a:endParaRPr lang="zh-CN" altLang="en-US" sz="1200">
              <a:solidFill>
                <a:srgbClr val="898989"/>
              </a:solidFill>
            </a:endParaRPr>
          </a:p>
        </p:txBody>
      </p:sp>
      <p:sp>
        <p:nvSpPr>
          <p:cNvPr id="1049182" name="页脚占位符 1049181"/>
          <p:cNvSpPr>
            <a:spLocks noGrp="1"/>
          </p:cNvSpPr>
          <p:nvPr>
            <p:ph type="ftr" sz="quarter" idx="4294967295"/>
          </p:nvPr>
        </p:nvSpPr>
        <p:spPr>
          <a:xfrm>
            <a:off x="3028950" y="6356350"/>
            <a:ext cx="30861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200">
              <a:solidFill>
                <a:srgbClr val="898989"/>
              </a:solidFill>
            </a:endParaRPr>
          </a:p>
        </p:txBody>
      </p:sp>
    </p:spTree>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objTx" preserve="1">
  <p:cSld name="内容和标题">
    <p:spTree>
      <p:nvGrpSpPr>
        <p:cNvPr id="1" name=""/>
        <p:cNvGrpSpPr/>
        <p:nvPr/>
      </p:nvGrpSpPr>
      <p:grpSpPr>
        <a:xfrm>
          <a:off x="0" y="0"/>
          <a:ext cx="0" cy="0"/>
          <a:chOff x="0" y="0"/>
          <a:chExt cx="0" cy="0"/>
        </a:xfrm>
      </p:grpSpPr>
      <p:sp>
        <p:nvSpPr>
          <p:cNvPr id="1049199" name="Title 1"/>
          <p:cNvSpPr>
            <a:spLocks noGrp="1"/>
          </p:cNvSpPr>
          <p:nvPr>
            <p:ph type="title"/>
          </p:nvPr>
        </p:nvSpPr>
        <p:spPr>
          <a:xfrm>
            <a:off x="629841" y="457200"/>
            <a:ext cx="2949177" cy="1600200"/>
          </a:xfrm>
        </p:spPr>
        <p:txBody>
          <a:bodyPr anchor="b"/>
          <a:lstStyle>
            <a:lvl1pPr>
              <a:defRPr sz="3200"/>
            </a:lvl1pPr>
          </a:lstStyle>
          <a:p>
            <a:r>
              <a:rPr lang="en-US" altLang="zh-CN" smtClean="0"/>
              <a:t>单击此处编辑母版标题样式</a:t>
            </a:r>
            <a:endParaRPr lang="zh-CN" altLang="en-US"/>
          </a:p>
        </p:txBody>
      </p:sp>
      <p:sp>
        <p:nvSpPr>
          <p:cNvPr id="1049200" name="Text Placeholder 3"/>
          <p:cNvSpPr>
            <a:spLocks noGrp="1"/>
          </p:cNvSpPr>
          <p:nvPr>
            <p:ph type="body" sz="half" idx="2"/>
          </p:nvPr>
        </p:nvSpPr>
        <p:spPr>
          <a:xfrm>
            <a:off x="629841" y="2057400"/>
            <a:ext cx="294917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ltLang="zh-CN" smtClean="0"/>
              <a:t>单击此处编辑母版文本样式</a:t>
            </a:r>
          </a:p>
        </p:txBody>
      </p:sp>
      <p:sp>
        <p:nvSpPr>
          <p:cNvPr id="1049201" name="Content Placeholder 2"/>
          <p:cNvSpPr>
            <a:spLocks noGrp="1"/>
          </p:cNvSpPr>
          <p:nvPr>
            <p:ph idx="1"/>
          </p:nvPr>
        </p:nvSpPr>
        <p:spPr>
          <a:xfrm>
            <a:off x="3887391" y="987424"/>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ltLang="zh-CN" smtClean="0"/>
              <a:t>单击此处编辑母版文本样式</a:t>
            </a:r>
          </a:p>
          <a:p>
            <a:pPr lvl="1"/>
            <a:r>
              <a:rPr lang="en-US" altLang="zh-CN" smtClean="0"/>
              <a:t>第二级</a:t>
            </a:r>
          </a:p>
          <a:p>
            <a:pPr lvl="2"/>
            <a:r>
              <a:rPr lang="en-US" altLang="zh-CN" smtClean="0"/>
              <a:t>第三级</a:t>
            </a:r>
          </a:p>
          <a:p>
            <a:pPr lvl="3"/>
            <a:r>
              <a:rPr lang="en-US" altLang="zh-CN" smtClean="0"/>
              <a:t>第四级</a:t>
            </a:r>
          </a:p>
          <a:p>
            <a:pPr lvl="4"/>
            <a:r>
              <a:rPr lang="en-US" altLang="zh-CN" smtClean="0"/>
              <a:t>第五级</a:t>
            </a:r>
          </a:p>
        </p:txBody>
      </p:sp>
      <p:sp>
        <p:nvSpPr>
          <p:cNvPr id="1049181" name="日期占位符 1049180"/>
          <p:cNvSpPr>
            <a:spLocks noGrp="1"/>
          </p:cNvSpPr>
          <p:nvPr>
            <p:ph type="dt" sz="half" idx="4294967295"/>
          </p:nvPr>
        </p:nvSpPr>
        <p:spPr>
          <a:xfrm>
            <a:off x="6286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fld id="{566ABCEB-ACFC-4714-9973-3DA970169C29}" type="datetime1">
              <a:rPr lang="zh-CN" altLang="en-US" sz="1200">
                <a:solidFill>
                  <a:srgbClr val="898989"/>
                </a:solidFill>
              </a:rPr>
              <a:pPr lvl="0" indent="-342900"/>
              <a:t>2019/12/16</a:t>
            </a:fld>
            <a:endParaRPr lang="zh-CN" altLang="en-US" sz="1200">
              <a:solidFill>
                <a:srgbClr val="898989"/>
              </a:solidFill>
            </a:endParaRPr>
          </a:p>
        </p:txBody>
      </p:sp>
      <p:sp>
        <p:nvSpPr>
          <p:cNvPr id="1049183" name="灯片编号占位符 1049182"/>
          <p:cNvSpPr>
            <a:spLocks noGrp="1"/>
          </p:cNvSpPr>
          <p:nvPr>
            <p:ph type="sldNum" sz="quarter" idx="4294967295"/>
          </p:nvPr>
        </p:nvSpPr>
        <p:spPr>
          <a:xfrm>
            <a:off x="64579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r"/>
            <a:fld id="{566ABCEB-ACFC-4714-9973-3DA970169C29}" type="slidenum">
              <a:rPr lang="zh-CN" altLang="en-US" sz="1200">
                <a:solidFill>
                  <a:srgbClr val="898989"/>
                </a:solidFill>
              </a:rPr>
              <a:pPr lvl="0" indent="-342900" algn="r"/>
              <a:t>‹#›</a:t>
            </a:fld>
            <a:endParaRPr lang="zh-CN" altLang="en-US" sz="1200">
              <a:solidFill>
                <a:srgbClr val="898989"/>
              </a:solidFill>
            </a:endParaRPr>
          </a:p>
        </p:txBody>
      </p:sp>
      <p:sp>
        <p:nvSpPr>
          <p:cNvPr id="1049182" name="页脚占位符 1049181"/>
          <p:cNvSpPr>
            <a:spLocks noGrp="1"/>
          </p:cNvSpPr>
          <p:nvPr>
            <p:ph type="ftr" sz="quarter" idx="4294967295"/>
          </p:nvPr>
        </p:nvSpPr>
        <p:spPr>
          <a:xfrm>
            <a:off x="3028950" y="6356350"/>
            <a:ext cx="30861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200">
              <a:solidFill>
                <a:srgbClr val="898989"/>
              </a:solidFill>
            </a:endParaRPr>
          </a:p>
        </p:txBody>
      </p:sp>
    </p:spTree>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picTx" preserve="1">
  <p:cSld name="图片和标题">
    <p:spTree>
      <p:nvGrpSpPr>
        <p:cNvPr id="1" name=""/>
        <p:cNvGrpSpPr/>
        <p:nvPr/>
      </p:nvGrpSpPr>
      <p:grpSpPr>
        <a:xfrm>
          <a:off x="0" y="0"/>
          <a:ext cx="0" cy="0"/>
          <a:chOff x="0" y="0"/>
          <a:chExt cx="0" cy="0"/>
        </a:xfrm>
      </p:grpSpPr>
      <p:sp>
        <p:nvSpPr>
          <p:cNvPr id="1049202" name="Title 1"/>
          <p:cNvSpPr>
            <a:spLocks noGrp="1"/>
          </p:cNvSpPr>
          <p:nvPr>
            <p:ph type="title"/>
          </p:nvPr>
        </p:nvSpPr>
        <p:spPr>
          <a:xfrm>
            <a:off x="629841" y="457200"/>
            <a:ext cx="2949177" cy="1600200"/>
          </a:xfrm>
        </p:spPr>
        <p:txBody>
          <a:bodyPr anchor="b"/>
          <a:lstStyle>
            <a:lvl1pPr>
              <a:defRPr sz="3200"/>
            </a:lvl1pPr>
          </a:lstStyle>
          <a:p>
            <a:r>
              <a:rPr lang="en-US" altLang="zh-CN" smtClean="0"/>
              <a:t>单击此处编辑母版标题样式</a:t>
            </a:r>
            <a:endParaRPr lang="zh-CN" altLang="en-US"/>
          </a:p>
        </p:txBody>
      </p:sp>
      <p:sp>
        <p:nvSpPr>
          <p:cNvPr id="1049203" name="Text Placeholder 3"/>
          <p:cNvSpPr>
            <a:spLocks noGrp="1"/>
          </p:cNvSpPr>
          <p:nvPr>
            <p:ph type="body" sz="half" idx="2"/>
          </p:nvPr>
        </p:nvSpPr>
        <p:spPr>
          <a:xfrm>
            <a:off x="629841" y="2057400"/>
            <a:ext cx="294917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ltLang="zh-CN" smtClean="0"/>
              <a:t>单击此处编辑母版文本样式</a:t>
            </a:r>
          </a:p>
        </p:txBody>
      </p:sp>
      <p:sp>
        <p:nvSpPr>
          <p:cNvPr id="1049204" name="Picture Placeholder 2"/>
          <p:cNvSpPr>
            <a:spLocks noGrp="1"/>
          </p:cNvSpPr>
          <p:nvPr>
            <p:ph type="pic" idx="1"/>
          </p:nvPr>
        </p:nvSpPr>
        <p:spPr>
          <a:xfrm>
            <a:off x="3887391" y="987424"/>
            <a:ext cx="4629150" cy="4873625"/>
          </a:xfrm>
        </p:spPr>
        <p:txBody>
          <a:bodyPr/>
          <a:lstStyle>
            <a:lvl1pPr marL="0" indent="0">
              <a:buNone/>
              <a:defRPr sz="3200"/>
            </a:lvl1pPr>
            <a:lvl2pPr marL="457200" indent="0">
              <a:buNone/>
              <a:defRPr sz="2800"/>
            </a:lvl2pPr>
            <a:lvl3pPr marL="914400" indent="0">
              <a:buNone/>
              <a:defRPr sz="20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1049181" name="日期占位符 1049180"/>
          <p:cNvSpPr>
            <a:spLocks noGrp="1"/>
          </p:cNvSpPr>
          <p:nvPr>
            <p:ph type="dt" sz="half" idx="4294967295"/>
          </p:nvPr>
        </p:nvSpPr>
        <p:spPr>
          <a:xfrm>
            <a:off x="6286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fld id="{566ABCEB-ACFC-4714-9973-3DA970169C29}" type="datetime1">
              <a:rPr lang="zh-CN" altLang="en-US" sz="1200">
                <a:solidFill>
                  <a:srgbClr val="898989"/>
                </a:solidFill>
              </a:rPr>
              <a:pPr lvl="0" indent="-342900"/>
              <a:t>2019/12/16</a:t>
            </a:fld>
            <a:endParaRPr lang="zh-CN" altLang="en-US" sz="1200">
              <a:solidFill>
                <a:srgbClr val="898989"/>
              </a:solidFill>
            </a:endParaRPr>
          </a:p>
        </p:txBody>
      </p:sp>
      <p:sp>
        <p:nvSpPr>
          <p:cNvPr id="1049183" name="灯片编号占位符 1049182"/>
          <p:cNvSpPr>
            <a:spLocks noGrp="1"/>
          </p:cNvSpPr>
          <p:nvPr>
            <p:ph type="sldNum" sz="quarter" idx="4294967295"/>
          </p:nvPr>
        </p:nvSpPr>
        <p:spPr>
          <a:xfrm>
            <a:off x="64579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r"/>
            <a:fld id="{566ABCEB-ACFC-4714-9973-3DA970169C29}" type="slidenum">
              <a:rPr lang="zh-CN" altLang="en-US" sz="1200">
                <a:solidFill>
                  <a:srgbClr val="898989"/>
                </a:solidFill>
              </a:rPr>
              <a:pPr lvl="0" indent="-342900" algn="r"/>
              <a:t>‹#›</a:t>
            </a:fld>
            <a:endParaRPr lang="zh-CN" altLang="en-US" sz="1200">
              <a:solidFill>
                <a:srgbClr val="898989"/>
              </a:solidFill>
            </a:endParaRPr>
          </a:p>
        </p:txBody>
      </p:sp>
      <p:sp>
        <p:nvSpPr>
          <p:cNvPr id="1049182" name="页脚占位符 1049181"/>
          <p:cNvSpPr>
            <a:spLocks noGrp="1"/>
          </p:cNvSpPr>
          <p:nvPr>
            <p:ph type="ftr" sz="quarter" idx="4294967295"/>
          </p:nvPr>
        </p:nvSpPr>
        <p:spPr>
          <a:xfrm>
            <a:off x="3028950" y="6356350"/>
            <a:ext cx="30861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200">
              <a:solidFill>
                <a:srgbClr val="898989"/>
              </a:solidFill>
            </a:endParaRPr>
          </a:p>
        </p:txBody>
      </p:sp>
    </p:spTree>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1049205" name="Title 1"/>
          <p:cNvSpPr>
            <a:spLocks noGrp="1"/>
          </p:cNvSpPr>
          <p:nvPr>
            <p:ph type="title"/>
          </p:nvPr>
        </p:nvSpPr>
        <p:spPr/>
        <p:txBody>
          <a:bodyPr/>
          <a:lstStyle/>
          <a:p>
            <a:r>
              <a:rPr lang="en-US" altLang="zh-CN" smtClean="0"/>
              <a:t>单击此处编辑母版标题样式</a:t>
            </a:r>
            <a:endParaRPr lang="zh-CN" altLang="en-US"/>
          </a:p>
        </p:txBody>
      </p:sp>
      <p:sp>
        <p:nvSpPr>
          <p:cNvPr id="1049206" name="Vertical Text Placeholder 2"/>
          <p:cNvSpPr>
            <a:spLocks noGrp="1"/>
          </p:cNvSpPr>
          <p:nvPr>
            <p:ph type="body" orient="vert" idx="1"/>
          </p:nvPr>
        </p:nvSpPr>
        <p:spPr/>
        <p:txBody>
          <a:bodyPr vert="eaVert"/>
          <a:lstStyle/>
          <a:p>
            <a:pPr lvl="0"/>
            <a:r>
              <a:rPr lang="en-US" altLang="zh-CN" smtClean="0"/>
              <a:t>单击此处编辑母版文本样式</a:t>
            </a:r>
          </a:p>
          <a:p>
            <a:pPr lvl="1"/>
            <a:r>
              <a:rPr lang="en-US" altLang="zh-CN" smtClean="0"/>
              <a:t>第二级</a:t>
            </a:r>
          </a:p>
          <a:p>
            <a:pPr lvl="2"/>
            <a:r>
              <a:rPr lang="en-US" altLang="zh-CN" smtClean="0"/>
              <a:t>第三级</a:t>
            </a:r>
          </a:p>
          <a:p>
            <a:pPr lvl="3"/>
            <a:r>
              <a:rPr lang="en-US" altLang="zh-CN" smtClean="0"/>
              <a:t>第四级</a:t>
            </a:r>
          </a:p>
          <a:p>
            <a:pPr lvl="4"/>
            <a:r>
              <a:rPr lang="en-US" altLang="zh-CN" smtClean="0"/>
              <a:t>第五级</a:t>
            </a:r>
          </a:p>
        </p:txBody>
      </p:sp>
      <p:sp>
        <p:nvSpPr>
          <p:cNvPr id="1049181" name="日期占位符 1049180"/>
          <p:cNvSpPr>
            <a:spLocks noGrp="1"/>
          </p:cNvSpPr>
          <p:nvPr>
            <p:ph type="dt" sz="half" idx="4294967295"/>
          </p:nvPr>
        </p:nvSpPr>
        <p:spPr>
          <a:xfrm>
            <a:off x="6286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fld id="{566ABCEB-ACFC-4714-9973-3DA970169C29}" type="datetime1">
              <a:rPr lang="zh-CN" altLang="en-US" sz="1200">
                <a:solidFill>
                  <a:srgbClr val="898989"/>
                </a:solidFill>
              </a:rPr>
              <a:pPr lvl="0" indent="-342900"/>
              <a:t>2019/12/16</a:t>
            </a:fld>
            <a:endParaRPr lang="zh-CN" altLang="en-US" sz="1200">
              <a:solidFill>
                <a:srgbClr val="898989"/>
              </a:solidFill>
            </a:endParaRPr>
          </a:p>
        </p:txBody>
      </p:sp>
      <p:sp>
        <p:nvSpPr>
          <p:cNvPr id="1049183" name="灯片编号占位符 1049182"/>
          <p:cNvSpPr>
            <a:spLocks noGrp="1"/>
          </p:cNvSpPr>
          <p:nvPr>
            <p:ph type="sldNum" sz="quarter" idx="4294967295"/>
          </p:nvPr>
        </p:nvSpPr>
        <p:spPr>
          <a:xfrm>
            <a:off x="64579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r"/>
            <a:fld id="{566ABCEB-ACFC-4714-9973-3DA970169C29}" type="slidenum">
              <a:rPr lang="zh-CN" altLang="en-US" sz="1200">
                <a:solidFill>
                  <a:srgbClr val="898989"/>
                </a:solidFill>
              </a:rPr>
              <a:pPr lvl="0" indent="-342900" algn="r"/>
              <a:t>‹#›</a:t>
            </a:fld>
            <a:endParaRPr lang="zh-CN" altLang="en-US" sz="1200">
              <a:solidFill>
                <a:srgbClr val="898989"/>
              </a:solidFill>
            </a:endParaRPr>
          </a:p>
        </p:txBody>
      </p:sp>
      <p:sp>
        <p:nvSpPr>
          <p:cNvPr id="1049182" name="页脚占位符 1049181"/>
          <p:cNvSpPr>
            <a:spLocks noGrp="1"/>
          </p:cNvSpPr>
          <p:nvPr>
            <p:ph type="ftr" sz="quarter" idx="4294967295"/>
          </p:nvPr>
        </p:nvSpPr>
        <p:spPr>
          <a:xfrm>
            <a:off x="3028950" y="6356350"/>
            <a:ext cx="30861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200">
              <a:solidFill>
                <a:srgbClr val="898989"/>
              </a:solidFill>
            </a:endParaRPr>
          </a:p>
        </p:txBody>
      </p:sp>
    </p:spTree>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1049207" name="Vertical Title 1"/>
          <p:cNvSpPr>
            <a:spLocks noGrp="1"/>
          </p:cNvSpPr>
          <p:nvPr>
            <p:ph type="title" orient="vert"/>
          </p:nvPr>
        </p:nvSpPr>
        <p:spPr>
          <a:xfrm>
            <a:off x="6543675" y="365125"/>
            <a:ext cx="1971675" cy="5811838"/>
          </a:xfrm>
        </p:spPr>
        <p:txBody>
          <a:bodyPr vert="eaVert"/>
          <a:lstStyle/>
          <a:p>
            <a:r>
              <a:rPr lang="en-US" altLang="zh-CN" smtClean="0"/>
              <a:t>单击此处编辑母版标题样式</a:t>
            </a:r>
            <a:endParaRPr lang="zh-CN" altLang="en-US"/>
          </a:p>
        </p:txBody>
      </p:sp>
      <p:sp>
        <p:nvSpPr>
          <p:cNvPr id="1049208" name="Vertical Text Placeholder 2"/>
          <p:cNvSpPr>
            <a:spLocks noGrp="1"/>
          </p:cNvSpPr>
          <p:nvPr>
            <p:ph type="body" orient="vert" idx="1"/>
          </p:nvPr>
        </p:nvSpPr>
        <p:spPr>
          <a:xfrm>
            <a:off x="628650" y="365125"/>
            <a:ext cx="5800725" cy="5811838"/>
          </a:xfrm>
        </p:spPr>
        <p:txBody>
          <a:bodyPr vert="eaVert"/>
          <a:lstStyle/>
          <a:p>
            <a:pPr lvl="0"/>
            <a:r>
              <a:rPr lang="en-US" altLang="zh-CN" smtClean="0"/>
              <a:t>单击此处编辑母版文本样式</a:t>
            </a:r>
          </a:p>
          <a:p>
            <a:pPr lvl="1"/>
            <a:r>
              <a:rPr lang="en-US" altLang="zh-CN" smtClean="0"/>
              <a:t>第二级</a:t>
            </a:r>
          </a:p>
          <a:p>
            <a:pPr lvl="2"/>
            <a:r>
              <a:rPr lang="en-US" altLang="zh-CN" smtClean="0"/>
              <a:t>第三级</a:t>
            </a:r>
          </a:p>
          <a:p>
            <a:pPr lvl="3"/>
            <a:r>
              <a:rPr lang="en-US" altLang="zh-CN" smtClean="0"/>
              <a:t>第四级</a:t>
            </a:r>
          </a:p>
          <a:p>
            <a:pPr lvl="4"/>
            <a:r>
              <a:rPr lang="en-US" altLang="zh-CN" smtClean="0"/>
              <a:t>第五级</a:t>
            </a:r>
          </a:p>
        </p:txBody>
      </p:sp>
      <p:sp>
        <p:nvSpPr>
          <p:cNvPr id="1049181" name="日期占位符 1049180"/>
          <p:cNvSpPr>
            <a:spLocks noGrp="1"/>
          </p:cNvSpPr>
          <p:nvPr>
            <p:ph type="dt" sz="half" idx="4294967295"/>
          </p:nvPr>
        </p:nvSpPr>
        <p:spPr>
          <a:xfrm>
            <a:off x="6286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fld id="{566ABCEB-ACFC-4714-9973-3DA970169C29}" type="datetime1">
              <a:rPr lang="zh-CN" altLang="en-US" sz="1200">
                <a:solidFill>
                  <a:srgbClr val="898989"/>
                </a:solidFill>
              </a:rPr>
              <a:pPr lvl="0" indent="-342900"/>
              <a:t>2019/12/16</a:t>
            </a:fld>
            <a:endParaRPr lang="zh-CN" altLang="en-US" sz="1200">
              <a:solidFill>
                <a:srgbClr val="898989"/>
              </a:solidFill>
            </a:endParaRPr>
          </a:p>
        </p:txBody>
      </p:sp>
      <p:sp>
        <p:nvSpPr>
          <p:cNvPr id="1049183" name="灯片编号占位符 1049182"/>
          <p:cNvSpPr>
            <a:spLocks noGrp="1"/>
          </p:cNvSpPr>
          <p:nvPr>
            <p:ph type="sldNum" sz="quarter" idx="4294967295"/>
          </p:nvPr>
        </p:nvSpPr>
        <p:spPr>
          <a:xfrm>
            <a:off x="64579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r"/>
            <a:fld id="{566ABCEB-ACFC-4714-9973-3DA970169C29}" type="slidenum">
              <a:rPr lang="zh-CN" altLang="en-US" sz="1200">
                <a:solidFill>
                  <a:srgbClr val="898989"/>
                </a:solidFill>
              </a:rPr>
              <a:pPr lvl="0" indent="-342900" algn="r"/>
              <a:t>‹#›</a:t>
            </a:fld>
            <a:endParaRPr lang="zh-CN" altLang="en-US" sz="1200">
              <a:solidFill>
                <a:srgbClr val="898989"/>
              </a:solidFill>
            </a:endParaRPr>
          </a:p>
        </p:txBody>
      </p:sp>
      <p:sp>
        <p:nvSpPr>
          <p:cNvPr id="1049182" name="页脚占位符 1049181"/>
          <p:cNvSpPr>
            <a:spLocks noGrp="1"/>
          </p:cNvSpPr>
          <p:nvPr>
            <p:ph type="ftr" sz="quarter" idx="4294967295"/>
          </p:nvPr>
        </p:nvSpPr>
        <p:spPr>
          <a:xfrm>
            <a:off x="3028950" y="6356350"/>
            <a:ext cx="30861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200">
              <a:solidFill>
                <a:srgbClr val="898989"/>
              </a:solidFill>
            </a:endParaRPr>
          </a:p>
        </p:txBody>
      </p:sp>
    </p:spTree>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1049215" name="Title 1"/>
          <p:cNvSpPr>
            <a:spLocks noGrp="1"/>
          </p:cNvSpPr>
          <p:nvPr>
            <p:ph type="ctrTitle"/>
          </p:nvPr>
        </p:nvSpPr>
        <p:spPr>
          <a:xfrm>
            <a:off x="1143000" y="1122363"/>
            <a:ext cx="6858000" cy="2387600"/>
          </a:xfrm>
        </p:spPr>
        <p:txBody>
          <a:bodyPr anchor="b"/>
          <a:lstStyle>
            <a:lvl1pPr>
              <a:defRPr sz="6000"/>
            </a:lvl1pPr>
          </a:lstStyle>
          <a:p>
            <a:r>
              <a:rPr lang="en-US" altLang="zh-CN" smtClean="0"/>
              <a:t>单击此处编辑母版标题样式</a:t>
            </a:r>
            <a:endParaRPr lang="zh-CN" altLang="en-US"/>
          </a:p>
        </p:txBody>
      </p:sp>
      <p:sp>
        <p:nvSpPr>
          <p:cNvPr id="1049216"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ltLang="zh-CN" smtClean="0"/>
              <a:t>单击此处编辑母版副标题样式</a:t>
            </a:r>
            <a:endParaRPr lang="zh-CN" altLang="en-US"/>
          </a:p>
        </p:txBody>
      </p:sp>
      <p:sp>
        <p:nvSpPr>
          <p:cNvPr id="1049212" name="日期占位符 1049211"/>
          <p:cNvSpPr>
            <a:spLocks noGrp="1"/>
          </p:cNvSpPr>
          <p:nvPr>
            <p:ph type="dt" sz="half" idx="4294967295"/>
          </p:nvPr>
        </p:nvSpPr>
        <p:spPr>
          <a:xfrm>
            <a:off x="6286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fld id="{566ABCEB-ACFC-4714-9973-3DA970169C29}" type="datetime1">
              <a:rPr lang="zh-CN" altLang="en-US" sz="1200">
                <a:solidFill>
                  <a:srgbClr val="898989"/>
                </a:solidFill>
              </a:rPr>
              <a:pPr lvl="0" indent="-342900"/>
              <a:t>2019/12/16</a:t>
            </a:fld>
            <a:endParaRPr lang="zh-CN" altLang="en-US" sz="1200">
              <a:solidFill>
                <a:srgbClr val="898989"/>
              </a:solidFill>
            </a:endParaRPr>
          </a:p>
        </p:txBody>
      </p:sp>
      <p:sp>
        <p:nvSpPr>
          <p:cNvPr id="1049214" name="灯片编号占位符 1049213"/>
          <p:cNvSpPr>
            <a:spLocks noGrp="1"/>
          </p:cNvSpPr>
          <p:nvPr>
            <p:ph type="sldNum" sz="quarter" idx="4294967295"/>
          </p:nvPr>
        </p:nvSpPr>
        <p:spPr>
          <a:xfrm>
            <a:off x="64579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r"/>
            <a:fld id="{566ABCEB-ACFC-4714-9973-3DA970169C29}" type="slidenum">
              <a:rPr lang="zh-CN" altLang="en-US" sz="1200">
                <a:solidFill>
                  <a:srgbClr val="898989"/>
                </a:solidFill>
              </a:rPr>
              <a:pPr lvl="0" indent="-342900" algn="r"/>
              <a:t>‹#›</a:t>
            </a:fld>
            <a:endParaRPr lang="zh-CN" altLang="en-US" sz="1200">
              <a:solidFill>
                <a:srgbClr val="898989"/>
              </a:solidFill>
            </a:endParaRPr>
          </a:p>
        </p:txBody>
      </p:sp>
      <p:sp>
        <p:nvSpPr>
          <p:cNvPr id="1049213" name="页脚占位符 1049212"/>
          <p:cNvSpPr>
            <a:spLocks noGrp="1"/>
          </p:cNvSpPr>
          <p:nvPr>
            <p:ph type="ftr" sz="quarter" idx="4294967295"/>
          </p:nvPr>
        </p:nvSpPr>
        <p:spPr>
          <a:xfrm>
            <a:off x="3028950" y="6356350"/>
            <a:ext cx="30861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200">
              <a:solidFill>
                <a:srgbClr val="898989"/>
              </a:solidFill>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和标题">
    <p:spTree>
      <p:nvGrpSpPr>
        <p:cNvPr id="1" name=""/>
        <p:cNvGrpSpPr/>
        <p:nvPr/>
      </p:nvGrpSpPr>
      <p:grpSpPr>
        <a:xfrm>
          <a:off x="0" y="0"/>
          <a:ext cx="0" cy="0"/>
          <a:chOff x="0" y="0"/>
          <a:chExt cx="0" cy="0"/>
        </a:xfrm>
      </p:grpSpPr>
      <p:sp>
        <p:nvSpPr>
          <p:cNvPr id="1048758" name="Title 1"/>
          <p:cNvSpPr>
            <a:spLocks noGrp="1"/>
          </p:cNvSpPr>
          <p:nvPr>
            <p:ph type="title"/>
          </p:nvPr>
        </p:nvSpPr>
        <p:spPr>
          <a:xfrm>
            <a:off x="629841" y="457200"/>
            <a:ext cx="2949177" cy="1600200"/>
          </a:xfrm>
        </p:spPr>
        <p:txBody>
          <a:bodyPr anchor="b"/>
          <a:lstStyle>
            <a:lvl1pPr>
              <a:defRPr sz="3200"/>
            </a:lvl1pPr>
          </a:lstStyle>
          <a:p>
            <a:r>
              <a:rPr lang="en-US" altLang="zh-CN" smtClean="0"/>
              <a:t>单击此处编辑母版标题样式</a:t>
            </a:r>
            <a:endParaRPr lang="zh-CN" altLang="en-US"/>
          </a:p>
        </p:txBody>
      </p:sp>
      <p:sp>
        <p:nvSpPr>
          <p:cNvPr id="1048759" name="Text Placeholder 3"/>
          <p:cNvSpPr>
            <a:spLocks noGrp="1"/>
          </p:cNvSpPr>
          <p:nvPr>
            <p:ph type="body" sz="half" idx="2"/>
          </p:nvPr>
        </p:nvSpPr>
        <p:spPr>
          <a:xfrm>
            <a:off x="629841" y="2057400"/>
            <a:ext cx="294917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ltLang="zh-CN" smtClean="0"/>
              <a:t>单击此处编辑母版文本样式</a:t>
            </a:r>
          </a:p>
        </p:txBody>
      </p:sp>
      <p:sp>
        <p:nvSpPr>
          <p:cNvPr id="1048760" name="Picture Placeholder 2"/>
          <p:cNvSpPr>
            <a:spLocks noGrp="1"/>
          </p:cNvSpPr>
          <p:nvPr>
            <p:ph type="pic" idx="1"/>
          </p:nvPr>
        </p:nvSpPr>
        <p:spPr>
          <a:xfrm>
            <a:off x="3887391" y="987424"/>
            <a:ext cx="4629150" cy="4873625"/>
          </a:xfrm>
        </p:spPr>
        <p:txBody>
          <a:bodyPr/>
          <a:lstStyle>
            <a:lvl1pPr marL="0" indent="0">
              <a:buNone/>
              <a:defRPr sz="3200"/>
            </a:lvl1pPr>
            <a:lvl2pPr marL="457200" indent="0">
              <a:buNone/>
              <a:defRPr sz="2800"/>
            </a:lvl2pPr>
            <a:lvl3pPr marL="914400" indent="0">
              <a:buNone/>
              <a:defRPr sz="20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1048736" name="日期占位符 1048735"/>
          <p:cNvSpPr>
            <a:spLocks noGrp="1"/>
          </p:cNvSpPr>
          <p:nvPr>
            <p:ph type="dt" sz="half" idx="4294967295"/>
          </p:nvPr>
        </p:nvSpPr>
        <p:spPr>
          <a:xfrm>
            <a:off x="6286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fld id="{566ABCEB-ACFC-4714-9973-3DA970169C29}" type="datetime1">
              <a:rPr lang="zh-CN" altLang="en-US" sz="1200">
                <a:solidFill>
                  <a:srgbClr val="898989"/>
                </a:solidFill>
              </a:rPr>
              <a:pPr lvl="0" indent="-342900"/>
              <a:t>2019/12/16</a:t>
            </a:fld>
            <a:endParaRPr lang="zh-CN" altLang="en-US" sz="1200">
              <a:solidFill>
                <a:srgbClr val="898989"/>
              </a:solidFill>
            </a:endParaRPr>
          </a:p>
        </p:txBody>
      </p:sp>
      <p:sp>
        <p:nvSpPr>
          <p:cNvPr id="1048738" name="灯片编号占位符 1048737"/>
          <p:cNvSpPr>
            <a:spLocks noGrp="1"/>
          </p:cNvSpPr>
          <p:nvPr>
            <p:ph type="sldNum" sz="quarter" idx="4294967295"/>
          </p:nvPr>
        </p:nvSpPr>
        <p:spPr>
          <a:xfrm>
            <a:off x="64579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r"/>
            <a:fld id="{566ABCEB-ACFC-4714-9973-3DA970169C29}" type="slidenum">
              <a:rPr lang="zh-CN" altLang="en-US" sz="1200">
                <a:solidFill>
                  <a:srgbClr val="898989"/>
                </a:solidFill>
              </a:rPr>
              <a:pPr lvl="0" indent="-342900" algn="r"/>
              <a:t>‹#›</a:t>
            </a:fld>
            <a:endParaRPr lang="zh-CN" altLang="en-US" sz="1200">
              <a:solidFill>
                <a:srgbClr val="898989"/>
              </a:solidFill>
            </a:endParaRPr>
          </a:p>
        </p:txBody>
      </p:sp>
      <p:sp>
        <p:nvSpPr>
          <p:cNvPr id="1048737" name="页脚占位符 1048736"/>
          <p:cNvSpPr>
            <a:spLocks noGrp="1"/>
          </p:cNvSpPr>
          <p:nvPr>
            <p:ph type="ftr" sz="quarter" idx="4294967295"/>
          </p:nvPr>
        </p:nvSpPr>
        <p:spPr>
          <a:xfrm>
            <a:off x="3028950" y="6356350"/>
            <a:ext cx="30861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200">
              <a:solidFill>
                <a:srgbClr val="898989"/>
              </a:solidFill>
            </a:endParaRPr>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1049217" name="Title 1"/>
          <p:cNvSpPr>
            <a:spLocks noGrp="1"/>
          </p:cNvSpPr>
          <p:nvPr>
            <p:ph type="title"/>
          </p:nvPr>
        </p:nvSpPr>
        <p:spPr/>
        <p:txBody>
          <a:bodyPr/>
          <a:lstStyle/>
          <a:p>
            <a:r>
              <a:rPr lang="en-US" altLang="zh-CN" smtClean="0"/>
              <a:t>单击此处编辑母版标题样式</a:t>
            </a:r>
            <a:endParaRPr lang="zh-CN" altLang="en-US"/>
          </a:p>
        </p:txBody>
      </p:sp>
      <p:sp>
        <p:nvSpPr>
          <p:cNvPr id="1049218" name="Content Placeholder 2"/>
          <p:cNvSpPr>
            <a:spLocks noGrp="1"/>
          </p:cNvSpPr>
          <p:nvPr>
            <p:ph idx="1"/>
          </p:nvPr>
        </p:nvSpPr>
        <p:spPr/>
        <p:txBody>
          <a:bodyPr/>
          <a:lstStyle/>
          <a:p>
            <a:pPr lvl="0"/>
            <a:r>
              <a:rPr lang="en-US" altLang="zh-CN" smtClean="0"/>
              <a:t>单击此处编辑母版文本样式</a:t>
            </a:r>
          </a:p>
          <a:p>
            <a:pPr lvl="1"/>
            <a:r>
              <a:rPr lang="en-US" altLang="zh-CN" smtClean="0"/>
              <a:t>第二级</a:t>
            </a:r>
          </a:p>
          <a:p>
            <a:pPr lvl="2"/>
            <a:r>
              <a:rPr lang="en-US" altLang="zh-CN" smtClean="0"/>
              <a:t>第三级</a:t>
            </a:r>
          </a:p>
          <a:p>
            <a:pPr lvl="3"/>
            <a:r>
              <a:rPr lang="en-US" altLang="zh-CN" smtClean="0"/>
              <a:t>第四级</a:t>
            </a:r>
          </a:p>
          <a:p>
            <a:pPr lvl="4"/>
            <a:r>
              <a:rPr lang="en-US" altLang="zh-CN" smtClean="0"/>
              <a:t>第五级</a:t>
            </a:r>
          </a:p>
        </p:txBody>
      </p:sp>
      <p:sp>
        <p:nvSpPr>
          <p:cNvPr id="1049212" name="日期占位符 1049211"/>
          <p:cNvSpPr>
            <a:spLocks noGrp="1"/>
          </p:cNvSpPr>
          <p:nvPr>
            <p:ph type="dt" sz="half" idx="4294967295"/>
          </p:nvPr>
        </p:nvSpPr>
        <p:spPr>
          <a:xfrm>
            <a:off x="6286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fld id="{566ABCEB-ACFC-4714-9973-3DA970169C29}" type="datetime1">
              <a:rPr lang="zh-CN" altLang="en-US" sz="1200">
                <a:solidFill>
                  <a:srgbClr val="898989"/>
                </a:solidFill>
              </a:rPr>
              <a:pPr lvl="0" indent="-342900"/>
              <a:t>2019/12/16</a:t>
            </a:fld>
            <a:endParaRPr lang="zh-CN" altLang="en-US" sz="1200">
              <a:solidFill>
                <a:srgbClr val="898989"/>
              </a:solidFill>
            </a:endParaRPr>
          </a:p>
        </p:txBody>
      </p:sp>
      <p:sp>
        <p:nvSpPr>
          <p:cNvPr id="1049214" name="灯片编号占位符 1049213"/>
          <p:cNvSpPr>
            <a:spLocks noGrp="1"/>
          </p:cNvSpPr>
          <p:nvPr>
            <p:ph type="sldNum" sz="quarter" idx="4294967295"/>
          </p:nvPr>
        </p:nvSpPr>
        <p:spPr>
          <a:xfrm>
            <a:off x="64579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r"/>
            <a:fld id="{566ABCEB-ACFC-4714-9973-3DA970169C29}" type="slidenum">
              <a:rPr lang="zh-CN" altLang="en-US" sz="1200">
                <a:solidFill>
                  <a:srgbClr val="898989"/>
                </a:solidFill>
              </a:rPr>
              <a:pPr lvl="0" indent="-342900" algn="r"/>
              <a:t>‹#›</a:t>
            </a:fld>
            <a:endParaRPr lang="zh-CN" altLang="en-US" sz="1200">
              <a:solidFill>
                <a:srgbClr val="898989"/>
              </a:solidFill>
            </a:endParaRPr>
          </a:p>
        </p:txBody>
      </p:sp>
      <p:sp>
        <p:nvSpPr>
          <p:cNvPr id="1049213" name="页脚占位符 1049212"/>
          <p:cNvSpPr>
            <a:spLocks noGrp="1"/>
          </p:cNvSpPr>
          <p:nvPr>
            <p:ph type="ftr" sz="quarter" idx="4294967295"/>
          </p:nvPr>
        </p:nvSpPr>
        <p:spPr>
          <a:xfrm>
            <a:off x="3028950" y="6356350"/>
            <a:ext cx="30861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200">
              <a:solidFill>
                <a:srgbClr val="898989"/>
              </a:solidFill>
            </a:endParaRPr>
          </a:p>
        </p:txBody>
      </p:sp>
    </p:spTree>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1049219" name="Title 1"/>
          <p:cNvSpPr>
            <a:spLocks noGrp="1"/>
          </p:cNvSpPr>
          <p:nvPr>
            <p:ph type="title"/>
          </p:nvPr>
        </p:nvSpPr>
        <p:spPr>
          <a:xfrm>
            <a:off x="623887" y="1709738"/>
            <a:ext cx="7886700" cy="2852737"/>
          </a:xfrm>
        </p:spPr>
        <p:txBody>
          <a:bodyPr anchor="b"/>
          <a:lstStyle>
            <a:lvl1pPr>
              <a:defRPr sz="6000"/>
            </a:lvl1pPr>
          </a:lstStyle>
          <a:p>
            <a:r>
              <a:rPr lang="en-US" altLang="zh-CN" smtClean="0"/>
              <a:t>单击此处编辑母版标题样式</a:t>
            </a:r>
            <a:endParaRPr lang="zh-CN" altLang="en-US"/>
          </a:p>
        </p:txBody>
      </p:sp>
      <p:sp>
        <p:nvSpPr>
          <p:cNvPr id="1049220" name="Text Placeholder 2"/>
          <p:cNvSpPr>
            <a:spLocks noGrp="1"/>
          </p:cNvSpPr>
          <p:nvPr>
            <p:ph type="body" idx="1"/>
          </p:nvPr>
        </p:nvSpPr>
        <p:spPr>
          <a:xfrm>
            <a:off x="623887"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ltLang="zh-CN" smtClean="0"/>
              <a:t>单击此处编辑母版文本样式</a:t>
            </a:r>
          </a:p>
        </p:txBody>
      </p:sp>
      <p:sp>
        <p:nvSpPr>
          <p:cNvPr id="1049212" name="日期占位符 1049211"/>
          <p:cNvSpPr>
            <a:spLocks noGrp="1"/>
          </p:cNvSpPr>
          <p:nvPr>
            <p:ph type="dt" sz="half" idx="4294967295"/>
          </p:nvPr>
        </p:nvSpPr>
        <p:spPr>
          <a:xfrm>
            <a:off x="6286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fld id="{566ABCEB-ACFC-4714-9973-3DA970169C29}" type="datetime1">
              <a:rPr lang="zh-CN" altLang="en-US" sz="1200">
                <a:solidFill>
                  <a:srgbClr val="898989"/>
                </a:solidFill>
              </a:rPr>
              <a:pPr lvl="0" indent="-342900"/>
              <a:t>2019/12/16</a:t>
            </a:fld>
            <a:endParaRPr lang="zh-CN" altLang="en-US" sz="1200">
              <a:solidFill>
                <a:srgbClr val="898989"/>
              </a:solidFill>
            </a:endParaRPr>
          </a:p>
        </p:txBody>
      </p:sp>
      <p:sp>
        <p:nvSpPr>
          <p:cNvPr id="1049214" name="灯片编号占位符 1049213"/>
          <p:cNvSpPr>
            <a:spLocks noGrp="1"/>
          </p:cNvSpPr>
          <p:nvPr>
            <p:ph type="sldNum" sz="quarter" idx="4294967295"/>
          </p:nvPr>
        </p:nvSpPr>
        <p:spPr>
          <a:xfrm>
            <a:off x="64579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r"/>
            <a:fld id="{566ABCEB-ACFC-4714-9973-3DA970169C29}" type="slidenum">
              <a:rPr lang="zh-CN" altLang="en-US" sz="1200">
                <a:solidFill>
                  <a:srgbClr val="898989"/>
                </a:solidFill>
              </a:rPr>
              <a:pPr lvl="0" indent="-342900" algn="r"/>
              <a:t>‹#›</a:t>
            </a:fld>
            <a:endParaRPr lang="zh-CN" altLang="en-US" sz="1200">
              <a:solidFill>
                <a:srgbClr val="898989"/>
              </a:solidFill>
            </a:endParaRPr>
          </a:p>
        </p:txBody>
      </p:sp>
      <p:sp>
        <p:nvSpPr>
          <p:cNvPr id="1049213" name="页脚占位符 1049212"/>
          <p:cNvSpPr>
            <a:spLocks noGrp="1"/>
          </p:cNvSpPr>
          <p:nvPr>
            <p:ph type="ftr" sz="quarter" idx="4294967295"/>
          </p:nvPr>
        </p:nvSpPr>
        <p:spPr>
          <a:xfrm>
            <a:off x="3028950" y="6356350"/>
            <a:ext cx="30861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200">
              <a:solidFill>
                <a:srgbClr val="898989"/>
              </a:solidFill>
            </a:endParaRPr>
          </a:p>
        </p:txBody>
      </p:sp>
    </p:spTree>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1049221" name="Title 1"/>
          <p:cNvSpPr>
            <a:spLocks noGrp="1"/>
          </p:cNvSpPr>
          <p:nvPr>
            <p:ph type="title"/>
          </p:nvPr>
        </p:nvSpPr>
        <p:spPr/>
        <p:txBody>
          <a:bodyPr/>
          <a:lstStyle/>
          <a:p>
            <a:r>
              <a:rPr lang="en-US" altLang="zh-CN" smtClean="0"/>
              <a:t>单击此处编辑母版标题样式</a:t>
            </a:r>
            <a:endParaRPr lang="zh-CN" altLang="en-US"/>
          </a:p>
        </p:txBody>
      </p:sp>
      <p:sp>
        <p:nvSpPr>
          <p:cNvPr id="1049222" name="Content Placeholder 2"/>
          <p:cNvSpPr>
            <a:spLocks noGrp="1"/>
          </p:cNvSpPr>
          <p:nvPr>
            <p:ph sz="half" idx="1"/>
          </p:nvPr>
        </p:nvSpPr>
        <p:spPr>
          <a:xfrm>
            <a:off x="628650" y="1825625"/>
            <a:ext cx="3886200" cy="4351338"/>
          </a:xfrm>
        </p:spPr>
        <p:txBody>
          <a:bodyPr/>
          <a:lstStyle/>
          <a:p>
            <a:pPr lvl="0"/>
            <a:r>
              <a:rPr lang="en-US" altLang="zh-CN" smtClean="0"/>
              <a:t>单击此处编辑母版文本样式</a:t>
            </a:r>
          </a:p>
          <a:p>
            <a:pPr lvl="1"/>
            <a:r>
              <a:rPr lang="en-US" altLang="zh-CN" smtClean="0"/>
              <a:t>第二级</a:t>
            </a:r>
          </a:p>
          <a:p>
            <a:pPr lvl="2"/>
            <a:r>
              <a:rPr lang="en-US" altLang="zh-CN" smtClean="0"/>
              <a:t>第三级</a:t>
            </a:r>
          </a:p>
          <a:p>
            <a:pPr lvl="3"/>
            <a:r>
              <a:rPr lang="en-US" altLang="zh-CN" smtClean="0"/>
              <a:t>第四级</a:t>
            </a:r>
          </a:p>
          <a:p>
            <a:pPr lvl="4"/>
            <a:r>
              <a:rPr lang="en-US" altLang="zh-CN" smtClean="0"/>
              <a:t>第五级</a:t>
            </a:r>
          </a:p>
        </p:txBody>
      </p:sp>
      <p:sp>
        <p:nvSpPr>
          <p:cNvPr id="1049223" name="Content Placeholder 3"/>
          <p:cNvSpPr>
            <a:spLocks noGrp="1"/>
          </p:cNvSpPr>
          <p:nvPr>
            <p:ph sz="half" idx="2"/>
          </p:nvPr>
        </p:nvSpPr>
        <p:spPr>
          <a:xfrm>
            <a:off x="4629150" y="1825625"/>
            <a:ext cx="3886200" cy="4351338"/>
          </a:xfrm>
        </p:spPr>
        <p:txBody>
          <a:bodyPr/>
          <a:lstStyle/>
          <a:p>
            <a:pPr lvl="0"/>
            <a:r>
              <a:rPr lang="en-US" altLang="zh-CN" smtClean="0"/>
              <a:t>单击此处编辑母版文本样式</a:t>
            </a:r>
          </a:p>
          <a:p>
            <a:pPr lvl="1"/>
            <a:r>
              <a:rPr lang="en-US" altLang="zh-CN" smtClean="0"/>
              <a:t>第二级</a:t>
            </a:r>
          </a:p>
          <a:p>
            <a:pPr lvl="2"/>
            <a:r>
              <a:rPr lang="en-US" altLang="zh-CN" smtClean="0"/>
              <a:t>第三级</a:t>
            </a:r>
          </a:p>
          <a:p>
            <a:pPr lvl="3"/>
            <a:r>
              <a:rPr lang="en-US" altLang="zh-CN" smtClean="0"/>
              <a:t>第四级</a:t>
            </a:r>
          </a:p>
          <a:p>
            <a:pPr lvl="4"/>
            <a:r>
              <a:rPr lang="en-US" altLang="zh-CN" smtClean="0"/>
              <a:t>第五级</a:t>
            </a:r>
          </a:p>
        </p:txBody>
      </p:sp>
      <p:sp>
        <p:nvSpPr>
          <p:cNvPr id="1049212" name="日期占位符 1049211"/>
          <p:cNvSpPr>
            <a:spLocks noGrp="1"/>
          </p:cNvSpPr>
          <p:nvPr>
            <p:ph type="dt" sz="half" idx="4294967295"/>
          </p:nvPr>
        </p:nvSpPr>
        <p:spPr>
          <a:xfrm>
            <a:off x="6286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fld id="{566ABCEB-ACFC-4714-9973-3DA970169C29}" type="datetime1">
              <a:rPr lang="zh-CN" altLang="en-US" sz="1200">
                <a:solidFill>
                  <a:srgbClr val="898989"/>
                </a:solidFill>
              </a:rPr>
              <a:pPr lvl="0" indent="-342900"/>
              <a:t>2019/12/16</a:t>
            </a:fld>
            <a:endParaRPr lang="zh-CN" altLang="en-US" sz="1200">
              <a:solidFill>
                <a:srgbClr val="898989"/>
              </a:solidFill>
            </a:endParaRPr>
          </a:p>
        </p:txBody>
      </p:sp>
      <p:sp>
        <p:nvSpPr>
          <p:cNvPr id="1049214" name="灯片编号占位符 1049213"/>
          <p:cNvSpPr>
            <a:spLocks noGrp="1"/>
          </p:cNvSpPr>
          <p:nvPr>
            <p:ph type="sldNum" sz="quarter" idx="4294967295"/>
          </p:nvPr>
        </p:nvSpPr>
        <p:spPr>
          <a:xfrm>
            <a:off x="64579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r"/>
            <a:fld id="{566ABCEB-ACFC-4714-9973-3DA970169C29}" type="slidenum">
              <a:rPr lang="zh-CN" altLang="en-US" sz="1200">
                <a:solidFill>
                  <a:srgbClr val="898989"/>
                </a:solidFill>
              </a:rPr>
              <a:pPr lvl="0" indent="-342900" algn="r"/>
              <a:t>‹#›</a:t>
            </a:fld>
            <a:endParaRPr lang="zh-CN" altLang="en-US" sz="1200">
              <a:solidFill>
                <a:srgbClr val="898989"/>
              </a:solidFill>
            </a:endParaRPr>
          </a:p>
        </p:txBody>
      </p:sp>
      <p:sp>
        <p:nvSpPr>
          <p:cNvPr id="1049213" name="页脚占位符 1049212"/>
          <p:cNvSpPr>
            <a:spLocks noGrp="1"/>
          </p:cNvSpPr>
          <p:nvPr>
            <p:ph type="ftr" sz="quarter" idx="4294967295"/>
          </p:nvPr>
        </p:nvSpPr>
        <p:spPr>
          <a:xfrm>
            <a:off x="3028950" y="6356350"/>
            <a:ext cx="30861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200">
              <a:solidFill>
                <a:srgbClr val="898989"/>
              </a:solidFill>
            </a:endParaRPr>
          </a:p>
        </p:txBody>
      </p:sp>
    </p:spTree>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1049224" name="Title 1"/>
          <p:cNvSpPr>
            <a:spLocks noGrp="1"/>
          </p:cNvSpPr>
          <p:nvPr>
            <p:ph type="title"/>
          </p:nvPr>
        </p:nvSpPr>
        <p:spPr>
          <a:xfrm>
            <a:off x="629841" y="365125"/>
            <a:ext cx="7886700" cy="1325563"/>
          </a:xfrm>
        </p:spPr>
        <p:txBody>
          <a:bodyPr/>
          <a:lstStyle/>
          <a:p>
            <a:r>
              <a:rPr lang="en-US" altLang="zh-CN" smtClean="0"/>
              <a:t>单击此处编辑母版标题样式</a:t>
            </a:r>
            <a:endParaRPr lang="zh-CN" altLang="en-US"/>
          </a:p>
        </p:txBody>
      </p:sp>
      <p:sp>
        <p:nvSpPr>
          <p:cNvPr id="1049225" name="Text Placeholder 2"/>
          <p:cNvSpPr>
            <a:spLocks noGrp="1"/>
          </p:cNvSpPr>
          <p:nvPr>
            <p:ph type="body" idx="1"/>
          </p:nvPr>
        </p:nvSpPr>
        <p:spPr>
          <a:xfrm>
            <a:off x="629841"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smtClean="0"/>
              <a:t>单击此处编辑母版文本样式</a:t>
            </a:r>
          </a:p>
        </p:txBody>
      </p:sp>
      <p:sp>
        <p:nvSpPr>
          <p:cNvPr id="1049226" name="Content Placeholder 3"/>
          <p:cNvSpPr>
            <a:spLocks noGrp="1"/>
          </p:cNvSpPr>
          <p:nvPr>
            <p:ph sz="half" idx="2"/>
          </p:nvPr>
        </p:nvSpPr>
        <p:spPr>
          <a:xfrm>
            <a:off x="629841" y="2505075"/>
            <a:ext cx="3868340" cy="3684588"/>
          </a:xfrm>
        </p:spPr>
        <p:txBody>
          <a:bodyPr/>
          <a:lstStyle/>
          <a:p>
            <a:pPr lvl="0"/>
            <a:r>
              <a:rPr lang="en-US" altLang="zh-CN" smtClean="0"/>
              <a:t>单击此处编辑母版文本样式</a:t>
            </a:r>
          </a:p>
          <a:p>
            <a:pPr lvl="1"/>
            <a:r>
              <a:rPr lang="en-US" altLang="zh-CN" smtClean="0"/>
              <a:t>第二级</a:t>
            </a:r>
          </a:p>
          <a:p>
            <a:pPr lvl="2"/>
            <a:r>
              <a:rPr lang="en-US" altLang="zh-CN" smtClean="0"/>
              <a:t>第三级</a:t>
            </a:r>
          </a:p>
          <a:p>
            <a:pPr lvl="3"/>
            <a:r>
              <a:rPr lang="en-US" altLang="zh-CN" smtClean="0"/>
              <a:t>第四级</a:t>
            </a:r>
          </a:p>
          <a:p>
            <a:pPr lvl="4"/>
            <a:r>
              <a:rPr lang="en-US" altLang="zh-CN" smtClean="0"/>
              <a:t>第五级</a:t>
            </a:r>
          </a:p>
        </p:txBody>
      </p:sp>
      <p:sp>
        <p:nvSpPr>
          <p:cNvPr id="1049227"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smtClean="0"/>
              <a:t>单击此处编辑母版文本样式</a:t>
            </a:r>
          </a:p>
        </p:txBody>
      </p:sp>
      <p:sp>
        <p:nvSpPr>
          <p:cNvPr id="1049228" name="Content Placeholder 5"/>
          <p:cNvSpPr>
            <a:spLocks noGrp="1"/>
          </p:cNvSpPr>
          <p:nvPr>
            <p:ph sz="quarter" idx="4"/>
          </p:nvPr>
        </p:nvSpPr>
        <p:spPr>
          <a:xfrm>
            <a:off x="4629150" y="2505075"/>
            <a:ext cx="3887391" cy="3684588"/>
          </a:xfrm>
        </p:spPr>
        <p:txBody>
          <a:bodyPr/>
          <a:lstStyle/>
          <a:p>
            <a:pPr lvl="0"/>
            <a:r>
              <a:rPr lang="en-US" altLang="zh-CN" smtClean="0"/>
              <a:t>单击此处编辑母版文本样式</a:t>
            </a:r>
          </a:p>
          <a:p>
            <a:pPr lvl="1"/>
            <a:r>
              <a:rPr lang="en-US" altLang="zh-CN" smtClean="0"/>
              <a:t>第二级</a:t>
            </a:r>
          </a:p>
          <a:p>
            <a:pPr lvl="2"/>
            <a:r>
              <a:rPr lang="en-US" altLang="zh-CN" smtClean="0"/>
              <a:t>第三级</a:t>
            </a:r>
          </a:p>
          <a:p>
            <a:pPr lvl="3"/>
            <a:r>
              <a:rPr lang="en-US" altLang="zh-CN" smtClean="0"/>
              <a:t>第四级</a:t>
            </a:r>
          </a:p>
          <a:p>
            <a:pPr lvl="4"/>
            <a:r>
              <a:rPr lang="en-US" altLang="zh-CN" smtClean="0"/>
              <a:t>第五级</a:t>
            </a:r>
          </a:p>
        </p:txBody>
      </p:sp>
      <p:sp>
        <p:nvSpPr>
          <p:cNvPr id="1049212" name="日期占位符 1049211"/>
          <p:cNvSpPr>
            <a:spLocks noGrp="1"/>
          </p:cNvSpPr>
          <p:nvPr>
            <p:ph type="dt" sz="half" idx="4294967295"/>
          </p:nvPr>
        </p:nvSpPr>
        <p:spPr>
          <a:xfrm>
            <a:off x="6286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fld id="{566ABCEB-ACFC-4714-9973-3DA970169C29}" type="datetime1">
              <a:rPr lang="zh-CN" altLang="en-US" sz="1200">
                <a:solidFill>
                  <a:srgbClr val="898989"/>
                </a:solidFill>
              </a:rPr>
              <a:pPr lvl="0" indent="-342900"/>
              <a:t>2019/12/16</a:t>
            </a:fld>
            <a:endParaRPr lang="zh-CN" altLang="en-US" sz="1200">
              <a:solidFill>
                <a:srgbClr val="898989"/>
              </a:solidFill>
            </a:endParaRPr>
          </a:p>
        </p:txBody>
      </p:sp>
      <p:sp>
        <p:nvSpPr>
          <p:cNvPr id="1049214" name="灯片编号占位符 1049213"/>
          <p:cNvSpPr>
            <a:spLocks noGrp="1"/>
          </p:cNvSpPr>
          <p:nvPr>
            <p:ph type="sldNum" sz="quarter" idx="4294967295"/>
          </p:nvPr>
        </p:nvSpPr>
        <p:spPr>
          <a:xfrm>
            <a:off x="64579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r"/>
            <a:fld id="{566ABCEB-ACFC-4714-9973-3DA970169C29}" type="slidenum">
              <a:rPr lang="zh-CN" altLang="en-US" sz="1200">
                <a:solidFill>
                  <a:srgbClr val="898989"/>
                </a:solidFill>
              </a:rPr>
              <a:pPr lvl="0" indent="-342900" algn="r"/>
              <a:t>‹#›</a:t>
            </a:fld>
            <a:endParaRPr lang="zh-CN" altLang="en-US" sz="1200">
              <a:solidFill>
                <a:srgbClr val="898989"/>
              </a:solidFill>
            </a:endParaRPr>
          </a:p>
        </p:txBody>
      </p:sp>
      <p:sp>
        <p:nvSpPr>
          <p:cNvPr id="1049213" name="页脚占位符 1049212"/>
          <p:cNvSpPr>
            <a:spLocks noGrp="1"/>
          </p:cNvSpPr>
          <p:nvPr>
            <p:ph type="ftr" sz="quarter" idx="4294967295"/>
          </p:nvPr>
        </p:nvSpPr>
        <p:spPr>
          <a:xfrm>
            <a:off x="3028950" y="6356350"/>
            <a:ext cx="30861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200">
              <a:solidFill>
                <a:srgbClr val="898989"/>
              </a:solidFill>
            </a:endParaRPr>
          </a:p>
        </p:txBody>
      </p:sp>
    </p:spTree>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1049229" name="Title 1"/>
          <p:cNvSpPr>
            <a:spLocks noGrp="1"/>
          </p:cNvSpPr>
          <p:nvPr>
            <p:ph type="title"/>
          </p:nvPr>
        </p:nvSpPr>
        <p:spPr/>
        <p:txBody>
          <a:bodyPr/>
          <a:lstStyle/>
          <a:p>
            <a:r>
              <a:rPr lang="en-US" altLang="zh-CN" smtClean="0"/>
              <a:t>单击此处编辑母版标题样式</a:t>
            </a:r>
            <a:endParaRPr lang="zh-CN" altLang="en-US"/>
          </a:p>
        </p:txBody>
      </p:sp>
      <p:sp>
        <p:nvSpPr>
          <p:cNvPr id="1049212" name="日期占位符 1049211"/>
          <p:cNvSpPr>
            <a:spLocks noGrp="1"/>
          </p:cNvSpPr>
          <p:nvPr>
            <p:ph type="dt" sz="half" idx="4294967295"/>
          </p:nvPr>
        </p:nvSpPr>
        <p:spPr>
          <a:xfrm>
            <a:off x="6286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fld id="{566ABCEB-ACFC-4714-9973-3DA970169C29}" type="datetime1">
              <a:rPr lang="zh-CN" altLang="en-US" sz="1200">
                <a:solidFill>
                  <a:srgbClr val="898989"/>
                </a:solidFill>
              </a:rPr>
              <a:pPr lvl="0" indent="-342900"/>
              <a:t>2019/12/16</a:t>
            </a:fld>
            <a:endParaRPr lang="zh-CN" altLang="en-US" sz="1200">
              <a:solidFill>
                <a:srgbClr val="898989"/>
              </a:solidFill>
            </a:endParaRPr>
          </a:p>
        </p:txBody>
      </p:sp>
      <p:sp>
        <p:nvSpPr>
          <p:cNvPr id="1049214" name="灯片编号占位符 1049213"/>
          <p:cNvSpPr>
            <a:spLocks noGrp="1"/>
          </p:cNvSpPr>
          <p:nvPr>
            <p:ph type="sldNum" sz="quarter" idx="4294967295"/>
          </p:nvPr>
        </p:nvSpPr>
        <p:spPr>
          <a:xfrm>
            <a:off x="64579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r"/>
            <a:fld id="{566ABCEB-ACFC-4714-9973-3DA970169C29}" type="slidenum">
              <a:rPr lang="zh-CN" altLang="en-US" sz="1200">
                <a:solidFill>
                  <a:srgbClr val="898989"/>
                </a:solidFill>
              </a:rPr>
              <a:pPr lvl="0" indent="-342900" algn="r"/>
              <a:t>‹#›</a:t>
            </a:fld>
            <a:endParaRPr lang="zh-CN" altLang="en-US" sz="1200">
              <a:solidFill>
                <a:srgbClr val="898989"/>
              </a:solidFill>
            </a:endParaRPr>
          </a:p>
        </p:txBody>
      </p:sp>
      <p:sp>
        <p:nvSpPr>
          <p:cNvPr id="1049213" name="页脚占位符 1049212"/>
          <p:cNvSpPr>
            <a:spLocks noGrp="1"/>
          </p:cNvSpPr>
          <p:nvPr>
            <p:ph type="ftr" sz="quarter" idx="4294967295"/>
          </p:nvPr>
        </p:nvSpPr>
        <p:spPr>
          <a:xfrm>
            <a:off x="3028950" y="6356350"/>
            <a:ext cx="30861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200">
              <a:solidFill>
                <a:srgbClr val="898989"/>
              </a:solidFill>
            </a:endParaRPr>
          </a:p>
        </p:txBody>
      </p:sp>
    </p:spTree>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1049212" name="日期占位符 1049211"/>
          <p:cNvSpPr>
            <a:spLocks noGrp="1"/>
          </p:cNvSpPr>
          <p:nvPr>
            <p:ph type="dt" sz="half" idx="4294967295"/>
          </p:nvPr>
        </p:nvSpPr>
        <p:spPr>
          <a:xfrm>
            <a:off x="6286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fld id="{566ABCEB-ACFC-4714-9973-3DA970169C29}" type="datetime1">
              <a:rPr lang="zh-CN" altLang="en-US" sz="1200">
                <a:solidFill>
                  <a:srgbClr val="898989"/>
                </a:solidFill>
              </a:rPr>
              <a:pPr lvl="0" indent="-342900"/>
              <a:t>2019/12/16</a:t>
            </a:fld>
            <a:endParaRPr lang="zh-CN" altLang="en-US" sz="1200">
              <a:solidFill>
                <a:srgbClr val="898989"/>
              </a:solidFill>
            </a:endParaRPr>
          </a:p>
        </p:txBody>
      </p:sp>
      <p:sp>
        <p:nvSpPr>
          <p:cNvPr id="1049214" name="灯片编号占位符 1049213"/>
          <p:cNvSpPr>
            <a:spLocks noGrp="1"/>
          </p:cNvSpPr>
          <p:nvPr>
            <p:ph type="sldNum" sz="quarter" idx="4294967295"/>
          </p:nvPr>
        </p:nvSpPr>
        <p:spPr>
          <a:xfrm>
            <a:off x="64579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r"/>
            <a:fld id="{566ABCEB-ACFC-4714-9973-3DA970169C29}" type="slidenum">
              <a:rPr lang="zh-CN" altLang="en-US" sz="1200">
                <a:solidFill>
                  <a:srgbClr val="898989"/>
                </a:solidFill>
              </a:rPr>
              <a:pPr lvl="0" indent="-342900" algn="r"/>
              <a:t>‹#›</a:t>
            </a:fld>
            <a:endParaRPr lang="zh-CN" altLang="en-US" sz="1200">
              <a:solidFill>
                <a:srgbClr val="898989"/>
              </a:solidFill>
            </a:endParaRPr>
          </a:p>
        </p:txBody>
      </p:sp>
      <p:sp>
        <p:nvSpPr>
          <p:cNvPr id="1049213" name="页脚占位符 1049212"/>
          <p:cNvSpPr>
            <a:spLocks noGrp="1"/>
          </p:cNvSpPr>
          <p:nvPr>
            <p:ph type="ftr" sz="quarter" idx="4294967295"/>
          </p:nvPr>
        </p:nvSpPr>
        <p:spPr>
          <a:xfrm>
            <a:off x="3028950" y="6356350"/>
            <a:ext cx="30861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200">
              <a:solidFill>
                <a:srgbClr val="898989"/>
              </a:solidFill>
            </a:endParaRPr>
          </a:p>
        </p:txBody>
      </p:sp>
    </p:spTree>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objTx" preserve="1">
  <p:cSld name="内容和标题">
    <p:spTree>
      <p:nvGrpSpPr>
        <p:cNvPr id="1" name=""/>
        <p:cNvGrpSpPr/>
        <p:nvPr/>
      </p:nvGrpSpPr>
      <p:grpSpPr>
        <a:xfrm>
          <a:off x="0" y="0"/>
          <a:ext cx="0" cy="0"/>
          <a:chOff x="0" y="0"/>
          <a:chExt cx="0" cy="0"/>
        </a:xfrm>
      </p:grpSpPr>
      <p:sp>
        <p:nvSpPr>
          <p:cNvPr id="1049230" name="Title 1"/>
          <p:cNvSpPr>
            <a:spLocks noGrp="1"/>
          </p:cNvSpPr>
          <p:nvPr>
            <p:ph type="title"/>
          </p:nvPr>
        </p:nvSpPr>
        <p:spPr>
          <a:xfrm>
            <a:off x="629841" y="457200"/>
            <a:ext cx="2949177" cy="1600200"/>
          </a:xfrm>
        </p:spPr>
        <p:txBody>
          <a:bodyPr anchor="b"/>
          <a:lstStyle>
            <a:lvl1pPr>
              <a:defRPr sz="3200"/>
            </a:lvl1pPr>
          </a:lstStyle>
          <a:p>
            <a:r>
              <a:rPr lang="en-US" altLang="zh-CN" smtClean="0"/>
              <a:t>单击此处编辑母版标题样式</a:t>
            </a:r>
            <a:endParaRPr lang="zh-CN" altLang="en-US"/>
          </a:p>
        </p:txBody>
      </p:sp>
      <p:sp>
        <p:nvSpPr>
          <p:cNvPr id="1049231" name="Text Placeholder 3"/>
          <p:cNvSpPr>
            <a:spLocks noGrp="1"/>
          </p:cNvSpPr>
          <p:nvPr>
            <p:ph type="body" sz="half" idx="2"/>
          </p:nvPr>
        </p:nvSpPr>
        <p:spPr>
          <a:xfrm>
            <a:off x="629841" y="2057400"/>
            <a:ext cx="294917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ltLang="zh-CN" smtClean="0"/>
              <a:t>单击此处编辑母版文本样式</a:t>
            </a:r>
          </a:p>
        </p:txBody>
      </p:sp>
      <p:sp>
        <p:nvSpPr>
          <p:cNvPr id="1049232" name="Content Placeholder 2"/>
          <p:cNvSpPr>
            <a:spLocks noGrp="1"/>
          </p:cNvSpPr>
          <p:nvPr>
            <p:ph idx="1"/>
          </p:nvPr>
        </p:nvSpPr>
        <p:spPr>
          <a:xfrm>
            <a:off x="3887391" y="987424"/>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ltLang="zh-CN" smtClean="0"/>
              <a:t>单击此处编辑母版文本样式</a:t>
            </a:r>
          </a:p>
          <a:p>
            <a:pPr lvl="1"/>
            <a:r>
              <a:rPr lang="en-US" altLang="zh-CN" smtClean="0"/>
              <a:t>第二级</a:t>
            </a:r>
          </a:p>
          <a:p>
            <a:pPr lvl="2"/>
            <a:r>
              <a:rPr lang="en-US" altLang="zh-CN" smtClean="0"/>
              <a:t>第三级</a:t>
            </a:r>
          </a:p>
          <a:p>
            <a:pPr lvl="3"/>
            <a:r>
              <a:rPr lang="en-US" altLang="zh-CN" smtClean="0"/>
              <a:t>第四级</a:t>
            </a:r>
          </a:p>
          <a:p>
            <a:pPr lvl="4"/>
            <a:r>
              <a:rPr lang="en-US" altLang="zh-CN" smtClean="0"/>
              <a:t>第五级</a:t>
            </a:r>
          </a:p>
        </p:txBody>
      </p:sp>
      <p:sp>
        <p:nvSpPr>
          <p:cNvPr id="1049212" name="日期占位符 1049211"/>
          <p:cNvSpPr>
            <a:spLocks noGrp="1"/>
          </p:cNvSpPr>
          <p:nvPr>
            <p:ph type="dt" sz="half" idx="4294967295"/>
          </p:nvPr>
        </p:nvSpPr>
        <p:spPr>
          <a:xfrm>
            <a:off x="6286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fld id="{566ABCEB-ACFC-4714-9973-3DA970169C29}" type="datetime1">
              <a:rPr lang="zh-CN" altLang="en-US" sz="1200">
                <a:solidFill>
                  <a:srgbClr val="898989"/>
                </a:solidFill>
              </a:rPr>
              <a:pPr lvl="0" indent="-342900"/>
              <a:t>2019/12/16</a:t>
            </a:fld>
            <a:endParaRPr lang="zh-CN" altLang="en-US" sz="1200">
              <a:solidFill>
                <a:srgbClr val="898989"/>
              </a:solidFill>
            </a:endParaRPr>
          </a:p>
        </p:txBody>
      </p:sp>
      <p:sp>
        <p:nvSpPr>
          <p:cNvPr id="1049214" name="灯片编号占位符 1049213"/>
          <p:cNvSpPr>
            <a:spLocks noGrp="1"/>
          </p:cNvSpPr>
          <p:nvPr>
            <p:ph type="sldNum" sz="quarter" idx="4294967295"/>
          </p:nvPr>
        </p:nvSpPr>
        <p:spPr>
          <a:xfrm>
            <a:off x="64579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r"/>
            <a:fld id="{566ABCEB-ACFC-4714-9973-3DA970169C29}" type="slidenum">
              <a:rPr lang="zh-CN" altLang="en-US" sz="1200">
                <a:solidFill>
                  <a:srgbClr val="898989"/>
                </a:solidFill>
              </a:rPr>
              <a:pPr lvl="0" indent="-342900" algn="r"/>
              <a:t>‹#›</a:t>
            </a:fld>
            <a:endParaRPr lang="zh-CN" altLang="en-US" sz="1200">
              <a:solidFill>
                <a:srgbClr val="898989"/>
              </a:solidFill>
            </a:endParaRPr>
          </a:p>
        </p:txBody>
      </p:sp>
      <p:sp>
        <p:nvSpPr>
          <p:cNvPr id="1049213" name="页脚占位符 1049212"/>
          <p:cNvSpPr>
            <a:spLocks noGrp="1"/>
          </p:cNvSpPr>
          <p:nvPr>
            <p:ph type="ftr" sz="quarter" idx="4294967295"/>
          </p:nvPr>
        </p:nvSpPr>
        <p:spPr>
          <a:xfrm>
            <a:off x="3028950" y="6356350"/>
            <a:ext cx="30861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200">
              <a:solidFill>
                <a:srgbClr val="898989"/>
              </a:solidFill>
            </a:endParaRPr>
          </a:p>
        </p:txBody>
      </p:sp>
    </p:spTree>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picTx" preserve="1">
  <p:cSld name="图片和标题">
    <p:spTree>
      <p:nvGrpSpPr>
        <p:cNvPr id="1" name=""/>
        <p:cNvGrpSpPr/>
        <p:nvPr/>
      </p:nvGrpSpPr>
      <p:grpSpPr>
        <a:xfrm>
          <a:off x="0" y="0"/>
          <a:ext cx="0" cy="0"/>
          <a:chOff x="0" y="0"/>
          <a:chExt cx="0" cy="0"/>
        </a:xfrm>
      </p:grpSpPr>
      <p:sp>
        <p:nvSpPr>
          <p:cNvPr id="1049233" name="Title 1"/>
          <p:cNvSpPr>
            <a:spLocks noGrp="1"/>
          </p:cNvSpPr>
          <p:nvPr>
            <p:ph type="title"/>
          </p:nvPr>
        </p:nvSpPr>
        <p:spPr>
          <a:xfrm>
            <a:off x="629841" y="457200"/>
            <a:ext cx="2949177" cy="1600200"/>
          </a:xfrm>
        </p:spPr>
        <p:txBody>
          <a:bodyPr anchor="b"/>
          <a:lstStyle>
            <a:lvl1pPr>
              <a:defRPr sz="3200"/>
            </a:lvl1pPr>
          </a:lstStyle>
          <a:p>
            <a:r>
              <a:rPr lang="en-US" altLang="zh-CN" smtClean="0"/>
              <a:t>单击此处编辑母版标题样式</a:t>
            </a:r>
            <a:endParaRPr lang="zh-CN" altLang="en-US"/>
          </a:p>
        </p:txBody>
      </p:sp>
      <p:sp>
        <p:nvSpPr>
          <p:cNvPr id="1049234" name="Text Placeholder 3"/>
          <p:cNvSpPr>
            <a:spLocks noGrp="1"/>
          </p:cNvSpPr>
          <p:nvPr>
            <p:ph type="body" sz="half" idx="2"/>
          </p:nvPr>
        </p:nvSpPr>
        <p:spPr>
          <a:xfrm>
            <a:off x="629841" y="2057400"/>
            <a:ext cx="294917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ltLang="zh-CN" smtClean="0"/>
              <a:t>单击此处编辑母版文本样式</a:t>
            </a:r>
          </a:p>
        </p:txBody>
      </p:sp>
      <p:sp>
        <p:nvSpPr>
          <p:cNvPr id="1049235" name="Picture Placeholder 2"/>
          <p:cNvSpPr>
            <a:spLocks noGrp="1"/>
          </p:cNvSpPr>
          <p:nvPr>
            <p:ph type="pic" idx="1"/>
          </p:nvPr>
        </p:nvSpPr>
        <p:spPr>
          <a:xfrm>
            <a:off x="3887391" y="987424"/>
            <a:ext cx="4629150" cy="4873625"/>
          </a:xfrm>
        </p:spPr>
        <p:txBody>
          <a:bodyPr/>
          <a:lstStyle>
            <a:lvl1pPr marL="0" indent="0">
              <a:buNone/>
              <a:defRPr sz="3200"/>
            </a:lvl1pPr>
            <a:lvl2pPr marL="457200" indent="0">
              <a:buNone/>
              <a:defRPr sz="2800"/>
            </a:lvl2pPr>
            <a:lvl3pPr marL="914400" indent="0">
              <a:buNone/>
              <a:defRPr sz="20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1049212" name="日期占位符 1049211"/>
          <p:cNvSpPr>
            <a:spLocks noGrp="1"/>
          </p:cNvSpPr>
          <p:nvPr>
            <p:ph type="dt" sz="half" idx="4294967295"/>
          </p:nvPr>
        </p:nvSpPr>
        <p:spPr>
          <a:xfrm>
            <a:off x="6286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fld id="{566ABCEB-ACFC-4714-9973-3DA970169C29}" type="datetime1">
              <a:rPr lang="zh-CN" altLang="en-US" sz="1200">
                <a:solidFill>
                  <a:srgbClr val="898989"/>
                </a:solidFill>
              </a:rPr>
              <a:pPr lvl="0" indent="-342900"/>
              <a:t>2019/12/16</a:t>
            </a:fld>
            <a:endParaRPr lang="zh-CN" altLang="en-US" sz="1200">
              <a:solidFill>
                <a:srgbClr val="898989"/>
              </a:solidFill>
            </a:endParaRPr>
          </a:p>
        </p:txBody>
      </p:sp>
      <p:sp>
        <p:nvSpPr>
          <p:cNvPr id="1049214" name="灯片编号占位符 1049213"/>
          <p:cNvSpPr>
            <a:spLocks noGrp="1"/>
          </p:cNvSpPr>
          <p:nvPr>
            <p:ph type="sldNum" sz="quarter" idx="4294967295"/>
          </p:nvPr>
        </p:nvSpPr>
        <p:spPr>
          <a:xfrm>
            <a:off x="64579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r"/>
            <a:fld id="{566ABCEB-ACFC-4714-9973-3DA970169C29}" type="slidenum">
              <a:rPr lang="zh-CN" altLang="en-US" sz="1200">
                <a:solidFill>
                  <a:srgbClr val="898989"/>
                </a:solidFill>
              </a:rPr>
              <a:pPr lvl="0" indent="-342900" algn="r"/>
              <a:t>‹#›</a:t>
            </a:fld>
            <a:endParaRPr lang="zh-CN" altLang="en-US" sz="1200">
              <a:solidFill>
                <a:srgbClr val="898989"/>
              </a:solidFill>
            </a:endParaRPr>
          </a:p>
        </p:txBody>
      </p:sp>
      <p:sp>
        <p:nvSpPr>
          <p:cNvPr id="1049213" name="页脚占位符 1049212"/>
          <p:cNvSpPr>
            <a:spLocks noGrp="1"/>
          </p:cNvSpPr>
          <p:nvPr>
            <p:ph type="ftr" sz="quarter" idx="4294967295"/>
          </p:nvPr>
        </p:nvSpPr>
        <p:spPr>
          <a:xfrm>
            <a:off x="3028950" y="6356350"/>
            <a:ext cx="30861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200">
              <a:solidFill>
                <a:srgbClr val="898989"/>
              </a:solidFill>
            </a:endParaRPr>
          </a:p>
        </p:txBody>
      </p:sp>
    </p:spTree>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1049236" name="Title 1"/>
          <p:cNvSpPr>
            <a:spLocks noGrp="1"/>
          </p:cNvSpPr>
          <p:nvPr>
            <p:ph type="title"/>
          </p:nvPr>
        </p:nvSpPr>
        <p:spPr/>
        <p:txBody>
          <a:bodyPr/>
          <a:lstStyle/>
          <a:p>
            <a:r>
              <a:rPr lang="en-US" altLang="zh-CN" smtClean="0"/>
              <a:t>单击此处编辑母版标题样式</a:t>
            </a:r>
            <a:endParaRPr lang="zh-CN" altLang="en-US"/>
          </a:p>
        </p:txBody>
      </p:sp>
      <p:sp>
        <p:nvSpPr>
          <p:cNvPr id="1049237" name="Vertical Text Placeholder 2"/>
          <p:cNvSpPr>
            <a:spLocks noGrp="1"/>
          </p:cNvSpPr>
          <p:nvPr>
            <p:ph type="body" orient="vert" idx="1"/>
          </p:nvPr>
        </p:nvSpPr>
        <p:spPr/>
        <p:txBody>
          <a:bodyPr vert="eaVert"/>
          <a:lstStyle/>
          <a:p>
            <a:pPr lvl="0"/>
            <a:r>
              <a:rPr lang="en-US" altLang="zh-CN" smtClean="0"/>
              <a:t>单击此处编辑母版文本样式</a:t>
            </a:r>
          </a:p>
          <a:p>
            <a:pPr lvl="1"/>
            <a:r>
              <a:rPr lang="en-US" altLang="zh-CN" smtClean="0"/>
              <a:t>第二级</a:t>
            </a:r>
          </a:p>
          <a:p>
            <a:pPr lvl="2"/>
            <a:r>
              <a:rPr lang="en-US" altLang="zh-CN" smtClean="0"/>
              <a:t>第三级</a:t>
            </a:r>
          </a:p>
          <a:p>
            <a:pPr lvl="3"/>
            <a:r>
              <a:rPr lang="en-US" altLang="zh-CN" smtClean="0"/>
              <a:t>第四级</a:t>
            </a:r>
          </a:p>
          <a:p>
            <a:pPr lvl="4"/>
            <a:r>
              <a:rPr lang="en-US" altLang="zh-CN" smtClean="0"/>
              <a:t>第五级</a:t>
            </a:r>
          </a:p>
        </p:txBody>
      </p:sp>
      <p:sp>
        <p:nvSpPr>
          <p:cNvPr id="1049212" name="日期占位符 1049211"/>
          <p:cNvSpPr>
            <a:spLocks noGrp="1"/>
          </p:cNvSpPr>
          <p:nvPr>
            <p:ph type="dt" sz="half" idx="4294967295"/>
          </p:nvPr>
        </p:nvSpPr>
        <p:spPr>
          <a:xfrm>
            <a:off x="6286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fld id="{566ABCEB-ACFC-4714-9973-3DA970169C29}" type="datetime1">
              <a:rPr lang="zh-CN" altLang="en-US" sz="1200">
                <a:solidFill>
                  <a:srgbClr val="898989"/>
                </a:solidFill>
              </a:rPr>
              <a:pPr lvl="0" indent="-342900"/>
              <a:t>2019/12/16</a:t>
            </a:fld>
            <a:endParaRPr lang="zh-CN" altLang="en-US" sz="1200">
              <a:solidFill>
                <a:srgbClr val="898989"/>
              </a:solidFill>
            </a:endParaRPr>
          </a:p>
        </p:txBody>
      </p:sp>
      <p:sp>
        <p:nvSpPr>
          <p:cNvPr id="1049214" name="灯片编号占位符 1049213"/>
          <p:cNvSpPr>
            <a:spLocks noGrp="1"/>
          </p:cNvSpPr>
          <p:nvPr>
            <p:ph type="sldNum" sz="quarter" idx="4294967295"/>
          </p:nvPr>
        </p:nvSpPr>
        <p:spPr>
          <a:xfrm>
            <a:off x="64579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r"/>
            <a:fld id="{566ABCEB-ACFC-4714-9973-3DA970169C29}" type="slidenum">
              <a:rPr lang="zh-CN" altLang="en-US" sz="1200">
                <a:solidFill>
                  <a:srgbClr val="898989"/>
                </a:solidFill>
              </a:rPr>
              <a:pPr lvl="0" indent="-342900" algn="r"/>
              <a:t>‹#›</a:t>
            </a:fld>
            <a:endParaRPr lang="zh-CN" altLang="en-US" sz="1200">
              <a:solidFill>
                <a:srgbClr val="898989"/>
              </a:solidFill>
            </a:endParaRPr>
          </a:p>
        </p:txBody>
      </p:sp>
      <p:sp>
        <p:nvSpPr>
          <p:cNvPr id="1049213" name="页脚占位符 1049212"/>
          <p:cNvSpPr>
            <a:spLocks noGrp="1"/>
          </p:cNvSpPr>
          <p:nvPr>
            <p:ph type="ftr" sz="quarter" idx="4294967295"/>
          </p:nvPr>
        </p:nvSpPr>
        <p:spPr>
          <a:xfrm>
            <a:off x="3028950" y="6356350"/>
            <a:ext cx="30861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200">
              <a:solidFill>
                <a:srgbClr val="898989"/>
              </a:solidFill>
            </a:endParaRPr>
          </a:p>
        </p:txBody>
      </p:sp>
    </p:spTree>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1049238" name="Vertical Title 1"/>
          <p:cNvSpPr>
            <a:spLocks noGrp="1"/>
          </p:cNvSpPr>
          <p:nvPr>
            <p:ph type="title" orient="vert"/>
          </p:nvPr>
        </p:nvSpPr>
        <p:spPr>
          <a:xfrm>
            <a:off x="6543675" y="365125"/>
            <a:ext cx="1971675" cy="5811838"/>
          </a:xfrm>
        </p:spPr>
        <p:txBody>
          <a:bodyPr vert="eaVert"/>
          <a:lstStyle/>
          <a:p>
            <a:r>
              <a:rPr lang="en-US" altLang="zh-CN" smtClean="0"/>
              <a:t>单击此处编辑母版标题样式</a:t>
            </a:r>
            <a:endParaRPr lang="zh-CN" altLang="en-US"/>
          </a:p>
        </p:txBody>
      </p:sp>
      <p:sp>
        <p:nvSpPr>
          <p:cNvPr id="1049239" name="Vertical Text Placeholder 2"/>
          <p:cNvSpPr>
            <a:spLocks noGrp="1"/>
          </p:cNvSpPr>
          <p:nvPr>
            <p:ph type="body" orient="vert" idx="1"/>
          </p:nvPr>
        </p:nvSpPr>
        <p:spPr>
          <a:xfrm>
            <a:off x="628650" y="365125"/>
            <a:ext cx="5800725" cy="5811838"/>
          </a:xfrm>
        </p:spPr>
        <p:txBody>
          <a:bodyPr vert="eaVert"/>
          <a:lstStyle/>
          <a:p>
            <a:pPr lvl="0"/>
            <a:r>
              <a:rPr lang="en-US" altLang="zh-CN" smtClean="0"/>
              <a:t>单击此处编辑母版文本样式</a:t>
            </a:r>
          </a:p>
          <a:p>
            <a:pPr lvl="1"/>
            <a:r>
              <a:rPr lang="en-US" altLang="zh-CN" smtClean="0"/>
              <a:t>第二级</a:t>
            </a:r>
          </a:p>
          <a:p>
            <a:pPr lvl="2"/>
            <a:r>
              <a:rPr lang="en-US" altLang="zh-CN" smtClean="0"/>
              <a:t>第三级</a:t>
            </a:r>
          </a:p>
          <a:p>
            <a:pPr lvl="3"/>
            <a:r>
              <a:rPr lang="en-US" altLang="zh-CN" smtClean="0"/>
              <a:t>第四级</a:t>
            </a:r>
          </a:p>
          <a:p>
            <a:pPr lvl="4"/>
            <a:r>
              <a:rPr lang="en-US" altLang="zh-CN" smtClean="0"/>
              <a:t>第五级</a:t>
            </a:r>
          </a:p>
        </p:txBody>
      </p:sp>
      <p:sp>
        <p:nvSpPr>
          <p:cNvPr id="1049212" name="日期占位符 1049211"/>
          <p:cNvSpPr>
            <a:spLocks noGrp="1"/>
          </p:cNvSpPr>
          <p:nvPr>
            <p:ph type="dt" sz="half" idx="4294967295"/>
          </p:nvPr>
        </p:nvSpPr>
        <p:spPr>
          <a:xfrm>
            <a:off x="6286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fld id="{566ABCEB-ACFC-4714-9973-3DA970169C29}" type="datetime1">
              <a:rPr lang="zh-CN" altLang="en-US" sz="1200">
                <a:solidFill>
                  <a:srgbClr val="898989"/>
                </a:solidFill>
              </a:rPr>
              <a:pPr lvl="0" indent="-342900"/>
              <a:t>2019/12/16</a:t>
            </a:fld>
            <a:endParaRPr lang="zh-CN" altLang="en-US" sz="1200">
              <a:solidFill>
                <a:srgbClr val="898989"/>
              </a:solidFill>
            </a:endParaRPr>
          </a:p>
        </p:txBody>
      </p:sp>
      <p:sp>
        <p:nvSpPr>
          <p:cNvPr id="1049214" name="灯片编号占位符 1049213"/>
          <p:cNvSpPr>
            <a:spLocks noGrp="1"/>
          </p:cNvSpPr>
          <p:nvPr>
            <p:ph type="sldNum" sz="quarter" idx="4294967295"/>
          </p:nvPr>
        </p:nvSpPr>
        <p:spPr>
          <a:xfrm>
            <a:off x="64579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r"/>
            <a:fld id="{566ABCEB-ACFC-4714-9973-3DA970169C29}" type="slidenum">
              <a:rPr lang="zh-CN" altLang="en-US" sz="1200">
                <a:solidFill>
                  <a:srgbClr val="898989"/>
                </a:solidFill>
              </a:rPr>
              <a:pPr lvl="0" indent="-342900" algn="r"/>
              <a:t>‹#›</a:t>
            </a:fld>
            <a:endParaRPr lang="zh-CN" altLang="en-US" sz="1200">
              <a:solidFill>
                <a:srgbClr val="898989"/>
              </a:solidFill>
            </a:endParaRPr>
          </a:p>
        </p:txBody>
      </p:sp>
      <p:sp>
        <p:nvSpPr>
          <p:cNvPr id="1049213" name="页脚占位符 1049212"/>
          <p:cNvSpPr>
            <a:spLocks noGrp="1"/>
          </p:cNvSpPr>
          <p:nvPr>
            <p:ph type="ftr" sz="quarter" idx="4294967295"/>
          </p:nvPr>
        </p:nvSpPr>
        <p:spPr>
          <a:xfrm>
            <a:off x="3028950" y="6356350"/>
            <a:ext cx="30861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200">
              <a:solidFill>
                <a:srgbClr val="898989"/>
              </a:solidFill>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07.xml"/><Relationship Id="rId3" Type="http://schemas.openxmlformats.org/officeDocument/2006/relationships/slideLayout" Target="../slideLayouts/slideLayout102.xml"/><Relationship Id="rId7" Type="http://schemas.openxmlformats.org/officeDocument/2006/relationships/slideLayout" Target="../slideLayouts/slideLayout106.xml"/><Relationship Id="rId12" Type="http://schemas.openxmlformats.org/officeDocument/2006/relationships/theme" Target="../theme/theme10.xml"/><Relationship Id="rId2" Type="http://schemas.openxmlformats.org/officeDocument/2006/relationships/slideLayout" Target="../slideLayouts/slideLayout101.xml"/><Relationship Id="rId1" Type="http://schemas.openxmlformats.org/officeDocument/2006/relationships/slideLayout" Target="../slideLayouts/slideLayout100.xml"/><Relationship Id="rId6" Type="http://schemas.openxmlformats.org/officeDocument/2006/relationships/slideLayout" Target="../slideLayouts/slideLayout105.xml"/><Relationship Id="rId11" Type="http://schemas.openxmlformats.org/officeDocument/2006/relationships/slideLayout" Target="../slideLayouts/slideLayout110.xml"/><Relationship Id="rId5" Type="http://schemas.openxmlformats.org/officeDocument/2006/relationships/slideLayout" Target="../slideLayouts/slideLayout104.xml"/><Relationship Id="rId10" Type="http://schemas.openxmlformats.org/officeDocument/2006/relationships/slideLayout" Target="../slideLayouts/slideLayout109.xml"/><Relationship Id="rId4" Type="http://schemas.openxmlformats.org/officeDocument/2006/relationships/slideLayout" Target="../slideLayouts/slideLayout103.xml"/><Relationship Id="rId9" Type="http://schemas.openxmlformats.org/officeDocument/2006/relationships/slideLayout" Target="../slideLayouts/slideLayout108.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18.xml"/><Relationship Id="rId3" Type="http://schemas.openxmlformats.org/officeDocument/2006/relationships/slideLayout" Target="../slideLayouts/slideLayout113.xml"/><Relationship Id="rId7" Type="http://schemas.openxmlformats.org/officeDocument/2006/relationships/slideLayout" Target="../slideLayouts/slideLayout117.xml"/><Relationship Id="rId12" Type="http://schemas.openxmlformats.org/officeDocument/2006/relationships/theme" Target="../theme/theme11.xml"/><Relationship Id="rId2" Type="http://schemas.openxmlformats.org/officeDocument/2006/relationships/slideLayout" Target="../slideLayouts/slideLayout112.xml"/><Relationship Id="rId1" Type="http://schemas.openxmlformats.org/officeDocument/2006/relationships/slideLayout" Target="../slideLayouts/slideLayout111.xml"/><Relationship Id="rId6" Type="http://schemas.openxmlformats.org/officeDocument/2006/relationships/slideLayout" Target="../slideLayouts/slideLayout116.xml"/><Relationship Id="rId11" Type="http://schemas.openxmlformats.org/officeDocument/2006/relationships/slideLayout" Target="../slideLayouts/slideLayout121.xml"/><Relationship Id="rId5" Type="http://schemas.openxmlformats.org/officeDocument/2006/relationships/slideLayout" Target="../slideLayouts/slideLayout115.xml"/><Relationship Id="rId10" Type="http://schemas.openxmlformats.org/officeDocument/2006/relationships/slideLayout" Target="../slideLayouts/slideLayout120.xml"/><Relationship Id="rId4" Type="http://schemas.openxmlformats.org/officeDocument/2006/relationships/slideLayout" Target="../slideLayouts/slideLayout114.xml"/><Relationship Id="rId9" Type="http://schemas.openxmlformats.org/officeDocument/2006/relationships/slideLayout" Target="../slideLayouts/slideLayout119.xml"/></Relationships>
</file>

<file path=ppt/slideMasters/_rels/slideMaster12.xml.rels><?xml version="1.0" encoding="UTF-8" standalone="yes"?>
<Relationships xmlns="http://schemas.openxmlformats.org/package/2006/relationships"><Relationship Id="rId8" Type="http://schemas.openxmlformats.org/officeDocument/2006/relationships/slideLayout" Target="../slideLayouts/slideLayout129.xml"/><Relationship Id="rId3" Type="http://schemas.openxmlformats.org/officeDocument/2006/relationships/slideLayout" Target="../slideLayouts/slideLayout124.xml"/><Relationship Id="rId7" Type="http://schemas.openxmlformats.org/officeDocument/2006/relationships/slideLayout" Target="../slideLayouts/slideLayout128.xml"/><Relationship Id="rId12" Type="http://schemas.openxmlformats.org/officeDocument/2006/relationships/theme" Target="../theme/theme12.xml"/><Relationship Id="rId2" Type="http://schemas.openxmlformats.org/officeDocument/2006/relationships/slideLayout" Target="../slideLayouts/slideLayout123.xml"/><Relationship Id="rId1" Type="http://schemas.openxmlformats.org/officeDocument/2006/relationships/slideLayout" Target="../slideLayouts/slideLayout122.xml"/><Relationship Id="rId6" Type="http://schemas.openxmlformats.org/officeDocument/2006/relationships/slideLayout" Target="../slideLayouts/slideLayout127.xml"/><Relationship Id="rId11" Type="http://schemas.openxmlformats.org/officeDocument/2006/relationships/slideLayout" Target="../slideLayouts/slideLayout132.xml"/><Relationship Id="rId5" Type="http://schemas.openxmlformats.org/officeDocument/2006/relationships/slideLayout" Target="../slideLayouts/slideLayout126.xml"/><Relationship Id="rId10" Type="http://schemas.openxmlformats.org/officeDocument/2006/relationships/slideLayout" Target="../slideLayouts/slideLayout131.xml"/><Relationship Id="rId4" Type="http://schemas.openxmlformats.org/officeDocument/2006/relationships/slideLayout" Target="../slideLayouts/slideLayout125.xml"/><Relationship Id="rId9" Type="http://schemas.openxmlformats.org/officeDocument/2006/relationships/slideLayout" Target="../slideLayouts/slideLayout130.xml"/></Relationships>
</file>

<file path=ppt/slideMasters/_rels/slideMaster13.xml.rels><?xml version="1.0" encoding="UTF-8" standalone="yes"?>
<Relationships xmlns="http://schemas.openxmlformats.org/package/2006/relationships"><Relationship Id="rId8" Type="http://schemas.openxmlformats.org/officeDocument/2006/relationships/slideLayout" Target="../slideLayouts/slideLayout140.xml"/><Relationship Id="rId3" Type="http://schemas.openxmlformats.org/officeDocument/2006/relationships/slideLayout" Target="../slideLayouts/slideLayout135.xml"/><Relationship Id="rId7" Type="http://schemas.openxmlformats.org/officeDocument/2006/relationships/slideLayout" Target="../slideLayouts/slideLayout139.xml"/><Relationship Id="rId12" Type="http://schemas.openxmlformats.org/officeDocument/2006/relationships/theme" Target="../theme/theme13.xml"/><Relationship Id="rId2" Type="http://schemas.openxmlformats.org/officeDocument/2006/relationships/slideLayout" Target="../slideLayouts/slideLayout134.xml"/><Relationship Id="rId1" Type="http://schemas.openxmlformats.org/officeDocument/2006/relationships/slideLayout" Target="../slideLayouts/slideLayout133.xml"/><Relationship Id="rId6" Type="http://schemas.openxmlformats.org/officeDocument/2006/relationships/slideLayout" Target="../slideLayouts/slideLayout138.xml"/><Relationship Id="rId11" Type="http://schemas.openxmlformats.org/officeDocument/2006/relationships/slideLayout" Target="../slideLayouts/slideLayout143.xml"/><Relationship Id="rId5" Type="http://schemas.openxmlformats.org/officeDocument/2006/relationships/slideLayout" Target="../slideLayouts/slideLayout137.xml"/><Relationship Id="rId10" Type="http://schemas.openxmlformats.org/officeDocument/2006/relationships/slideLayout" Target="../slideLayouts/slideLayout142.xml"/><Relationship Id="rId4" Type="http://schemas.openxmlformats.org/officeDocument/2006/relationships/slideLayout" Target="../slideLayouts/slideLayout136.xml"/><Relationship Id="rId9" Type="http://schemas.openxmlformats.org/officeDocument/2006/relationships/slideLayout" Target="../slideLayouts/slideLayout141.xml"/></Relationships>
</file>

<file path=ppt/slideMasters/_rels/slideMaster14.xml.rels><?xml version="1.0" encoding="UTF-8" standalone="yes"?>
<Relationships xmlns="http://schemas.openxmlformats.org/package/2006/relationships"><Relationship Id="rId8" Type="http://schemas.openxmlformats.org/officeDocument/2006/relationships/slideLayout" Target="../slideLayouts/slideLayout151.xml"/><Relationship Id="rId3" Type="http://schemas.openxmlformats.org/officeDocument/2006/relationships/slideLayout" Target="../slideLayouts/slideLayout146.xml"/><Relationship Id="rId7" Type="http://schemas.openxmlformats.org/officeDocument/2006/relationships/slideLayout" Target="../slideLayouts/slideLayout150.xml"/><Relationship Id="rId12" Type="http://schemas.openxmlformats.org/officeDocument/2006/relationships/theme" Target="../theme/theme14.xml"/><Relationship Id="rId2" Type="http://schemas.openxmlformats.org/officeDocument/2006/relationships/slideLayout" Target="../slideLayouts/slideLayout145.xml"/><Relationship Id="rId1" Type="http://schemas.openxmlformats.org/officeDocument/2006/relationships/slideLayout" Target="../slideLayouts/slideLayout144.xml"/><Relationship Id="rId6" Type="http://schemas.openxmlformats.org/officeDocument/2006/relationships/slideLayout" Target="../slideLayouts/slideLayout149.xml"/><Relationship Id="rId11" Type="http://schemas.openxmlformats.org/officeDocument/2006/relationships/slideLayout" Target="../slideLayouts/slideLayout154.xml"/><Relationship Id="rId5" Type="http://schemas.openxmlformats.org/officeDocument/2006/relationships/slideLayout" Target="../slideLayouts/slideLayout148.xml"/><Relationship Id="rId10" Type="http://schemas.openxmlformats.org/officeDocument/2006/relationships/slideLayout" Target="../slideLayouts/slideLayout153.xml"/><Relationship Id="rId4" Type="http://schemas.openxmlformats.org/officeDocument/2006/relationships/slideLayout" Target="../slideLayouts/slideLayout147.xml"/><Relationship Id="rId9" Type="http://schemas.openxmlformats.org/officeDocument/2006/relationships/slideLayout" Target="../slideLayouts/slideLayout152.xml"/></Relationships>
</file>

<file path=ppt/slideMasters/_rels/slideMaster15.xml.rels><?xml version="1.0" encoding="UTF-8" standalone="yes"?>
<Relationships xmlns="http://schemas.openxmlformats.org/package/2006/relationships"><Relationship Id="rId8" Type="http://schemas.openxmlformats.org/officeDocument/2006/relationships/slideLayout" Target="../slideLayouts/slideLayout162.xml"/><Relationship Id="rId3" Type="http://schemas.openxmlformats.org/officeDocument/2006/relationships/slideLayout" Target="../slideLayouts/slideLayout157.xml"/><Relationship Id="rId7" Type="http://schemas.openxmlformats.org/officeDocument/2006/relationships/slideLayout" Target="../slideLayouts/slideLayout161.xml"/><Relationship Id="rId12" Type="http://schemas.openxmlformats.org/officeDocument/2006/relationships/theme" Target="../theme/theme15.xml"/><Relationship Id="rId2" Type="http://schemas.openxmlformats.org/officeDocument/2006/relationships/slideLayout" Target="../slideLayouts/slideLayout156.xml"/><Relationship Id="rId1" Type="http://schemas.openxmlformats.org/officeDocument/2006/relationships/slideLayout" Target="../slideLayouts/slideLayout155.xml"/><Relationship Id="rId6" Type="http://schemas.openxmlformats.org/officeDocument/2006/relationships/slideLayout" Target="../slideLayouts/slideLayout160.xml"/><Relationship Id="rId11" Type="http://schemas.openxmlformats.org/officeDocument/2006/relationships/slideLayout" Target="../slideLayouts/slideLayout165.xml"/><Relationship Id="rId5" Type="http://schemas.openxmlformats.org/officeDocument/2006/relationships/slideLayout" Target="../slideLayouts/slideLayout159.xml"/><Relationship Id="rId10" Type="http://schemas.openxmlformats.org/officeDocument/2006/relationships/slideLayout" Target="../slideLayouts/slideLayout164.xml"/><Relationship Id="rId4" Type="http://schemas.openxmlformats.org/officeDocument/2006/relationships/slideLayout" Target="../slideLayouts/slideLayout158.xml"/><Relationship Id="rId9" Type="http://schemas.openxmlformats.org/officeDocument/2006/relationships/slideLayout" Target="../slideLayouts/slideLayout163.xml"/></Relationships>
</file>

<file path=ppt/slideMasters/_rels/slideMaster16.xml.rels><?xml version="1.0" encoding="UTF-8" standalone="yes"?>
<Relationships xmlns="http://schemas.openxmlformats.org/package/2006/relationships"><Relationship Id="rId8" Type="http://schemas.openxmlformats.org/officeDocument/2006/relationships/slideLayout" Target="../slideLayouts/slideLayout173.xml"/><Relationship Id="rId3" Type="http://schemas.openxmlformats.org/officeDocument/2006/relationships/slideLayout" Target="../slideLayouts/slideLayout168.xml"/><Relationship Id="rId7" Type="http://schemas.openxmlformats.org/officeDocument/2006/relationships/slideLayout" Target="../slideLayouts/slideLayout172.xml"/><Relationship Id="rId12" Type="http://schemas.openxmlformats.org/officeDocument/2006/relationships/theme" Target="../theme/theme16.xml"/><Relationship Id="rId2" Type="http://schemas.openxmlformats.org/officeDocument/2006/relationships/slideLayout" Target="../slideLayouts/slideLayout167.xml"/><Relationship Id="rId1" Type="http://schemas.openxmlformats.org/officeDocument/2006/relationships/slideLayout" Target="../slideLayouts/slideLayout166.xml"/><Relationship Id="rId6" Type="http://schemas.openxmlformats.org/officeDocument/2006/relationships/slideLayout" Target="../slideLayouts/slideLayout171.xml"/><Relationship Id="rId11" Type="http://schemas.openxmlformats.org/officeDocument/2006/relationships/slideLayout" Target="../slideLayouts/slideLayout176.xml"/><Relationship Id="rId5" Type="http://schemas.openxmlformats.org/officeDocument/2006/relationships/slideLayout" Target="../slideLayouts/slideLayout170.xml"/><Relationship Id="rId10" Type="http://schemas.openxmlformats.org/officeDocument/2006/relationships/slideLayout" Target="../slideLayouts/slideLayout175.xml"/><Relationship Id="rId4" Type="http://schemas.openxmlformats.org/officeDocument/2006/relationships/slideLayout" Target="../slideLayouts/slideLayout169.xml"/><Relationship Id="rId9" Type="http://schemas.openxmlformats.org/officeDocument/2006/relationships/slideLayout" Target="../slideLayouts/slideLayout174.xml"/></Relationships>
</file>

<file path=ppt/slideMasters/_rels/slideMaster17.xml.rels><?xml version="1.0" encoding="UTF-8" standalone="yes"?>
<Relationships xmlns="http://schemas.openxmlformats.org/package/2006/relationships"><Relationship Id="rId8" Type="http://schemas.openxmlformats.org/officeDocument/2006/relationships/slideLayout" Target="../slideLayouts/slideLayout184.xml"/><Relationship Id="rId3" Type="http://schemas.openxmlformats.org/officeDocument/2006/relationships/slideLayout" Target="../slideLayouts/slideLayout179.xml"/><Relationship Id="rId7" Type="http://schemas.openxmlformats.org/officeDocument/2006/relationships/slideLayout" Target="../slideLayouts/slideLayout183.xml"/><Relationship Id="rId12" Type="http://schemas.openxmlformats.org/officeDocument/2006/relationships/theme" Target="../theme/theme17.xml"/><Relationship Id="rId2" Type="http://schemas.openxmlformats.org/officeDocument/2006/relationships/slideLayout" Target="../slideLayouts/slideLayout178.xml"/><Relationship Id="rId1" Type="http://schemas.openxmlformats.org/officeDocument/2006/relationships/slideLayout" Target="../slideLayouts/slideLayout177.xml"/><Relationship Id="rId6" Type="http://schemas.openxmlformats.org/officeDocument/2006/relationships/slideLayout" Target="../slideLayouts/slideLayout182.xml"/><Relationship Id="rId11" Type="http://schemas.openxmlformats.org/officeDocument/2006/relationships/slideLayout" Target="../slideLayouts/slideLayout187.xml"/><Relationship Id="rId5" Type="http://schemas.openxmlformats.org/officeDocument/2006/relationships/slideLayout" Target="../slideLayouts/slideLayout181.xml"/><Relationship Id="rId10" Type="http://schemas.openxmlformats.org/officeDocument/2006/relationships/slideLayout" Target="../slideLayouts/slideLayout186.xml"/><Relationship Id="rId4" Type="http://schemas.openxmlformats.org/officeDocument/2006/relationships/slideLayout" Target="../slideLayouts/slideLayout180.xml"/><Relationship Id="rId9" Type="http://schemas.openxmlformats.org/officeDocument/2006/relationships/slideLayout" Target="../slideLayouts/slideLayout185.xml"/></Relationships>
</file>

<file path=ppt/slideMasters/_rels/slideMaster18.xml.rels><?xml version="1.0" encoding="UTF-8" standalone="yes"?>
<Relationships xmlns="http://schemas.openxmlformats.org/package/2006/relationships"><Relationship Id="rId8" Type="http://schemas.openxmlformats.org/officeDocument/2006/relationships/slideLayout" Target="../slideLayouts/slideLayout195.xml"/><Relationship Id="rId3" Type="http://schemas.openxmlformats.org/officeDocument/2006/relationships/slideLayout" Target="../slideLayouts/slideLayout190.xml"/><Relationship Id="rId7" Type="http://schemas.openxmlformats.org/officeDocument/2006/relationships/slideLayout" Target="../slideLayouts/slideLayout194.xml"/><Relationship Id="rId12" Type="http://schemas.openxmlformats.org/officeDocument/2006/relationships/theme" Target="../theme/theme18.xml"/><Relationship Id="rId2" Type="http://schemas.openxmlformats.org/officeDocument/2006/relationships/slideLayout" Target="../slideLayouts/slideLayout189.xml"/><Relationship Id="rId1" Type="http://schemas.openxmlformats.org/officeDocument/2006/relationships/slideLayout" Target="../slideLayouts/slideLayout188.xml"/><Relationship Id="rId6" Type="http://schemas.openxmlformats.org/officeDocument/2006/relationships/slideLayout" Target="../slideLayouts/slideLayout193.xml"/><Relationship Id="rId11" Type="http://schemas.openxmlformats.org/officeDocument/2006/relationships/slideLayout" Target="../slideLayouts/slideLayout198.xml"/><Relationship Id="rId5" Type="http://schemas.openxmlformats.org/officeDocument/2006/relationships/slideLayout" Target="../slideLayouts/slideLayout192.xml"/><Relationship Id="rId10" Type="http://schemas.openxmlformats.org/officeDocument/2006/relationships/slideLayout" Target="../slideLayouts/slideLayout197.xml"/><Relationship Id="rId4" Type="http://schemas.openxmlformats.org/officeDocument/2006/relationships/slideLayout" Target="../slideLayouts/slideLayout191.xml"/><Relationship Id="rId9" Type="http://schemas.openxmlformats.org/officeDocument/2006/relationships/slideLayout" Target="../slideLayouts/slideLayout196.xml"/></Relationships>
</file>

<file path=ppt/slideMasters/_rels/slideMaster19.xml.rels><?xml version="1.0" encoding="UTF-8" standalone="yes"?>
<Relationships xmlns="http://schemas.openxmlformats.org/package/2006/relationships"><Relationship Id="rId8" Type="http://schemas.openxmlformats.org/officeDocument/2006/relationships/slideLayout" Target="../slideLayouts/slideLayout206.xml"/><Relationship Id="rId3" Type="http://schemas.openxmlformats.org/officeDocument/2006/relationships/slideLayout" Target="../slideLayouts/slideLayout201.xml"/><Relationship Id="rId7" Type="http://schemas.openxmlformats.org/officeDocument/2006/relationships/slideLayout" Target="../slideLayouts/slideLayout205.xml"/><Relationship Id="rId12" Type="http://schemas.openxmlformats.org/officeDocument/2006/relationships/theme" Target="../theme/theme19.xml"/><Relationship Id="rId2" Type="http://schemas.openxmlformats.org/officeDocument/2006/relationships/slideLayout" Target="../slideLayouts/slideLayout200.xml"/><Relationship Id="rId1" Type="http://schemas.openxmlformats.org/officeDocument/2006/relationships/slideLayout" Target="../slideLayouts/slideLayout199.xml"/><Relationship Id="rId6" Type="http://schemas.openxmlformats.org/officeDocument/2006/relationships/slideLayout" Target="../slideLayouts/slideLayout204.xml"/><Relationship Id="rId11" Type="http://schemas.openxmlformats.org/officeDocument/2006/relationships/slideLayout" Target="../slideLayouts/slideLayout209.xml"/><Relationship Id="rId5" Type="http://schemas.openxmlformats.org/officeDocument/2006/relationships/slideLayout" Target="../slideLayouts/slideLayout203.xml"/><Relationship Id="rId10" Type="http://schemas.openxmlformats.org/officeDocument/2006/relationships/slideLayout" Target="../slideLayouts/slideLayout208.xml"/><Relationship Id="rId4" Type="http://schemas.openxmlformats.org/officeDocument/2006/relationships/slideLayout" Target="../slideLayouts/slideLayout202.xml"/><Relationship Id="rId9" Type="http://schemas.openxmlformats.org/officeDocument/2006/relationships/slideLayout" Target="../slideLayouts/slideLayout207.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20.xml.rels><?xml version="1.0" encoding="UTF-8" standalone="yes"?>
<Relationships xmlns="http://schemas.openxmlformats.org/package/2006/relationships"><Relationship Id="rId8" Type="http://schemas.openxmlformats.org/officeDocument/2006/relationships/slideLayout" Target="../slideLayouts/slideLayout217.xml"/><Relationship Id="rId3" Type="http://schemas.openxmlformats.org/officeDocument/2006/relationships/slideLayout" Target="../slideLayouts/slideLayout212.xml"/><Relationship Id="rId7" Type="http://schemas.openxmlformats.org/officeDocument/2006/relationships/slideLayout" Target="../slideLayouts/slideLayout216.xml"/><Relationship Id="rId12" Type="http://schemas.openxmlformats.org/officeDocument/2006/relationships/theme" Target="../theme/theme20.xml"/><Relationship Id="rId2" Type="http://schemas.openxmlformats.org/officeDocument/2006/relationships/slideLayout" Target="../slideLayouts/slideLayout211.xml"/><Relationship Id="rId1" Type="http://schemas.openxmlformats.org/officeDocument/2006/relationships/slideLayout" Target="../slideLayouts/slideLayout210.xml"/><Relationship Id="rId6" Type="http://schemas.openxmlformats.org/officeDocument/2006/relationships/slideLayout" Target="../slideLayouts/slideLayout215.xml"/><Relationship Id="rId11" Type="http://schemas.openxmlformats.org/officeDocument/2006/relationships/slideLayout" Target="../slideLayouts/slideLayout220.xml"/><Relationship Id="rId5" Type="http://schemas.openxmlformats.org/officeDocument/2006/relationships/slideLayout" Target="../slideLayouts/slideLayout214.xml"/><Relationship Id="rId10" Type="http://schemas.openxmlformats.org/officeDocument/2006/relationships/slideLayout" Target="../slideLayouts/slideLayout219.xml"/><Relationship Id="rId4" Type="http://schemas.openxmlformats.org/officeDocument/2006/relationships/slideLayout" Target="../slideLayouts/slideLayout213.xml"/><Relationship Id="rId9" Type="http://schemas.openxmlformats.org/officeDocument/2006/relationships/slideLayout" Target="../slideLayouts/slideLayout218.xml"/></Relationships>
</file>

<file path=ppt/slideMasters/_rels/slideMaster21.xml.rels><?xml version="1.0" encoding="UTF-8" standalone="yes"?>
<Relationships xmlns="http://schemas.openxmlformats.org/package/2006/relationships"><Relationship Id="rId8" Type="http://schemas.openxmlformats.org/officeDocument/2006/relationships/slideLayout" Target="../slideLayouts/slideLayout228.xml"/><Relationship Id="rId3" Type="http://schemas.openxmlformats.org/officeDocument/2006/relationships/slideLayout" Target="../slideLayouts/slideLayout223.xml"/><Relationship Id="rId7" Type="http://schemas.openxmlformats.org/officeDocument/2006/relationships/slideLayout" Target="../slideLayouts/slideLayout227.xml"/><Relationship Id="rId12" Type="http://schemas.openxmlformats.org/officeDocument/2006/relationships/theme" Target="../theme/theme21.xml"/><Relationship Id="rId2" Type="http://schemas.openxmlformats.org/officeDocument/2006/relationships/slideLayout" Target="../slideLayouts/slideLayout222.xml"/><Relationship Id="rId1" Type="http://schemas.openxmlformats.org/officeDocument/2006/relationships/slideLayout" Target="../slideLayouts/slideLayout221.xml"/><Relationship Id="rId6" Type="http://schemas.openxmlformats.org/officeDocument/2006/relationships/slideLayout" Target="../slideLayouts/slideLayout226.xml"/><Relationship Id="rId11" Type="http://schemas.openxmlformats.org/officeDocument/2006/relationships/slideLayout" Target="../slideLayouts/slideLayout231.xml"/><Relationship Id="rId5" Type="http://schemas.openxmlformats.org/officeDocument/2006/relationships/slideLayout" Target="../slideLayouts/slideLayout225.xml"/><Relationship Id="rId10" Type="http://schemas.openxmlformats.org/officeDocument/2006/relationships/slideLayout" Target="../slideLayouts/slideLayout230.xml"/><Relationship Id="rId4" Type="http://schemas.openxmlformats.org/officeDocument/2006/relationships/slideLayout" Target="../slideLayouts/slideLayout224.xml"/><Relationship Id="rId9" Type="http://schemas.openxmlformats.org/officeDocument/2006/relationships/slideLayout" Target="../slideLayouts/slideLayout229.xml"/></Relationships>
</file>

<file path=ppt/slideMasters/_rels/slideMaster22.xml.rels><?xml version="1.0" encoding="UTF-8" standalone="yes"?>
<Relationships xmlns="http://schemas.openxmlformats.org/package/2006/relationships"><Relationship Id="rId8" Type="http://schemas.openxmlformats.org/officeDocument/2006/relationships/slideLayout" Target="../slideLayouts/slideLayout239.xml"/><Relationship Id="rId3" Type="http://schemas.openxmlformats.org/officeDocument/2006/relationships/slideLayout" Target="../slideLayouts/slideLayout234.xml"/><Relationship Id="rId7" Type="http://schemas.openxmlformats.org/officeDocument/2006/relationships/slideLayout" Target="../slideLayouts/slideLayout238.xml"/><Relationship Id="rId12" Type="http://schemas.openxmlformats.org/officeDocument/2006/relationships/theme" Target="../theme/theme22.xml"/><Relationship Id="rId2" Type="http://schemas.openxmlformats.org/officeDocument/2006/relationships/slideLayout" Target="../slideLayouts/slideLayout233.xml"/><Relationship Id="rId1" Type="http://schemas.openxmlformats.org/officeDocument/2006/relationships/slideLayout" Target="../slideLayouts/slideLayout232.xml"/><Relationship Id="rId6" Type="http://schemas.openxmlformats.org/officeDocument/2006/relationships/slideLayout" Target="../slideLayouts/slideLayout237.xml"/><Relationship Id="rId11" Type="http://schemas.openxmlformats.org/officeDocument/2006/relationships/slideLayout" Target="../slideLayouts/slideLayout242.xml"/><Relationship Id="rId5" Type="http://schemas.openxmlformats.org/officeDocument/2006/relationships/slideLayout" Target="../slideLayouts/slideLayout236.xml"/><Relationship Id="rId10" Type="http://schemas.openxmlformats.org/officeDocument/2006/relationships/slideLayout" Target="../slideLayouts/slideLayout241.xml"/><Relationship Id="rId4" Type="http://schemas.openxmlformats.org/officeDocument/2006/relationships/slideLayout" Target="../slideLayouts/slideLayout235.xml"/><Relationship Id="rId9" Type="http://schemas.openxmlformats.org/officeDocument/2006/relationships/slideLayout" Target="../slideLayouts/slideLayout24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3.xml"/><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theme" Target="../theme/theme6.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4.xml"/><Relationship Id="rId3" Type="http://schemas.openxmlformats.org/officeDocument/2006/relationships/slideLayout" Target="../slideLayouts/slideLayout69.xml"/><Relationship Id="rId7" Type="http://schemas.openxmlformats.org/officeDocument/2006/relationships/slideLayout" Target="../slideLayouts/slideLayout73.xml"/><Relationship Id="rId12" Type="http://schemas.openxmlformats.org/officeDocument/2006/relationships/theme" Target="../theme/theme7.xml"/><Relationship Id="rId2" Type="http://schemas.openxmlformats.org/officeDocument/2006/relationships/slideLayout" Target="../slideLayouts/slideLayout68.xml"/><Relationship Id="rId1" Type="http://schemas.openxmlformats.org/officeDocument/2006/relationships/slideLayout" Target="../slideLayouts/slideLayout67.xml"/><Relationship Id="rId6" Type="http://schemas.openxmlformats.org/officeDocument/2006/relationships/slideLayout" Target="../slideLayouts/slideLayout72.xml"/><Relationship Id="rId11" Type="http://schemas.openxmlformats.org/officeDocument/2006/relationships/slideLayout" Target="../slideLayouts/slideLayout77.xml"/><Relationship Id="rId5" Type="http://schemas.openxmlformats.org/officeDocument/2006/relationships/slideLayout" Target="../slideLayouts/slideLayout71.xml"/><Relationship Id="rId10" Type="http://schemas.openxmlformats.org/officeDocument/2006/relationships/slideLayout" Target="../slideLayouts/slideLayout76.xml"/><Relationship Id="rId4" Type="http://schemas.openxmlformats.org/officeDocument/2006/relationships/slideLayout" Target="../slideLayouts/slideLayout70.xml"/><Relationship Id="rId9" Type="http://schemas.openxmlformats.org/officeDocument/2006/relationships/slideLayout" Target="../slideLayouts/slideLayout75.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85.xml"/><Relationship Id="rId3" Type="http://schemas.openxmlformats.org/officeDocument/2006/relationships/slideLayout" Target="../slideLayouts/slideLayout80.xml"/><Relationship Id="rId7" Type="http://schemas.openxmlformats.org/officeDocument/2006/relationships/slideLayout" Target="../slideLayouts/slideLayout84.xml"/><Relationship Id="rId12" Type="http://schemas.openxmlformats.org/officeDocument/2006/relationships/theme" Target="../theme/theme8.xml"/><Relationship Id="rId2" Type="http://schemas.openxmlformats.org/officeDocument/2006/relationships/slideLayout" Target="../slideLayouts/slideLayout79.xml"/><Relationship Id="rId1" Type="http://schemas.openxmlformats.org/officeDocument/2006/relationships/slideLayout" Target="../slideLayouts/slideLayout78.xml"/><Relationship Id="rId6" Type="http://schemas.openxmlformats.org/officeDocument/2006/relationships/slideLayout" Target="../slideLayouts/slideLayout83.xml"/><Relationship Id="rId11" Type="http://schemas.openxmlformats.org/officeDocument/2006/relationships/slideLayout" Target="../slideLayouts/slideLayout88.xml"/><Relationship Id="rId5" Type="http://schemas.openxmlformats.org/officeDocument/2006/relationships/slideLayout" Target="../slideLayouts/slideLayout82.xml"/><Relationship Id="rId10" Type="http://schemas.openxmlformats.org/officeDocument/2006/relationships/slideLayout" Target="../slideLayouts/slideLayout87.xml"/><Relationship Id="rId4" Type="http://schemas.openxmlformats.org/officeDocument/2006/relationships/slideLayout" Target="../slideLayouts/slideLayout81.xml"/><Relationship Id="rId9" Type="http://schemas.openxmlformats.org/officeDocument/2006/relationships/slideLayout" Target="../slideLayouts/slideLayout86.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96.xml"/><Relationship Id="rId3" Type="http://schemas.openxmlformats.org/officeDocument/2006/relationships/slideLayout" Target="../slideLayouts/slideLayout91.xml"/><Relationship Id="rId7" Type="http://schemas.openxmlformats.org/officeDocument/2006/relationships/slideLayout" Target="../slideLayouts/slideLayout95.xml"/><Relationship Id="rId12" Type="http://schemas.openxmlformats.org/officeDocument/2006/relationships/theme" Target="../theme/theme9.xml"/><Relationship Id="rId2" Type="http://schemas.openxmlformats.org/officeDocument/2006/relationships/slideLayout" Target="../slideLayouts/slideLayout90.xml"/><Relationship Id="rId1" Type="http://schemas.openxmlformats.org/officeDocument/2006/relationships/slideLayout" Target="../slideLayouts/slideLayout89.xml"/><Relationship Id="rId6" Type="http://schemas.openxmlformats.org/officeDocument/2006/relationships/slideLayout" Target="../slideLayouts/slideLayout94.xml"/><Relationship Id="rId11" Type="http://schemas.openxmlformats.org/officeDocument/2006/relationships/slideLayout" Target="../slideLayouts/slideLayout99.xml"/><Relationship Id="rId5" Type="http://schemas.openxmlformats.org/officeDocument/2006/relationships/slideLayout" Target="../slideLayouts/slideLayout93.xml"/><Relationship Id="rId10" Type="http://schemas.openxmlformats.org/officeDocument/2006/relationships/slideLayout" Target="../slideLayouts/slideLayout98.xml"/><Relationship Id="rId4" Type="http://schemas.openxmlformats.org/officeDocument/2006/relationships/slideLayout" Target="../slideLayouts/slideLayout92.xml"/><Relationship Id="rId9" Type="http://schemas.openxmlformats.org/officeDocument/2006/relationships/slideLayout" Target="../slideLayouts/slideLayout9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
        <p:cNvGrpSpPr/>
        <p:nvPr/>
      </p:nvGrpSpPr>
      <p:grpSpPr>
        <a:xfrm>
          <a:off x="0" y="0"/>
          <a:ext cx="0" cy="0"/>
          <a:chOff x="0" y="0"/>
          <a:chExt cx="0" cy="0"/>
        </a:xfrm>
      </p:grpSpPr>
      <p:sp>
        <p:nvSpPr>
          <p:cNvPr id="1048734" name="标题占位符 1048733"/>
          <p:cNvSpPr>
            <a:spLocks noGrp="1"/>
          </p:cNvSpPr>
          <p:nvPr>
            <p:ph type="title" idx="4294967295"/>
          </p:nvPr>
        </p:nvSpPr>
        <p:spPr>
          <a:xfrm>
            <a:off x="628650" y="365125"/>
            <a:ext cx="7886700" cy="1325562"/>
          </a:xfrm>
          <a:prstGeom prst="rect">
            <a:avLst/>
          </a:prstGeom>
          <a:noFill/>
          <a:ln>
            <a:noFill/>
          </a:ln>
        </p:spPr>
        <p:txBody>
          <a:bodyPr vert="horz" lIns="91440" tIns="45720" rIns="91440" bIns="45720" anchor="ctr"/>
          <a:lstStyle/>
          <a:p>
            <a:pPr lvl="0"/>
            <a:r>
              <a:rPr lang="zh-CN" altLang="en-US"/>
              <a:t>单击此处编辑母版标题样式</a:t>
            </a:r>
          </a:p>
        </p:txBody>
      </p:sp>
      <p:sp>
        <p:nvSpPr>
          <p:cNvPr id="1048735" name="文本占位符 1048734"/>
          <p:cNvSpPr>
            <a:spLocks noGrp="1"/>
          </p:cNvSpPr>
          <p:nvPr>
            <p:ph type="body" idx="4294967295"/>
          </p:nvPr>
        </p:nvSpPr>
        <p:spPr>
          <a:xfrm>
            <a:off x="628650" y="1825625"/>
            <a:ext cx="7886700" cy="4351337"/>
          </a:xfrm>
          <a:prstGeom prst="rect">
            <a:avLst/>
          </a:prstGeom>
          <a:noFill/>
          <a:ln>
            <a:noFill/>
          </a:ln>
        </p:spPr>
        <p:txBody>
          <a:bodyPr vert="horz" lIns="91440" tIns="45720" rIns="91440" bIns="45720" anchor="t"/>
          <a:lstStyle/>
          <a:p>
            <a:pPr lvl="0" indent="-342900"/>
            <a:r>
              <a:rPr lang="zh-CN" altLang="en-US"/>
              <a:t>编辑文本</a:t>
            </a:r>
          </a:p>
          <a:p>
            <a:pPr lvl="1" indent="0"/>
            <a:r>
              <a:rPr lang="zh-CN" altLang="en-US"/>
              <a:t>第二级</a:t>
            </a:r>
          </a:p>
          <a:p>
            <a:pPr lvl="2" indent="342900"/>
            <a:r>
              <a:rPr lang="zh-CN" altLang="en-US"/>
              <a:t>第三级</a:t>
            </a:r>
          </a:p>
          <a:p>
            <a:pPr lvl="3" indent="685800"/>
            <a:r>
              <a:rPr lang="zh-CN" altLang="en-US"/>
              <a:t>第四级</a:t>
            </a:r>
          </a:p>
          <a:p>
            <a:pPr lvl="4" indent="1028700"/>
            <a:r>
              <a:rPr lang="zh-CN" altLang="en-US"/>
              <a:t>第五级</a:t>
            </a:r>
          </a:p>
        </p:txBody>
      </p:sp>
      <p:sp>
        <p:nvSpPr>
          <p:cNvPr id="1048736" name="日期占位符 1048735"/>
          <p:cNvSpPr>
            <a:spLocks noGrp="1"/>
          </p:cNvSpPr>
          <p:nvPr>
            <p:ph type="dt" sz="half" idx="4294967295"/>
          </p:nvPr>
        </p:nvSpPr>
        <p:spPr>
          <a:xfrm>
            <a:off x="6286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fld id="{566ABCEB-ACFC-4714-9973-3DA970169C29}" type="datetime1">
              <a:rPr lang="zh-CN" altLang="en-US" sz="1200">
                <a:solidFill>
                  <a:srgbClr val="898989"/>
                </a:solidFill>
              </a:rPr>
              <a:pPr lvl="0" indent="-342900"/>
              <a:t>2019/12/16</a:t>
            </a:fld>
            <a:endParaRPr lang="zh-CN" altLang="en-US" sz="1200">
              <a:solidFill>
                <a:srgbClr val="898989"/>
              </a:solidFill>
            </a:endParaRPr>
          </a:p>
        </p:txBody>
      </p:sp>
      <p:sp>
        <p:nvSpPr>
          <p:cNvPr id="1048737" name="页脚占位符 1048736"/>
          <p:cNvSpPr>
            <a:spLocks noGrp="1"/>
          </p:cNvSpPr>
          <p:nvPr>
            <p:ph type="ftr" sz="quarter" idx="4294967295"/>
          </p:nvPr>
        </p:nvSpPr>
        <p:spPr>
          <a:xfrm>
            <a:off x="3028950" y="6356350"/>
            <a:ext cx="30861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200">
              <a:solidFill>
                <a:srgbClr val="898989"/>
              </a:solidFill>
            </a:endParaRPr>
          </a:p>
        </p:txBody>
      </p:sp>
      <p:sp>
        <p:nvSpPr>
          <p:cNvPr id="1048738" name="灯片编号占位符 1048737"/>
          <p:cNvSpPr>
            <a:spLocks noGrp="1"/>
          </p:cNvSpPr>
          <p:nvPr>
            <p:ph type="sldNum" sz="quarter" idx="4294967295"/>
          </p:nvPr>
        </p:nvSpPr>
        <p:spPr>
          <a:xfrm>
            <a:off x="64579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r"/>
            <a:fld id="{566ABCEB-ACFC-4714-9973-3DA970169C29}" type="slidenum">
              <a:rPr lang="zh-CN" altLang="en-US" sz="1200">
                <a:solidFill>
                  <a:srgbClr val="898989"/>
                </a:solidFill>
              </a:rPr>
              <a:pPr lvl="0" indent="-342900" algn="r"/>
              <a:t>‹#›</a:t>
            </a:fld>
            <a:endParaRPr lang="zh-CN" altLang="en-US" sz="1200">
              <a:solidFill>
                <a:srgbClr val="898989"/>
              </a:solidFill>
            </a:endParaRPr>
          </a:p>
        </p:txBody>
      </p:sp>
      <p:sp>
        <p:nvSpPr>
          <p:cNvPr id="1048739" name="矩形 1048738" hidden="1"/>
          <p:cNvSpPr/>
          <p:nvPr/>
        </p:nvSpPr>
        <p:spPr>
          <a:xfrm>
            <a:off x="0" y="0"/>
            <a:ext cx="0" cy="0"/>
          </a:xfrm>
          <a:prstGeom prst="rect">
            <a:avLst/>
          </a:prstGeom>
          <a:solidFill>
            <a:schemeClr val="accent1"/>
          </a:solidFill>
          <a:ln w="12700" cap="flat" cmpd="sng">
            <a:solidFill>
              <a:srgbClr val="41719C">
                <a:alpha val="100000"/>
              </a:srgbClr>
            </a:solidFill>
            <a:prstDash val="solid"/>
            <a:miter/>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300"/>
          </a:p>
        </p:txBody>
      </p:sp>
    </p:spTree>
  </p:cSld>
  <p:clrMap bg1="lt1" tx1="dk1" bg2="dk2" tx2="lt2" accent1="accent1" accent2="accent2" accent3="accent3" accent4="accent4" accent5="accent5" accent6="accent6" hlink="hlink" folHlink="folHlink"/>
  <p:sldLayoutIdLst>
    <p:sldLayoutId id="2147483970" r:id="rId1"/>
    <p:sldLayoutId id="2147483971" r:id="rId2"/>
    <p:sldLayoutId id="2147483972" r:id="rId3"/>
    <p:sldLayoutId id="2147483973" r:id="rId4"/>
    <p:sldLayoutId id="2147483974" r:id="rId5"/>
    <p:sldLayoutId id="2147483975" r:id="rId6"/>
    <p:sldLayoutId id="2147483976" r:id="rId7"/>
    <p:sldLayoutId id="2147483977" r:id="rId8"/>
    <p:sldLayoutId id="2147483978" r:id="rId9"/>
    <p:sldLayoutId id="2147483979" r:id="rId10"/>
    <p:sldLayoutId id="2147483980" r:id="rId11"/>
  </p:sldLayoutIdLst>
  <p:hf sldNum="0" ftr="0" dt="0"/>
  <p:txStyles>
    <p:titleStyle>
      <a:lvl1pPr marL="0" indent="0" algn="l" eaLnBrk="1" fontAlgn="base" latinLnBrk="1" hangingPunct="1">
        <a:lnSpc>
          <a:spcPct val="90000"/>
        </a:lnSpc>
        <a:spcBef>
          <a:spcPct val="0"/>
        </a:spcBef>
        <a:spcAft>
          <a:spcPct val="0"/>
        </a:spcAft>
        <a:buFontTx/>
        <a:buNone/>
        <a:defRPr sz="3600">
          <a:solidFill>
            <a:schemeClr val="dk1"/>
          </a:solidFill>
          <a:latin typeface="Arial" pitchFamily="34" charset="0"/>
          <a:ea typeface="黑体" charset="-122"/>
        </a:defRPr>
      </a:lvl1pPr>
    </p:titleStyle>
    <p:bodyStyle>
      <a:lvl1pPr marL="171450" indent="-171450" algn="l" eaLnBrk="1" fontAlgn="base" latinLnBrk="1" hangingPunct="1">
        <a:lnSpc>
          <a:spcPct val="90000"/>
        </a:lnSpc>
        <a:spcBef>
          <a:spcPts val="750"/>
        </a:spcBef>
        <a:spcAft>
          <a:spcPct val="0"/>
        </a:spcAft>
        <a:buSzPct val="100000"/>
        <a:buFont typeface="Arial" pitchFamily="34" charset="0"/>
        <a:buChar char="•"/>
        <a:defRPr sz="2400">
          <a:solidFill>
            <a:schemeClr val="dk1"/>
          </a:solidFill>
          <a:latin typeface="Arial" pitchFamily="34" charset="0"/>
          <a:ea typeface="黑体" charset="-122"/>
        </a:defRPr>
      </a:lvl1pPr>
      <a:lvl2pPr marL="514350" indent="-171450" algn="l" eaLnBrk="1" fontAlgn="base" latinLnBrk="1" hangingPunct="1">
        <a:lnSpc>
          <a:spcPct val="90000"/>
        </a:lnSpc>
        <a:spcBef>
          <a:spcPts val="375"/>
        </a:spcBef>
        <a:spcAft>
          <a:spcPct val="0"/>
        </a:spcAft>
        <a:buSzPct val="100000"/>
        <a:buFont typeface="Arial" pitchFamily="34" charset="0"/>
        <a:buChar char="•"/>
        <a:defRPr sz="2000">
          <a:solidFill>
            <a:schemeClr val="dk1"/>
          </a:solidFill>
          <a:latin typeface="Arial" pitchFamily="34" charset="0"/>
          <a:ea typeface="黑体" charset="-122"/>
        </a:defRPr>
      </a:lvl2pPr>
      <a:lvl3pPr marL="857250" indent="-171450" algn="l" eaLnBrk="1" fontAlgn="base" latinLnBrk="1" hangingPunct="1">
        <a:lnSpc>
          <a:spcPct val="90000"/>
        </a:lnSpc>
        <a:spcBef>
          <a:spcPts val="375"/>
        </a:spcBef>
        <a:spcAft>
          <a:spcPct val="0"/>
        </a:spcAft>
        <a:buSzPct val="100000"/>
        <a:buFont typeface="Arial" pitchFamily="34" charset="0"/>
        <a:buChar char="•"/>
        <a:defRPr sz="1800">
          <a:solidFill>
            <a:schemeClr val="dk1"/>
          </a:solidFill>
          <a:latin typeface="Arial" pitchFamily="34" charset="0"/>
          <a:ea typeface="黑体" charset="-122"/>
        </a:defRPr>
      </a:lvl3pPr>
      <a:lvl4pPr marL="1200150" indent="-171450" algn="l" eaLnBrk="1" fontAlgn="base" latinLnBrk="1" hangingPunct="1">
        <a:lnSpc>
          <a:spcPct val="90000"/>
        </a:lnSpc>
        <a:spcBef>
          <a:spcPts val="375"/>
        </a:spcBef>
        <a:spcAft>
          <a:spcPct val="0"/>
        </a:spcAft>
        <a:buSzPct val="100000"/>
        <a:buFont typeface="Arial" pitchFamily="34" charset="0"/>
        <a:buChar char="•"/>
        <a:defRPr sz="1800">
          <a:solidFill>
            <a:schemeClr val="dk1"/>
          </a:solidFill>
          <a:latin typeface="Arial" pitchFamily="34" charset="0"/>
          <a:ea typeface="黑体" charset="-122"/>
        </a:defRPr>
      </a:lvl4pPr>
      <a:lvl5pPr marL="1543050" indent="-171450" algn="l" eaLnBrk="1" fontAlgn="base" latinLnBrk="1" hangingPunct="1">
        <a:lnSpc>
          <a:spcPct val="90000"/>
        </a:lnSpc>
        <a:spcBef>
          <a:spcPts val="375"/>
        </a:spcBef>
        <a:spcAft>
          <a:spcPct val="0"/>
        </a:spcAft>
        <a:buSzPct val="100000"/>
        <a:buFont typeface="Arial" pitchFamily="34" charset="0"/>
        <a:buChar char="•"/>
        <a:defRPr sz="1800">
          <a:solidFill>
            <a:schemeClr val="dk1"/>
          </a:solidFill>
          <a:latin typeface="Arial" pitchFamily="34" charset="0"/>
          <a:ea typeface="黑体" charset="-122"/>
        </a:defRPr>
      </a:lvl5pPr>
    </p:bodyStyle>
    <p:other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
        <p:cNvGrpSpPr/>
        <p:nvPr/>
      </p:nvGrpSpPr>
      <p:grpSpPr>
        <a:xfrm>
          <a:off x="0" y="0"/>
          <a:ext cx="0" cy="0"/>
          <a:chOff x="0" y="0"/>
          <a:chExt cx="0" cy="0"/>
        </a:xfrm>
      </p:grpSpPr>
      <p:sp>
        <p:nvSpPr>
          <p:cNvPr id="1049142" name="矩形 1049141" hidden="1"/>
          <p:cNvSpPr/>
          <p:nvPr/>
        </p:nvSpPr>
        <p:spPr>
          <a:xfrm>
            <a:off x="0" y="0"/>
            <a:ext cx="0" cy="0"/>
          </a:xfrm>
          <a:prstGeom prst="rect">
            <a:avLst/>
          </a:prstGeom>
          <a:solidFill>
            <a:schemeClr val="accent1"/>
          </a:solidFill>
          <a:ln w="12700" cap="flat" cmpd="sng">
            <a:solidFill>
              <a:srgbClr val="41719C">
                <a:alpha val="100000"/>
              </a:srgbClr>
            </a:solidFill>
            <a:prstDash val="solid"/>
            <a:miter/>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300"/>
          </a:p>
        </p:txBody>
      </p:sp>
      <p:sp>
        <p:nvSpPr>
          <p:cNvPr id="1049143" name="标题占位符 1049142"/>
          <p:cNvSpPr>
            <a:spLocks noGrp="1"/>
          </p:cNvSpPr>
          <p:nvPr>
            <p:ph type="title" idx="4294967295"/>
          </p:nvPr>
        </p:nvSpPr>
        <p:spPr>
          <a:xfrm>
            <a:off x="628650" y="365125"/>
            <a:ext cx="7886700" cy="1325562"/>
          </a:xfrm>
          <a:prstGeom prst="rect">
            <a:avLst/>
          </a:prstGeom>
          <a:noFill/>
          <a:ln>
            <a:noFill/>
          </a:ln>
        </p:spPr>
        <p:txBody>
          <a:bodyPr vert="horz" lIns="91440" tIns="45720" rIns="91440" bIns="45720" anchor="ctr"/>
          <a:lstStyle/>
          <a:p>
            <a:pPr lvl="0"/>
            <a:r>
              <a:rPr lang="zh-CN" altLang="en-US"/>
              <a:t>单击此处编辑母版标题样式</a:t>
            </a:r>
          </a:p>
        </p:txBody>
      </p:sp>
      <p:sp>
        <p:nvSpPr>
          <p:cNvPr id="1049144" name="文本占位符 1049143"/>
          <p:cNvSpPr>
            <a:spLocks noGrp="1"/>
          </p:cNvSpPr>
          <p:nvPr>
            <p:ph type="body" idx="4294967295"/>
          </p:nvPr>
        </p:nvSpPr>
        <p:spPr>
          <a:xfrm>
            <a:off x="628650" y="1825625"/>
            <a:ext cx="7886700" cy="4351337"/>
          </a:xfrm>
          <a:prstGeom prst="rect">
            <a:avLst/>
          </a:prstGeom>
          <a:noFill/>
          <a:ln>
            <a:noFill/>
          </a:ln>
        </p:spPr>
        <p:txBody>
          <a:bodyPr vert="horz" lIns="91440" tIns="45720" rIns="91440" bIns="45720" anchor="t"/>
          <a:lstStyle/>
          <a:p>
            <a:pPr lvl="0" indent="-342900"/>
            <a:r>
              <a:rPr lang="zh-CN" altLang="en-US"/>
              <a:t>编辑文本</a:t>
            </a:r>
          </a:p>
          <a:p>
            <a:pPr lvl="1" indent="0"/>
            <a:r>
              <a:rPr lang="zh-CN" altLang="en-US"/>
              <a:t>第二级</a:t>
            </a:r>
          </a:p>
          <a:p>
            <a:pPr lvl="2" indent="342900"/>
            <a:r>
              <a:rPr lang="zh-CN" altLang="en-US"/>
              <a:t>第三级</a:t>
            </a:r>
          </a:p>
          <a:p>
            <a:pPr lvl="3" indent="685800"/>
            <a:r>
              <a:rPr lang="zh-CN" altLang="en-US"/>
              <a:t>第四级</a:t>
            </a:r>
          </a:p>
          <a:p>
            <a:pPr lvl="4" indent="1028700"/>
            <a:r>
              <a:rPr lang="zh-CN" altLang="en-US"/>
              <a:t>第五级</a:t>
            </a:r>
          </a:p>
        </p:txBody>
      </p:sp>
      <p:sp>
        <p:nvSpPr>
          <p:cNvPr id="1049145" name="日期占位符 1049144"/>
          <p:cNvSpPr>
            <a:spLocks noGrp="1"/>
          </p:cNvSpPr>
          <p:nvPr>
            <p:ph type="dt" sz="half" idx="4294967295"/>
          </p:nvPr>
        </p:nvSpPr>
        <p:spPr>
          <a:xfrm>
            <a:off x="6286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fld id="{566ABCEB-ACFC-4714-9973-3DA970169C29}" type="datetime1">
              <a:rPr lang="zh-CN" altLang="en-US" sz="1200">
                <a:solidFill>
                  <a:srgbClr val="898989"/>
                </a:solidFill>
              </a:rPr>
              <a:pPr lvl="0" indent="-342900"/>
              <a:t>2019/12/16</a:t>
            </a:fld>
            <a:endParaRPr lang="zh-CN" altLang="en-US" sz="1200">
              <a:solidFill>
                <a:srgbClr val="898989"/>
              </a:solidFill>
            </a:endParaRPr>
          </a:p>
        </p:txBody>
      </p:sp>
      <p:sp>
        <p:nvSpPr>
          <p:cNvPr id="1049146" name="页脚占位符 1049145"/>
          <p:cNvSpPr>
            <a:spLocks noGrp="1"/>
          </p:cNvSpPr>
          <p:nvPr>
            <p:ph type="ftr" sz="quarter" idx="4294967295"/>
          </p:nvPr>
        </p:nvSpPr>
        <p:spPr>
          <a:xfrm>
            <a:off x="3028950" y="6356350"/>
            <a:ext cx="30861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200">
              <a:solidFill>
                <a:srgbClr val="898989"/>
              </a:solidFill>
            </a:endParaRPr>
          </a:p>
        </p:txBody>
      </p:sp>
      <p:sp>
        <p:nvSpPr>
          <p:cNvPr id="1049147" name="灯片编号占位符 1049146"/>
          <p:cNvSpPr>
            <a:spLocks noGrp="1"/>
          </p:cNvSpPr>
          <p:nvPr>
            <p:ph type="sldNum" sz="quarter" idx="4294967295"/>
          </p:nvPr>
        </p:nvSpPr>
        <p:spPr>
          <a:xfrm>
            <a:off x="64579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r"/>
            <a:fld id="{566ABCEB-ACFC-4714-9973-3DA970169C29}" type="slidenum">
              <a:rPr lang="zh-CN" altLang="en-US" sz="1200">
                <a:solidFill>
                  <a:srgbClr val="898989"/>
                </a:solidFill>
              </a:rPr>
              <a:pPr lvl="0" indent="-342900" algn="r"/>
              <a:t>‹#›</a:t>
            </a:fld>
            <a:endParaRPr lang="zh-CN" altLang="en-US" sz="1200">
              <a:solidFill>
                <a:srgbClr val="898989"/>
              </a:solidFill>
            </a:endParaRPr>
          </a:p>
        </p:txBody>
      </p:sp>
    </p:spTree>
  </p:cSld>
  <p:clrMap bg1="lt1" tx1="dk1" bg2="dk2" tx2="lt2" accent1="accent1" accent2="accent2" accent3="accent3" accent4="accent4" accent5="accent5" accent6="accent6" hlink="hlink" folHlink="folHlink"/>
  <p:sldLayoutIdLst>
    <p:sldLayoutId id="2147484106" r:id="rId1"/>
    <p:sldLayoutId id="2147484107" r:id="rId2"/>
    <p:sldLayoutId id="2147484108" r:id="rId3"/>
    <p:sldLayoutId id="2147484109" r:id="rId4"/>
    <p:sldLayoutId id="2147484110" r:id="rId5"/>
    <p:sldLayoutId id="2147484111" r:id="rId6"/>
    <p:sldLayoutId id="2147484112" r:id="rId7"/>
    <p:sldLayoutId id="2147484113" r:id="rId8"/>
    <p:sldLayoutId id="2147484114" r:id="rId9"/>
    <p:sldLayoutId id="2147484115" r:id="rId10"/>
    <p:sldLayoutId id="2147484116" r:id="rId11"/>
  </p:sldLayoutIdLst>
  <p:hf sldNum="0" ftr="0" dt="0"/>
  <p:txStyles>
    <p:titleStyle>
      <a:lvl1pPr marL="0" indent="0" algn="l" eaLnBrk="1" fontAlgn="base" latinLnBrk="1" hangingPunct="1">
        <a:lnSpc>
          <a:spcPct val="90000"/>
        </a:lnSpc>
        <a:spcBef>
          <a:spcPct val="0"/>
        </a:spcBef>
        <a:spcAft>
          <a:spcPct val="0"/>
        </a:spcAft>
        <a:buFontTx/>
        <a:buNone/>
        <a:defRPr sz="3600">
          <a:solidFill>
            <a:schemeClr val="dk1"/>
          </a:solidFill>
          <a:latin typeface="Arial" pitchFamily="34" charset="0"/>
          <a:ea typeface="黑体" charset="-122"/>
        </a:defRPr>
      </a:lvl1pPr>
    </p:titleStyle>
    <p:bodyStyle>
      <a:lvl1pPr marL="171450" indent="-171450" algn="l" eaLnBrk="1" fontAlgn="base" latinLnBrk="1" hangingPunct="1">
        <a:lnSpc>
          <a:spcPct val="90000"/>
        </a:lnSpc>
        <a:spcBef>
          <a:spcPts val="750"/>
        </a:spcBef>
        <a:spcAft>
          <a:spcPct val="0"/>
        </a:spcAft>
        <a:buSzPct val="100000"/>
        <a:buFont typeface="Arial" pitchFamily="34" charset="0"/>
        <a:buChar char="•"/>
        <a:defRPr sz="2400">
          <a:solidFill>
            <a:schemeClr val="dk1"/>
          </a:solidFill>
          <a:latin typeface="Arial" pitchFamily="34" charset="0"/>
          <a:ea typeface="黑体" charset="-122"/>
        </a:defRPr>
      </a:lvl1pPr>
      <a:lvl2pPr marL="514350" indent="-171450" algn="l" eaLnBrk="1" fontAlgn="base" latinLnBrk="1" hangingPunct="1">
        <a:lnSpc>
          <a:spcPct val="90000"/>
        </a:lnSpc>
        <a:spcBef>
          <a:spcPts val="375"/>
        </a:spcBef>
        <a:spcAft>
          <a:spcPct val="0"/>
        </a:spcAft>
        <a:buSzPct val="100000"/>
        <a:buFont typeface="Arial" pitchFamily="34" charset="0"/>
        <a:buChar char="•"/>
        <a:defRPr sz="2000">
          <a:solidFill>
            <a:schemeClr val="dk1"/>
          </a:solidFill>
          <a:latin typeface="Arial" pitchFamily="34" charset="0"/>
          <a:ea typeface="黑体" charset="-122"/>
        </a:defRPr>
      </a:lvl2pPr>
      <a:lvl3pPr marL="857250" indent="-171450" algn="l" eaLnBrk="1" fontAlgn="base" latinLnBrk="1" hangingPunct="1">
        <a:lnSpc>
          <a:spcPct val="90000"/>
        </a:lnSpc>
        <a:spcBef>
          <a:spcPts val="375"/>
        </a:spcBef>
        <a:spcAft>
          <a:spcPct val="0"/>
        </a:spcAft>
        <a:buSzPct val="100000"/>
        <a:buFont typeface="Arial" pitchFamily="34" charset="0"/>
        <a:buChar char="•"/>
        <a:defRPr sz="1800">
          <a:solidFill>
            <a:schemeClr val="dk1"/>
          </a:solidFill>
          <a:latin typeface="Arial" pitchFamily="34" charset="0"/>
          <a:ea typeface="黑体" charset="-122"/>
        </a:defRPr>
      </a:lvl3pPr>
      <a:lvl4pPr marL="1200150" indent="-171450" algn="l" eaLnBrk="1" fontAlgn="base" latinLnBrk="1" hangingPunct="1">
        <a:lnSpc>
          <a:spcPct val="90000"/>
        </a:lnSpc>
        <a:spcBef>
          <a:spcPts val="375"/>
        </a:spcBef>
        <a:spcAft>
          <a:spcPct val="0"/>
        </a:spcAft>
        <a:buSzPct val="100000"/>
        <a:buFont typeface="Arial" pitchFamily="34" charset="0"/>
        <a:buChar char="•"/>
        <a:defRPr sz="1800">
          <a:solidFill>
            <a:schemeClr val="dk1"/>
          </a:solidFill>
          <a:latin typeface="Arial" pitchFamily="34" charset="0"/>
          <a:ea typeface="黑体" charset="-122"/>
        </a:defRPr>
      </a:lvl4pPr>
      <a:lvl5pPr marL="1543050" indent="-171450" algn="l" eaLnBrk="1" fontAlgn="base" latinLnBrk="1" hangingPunct="1">
        <a:lnSpc>
          <a:spcPct val="90000"/>
        </a:lnSpc>
        <a:spcBef>
          <a:spcPts val="375"/>
        </a:spcBef>
        <a:spcAft>
          <a:spcPct val="0"/>
        </a:spcAft>
        <a:buSzPct val="100000"/>
        <a:buFont typeface="Arial" pitchFamily="34" charset="0"/>
        <a:buChar char="•"/>
        <a:defRPr sz="1800">
          <a:solidFill>
            <a:schemeClr val="dk1"/>
          </a:solidFill>
          <a:latin typeface="Arial" pitchFamily="34" charset="0"/>
          <a:ea typeface="黑体" charset="-122"/>
        </a:defRPr>
      </a:lvl5pPr>
    </p:bodyStyle>
    <p:other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
        <p:cNvGrpSpPr/>
        <p:nvPr/>
      </p:nvGrpSpPr>
      <p:grpSpPr>
        <a:xfrm>
          <a:off x="0" y="0"/>
          <a:ext cx="0" cy="0"/>
          <a:chOff x="0" y="0"/>
          <a:chExt cx="0" cy="0"/>
        </a:xfrm>
      </p:grpSpPr>
      <p:sp>
        <p:nvSpPr>
          <p:cNvPr id="1048981" name="矩形 1048980" hidden="1"/>
          <p:cNvSpPr/>
          <p:nvPr/>
        </p:nvSpPr>
        <p:spPr>
          <a:xfrm>
            <a:off x="0" y="0"/>
            <a:ext cx="0" cy="0"/>
          </a:xfrm>
          <a:prstGeom prst="rect">
            <a:avLst/>
          </a:prstGeom>
          <a:solidFill>
            <a:schemeClr val="accent1"/>
          </a:solidFill>
          <a:ln w="12700" cap="flat" cmpd="sng">
            <a:solidFill>
              <a:srgbClr val="41719C">
                <a:alpha val="100000"/>
              </a:srgbClr>
            </a:solidFill>
            <a:prstDash val="solid"/>
            <a:miter/>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300"/>
          </a:p>
        </p:txBody>
      </p:sp>
      <p:sp>
        <p:nvSpPr>
          <p:cNvPr id="1048982" name="标题占位符 1048981"/>
          <p:cNvSpPr>
            <a:spLocks noGrp="1"/>
          </p:cNvSpPr>
          <p:nvPr>
            <p:ph type="title" idx="4294967295"/>
          </p:nvPr>
        </p:nvSpPr>
        <p:spPr>
          <a:xfrm>
            <a:off x="628650" y="365125"/>
            <a:ext cx="7886700" cy="1325562"/>
          </a:xfrm>
          <a:prstGeom prst="rect">
            <a:avLst/>
          </a:prstGeom>
          <a:noFill/>
          <a:ln>
            <a:noFill/>
          </a:ln>
        </p:spPr>
        <p:txBody>
          <a:bodyPr vert="horz" lIns="91440" tIns="45720" rIns="91440" bIns="45720" anchor="ctr"/>
          <a:lstStyle/>
          <a:p>
            <a:pPr lvl="0"/>
            <a:r>
              <a:rPr lang="zh-CN" altLang="en-US"/>
              <a:t>单击此处编辑母版标题样式</a:t>
            </a:r>
          </a:p>
        </p:txBody>
      </p:sp>
      <p:sp>
        <p:nvSpPr>
          <p:cNvPr id="1048983" name="文本占位符 1048982"/>
          <p:cNvSpPr>
            <a:spLocks noGrp="1"/>
          </p:cNvSpPr>
          <p:nvPr>
            <p:ph type="body" idx="4294967295"/>
          </p:nvPr>
        </p:nvSpPr>
        <p:spPr>
          <a:xfrm>
            <a:off x="628650" y="1825625"/>
            <a:ext cx="7886700" cy="4351337"/>
          </a:xfrm>
          <a:prstGeom prst="rect">
            <a:avLst/>
          </a:prstGeom>
          <a:noFill/>
          <a:ln>
            <a:noFill/>
          </a:ln>
        </p:spPr>
        <p:txBody>
          <a:bodyPr vert="horz" lIns="91440" tIns="45720" rIns="91440" bIns="45720" anchor="t"/>
          <a:lstStyle/>
          <a:p>
            <a:pPr lvl="0" indent="-342900"/>
            <a:r>
              <a:rPr lang="zh-CN" altLang="en-US"/>
              <a:t>编辑文本</a:t>
            </a:r>
          </a:p>
          <a:p>
            <a:pPr lvl="1" indent="0"/>
            <a:r>
              <a:rPr lang="zh-CN" altLang="en-US"/>
              <a:t>第二级</a:t>
            </a:r>
          </a:p>
          <a:p>
            <a:pPr lvl="2" indent="342900"/>
            <a:r>
              <a:rPr lang="zh-CN" altLang="en-US"/>
              <a:t>第三级</a:t>
            </a:r>
          </a:p>
          <a:p>
            <a:pPr lvl="3" indent="685800"/>
            <a:r>
              <a:rPr lang="zh-CN" altLang="en-US"/>
              <a:t>第四级</a:t>
            </a:r>
          </a:p>
          <a:p>
            <a:pPr lvl="4" indent="1028700"/>
            <a:r>
              <a:rPr lang="zh-CN" altLang="en-US"/>
              <a:t>第五级</a:t>
            </a:r>
          </a:p>
        </p:txBody>
      </p:sp>
      <p:sp>
        <p:nvSpPr>
          <p:cNvPr id="1048984" name="日期占位符 1048983"/>
          <p:cNvSpPr>
            <a:spLocks noGrp="1"/>
          </p:cNvSpPr>
          <p:nvPr>
            <p:ph type="dt" sz="half" idx="4294967295"/>
          </p:nvPr>
        </p:nvSpPr>
        <p:spPr>
          <a:xfrm>
            <a:off x="6286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fld id="{566ABCEB-ACFC-4714-9973-3DA970169C29}" type="datetime1">
              <a:rPr lang="zh-CN" altLang="en-US" sz="1200">
                <a:solidFill>
                  <a:srgbClr val="898989"/>
                </a:solidFill>
              </a:rPr>
              <a:pPr lvl="0" indent="-342900"/>
              <a:t>2019/12/16</a:t>
            </a:fld>
            <a:endParaRPr lang="zh-CN" altLang="en-US" sz="1200">
              <a:solidFill>
                <a:srgbClr val="898989"/>
              </a:solidFill>
            </a:endParaRPr>
          </a:p>
        </p:txBody>
      </p:sp>
      <p:sp>
        <p:nvSpPr>
          <p:cNvPr id="1048985" name="页脚占位符 1048984"/>
          <p:cNvSpPr>
            <a:spLocks noGrp="1"/>
          </p:cNvSpPr>
          <p:nvPr>
            <p:ph type="ftr" sz="quarter" idx="4294967295"/>
          </p:nvPr>
        </p:nvSpPr>
        <p:spPr>
          <a:xfrm>
            <a:off x="3028950" y="6356350"/>
            <a:ext cx="30861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200">
              <a:solidFill>
                <a:srgbClr val="898989"/>
              </a:solidFill>
            </a:endParaRPr>
          </a:p>
        </p:txBody>
      </p:sp>
      <p:sp>
        <p:nvSpPr>
          <p:cNvPr id="1048986" name="灯片编号占位符 1048985"/>
          <p:cNvSpPr>
            <a:spLocks noGrp="1"/>
          </p:cNvSpPr>
          <p:nvPr>
            <p:ph type="sldNum" sz="quarter" idx="4294967295"/>
          </p:nvPr>
        </p:nvSpPr>
        <p:spPr>
          <a:xfrm>
            <a:off x="64579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r"/>
            <a:fld id="{566ABCEB-ACFC-4714-9973-3DA970169C29}" type="slidenum">
              <a:rPr lang="zh-CN" altLang="en-US" sz="1200">
                <a:solidFill>
                  <a:srgbClr val="898989"/>
                </a:solidFill>
              </a:rPr>
              <a:pPr lvl="0" indent="-342900" algn="r"/>
              <a:t>‹#›</a:t>
            </a:fld>
            <a:endParaRPr lang="zh-CN" altLang="en-US" sz="1200">
              <a:solidFill>
                <a:srgbClr val="898989"/>
              </a:solidFill>
            </a:endParaRPr>
          </a:p>
        </p:txBody>
      </p:sp>
    </p:spTree>
  </p:cSld>
  <p:clrMap bg1="lt1" tx1="dk1" bg2="dk2" tx2="lt2" accent1="accent1" accent2="accent2" accent3="accent3" accent4="accent4" accent5="accent5" accent6="accent6" hlink="hlink" folHlink="folHlink"/>
  <p:sldLayoutIdLst>
    <p:sldLayoutId id="2147484051" r:id="rId1"/>
    <p:sldLayoutId id="2147484052" r:id="rId2"/>
    <p:sldLayoutId id="2147484053" r:id="rId3"/>
    <p:sldLayoutId id="2147484054" r:id="rId4"/>
    <p:sldLayoutId id="2147484055" r:id="rId5"/>
    <p:sldLayoutId id="2147484056" r:id="rId6"/>
    <p:sldLayoutId id="2147484057" r:id="rId7"/>
    <p:sldLayoutId id="2147484058" r:id="rId8"/>
    <p:sldLayoutId id="2147484059" r:id="rId9"/>
    <p:sldLayoutId id="2147484060" r:id="rId10"/>
    <p:sldLayoutId id="2147484061" r:id="rId11"/>
  </p:sldLayoutIdLst>
  <p:hf sldNum="0" ftr="0" dt="0"/>
  <p:txStyles>
    <p:titleStyle>
      <a:lvl1pPr marL="0" indent="0" algn="l" eaLnBrk="1" fontAlgn="base" latinLnBrk="1" hangingPunct="1">
        <a:lnSpc>
          <a:spcPct val="90000"/>
        </a:lnSpc>
        <a:spcBef>
          <a:spcPct val="0"/>
        </a:spcBef>
        <a:spcAft>
          <a:spcPct val="0"/>
        </a:spcAft>
        <a:buFontTx/>
        <a:buNone/>
        <a:defRPr sz="3600">
          <a:solidFill>
            <a:schemeClr val="dk1"/>
          </a:solidFill>
          <a:latin typeface="Arial" pitchFamily="34" charset="0"/>
          <a:ea typeface="黑体" charset="-122"/>
        </a:defRPr>
      </a:lvl1pPr>
    </p:titleStyle>
    <p:bodyStyle>
      <a:lvl1pPr marL="171450" indent="-171450" algn="l" eaLnBrk="1" fontAlgn="base" latinLnBrk="1" hangingPunct="1">
        <a:lnSpc>
          <a:spcPct val="90000"/>
        </a:lnSpc>
        <a:spcBef>
          <a:spcPts val="750"/>
        </a:spcBef>
        <a:spcAft>
          <a:spcPct val="0"/>
        </a:spcAft>
        <a:buSzPct val="100000"/>
        <a:buFont typeface="Arial" pitchFamily="34" charset="0"/>
        <a:buChar char="•"/>
        <a:defRPr sz="2400">
          <a:solidFill>
            <a:schemeClr val="dk1"/>
          </a:solidFill>
          <a:latin typeface="Arial" pitchFamily="34" charset="0"/>
          <a:ea typeface="黑体" charset="-122"/>
        </a:defRPr>
      </a:lvl1pPr>
      <a:lvl2pPr marL="514350" indent="-171450" algn="l" eaLnBrk="1" fontAlgn="base" latinLnBrk="1" hangingPunct="1">
        <a:lnSpc>
          <a:spcPct val="90000"/>
        </a:lnSpc>
        <a:spcBef>
          <a:spcPts val="375"/>
        </a:spcBef>
        <a:spcAft>
          <a:spcPct val="0"/>
        </a:spcAft>
        <a:buSzPct val="100000"/>
        <a:buFont typeface="Arial" pitchFamily="34" charset="0"/>
        <a:buChar char="•"/>
        <a:defRPr sz="2000">
          <a:solidFill>
            <a:schemeClr val="dk1"/>
          </a:solidFill>
          <a:latin typeface="Arial" pitchFamily="34" charset="0"/>
          <a:ea typeface="黑体" charset="-122"/>
        </a:defRPr>
      </a:lvl2pPr>
      <a:lvl3pPr marL="857250" indent="-171450" algn="l" eaLnBrk="1" fontAlgn="base" latinLnBrk="1" hangingPunct="1">
        <a:lnSpc>
          <a:spcPct val="90000"/>
        </a:lnSpc>
        <a:spcBef>
          <a:spcPts val="375"/>
        </a:spcBef>
        <a:spcAft>
          <a:spcPct val="0"/>
        </a:spcAft>
        <a:buSzPct val="100000"/>
        <a:buFont typeface="Arial" pitchFamily="34" charset="0"/>
        <a:buChar char="•"/>
        <a:defRPr sz="1800">
          <a:solidFill>
            <a:schemeClr val="dk1"/>
          </a:solidFill>
          <a:latin typeface="Arial" pitchFamily="34" charset="0"/>
          <a:ea typeface="黑体" charset="-122"/>
        </a:defRPr>
      </a:lvl3pPr>
      <a:lvl4pPr marL="1200150" indent="-171450" algn="l" eaLnBrk="1" fontAlgn="base" latinLnBrk="1" hangingPunct="1">
        <a:lnSpc>
          <a:spcPct val="90000"/>
        </a:lnSpc>
        <a:spcBef>
          <a:spcPts val="375"/>
        </a:spcBef>
        <a:spcAft>
          <a:spcPct val="0"/>
        </a:spcAft>
        <a:buSzPct val="100000"/>
        <a:buFont typeface="Arial" pitchFamily="34" charset="0"/>
        <a:buChar char="•"/>
        <a:defRPr sz="1800">
          <a:solidFill>
            <a:schemeClr val="dk1"/>
          </a:solidFill>
          <a:latin typeface="Arial" pitchFamily="34" charset="0"/>
          <a:ea typeface="黑体" charset="-122"/>
        </a:defRPr>
      </a:lvl4pPr>
      <a:lvl5pPr marL="1543050" indent="-171450" algn="l" eaLnBrk="1" fontAlgn="base" latinLnBrk="1" hangingPunct="1">
        <a:lnSpc>
          <a:spcPct val="90000"/>
        </a:lnSpc>
        <a:spcBef>
          <a:spcPts val="375"/>
        </a:spcBef>
        <a:spcAft>
          <a:spcPct val="0"/>
        </a:spcAft>
        <a:buSzPct val="100000"/>
        <a:buFont typeface="Arial" pitchFamily="34" charset="0"/>
        <a:buChar char="•"/>
        <a:defRPr sz="1800">
          <a:solidFill>
            <a:schemeClr val="dk1"/>
          </a:solidFill>
          <a:latin typeface="Arial" pitchFamily="34" charset="0"/>
          <a:ea typeface="黑体" charset="-122"/>
        </a:defRPr>
      </a:lvl5pPr>
    </p:bodyStyle>
    <p:other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
        <p:cNvGrpSpPr/>
        <p:nvPr/>
      </p:nvGrpSpPr>
      <p:grpSpPr>
        <a:xfrm>
          <a:off x="0" y="0"/>
          <a:ext cx="0" cy="0"/>
          <a:chOff x="0" y="0"/>
          <a:chExt cx="0" cy="0"/>
        </a:xfrm>
      </p:grpSpPr>
      <p:sp>
        <p:nvSpPr>
          <p:cNvPr id="1048858" name="矩形 1048857" hidden="1"/>
          <p:cNvSpPr/>
          <p:nvPr/>
        </p:nvSpPr>
        <p:spPr>
          <a:xfrm>
            <a:off x="0" y="0"/>
            <a:ext cx="0" cy="0"/>
          </a:xfrm>
          <a:prstGeom prst="rect">
            <a:avLst/>
          </a:prstGeom>
          <a:solidFill>
            <a:schemeClr val="accent1"/>
          </a:solidFill>
          <a:ln w="12700" cap="flat" cmpd="sng">
            <a:solidFill>
              <a:srgbClr val="41719C">
                <a:alpha val="100000"/>
              </a:srgbClr>
            </a:solidFill>
            <a:prstDash val="solid"/>
            <a:miter/>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300"/>
          </a:p>
        </p:txBody>
      </p:sp>
      <p:sp>
        <p:nvSpPr>
          <p:cNvPr id="1048859" name="标题占位符 1048858"/>
          <p:cNvSpPr>
            <a:spLocks noGrp="1"/>
          </p:cNvSpPr>
          <p:nvPr>
            <p:ph type="title" idx="4294967295"/>
          </p:nvPr>
        </p:nvSpPr>
        <p:spPr>
          <a:xfrm>
            <a:off x="628650" y="365125"/>
            <a:ext cx="7886700" cy="1325562"/>
          </a:xfrm>
          <a:prstGeom prst="rect">
            <a:avLst/>
          </a:prstGeom>
          <a:noFill/>
          <a:ln>
            <a:noFill/>
          </a:ln>
        </p:spPr>
        <p:txBody>
          <a:bodyPr vert="horz" lIns="91440" tIns="45720" rIns="91440" bIns="45720" anchor="ctr"/>
          <a:lstStyle/>
          <a:p>
            <a:pPr lvl="0"/>
            <a:r>
              <a:rPr lang="zh-CN" altLang="en-US"/>
              <a:t>单击此处编辑母版标题样式</a:t>
            </a:r>
          </a:p>
        </p:txBody>
      </p:sp>
      <p:sp>
        <p:nvSpPr>
          <p:cNvPr id="1048860" name="文本占位符 1048859"/>
          <p:cNvSpPr>
            <a:spLocks noGrp="1"/>
          </p:cNvSpPr>
          <p:nvPr>
            <p:ph type="body" idx="4294967295"/>
          </p:nvPr>
        </p:nvSpPr>
        <p:spPr>
          <a:xfrm>
            <a:off x="628650" y="1825625"/>
            <a:ext cx="7886700" cy="4351337"/>
          </a:xfrm>
          <a:prstGeom prst="rect">
            <a:avLst/>
          </a:prstGeom>
          <a:noFill/>
          <a:ln>
            <a:noFill/>
          </a:ln>
        </p:spPr>
        <p:txBody>
          <a:bodyPr vert="horz" lIns="91440" tIns="45720" rIns="91440" bIns="45720" anchor="t"/>
          <a:lstStyle/>
          <a:p>
            <a:pPr lvl="0" indent="-342900"/>
            <a:r>
              <a:rPr lang="zh-CN" altLang="en-US"/>
              <a:t>编辑文本</a:t>
            </a:r>
          </a:p>
          <a:p>
            <a:pPr lvl="1" indent="0"/>
            <a:r>
              <a:rPr lang="zh-CN" altLang="en-US"/>
              <a:t>第二级</a:t>
            </a:r>
          </a:p>
          <a:p>
            <a:pPr lvl="2" indent="342900"/>
            <a:r>
              <a:rPr lang="zh-CN" altLang="en-US"/>
              <a:t>第三级</a:t>
            </a:r>
          </a:p>
          <a:p>
            <a:pPr lvl="3" indent="685800"/>
            <a:r>
              <a:rPr lang="zh-CN" altLang="en-US"/>
              <a:t>第四级</a:t>
            </a:r>
          </a:p>
          <a:p>
            <a:pPr lvl="4" indent="1028700"/>
            <a:r>
              <a:rPr lang="zh-CN" altLang="en-US"/>
              <a:t>第五级</a:t>
            </a:r>
          </a:p>
        </p:txBody>
      </p:sp>
      <p:sp>
        <p:nvSpPr>
          <p:cNvPr id="1048861" name="日期占位符 1048860"/>
          <p:cNvSpPr>
            <a:spLocks noGrp="1"/>
          </p:cNvSpPr>
          <p:nvPr>
            <p:ph type="dt" sz="half" idx="4294967295"/>
          </p:nvPr>
        </p:nvSpPr>
        <p:spPr>
          <a:xfrm>
            <a:off x="6286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fld id="{566ABCEB-ACFC-4714-9973-3DA970169C29}" type="datetime1">
              <a:rPr lang="zh-CN" altLang="en-US" sz="1200">
                <a:solidFill>
                  <a:srgbClr val="898989"/>
                </a:solidFill>
              </a:rPr>
              <a:pPr lvl="0" indent="-342900"/>
              <a:t>2019/12/16</a:t>
            </a:fld>
            <a:endParaRPr lang="zh-CN" altLang="en-US" sz="1200">
              <a:solidFill>
                <a:srgbClr val="898989"/>
              </a:solidFill>
            </a:endParaRPr>
          </a:p>
        </p:txBody>
      </p:sp>
      <p:sp>
        <p:nvSpPr>
          <p:cNvPr id="1048862" name="页脚占位符 1048861"/>
          <p:cNvSpPr>
            <a:spLocks noGrp="1"/>
          </p:cNvSpPr>
          <p:nvPr>
            <p:ph type="ftr" sz="quarter" idx="4294967295"/>
          </p:nvPr>
        </p:nvSpPr>
        <p:spPr>
          <a:xfrm>
            <a:off x="3028950" y="6356350"/>
            <a:ext cx="30861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200">
              <a:solidFill>
                <a:srgbClr val="898989"/>
              </a:solidFill>
            </a:endParaRPr>
          </a:p>
        </p:txBody>
      </p:sp>
      <p:sp>
        <p:nvSpPr>
          <p:cNvPr id="1048863" name="灯片编号占位符 1048862"/>
          <p:cNvSpPr>
            <a:spLocks noGrp="1"/>
          </p:cNvSpPr>
          <p:nvPr>
            <p:ph type="sldNum" sz="quarter" idx="4294967295"/>
          </p:nvPr>
        </p:nvSpPr>
        <p:spPr>
          <a:xfrm>
            <a:off x="64579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r"/>
            <a:fld id="{566ABCEB-ACFC-4714-9973-3DA970169C29}" type="slidenum">
              <a:rPr lang="zh-CN" altLang="en-US" sz="1200">
                <a:solidFill>
                  <a:srgbClr val="898989"/>
                </a:solidFill>
              </a:rPr>
              <a:pPr lvl="0" indent="-342900" algn="r"/>
              <a:t>‹#›</a:t>
            </a:fld>
            <a:endParaRPr lang="zh-CN" altLang="en-US" sz="1200">
              <a:solidFill>
                <a:srgbClr val="898989"/>
              </a:solidFill>
            </a:endParaRPr>
          </a:p>
        </p:txBody>
      </p:sp>
    </p:spTree>
  </p:cSld>
  <p:clrMap bg1="lt1" tx1="dk1" bg2="dk2" tx2="lt2" accent1="accent1" accent2="accent2" accent3="accent3" accent4="accent4" accent5="accent5" accent6="accent6" hlink="hlink" folHlink="folHlink"/>
  <p:sldLayoutIdLst>
    <p:sldLayoutId id="2147484014" r:id="rId1"/>
    <p:sldLayoutId id="2147484015" r:id="rId2"/>
    <p:sldLayoutId id="2147484016" r:id="rId3"/>
    <p:sldLayoutId id="2147484017" r:id="rId4"/>
    <p:sldLayoutId id="2147484018" r:id="rId5"/>
    <p:sldLayoutId id="2147484019" r:id="rId6"/>
    <p:sldLayoutId id="2147484020" r:id="rId7"/>
    <p:sldLayoutId id="2147484021" r:id="rId8"/>
    <p:sldLayoutId id="2147484022" r:id="rId9"/>
    <p:sldLayoutId id="2147484023" r:id="rId10"/>
    <p:sldLayoutId id="2147484024" r:id="rId11"/>
  </p:sldLayoutIdLst>
  <p:hf sldNum="0" ftr="0" dt="0"/>
  <p:txStyles>
    <p:titleStyle>
      <a:lvl1pPr marL="0" indent="0" algn="l" eaLnBrk="1" fontAlgn="base" latinLnBrk="1" hangingPunct="1">
        <a:lnSpc>
          <a:spcPct val="90000"/>
        </a:lnSpc>
        <a:spcBef>
          <a:spcPct val="0"/>
        </a:spcBef>
        <a:spcAft>
          <a:spcPct val="0"/>
        </a:spcAft>
        <a:buFontTx/>
        <a:buNone/>
        <a:defRPr sz="3600">
          <a:solidFill>
            <a:schemeClr val="dk1"/>
          </a:solidFill>
          <a:latin typeface="Arial" pitchFamily="34" charset="0"/>
          <a:ea typeface="黑体" charset="-122"/>
        </a:defRPr>
      </a:lvl1pPr>
    </p:titleStyle>
    <p:bodyStyle>
      <a:lvl1pPr marL="171450" indent="-171450" algn="l" eaLnBrk="1" fontAlgn="base" latinLnBrk="1" hangingPunct="1">
        <a:lnSpc>
          <a:spcPct val="90000"/>
        </a:lnSpc>
        <a:spcBef>
          <a:spcPts val="750"/>
        </a:spcBef>
        <a:spcAft>
          <a:spcPct val="0"/>
        </a:spcAft>
        <a:buSzPct val="100000"/>
        <a:buFont typeface="Arial" pitchFamily="34" charset="0"/>
        <a:buChar char="•"/>
        <a:defRPr sz="2400">
          <a:solidFill>
            <a:schemeClr val="dk1"/>
          </a:solidFill>
          <a:latin typeface="Arial" pitchFamily="34" charset="0"/>
          <a:ea typeface="黑体" charset="-122"/>
        </a:defRPr>
      </a:lvl1pPr>
      <a:lvl2pPr marL="514350" indent="-171450" algn="l" eaLnBrk="1" fontAlgn="base" latinLnBrk="1" hangingPunct="1">
        <a:lnSpc>
          <a:spcPct val="90000"/>
        </a:lnSpc>
        <a:spcBef>
          <a:spcPts val="375"/>
        </a:spcBef>
        <a:spcAft>
          <a:spcPct val="0"/>
        </a:spcAft>
        <a:buSzPct val="100000"/>
        <a:buFont typeface="Arial" pitchFamily="34" charset="0"/>
        <a:buChar char="•"/>
        <a:defRPr sz="2000">
          <a:solidFill>
            <a:schemeClr val="dk1"/>
          </a:solidFill>
          <a:latin typeface="Arial" pitchFamily="34" charset="0"/>
          <a:ea typeface="黑体" charset="-122"/>
        </a:defRPr>
      </a:lvl2pPr>
      <a:lvl3pPr marL="857250" indent="-171450" algn="l" eaLnBrk="1" fontAlgn="base" latinLnBrk="1" hangingPunct="1">
        <a:lnSpc>
          <a:spcPct val="90000"/>
        </a:lnSpc>
        <a:spcBef>
          <a:spcPts val="375"/>
        </a:spcBef>
        <a:spcAft>
          <a:spcPct val="0"/>
        </a:spcAft>
        <a:buSzPct val="100000"/>
        <a:buFont typeface="Arial" pitchFamily="34" charset="0"/>
        <a:buChar char="•"/>
        <a:defRPr sz="1800">
          <a:solidFill>
            <a:schemeClr val="dk1"/>
          </a:solidFill>
          <a:latin typeface="Arial" pitchFamily="34" charset="0"/>
          <a:ea typeface="黑体" charset="-122"/>
        </a:defRPr>
      </a:lvl3pPr>
      <a:lvl4pPr marL="1200150" indent="-171450" algn="l" eaLnBrk="1" fontAlgn="base" latinLnBrk="1" hangingPunct="1">
        <a:lnSpc>
          <a:spcPct val="90000"/>
        </a:lnSpc>
        <a:spcBef>
          <a:spcPts val="375"/>
        </a:spcBef>
        <a:spcAft>
          <a:spcPct val="0"/>
        </a:spcAft>
        <a:buSzPct val="100000"/>
        <a:buFont typeface="Arial" pitchFamily="34" charset="0"/>
        <a:buChar char="•"/>
        <a:defRPr sz="1800">
          <a:solidFill>
            <a:schemeClr val="dk1"/>
          </a:solidFill>
          <a:latin typeface="Arial" pitchFamily="34" charset="0"/>
          <a:ea typeface="黑体" charset="-122"/>
        </a:defRPr>
      </a:lvl4pPr>
      <a:lvl5pPr marL="1543050" indent="-171450" algn="l" eaLnBrk="1" fontAlgn="base" latinLnBrk="1" hangingPunct="1">
        <a:lnSpc>
          <a:spcPct val="90000"/>
        </a:lnSpc>
        <a:spcBef>
          <a:spcPts val="375"/>
        </a:spcBef>
        <a:spcAft>
          <a:spcPct val="0"/>
        </a:spcAft>
        <a:buSzPct val="100000"/>
        <a:buFont typeface="Arial" pitchFamily="34" charset="0"/>
        <a:buChar char="•"/>
        <a:defRPr sz="1800">
          <a:solidFill>
            <a:schemeClr val="dk1"/>
          </a:solidFill>
          <a:latin typeface="Arial" pitchFamily="34" charset="0"/>
          <a:ea typeface="黑体" charset="-122"/>
        </a:defRPr>
      </a:lvl5pPr>
    </p:bodyStyle>
    <p:other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cSld>
    <p:bg>
      <p:bgPr>
        <a:solidFill>
          <a:srgbClr val="F5F4F9"/>
        </a:solidFill>
        <a:effectLst/>
      </p:bgPr>
    </p:bg>
    <p:spTree>
      <p:nvGrpSpPr>
        <p:cNvPr id="1" name=""/>
        <p:cNvGrpSpPr/>
        <p:nvPr/>
      </p:nvGrpSpPr>
      <p:grpSpPr>
        <a:xfrm>
          <a:off x="0" y="0"/>
          <a:ext cx="0" cy="0"/>
          <a:chOff x="0" y="0"/>
          <a:chExt cx="0" cy="0"/>
        </a:xfrm>
      </p:grpSpPr>
      <p:sp>
        <p:nvSpPr>
          <p:cNvPr id="1049105" name="矩形 1049104" hidden="1"/>
          <p:cNvSpPr/>
          <p:nvPr/>
        </p:nvSpPr>
        <p:spPr>
          <a:xfrm>
            <a:off x="0" y="0"/>
            <a:ext cx="0" cy="0"/>
          </a:xfrm>
          <a:prstGeom prst="rect">
            <a:avLst/>
          </a:prstGeom>
          <a:solidFill>
            <a:schemeClr val="accent1"/>
          </a:solidFill>
          <a:ln w="12700" cap="flat" cmpd="sng">
            <a:solidFill>
              <a:srgbClr val="41719C">
                <a:alpha val="100000"/>
              </a:srgbClr>
            </a:solidFill>
            <a:prstDash val="solid"/>
            <a:miter/>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300">
              <a:latin typeface="Arial" pitchFamily="34" charset="0"/>
              <a:ea typeface="宋体" pitchFamily="2" charset="-122"/>
            </a:endParaRPr>
          </a:p>
        </p:txBody>
      </p:sp>
      <p:sp>
        <p:nvSpPr>
          <p:cNvPr id="1049106" name="矩形 1049105"/>
          <p:cNvSpPr/>
          <p:nvPr/>
        </p:nvSpPr>
        <p:spPr>
          <a:xfrm>
            <a:off x="0" y="1322387"/>
            <a:ext cx="9144000" cy="4213225"/>
          </a:xfrm>
          <a:prstGeom prst="rect">
            <a:avLst/>
          </a:prstGeom>
          <a:solidFill>
            <a:schemeClr val="accent1"/>
          </a:solid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nSpc>
                <a:spcPct val="125000"/>
              </a:lnSpc>
              <a:spcBef>
                <a:spcPts val="900"/>
              </a:spcBef>
            </a:pPr>
            <a:endParaRPr lang="zh-CN" altLang="en-US" b="1">
              <a:solidFill>
                <a:schemeClr val="lt1"/>
              </a:solidFill>
              <a:latin typeface="微软雅黑" charset="-122"/>
              <a:ea typeface="微软雅黑" charset="-122"/>
            </a:endParaRPr>
          </a:p>
        </p:txBody>
      </p:sp>
      <p:sp>
        <p:nvSpPr>
          <p:cNvPr id="1049107" name="TextBox 1049106"/>
          <p:cNvSpPr txBox="1"/>
          <p:nvPr/>
        </p:nvSpPr>
        <p:spPr>
          <a:xfrm>
            <a:off x="2941637" y="1476375"/>
            <a:ext cx="3260725" cy="3602037"/>
          </a:xfrm>
          <a:prstGeom prst="rect">
            <a:avLst/>
          </a:prstGeom>
          <a:noFill/>
          <a:ln>
            <a:noFill/>
          </a:ln>
        </p:spPr>
        <p:txBody>
          <a:bodyPr vert="horz" lIns="91440" tIns="45720" rIns="91440" bIns="45720" anchor="t">
            <a:spAutoFit/>
          </a:bodyP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r>
              <a:rPr lang="en-US" altLang="zh-CN" sz="10300">
                <a:solidFill>
                  <a:schemeClr val="lt1"/>
                </a:solidFill>
                <a:latin typeface="Swis721 BlkCn BT" pitchFamily="34" charset="0"/>
                <a:ea typeface="汉仪菱心体简" pitchFamily="49" charset="-122"/>
              </a:rPr>
              <a:t>2017</a:t>
            </a:r>
          </a:p>
        </p:txBody>
      </p:sp>
      <p:grpSp>
        <p:nvGrpSpPr>
          <p:cNvPr id="432" name="组合 431"/>
          <p:cNvGrpSpPr/>
          <p:nvPr/>
        </p:nvGrpSpPr>
        <p:grpSpPr>
          <a:xfrm>
            <a:off x="249237" y="3222625"/>
            <a:ext cx="449262" cy="450850"/>
            <a:chOff x="249705" y="3242545"/>
            <a:chExt cx="449489" cy="449489"/>
          </a:xfrm>
        </p:grpSpPr>
        <p:sp>
          <p:nvSpPr>
            <p:cNvPr id="1049108" name="椭圆 1049107"/>
            <p:cNvSpPr/>
            <p:nvPr/>
          </p:nvSpPr>
          <p:spPr>
            <a:xfrm>
              <a:off x="249705" y="3242545"/>
              <a:ext cx="449489" cy="449489"/>
            </a:xfrm>
            <a:prstGeom prst="ellipse">
              <a:avLst/>
            </a:prstGeom>
            <a:solidFill>
              <a:schemeClr val="lt1"/>
            </a:solid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a:latin typeface="Arial" pitchFamily="34" charset="0"/>
                <a:ea typeface="宋体" pitchFamily="2" charset="-122"/>
              </a:endParaRPr>
            </a:p>
          </p:txBody>
        </p:sp>
        <p:sp>
          <p:nvSpPr>
            <p:cNvPr id="1049109" name="等腰三角形 1049108"/>
            <p:cNvSpPr/>
            <p:nvPr/>
          </p:nvSpPr>
          <p:spPr>
            <a:xfrm rot="16200000">
              <a:off x="345358" y="3384746"/>
              <a:ext cx="191501" cy="165087"/>
            </a:xfrm>
            <a:prstGeom prst="triangle">
              <a:avLst>
                <a:gd name="adj" fmla="val 50000"/>
              </a:avLst>
            </a:prstGeom>
            <a:solidFill>
              <a:srgbClr val="00B0F0"/>
            </a:solidFill>
            <a:ln w="12700" cap="flat" cmpd="sng">
              <a:solidFill>
                <a:srgbClr val="00B0F0">
                  <a:alpha val="100000"/>
                </a:srgbClr>
              </a:solidFill>
              <a:prstDash val="solid"/>
              <a:miter/>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a:latin typeface="Arial" pitchFamily="34" charset="0"/>
                <a:ea typeface="宋体" pitchFamily="2" charset="-122"/>
              </a:endParaRPr>
            </a:p>
          </p:txBody>
        </p:sp>
      </p:grpSp>
      <p:grpSp>
        <p:nvGrpSpPr>
          <p:cNvPr id="433" name="组合 432"/>
          <p:cNvGrpSpPr/>
          <p:nvPr/>
        </p:nvGrpSpPr>
        <p:grpSpPr>
          <a:xfrm flipH="1">
            <a:off x="8445500" y="3184525"/>
            <a:ext cx="449262" cy="450850"/>
            <a:chOff x="249705" y="3242545"/>
            <a:chExt cx="449489" cy="449489"/>
          </a:xfrm>
        </p:grpSpPr>
        <p:sp>
          <p:nvSpPr>
            <p:cNvPr id="1049110" name="椭圆 1049109"/>
            <p:cNvSpPr/>
            <p:nvPr/>
          </p:nvSpPr>
          <p:spPr>
            <a:xfrm>
              <a:off x="249705" y="3242545"/>
              <a:ext cx="449489" cy="449489"/>
            </a:xfrm>
            <a:prstGeom prst="ellipse">
              <a:avLst/>
            </a:prstGeom>
            <a:solidFill>
              <a:schemeClr val="lt1"/>
            </a:solid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a:latin typeface="Arial" pitchFamily="34" charset="0"/>
                <a:ea typeface="宋体" pitchFamily="2" charset="-122"/>
              </a:endParaRPr>
            </a:p>
          </p:txBody>
        </p:sp>
        <p:sp>
          <p:nvSpPr>
            <p:cNvPr id="1049111" name="等腰三角形 1049110"/>
            <p:cNvSpPr/>
            <p:nvPr/>
          </p:nvSpPr>
          <p:spPr>
            <a:xfrm rot="16200000">
              <a:off x="345358" y="3384746"/>
              <a:ext cx="191501" cy="165087"/>
            </a:xfrm>
            <a:prstGeom prst="triangle">
              <a:avLst>
                <a:gd name="adj" fmla="val 50000"/>
              </a:avLst>
            </a:prstGeom>
            <a:solidFill>
              <a:srgbClr val="00B0F0"/>
            </a:solidFill>
            <a:ln w="12700" cap="flat" cmpd="sng">
              <a:solidFill>
                <a:srgbClr val="00B0F0">
                  <a:alpha val="100000"/>
                </a:srgbClr>
              </a:solidFill>
              <a:prstDash val="solid"/>
              <a:miter/>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a:latin typeface="Arial" pitchFamily="34" charset="0"/>
                <a:ea typeface="宋体" pitchFamily="2" charset="-122"/>
              </a:endParaRPr>
            </a:p>
          </p:txBody>
        </p:sp>
      </p:grpSp>
      <p:sp>
        <p:nvSpPr>
          <p:cNvPr id="1049112" name="标题占位符 1049111"/>
          <p:cNvSpPr>
            <a:spLocks noGrp="1"/>
          </p:cNvSpPr>
          <p:nvPr>
            <p:ph type="title" idx="4294967295"/>
          </p:nvPr>
        </p:nvSpPr>
        <p:spPr>
          <a:xfrm>
            <a:off x="628650" y="365125"/>
            <a:ext cx="7886700" cy="1325562"/>
          </a:xfrm>
          <a:prstGeom prst="rect">
            <a:avLst/>
          </a:prstGeom>
          <a:noFill/>
          <a:ln>
            <a:noFill/>
          </a:ln>
        </p:spPr>
        <p:txBody>
          <a:bodyPr vert="horz" lIns="91440" tIns="45720" rIns="91440" bIns="45720" anchor="ctr"/>
          <a:lstStyle/>
          <a:p>
            <a:pPr lvl="0"/>
            <a:r>
              <a:rPr lang="zh-CN" altLang="en-US"/>
              <a:t>单击此处编辑母版标题样式</a:t>
            </a:r>
          </a:p>
        </p:txBody>
      </p:sp>
      <p:sp>
        <p:nvSpPr>
          <p:cNvPr id="1049113" name="文本占位符 1049112"/>
          <p:cNvSpPr>
            <a:spLocks noGrp="1"/>
          </p:cNvSpPr>
          <p:nvPr>
            <p:ph type="body" idx="4294967295"/>
          </p:nvPr>
        </p:nvSpPr>
        <p:spPr>
          <a:xfrm>
            <a:off x="628650" y="1825625"/>
            <a:ext cx="7886700" cy="4351337"/>
          </a:xfrm>
          <a:prstGeom prst="rect">
            <a:avLst/>
          </a:prstGeom>
          <a:noFill/>
          <a:ln>
            <a:noFill/>
          </a:ln>
        </p:spPr>
        <p:txBody>
          <a:bodyPr vert="horz" lIns="91440" tIns="45720" rIns="91440" bIns="45720" anchor="t"/>
          <a:lstStyle/>
          <a:p>
            <a:pPr lvl="0" indent="-342900"/>
            <a:r>
              <a:rPr lang="zh-CN" altLang="en-US"/>
              <a:t>编辑文本</a:t>
            </a:r>
          </a:p>
          <a:p>
            <a:pPr lvl="1" indent="0"/>
            <a:r>
              <a:rPr lang="zh-CN" altLang="en-US"/>
              <a:t>第二级</a:t>
            </a:r>
          </a:p>
          <a:p>
            <a:pPr lvl="2" indent="342900"/>
            <a:r>
              <a:rPr lang="zh-CN" altLang="en-US"/>
              <a:t>第三级</a:t>
            </a:r>
          </a:p>
          <a:p>
            <a:pPr lvl="3" indent="685800"/>
            <a:r>
              <a:rPr lang="zh-CN" altLang="en-US"/>
              <a:t>第四级</a:t>
            </a:r>
          </a:p>
          <a:p>
            <a:pPr lvl="4" indent="1028700"/>
            <a:r>
              <a:rPr lang="zh-CN" altLang="en-US"/>
              <a:t>第五级</a:t>
            </a:r>
          </a:p>
        </p:txBody>
      </p:sp>
      <p:sp>
        <p:nvSpPr>
          <p:cNvPr id="1049114" name="日期占位符 1049113"/>
          <p:cNvSpPr>
            <a:spLocks noGrp="1"/>
          </p:cNvSpPr>
          <p:nvPr>
            <p:ph type="dt" sz="half" idx="4294967295"/>
          </p:nvPr>
        </p:nvSpPr>
        <p:spPr>
          <a:xfrm>
            <a:off x="6286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fld id="{566ABCEB-ACFC-4714-9973-3DA970169C29}" type="datetime1">
              <a:rPr lang="zh-CN" altLang="en-US" sz="1200">
                <a:solidFill>
                  <a:srgbClr val="898989"/>
                </a:solidFill>
                <a:latin typeface="Arial" pitchFamily="34" charset="0"/>
                <a:ea typeface="宋体" pitchFamily="2" charset="-122"/>
              </a:rPr>
              <a:pPr lvl="0" indent="-342900"/>
              <a:t>2019/12/16</a:t>
            </a:fld>
            <a:endParaRPr lang="zh-CN" altLang="en-US" sz="1200">
              <a:solidFill>
                <a:srgbClr val="898989"/>
              </a:solidFill>
              <a:latin typeface="Arial" pitchFamily="34" charset="0"/>
              <a:ea typeface="宋体" pitchFamily="2" charset="-122"/>
            </a:endParaRPr>
          </a:p>
        </p:txBody>
      </p:sp>
      <p:sp>
        <p:nvSpPr>
          <p:cNvPr id="1049115" name="页脚占位符 1049114"/>
          <p:cNvSpPr>
            <a:spLocks noGrp="1"/>
          </p:cNvSpPr>
          <p:nvPr>
            <p:ph type="ftr" sz="quarter" idx="4294967295"/>
          </p:nvPr>
        </p:nvSpPr>
        <p:spPr>
          <a:xfrm>
            <a:off x="3028950" y="6356350"/>
            <a:ext cx="30861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200">
              <a:solidFill>
                <a:srgbClr val="898989"/>
              </a:solidFill>
              <a:latin typeface="Arial" pitchFamily="34" charset="0"/>
              <a:ea typeface="宋体" pitchFamily="2" charset="-122"/>
            </a:endParaRPr>
          </a:p>
        </p:txBody>
      </p:sp>
      <p:sp>
        <p:nvSpPr>
          <p:cNvPr id="1049116" name="灯片编号占位符 1049115"/>
          <p:cNvSpPr>
            <a:spLocks noGrp="1"/>
          </p:cNvSpPr>
          <p:nvPr>
            <p:ph type="sldNum" sz="quarter" idx="4294967295"/>
          </p:nvPr>
        </p:nvSpPr>
        <p:spPr>
          <a:xfrm>
            <a:off x="64579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r"/>
            <a:fld id="{566ABCEB-ACFC-4714-9973-3DA970169C29}" type="slidenum">
              <a:rPr lang="zh-CN" altLang="en-US" sz="1200">
                <a:solidFill>
                  <a:srgbClr val="898989"/>
                </a:solidFill>
                <a:latin typeface="Arial" pitchFamily="34" charset="0"/>
                <a:ea typeface="宋体" pitchFamily="2" charset="-122"/>
              </a:rPr>
              <a:pPr lvl="0" indent="-342900" algn="r"/>
              <a:t>‹#›</a:t>
            </a:fld>
            <a:endParaRPr lang="zh-CN" altLang="en-US" sz="1200">
              <a:solidFill>
                <a:srgbClr val="898989"/>
              </a:solidFill>
              <a:latin typeface="Arial" pitchFamily="34" charset="0"/>
              <a:ea typeface="宋体" pitchFamily="2" charset="-122"/>
            </a:endParaRPr>
          </a:p>
        </p:txBody>
      </p:sp>
    </p:spTree>
  </p:cSld>
  <p:clrMap bg1="lt1" tx1="dk1" bg2="dk2" tx2="lt2" accent1="accent1" accent2="accent2" accent3="accent3" accent4="accent4" accent5="accent5" accent6="accent6" hlink="hlink" folHlink="folHlink"/>
  <p:sldLayoutIdLst>
    <p:sldLayoutId id="2147484095" r:id="rId1"/>
    <p:sldLayoutId id="2147484096" r:id="rId2"/>
    <p:sldLayoutId id="2147484097" r:id="rId3"/>
    <p:sldLayoutId id="2147484098" r:id="rId4"/>
    <p:sldLayoutId id="2147484099" r:id="rId5"/>
    <p:sldLayoutId id="2147484100" r:id="rId6"/>
    <p:sldLayoutId id="2147484101" r:id="rId7"/>
    <p:sldLayoutId id="2147484102" r:id="rId8"/>
    <p:sldLayoutId id="2147484103" r:id="rId9"/>
    <p:sldLayoutId id="2147484104" r:id="rId10"/>
    <p:sldLayoutId id="2147484105" r:id="rId11"/>
  </p:sldLayoutIdLst>
  <p:hf sldNum="0" ftr="0" dt="0"/>
  <p:txStyles>
    <p:titleStyle>
      <a:lvl1pPr marL="0" indent="0" algn="l" eaLnBrk="1" fontAlgn="base" latinLnBrk="1" hangingPunct="1">
        <a:lnSpc>
          <a:spcPct val="90000"/>
        </a:lnSpc>
        <a:spcBef>
          <a:spcPct val="0"/>
        </a:spcBef>
        <a:spcAft>
          <a:spcPct val="0"/>
        </a:spcAft>
        <a:buFontTx/>
        <a:buNone/>
        <a:defRPr sz="3600">
          <a:solidFill>
            <a:schemeClr val="dk1"/>
          </a:solidFill>
          <a:latin typeface="Arial" pitchFamily="34" charset="0"/>
          <a:ea typeface="黑体" charset="-122"/>
        </a:defRPr>
      </a:lvl1pPr>
    </p:titleStyle>
    <p:bodyStyle>
      <a:lvl1pPr marL="171450" indent="-171450" algn="l" eaLnBrk="1" fontAlgn="base" latinLnBrk="1" hangingPunct="1">
        <a:lnSpc>
          <a:spcPct val="90000"/>
        </a:lnSpc>
        <a:spcBef>
          <a:spcPts val="750"/>
        </a:spcBef>
        <a:spcAft>
          <a:spcPct val="0"/>
        </a:spcAft>
        <a:buSzPct val="100000"/>
        <a:buFont typeface="Arial" pitchFamily="34" charset="0"/>
        <a:buChar char="•"/>
        <a:defRPr sz="2400">
          <a:solidFill>
            <a:schemeClr val="dk1"/>
          </a:solidFill>
          <a:latin typeface="Arial" pitchFamily="34" charset="0"/>
          <a:ea typeface="黑体" charset="-122"/>
        </a:defRPr>
      </a:lvl1pPr>
      <a:lvl2pPr marL="514350" indent="-171450" algn="l" eaLnBrk="1" fontAlgn="base" latinLnBrk="1" hangingPunct="1">
        <a:lnSpc>
          <a:spcPct val="90000"/>
        </a:lnSpc>
        <a:spcBef>
          <a:spcPts val="375"/>
        </a:spcBef>
        <a:spcAft>
          <a:spcPct val="0"/>
        </a:spcAft>
        <a:buSzPct val="100000"/>
        <a:buFont typeface="Arial" pitchFamily="34" charset="0"/>
        <a:buChar char="•"/>
        <a:defRPr sz="2000">
          <a:solidFill>
            <a:schemeClr val="dk1"/>
          </a:solidFill>
          <a:latin typeface="Arial" pitchFamily="34" charset="0"/>
          <a:ea typeface="黑体" charset="-122"/>
        </a:defRPr>
      </a:lvl2pPr>
      <a:lvl3pPr marL="857250" indent="-171450" algn="l" eaLnBrk="1" fontAlgn="base" latinLnBrk="1" hangingPunct="1">
        <a:lnSpc>
          <a:spcPct val="90000"/>
        </a:lnSpc>
        <a:spcBef>
          <a:spcPts val="375"/>
        </a:spcBef>
        <a:spcAft>
          <a:spcPct val="0"/>
        </a:spcAft>
        <a:buSzPct val="100000"/>
        <a:buFont typeface="Arial" pitchFamily="34" charset="0"/>
        <a:buChar char="•"/>
        <a:defRPr sz="1800">
          <a:solidFill>
            <a:schemeClr val="dk1"/>
          </a:solidFill>
          <a:latin typeface="Arial" pitchFamily="34" charset="0"/>
          <a:ea typeface="黑体" charset="-122"/>
        </a:defRPr>
      </a:lvl3pPr>
      <a:lvl4pPr marL="1200150" indent="-171450" algn="l" eaLnBrk="1" fontAlgn="base" latinLnBrk="1" hangingPunct="1">
        <a:lnSpc>
          <a:spcPct val="90000"/>
        </a:lnSpc>
        <a:spcBef>
          <a:spcPts val="375"/>
        </a:spcBef>
        <a:spcAft>
          <a:spcPct val="0"/>
        </a:spcAft>
        <a:buSzPct val="100000"/>
        <a:buFont typeface="Arial" pitchFamily="34" charset="0"/>
        <a:buChar char="•"/>
        <a:defRPr sz="1800">
          <a:solidFill>
            <a:schemeClr val="dk1"/>
          </a:solidFill>
          <a:latin typeface="Arial" pitchFamily="34" charset="0"/>
          <a:ea typeface="黑体" charset="-122"/>
        </a:defRPr>
      </a:lvl4pPr>
      <a:lvl5pPr marL="1543050" indent="-171450" algn="l" eaLnBrk="1" fontAlgn="base" latinLnBrk="1" hangingPunct="1">
        <a:lnSpc>
          <a:spcPct val="90000"/>
        </a:lnSpc>
        <a:spcBef>
          <a:spcPts val="375"/>
        </a:spcBef>
        <a:spcAft>
          <a:spcPct val="0"/>
        </a:spcAft>
        <a:buSzPct val="100000"/>
        <a:buFont typeface="Arial" pitchFamily="34" charset="0"/>
        <a:buChar char="•"/>
        <a:defRPr sz="1800">
          <a:solidFill>
            <a:schemeClr val="dk1"/>
          </a:solidFill>
          <a:latin typeface="Arial" pitchFamily="34" charset="0"/>
          <a:ea typeface="黑体" charset="-122"/>
        </a:defRPr>
      </a:lvl5pPr>
    </p:bodyStyle>
    <p:other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
        <p:cNvGrpSpPr/>
        <p:nvPr/>
      </p:nvGrpSpPr>
      <p:grpSpPr>
        <a:xfrm>
          <a:off x="0" y="0"/>
          <a:ext cx="0" cy="0"/>
          <a:chOff x="0" y="0"/>
          <a:chExt cx="0" cy="0"/>
        </a:xfrm>
      </p:grpSpPr>
      <p:sp>
        <p:nvSpPr>
          <p:cNvPr id="1049240" name="矩形 1049239" hidden="1"/>
          <p:cNvSpPr/>
          <p:nvPr/>
        </p:nvSpPr>
        <p:spPr>
          <a:xfrm>
            <a:off x="0" y="0"/>
            <a:ext cx="0" cy="0"/>
          </a:xfrm>
          <a:prstGeom prst="rect">
            <a:avLst/>
          </a:prstGeom>
          <a:solidFill>
            <a:schemeClr val="accent1"/>
          </a:solidFill>
          <a:ln w="12700" cap="flat" cmpd="sng">
            <a:solidFill>
              <a:srgbClr val="41719C">
                <a:alpha val="100000"/>
              </a:srgbClr>
            </a:solidFill>
            <a:prstDash val="solid"/>
            <a:miter/>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300">
              <a:latin typeface="Arial" pitchFamily="34" charset="0"/>
              <a:ea typeface="宋体" pitchFamily="2" charset="-122"/>
            </a:endParaRPr>
          </a:p>
        </p:txBody>
      </p:sp>
      <p:sp>
        <p:nvSpPr>
          <p:cNvPr id="1049241" name="标题占位符 1049240"/>
          <p:cNvSpPr>
            <a:spLocks noGrp="1"/>
          </p:cNvSpPr>
          <p:nvPr>
            <p:ph type="title" idx="4294967295"/>
          </p:nvPr>
        </p:nvSpPr>
        <p:spPr>
          <a:xfrm>
            <a:off x="628650" y="365125"/>
            <a:ext cx="7886700" cy="1325562"/>
          </a:xfrm>
          <a:prstGeom prst="rect">
            <a:avLst/>
          </a:prstGeom>
          <a:noFill/>
          <a:ln>
            <a:noFill/>
          </a:ln>
        </p:spPr>
        <p:txBody>
          <a:bodyPr vert="horz" lIns="91440" tIns="45720" rIns="91440" bIns="45720" anchor="ctr"/>
          <a:lstStyle/>
          <a:p>
            <a:pPr lvl="0"/>
            <a:r>
              <a:rPr lang="zh-CN" altLang="en-US"/>
              <a:t>单击此处编辑母版标题样式</a:t>
            </a:r>
          </a:p>
        </p:txBody>
      </p:sp>
      <p:sp>
        <p:nvSpPr>
          <p:cNvPr id="1049242" name="文本占位符 1049241"/>
          <p:cNvSpPr>
            <a:spLocks noGrp="1"/>
          </p:cNvSpPr>
          <p:nvPr>
            <p:ph type="body" idx="4294967295"/>
          </p:nvPr>
        </p:nvSpPr>
        <p:spPr>
          <a:xfrm>
            <a:off x="628650" y="1825625"/>
            <a:ext cx="7886700" cy="4351337"/>
          </a:xfrm>
          <a:prstGeom prst="rect">
            <a:avLst/>
          </a:prstGeom>
          <a:noFill/>
          <a:ln>
            <a:noFill/>
          </a:ln>
        </p:spPr>
        <p:txBody>
          <a:bodyPr vert="horz" lIns="91440" tIns="45720" rIns="91440" bIns="45720" anchor="t"/>
          <a:lstStyle/>
          <a:p>
            <a:pPr lvl="0" indent="-342900"/>
            <a:r>
              <a:rPr lang="zh-CN" altLang="en-US"/>
              <a:t>编辑文本</a:t>
            </a:r>
          </a:p>
          <a:p>
            <a:pPr lvl="1" indent="0"/>
            <a:r>
              <a:rPr lang="zh-CN" altLang="en-US"/>
              <a:t>第二级</a:t>
            </a:r>
          </a:p>
          <a:p>
            <a:pPr lvl="2" indent="342900"/>
            <a:r>
              <a:rPr lang="zh-CN" altLang="en-US"/>
              <a:t>第三级</a:t>
            </a:r>
          </a:p>
          <a:p>
            <a:pPr lvl="3" indent="685800"/>
            <a:r>
              <a:rPr lang="zh-CN" altLang="en-US"/>
              <a:t>第四级</a:t>
            </a:r>
          </a:p>
          <a:p>
            <a:pPr lvl="4" indent="1028700"/>
            <a:r>
              <a:rPr lang="zh-CN" altLang="en-US"/>
              <a:t>第五级</a:t>
            </a:r>
          </a:p>
        </p:txBody>
      </p:sp>
      <p:sp>
        <p:nvSpPr>
          <p:cNvPr id="1049243" name="日期占位符 1049242"/>
          <p:cNvSpPr>
            <a:spLocks noGrp="1"/>
          </p:cNvSpPr>
          <p:nvPr>
            <p:ph type="dt" sz="half" idx="4294967295"/>
          </p:nvPr>
        </p:nvSpPr>
        <p:spPr>
          <a:xfrm>
            <a:off x="6286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fld id="{566ABCEB-ACFC-4714-9973-3DA970169C29}" type="datetime1">
              <a:rPr lang="zh-CN" altLang="en-US" sz="1200">
                <a:solidFill>
                  <a:srgbClr val="898989"/>
                </a:solidFill>
                <a:latin typeface="Arial" pitchFamily="34" charset="0"/>
                <a:ea typeface="宋体" pitchFamily="2" charset="-122"/>
              </a:rPr>
              <a:pPr lvl="0" indent="-342900"/>
              <a:t>2019/12/16</a:t>
            </a:fld>
            <a:endParaRPr lang="zh-CN" altLang="en-US" sz="1200">
              <a:solidFill>
                <a:srgbClr val="898989"/>
              </a:solidFill>
              <a:latin typeface="Arial" pitchFamily="34" charset="0"/>
              <a:ea typeface="宋体" pitchFamily="2" charset="-122"/>
            </a:endParaRPr>
          </a:p>
        </p:txBody>
      </p:sp>
      <p:sp>
        <p:nvSpPr>
          <p:cNvPr id="1049244" name="页脚占位符 1049243"/>
          <p:cNvSpPr>
            <a:spLocks noGrp="1"/>
          </p:cNvSpPr>
          <p:nvPr>
            <p:ph type="ftr" sz="quarter" idx="4294967295"/>
          </p:nvPr>
        </p:nvSpPr>
        <p:spPr>
          <a:xfrm>
            <a:off x="3028950" y="6356350"/>
            <a:ext cx="30861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200">
              <a:solidFill>
                <a:srgbClr val="898989"/>
              </a:solidFill>
              <a:latin typeface="Arial" pitchFamily="34" charset="0"/>
              <a:ea typeface="宋体" pitchFamily="2" charset="-122"/>
            </a:endParaRPr>
          </a:p>
        </p:txBody>
      </p:sp>
      <p:sp>
        <p:nvSpPr>
          <p:cNvPr id="1049245" name="灯片编号占位符 1049244"/>
          <p:cNvSpPr>
            <a:spLocks noGrp="1"/>
          </p:cNvSpPr>
          <p:nvPr>
            <p:ph type="sldNum" sz="quarter" idx="4294967295"/>
          </p:nvPr>
        </p:nvSpPr>
        <p:spPr>
          <a:xfrm>
            <a:off x="64579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r"/>
            <a:fld id="{566ABCEB-ACFC-4714-9973-3DA970169C29}" type="slidenum">
              <a:rPr lang="zh-CN" altLang="en-US" sz="1200">
                <a:solidFill>
                  <a:srgbClr val="898989"/>
                </a:solidFill>
                <a:latin typeface="Arial" pitchFamily="34" charset="0"/>
                <a:ea typeface="宋体" pitchFamily="2" charset="-122"/>
              </a:rPr>
              <a:pPr lvl="0" indent="-342900" algn="r"/>
              <a:t>‹#›</a:t>
            </a:fld>
            <a:endParaRPr lang="zh-CN" altLang="en-US" sz="1200">
              <a:solidFill>
                <a:srgbClr val="898989"/>
              </a:solidFill>
              <a:latin typeface="Arial" pitchFamily="34" charset="0"/>
              <a:ea typeface="宋体" pitchFamily="2" charset="-122"/>
            </a:endParaRPr>
          </a:p>
        </p:txBody>
      </p:sp>
    </p:spTree>
  </p:cSld>
  <p:clrMap bg1="lt1" tx1="dk1" bg2="dk2" tx2="lt2" accent1="accent1" accent2="accent2" accent3="accent3" accent4="accent4" accent5="accent5" accent6="accent6" hlink="hlink" folHlink="folHlink"/>
  <p:sldLayoutIdLst>
    <p:sldLayoutId id="2147484139" r:id="rId1"/>
    <p:sldLayoutId id="2147484140" r:id="rId2"/>
    <p:sldLayoutId id="2147484141" r:id="rId3"/>
    <p:sldLayoutId id="2147484142" r:id="rId4"/>
    <p:sldLayoutId id="2147484143" r:id="rId5"/>
    <p:sldLayoutId id="2147484144" r:id="rId6"/>
    <p:sldLayoutId id="2147484145" r:id="rId7"/>
    <p:sldLayoutId id="2147484146" r:id="rId8"/>
    <p:sldLayoutId id="2147484147" r:id="rId9"/>
    <p:sldLayoutId id="2147484148" r:id="rId10"/>
    <p:sldLayoutId id="2147484149" r:id="rId11"/>
  </p:sldLayoutIdLst>
  <p:hf sldNum="0" ftr="0" dt="0"/>
  <p:txStyles>
    <p:titleStyle>
      <a:lvl1pPr marL="0" indent="0" algn="l" eaLnBrk="1" fontAlgn="base" latinLnBrk="1" hangingPunct="1">
        <a:lnSpc>
          <a:spcPct val="90000"/>
        </a:lnSpc>
        <a:spcBef>
          <a:spcPct val="0"/>
        </a:spcBef>
        <a:spcAft>
          <a:spcPct val="0"/>
        </a:spcAft>
        <a:buFontTx/>
        <a:buNone/>
        <a:defRPr sz="3600">
          <a:solidFill>
            <a:schemeClr val="dk1"/>
          </a:solidFill>
          <a:latin typeface="Arial" pitchFamily="34" charset="0"/>
          <a:ea typeface="黑体" charset="-122"/>
        </a:defRPr>
      </a:lvl1pPr>
    </p:titleStyle>
    <p:bodyStyle>
      <a:lvl1pPr marL="171450" indent="-171450" algn="l" eaLnBrk="1" fontAlgn="base" latinLnBrk="1" hangingPunct="1">
        <a:lnSpc>
          <a:spcPct val="90000"/>
        </a:lnSpc>
        <a:spcBef>
          <a:spcPts val="750"/>
        </a:spcBef>
        <a:spcAft>
          <a:spcPct val="0"/>
        </a:spcAft>
        <a:buSzPct val="100000"/>
        <a:buFont typeface="Arial" pitchFamily="34" charset="0"/>
        <a:buChar char="•"/>
        <a:defRPr sz="2400">
          <a:solidFill>
            <a:schemeClr val="dk1"/>
          </a:solidFill>
          <a:latin typeface="Arial" pitchFamily="34" charset="0"/>
          <a:ea typeface="黑体" charset="-122"/>
        </a:defRPr>
      </a:lvl1pPr>
      <a:lvl2pPr marL="514350" indent="-171450" algn="l" eaLnBrk="1" fontAlgn="base" latinLnBrk="1" hangingPunct="1">
        <a:lnSpc>
          <a:spcPct val="90000"/>
        </a:lnSpc>
        <a:spcBef>
          <a:spcPts val="375"/>
        </a:spcBef>
        <a:spcAft>
          <a:spcPct val="0"/>
        </a:spcAft>
        <a:buSzPct val="100000"/>
        <a:buFont typeface="Arial" pitchFamily="34" charset="0"/>
        <a:buChar char="•"/>
        <a:defRPr sz="2000">
          <a:solidFill>
            <a:schemeClr val="dk1"/>
          </a:solidFill>
          <a:latin typeface="Arial" pitchFamily="34" charset="0"/>
          <a:ea typeface="黑体" charset="-122"/>
        </a:defRPr>
      </a:lvl2pPr>
      <a:lvl3pPr marL="857250" indent="-171450" algn="l" eaLnBrk="1" fontAlgn="base" latinLnBrk="1" hangingPunct="1">
        <a:lnSpc>
          <a:spcPct val="90000"/>
        </a:lnSpc>
        <a:spcBef>
          <a:spcPts val="375"/>
        </a:spcBef>
        <a:spcAft>
          <a:spcPct val="0"/>
        </a:spcAft>
        <a:buSzPct val="100000"/>
        <a:buFont typeface="Arial" pitchFamily="34" charset="0"/>
        <a:buChar char="•"/>
        <a:defRPr sz="1800">
          <a:solidFill>
            <a:schemeClr val="dk1"/>
          </a:solidFill>
          <a:latin typeface="Arial" pitchFamily="34" charset="0"/>
          <a:ea typeface="黑体" charset="-122"/>
        </a:defRPr>
      </a:lvl3pPr>
      <a:lvl4pPr marL="1200150" indent="-171450" algn="l" eaLnBrk="1" fontAlgn="base" latinLnBrk="1" hangingPunct="1">
        <a:lnSpc>
          <a:spcPct val="90000"/>
        </a:lnSpc>
        <a:spcBef>
          <a:spcPts val="375"/>
        </a:spcBef>
        <a:spcAft>
          <a:spcPct val="0"/>
        </a:spcAft>
        <a:buSzPct val="100000"/>
        <a:buFont typeface="Arial" pitchFamily="34" charset="0"/>
        <a:buChar char="•"/>
        <a:defRPr sz="1800">
          <a:solidFill>
            <a:schemeClr val="dk1"/>
          </a:solidFill>
          <a:latin typeface="Arial" pitchFamily="34" charset="0"/>
          <a:ea typeface="黑体" charset="-122"/>
        </a:defRPr>
      </a:lvl4pPr>
      <a:lvl5pPr marL="1543050" indent="-171450" algn="l" eaLnBrk="1" fontAlgn="base" latinLnBrk="1" hangingPunct="1">
        <a:lnSpc>
          <a:spcPct val="90000"/>
        </a:lnSpc>
        <a:spcBef>
          <a:spcPts val="375"/>
        </a:spcBef>
        <a:spcAft>
          <a:spcPct val="0"/>
        </a:spcAft>
        <a:buSzPct val="100000"/>
        <a:buFont typeface="Arial" pitchFamily="34" charset="0"/>
        <a:buChar char="•"/>
        <a:defRPr sz="1800">
          <a:solidFill>
            <a:schemeClr val="dk1"/>
          </a:solidFill>
          <a:latin typeface="Arial" pitchFamily="34" charset="0"/>
          <a:ea typeface="黑体" charset="-122"/>
        </a:defRPr>
      </a:lvl5pPr>
    </p:bodyStyle>
    <p:other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cSld>
    <p:bg>
      <p:bgPr>
        <a:solidFill>
          <a:srgbClr val="F5F4F9"/>
        </a:solidFill>
        <a:effectLst/>
      </p:bgPr>
    </p:bg>
    <p:spTree>
      <p:nvGrpSpPr>
        <p:cNvPr id="1" name=""/>
        <p:cNvGrpSpPr/>
        <p:nvPr/>
      </p:nvGrpSpPr>
      <p:grpSpPr>
        <a:xfrm>
          <a:off x="0" y="0"/>
          <a:ext cx="0" cy="0"/>
          <a:chOff x="0" y="0"/>
          <a:chExt cx="0" cy="0"/>
        </a:xfrm>
      </p:grpSpPr>
      <p:sp>
        <p:nvSpPr>
          <p:cNvPr id="1048576" name="矩形 1048575" hidden="1"/>
          <p:cNvSpPr/>
          <p:nvPr/>
        </p:nvSpPr>
        <p:spPr>
          <a:xfrm>
            <a:off x="0" y="0"/>
            <a:ext cx="0" cy="0"/>
          </a:xfrm>
          <a:prstGeom prst="rect">
            <a:avLst/>
          </a:prstGeom>
          <a:solidFill>
            <a:schemeClr val="accent1"/>
          </a:solidFill>
          <a:ln w="12700" cap="flat" cmpd="sng">
            <a:solidFill>
              <a:srgbClr val="41719C">
                <a:alpha val="100000"/>
              </a:srgbClr>
            </a:solidFill>
            <a:prstDash val="solid"/>
            <a:miter/>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300">
              <a:latin typeface="Arial" pitchFamily="34" charset="0"/>
              <a:ea typeface="宋体" pitchFamily="2" charset="-122"/>
            </a:endParaRPr>
          </a:p>
        </p:txBody>
      </p:sp>
      <p:sp>
        <p:nvSpPr>
          <p:cNvPr id="1048577" name="矩形 1048576"/>
          <p:cNvSpPr/>
          <p:nvPr/>
        </p:nvSpPr>
        <p:spPr>
          <a:xfrm>
            <a:off x="0" y="1322387"/>
            <a:ext cx="9144000" cy="4213225"/>
          </a:xfrm>
          <a:prstGeom prst="rect">
            <a:avLst/>
          </a:prstGeom>
          <a:solidFill>
            <a:schemeClr val="accent1"/>
          </a:solid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nSpc>
                <a:spcPct val="125000"/>
              </a:lnSpc>
              <a:spcBef>
                <a:spcPts val="900"/>
              </a:spcBef>
            </a:pPr>
            <a:endParaRPr lang="zh-CN" altLang="en-US" b="1">
              <a:solidFill>
                <a:schemeClr val="lt1"/>
              </a:solidFill>
              <a:latin typeface="微软雅黑" charset="-122"/>
              <a:ea typeface="微软雅黑" charset="-122"/>
            </a:endParaRPr>
          </a:p>
        </p:txBody>
      </p:sp>
      <p:grpSp>
        <p:nvGrpSpPr>
          <p:cNvPr id="33" name="组合 32"/>
          <p:cNvGrpSpPr/>
          <p:nvPr/>
        </p:nvGrpSpPr>
        <p:grpSpPr>
          <a:xfrm>
            <a:off x="249237" y="3222625"/>
            <a:ext cx="449262" cy="450850"/>
            <a:chOff x="249705" y="3242545"/>
            <a:chExt cx="449489" cy="449489"/>
          </a:xfrm>
        </p:grpSpPr>
        <p:sp>
          <p:nvSpPr>
            <p:cNvPr id="1048578" name="椭圆 1048577"/>
            <p:cNvSpPr/>
            <p:nvPr/>
          </p:nvSpPr>
          <p:spPr>
            <a:xfrm>
              <a:off x="249705" y="3242545"/>
              <a:ext cx="449489" cy="449489"/>
            </a:xfrm>
            <a:prstGeom prst="ellipse">
              <a:avLst/>
            </a:prstGeom>
            <a:solidFill>
              <a:schemeClr val="lt1"/>
            </a:solid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a:latin typeface="Arial" pitchFamily="34" charset="0"/>
                <a:ea typeface="宋体" pitchFamily="2" charset="-122"/>
              </a:endParaRPr>
            </a:p>
          </p:txBody>
        </p:sp>
        <p:sp>
          <p:nvSpPr>
            <p:cNvPr id="1048579" name="等腰三角形 1048578"/>
            <p:cNvSpPr/>
            <p:nvPr/>
          </p:nvSpPr>
          <p:spPr>
            <a:xfrm rot="16200000">
              <a:off x="345358" y="3384746"/>
              <a:ext cx="191501" cy="165087"/>
            </a:xfrm>
            <a:prstGeom prst="triangle">
              <a:avLst>
                <a:gd name="adj" fmla="val 50000"/>
              </a:avLst>
            </a:prstGeom>
            <a:solidFill>
              <a:srgbClr val="00B0F0"/>
            </a:solidFill>
            <a:ln w="12700" cap="flat" cmpd="sng">
              <a:solidFill>
                <a:srgbClr val="00B0F0">
                  <a:alpha val="100000"/>
                </a:srgbClr>
              </a:solidFill>
              <a:prstDash val="solid"/>
              <a:miter/>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a:latin typeface="Arial" pitchFamily="34" charset="0"/>
                <a:ea typeface="宋体" pitchFamily="2" charset="-122"/>
              </a:endParaRPr>
            </a:p>
          </p:txBody>
        </p:sp>
      </p:grpSp>
      <p:grpSp>
        <p:nvGrpSpPr>
          <p:cNvPr id="34" name="组合 33"/>
          <p:cNvGrpSpPr/>
          <p:nvPr/>
        </p:nvGrpSpPr>
        <p:grpSpPr>
          <a:xfrm flipH="1">
            <a:off x="8445500" y="3184525"/>
            <a:ext cx="449262" cy="450850"/>
            <a:chOff x="249705" y="3242545"/>
            <a:chExt cx="449489" cy="449489"/>
          </a:xfrm>
        </p:grpSpPr>
        <p:sp>
          <p:nvSpPr>
            <p:cNvPr id="1048580" name="椭圆 1048579"/>
            <p:cNvSpPr/>
            <p:nvPr/>
          </p:nvSpPr>
          <p:spPr>
            <a:xfrm>
              <a:off x="249705" y="3242545"/>
              <a:ext cx="449489" cy="449489"/>
            </a:xfrm>
            <a:prstGeom prst="ellipse">
              <a:avLst/>
            </a:prstGeom>
            <a:solidFill>
              <a:schemeClr val="lt1"/>
            </a:solid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a:latin typeface="Arial" pitchFamily="34" charset="0"/>
                <a:ea typeface="宋体" pitchFamily="2" charset="-122"/>
              </a:endParaRPr>
            </a:p>
          </p:txBody>
        </p:sp>
        <p:sp>
          <p:nvSpPr>
            <p:cNvPr id="1048581" name="等腰三角形 1048580"/>
            <p:cNvSpPr/>
            <p:nvPr/>
          </p:nvSpPr>
          <p:spPr>
            <a:xfrm rot="16200000">
              <a:off x="345358" y="3384746"/>
              <a:ext cx="191501" cy="165087"/>
            </a:xfrm>
            <a:prstGeom prst="triangle">
              <a:avLst>
                <a:gd name="adj" fmla="val 50000"/>
              </a:avLst>
            </a:prstGeom>
            <a:solidFill>
              <a:srgbClr val="00B0F0"/>
            </a:solidFill>
            <a:ln w="12700" cap="flat" cmpd="sng">
              <a:solidFill>
                <a:srgbClr val="00B0F0">
                  <a:alpha val="100000"/>
                </a:srgbClr>
              </a:solidFill>
              <a:prstDash val="solid"/>
              <a:miter/>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a:latin typeface="Arial" pitchFamily="34" charset="0"/>
                <a:ea typeface="宋体" pitchFamily="2" charset="-122"/>
              </a:endParaRPr>
            </a:p>
          </p:txBody>
        </p:sp>
      </p:grpSp>
      <p:sp>
        <p:nvSpPr>
          <p:cNvPr id="1048582" name="标题占位符 1048581"/>
          <p:cNvSpPr>
            <a:spLocks noGrp="1"/>
          </p:cNvSpPr>
          <p:nvPr>
            <p:ph type="title" idx="4294967295"/>
          </p:nvPr>
        </p:nvSpPr>
        <p:spPr>
          <a:xfrm>
            <a:off x="628650" y="365125"/>
            <a:ext cx="7886700" cy="1325562"/>
          </a:xfrm>
          <a:prstGeom prst="rect">
            <a:avLst/>
          </a:prstGeom>
          <a:noFill/>
          <a:ln>
            <a:noFill/>
          </a:ln>
        </p:spPr>
        <p:txBody>
          <a:bodyPr vert="horz" lIns="91440" tIns="45720" rIns="91440" bIns="45720" anchor="ctr"/>
          <a:lstStyle/>
          <a:p>
            <a:pPr lvl="0"/>
            <a:r>
              <a:rPr lang="zh-CN" altLang="en-US"/>
              <a:t>单击此处编辑母版标题样式</a:t>
            </a:r>
          </a:p>
        </p:txBody>
      </p:sp>
      <p:sp>
        <p:nvSpPr>
          <p:cNvPr id="1048583" name="文本占位符 1048582"/>
          <p:cNvSpPr>
            <a:spLocks noGrp="1"/>
          </p:cNvSpPr>
          <p:nvPr>
            <p:ph type="body" idx="4294967295"/>
          </p:nvPr>
        </p:nvSpPr>
        <p:spPr>
          <a:xfrm>
            <a:off x="628650" y="1825625"/>
            <a:ext cx="7886700" cy="4351337"/>
          </a:xfrm>
          <a:prstGeom prst="rect">
            <a:avLst/>
          </a:prstGeom>
          <a:noFill/>
          <a:ln>
            <a:noFill/>
          </a:ln>
        </p:spPr>
        <p:txBody>
          <a:bodyPr vert="horz" lIns="91440" tIns="45720" rIns="91440" bIns="45720" anchor="t"/>
          <a:lstStyle/>
          <a:p>
            <a:pPr lvl="0" indent="-342900"/>
            <a:r>
              <a:rPr lang="zh-CN" altLang="en-US"/>
              <a:t>编辑文本</a:t>
            </a:r>
          </a:p>
          <a:p>
            <a:pPr lvl="1" indent="0"/>
            <a:r>
              <a:rPr lang="zh-CN" altLang="en-US"/>
              <a:t>第二级</a:t>
            </a:r>
          </a:p>
          <a:p>
            <a:pPr lvl="2" indent="342900"/>
            <a:r>
              <a:rPr lang="zh-CN" altLang="en-US"/>
              <a:t>第三级</a:t>
            </a:r>
          </a:p>
          <a:p>
            <a:pPr lvl="3" indent="685800"/>
            <a:r>
              <a:rPr lang="zh-CN" altLang="en-US"/>
              <a:t>第四级</a:t>
            </a:r>
          </a:p>
          <a:p>
            <a:pPr lvl="4" indent="1028700"/>
            <a:r>
              <a:rPr lang="zh-CN" altLang="en-US"/>
              <a:t>第五级</a:t>
            </a:r>
          </a:p>
        </p:txBody>
      </p:sp>
      <p:sp>
        <p:nvSpPr>
          <p:cNvPr id="1048584" name="日期占位符 1048583"/>
          <p:cNvSpPr>
            <a:spLocks noGrp="1"/>
          </p:cNvSpPr>
          <p:nvPr>
            <p:ph type="dt" sz="half" idx="4294967295"/>
          </p:nvPr>
        </p:nvSpPr>
        <p:spPr>
          <a:xfrm>
            <a:off x="6286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fld id="{566ABCEB-ACFC-4714-9973-3DA970169C29}" type="datetime1">
              <a:rPr lang="zh-CN" altLang="en-US" sz="1200">
                <a:solidFill>
                  <a:srgbClr val="898989"/>
                </a:solidFill>
                <a:latin typeface="Arial" pitchFamily="34" charset="0"/>
                <a:ea typeface="宋体" pitchFamily="2" charset="-122"/>
              </a:rPr>
              <a:pPr lvl="0" indent="-342900"/>
              <a:t>2019/12/16</a:t>
            </a:fld>
            <a:endParaRPr lang="zh-CN" altLang="en-US" sz="1200">
              <a:solidFill>
                <a:srgbClr val="898989"/>
              </a:solidFill>
              <a:latin typeface="Arial" pitchFamily="34" charset="0"/>
              <a:ea typeface="宋体" pitchFamily="2" charset="-122"/>
            </a:endParaRPr>
          </a:p>
        </p:txBody>
      </p:sp>
      <p:sp>
        <p:nvSpPr>
          <p:cNvPr id="1048585" name="页脚占位符 1048584"/>
          <p:cNvSpPr>
            <a:spLocks noGrp="1"/>
          </p:cNvSpPr>
          <p:nvPr>
            <p:ph type="ftr" sz="quarter" idx="4294967295"/>
          </p:nvPr>
        </p:nvSpPr>
        <p:spPr>
          <a:xfrm>
            <a:off x="3028950" y="6356350"/>
            <a:ext cx="30861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200">
              <a:solidFill>
                <a:srgbClr val="898989"/>
              </a:solidFill>
              <a:latin typeface="Arial" pitchFamily="34" charset="0"/>
              <a:ea typeface="宋体" pitchFamily="2" charset="-122"/>
            </a:endParaRPr>
          </a:p>
        </p:txBody>
      </p:sp>
      <p:sp>
        <p:nvSpPr>
          <p:cNvPr id="1048586" name="灯片编号占位符 1048585"/>
          <p:cNvSpPr>
            <a:spLocks noGrp="1"/>
          </p:cNvSpPr>
          <p:nvPr>
            <p:ph type="sldNum" sz="quarter" idx="4294967295"/>
          </p:nvPr>
        </p:nvSpPr>
        <p:spPr>
          <a:xfrm>
            <a:off x="64579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r"/>
            <a:fld id="{566ABCEB-ACFC-4714-9973-3DA970169C29}" type="slidenum">
              <a:rPr lang="zh-CN" altLang="en-US" sz="1200">
                <a:solidFill>
                  <a:srgbClr val="898989"/>
                </a:solidFill>
                <a:latin typeface="Arial" pitchFamily="34" charset="0"/>
                <a:ea typeface="宋体" pitchFamily="2" charset="-122"/>
              </a:rPr>
              <a:pPr lvl="0" indent="-342900" algn="r"/>
              <a:t>‹#›</a:t>
            </a:fld>
            <a:endParaRPr lang="zh-CN" altLang="en-US" sz="1200">
              <a:solidFill>
                <a:srgbClr val="898989"/>
              </a:solidFill>
              <a:latin typeface="Arial" pitchFamily="34" charset="0"/>
              <a:ea typeface="宋体" pitchFamily="2" charset="-122"/>
            </a:endParaRPr>
          </a:p>
        </p:txBody>
      </p:sp>
    </p:spTree>
  </p:cSld>
  <p:clrMap bg1="lt1" tx1="dk1" bg2="dk2" tx2="lt2" accent1="accent1" accent2="accent2" accent3="accent3" accent4="accent4" accent5="accent5" accent6="accent6" hlink="hlink" folHlink="folHlink"/>
  <p:sldLayoutIdLst>
    <p:sldLayoutId id="2147483934" r:id="rId1"/>
    <p:sldLayoutId id="2147483935" r:id="rId2"/>
    <p:sldLayoutId id="2147483936" r:id="rId3"/>
    <p:sldLayoutId id="2147483937" r:id="rId4"/>
    <p:sldLayoutId id="2147483938" r:id="rId5"/>
    <p:sldLayoutId id="2147483939" r:id="rId6"/>
    <p:sldLayoutId id="2147483940" r:id="rId7"/>
    <p:sldLayoutId id="2147484161" r:id="rId8"/>
    <p:sldLayoutId id="2147484162" r:id="rId9"/>
    <p:sldLayoutId id="2147484163" r:id="rId10"/>
    <p:sldLayoutId id="2147484164" r:id="rId11"/>
  </p:sldLayoutIdLst>
  <p:hf sldNum="0" ftr="0" dt="0"/>
  <p:txStyles>
    <p:titleStyle>
      <a:lvl1pPr marL="0" indent="0" algn="l" eaLnBrk="1" fontAlgn="base" latinLnBrk="1" hangingPunct="1">
        <a:lnSpc>
          <a:spcPct val="90000"/>
        </a:lnSpc>
        <a:spcBef>
          <a:spcPct val="0"/>
        </a:spcBef>
        <a:spcAft>
          <a:spcPct val="0"/>
        </a:spcAft>
        <a:buFontTx/>
        <a:buNone/>
        <a:defRPr sz="3600">
          <a:solidFill>
            <a:schemeClr val="dk1"/>
          </a:solidFill>
          <a:latin typeface="Arial" pitchFamily="34" charset="0"/>
          <a:ea typeface="黑体" charset="-122"/>
        </a:defRPr>
      </a:lvl1pPr>
    </p:titleStyle>
    <p:bodyStyle>
      <a:lvl1pPr marL="171450" indent="-171450" algn="l" eaLnBrk="1" fontAlgn="base" latinLnBrk="1" hangingPunct="1">
        <a:lnSpc>
          <a:spcPct val="90000"/>
        </a:lnSpc>
        <a:spcBef>
          <a:spcPts val="750"/>
        </a:spcBef>
        <a:spcAft>
          <a:spcPct val="0"/>
        </a:spcAft>
        <a:buSzPct val="100000"/>
        <a:buFont typeface="Arial" pitchFamily="34" charset="0"/>
        <a:buChar char="•"/>
        <a:defRPr sz="2400">
          <a:solidFill>
            <a:schemeClr val="dk1"/>
          </a:solidFill>
          <a:latin typeface="Arial" pitchFamily="34" charset="0"/>
          <a:ea typeface="黑体" charset="-122"/>
        </a:defRPr>
      </a:lvl1pPr>
      <a:lvl2pPr marL="514350" indent="-171450" algn="l" eaLnBrk="1" fontAlgn="base" latinLnBrk="1" hangingPunct="1">
        <a:lnSpc>
          <a:spcPct val="90000"/>
        </a:lnSpc>
        <a:spcBef>
          <a:spcPts val="375"/>
        </a:spcBef>
        <a:spcAft>
          <a:spcPct val="0"/>
        </a:spcAft>
        <a:buSzPct val="100000"/>
        <a:buFont typeface="Arial" pitchFamily="34" charset="0"/>
        <a:buChar char="•"/>
        <a:defRPr sz="2000">
          <a:solidFill>
            <a:schemeClr val="dk1"/>
          </a:solidFill>
          <a:latin typeface="Arial" pitchFamily="34" charset="0"/>
          <a:ea typeface="黑体" charset="-122"/>
        </a:defRPr>
      </a:lvl2pPr>
      <a:lvl3pPr marL="857250" indent="-171450" algn="l" eaLnBrk="1" fontAlgn="base" latinLnBrk="1" hangingPunct="1">
        <a:lnSpc>
          <a:spcPct val="90000"/>
        </a:lnSpc>
        <a:spcBef>
          <a:spcPts val="375"/>
        </a:spcBef>
        <a:spcAft>
          <a:spcPct val="0"/>
        </a:spcAft>
        <a:buSzPct val="100000"/>
        <a:buFont typeface="Arial" pitchFamily="34" charset="0"/>
        <a:buChar char="•"/>
        <a:defRPr sz="1800">
          <a:solidFill>
            <a:schemeClr val="dk1"/>
          </a:solidFill>
          <a:latin typeface="Arial" pitchFamily="34" charset="0"/>
          <a:ea typeface="黑体" charset="-122"/>
        </a:defRPr>
      </a:lvl3pPr>
      <a:lvl4pPr marL="1200150" indent="-171450" algn="l" eaLnBrk="1" fontAlgn="base" latinLnBrk="1" hangingPunct="1">
        <a:lnSpc>
          <a:spcPct val="90000"/>
        </a:lnSpc>
        <a:spcBef>
          <a:spcPts val="375"/>
        </a:spcBef>
        <a:spcAft>
          <a:spcPct val="0"/>
        </a:spcAft>
        <a:buSzPct val="100000"/>
        <a:buFont typeface="Arial" pitchFamily="34" charset="0"/>
        <a:buChar char="•"/>
        <a:defRPr sz="1800">
          <a:solidFill>
            <a:schemeClr val="dk1"/>
          </a:solidFill>
          <a:latin typeface="Arial" pitchFamily="34" charset="0"/>
          <a:ea typeface="黑体" charset="-122"/>
        </a:defRPr>
      </a:lvl4pPr>
      <a:lvl5pPr marL="1543050" indent="-171450" algn="l" eaLnBrk="1" fontAlgn="base" latinLnBrk="1" hangingPunct="1">
        <a:lnSpc>
          <a:spcPct val="90000"/>
        </a:lnSpc>
        <a:spcBef>
          <a:spcPts val="375"/>
        </a:spcBef>
        <a:spcAft>
          <a:spcPct val="0"/>
        </a:spcAft>
        <a:buSzPct val="100000"/>
        <a:buFont typeface="Arial" pitchFamily="34" charset="0"/>
        <a:buChar char="•"/>
        <a:defRPr sz="1800">
          <a:solidFill>
            <a:schemeClr val="dk1"/>
          </a:solidFill>
          <a:latin typeface="Arial" pitchFamily="34" charset="0"/>
          <a:ea typeface="黑体" charset="-122"/>
        </a:defRPr>
      </a:lvl5pPr>
    </p:bodyStyle>
    <p:other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p:otherStyle>
  </p:txStyles>
</p:sldMaster>
</file>

<file path=ppt/slideMasters/slideMaster16.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
        <p:cNvGrpSpPr/>
        <p:nvPr/>
      </p:nvGrpSpPr>
      <p:grpSpPr>
        <a:xfrm>
          <a:off x="0" y="0"/>
          <a:ext cx="0" cy="0"/>
          <a:chOff x="0" y="0"/>
          <a:chExt cx="0" cy="0"/>
        </a:xfrm>
      </p:grpSpPr>
      <p:sp>
        <p:nvSpPr>
          <p:cNvPr id="1048914" name="矩形 1048913" hidden="1"/>
          <p:cNvSpPr/>
          <p:nvPr/>
        </p:nvSpPr>
        <p:spPr>
          <a:xfrm>
            <a:off x="0" y="0"/>
            <a:ext cx="0" cy="0"/>
          </a:xfrm>
          <a:prstGeom prst="rect">
            <a:avLst/>
          </a:prstGeom>
          <a:solidFill>
            <a:schemeClr val="accent1"/>
          </a:solidFill>
          <a:ln w="12700" cap="flat" cmpd="sng">
            <a:solidFill>
              <a:srgbClr val="41719C">
                <a:alpha val="100000"/>
              </a:srgbClr>
            </a:solidFill>
            <a:prstDash val="solid"/>
            <a:miter/>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300">
              <a:latin typeface="Arial" pitchFamily="34" charset="0"/>
              <a:ea typeface="宋体" pitchFamily="2" charset="-122"/>
            </a:endParaRPr>
          </a:p>
        </p:txBody>
      </p:sp>
      <p:sp>
        <p:nvSpPr>
          <p:cNvPr id="1048915" name="标题占位符 1048914"/>
          <p:cNvSpPr>
            <a:spLocks noGrp="1"/>
          </p:cNvSpPr>
          <p:nvPr>
            <p:ph type="title" idx="4294967295"/>
          </p:nvPr>
        </p:nvSpPr>
        <p:spPr>
          <a:xfrm>
            <a:off x="628650" y="365125"/>
            <a:ext cx="7886700" cy="1325562"/>
          </a:xfrm>
          <a:prstGeom prst="rect">
            <a:avLst/>
          </a:prstGeom>
          <a:noFill/>
          <a:ln>
            <a:noFill/>
          </a:ln>
        </p:spPr>
        <p:txBody>
          <a:bodyPr vert="horz" lIns="91440" tIns="45720" rIns="91440" bIns="45720" anchor="ctr"/>
          <a:lstStyle/>
          <a:p>
            <a:pPr lvl="0"/>
            <a:r>
              <a:rPr lang="zh-CN" altLang="en-US"/>
              <a:t>单击此处编辑母版标题样式</a:t>
            </a:r>
          </a:p>
        </p:txBody>
      </p:sp>
      <p:sp>
        <p:nvSpPr>
          <p:cNvPr id="1048916" name="文本占位符 1048915"/>
          <p:cNvSpPr>
            <a:spLocks noGrp="1"/>
          </p:cNvSpPr>
          <p:nvPr>
            <p:ph type="body" idx="4294967295"/>
          </p:nvPr>
        </p:nvSpPr>
        <p:spPr>
          <a:xfrm>
            <a:off x="628650" y="1825625"/>
            <a:ext cx="7886700" cy="4351337"/>
          </a:xfrm>
          <a:prstGeom prst="rect">
            <a:avLst/>
          </a:prstGeom>
          <a:noFill/>
          <a:ln>
            <a:noFill/>
          </a:ln>
        </p:spPr>
        <p:txBody>
          <a:bodyPr vert="horz" lIns="91440" tIns="45720" rIns="91440" bIns="45720" anchor="t"/>
          <a:lstStyle/>
          <a:p>
            <a:pPr lvl="0" indent="-342900"/>
            <a:r>
              <a:rPr lang="zh-CN" altLang="en-US"/>
              <a:t>编辑文本</a:t>
            </a:r>
          </a:p>
          <a:p>
            <a:pPr lvl="1" indent="0"/>
            <a:r>
              <a:rPr lang="zh-CN" altLang="en-US"/>
              <a:t>第二级</a:t>
            </a:r>
          </a:p>
          <a:p>
            <a:pPr lvl="2" indent="342900"/>
            <a:r>
              <a:rPr lang="zh-CN" altLang="en-US"/>
              <a:t>第三级</a:t>
            </a:r>
          </a:p>
          <a:p>
            <a:pPr lvl="3" indent="685800"/>
            <a:r>
              <a:rPr lang="zh-CN" altLang="en-US"/>
              <a:t>第四级</a:t>
            </a:r>
          </a:p>
          <a:p>
            <a:pPr lvl="4" indent="1028700"/>
            <a:r>
              <a:rPr lang="zh-CN" altLang="en-US"/>
              <a:t>第五级</a:t>
            </a:r>
          </a:p>
        </p:txBody>
      </p:sp>
      <p:sp>
        <p:nvSpPr>
          <p:cNvPr id="1048917" name="日期占位符 1048916"/>
          <p:cNvSpPr>
            <a:spLocks noGrp="1"/>
          </p:cNvSpPr>
          <p:nvPr>
            <p:ph type="dt" sz="half" idx="4294967295"/>
          </p:nvPr>
        </p:nvSpPr>
        <p:spPr>
          <a:xfrm>
            <a:off x="6286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fld id="{566ABCEB-ACFC-4714-9973-3DA970169C29}" type="datetime1">
              <a:rPr lang="zh-CN" altLang="en-US" sz="1200">
                <a:solidFill>
                  <a:srgbClr val="898989"/>
                </a:solidFill>
                <a:latin typeface="Arial" pitchFamily="34" charset="0"/>
                <a:ea typeface="宋体" pitchFamily="2" charset="-122"/>
              </a:rPr>
              <a:pPr lvl="0" indent="-342900"/>
              <a:t>2019/12/16</a:t>
            </a:fld>
            <a:endParaRPr lang="zh-CN" altLang="en-US" sz="1200">
              <a:solidFill>
                <a:srgbClr val="898989"/>
              </a:solidFill>
              <a:latin typeface="Arial" pitchFamily="34" charset="0"/>
              <a:ea typeface="宋体" pitchFamily="2" charset="-122"/>
            </a:endParaRPr>
          </a:p>
        </p:txBody>
      </p:sp>
      <p:sp>
        <p:nvSpPr>
          <p:cNvPr id="1048918" name="页脚占位符 1048917"/>
          <p:cNvSpPr>
            <a:spLocks noGrp="1"/>
          </p:cNvSpPr>
          <p:nvPr>
            <p:ph type="ftr" sz="quarter" idx="4294967295"/>
          </p:nvPr>
        </p:nvSpPr>
        <p:spPr>
          <a:xfrm>
            <a:off x="3028950" y="6356350"/>
            <a:ext cx="30861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200">
              <a:solidFill>
                <a:srgbClr val="898989"/>
              </a:solidFill>
              <a:latin typeface="Arial" pitchFamily="34" charset="0"/>
              <a:ea typeface="宋体" pitchFamily="2" charset="-122"/>
            </a:endParaRPr>
          </a:p>
        </p:txBody>
      </p:sp>
      <p:sp>
        <p:nvSpPr>
          <p:cNvPr id="1048919" name="灯片编号占位符 1048918"/>
          <p:cNvSpPr>
            <a:spLocks noGrp="1"/>
          </p:cNvSpPr>
          <p:nvPr>
            <p:ph type="sldNum" sz="quarter" idx="4294967295"/>
          </p:nvPr>
        </p:nvSpPr>
        <p:spPr>
          <a:xfrm>
            <a:off x="64579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r"/>
            <a:fld id="{566ABCEB-ACFC-4714-9973-3DA970169C29}" type="slidenum">
              <a:rPr lang="zh-CN" altLang="en-US" sz="1200">
                <a:solidFill>
                  <a:srgbClr val="898989"/>
                </a:solidFill>
                <a:latin typeface="Arial" pitchFamily="34" charset="0"/>
                <a:ea typeface="宋体" pitchFamily="2" charset="-122"/>
              </a:rPr>
              <a:pPr lvl="0" indent="-342900" algn="r"/>
              <a:t>‹#›</a:t>
            </a:fld>
            <a:endParaRPr lang="zh-CN" altLang="en-US" sz="1200">
              <a:solidFill>
                <a:srgbClr val="898989"/>
              </a:solidFill>
              <a:latin typeface="Arial" pitchFamily="34" charset="0"/>
              <a:ea typeface="宋体" pitchFamily="2" charset="-122"/>
            </a:endParaRPr>
          </a:p>
        </p:txBody>
      </p:sp>
    </p:spTree>
  </p:cSld>
  <p:clrMap bg1="lt1" tx1="dk1" bg2="dk2" tx2="lt2" accent1="accent1" accent2="accent2" accent3="accent3" accent4="accent4" accent5="accent5" accent6="accent6" hlink="hlink" folHlink="folHlink"/>
  <p:sldLayoutIdLst>
    <p:sldLayoutId id="2147484029" r:id="rId1"/>
    <p:sldLayoutId id="2147484030" r:id="rId2"/>
    <p:sldLayoutId id="2147484031" r:id="rId3"/>
    <p:sldLayoutId id="2147484032" r:id="rId4"/>
    <p:sldLayoutId id="2147484033" r:id="rId5"/>
    <p:sldLayoutId id="2147484034" r:id="rId6"/>
    <p:sldLayoutId id="2147484035" r:id="rId7"/>
    <p:sldLayoutId id="2147484036" r:id="rId8"/>
    <p:sldLayoutId id="2147484037" r:id="rId9"/>
    <p:sldLayoutId id="2147484038" r:id="rId10"/>
    <p:sldLayoutId id="2147484039" r:id="rId11"/>
  </p:sldLayoutIdLst>
  <p:hf sldNum="0" ftr="0" dt="0"/>
  <p:txStyles>
    <p:titleStyle>
      <a:lvl1pPr marL="0" indent="0" algn="l" eaLnBrk="1" fontAlgn="base" latinLnBrk="1" hangingPunct="1">
        <a:lnSpc>
          <a:spcPct val="90000"/>
        </a:lnSpc>
        <a:spcBef>
          <a:spcPct val="0"/>
        </a:spcBef>
        <a:spcAft>
          <a:spcPct val="0"/>
        </a:spcAft>
        <a:buFontTx/>
        <a:buNone/>
        <a:defRPr sz="3600">
          <a:solidFill>
            <a:schemeClr val="dk1"/>
          </a:solidFill>
          <a:latin typeface="Arial" pitchFamily="34" charset="0"/>
          <a:ea typeface="黑体" charset="-122"/>
        </a:defRPr>
      </a:lvl1pPr>
    </p:titleStyle>
    <p:bodyStyle>
      <a:lvl1pPr marL="171450" indent="-171450" algn="l" eaLnBrk="1" fontAlgn="base" latinLnBrk="1" hangingPunct="1">
        <a:lnSpc>
          <a:spcPct val="90000"/>
        </a:lnSpc>
        <a:spcBef>
          <a:spcPts val="750"/>
        </a:spcBef>
        <a:spcAft>
          <a:spcPct val="0"/>
        </a:spcAft>
        <a:buSzPct val="100000"/>
        <a:buFont typeface="Arial" pitchFamily="34" charset="0"/>
        <a:buChar char="•"/>
        <a:defRPr sz="2400">
          <a:solidFill>
            <a:schemeClr val="dk1"/>
          </a:solidFill>
          <a:latin typeface="Arial" pitchFamily="34" charset="0"/>
          <a:ea typeface="黑体" charset="-122"/>
        </a:defRPr>
      </a:lvl1pPr>
      <a:lvl2pPr marL="514350" indent="-171450" algn="l" eaLnBrk="1" fontAlgn="base" latinLnBrk="1" hangingPunct="1">
        <a:lnSpc>
          <a:spcPct val="90000"/>
        </a:lnSpc>
        <a:spcBef>
          <a:spcPts val="375"/>
        </a:spcBef>
        <a:spcAft>
          <a:spcPct val="0"/>
        </a:spcAft>
        <a:buSzPct val="100000"/>
        <a:buFont typeface="Arial" pitchFamily="34" charset="0"/>
        <a:buChar char="•"/>
        <a:defRPr sz="2000">
          <a:solidFill>
            <a:schemeClr val="dk1"/>
          </a:solidFill>
          <a:latin typeface="Arial" pitchFamily="34" charset="0"/>
          <a:ea typeface="黑体" charset="-122"/>
        </a:defRPr>
      </a:lvl2pPr>
      <a:lvl3pPr marL="857250" indent="-171450" algn="l" eaLnBrk="1" fontAlgn="base" latinLnBrk="1" hangingPunct="1">
        <a:lnSpc>
          <a:spcPct val="90000"/>
        </a:lnSpc>
        <a:spcBef>
          <a:spcPts val="375"/>
        </a:spcBef>
        <a:spcAft>
          <a:spcPct val="0"/>
        </a:spcAft>
        <a:buSzPct val="100000"/>
        <a:buFont typeface="Arial" pitchFamily="34" charset="0"/>
        <a:buChar char="•"/>
        <a:defRPr sz="1800">
          <a:solidFill>
            <a:schemeClr val="dk1"/>
          </a:solidFill>
          <a:latin typeface="Arial" pitchFamily="34" charset="0"/>
          <a:ea typeface="黑体" charset="-122"/>
        </a:defRPr>
      </a:lvl3pPr>
      <a:lvl4pPr marL="1200150" indent="-171450" algn="l" eaLnBrk="1" fontAlgn="base" latinLnBrk="1" hangingPunct="1">
        <a:lnSpc>
          <a:spcPct val="90000"/>
        </a:lnSpc>
        <a:spcBef>
          <a:spcPts val="375"/>
        </a:spcBef>
        <a:spcAft>
          <a:spcPct val="0"/>
        </a:spcAft>
        <a:buSzPct val="100000"/>
        <a:buFont typeface="Arial" pitchFamily="34" charset="0"/>
        <a:buChar char="•"/>
        <a:defRPr sz="1800">
          <a:solidFill>
            <a:schemeClr val="dk1"/>
          </a:solidFill>
          <a:latin typeface="Arial" pitchFamily="34" charset="0"/>
          <a:ea typeface="黑体" charset="-122"/>
        </a:defRPr>
      </a:lvl4pPr>
      <a:lvl5pPr marL="1543050" indent="-171450" algn="l" eaLnBrk="1" fontAlgn="base" latinLnBrk="1" hangingPunct="1">
        <a:lnSpc>
          <a:spcPct val="90000"/>
        </a:lnSpc>
        <a:spcBef>
          <a:spcPts val="375"/>
        </a:spcBef>
        <a:spcAft>
          <a:spcPct val="0"/>
        </a:spcAft>
        <a:buSzPct val="100000"/>
        <a:buFont typeface="Arial" pitchFamily="34" charset="0"/>
        <a:buChar char="•"/>
        <a:defRPr sz="1800">
          <a:solidFill>
            <a:schemeClr val="dk1"/>
          </a:solidFill>
          <a:latin typeface="Arial" pitchFamily="34" charset="0"/>
          <a:ea typeface="黑体" charset="-122"/>
        </a:defRPr>
      </a:lvl5pPr>
    </p:bodyStyle>
    <p:other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p:otherStyle>
  </p:txStyles>
</p:sldMaster>
</file>

<file path=ppt/slideMasters/slideMaster17.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
        <p:cNvGrpSpPr/>
        <p:nvPr/>
      </p:nvGrpSpPr>
      <p:grpSpPr>
        <a:xfrm>
          <a:off x="0" y="0"/>
          <a:ext cx="0" cy="0"/>
          <a:chOff x="0" y="0"/>
          <a:chExt cx="0" cy="0"/>
        </a:xfrm>
      </p:grpSpPr>
      <p:sp>
        <p:nvSpPr>
          <p:cNvPr id="1048765" name="矩形 1048764" hidden="1"/>
          <p:cNvSpPr/>
          <p:nvPr/>
        </p:nvSpPr>
        <p:spPr>
          <a:xfrm>
            <a:off x="0" y="0"/>
            <a:ext cx="0" cy="0"/>
          </a:xfrm>
          <a:prstGeom prst="rect">
            <a:avLst/>
          </a:prstGeom>
          <a:solidFill>
            <a:schemeClr val="accent1"/>
          </a:solidFill>
          <a:ln w="12700" cap="flat" cmpd="sng">
            <a:solidFill>
              <a:srgbClr val="41719C">
                <a:alpha val="100000"/>
              </a:srgbClr>
            </a:solidFill>
            <a:prstDash val="solid"/>
            <a:miter/>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300">
              <a:latin typeface="Arial" pitchFamily="34" charset="0"/>
              <a:ea typeface="宋体" pitchFamily="2" charset="-122"/>
            </a:endParaRPr>
          </a:p>
        </p:txBody>
      </p:sp>
      <p:sp>
        <p:nvSpPr>
          <p:cNvPr id="1048766" name="标题占位符 1048765"/>
          <p:cNvSpPr>
            <a:spLocks noGrp="1"/>
          </p:cNvSpPr>
          <p:nvPr>
            <p:ph type="title" idx="4294967295"/>
          </p:nvPr>
        </p:nvSpPr>
        <p:spPr>
          <a:xfrm>
            <a:off x="628650" y="365125"/>
            <a:ext cx="7886700" cy="1325562"/>
          </a:xfrm>
          <a:prstGeom prst="rect">
            <a:avLst/>
          </a:prstGeom>
          <a:noFill/>
          <a:ln>
            <a:noFill/>
          </a:ln>
        </p:spPr>
        <p:txBody>
          <a:bodyPr vert="horz" lIns="91440" tIns="45720" rIns="91440" bIns="45720" anchor="ctr"/>
          <a:lstStyle/>
          <a:p>
            <a:pPr lvl="0"/>
            <a:r>
              <a:rPr lang="zh-CN" altLang="en-US"/>
              <a:t>单击此处编辑母版标题样式</a:t>
            </a:r>
          </a:p>
        </p:txBody>
      </p:sp>
      <p:sp>
        <p:nvSpPr>
          <p:cNvPr id="1048767" name="文本占位符 1048766"/>
          <p:cNvSpPr>
            <a:spLocks noGrp="1"/>
          </p:cNvSpPr>
          <p:nvPr>
            <p:ph type="body" idx="4294967295"/>
          </p:nvPr>
        </p:nvSpPr>
        <p:spPr>
          <a:xfrm>
            <a:off x="628650" y="1825625"/>
            <a:ext cx="7886700" cy="4351337"/>
          </a:xfrm>
          <a:prstGeom prst="rect">
            <a:avLst/>
          </a:prstGeom>
          <a:noFill/>
          <a:ln>
            <a:noFill/>
          </a:ln>
        </p:spPr>
        <p:txBody>
          <a:bodyPr vert="horz" lIns="91440" tIns="45720" rIns="91440" bIns="45720" anchor="t"/>
          <a:lstStyle/>
          <a:p>
            <a:pPr lvl="0" indent="-342900"/>
            <a:r>
              <a:rPr lang="zh-CN" altLang="en-US"/>
              <a:t>编辑文本</a:t>
            </a:r>
          </a:p>
          <a:p>
            <a:pPr lvl="1" indent="0"/>
            <a:r>
              <a:rPr lang="zh-CN" altLang="en-US"/>
              <a:t>第二级</a:t>
            </a:r>
          </a:p>
          <a:p>
            <a:pPr lvl="2" indent="342900"/>
            <a:r>
              <a:rPr lang="zh-CN" altLang="en-US"/>
              <a:t>第三级</a:t>
            </a:r>
          </a:p>
          <a:p>
            <a:pPr lvl="3" indent="685800"/>
            <a:r>
              <a:rPr lang="zh-CN" altLang="en-US"/>
              <a:t>第四级</a:t>
            </a:r>
          </a:p>
          <a:p>
            <a:pPr lvl="4" indent="1028700"/>
            <a:r>
              <a:rPr lang="zh-CN" altLang="en-US"/>
              <a:t>第五级</a:t>
            </a:r>
          </a:p>
        </p:txBody>
      </p:sp>
      <p:sp>
        <p:nvSpPr>
          <p:cNvPr id="1048768" name="日期占位符 1048767"/>
          <p:cNvSpPr>
            <a:spLocks noGrp="1"/>
          </p:cNvSpPr>
          <p:nvPr>
            <p:ph type="dt" sz="half" idx="4294967295"/>
          </p:nvPr>
        </p:nvSpPr>
        <p:spPr>
          <a:xfrm>
            <a:off x="6286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fld id="{566ABCEB-ACFC-4714-9973-3DA970169C29}" type="datetime1">
              <a:rPr lang="zh-CN" altLang="en-US" sz="1200">
                <a:solidFill>
                  <a:srgbClr val="898989"/>
                </a:solidFill>
                <a:latin typeface="Arial" pitchFamily="34" charset="0"/>
                <a:ea typeface="宋体" pitchFamily="2" charset="-122"/>
              </a:rPr>
              <a:pPr lvl="0" indent="-342900"/>
              <a:t>2019/12/16</a:t>
            </a:fld>
            <a:endParaRPr lang="zh-CN" altLang="en-US" sz="1200">
              <a:solidFill>
                <a:srgbClr val="898989"/>
              </a:solidFill>
              <a:latin typeface="Arial" pitchFamily="34" charset="0"/>
              <a:ea typeface="宋体" pitchFamily="2" charset="-122"/>
            </a:endParaRPr>
          </a:p>
        </p:txBody>
      </p:sp>
      <p:sp>
        <p:nvSpPr>
          <p:cNvPr id="1048769" name="页脚占位符 1048768"/>
          <p:cNvSpPr>
            <a:spLocks noGrp="1"/>
          </p:cNvSpPr>
          <p:nvPr>
            <p:ph type="ftr" sz="quarter" idx="4294967295"/>
          </p:nvPr>
        </p:nvSpPr>
        <p:spPr>
          <a:xfrm>
            <a:off x="3028950" y="6356350"/>
            <a:ext cx="30861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200">
              <a:solidFill>
                <a:srgbClr val="898989"/>
              </a:solidFill>
              <a:latin typeface="Arial" pitchFamily="34" charset="0"/>
              <a:ea typeface="宋体" pitchFamily="2" charset="-122"/>
            </a:endParaRPr>
          </a:p>
        </p:txBody>
      </p:sp>
      <p:sp>
        <p:nvSpPr>
          <p:cNvPr id="1048770" name="灯片编号占位符 1048769"/>
          <p:cNvSpPr>
            <a:spLocks noGrp="1"/>
          </p:cNvSpPr>
          <p:nvPr>
            <p:ph type="sldNum" sz="quarter" idx="4294967295"/>
          </p:nvPr>
        </p:nvSpPr>
        <p:spPr>
          <a:xfrm>
            <a:off x="64579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r"/>
            <a:fld id="{566ABCEB-ACFC-4714-9973-3DA970169C29}" type="slidenum">
              <a:rPr lang="zh-CN" altLang="en-US" sz="1200">
                <a:solidFill>
                  <a:srgbClr val="898989"/>
                </a:solidFill>
                <a:latin typeface="Arial" pitchFamily="34" charset="0"/>
                <a:ea typeface="宋体" pitchFamily="2" charset="-122"/>
              </a:rPr>
              <a:pPr lvl="0" indent="-342900" algn="r"/>
              <a:t>‹#›</a:t>
            </a:fld>
            <a:endParaRPr lang="zh-CN" altLang="en-US" sz="1200">
              <a:solidFill>
                <a:srgbClr val="898989"/>
              </a:solidFill>
              <a:latin typeface="Arial" pitchFamily="34" charset="0"/>
              <a:ea typeface="宋体" pitchFamily="2" charset="-122"/>
            </a:endParaRPr>
          </a:p>
        </p:txBody>
      </p:sp>
    </p:spTree>
  </p:cSld>
  <p:clrMap bg1="lt1" tx1="dk1" bg2="dk2" tx2="lt2" accent1="accent1" accent2="accent2" accent3="accent3" accent4="accent4" accent5="accent5" accent6="accent6" hlink="hlink" folHlink="folHlink"/>
  <p:sldLayoutIdLst>
    <p:sldLayoutId id="2147483981" r:id="rId1"/>
    <p:sldLayoutId id="2147483982" r:id="rId2"/>
    <p:sldLayoutId id="2147483983" r:id="rId3"/>
    <p:sldLayoutId id="2147483984" r:id="rId4"/>
    <p:sldLayoutId id="2147483985" r:id="rId5"/>
    <p:sldLayoutId id="2147483986" r:id="rId6"/>
    <p:sldLayoutId id="2147483987" r:id="rId7"/>
    <p:sldLayoutId id="2147483988" r:id="rId8"/>
    <p:sldLayoutId id="2147483989" r:id="rId9"/>
    <p:sldLayoutId id="2147483990" r:id="rId10"/>
    <p:sldLayoutId id="2147483991" r:id="rId11"/>
  </p:sldLayoutIdLst>
  <p:hf sldNum="0" ftr="0" dt="0"/>
  <p:txStyles>
    <p:titleStyle>
      <a:lvl1pPr marL="0" indent="0" algn="l" eaLnBrk="1" fontAlgn="base" latinLnBrk="1" hangingPunct="1">
        <a:lnSpc>
          <a:spcPct val="90000"/>
        </a:lnSpc>
        <a:spcBef>
          <a:spcPct val="0"/>
        </a:spcBef>
        <a:spcAft>
          <a:spcPct val="0"/>
        </a:spcAft>
        <a:buFontTx/>
        <a:buNone/>
        <a:defRPr sz="3600">
          <a:solidFill>
            <a:schemeClr val="dk1"/>
          </a:solidFill>
          <a:latin typeface="Arial" pitchFamily="34" charset="0"/>
          <a:ea typeface="黑体" charset="-122"/>
        </a:defRPr>
      </a:lvl1pPr>
    </p:titleStyle>
    <p:bodyStyle>
      <a:lvl1pPr marL="171450" indent="-171450" algn="l" eaLnBrk="1" fontAlgn="base" latinLnBrk="1" hangingPunct="1">
        <a:lnSpc>
          <a:spcPct val="90000"/>
        </a:lnSpc>
        <a:spcBef>
          <a:spcPts val="750"/>
        </a:spcBef>
        <a:spcAft>
          <a:spcPct val="0"/>
        </a:spcAft>
        <a:buSzPct val="100000"/>
        <a:buFont typeface="Arial" pitchFamily="34" charset="0"/>
        <a:buChar char="•"/>
        <a:defRPr sz="2400">
          <a:solidFill>
            <a:schemeClr val="dk1"/>
          </a:solidFill>
          <a:latin typeface="Arial" pitchFamily="34" charset="0"/>
          <a:ea typeface="黑体" charset="-122"/>
        </a:defRPr>
      </a:lvl1pPr>
      <a:lvl2pPr marL="514350" indent="-171450" algn="l" eaLnBrk="1" fontAlgn="base" latinLnBrk="1" hangingPunct="1">
        <a:lnSpc>
          <a:spcPct val="90000"/>
        </a:lnSpc>
        <a:spcBef>
          <a:spcPts val="375"/>
        </a:spcBef>
        <a:spcAft>
          <a:spcPct val="0"/>
        </a:spcAft>
        <a:buSzPct val="100000"/>
        <a:buFont typeface="Arial" pitchFamily="34" charset="0"/>
        <a:buChar char="•"/>
        <a:defRPr sz="2000">
          <a:solidFill>
            <a:schemeClr val="dk1"/>
          </a:solidFill>
          <a:latin typeface="Arial" pitchFamily="34" charset="0"/>
          <a:ea typeface="黑体" charset="-122"/>
        </a:defRPr>
      </a:lvl2pPr>
      <a:lvl3pPr marL="857250" indent="-171450" algn="l" eaLnBrk="1" fontAlgn="base" latinLnBrk="1" hangingPunct="1">
        <a:lnSpc>
          <a:spcPct val="90000"/>
        </a:lnSpc>
        <a:spcBef>
          <a:spcPts val="375"/>
        </a:spcBef>
        <a:spcAft>
          <a:spcPct val="0"/>
        </a:spcAft>
        <a:buSzPct val="100000"/>
        <a:buFont typeface="Arial" pitchFamily="34" charset="0"/>
        <a:buChar char="•"/>
        <a:defRPr sz="1800">
          <a:solidFill>
            <a:schemeClr val="dk1"/>
          </a:solidFill>
          <a:latin typeface="Arial" pitchFamily="34" charset="0"/>
          <a:ea typeface="黑体" charset="-122"/>
        </a:defRPr>
      </a:lvl3pPr>
      <a:lvl4pPr marL="1200150" indent="-171450" algn="l" eaLnBrk="1" fontAlgn="base" latinLnBrk="1" hangingPunct="1">
        <a:lnSpc>
          <a:spcPct val="90000"/>
        </a:lnSpc>
        <a:spcBef>
          <a:spcPts val="375"/>
        </a:spcBef>
        <a:spcAft>
          <a:spcPct val="0"/>
        </a:spcAft>
        <a:buSzPct val="100000"/>
        <a:buFont typeface="Arial" pitchFamily="34" charset="0"/>
        <a:buChar char="•"/>
        <a:defRPr sz="1800">
          <a:solidFill>
            <a:schemeClr val="dk1"/>
          </a:solidFill>
          <a:latin typeface="Arial" pitchFamily="34" charset="0"/>
          <a:ea typeface="黑体" charset="-122"/>
        </a:defRPr>
      </a:lvl4pPr>
      <a:lvl5pPr marL="1543050" indent="-171450" algn="l" eaLnBrk="1" fontAlgn="base" latinLnBrk="1" hangingPunct="1">
        <a:lnSpc>
          <a:spcPct val="90000"/>
        </a:lnSpc>
        <a:spcBef>
          <a:spcPts val="375"/>
        </a:spcBef>
        <a:spcAft>
          <a:spcPct val="0"/>
        </a:spcAft>
        <a:buSzPct val="100000"/>
        <a:buFont typeface="Arial" pitchFamily="34" charset="0"/>
        <a:buChar char="•"/>
        <a:defRPr sz="1800">
          <a:solidFill>
            <a:schemeClr val="dk1"/>
          </a:solidFill>
          <a:latin typeface="Arial" pitchFamily="34" charset="0"/>
          <a:ea typeface="黑体" charset="-122"/>
        </a:defRPr>
      </a:lvl5pPr>
    </p:bodyStyle>
    <p:other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p:otherStyle>
  </p:txStyles>
</p:sldMaster>
</file>

<file path=ppt/slideMasters/slideMaster18.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
        <p:cNvGrpSpPr/>
        <p:nvPr/>
      </p:nvGrpSpPr>
      <p:grpSpPr>
        <a:xfrm>
          <a:off x="0" y="0"/>
          <a:ext cx="0" cy="0"/>
          <a:chOff x="0" y="0"/>
          <a:chExt cx="0" cy="0"/>
        </a:xfrm>
      </p:grpSpPr>
      <p:sp>
        <p:nvSpPr>
          <p:cNvPr id="1049271" name="矩形 1049270" hidden="1"/>
          <p:cNvSpPr/>
          <p:nvPr/>
        </p:nvSpPr>
        <p:spPr>
          <a:xfrm>
            <a:off x="0" y="0"/>
            <a:ext cx="0" cy="0"/>
          </a:xfrm>
          <a:prstGeom prst="rect">
            <a:avLst/>
          </a:prstGeom>
          <a:solidFill>
            <a:schemeClr val="accent1"/>
          </a:solidFill>
          <a:ln w="12700" cap="flat" cmpd="sng">
            <a:solidFill>
              <a:srgbClr val="41719C">
                <a:alpha val="100000"/>
              </a:srgbClr>
            </a:solidFill>
            <a:prstDash val="solid"/>
            <a:miter/>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300">
              <a:latin typeface="Arial" pitchFamily="34" charset="0"/>
              <a:ea typeface="宋体" pitchFamily="2" charset="-122"/>
            </a:endParaRPr>
          </a:p>
        </p:txBody>
      </p:sp>
      <p:sp>
        <p:nvSpPr>
          <p:cNvPr id="1049272" name="矩形 1049271"/>
          <p:cNvSpPr/>
          <p:nvPr/>
        </p:nvSpPr>
        <p:spPr>
          <a:xfrm>
            <a:off x="0" y="1322387"/>
            <a:ext cx="9144000" cy="4213225"/>
          </a:xfrm>
          <a:prstGeom prst="rect">
            <a:avLst/>
          </a:prstGeom>
          <a:solidFill>
            <a:schemeClr val="accent1"/>
          </a:solid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nSpc>
                <a:spcPct val="125000"/>
              </a:lnSpc>
              <a:spcBef>
                <a:spcPts val="900"/>
              </a:spcBef>
            </a:pPr>
            <a:endParaRPr lang="zh-CN" altLang="en-US" b="1">
              <a:solidFill>
                <a:schemeClr val="lt1"/>
              </a:solidFill>
              <a:latin typeface="微软雅黑" charset="-122"/>
              <a:ea typeface="微软雅黑" charset="-122"/>
            </a:endParaRPr>
          </a:p>
        </p:txBody>
      </p:sp>
      <p:grpSp>
        <p:nvGrpSpPr>
          <p:cNvPr id="551" name="组合 550"/>
          <p:cNvGrpSpPr/>
          <p:nvPr/>
        </p:nvGrpSpPr>
        <p:grpSpPr>
          <a:xfrm>
            <a:off x="249237" y="3222625"/>
            <a:ext cx="449262" cy="450850"/>
            <a:chOff x="249705" y="3242545"/>
            <a:chExt cx="449489" cy="449489"/>
          </a:xfrm>
        </p:grpSpPr>
        <p:sp>
          <p:nvSpPr>
            <p:cNvPr id="1049273" name="椭圆 1049272"/>
            <p:cNvSpPr/>
            <p:nvPr/>
          </p:nvSpPr>
          <p:spPr>
            <a:xfrm>
              <a:off x="249705" y="3242545"/>
              <a:ext cx="449489" cy="449489"/>
            </a:xfrm>
            <a:prstGeom prst="ellipse">
              <a:avLst/>
            </a:prstGeom>
            <a:solidFill>
              <a:schemeClr val="lt1"/>
            </a:solid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a:latin typeface="Arial" pitchFamily="34" charset="0"/>
                <a:ea typeface="宋体" pitchFamily="2" charset="-122"/>
              </a:endParaRPr>
            </a:p>
          </p:txBody>
        </p:sp>
        <p:sp>
          <p:nvSpPr>
            <p:cNvPr id="1049274" name="等腰三角形 1049273"/>
            <p:cNvSpPr/>
            <p:nvPr/>
          </p:nvSpPr>
          <p:spPr>
            <a:xfrm rot="16200000">
              <a:off x="345358" y="3384746"/>
              <a:ext cx="191501" cy="165087"/>
            </a:xfrm>
            <a:prstGeom prst="triangle">
              <a:avLst>
                <a:gd name="adj" fmla="val 50000"/>
              </a:avLst>
            </a:prstGeom>
            <a:solidFill>
              <a:srgbClr val="00B0F0"/>
            </a:solidFill>
            <a:ln w="12700" cap="flat" cmpd="sng">
              <a:solidFill>
                <a:srgbClr val="00B0F0">
                  <a:alpha val="100000"/>
                </a:srgbClr>
              </a:solidFill>
              <a:prstDash val="solid"/>
              <a:miter/>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a:latin typeface="Arial" pitchFamily="34" charset="0"/>
                <a:ea typeface="宋体" pitchFamily="2" charset="-122"/>
              </a:endParaRPr>
            </a:p>
          </p:txBody>
        </p:sp>
      </p:grpSp>
      <p:grpSp>
        <p:nvGrpSpPr>
          <p:cNvPr id="552" name="组合 551"/>
          <p:cNvGrpSpPr/>
          <p:nvPr/>
        </p:nvGrpSpPr>
        <p:grpSpPr>
          <a:xfrm flipH="1">
            <a:off x="8445500" y="3184525"/>
            <a:ext cx="449262" cy="450850"/>
            <a:chOff x="249705" y="3242545"/>
            <a:chExt cx="449489" cy="449489"/>
          </a:xfrm>
        </p:grpSpPr>
        <p:sp>
          <p:nvSpPr>
            <p:cNvPr id="1049275" name="椭圆 1049274"/>
            <p:cNvSpPr/>
            <p:nvPr/>
          </p:nvSpPr>
          <p:spPr>
            <a:xfrm>
              <a:off x="249705" y="3242545"/>
              <a:ext cx="449489" cy="449489"/>
            </a:xfrm>
            <a:prstGeom prst="ellipse">
              <a:avLst/>
            </a:prstGeom>
            <a:solidFill>
              <a:schemeClr val="lt1"/>
            </a:solid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a:latin typeface="Arial" pitchFamily="34" charset="0"/>
                <a:ea typeface="宋体" pitchFamily="2" charset="-122"/>
              </a:endParaRPr>
            </a:p>
          </p:txBody>
        </p:sp>
        <p:sp>
          <p:nvSpPr>
            <p:cNvPr id="1049276" name="等腰三角形 1049275"/>
            <p:cNvSpPr/>
            <p:nvPr/>
          </p:nvSpPr>
          <p:spPr>
            <a:xfrm rot="16200000">
              <a:off x="345358" y="3384746"/>
              <a:ext cx="191501" cy="165087"/>
            </a:xfrm>
            <a:prstGeom prst="triangle">
              <a:avLst>
                <a:gd name="adj" fmla="val 50000"/>
              </a:avLst>
            </a:prstGeom>
            <a:solidFill>
              <a:srgbClr val="00B0F0"/>
            </a:solidFill>
            <a:ln w="12700" cap="flat" cmpd="sng">
              <a:solidFill>
                <a:srgbClr val="00B0F0">
                  <a:alpha val="100000"/>
                </a:srgbClr>
              </a:solidFill>
              <a:prstDash val="solid"/>
              <a:miter/>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a:latin typeface="Arial" pitchFamily="34" charset="0"/>
                <a:ea typeface="宋体" pitchFamily="2" charset="-122"/>
              </a:endParaRPr>
            </a:p>
          </p:txBody>
        </p:sp>
      </p:grpSp>
      <p:sp>
        <p:nvSpPr>
          <p:cNvPr id="1049277" name="标题占位符 1049276"/>
          <p:cNvSpPr>
            <a:spLocks noGrp="1"/>
          </p:cNvSpPr>
          <p:nvPr>
            <p:ph type="title" idx="4294967295"/>
          </p:nvPr>
        </p:nvSpPr>
        <p:spPr>
          <a:xfrm>
            <a:off x="628650" y="365125"/>
            <a:ext cx="7886700" cy="1325562"/>
          </a:xfrm>
          <a:prstGeom prst="rect">
            <a:avLst/>
          </a:prstGeom>
          <a:noFill/>
          <a:ln>
            <a:noFill/>
          </a:ln>
        </p:spPr>
        <p:txBody>
          <a:bodyPr vert="horz" lIns="91440" tIns="45720" rIns="91440" bIns="45720" anchor="ctr"/>
          <a:lstStyle/>
          <a:p>
            <a:pPr lvl="0"/>
            <a:r>
              <a:rPr lang="zh-CN" altLang="en-US"/>
              <a:t>单击此处编辑母版标题样式</a:t>
            </a:r>
          </a:p>
        </p:txBody>
      </p:sp>
      <p:sp>
        <p:nvSpPr>
          <p:cNvPr id="1049278" name="文本占位符 1049277"/>
          <p:cNvSpPr>
            <a:spLocks noGrp="1"/>
          </p:cNvSpPr>
          <p:nvPr>
            <p:ph type="body" idx="4294967295"/>
          </p:nvPr>
        </p:nvSpPr>
        <p:spPr>
          <a:xfrm>
            <a:off x="628650" y="1825625"/>
            <a:ext cx="7886700" cy="4351337"/>
          </a:xfrm>
          <a:prstGeom prst="rect">
            <a:avLst/>
          </a:prstGeom>
          <a:noFill/>
          <a:ln>
            <a:noFill/>
          </a:ln>
        </p:spPr>
        <p:txBody>
          <a:bodyPr vert="horz" lIns="91440" tIns="45720" rIns="91440" bIns="45720" anchor="t"/>
          <a:lstStyle/>
          <a:p>
            <a:pPr lvl="0" indent="-342900"/>
            <a:r>
              <a:rPr lang="zh-CN" altLang="en-US"/>
              <a:t>编辑文本</a:t>
            </a:r>
          </a:p>
          <a:p>
            <a:pPr lvl="1" indent="0"/>
            <a:r>
              <a:rPr lang="zh-CN" altLang="en-US"/>
              <a:t>第二级</a:t>
            </a:r>
          </a:p>
          <a:p>
            <a:pPr lvl="2" indent="342900"/>
            <a:r>
              <a:rPr lang="zh-CN" altLang="en-US"/>
              <a:t>第三级</a:t>
            </a:r>
          </a:p>
          <a:p>
            <a:pPr lvl="3" indent="685800"/>
            <a:r>
              <a:rPr lang="zh-CN" altLang="en-US"/>
              <a:t>第四级</a:t>
            </a:r>
          </a:p>
          <a:p>
            <a:pPr lvl="4" indent="1028700"/>
            <a:r>
              <a:rPr lang="zh-CN" altLang="en-US"/>
              <a:t>第五级</a:t>
            </a:r>
          </a:p>
        </p:txBody>
      </p:sp>
      <p:sp>
        <p:nvSpPr>
          <p:cNvPr id="1049279" name="日期占位符 1049278"/>
          <p:cNvSpPr>
            <a:spLocks noGrp="1"/>
          </p:cNvSpPr>
          <p:nvPr>
            <p:ph type="dt" sz="half" idx="4294967295"/>
          </p:nvPr>
        </p:nvSpPr>
        <p:spPr>
          <a:xfrm>
            <a:off x="6286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fld id="{566ABCEB-ACFC-4714-9973-3DA970169C29}" type="datetime1">
              <a:rPr lang="zh-CN" altLang="en-US" sz="1200">
                <a:solidFill>
                  <a:srgbClr val="898989"/>
                </a:solidFill>
                <a:latin typeface="Arial" pitchFamily="34" charset="0"/>
                <a:ea typeface="宋体" pitchFamily="2" charset="-122"/>
              </a:rPr>
              <a:pPr lvl="0" indent="-342900"/>
              <a:t>2019/12/16</a:t>
            </a:fld>
            <a:endParaRPr lang="zh-CN" altLang="en-US" sz="1200">
              <a:solidFill>
                <a:srgbClr val="898989"/>
              </a:solidFill>
              <a:latin typeface="Arial" pitchFamily="34" charset="0"/>
              <a:ea typeface="宋体" pitchFamily="2" charset="-122"/>
            </a:endParaRPr>
          </a:p>
        </p:txBody>
      </p:sp>
      <p:sp>
        <p:nvSpPr>
          <p:cNvPr id="1049280" name="页脚占位符 1049279"/>
          <p:cNvSpPr>
            <a:spLocks noGrp="1"/>
          </p:cNvSpPr>
          <p:nvPr>
            <p:ph type="ftr" sz="quarter" idx="4294967295"/>
          </p:nvPr>
        </p:nvSpPr>
        <p:spPr>
          <a:xfrm>
            <a:off x="3028950" y="6356350"/>
            <a:ext cx="30861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200">
              <a:solidFill>
                <a:srgbClr val="898989"/>
              </a:solidFill>
              <a:latin typeface="Arial" pitchFamily="34" charset="0"/>
              <a:ea typeface="宋体" pitchFamily="2" charset="-122"/>
            </a:endParaRPr>
          </a:p>
        </p:txBody>
      </p:sp>
      <p:sp>
        <p:nvSpPr>
          <p:cNvPr id="1049281" name="灯片编号占位符 1049280"/>
          <p:cNvSpPr>
            <a:spLocks noGrp="1"/>
          </p:cNvSpPr>
          <p:nvPr>
            <p:ph type="sldNum" sz="quarter" idx="4294967295"/>
          </p:nvPr>
        </p:nvSpPr>
        <p:spPr>
          <a:xfrm>
            <a:off x="64579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r"/>
            <a:fld id="{566ABCEB-ACFC-4714-9973-3DA970169C29}" type="slidenum">
              <a:rPr lang="zh-CN" altLang="en-US" sz="1200">
                <a:solidFill>
                  <a:srgbClr val="898989"/>
                </a:solidFill>
                <a:latin typeface="Arial" pitchFamily="34" charset="0"/>
                <a:ea typeface="宋体" pitchFamily="2" charset="-122"/>
              </a:rPr>
              <a:pPr lvl="0" indent="-342900" algn="r"/>
              <a:t>‹#›</a:t>
            </a:fld>
            <a:endParaRPr lang="zh-CN" altLang="en-US" sz="1200">
              <a:solidFill>
                <a:srgbClr val="898989"/>
              </a:solidFill>
              <a:latin typeface="Arial" pitchFamily="34" charset="0"/>
              <a:ea typeface="宋体" pitchFamily="2" charset="-122"/>
            </a:endParaRPr>
          </a:p>
        </p:txBody>
      </p:sp>
    </p:spTree>
  </p:cSld>
  <p:clrMap bg1="lt1" tx1="dk1" bg2="dk2" tx2="lt2" accent1="accent1" accent2="accent2" accent3="accent3" accent4="accent4" accent5="accent5" accent6="accent6" hlink="hlink" folHlink="folHlink"/>
  <p:sldLayoutIdLst>
    <p:sldLayoutId id="2147484150" r:id="rId1"/>
    <p:sldLayoutId id="2147484151" r:id="rId2"/>
    <p:sldLayoutId id="2147484152" r:id="rId3"/>
    <p:sldLayoutId id="2147484153" r:id="rId4"/>
    <p:sldLayoutId id="2147484154" r:id="rId5"/>
    <p:sldLayoutId id="2147484155" r:id="rId6"/>
    <p:sldLayoutId id="2147484156" r:id="rId7"/>
    <p:sldLayoutId id="2147484157" r:id="rId8"/>
    <p:sldLayoutId id="2147484158" r:id="rId9"/>
    <p:sldLayoutId id="2147484159" r:id="rId10"/>
    <p:sldLayoutId id="2147484160" r:id="rId11"/>
  </p:sldLayoutIdLst>
  <p:hf sldNum="0" ftr="0" dt="0"/>
  <p:txStyles>
    <p:titleStyle>
      <a:lvl1pPr marL="0" indent="0" algn="l" eaLnBrk="1" fontAlgn="base" latinLnBrk="1" hangingPunct="1">
        <a:lnSpc>
          <a:spcPct val="90000"/>
        </a:lnSpc>
        <a:spcBef>
          <a:spcPct val="0"/>
        </a:spcBef>
        <a:spcAft>
          <a:spcPct val="0"/>
        </a:spcAft>
        <a:buFontTx/>
        <a:buNone/>
        <a:defRPr sz="3600">
          <a:solidFill>
            <a:schemeClr val="dk1"/>
          </a:solidFill>
          <a:latin typeface="Arial" pitchFamily="34" charset="0"/>
          <a:ea typeface="黑体" charset="-122"/>
        </a:defRPr>
      </a:lvl1pPr>
    </p:titleStyle>
    <p:bodyStyle>
      <a:lvl1pPr marL="171450" indent="-171450" algn="l" eaLnBrk="1" fontAlgn="base" latinLnBrk="1" hangingPunct="1">
        <a:lnSpc>
          <a:spcPct val="90000"/>
        </a:lnSpc>
        <a:spcBef>
          <a:spcPts val="750"/>
        </a:spcBef>
        <a:spcAft>
          <a:spcPct val="0"/>
        </a:spcAft>
        <a:buSzPct val="100000"/>
        <a:buFont typeface="Arial" pitchFamily="34" charset="0"/>
        <a:buChar char="•"/>
        <a:defRPr sz="2400">
          <a:solidFill>
            <a:schemeClr val="dk1"/>
          </a:solidFill>
          <a:latin typeface="Arial" pitchFamily="34" charset="0"/>
          <a:ea typeface="黑体" charset="-122"/>
        </a:defRPr>
      </a:lvl1pPr>
      <a:lvl2pPr marL="514350" indent="-171450" algn="l" eaLnBrk="1" fontAlgn="base" latinLnBrk="1" hangingPunct="1">
        <a:lnSpc>
          <a:spcPct val="90000"/>
        </a:lnSpc>
        <a:spcBef>
          <a:spcPts val="375"/>
        </a:spcBef>
        <a:spcAft>
          <a:spcPct val="0"/>
        </a:spcAft>
        <a:buSzPct val="100000"/>
        <a:buFont typeface="Arial" pitchFamily="34" charset="0"/>
        <a:buChar char="•"/>
        <a:defRPr sz="2000">
          <a:solidFill>
            <a:schemeClr val="dk1"/>
          </a:solidFill>
          <a:latin typeface="Arial" pitchFamily="34" charset="0"/>
          <a:ea typeface="黑体" charset="-122"/>
        </a:defRPr>
      </a:lvl2pPr>
      <a:lvl3pPr marL="857250" indent="-171450" algn="l" eaLnBrk="1" fontAlgn="base" latinLnBrk="1" hangingPunct="1">
        <a:lnSpc>
          <a:spcPct val="90000"/>
        </a:lnSpc>
        <a:spcBef>
          <a:spcPts val="375"/>
        </a:spcBef>
        <a:spcAft>
          <a:spcPct val="0"/>
        </a:spcAft>
        <a:buSzPct val="100000"/>
        <a:buFont typeface="Arial" pitchFamily="34" charset="0"/>
        <a:buChar char="•"/>
        <a:defRPr sz="1800">
          <a:solidFill>
            <a:schemeClr val="dk1"/>
          </a:solidFill>
          <a:latin typeface="Arial" pitchFamily="34" charset="0"/>
          <a:ea typeface="黑体" charset="-122"/>
        </a:defRPr>
      </a:lvl3pPr>
      <a:lvl4pPr marL="1200150" indent="-171450" algn="l" eaLnBrk="1" fontAlgn="base" latinLnBrk="1" hangingPunct="1">
        <a:lnSpc>
          <a:spcPct val="90000"/>
        </a:lnSpc>
        <a:spcBef>
          <a:spcPts val="375"/>
        </a:spcBef>
        <a:spcAft>
          <a:spcPct val="0"/>
        </a:spcAft>
        <a:buSzPct val="100000"/>
        <a:buFont typeface="Arial" pitchFamily="34" charset="0"/>
        <a:buChar char="•"/>
        <a:defRPr sz="1800">
          <a:solidFill>
            <a:schemeClr val="dk1"/>
          </a:solidFill>
          <a:latin typeface="Arial" pitchFamily="34" charset="0"/>
          <a:ea typeface="黑体" charset="-122"/>
        </a:defRPr>
      </a:lvl4pPr>
      <a:lvl5pPr marL="1543050" indent="-171450" algn="l" eaLnBrk="1" fontAlgn="base" latinLnBrk="1" hangingPunct="1">
        <a:lnSpc>
          <a:spcPct val="90000"/>
        </a:lnSpc>
        <a:spcBef>
          <a:spcPts val="375"/>
        </a:spcBef>
        <a:spcAft>
          <a:spcPct val="0"/>
        </a:spcAft>
        <a:buSzPct val="100000"/>
        <a:buFont typeface="Arial" pitchFamily="34" charset="0"/>
        <a:buChar char="•"/>
        <a:defRPr sz="1800">
          <a:solidFill>
            <a:schemeClr val="dk1"/>
          </a:solidFill>
          <a:latin typeface="Arial" pitchFamily="34" charset="0"/>
          <a:ea typeface="黑体" charset="-122"/>
        </a:defRPr>
      </a:lvl5pPr>
    </p:bodyStyle>
    <p:other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p:otherStyle>
  </p:txStyles>
</p:sldMaster>
</file>

<file path=ppt/slideMasters/slideMaster19.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
        <p:cNvGrpSpPr/>
        <p:nvPr/>
      </p:nvGrpSpPr>
      <p:grpSpPr>
        <a:xfrm>
          <a:off x="0" y="0"/>
          <a:ext cx="0" cy="0"/>
          <a:chOff x="0" y="0"/>
          <a:chExt cx="0" cy="0"/>
        </a:xfrm>
      </p:grpSpPr>
      <p:sp>
        <p:nvSpPr>
          <p:cNvPr id="1048827" name="矩形 1048826" hidden="1"/>
          <p:cNvSpPr/>
          <p:nvPr/>
        </p:nvSpPr>
        <p:spPr>
          <a:xfrm>
            <a:off x="0" y="0"/>
            <a:ext cx="0" cy="0"/>
          </a:xfrm>
          <a:prstGeom prst="rect">
            <a:avLst/>
          </a:prstGeom>
          <a:solidFill>
            <a:schemeClr val="accent1"/>
          </a:solidFill>
          <a:ln w="12700" cap="flat" cmpd="sng">
            <a:solidFill>
              <a:srgbClr val="41719C">
                <a:alpha val="100000"/>
              </a:srgbClr>
            </a:solidFill>
            <a:prstDash val="solid"/>
            <a:miter/>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300">
              <a:latin typeface="Arial" pitchFamily="34" charset="0"/>
              <a:ea typeface="宋体" pitchFamily="2" charset="-122"/>
            </a:endParaRPr>
          </a:p>
        </p:txBody>
      </p:sp>
      <p:sp>
        <p:nvSpPr>
          <p:cNvPr id="1048828" name="标题占位符 1048827"/>
          <p:cNvSpPr>
            <a:spLocks noGrp="1"/>
          </p:cNvSpPr>
          <p:nvPr>
            <p:ph type="title" idx="4294967295"/>
          </p:nvPr>
        </p:nvSpPr>
        <p:spPr>
          <a:xfrm>
            <a:off x="628650" y="365125"/>
            <a:ext cx="7886700" cy="1325562"/>
          </a:xfrm>
          <a:prstGeom prst="rect">
            <a:avLst/>
          </a:prstGeom>
          <a:noFill/>
          <a:ln>
            <a:noFill/>
          </a:ln>
        </p:spPr>
        <p:txBody>
          <a:bodyPr vert="horz" lIns="91440" tIns="45720" rIns="91440" bIns="45720" anchor="ctr"/>
          <a:lstStyle/>
          <a:p>
            <a:pPr lvl="0"/>
            <a:r>
              <a:rPr lang="zh-CN" altLang="en-US"/>
              <a:t>单击此处编辑母版标题样式</a:t>
            </a:r>
          </a:p>
        </p:txBody>
      </p:sp>
      <p:sp>
        <p:nvSpPr>
          <p:cNvPr id="1048829" name="文本占位符 1048828"/>
          <p:cNvSpPr>
            <a:spLocks noGrp="1"/>
          </p:cNvSpPr>
          <p:nvPr>
            <p:ph type="body" idx="4294967295"/>
          </p:nvPr>
        </p:nvSpPr>
        <p:spPr>
          <a:xfrm>
            <a:off x="628650" y="1825625"/>
            <a:ext cx="7886700" cy="4351337"/>
          </a:xfrm>
          <a:prstGeom prst="rect">
            <a:avLst/>
          </a:prstGeom>
          <a:noFill/>
          <a:ln>
            <a:noFill/>
          </a:ln>
        </p:spPr>
        <p:txBody>
          <a:bodyPr vert="horz" lIns="91440" tIns="45720" rIns="91440" bIns="45720" anchor="t"/>
          <a:lstStyle/>
          <a:p>
            <a:pPr lvl="0" indent="-342900"/>
            <a:r>
              <a:rPr lang="zh-CN" altLang="en-US"/>
              <a:t>编辑文本</a:t>
            </a:r>
          </a:p>
          <a:p>
            <a:pPr lvl="1" indent="0"/>
            <a:r>
              <a:rPr lang="zh-CN" altLang="en-US"/>
              <a:t>第二级</a:t>
            </a:r>
          </a:p>
          <a:p>
            <a:pPr lvl="2" indent="342900"/>
            <a:r>
              <a:rPr lang="zh-CN" altLang="en-US"/>
              <a:t>第三级</a:t>
            </a:r>
          </a:p>
          <a:p>
            <a:pPr lvl="3" indent="685800"/>
            <a:r>
              <a:rPr lang="zh-CN" altLang="en-US"/>
              <a:t>第四级</a:t>
            </a:r>
          </a:p>
          <a:p>
            <a:pPr lvl="4" indent="1028700"/>
            <a:r>
              <a:rPr lang="zh-CN" altLang="en-US"/>
              <a:t>第五级</a:t>
            </a:r>
          </a:p>
        </p:txBody>
      </p:sp>
      <p:sp>
        <p:nvSpPr>
          <p:cNvPr id="1048830" name="日期占位符 1048829"/>
          <p:cNvSpPr>
            <a:spLocks noGrp="1"/>
          </p:cNvSpPr>
          <p:nvPr>
            <p:ph type="dt" sz="half" idx="4294967295"/>
          </p:nvPr>
        </p:nvSpPr>
        <p:spPr>
          <a:xfrm>
            <a:off x="6286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fld id="{566ABCEB-ACFC-4714-9973-3DA970169C29}" type="datetime1">
              <a:rPr lang="zh-CN" altLang="en-US" sz="1200">
                <a:solidFill>
                  <a:srgbClr val="898989"/>
                </a:solidFill>
                <a:latin typeface="Arial" pitchFamily="34" charset="0"/>
                <a:ea typeface="宋体" pitchFamily="2" charset="-122"/>
              </a:rPr>
              <a:pPr lvl="0" indent="-342900"/>
              <a:t>2019/12/16</a:t>
            </a:fld>
            <a:endParaRPr lang="zh-CN" altLang="en-US" sz="1200">
              <a:solidFill>
                <a:srgbClr val="898989"/>
              </a:solidFill>
              <a:latin typeface="Arial" pitchFamily="34" charset="0"/>
              <a:ea typeface="宋体" pitchFamily="2" charset="-122"/>
            </a:endParaRPr>
          </a:p>
        </p:txBody>
      </p:sp>
      <p:sp>
        <p:nvSpPr>
          <p:cNvPr id="1048831" name="页脚占位符 1048830"/>
          <p:cNvSpPr>
            <a:spLocks noGrp="1"/>
          </p:cNvSpPr>
          <p:nvPr>
            <p:ph type="ftr" sz="quarter" idx="4294967295"/>
          </p:nvPr>
        </p:nvSpPr>
        <p:spPr>
          <a:xfrm>
            <a:off x="3028950" y="6356350"/>
            <a:ext cx="30861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200">
              <a:solidFill>
                <a:srgbClr val="898989"/>
              </a:solidFill>
              <a:latin typeface="Arial" pitchFamily="34" charset="0"/>
              <a:ea typeface="宋体" pitchFamily="2" charset="-122"/>
            </a:endParaRPr>
          </a:p>
        </p:txBody>
      </p:sp>
      <p:sp>
        <p:nvSpPr>
          <p:cNvPr id="1048832" name="灯片编号占位符 1048831"/>
          <p:cNvSpPr>
            <a:spLocks noGrp="1"/>
          </p:cNvSpPr>
          <p:nvPr>
            <p:ph type="sldNum" sz="quarter" idx="4294967295"/>
          </p:nvPr>
        </p:nvSpPr>
        <p:spPr>
          <a:xfrm>
            <a:off x="64579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r"/>
            <a:fld id="{566ABCEB-ACFC-4714-9973-3DA970169C29}" type="slidenum">
              <a:rPr lang="zh-CN" altLang="en-US" sz="1200">
                <a:solidFill>
                  <a:srgbClr val="898989"/>
                </a:solidFill>
                <a:latin typeface="Arial" pitchFamily="34" charset="0"/>
                <a:ea typeface="宋体" pitchFamily="2" charset="-122"/>
              </a:rPr>
              <a:pPr lvl="0" indent="-342900" algn="r"/>
              <a:t>‹#›</a:t>
            </a:fld>
            <a:endParaRPr lang="zh-CN" altLang="en-US" sz="1200">
              <a:solidFill>
                <a:srgbClr val="898989"/>
              </a:solidFill>
              <a:latin typeface="Arial" pitchFamily="34" charset="0"/>
              <a:ea typeface="宋体" pitchFamily="2" charset="-122"/>
            </a:endParaRPr>
          </a:p>
        </p:txBody>
      </p:sp>
    </p:spTree>
  </p:cSld>
  <p:clrMap bg1="lt1" tx1="dk1" bg2="dk2" tx2="lt2" accent1="accent1" accent2="accent2" accent3="accent3" accent4="accent4" accent5="accent5" accent6="accent6" hlink="hlink" folHlink="folHlink"/>
  <p:sldLayoutIdLst>
    <p:sldLayoutId id="2147484003" r:id="rId1"/>
    <p:sldLayoutId id="2147484004" r:id="rId2"/>
    <p:sldLayoutId id="2147484005" r:id="rId3"/>
    <p:sldLayoutId id="2147484006" r:id="rId4"/>
    <p:sldLayoutId id="2147484007" r:id="rId5"/>
    <p:sldLayoutId id="2147484008" r:id="rId6"/>
    <p:sldLayoutId id="2147484009" r:id="rId7"/>
    <p:sldLayoutId id="2147484010" r:id="rId8"/>
    <p:sldLayoutId id="2147484011" r:id="rId9"/>
    <p:sldLayoutId id="2147484012" r:id="rId10"/>
    <p:sldLayoutId id="2147484013" r:id="rId11"/>
  </p:sldLayoutIdLst>
  <p:hf sldNum="0" ftr="0" dt="0"/>
  <p:txStyles>
    <p:titleStyle>
      <a:lvl1pPr marL="0" indent="0" algn="l" eaLnBrk="1" fontAlgn="base" latinLnBrk="1" hangingPunct="1">
        <a:lnSpc>
          <a:spcPct val="90000"/>
        </a:lnSpc>
        <a:spcBef>
          <a:spcPct val="0"/>
        </a:spcBef>
        <a:spcAft>
          <a:spcPct val="0"/>
        </a:spcAft>
        <a:buFontTx/>
        <a:buNone/>
        <a:defRPr sz="3600">
          <a:solidFill>
            <a:schemeClr val="dk1"/>
          </a:solidFill>
          <a:latin typeface="Arial" pitchFamily="34" charset="0"/>
          <a:ea typeface="黑体" charset="-122"/>
        </a:defRPr>
      </a:lvl1pPr>
    </p:titleStyle>
    <p:bodyStyle>
      <a:lvl1pPr marL="171450" indent="-171450" algn="l" eaLnBrk="1" fontAlgn="base" latinLnBrk="1" hangingPunct="1">
        <a:lnSpc>
          <a:spcPct val="90000"/>
        </a:lnSpc>
        <a:spcBef>
          <a:spcPts val="750"/>
        </a:spcBef>
        <a:spcAft>
          <a:spcPct val="0"/>
        </a:spcAft>
        <a:buSzPct val="100000"/>
        <a:buFont typeface="Arial" pitchFamily="34" charset="0"/>
        <a:buChar char="•"/>
        <a:defRPr sz="2400">
          <a:solidFill>
            <a:schemeClr val="dk1"/>
          </a:solidFill>
          <a:latin typeface="Arial" pitchFamily="34" charset="0"/>
          <a:ea typeface="黑体" charset="-122"/>
        </a:defRPr>
      </a:lvl1pPr>
      <a:lvl2pPr marL="514350" indent="-171450" algn="l" eaLnBrk="1" fontAlgn="base" latinLnBrk="1" hangingPunct="1">
        <a:lnSpc>
          <a:spcPct val="90000"/>
        </a:lnSpc>
        <a:spcBef>
          <a:spcPts val="375"/>
        </a:spcBef>
        <a:spcAft>
          <a:spcPct val="0"/>
        </a:spcAft>
        <a:buSzPct val="100000"/>
        <a:buFont typeface="Arial" pitchFamily="34" charset="0"/>
        <a:buChar char="•"/>
        <a:defRPr sz="2000">
          <a:solidFill>
            <a:schemeClr val="dk1"/>
          </a:solidFill>
          <a:latin typeface="Arial" pitchFamily="34" charset="0"/>
          <a:ea typeface="黑体" charset="-122"/>
        </a:defRPr>
      </a:lvl2pPr>
      <a:lvl3pPr marL="857250" indent="-171450" algn="l" eaLnBrk="1" fontAlgn="base" latinLnBrk="1" hangingPunct="1">
        <a:lnSpc>
          <a:spcPct val="90000"/>
        </a:lnSpc>
        <a:spcBef>
          <a:spcPts val="375"/>
        </a:spcBef>
        <a:spcAft>
          <a:spcPct val="0"/>
        </a:spcAft>
        <a:buSzPct val="100000"/>
        <a:buFont typeface="Arial" pitchFamily="34" charset="0"/>
        <a:buChar char="•"/>
        <a:defRPr sz="1800">
          <a:solidFill>
            <a:schemeClr val="dk1"/>
          </a:solidFill>
          <a:latin typeface="Arial" pitchFamily="34" charset="0"/>
          <a:ea typeface="黑体" charset="-122"/>
        </a:defRPr>
      </a:lvl3pPr>
      <a:lvl4pPr marL="1200150" indent="-171450" algn="l" eaLnBrk="1" fontAlgn="base" latinLnBrk="1" hangingPunct="1">
        <a:lnSpc>
          <a:spcPct val="90000"/>
        </a:lnSpc>
        <a:spcBef>
          <a:spcPts val="375"/>
        </a:spcBef>
        <a:spcAft>
          <a:spcPct val="0"/>
        </a:spcAft>
        <a:buSzPct val="100000"/>
        <a:buFont typeface="Arial" pitchFamily="34" charset="0"/>
        <a:buChar char="•"/>
        <a:defRPr sz="1800">
          <a:solidFill>
            <a:schemeClr val="dk1"/>
          </a:solidFill>
          <a:latin typeface="Arial" pitchFamily="34" charset="0"/>
          <a:ea typeface="黑体" charset="-122"/>
        </a:defRPr>
      </a:lvl4pPr>
      <a:lvl5pPr marL="1543050" indent="-171450" algn="l" eaLnBrk="1" fontAlgn="base" latinLnBrk="1" hangingPunct="1">
        <a:lnSpc>
          <a:spcPct val="90000"/>
        </a:lnSpc>
        <a:spcBef>
          <a:spcPts val="375"/>
        </a:spcBef>
        <a:spcAft>
          <a:spcPct val="0"/>
        </a:spcAft>
        <a:buSzPct val="100000"/>
        <a:buFont typeface="Arial" pitchFamily="34" charset="0"/>
        <a:buChar char="•"/>
        <a:defRPr sz="1800">
          <a:solidFill>
            <a:schemeClr val="dk1"/>
          </a:solidFill>
          <a:latin typeface="Arial" pitchFamily="34" charset="0"/>
          <a:ea typeface="黑体" charset="-122"/>
        </a:defRPr>
      </a:lvl5pPr>
    </p:bodyStyle>
    <p:other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
        <p:cNvGrpSpPr/>
        <p:nvPr/>
      </p:nvGrpSpPr>
      <p:grpSpPr>
        <a:xfrm>
          <a:off x="0" y="0"/>
          <a:ext cx="0" cy="0"/>
          <a:chOff x="0" y="0"/>
          <a:chExt cx="0" cy="0"/>
        </a:xfrm>
      </p:grpSpPr>
      <p:sp>
        <p:nvSpPr>
          <p:cNvPr id="1049012" name="标题占位符 1049011"/>
          <p:cNvSpPr>
            <a:spLocks noGrp="1"/>
          </p:cNvSpPr>
          <p:nvPr>
            <p:ph type="title" idx="4294967295"/>
          </p:nvPr>
        </p:nvSpPr>
        <p:spPr>
          <a:xfrm>
            <a:off x="628650" y="365125"/>
            <a:ext cx="7886700" cy="1325562"/>
          </a:xfrm>
          <a:prstGeom prst="rect">
            <a:avLst/>
          </a:prstGeom>
          <a:noFill/>
          <a:ln>
            <a:noFill/>
          </a:ln>
        </p:spPr>
        <p:txBody>
          <a:bodyPr vert="horz" lIns="91440" tIns="45720" rIns="91440" bIns="45720" anchor="ctr"/>
          <a:lstStyle/>
          <a:p>
            <a:pPr lvl="0"/>
            <a:r>
              <a:rPr lang="zh-CN" altLang="en-US"/>
              <a:t>单击此处编辑母版标题样式</a:t>
            </a:r>
          </a:p>
        </p:txBody>
      </p:sp>
      <p:sp>
        <p:nvSpPr>
          <p:cNvPr id="1049013" name="文本占位符 1049012"/>
          <p:cNvSpPr>
            <a:spLocks noGrp="1"/>
          </p:cNvSpPr>
          <p:nvPr>
            <p:ph type="body" idx="4294967295"/>
          </p:nvPr>
        </p:nvSpPr>
        <p:spPr>
          <a:xfrm>
            <a:off x="628650" y="1825625"/>
            <a:ext cx="7886700" cy="4351337"/>
          </a:xfrm>
          <a:prstGeom prst="rect">
            <a:avLst/>
          </a:prstGeom>
          <a:noFill/>
          <a:ln>
            <a:noFill/>
          </a:ln>
        </p:spPr>
        <p:txBody>
          <a:bodyPr vert="horz" lIns="91440" tIns="45720" rIns="91440" bIns="45720" anchor="t"/>
          <a:lstStyle/>
          <a:p>
            <a:pPr lvl="0" indent="-342900"/>
            <a:r>
              <a:rPr lang="zh-CN" altLang="en-US"/>
              <a:t>编辑文本</a:t>
            </a:r>
          </a:p>
          <a:p>
            <a:pPr lvl="1" indent="0"/>
            <a:r>
              <a:rPr lang="zh-CN" altLang="en-US"/>
              <a:t>第二级</a:t>
            </a:r>
          </a:p>
          <a:p>
            <a:pPr lvl="2" indent="342900"/>
            <a:r>
              <a:rPr lang="zh-CN" altLang="en-US"/>
              <a:t>第三级</a:t>
            </a:r>
          </a:p>
          <a:p>
            <a:pPr lvl="3" indent="685800"/>
            <a:r>
              <a:rPr lang="zh-CN" altLang="en-US"/>
              <a:t>第四级</a:t>
            </a:r>
          </a:p>
          <a:p>
            <a:pPr lvl="4" indent="1028700"/>
            <a:r>
              <a:rPr lang="zh-CN" altLang="en-US"/>
              <a:t>第五级</a:t>
            </a:r>
          </a:p>
        </p:txBody>
      </p:sp>
      <p:sp>
        <p:nvSpPr>
          <p:cNvPr id="1049014" name="日期占位符 1049013"/>
          <p:cNvSpPr>
            <a:spLocks noGrp="1"/>
          </p:cNvSpPr>
          <p:nvPr>
            <p:ph type="dt" sz="half" idx="4294967295"/>
          </p:nvPr>
        </p:nvSpPr>
        <p:spPr>
          <a:xfrm>
            <a:off x="6286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fld id="{566ABCEB-ACFC-4714-9973-3DA970169C29}" type="datetime1">
              <a:rPr lang="zh-CN" altLang="en-US" sz="1200">
                <a:solidFill>
                  <a:srgbClr val="898989"/>
                </a:solidFill>
                <a:latin typeface="Arial" pitchFamily="34" charset="0"/>
                <a:ea typeface="宋体" pitchFamily="2" charset="-122"/>
              </a:rPr>
              <a:pPr lvl="0" indent="-342900"/>
              <a:t>2019/12/16</a:t>
            </a:fld>
            <a:endParaRPr lang="zh-CN" altLang="en-US" sz="1200">
              <a:solidFill>
                <a:srgbClr val="898989"/>
              </a:solidFill>
              <a:latin typeface="Arial" pitchFamily="34" charset="0"/>
              <a:ea typeface="宋体" pitchFamily="2" charset="-122"/>
            </a:endParaRPr>
          </a:p>
        </p:txBody>
      </p:sp>
      <p:sp>
        <p:nvSpPr>
          <p:cNvPr id="1049015" name="页脚占位符 1049014"/>
          <p:cNvSpPr>
            <a:spLocks noGrp="1"/>
          </p:cNvSpPr>
          <p:nvPr>
            <p:ph type="ftr" sz="quarter" idx="4294967295"/>
          </p:nvPr>
        </p:nvSpPr>
        <p:spPr>
          <a:xfrm>
            <a:off x="3028950" y="6356350"/>
            <a:ext cx="30861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200">
              <a:solidFill>
                <a:srgbClr val="898989"/>
              </a:solidFill>
              <a:latin typeface="Arial" pitchFamily="34" charset="0"/>
              <a:ea typeface="宋体" pitchFamily="2" charset="-122"/>
            </a:endParaRPr>
          </a:p>
        </p:txBody>
      </p:sp>
      <p:sp>
        <p:nvSpPr>
          <p:cNvPr id="1049016" name="灯片编号占位符 1049015"/>
          <p:cNvSpPr>
            <a:spLocks noGrp="1"/>
          </p:cNvSpPr>
          <p:nvPr>
            <p:ph type="sldNum" sz="quarter" idx="4294967295"/>
          </p:nvPr>
        </p:nvSpPr>
        <p:spPr>
          <a:xfrm>
            <a:off x="64579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r"/>
            <a:fld id="{566ABCEB-ACFC-4714-9973-3DA970169C29}" type="slidenum">
              <a:rPr lang="zh-CN" altLang="en-US" sz="1200">
                <a:solidFill>
                  <a:srgbClr val="898989"/>
                </a:solidFill>
                <a:latin typeface="Arial" pitchFamily="34" charset="0"/>
                <a:ea typeface="宋体" pitchFamily="2" charset="-122"/>
              </a:rPr>
              <a:pPr lvl="0" indent="-342900" algn="r"/>
              <a:t>‹#›</a:t>
            </a:fld>
            <a:endParaRPr lang="zh-CN" altLang="en-US" sz="1200">
              <a:solidFill>
                <a:srgbClr val="898989"/>
              </a:solidFill>
              <a:latin typeface="Arial" pitchFamily="34" charset="0"/>
              <a:ea typeface="宋体" pitchFamily="2" charset="-122"/>
            </a:endParaRPr>
          </a:p>
        </p:txBody>
      </p:sp>
      <p:sp>
        <p:nvSpPr>
          <p:cNvPr id="1049017" name="矩形 1049016" hidden="1"/>
          <p:cNvSpPr/>
          <p:nvPr/>
        </p:nvSpPr>
        <p:spPr>
          <a:xfrm>
            <a:off x="0" y="0"/>
            <a:ext cx="0" cy="0"/>
          </a:xfrm>
          <a:prstGeom prst="rect">
            <a:avLst/>
          </a:prstGeom>
          <a:solidFill>
            <a:schemeClr val="accent1"/>
          </a:solidFill>
          <a:ln w="12700" cap="flat" cmpd="sng">
            <a:solidFill>
              <a:srgbClr val="41719C">
                <a:alpha val="100000"/>
              </a:srgbClr>
            </a:solidFill>
            <a:prstDash val="solid"/>
            <a:miter/>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300">
              <a:latin typeface="Arial" pitchFamily="34" charset="0"/>
              <a:ea typeface="宋体" pitchFamily="2" charset="-122"/>
            </a:endParaRPr>
          </a:p>
        </p:txBody>
      </p:sp>
    </p:spTree>
  </p:cSld>
  <p:clrMap bg1="lt1" tx1="dk1" bg2="dk2" tx2="lt2" accent1="accent1" accent2="accent2" accent3="accent3" accent4="accent4" accent5="accent5" accent6="accent6" hlink="hlink" folHlink="folHlink"/>
  <p:sldLayoutIdLst>
    <p:sldLayoutId id="2147484062" r:id="rId1"/>
    <p:sldLayoutId id="2147484063" r:id="rId2"/>
    <p:sldLayoutId id="2147484064" r:id="rId3"/>
    <p:sldLayoutId id="2147484065" r:id="rId4"/>
    <p:sldLayoutId id="2147484066" r:id="rId5"/>
    <p:sldLayoutId id="2147484067" r:id="rId6"/>
    <p:sldLayoutId id="2147484068" r:id="rId7"/>
    <p:sldLayoutId id="2147484069" r:id="rId8"/>
    <p:sldLayoutId id="2147484070" r:id="rId9"/>
    <p:sldLayoutId id="2147484071" r:id="rId10"/>
    <p:sldLayoutId id="2147484072" r:id="rId11"/>
  </p:sldLayoutIdLst>
  <p:hf sldNum="0" ftr="0" dt="0"/>
  <p:txStyles>
    <p:titleStyle>
      <a:lvl1pPr marL="0" indent="0" algn="l" eaLnBrk="1" fontAlgn="base" latinLnBrk="1" hangingPunct="1">
        <a:lnSpc>
          <a:spcPct val="90000"/>
        </a:lnSpc>
        <a:spcBef>
          <a:spcPct val="0"/>
        </a:spcBef>
        <a:spcAft>
          <a:spcPct val="0"/>
        </a:spcAft>
        <a:buFontTx/>
        <a:buNone/>
        <a:defRPr sz="3600">
          <a:solidFill>
            <a:schemeClr val="dk1"/>
          </a:solidFill>
          <a:latin typeface="Arial" pitchFamily="34" charset="0"/>
          <a:ea typeface="黑体" charset="-122"/>
        </a:defRPr>
      </a:lvl1pPr>
    </p:titleStyle>
    <p:bodyStyle>
      <a:lvl1pPr marL="171450" indent="-171450" algn="l" eaLnBrk="1" fontAlgn="base" latinLnBrk="1" hangingPunct="1">
        <a:lnSpc>
          <a:spcPct val="90000"/>
        </a:lnSpc>
        <a:spcBef>
          <a:spcPts val="750"/>
        </a:spcBef>
        <a:spcAft>
          <a:spcPct val="0"/>
        </a:spcAft>
        <a:buSzPct val="100000"/>
        <a:buFont typeface="Arial" pitchFamily="34" charset="0"/>
        <a:buChar char="•"/>
        <a:defRPr sz="2400">
          <a:solidFill>
            <a:schemeClr val="dk1"/>
          </a:solidFill>
          <a:latin typeface="Arial" pitchFamily="34" charset="0"/>
          <a:ea typeface="黑体" charset="-122"/>
        </a:defRPr>
      </a:lvl1pPr>
      <a:lvl2pPr marL="514350" indent="-171450" algn="l" eaLnBrk="1" fontAlgn="base" latinLnBrk="1" hangingPunct="1">
        <a:lnSpc>
          <a:spcPct val="90000"/>
        </a:lnSpc>
        <a:spcBef>
          <a:spcPts val="375"/>
        </a:spcBef>
        <a:spcAft>
          <a:spcPct val="0"/>
        </a:spcAft>
        <a:buSzPct val="100000"/>
        <a:buFont typeface="Arial" pitchFamily="34" charset="0"/>
        <a:buChar char="•"/>
        <a:defRPr sz="2000">
          <a:solidFill>
            <a:schemeClr val="dk1"/>
          </a:solidFill>
          <a:latin typeface="Arial" pitchFamily="34" charset="0"/>
          <a:ea typeface="黑体" charset="-122"/>
        </a:defRPr>
      </a:lvl2pPr>
      <a:lvl3pPr marL="857250" indent="-171450" algn="l" eaLnBrk="1" fontAlgn="base" latinLnBrk="1" hangingPunct="1">
        <a:lnSpc>
          <a:spcPct val="90000"/>
        </a:lnSpc>
        <a:spcBef>
          <a:spcPts val="375"/>
        </a:spcBef>
        <a:spcAft>
          <a:spcPct val="0"/>
        </a:spcAft>
        <a:buSzPct val="100000"/>
        <a:buFont typeface="Arial" pitchFamily="34" charset="0"/>
        <a:buChar char="•"/>
        <a:defRPr sz="1800">
          <a:solidFill>
            <a:schemeClr val="dk1"/>
          </a:solidFill>
          <a:latin typeface="Arial" pitchFamily="34" charset="0"/>
          <a:ea typeface="黑体" charset="-122"/>
        </a:defRPr>
      </a:lvl3pPr>
      <a:lvl4pPr marL="1200150" indent="-171450" algn="l" eaLnBrk="1" fontAlgn="base" latinLnBrk="1" hangingPunct="1">
        <a:lnSpc>
          <a:spcPct val="90000"/>
        </a:lnSpc>
        <a:spcBef>
          <a:spcPts val="375"/>
        </a:spcBef>
        <a:spcAft>
          <a:spcPct val="0"/>
        </a:spcAft>
        <a:buSzPct val="100000"/>
        <a:buFont typeface="Arial" pitchFamily="34" charset="0"/>
        <a:buChar char="•"/>
        <a:defRPr sz="1800">
          <a:solidFill>
            <a:schemeClr val="dk1"/>
          </a:solidFill>
          <a:latin typeface="Arial" pitchFamily="34" charset="0"/>
          <a:ea typeface="黑体" charset="-122"/>
        </a:defRPr>
      </a:lvl4pPr>
      <a:lvl5pPr marL="1543050" indent="-171450" algn="l" eaLnBrk="1" fontAlgn="base" latinLnBrk="1" hangingPunct="1">
        <a:lnSpc>
          <a:spcPct val="90000"/>
        </a:lnSpc>
        <a:spcBef>
          <a:spcPts val="375"/>
        </a:spcBef>
        <a:spcAft>
          <a:spcPct val="0"/>
        </a:spcAft>
        <a:buSzPct val="100000"/>
        <a:buFont typeface="Arial" pitchFamily="34" charset="0"/>
        <a:buChar char="•"/>
        <a:defRPr sz="1800">
          <a:solidFill>
            <a:schemeClr val="dk1"/>
          </a:solidFill>
          <a:latin typeface="Arial" pitchFamily="34" charset="0"/>
          <a:ea typeface="黑体" charset="-122"/>
        </a:defRPr>
      </a:lvl5pPr>
    </p:bodyStyle>
    <p:other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p:otherStyle>
  </p:txStyles>
</p:sldMaster>
</file>

<file path=ppt/slideMasters/slideMaster20.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
        <p:cNvGrpSpPr/>
        <p:nvPr/>
      </p:nvGrpSpPr>
      <p:grpSpPr>
        <a:xfrm>
          <a:off x="0" y="0"/>
          <a:ext cx="0" cy="0"/>
          <a:chOff x="0" y="0"/>
          <a:chExt cx="0" cy="0"/>
        </a:xfrm>
      </p:grpSpPr>
      <p:sp>
        <p:nvSpPr>
          <p:cNvPr id="1049043" name="矩形 1049042" hidden="1"/>
          <p:cNvSpPr/>
          <p:nvPr/>
        </p:nvSpPr>
        <p:spPr>
          <a:xfrm>
            <a:off x="0" y="0"/>
            <a:ext cx="0" cy="0"/>
          </a:xfrm>
          <a:prstGeom prst="rect">
            <a:avLst/>
          </a:prstGeom>
          <a:solidFill>
            <a:schemeClr val="accent1"/>
          </a:solidFill>
          <a:ln w="12700" cap="flat" cmpd="sng">
            <a:solidFill>
              <a:srgbClr val="41719C">
                <a:alpha val="100000"/>
              </a:srgbClr>
            </a:solidFill>
            <a:prstDash val="solid"/>
            <a:miter/>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300">
              <a:latin typeface="Arial" pitchFamily="34" charset="0"/>
              <a:ea typeface="宋体" pitchFamily="2" charset="-122"/>
            </a:endParaRPr>
          </a:p>
        </p:txBody>
      </p:sp>
      <p:sp>
        <p:nvSpPr>
          <p:cNvPr id="1049044" name="标题占位符 1049043"/>
          <p:cNvSpPr>
            <a:spLocks noGrp="1"/>
          </p:cNvSpPr>
          <p:nvPr>
            <p:ph type="title" idx="4294967295"/>
          </p:nvPr>
        </p:nvSpPr>
        <p:spPr>
          <a:xfrm>
            <a:off x="628650" y="365125"/>
            <a:ext cx="7886700" cy="1325562"/>
          </a:xfrm>
          <a:prstGeom prst="rect">
            <a:avLst/>
          </a:prstGeom>
          <a:noFill/>
          <a:ln>
            <a:noFill/>
          </a:ln>
        </p:spPr>
        <p:txBody>
          <a:bodyPr vert="horz" lIns="91440" tIns="45720" rIns="91440" bIns="45720" anchor="ctr"/>
          <a:lstStyle/>
          <a:p>
            <a:pPr lvl="0"/>
            <a:r>
              <a:rPr lang="zh-CN" altLang="en-US"/>
              <a:t>单击此处编辑母版标题样式</a:t>
            </a:r>
          </a:p>
        </p:txBody>
      </p:sp>
      <p:sp>
        <p:nvSpPr>
          <p:cNvPr id="1049045" name="文本占位符 1049044"/>
          <p:cNvSpPr>
            <a:spLocks noGrp="1"/>
          </p:cNvSpPr>
          <p:nvPr>
            <p:ph type="body" idx="4294967295"/>
          </p:nvPr>
        </p:nvSpPr>
        <p:spPr>
          <a:xfrm>
            <a:off x="628650" y="1825625"/>
            <a:ext cx="7886700" cy="4351337"/>
          </a:xfrm>
          <a:prstGeom prst="rect">
            <a:avLst/>
          </a:prstGeom>
          <a:noFill/>
          <a:ln>
            <a:noFill/>
          </a:ln>
        </p:spPr>
        <p:txBody>
          <a:bodyPr vert="horz" lIns="91440" tIns="45720" rIns="91440" bIns="45720" anchor="t"/>
          <a:lstStyle/>
          <a:p>
            <a:pPr lvl="0" indent="-342900"/>
            <a:r>
              <a:rPr lang="zh-CN" altLang="en-US"/>
              <a:t>编辑文本</a:t>
            </a:r>
          </a:p>
          <a:p>
            <a:pPr lvl="1" indent="0"/>
            <a:r>
              <a:rPr lang="zh-CN" altLang="en-US"/>
              <a:t>第二级</a:t>
            </a:r>
          </a:p>
          <a:p>
            <a:pPr lvl="2" indent="342900"/>
            <a:r>
              <a:rPr lang="zh-CN" altLang="en-US"/>
              <a:t>第三级</a:t>
            </a:r>
          </a:p>
          <a:p>
            <a:pPr lvl="3" indent="685800"/>
            <a:r>
              <a:rPr lang="zh-CN" altLang="en-US"/>
              <a:t>第四级</a:t>
            </a:r>
          </a:p>
          <a:p>
            <a:pPr lvl="4" indent="1028700"/>
            <a:r>
              <a:rPr lang="zh-CN" altLang="en-US"/>
              <a:t>第五级</a:t>
            </a:r>
          </a:p>
        </p:txBody>
      </p:sp>
      <p:sp>
        <p:nvSpPr>
          <p:cNvPr id="1049046" name="日期占位符 1049045"/>
          <p:cNvSpPr>
            <a:spLocks noGrp="1"/>
          </p:cNvSpPr>
          <p:nvPr>
            <p:ph type="dt" sz="half" idx="4294967295"/>
          </p:nvPr>
        </p:nvSpPr>
        <p:spPr>
          <a:xfrm>
            <a:off x="6286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fld id="{566ABCEB-ACFC-4714-9973-3DA970169C29}" type="datetime1">
              <a:rPr lang="zh-CN" altLang="en-US" sz="1200">
                <a:solidFill>
                  <a:srgbClr val="898989"/>
                </a:solidFill>
                <a:latin typeface="Arial" pitchFamily="34" charset="0"/>
                <a:ea typeface="宋体" pitchFamily="2" charset="-122"/>
              </a:rPr>
              <a:pPr lvl="0" indent="-342900"/>
              <a:t>2019/12/16</a:t>
            </a:fld>
            <a:endParaRPr lang="zh-CN" altLang="en-US" sz="1200">
              <a:solidFill>
                <a:srgbClr val="898989"/>
              </a:solidFill>
              <a:latin typeface="Arial" pitchFamily="34" charset="0"/>
              <a:ea typeface="宋体" pitchFamily="2" charset="-122"/>
            </a:endParaRPr>
          </a:p>
        </p:txBody>
      </p:sp>
      <p:sp>
        <p:nvSpPr>
          <p:cNvPr id="1049047" name="页脚占位符 1049046"/>
          <p:cNvSpPr>
            <a:spLocks noGrp="1"/>
          </p:cNvSpPr>
          <p:nvPr>
            <p:ph type="ftr" sz="quarter" idx="4294967295"/>
          </p:nvPr>
        </p:nvSpPr>
        <p:spPr>
          <a:xfrm>
            <a:off x="3028950" y="6356350"/>
            <a:ext cx="30861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200">
              <a:solidFill>
                <a:srgbClr val="898989"/>
              </a:solidFill>
              <a:latin typeface="Arial" pitchFamily="34" charset="0"/>
              <a:ea typeface="宋体" pitchFamily="2" charset="-122"/>
            </a:endParaRPr>
          </a:p>
        </p:txBody>
      </p:sp>
      <p:sp>
        <p:nvSpPr>
          <p:cNvPr id="1049048" name="灯片编号占位符 1049047"/>
          <p:cNvSpPr>
            <a:spLocks noGrp="1"/>
          </p:cNvSpPr>
          <p:nvPr>
            <p:ph type="sldNum" sz="quarter" idx="4294967295"/>
          </p:nvPr>
        </p:nvSpPr>
        <p:spPr>
          <a:xfrm>
            <a:off x="64579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r"/>
            <a:fld id="{566ABCEB-ACFC-4714-9973-3DA970169C29}" type="slidenum">
              <a:rPr lang="zh-CN" altLang="en-US" sz="1200">
                <a:solidFill>
                  <a:srgbClr val="898989"/>
                </a:solidFill>
                <a:latin typeface="Arial" pitchFamily="34" charset="0"/>
                <a:ea typeface="宋体" pitchFamily="2" charset="-122"/>
              </a:rPr>
              <a:pPr lvl="0" indent="-342900" algn="r"/>
              <a:t>‹#›</a:t>
            </a:fld>
            <a:endParaRPr lang="zh-CN" altLang="en-US" sz="1200">
              <a:solidFill>
                <a:srgbClr val="898989"/>
              </a:solidFill>
              <a:latin typeface="Arial" pitchFamily="34" charset="0"/>
              <a:ea typeface="宋体" pitchFamily="2" charset="-122"/>
            </a:endParaRPr>
          </a:p>
        </p:txBody>
      </p:sp>
    </p:spTree>
  </p:cSld>
  <p:clrMap bg1="lt1" tx1="dk1" bg2="dk2" tx2="lt2" accent1="accent1" accent2="accent2" accent3="accent3" accent4="accent4" accent5="accent5" accent6="accent6" hlink="hlink" folHlink="folHlink"/>
  <p:sldLayoutIdLst>
    <p:sldLayoutId id="2147484073" r:id="rId1"/>
    <p:sldLayoutId id="2147484074" r:id="rId2"/>
    <p:sldLayoutId id="2147484075" r:id="rId3"/>
    <p:sldLayoutId id="2147484076" r:id="rId4"/>
    <p:sldLayoutId id="2147484077" r:id="rId5"/>
    <p:sldLayoutId id="2147484078" r:id="rId6"/>
    <p:sldLayoutId id="2147484079" r:id="rId7"/>
    <p:sldLayoutId id="2147484080" r:id="rId8"/>
    <p:sldLayoutId id="2147484081" r:id="rId9"/>
    <p:sldLayoutId id="2147484082" r:id="rId10"/>
    <p:sldLayoutId id="2147484083" r:id="rId11"/>
  </p:sldLayoutIdLst>
  <p:hf sldNum="0" ftr="0" dt="0"/>
  <p:txStyles>
    <p:titleStyle>
      <a:lvl1pPr marL="0" indent="0" algn="l" eaLnBrk="1" fontAlgn="base" latinLnBrk="1" hangingPunct="1">
        <a:lnSpc>
          <a:spcPct val="90000"/>
        </a:lnSpc>
        <a:spcBef>
          <a:spcPct val="0"/>
        </a:spcBef>
        <a:spcAft>
          <a:spcPct val="0"/>
        </a:spcAft>
        <a:buFontTx/>
        <a:buNone/>
        <a:defRPr sz="3600">
          <a:solidFill>
            <a:schemeClr val="dk1"/>
          </a:solidFill>
          <a:latin typeface="Arial" pitchFamily="34" charset="0"/>
          <a:ea typeface="黑体" charset="-122"/>
        </a:defRPr>
      </a:lvl1pPr>
    </p:titleStyle>
    <p:bodyStyle>
      <a:lvl1pPr marL="171450" indent="-171450" algn="l" eaLnBrk="1" fontAlgn="base" latinLnBrk="1" hangingPunct="1">
        <a:lnSpc>
          <a:spcPct val="90000"/>
        </a:lnSpc>
        <a:spcBef>
          <a:spcPts val="750"/>
        </a:spcBef>
        <a:spcAft>
          <a:spcPct val="0"/>
        </a:spcAft>
        <a:buSzPct val="100000"/>
        <a:buFont typeface="Arial" pitchFamily="34" charset="0"/>
        <a:buChar char="•"/>
        <a:defRPr sz="2400">
          <a:solidFill>
            <a:schemeClr val="dk1"/>
          </a:solidFill>
          <a:latin typeface="Arial" pitchFamily="34" charset="0"/>
          <a:ea typeface="黑体" charset="-122"/>
        </a:defRPr>
      </a:lvl1pPr>
      <a:lvl2pPr marL="514350" indent="-171450" algn="l" eaLnBrk="1" fontAlgn="base" latinLnBrk="1" hangingPunct="1">
        <a:lnSpc>
          <a:spcPct val="90000"/>
        </a:lnSpc>
        <a:spcBef>
          <a:spcPts val="375"/>
        </a:spcBef>
        <a:spcAft>
          <a:spcPct val="0"/>
        </a:spcAft>
        <a:buSzPct val="100000"/>
        <a:buFont typeface="Arial" pitchFamily="34" charset="0"/>
        <a:buChar char="•"/>
        <a:defRPr sz="2000">
          <a:solidFill>
            <a:schemeClr val="dk1"/>
          </a:solidFill>
          <a:latin typeface="Arial" pitchFamily="34" charset="0"/>
          <a:ea typeface="黑体" charset="-122"/>
        </a:defRPr>
      </a:lvl2pPr>
      <a:lvl3pPr marL="857250" indent="-171450" algn="l" eaLnBrk="1" fontAlgn="base" latinLnBrk="1" hangingPunct="1">
        <a:lnSpc>
          <a:spcPct val="90000"/>
        </a:lnSpc>
        <a:spcBef>
          <a:spcPts val="375"/>
        </a:spcBef>
        <a:spcAft>
          <a:spcPct val="0"/>
        </a:spcAft>
        <a:buSzPct val="100000"/>
        <a:buFont typeface="Arial" pitchFamily="34" charset="0"/>
        <a:buChar char="•"/>
        <a:defRPr sz="1800">
          <a:solidFill>
            <a:schemeClr val="dk1"/>
          </a:solidFill>
          <a:latin typeface="Arial" pitchFamily="34" charset="0"/>
          <a:ea typeface="黑体" charset="-122"/>
        </a:defRPr>
      </a:lvl3pPr>
      <a:lvl4pPr marL="1200150" indent="-171450" algn="l" eaLnBrk="1" fontAlgn="base" latinLnBrk="1" hangingPunct="1">
        <a:lnSpc>
          <a:spcPct val="90000"/>
        </a:lnSpc>
        <a:spcBef>
          <a:spcPts val="375"/>
        </a:spcBef>
        <a:spcAft>
          <a:spcPct val="0"/>
        </a:spcAft>
        <a:buSzPct val="100000"/>
        <a:buFont typeface="Arial" pitchFamily="34" charset="0"/>
        <a:buChar char="•"/>
        <a:defRPr sz="1800">
          <a:solidFill>
            <a:schemeClr val="dk1"/>
          </a:solidFill>
          <a:latin typeface="Arial" pitchFamily="34" charset="0"/>
          <a:ea typeface="黑体" charset="-122"/>
        </a:defRPr>
      </a:lvl4pPr>
      <a:lvl5pPr marL="1543050" indent="-171450" algn="l" eaLnBrk="1" fontAlgn="base" latinLnBrk="1" hangingPunct="1">
        <a:lnSpc>
          <a:spcPct val="90000"/>
        </a:lnSpc>
        <a:spcBef>
          <a:spcPts val="375"/>
        </a:spcBef>
        <a:spcAft>
          <a:spcPct val="0"/>
        </a:spcAft>
        <a:buSzPct val="100000"/>
        <a:buFont typeface="Arial" pitchFamily="34" charset="0"/>
        <a:buChar char="•"/>
        <a:defRPr sz="1800">
          <a:solidFill>
            <a:schemeClr val="dk1"/>
          </a:solidFill>
          <a:latin typeface="Arial" pitchFamily="34" charset="0"/>
          <a:ea typeface="黑体" charset="-122"/>
        </a:defRPr>
      </a:lvl5pPr>
    </p:bodyStyle>
    <p:other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p:otherStyle>
  </p:txStyles>
</p:sldMaster>
</file>

<file path=ppt/slideMasters/slideMaster2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
        <p:cNvGrpSpPr/>
        <p:nvPr/>
      </p:nvGrpSpPr>
      <p:grpSpPr>
        <a:xfrm>
          <a:off x="0" y="0"/>
          <a:ext cx="0" cy="0"/>
          <a:chOff x="0" y="0"/>
          <a:chExt cx="0" cy="0"/>
        </a:xfrm>
      </p:grpSpPr>
      <p:sp>
        <p:nvSpPr>
          <p:cNvPr id="1049074" name="矩形 1049073" hidden="1"/>
          <p:cNvSpPr/>
          <p:nvPr/>
        </p:nvSpPr>
        <p:spPr>
          <a:xfrm>
            <a:off x="0" y="0"/>
            <a:ext cx="0" cy="0"/>
          </a:xfrm>
          <a:prstGeom prst="rect">
            <a:avLst/>
          </a:prstGeom>
          <a:solidFill>
            <a:schemeClr val="accent1"/>
          </a:solidFill>
          <a:ln w="12700" cap="flat" cmpd="sng">
            <a:solidFill>
              <a:srgbClr val="41719C">
                <a:alpha val="100000"/>
              </a:srgbClr>
            </a:solidFill>
            <a:prstDash val="solid"/>
            <a:miter/>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300">
              <a:latin typeface="Arial" pitchFamily="34" charset="0"/>
              <a:ea typeface="宋体" pitchFamily="2" charset="-122"/>
            </a:endParaRPr>
          </a:p>
        </p:txBody>
      </p:sp>
      <p:sp>
        <p:nvSpPr>
          <p:cNvPr id="1049075" name="标题占位符 1049074"/>
          <p:cNvSpPr>
            <a:spLocks noGrp="1"/>
          </p:cNvSpPr>
          <p:nvPr>
            <p:ph type="title" idx="4294967295"/>
          </p:nvPr>
        </p:nvSpPr>
        <p:spPr>
          <a:xfrm>
            <a:off x="628650" y="365125"/>
            <a:ext cx="7886700" cy="1325562"/>
          </a:xfrm>
          <a:prstGeom prst="rect">
            <a:avLst/>
          </a:prstGeom>
          <a:noFill/>
          <a:ln>
            <a:noFill/>
          </a:ln>
        </p:spPr>
        <p:txBody>
          <a:bodyPr vert="horz" lIns="91440" tIns="45720" rIns="91440" bIns="45720" anchor="ctr"/>
          <a:lstStyle/>
          <a:p>
            <a:pPr lvl="0"/>
            <a:r>
              <a:rPr lang="zh-CN" altLang="en-US"/>
              <a:t>单击此处编辑母版标题样式</a:t>
            </a:r>
          </a:p>
        </p:txBody>
      </p:sp>
      <p:sp>
        <p:nvSpPr>
          <p:cNvPr id="1049076" name="文本占位符 1049075"/>
          <p:cNvSpPr>
            <a:spLocks noGrp="1"/>
          </p:cNvSpPr>
          <p:nvPr>
            <p:ph type="body" idx="4294967295"/>
          </p:nvPr>
        </p:nvSpPr>
        <p:spPr>
          <a:xfrm>
            <a:off x="628650" y="1825625"/>
            <a:ext cx="7886700" cy="4351337"/>
          </a:xfrm>
          <a:prstGeom prst="rect">
            <a:avLst/>
          </a:prstGeom>
          <a:noFill/>
          <a:ln>
            <a:noFill/>
          </a:ln>
        </p:spPr>
        <p:txBody>
          <a:bodyPr vert="horz" lIns="91440" tIns="45720" rIns="91440" bIns="45720" anchor="t"/>
          <a:lstStyle/>
          <a:p>
            <a:pPr lvl="0" indent="-342900"/>
            <a:r>
              <a:rPr lang="zh-CN" altLang="en-US"/>
              <a:t>编辑文本</a:t>
            </a:r>
          </a:p>
          <a:p>
            <a:pPr lvl="1" indent="0"/>
            <a:r>
              <a:rPr lang="zh-CN" altLang="en-US"/>
              <a:t>第二级</a:t>
            </a:r>
          </a:p>
          <a:p>
            <a:pPr lvl="2" indent="342900"/>
            <a:r>
              <a:rPr lang="zh-CN" altLang="en-US"/>
              <a:t>第三级</a:t>
            </a:r>
          </a:p>
          <a:p>
            <a:pPr lvl="3" indent="685800"/>
            <a:r>
              <a:rPr lang="zh-CN" altLang="en-US"/>
              <a:t>第四级</a:t>
            </a:r>
          </a:p>
          <a:p>
            <a:pPr lvl="4" indent="1028700"/>
            <a:r>
              <a:rPr lang="zh-CN" altLang="en-US"/>
              <a:t>第五级</a:t>
            </a:r>
          </a:p>
        </p:txBody>
      </p:sp>
      <p:sp>
        <p:nvSpPr>
          <p:cNvPr id="1049077" name="日期占位符 1049076"/>
          <p:cNvSpPr>
            <a:spLocks noGrp="1"/>
          </p:cNvSpPr>
          <p:nvPr>
            <p:ph type="dt" sz="half" idx="4294967295"/>
          </p:nvPr>
        </p:nvSpPr>
        <p:spPr>
          <a:xfrm>
            <a:off x="6286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fld id="{566ABCEB-ACFC-4714-9973-3DA970169C29}" type="datetime1">
              <a:rPr lang="zh-CN" altLang="en-US" sz="1200">
                <a:solidFill>
                  <a:srgbClr val="898989"/>
                </a:solidFill>
                <a:latin typeface="Arial" pitchFamily="34" charset="0"/>
                <a:ea typeface="宋体" pitchFamily="2" charset="-122"/>
              </a:rPr>
              <a:pPr lvl="0" indent="-342900"/>
              <a:t>2019/12/16</a:t>
            </a:fld>
            <a:endParaRPr lang="zh-CN" altLang="en-US" sz="1200">
              <a:solidFill>
                <a:srgbClr val="898989"/>
              </a:solidFill>
              <a:latin typeface="Arial" pitchFamily="34" charset="0"/>
              <a:ea typeface="宋体" pitchFamily="2" charset="-122"/>
            </a:endParaRPr>
          </a:p>
        </p:txBody>
      </p:sp>
      <p:sp>
        <p:nvSpPr>
          <p:cNvPr id="1049078" name="页脚占位符 1049077"/>
          <p:cNvSpPr>
            <a:spLocks noGrp="1"/>
          </p:cNvSpPr>
          <p:nvPr>
            <p:ph type="ftr" sz="quarter" idx="4294967295"/>
          </p:nvPr>
        </p:nvSpPr>
        <p:spPr>
          <a:xfrm>
            <a:off x="3028950" y="6356350"/>
            <a:ext cx="30861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200">
              <a:solidFill>
                <a:srgbClr val="898989"/>
              </a:solidFill>
              <a:latin typeface="Arial" pitchFamily="34" charset="0"/>
              <a:ea typeface="宋体" pitchFamily="2" charset="-122"/>
            </a:endParaRPr>
          </a:p>
        </p:txBody>
      </p:sp>
      <p:sp>
        <p:nvSpPr>
          <p:cNvPr id="1049079" name="灯片编号占位符 1049078"/>
          <p:cNvSpPr>
            <a:spLocks noGrp="1"/>
          </p:cNvSpPr>
          <p:nvPr>
            <p:ph type="sldNum" sz="quarter" idx="4294967295"/>
          </p:nvPr>
        </p:nvSpPr>
        <p:spPr>
          <a:xfrm>
            <a:off x="64579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r"/>
            <a:fld id="{566ABCEB-ACFC-4714-9973-3DA970169C29}" type="slidenum">
              <a:rPr lang="zh-CN" altLang="en-US" sz="1200">
                <a:solidFill>
                  <a:srgbClr val="898989"/>
                </a:solidFill>
                <a:latin typeface="Arial" pitchFamily="34" charset="0"/>
                <a:ea typeface="宋体" pitchFamily="2" charset="-122"/>
              </a:rPr>
              <a:pPr lvl="0" indent="-342900" algn="r"/>
              <a:t>‹#›</a:t>
            </a:fld>
            <a:endParaRPr lang="zh-CN" altLang="en-US" sz="1200">
              <a:solidFill>
                <a:srgbClr val="898989"/>
              </a:solidFill>
              <a:latin typeface="Arial" pitchFamily="34" charset="0"/>
              <a:ea typeface="宋体" pitchFamily="2" charset="-122"/>
            </a:endParaRPr>
          </a:p>
        </p:txBody>
      </p:sp>
    </p:spTree>
  </p:cSld>
  <p:clrMap bg1="lt1" tx1="dk1" bg2="dk2" tx2="lt2" accent1="accent1" accent2="accent2" accent3="accent3" accent4="accent4" accent5="accent5" accent6="accent6" hlink="hlink" folHlink="folHlink"/>
  <p:sldLayoutIdLst>
    <p:sldLayoutId id="2147484084" r:id="rId1"/>
    <p:sldLayoutId id="2147484085" r:id="rId2"/>
    <p:sldLayoutId id="2147484086" r:id="rId3"/>
    <p:sldLayoutId id="2147484087" r:id="rId4"/>
    <p:sldLayoutId id="2147484088" r:id="rId5"/>
    <p:sldLayoutId id="2147484089" r:id="rId6"/>
    <p:sldLayoutId id="2147484090" r:id="rId7"/>
    <p:sldLayoutId id="2147484091" r:id="rId8"/>
    <p:sldLayoutId id="2147484092" r:id="rId9"/>
    <p:sldLayoutId id="2147484093" r:id="rId10"/>
    <p:sldLayoutId id="2147484094" r:id="rId11"/>
  </p:sldLayoutIdLst>
  <p:hf sldNum="0" ftr="0" dt="0"/>
  <p:txStyles>
    <p:titleStyle>
      <a:lvl1pPr marL="0" indent="0" algn="l" eaLnBrk="1" fontAlgn="base" latinLnBrk="1" hangingPunct="1">
        <a:lnSpc>
          <a:spcPct val="90000"/>
        </a:lnSpc>
        <a:spcBef>
          <a:spcPct val="0"/>
        </a:spcBef>
        <a:spcAft>
          <a:spcPct val="0"/>
        </a:spcAft>
        <a:buFontTx/>
        <a:buNone/>
        <a:defRPr sz="3600">
          <a:solidFill>
            <a:schemeClr val="dk1"/>
          </a:solidFill>
          <a:latin typeface="Arial" pitchFamily="34" charset="0"/>
          <a:ea typeface="黑体" charset="-122"/>
        </a:defRPr>
      </a:lvl1pPr>
    </p:titleStyle>
    <p:bodyStyle>
      <a:lvl1pPr marL="171450" indent="-171450" algn="l" eaLnBrk="1" fontAlgn="base" latinLnBrk="1" hangingPunct="1">
        <a:lnSpc>
          <a:spcPct val="90000"/>
        </a:lnSpc>
        <a:spcBef>
          <a:spcPts val="750"/>
        </a:spcBef>
        <a:spcAft>
          <a:spcPct val="0"/>
        </a:spcAft>
        <a:buSzPct val="100000"/>
        <a:buFont typeface="Arial" pitchFamily="34" charset="0"/>
        <a:buChar char="•"/>
        <a:defRPr sz="2400">
          <a:solidFill>
            <a:schemeClr val="dk1"/>
          </a:solidFill>
          <a:latin typeface="Arial" pitchFamily="34" charset="0"/>
          <a:ea typeface="黑体" charset="-122"/>
        </a:defRPr>
      </a:lvl1pPr>
      <a:lvl2pPr marL="514350" indent="-171450" algn="l" eaLnBrk="1" fontAlgn="base" latinLnBrk="1" hangingPunct="1">
        <a:lnSpc>
          <a:spcPct val="90000"/>
        </a:lnSpc>
        <a:spcBef>
          <a:spcPts val="375"/>
        </a:spcBef>
        <a:spcAft>
          <a:spcPct val="0"/>
        </a:spcAft>
        <a:buSzPct val="100000"/>
        <a:buFont typeface="Arial" pitchFamily="34" charset="0"/>
        <a:buChar char="•"/>
        <a:defRPr sz="2000">
          <a:solidFill>
            <a:schemeClr val="dk1"/>
          </a:solidFill>
          <a:latin typeface="Arial" pitchFamily="34" charset="0"/>
          <a:ea typeface="黑体" charset="-122"/>
        </a:defRPr>
      </a:lvl2pPr>
      <a:lvl3pPr marL="857250" indent="-171450" algn="l" eaLnBrk="1" fontAlgn="base" latinLnBrk="1" hangingPunct="1">
        <a:lnSpc>
          <a:spcPct val="90000"/>
        </a:lnSpc>
        <a:spcBef>
          <a:spcPts val="375"/>
        </a:spcBef>
        <a:spcAft>
          <a:spcPct val="0"/>
        </a:spcAft>
        <a:buSzPct val="100000"/>
        <a:buFont typeface="Arial" pitchFamily="34" charset="0"/>
        <a:buChar char="•"/>
        <a:defRPr sz="1800">
          <a:solidFill>
            <a:schemeClr val="dk1"/>
          </a:solidFill>
          <a:latin typeface="Arial" pitchFamily="34" charset="0"/>
          <a:ea typeface="黑体" charset="-122"/>
        </a:defRPr>
      </a:lvl3pPr>
      <a:lvl4pPr marL="1200150" indent="-171450" algn="l" eaLnBrk="1" fontAlgn="base" latinLnBrk="1" hangingPunct="1">
        <a:lnSpc>
          <a:spcPct val="90000"/>
        </a:lnSpc>
        <a:spcBef>
          <a:spcPts val="375"/>
        </a:spcBef>
        <a:spcAft>
          <a:spcPct val="0"/>
        </a:spcAft>
        <a:buSzPct val="100000"/>
        <a:buFont typeface="Arial" pitchFamily="34" charset="0"/>
        <a:buChar char="•"/>
        <a:defRPr sz="1800">
          <a:solidFill>
            <a:schemeClr val="dk1"/>
          </a:solidFill>
          <a:latin typeface="Arial" pitchFamily="34" charset="0"/>
          <a:ea typeface="黑体" charset="-122"/>
        </a:defRPr>
      </a:lvl4pPr>
      <a:lvl5pPr marL="1543050" indent="-171450" algn="l" eaLnBrk="1" fontAlgn="base" latinLnBrk="1" hangingPunct="1">
        <a:lnSpc>
          <a:spcPct val="90000"/>
        </a:lnSpc>
        <a:spcBef>
          <a:spcPts val="375"/>
        </a:spcBef>
        <a:spcAft>
          <a:spcPct val="0"/>
        </a:spcAft>
        <a:buSzPct val="100000"/>
        <a:buFont typeface="Arial" pitchFamily="34" charset="0"/>
        <a:buChar char="•"/>
        <a:defRPr sz="1800">
          <a:solidFill>
            <a:schemeClr val="dk1"/>
          </a:solidFill>
          <a:latin typeface="Arial" pitchFamily="34" charset="0"/>
          <a:ea typeface="黑体" charset="-122"/>
        </a:defRPr>
      </a:lvl5pPr>
    </p:bodyStyle>
    <p:other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p:otherStyle>
  </p:txStyles>
</p:sldMaster>
</file>

<file path=ppt/slideMasters/slideMaster2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
        <p:cNvGrpSpPr/>
        <p:nvPr/>
      </p:nvGrpSpPr>
      <p:grpSpPr>
        <a:xfrm>
          <a:off x="0" y="0"/>
          <a:ext cx="0" cy="0"/>
          <a:chOff x="0" y="0"/>
          <a:chExt cx="0" cy="0"/>
        </a:xfrm>
      </p:grpSpPr>
      <p:sp>
        <p:nvSpPr>
          <p:cNvPr id="1048796" name="矩形 1048795" hidden="1"/>
          <p:cNvSpPr/>
          <p:nvPr/>
        </p:nvSpPr>
        <p:spPr>
          <a:xfrm>
            <a:off x="0" y="0"/>
            <a:ext cx="0" cy="0"/>
          </a:xfrm>
          <a:prstGeom prst="rect">
            <a:avLst/>
          </a:prstGeom>
          <a:solidFill>
            <a:schemeClr val="accent1"/>
          </a:solidFill>
          <a:ln w="12700" cap="flat" cmpd="sng">
            <a:solidFill>
              <a:srgbClr val="41719C">
                <a:alpha val="100000"/>
              </a:srgbClr>
            </a:solidFill>
            <a:prstDash val="solid"/>
            <a:miter/>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300">
              <a:latin typeface="Arial" pitchFamily="34" charset="0"/>
              <a:ea typeface="宋体" pitchFamily="2" charset="-122"/>
            </a:endParaRPr>
          </a:p>
        </p:txBody>
      </p:sp>
      <p:sp>
        <p:nvSpPr>
          <p:cNvPr id="1048797" name="标题占位符 1048796"/>
          <p:cNvSpPr>
            <a:spLocks noGrp="1"/>
          </p:cNvSpPr>
          <p:nvPr>
            <p:ph type="title" idx="4294967295"/>
          </p:nvPr>
        </p:nvSpPr>
        <p:spPr>
          <a:xfrm>
            <a:off x="628650" y="365125"/>
            <a:ext cx="7886700" cy="1325562"/>
          </a:xfrm>
          <a:prstGeom prst="rect">
            <a:avLst/>
          </a:prstGeom>
          <a:noFill/>
          <a:ln>
            <a:noFill/>
          </a:ln>
        </p:spPr>
        <p:txBody>
          <a:bodyPr vert="horz" lIns="91440" tIns="45720" rIns="91440" bIns="45720" anchor="ctr"/>
          <a:lstStyle/>
          <a:p>
            <a:pPr lvl="0"/>
            <a:r>
              <a:rPr lang="zh-CN" altLang="en-US"/>
              <a:t>单击此处编辑母版标题样式</a:t>
            </a:r>
          </a:p>
        </p:txBody>
      </p:sp>
      <p:sp>
        <p:nvSpPr>
          <p:cNvPr id="1048798" name="文本占位符 1048797"/>
          <p:cNvSpPr>
            <a:spLocks noGrp="1"/>
          </p:cNvSpPr>
          <p:nvPr>
            <p:ph type="body" idx="4294967295"/>
          </p:nvPr>
        </p:nvSpPr>
        <p:spPr>
          <a:xfrm>
            <a:off x="628650" y="1825625"/>
            <a:ext cx="7886700" cy="4351337"/>
          </a:xfrm>
          <a:prstGeom prst="rect">
            <a:avLst/>
          </a:prstGeom>
          <a:noFill/>
          <a:ln>
            <a:noFill/>
          </a:ln>
        </p:spPr>
        <p:txBody>
          <a:bodyPr vert="horz" lIns="91440" tIns="45720" rIns="91440" bIns="45720" anchor="t"/>
          <a:lstStyle/>
          <a:p>
            <a:pPr lvl="0" indent="-342900"/>
            <a:r>
              <a:rPr lang="zh-CN" altLang="en-US"/>
              <a:t>编辑文本</a:t>
            </a:r>
          </a:p>
          <a:p>
            <a:pPr lvl="1" indent="0"/>
            <a:r>
              <a:rPr lang="zh-CN" altLang="en-US"/>
              <a:t>第二级</a:t>
            </a:r>
          </a:p>
          <a:p>
            <a:pPr lvl="2" indent="342900"/>
            <a:r>
              <a:rPr lang="zh-CN" altLang="en-US"/>
              <a:t>第三级</a:t>
            </a:r>
          </a:p>
          <a:p>
            <a:pPr lvl="3" indent="685800"/>
            <a:r>
              <a:rPr lang="zh-CN" altLang="en-US"/>
              <a:t>第四级</a:t>
            </a:r>
          </a:p>
          <a:p>
            <a:pPr lvl="4" indent="1028700"/>
            <a:r>
              <a:rPr lang="zh-CN" altLang="en-US"/>
              <a:t>第五级</a:t>
            </a:r>
          </a:p>
        </p:txBody>
      </p:sp>
      <p:sp>
        <p:nvSpPr>
          <p:cNvPr id="1048799" name="日期占位符 1048798"/>
          <p:cNvSpPr>
            <a:spLocks noGrp="1"/>
          </p:cNvSpPr>
          <p:nvPr>
            <p:ph type="dt" sz="half" idx="4294967295"/>
          </p:nvPr>
        </p:nvSpPr>
        <p:spPr>
          <a:xfrm>
            <a:off x="6286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fld id="{566ABCEB-ACFC-4714-9973-3DA970169C29}" type="datetime1">
              <a:rPr lang="zh-CN" altLang="en-US" sz="1200">
                <a:solidFill>
                  <a:srgbClr val="898989"/>
                </a:solidFill>
                <a:latin typeface="Arial" pitchFamily="34" charset="0"/>
                <a:ea typeface="宋体" pitchFamily="2" charset="-122"/>
              </a:rPr>
              <a:pPr lvl="0" indent="-342900"/>
              <a:t>2019/12/16</a:t>
            </a:fld>
            <a:endParaRPr lang="zh-CN" altLang="en-US" sz="1200">
              <a:solidFill>
                <a:srgbClr val="898989"/>
              </a:solidFill>
              <a:latin typeface="Arial" pitchFamily="34" charset="0"/>
              <a:ea typeface="宋体" pitchFamily="2" charset="-122"/>
            </a:endParaRPr>
          </a:p>
        </p:txBody>
      </p:sp>
      <p:sp>
        <p:nvSpPr>
          <p:cNvPr id="1048800" name="页脚占位符 1048799"/>
          <p:cNvSpPr>
            <a:spLocks noGrp="1"/>
          </p:cNvSpPr>
          <p:nvPr>
            <p:ph type="ftr" sz="quarter" idx="4294967295"/>
          </p:nvPr>
        </p:nvSpPr>
        <p:spPr>
          <a:xfrm>
            <a:off x="3028950" y="6356350"/>
            <a:ext cx="30861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200">
              <a:solidFill>
                <a:srgbClr val="898989"/>
              </a:solidFill>
              <a:latin typeface="Arial" pitchFamily="34" charset="0"/>
              <a:ea typeface="宋体" pitchFamily="2" charset="-122"/>
            </a:endParaRPr>
          </a:p>
        </p:txBody>
      </p:sp>
      <p:sp>
        <p:nvSpPr>
          <p:cNvPr id="1048801" name="灯片编号占位符 1048800"/>
          <p:cNvSpPr>
            <a:spLocks noGrp="1"/>
          </p:cNvSpPr>
          <p:nvPr>
            <p:ph type="sldNum" sz="quarter" idx="4294967295"/>
          </p:nvPr>
        </p:nvSpPr>
        <p:spPr>
          <a:xfrm>
            <a:off x="64579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r"/>
            <a:fld id="{566ABCEB-ACFC-4714-9973-3DA970169C29}" type="slidenum">
              <a:rPr lang="zh-CN" altLang="en-US" sz="1200">
                <a:solidFill>
                  <a:srgbClr val="898989"/>
                </a:solidFill>
                <a:latin typeface="Arial" pitchFamily="34" charset="0"/>
                <a:ea typeface="宋体" pitchFamily="2" charset="-122"/>
              </a:rPr>
              <a:pPr lvl="0" indent="-342900" algn="r"/>
              <a:t>‹#›</a:t>
            </a:fld>
            <a:endParaRPr lang="zh-CN" altLang="en-US" sz="1200">
              <a:solidFill>
                <a:srgbClr val="898989"/>
              </a:solidFill>
              <a:latin typeface="Arial" pitchFamily="34" charset="0"/>
              <a:ea typeface="宋体" pitchFamily="2" charset="-122"/>
            </a:endParaRPr>
          </a:p>
        </p:txBody>
      </p:sp>
    </p:spTree>
  </p:cSld>
  <p:clrMap bg1="lt1" tx1="dk1" bg2="dk2" tx2="lt2" accent1="accent1" accent2="accent2" accent3="accent3" accent4="accent4" accent5="accent5" accent6="accent6" hlink="hlink" folHlink="folHlink"/>
  <p:sldLayoutIdLst>
    <p:sldLayoutId id="2147483992" r:id="rId1"/>
    <p:sldLayoutId id="2147483993" r:id="rId2"/>
    <p:sldLayoutId id="2147483994" r:id="rId3"/>
    <p:sldLayoutId id="2147483995" r:id="rId4"/>
    <p:sldLayoutId id="2147483996" r:id="rId5"/>
    <p:sldLayoutId id="2147483997" r:id="rId6"/>
    <p:sldLayoutId id="2147483998" r:id="rId7"/>
    <p:sldLayoutId id="2147483999" r:id="rId8"/>
    <p:sldLayoutId id="2147484000" r:id="rId9"/>
    <p:sldLayoutId id="2147484001" r:id="rId10"/>
    <p:sldLayoutId id="2147484002" r:id="rId11"/>
  </p:sldLayoutIdLst>
  <p:hf sldNum="0" ftr="0" dt="0"/>
  <p:txStyles>
    <p:titleStyle>
      <a:lvl1pPr marL="0" indent="0" algn="l" eaLnBrk="1" fontAlgn="base" latinLnBrk="1" hangingPunct="1">
        <a:lnSpc>
          <a:spcPct val="90000"/>
        </a:lnSpc>
        <a:spcBef>
          <a:spcPct val="0"/>
        </a:spcBef>
        <a:spcAft>
          <a:spcPct val="0"/>
        </a:spcAft>
        <a:buFontTx/>
        <a:buNone/>
        <a:defRPr sz="3600">
          <a:solidFill>
            <a:schemeClr val="dk1"/>
          </a:solidFill>
          <a:latin typeface="Arial" pitchFamily="34" charset="0"/>
          <a:ea typeface="黑体" charset="-122"/>
        </a:defRPr>
      </a:lvl1pPr>
    </p:titleStyle>
    <p:bodyStyle>
      <a:lvl1pPr marL="171450" indent="-171450" algn="l" eaLnBrk="1" fontAlgn="base" latinLnBrk="1" hangingPunct="1">
        <a:lnSpc>
          <a:spcPct val="90000"/>
        </a:lnSpc>
        <a:spcBef>
          <a:spcPts val="750"/>
        </a:spcBef>
        <a:spcAft>
          <a:spcPct val="0"/>
        </a:spcAft>
        <a:buSzPct val="100000"/>
        <a:buFont typeface="Arial" pitchFamily="34" charset="0"/>
        <a:buChar char="•"/>
        <a:defRPr sz="2400">
          <a:solidFill>
            <a:schemeClr val="dk1"/>
          </a:solidFill>
          <a:latin typeface="Arial" pitchFamily="34" charset="0"/>
          <a:ea typeface="黑体" charset="-122"/>
        </a:defRPr>
      </a:lvl1pPr>
      <a:lvl2pPr marL="514350" indent="-171450" algn="l" eaLnBrk="1" fontAlgn="base" latinLnBrk="1" hangingPunct="1">
        <a:lnSpc>
          <a:spcPct val="90000"/>
        </a:lnSpc>
        <a:spcBef>
          <a:spcPts val="375"/>
        </a:spcBef>
        <a:spcAft>
          <a:spcPct val="0"/>
        </a:spcAft>
        <a:buSzPct val="100000"/>
        <a:buFont typeface="Arial" pitchFamily="34" charset="0"/>
        <a:buChar char="•"/>
        <a:defRPr sz="2000">
          <a:solidFill>
            <a:schemeClr val="dk1"/>
          </a:solidFill>
          <a:latin typeface="Arial" pitchFamily="34" charset="0"/>
          <a:ea typeface="黑体" charset="-122"/>
        </a:defRPr>
      </a:lvl2pPr>
      <a:lvl3pPr marL="857250" indent="-171450" algn="l" eaLnBrk="1" fontAlgn="base" latinLnBrk="1" hangingPunct="1">
        <a:lnSpc>
          <a:spcPct val="90000"/>
        </a:lnSpc>
        <a:spcBef>
          <a:spcPts val="375"/>
        </a:spcBef>
        <a:spcAft>
          <a:spcPct val="0"/>
        </a:spcAft>
        <a:buSzPct val="100000"/>
        <a:buFont typeface="Arial" pitchFamily="34" charset="0"/>
        <a:buChar char="•"/>
        <a:defRPr sz="1800">
          <a:solidFill>
            <a:schemeClr val="dk1"/>
          </a:solidFill>
          <a:latin typeface="Arial" pitchFamily="34" charset="0"/>
          <a:ea typeface="黑体" charset="-122"/>
        </a:defRPr>
      </a:lvl3pPr>
      <a:lvl4pPr marL="1200150" indent="-171450" algn="l" eaLnBrk="1" fontAlgn="base" latinLnBrk="1" hangingPunct="1">
        <a:lnSpc>
          <a:spcPct val="90000"/>
        </a:lnSpc>
        <a:spcBef>
          <a:spcPts val="375"/>
        </a:spcBef>
        <a:spcAft>
          <a:spcPct val="0"/>
        </a:spcAft>
        <a:buSzPct val="100000"/>
        <a:buFont typeface="Arial" pitchFamily="34" charset="0"/>
        <a:buChar char="•"/>
        <a:defRPr sz="1800">
          <a:solidFill>
            <a:schemeClr val="dk1"/>
          </a:solidFill>
          <a:latin typeface="Arial" pitchFamily="34" charset="0"/>
          <a:ea typeface="黑体" charset="-122"/>
        </a:defRPr>
      </a:lvl4pPr>
      <a:lvl5pPr marL="1543050" indent="-171450" algn="l" eaLnBrk="1" fontAlgn="base" latinLnBrk="1" hangingPunct="1">
        <a:lnSpc>
          <a:spcPct val="90000"/>
        </a:lnSpc>
        <a:spcBef>
          <a:spcPts val="375"/>
        </a:spcBef>
        <a:spcAft>
          <a:spcPct val="0"/>
        </a:spcAft>
        <a:buSzPct val="100000"/>
        <a:buFont typeface="Arial" pitchFamily="34" charset="0"/>
        <a:buChar char="•"/>
        <a:defRPr sz="1800">
          <a:solidFill>
            <a:schemeClr val="dk1"/>
          </a:solidFill>
          <a:latin typeface="Arial" pitchFamily="34" charset="0"/>
          <a:ea typeface="黑体" charset="-122"/>
        </a:defRPr>
      </a:lvl5pPr>
    </p:bodyStyle>
    <p:other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rgbClr val="F5F4F9"/>
        </a:solidFill>
        <a:effectLst/>
      </p:bgPr>
    </p:bg>
    <p:spTree>
      <p:nvGrpSpPr>
        <p:cNvPr id="1" name=""/>
        <p:cNvGrpSpPr/>
        <p:nvPr/>
      </p:nvGrpSpPr>
      <p:grpSpPr>
        <a:xfrm>
          <a:off x="0" y="0"/>
          <a:ext cx="0" cy="0"/>
          <a:chOff x="0" y="0"/>
          <a:chExt cx="0" cy="0"/>
        </a:xfrm>
      </p:grpSpPr>
      <p:sp>
        <p:nvSpPr>
          <p:cNvPr id="1048697" name="矩形 1048696" hidden="1"/>
          <p:cNvSpPr/>
          <p:nvPr/>
        </p:nvSpPr>
        <p:spPr>
          <a:xfrm>
            <a:off x="0" y="0"/>
            <a:ext cx="0" cy="0"/>
          </a:xfrm>
          <a:prstGeom prst="rect">
            <a:avLst/>
          </a:prstGeom>
          <a:solidFill>
            <a:schemeClr val="accent1"/>
          </a:solidFill>
          <a:ln w="12700" cap="flat" cmpd="sng">
            <a:solidFill>
              <a:srgbClr val="41719C">
                <a:alpha val="100000"/>
              </a:srgbClr>
            </a:solidFill>
            <a:prstDash val="solid"/>
            <a:miter/>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300"/>
          </a:p>
        </p:txBody>
      </p:sp>
      <p:sp>
        <p:nvSpPr>
          <p:cNvPr id="1048698" name="矩形 1048697"/>
          <p:cNvSpPr/>
          <p:nvPr/>
        </p:nvSpPr>
        <p:spPr>
          <a:xfrm>
            <a:off x="0" y="1322387"/>
            <a:ext cx="9144000" cy="4213225"/>
          </a:xfrm>
          <a:prstGeom prst="rect">
            <a:avLst/>
          </a:prstGeom>
          <a:solidFill>
            <a:schemeClr val="accent1"/>
          </a:solid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nSpc>
                <a:spcPct val="125000"/>
              </a:lnSpc>
              <a:spcBef>
                <a:spcPts val="900"/>
              </a:spcBef>
            </a:pPr>
            <a:endParaRPr lang="zh-CN" altLang="en-US" b="1">
              <a:solidFill>
                <a:schemeClr val="lt1"/>
              </a:solidFill>
              <a:latin typeface="微软雅黑" charset="-122"/>
              <a:ea typeface="微软雅黑" charset="-122"/>
            </a:endParaRPr>
          </a:p>
        </p:txBody>
      </p:sp>
      <p:sp>
        <p:nvSpPr>
          <p:cNvPr id="1048699" name="TextBox 1048698"/>
          <p:cNvSpPr txBox="1"/>
          <p:nvPr/>
        </p:nvSpPr>
        <p:spPr>
          <a:xfrm>
            <a:off x="2941637" y="1476375"/>
            <a:ext cx="3260725" cy="3603625"/>
          </a:xfrm>
          <a:prstGeom prst="rect">
            <a:avLst/>
          </a:prstGeom>
          <a:noFill/>
          <a:ln>
            <a:noFill/>
          </a:ln>
        </p:spPr>
        <p:txBody>
          <a:bodyPr vert="horz" lIns="91440" tIns="45720" rIns="91440" bIns="45720" anchor="t">
            <a:spAutoFit/>
          </a:bodyP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r>
              <a:rPr lang="en-US" altLang="zh-CN" sz="10300">
                <a:solidFill>
                  <a:schemeClr val="lt1"/>
                </a:solidFill>
                <a:latin typeface="Swis721 BlkCn BT" pitchFamily="34" charset="0"/>
                <a:ea typeface="汉仪菱心体简" pitchFamily="49" charset="-122"/>
              </a:rPr>
              <a:t>2017</a:t>
            </a:r>
          </a:p>
        </p:txBody>
      </p:sp>
      <p:grpSp>
        <p:nvGrpSpPr>
          <p:cNvPr id="138" name="组合 137"/>
          <p:cNvGrpSpPr/>
          <p:nvPr/>
        </p:nvGrpSpPr>
        <p:grpSpPr>
          <a:xfrm>
            <a:off x="249237" y="3222625"/>
            <a:ext cx="449262" cy="450850"/>
            <a:chOff x="249705" y="3242545"/>
            <a:chExt cx="449489" cy="449489"/>
          </a:xfrm>
        </p:grpSpPr>
        <p:sp>
          <p:nvSpPr>
            <p:cNvPr id="1048700" name="椭圆 1048699"/>
            <p:cNvSpPr/>
            <p:nvPr/>
          </p:nvSpPr>
          <p:spPr>
            <a:xfrm>
              <a:off x="249705" y="3242545"/>
              <a:ext cx="449489" cy="449489"/>
            </a:xfrm>
            <a:prstGeom prst="ellipse">
              <a:avLst/>
            </a:prstGeom>
            <a:solidFill>
              <a:schemeClr val="lt1"/>
            </a:solid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a:p>
          </p:txBody>
        </p:sp>
        <p:sp>
          <p:nvSpPr>
            <p:cNvPr id="1048701" name="等腰三角形 1048700"/>
            <p:cNvSpPr/>
            <p:nvPr/>
          </p:nvSpPr>
          <p:spPr>
            <a:xfrm rot="16200000">
              <a:off x="345358" y="3384746"/>
              <a:ext cx="191501" cy="165087"/>
            </a:xfrm>
            <a:prstGeom prst="triangle">
              <a:avLst>
                <a:gd name="adj" fmla="val 50000"/>
              </a:avLst>
            </a:prstGeom>
            <a:solidFill>
              <a:srgbClr val="00B0F0"/>
            </a:solidFill>
            <a:ln w="12700" cap="flat" cmpd="sng">
              <a:solidFill>
                <a:srgbClr val="00B0F0">
                  <a:alpha val="100000"/>
                </a:srgbClr>
              </a:solidFill>
              <a:prstDash val="solid"/>
              <a:miter/>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a:p>
          </p:txBody>
        </p:sp>
      </p:grpSp>
      <p:grpSp>
        <p:nvGrpSpPr>
          <p:cNvPr id="139" name="组合 138"/>
          <p:cNvGrpSpPr/>
          <p:nvPr/>
        </p:nvGrpSpPr>
        <p:grpSpPr>
          <a:xfrm flipH="1">
            <a:off x="8445500" y="3184525"/>
            <a:ext cx="449262" cy="450850"/>
            <a:chOff x="249705" y="3242545"/>
            <a:chExt cx="449489" cy="449489"/>
          </a:xfrm>
        </p:grpSpPr>
        <p:sp>
          <p:nvSpPr>
            <p:cNvPr id="1048702" name="椭圆 1048701"/>
            <p:cNvSpPr/>
            <p:nvPr/>
          </p:nvSpPr>
          <p:spPr>
            <a:xfrm>
              <a:off x="249705" y="3242545"/>
              <a:ext cx="449489" cy="449489"/>
            </a:xfrm>
            <a:prstGeom prst="ellipse">
              <a:avLst/>
            </a:prstGeom>
            <a:solidFill>
              <a:schemeClr val="lt1"/>
            </a:solid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a:p>
          </p:txBody>
        </p:sp>
        <p:sp>
          <p:nvSpPr>
            <p:cNvPr id="1048703" name="等腰三角形 1048702"/>
            <p:cNvSpPr/>
            <p:nvPr/>
          </p:nvSpPr>
          <p:spPr>
            <a:xfrm rot="16200000">
              <a:off x="345358" y="3384746"/>
              <a:ext cx="191501" cy="165087"/>
            </a:xfrm>
            <a:prstGeom prst="triangle">
              <a:avLst>
                <a:gd name="adj" fmla="val 50000"/>
              </a:avLst>
            </a:prstGeom>
            <a:solidFill>
              <a:srgbClr val="00B0F0"/>
            </a:solidFill>
            <a:ln w="12700" cap="flat" cmpd="sng">
              <a:solidFill>
                <a:srgbClr val="00B0F0">
                  <a:alpha val="100000"/>
                </a:srgbClr>
              </a:solidFill>
              <a:prstDash val="solid"/>
              <a:miter/>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a:p>
          </p:txBody>
        </p:sp>
      </p:grpSp>
      <p:sp>
        <p:nvSpPr>
          <p:cNvPr id="1048704" name="标题占位符 1048703"/>
          <p:cNvSpPr>
            <a:spLocks noGrp="1"/>
          </p:cNvSpPr>
          <p:nvPr>
            <p:ph type="title" idx="4294967295"/>
          </p:nvPr>
        </p:nvSpPr>
        <p:spPr>
          <a:xfrm>
            <a:off x="628650" y="365125"/>
            <a:ext cx="7886700" cy="1325562"/>
          </a:xfrm>
          <a:prstGeom prst="rect">
            <a:avLst/>
          </a:prstGeom>
          <a:noFill/>
          <a:ln>
            <a:noFill/>
          </a:ln>
        </p:spPr>
        <p:txBody>
          <a:bodyPr vert="horz" lIns="91440" tIns="45720" rIns="91440" bIns="45720" anchor="ctr"/>
          <a:lstStyle/>
          <a:p>
            <a:pPr lvl="0"/>
            <a:r>
              <a:rPr lang="zh-CN" altLang="en-US"/>
              <a:t>单击此处编辑母版标题样式</a:t>
            </a:r>
          </a:p>
        </p:txBody>
      </p:sp>
      <p:sp>
        <p:nvSpPr>
          <p:cNvPr id="1048705" name="文本占位符 1048704"/>
          <p:cNvSpPr>
            <a:spLocks noGrp="1"/>
          </p:cNvSpPr>
          <p:nvPr>
            <p:ph type="body" idx="4294967295"/>
          </p:nvPr>
        </p:nvSpPr>
        <p:spPr>
          <a:xfrm>
            <a:off x="628650" y="1825625"/>
            <a:ext cx="7886700" cy="4351337"/>
          </a:xfrm>
          <a:prstGeom prst="rect">
            <a:avLst/>
          </a:prstGeom>
          <a:noFill/>
          <a:ln>
            <a:noFill/>
          </a:ln>
        </p:spPr>
        <p:txBody>
          <a:bodyPr vert="horz" lIns="91440" tIns="45720" rIns="91440" bIns="45720" anchor="t"/>
          <a:lstStyle/>
          <a:p>
            <a:pPr lvl="0" indent="-342900"/>
            <a:r>
              <a:rPr lang="zh-CN" altLang="en-US"/>
              <a:t>编辑文本</a:t>
            </a:r>
          </a:p>
          <a:p>
            <a:pPr lvl="1" indent="0"/>
            <a:r>
              <a:rPr lang="zh-CN" altLang="en-US"/>
              <a:t>第二级</a:t>
            </a:r>
          </a:p>
          <a:p>
            <a:pPr lvl="2" indent="342900"/>
            <a:r>
              <a:rPr lang="zh-CN" altLang="en-US"/>
              <a:t>第三级</a:t>
            </a:r>
          </a:p>
          <a:p>
            <a:pPr lvl="3" indent="685800"/>
            <a:r>
              <a:rPr lang="zh-CN" altLang="en-US"/>
              <a:t>第四级</a:t>
            </a:r>
          </a:p>
          <a:p>
            <a:pPr lvl="4" indent="1028700"/>
            <a:r>
              <a:rPr lang="zh-CN" altLang="en-US"/>
              <a:t>第五级</a:t>
            </a:r>
          </a:p>
        </p:txBody>
      </p:sp>
      <p:sp>
        <p:nvSpPr>
          <p:cNvPr id="1048706" name="日期占位符 1048705"/>
          <p:cNvSpPr>
            <a:spLocks noGrp="1"/>
          </p:cNvSpPr>
          <p:nvPr>
            <p:ph type="dt" sz="half" idx="4294967295"/>
          </p:nvPr>
        </p:nvSpPr>
        <p:spPr>
          <a:xfrm>
            <a:off x="6286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fld id="{566ABCEB-ACFC-4714-9973-3DA970169C29}" type="datetime1">
              <a:rPr lang="zh-CN" altLang="en-US" sz="1200">
                <a:solidFill>
                  <a:srgbClr val="898989"/>
                </a:solidFill>
              </a:rPr>
              <a:pPr lvl="0" indent="-342900"/>
              <a:t>2019/12/16</a:t>
            </a:fld>
            <a:endParaRPr lang="zh-CN" altLang="en-US" sz="1200">
              <a:solidFill>
                <a:srgbClr val="898989"/>
              </a:solidFill>
            </a:endParaRPr>
          </a:p>
        </p:txBody>
      </p:sp>
      <p:sp>
        <p:nvSpPr>
          <p:cNvPr id="1048707" name="页脚占位符 1048706"/>
          <p:cNvSpPr>
            <a:spLocks noGrp="1"/>
          </p:cNvSpPr>
          <p:nvPr>
            <p:ph type="ftr" sz="quarter" idx="4294967295"/>
          </p:nvPr>
        </p:nvSpPr>
        <p:spPr>
          <a:xfrm>
            <a:off x="3028950" y="6356350"/>
            <a:ext cx="30861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200">
              <a:solidFill>
                <a:srgbClr val="898989"/>
              </a:solidFill>
            </a:endParaRPr>
          </a:p>
        </p:txBody>
      </p:sp>
      <p:sp>
        <p:nvSpPr>
          <p:cNvPr id="1048708" name="灯片编号占位符 1048707"/>
          <p:cNvSpPr>
            <a:spLocks noGrp="1"/>
          </p:cNvSpPr>
          <p:nvPr>
            <p:ph type="sldNum" sz="quarter" idx="4294967295"/>
          </p:nvPr>
        </p:nvSpPr>
        <p:spPr>
          <a:xfrm>
            <a:off x="64579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r"/>
            <a:fld id="{566ABCEB-ACFC-4714-9973-3DA970169C29}" type="slidenum">
              <a:rPr lang="zh-CN" altLang="en-US" sz="1200">
                <a:solidFill>
                  <a:srgbClr val="898989"/>
                </a:solidFill>
              </a:rPr>
              <a:pPr lvl="0" indent="-342900" algn="r"/>
              <a:t>‹#›</a:t>
            </a:fld>
            <a:endParaRPr lang="zh-CN" altLang="en-US" sz="1200">
              <a:solidFill>
                <a:srgbClr val="898989"/>
              </a:solidFill>
            </a:endParaRPr>
          </a:p>
        </p:txBody>
      </p:sp>
    </p:spTree>
  </p:cSld>
  <p:clrMap bg1="lt1" tx1="dk1" bg2="dk2" tx2="lt2" accent1="accent1" accent2="accent2" accent3="accent3" accent4="accent4" accent5="accent5" accent6="accent6" hlink="hlink" folHlink="folHlink"/>
  <p:sldLayoutIdLst>
    <p:sldLayoutId id="2147483959" r:id="rId1"/>
    <p:sldLayoutId id="2147483960" r:id="rId2"/>
    <p:sldLayoutId id="2147483961" r:id="rId3"/>
    <p:sldLayoutId id="2147483962" r:id="rId4"/>
    <p:sldLayoutId id="2147483963" r:id="rId5"/>
    <p:sldLayoutId id="2147483964" r:id="rId6"/>
    <p:sldLayoutId id="2147483965" r:id="rId7"/>
    <p:sldLayoutId id="2147483966" r:id="rId8"/>
    <p:sldLayoutId id="2147483967" r:id="rId9"/>
    <p:sldLayoutId id="2147483968" r:id="rId10"/>
    <p:sldLayoutId id="2147483969" r:id="rId11"/>
  </p:sldLayoutIdLst>
  <p:hf sldNum="0" ftr="0" dt="0"/>
  <p:txStyles>
    <p:titleStyle>
      <a:lvl1pPr marL="0" indent="0" algn="l" eaLnBrk="1" fontAlgn="base" latinLnBrk="1" hangingPunct="1">
        <a:lnSpc>
          <a:spcPct val="90000"/>
        </a:lnSpc>
        <a:spcBef>
          <a:spcPct val="0"/>
        </a:spcBef>
        <a:spcAft>
          <a:spcPct val="0"/>
        </a:spcAft>
        <a:buFontTx/>
        <a:buNone/>
        <a:defRPr sz="3600">
          <a:solidFill>
            <a:schemeClr val="dk1"/>
          </a:solidFill>
          <a:latin typeface="Arial" pitchFamily="34" charset="0"/>
          <a:ea typeface="黑体" charset="-122"/>
        </a:defRPr>
      </a:lvl1pPr>
    </p:titleStyle>
    <p:bodyStyle>
      <a:lvl1pPr marL="171450" indent="-171450" algn="l" eaLnBrk="1" fontAlgn="base" latinLnBrk="1" hangingPunct="1">
        <a:lnSpc>
          <a:spcPct val="90000"/>
        </a:lnSpc>
        <a:spcBef>
          <a:spcPts val="750"/>
        </a:spcBef>
        <a:spcAft>
          <a:spcPct val="0"/>
        </a:spcAft>
        <a:buSzPct val="100000"/>
        <a:buFont typeface="Arial" pitchFamily="34" charset="0"/>
        <a:buChar char="•"/>
        <a:defRPr sz="2400">
          <a:solidFill>
            <a:schemeClr val="dk1"/>
          </a:solidFill>
          <a:latin typeface="Arial" pitchFamily="34" charset="0"/>
          <a:ea typeface="黑体" charset="-122"/>
        </a:defRPr>
      </a:lvl1pPr>
      <a:lvl2pPr marL="514350" indent="-171450" algn="l" eaLnBrk="1" fontAlgn="base" latinLnBrk="1" hangingPunct="1">
        <a:lnSpc>
          <a:spcPct val="90000"/>
        </a:lnSpc>
        <a:spcBef>
          <a:spcPts val="375"/>
        </a:spcBef>
        <a:spcAft>
          <a:spcPct val="0"/>
        </a:spcAft>
        <a:buSzPct val="100000"/>
        <a:buFont typeface="Arial" pitchFamily="34" charset="0"/>
        <a:buChar char="•"/>
        <a:defRPr sz="2000">
          <a:solidFill>
            <a:schemeClr val="dk1"/>
          </a:solidFill>
          <a:latin typeface="Arial" pitchFamily="34" charset="0"/>
          <a:ea typeface="黑体" charset="-122"/>
        </a:defRPr>
      </a:lvl2pPr>
      <a:lvl3pPr marL="857250" indent="-171450" algn="l" eaLnBrk="1" fontAlgn="base" latinLnBrk="1" hangingPunct="1">
        <a:lnSpc>
          <a:spcPct val="90000"/>
        </a:lnSpc>
        <a:spcBef>
          <a:spcPts val="375"/>
        </a:spcBef>
        <a:spcAft>
          <a:spcPct val="0"/>
        </a:spcAft>
        <a:buSzPct val="100000"/>
        <a:buFont typeface="Arial" pitchFamily="34" charset="0"/>
        <a:buChar char="•"/>
        <a:defRPr sz="1800">
          <a:solidFill>
            <a:schemeClr val="dk1"/>
          </a:solidFill>
          <a:latin typeface="Arial" pitchFamily="34" charset="0"/>
          <a:ea typeface="黑体" charset="-122"/>
        </a:defRPr>
      </a:lvl3pPr>
      <a:lvl4pPr marL="1200150" indent="-171450" algn="l" eaLnBrk="1" fontAlgn="base" latinLnBrk="1" hangingPunct="1">
        <a:lnSpc>
          <a:spcPct val="90000"/>
        </a:lnSpc>
        <a:spcBef>
          <a:spcPts val="375"/>
        </a:spcBef>
        <a:spcAft>
          <a:spcPct val="0"/>
        </a:spcAft>
        <a:buSzPct val="100000"/>
        <a:buFont typeface="Arial" pitchFamily="34" charset="0"/>
        <a:buChar char="•"/>
        <a:defRPr sz="1800">
          <a:solidFill>
            <a:schemeClr val="dk1"/>
          </a:solidFill>
          <a:latin typeface="Arial" pitchFamily="34" charset="0"/>
          <a:ea typeface="黑体" charset="-122"/>
        </a:defRPr>
      </a:lvl4pPr>
      <a:lvl5pPr marL="1543050" indent="-171450" algn="l" eaLnBrk="1" fontAlgn="base" latinLnBrk="1" hangingPunct="1">
        <a:lnSpc>
          <a:spcPct val="90000"/>
        </a:lnSpc>
        <a:spcBef>
          <a:spcPts val="375"/>
        </a:spcBef>
        <a:spcAft>
          <a:spcPct val="0"/>
        </a:spcAft>
        <a:buSzPct val="100000"/>
        <a:buFont typeface="Arial" pitchFamily="34" charset="0"/>
        <a:buChar char="•"/>
        <a:defRPr sz="1800">
          <a:solidFill>
            <a:schemeClr val="dk1"/>
          </a:solidFill>
          <a:latin typeface="Arial" pitchFamily="34" charset="0"/>
          <a:ea typeface="黑体" charset="-122"/>
        </a:defRPr>
      </a:lvl5pPr>
    </p:bodyStyle>
    <p:other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
        <p:cNvGrpSpPr/>
        <p:nvPr/>
      </p:nvGrpSpPr>
      <p:grpSpPr>
        <a:xfrm>
          <a:off x="0" y="0"/>
          <a:ext cx="0" cy="0"/>
          <a:chOff x="0" y="0"/>
          <a:chExt cx="0" cy="0"/>
        </a:xfrm>
      </p:grpSpPr>
      <p:sp>
        <p:nvSpPr>
          <p:cNvPr id="1048588" name="矩形 1048587" hidden="1"/>
          <p:cNvSpPr/>
          <p:nvPr/>
        </p:nvSpPr>
        <p:spPr>
          <a:xfrm>
            <a:off x="0" y="0"/>
            <a:ext cx="0" cy="0"/>
          </a:xfrm>
          <a:prstGeom prst="rect">
            <a:avLst/>
          </a:prstGeom>
          <a:solidFill>
            <a:schemeClr val="accent1"/>
          </a:solidFill>
          <a:ln w="12700" cap="flat" cmpd="sng">
            <a:solidFill>
              <a:srgbClr val="41719C">
                <a:alpha val="100000"/>
              </a:srgbClr>
            </a:solidFill>
            <a:prstDash val="solid"/>
            <a:miter/>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300"/>
          </a:p>
        </p:txBody>
      </p:sp>
      <p:sp>
        <p:nvSpPr>
          <p:cNvPr id="1048589" name="标题占位符 1048588"/>
          <p:cNvSpPr>
            <a:spLocks noGrp="1"/>
          </p:cNvSpPr>
          <p:nvPr>
            <p:ph type="title" idx="4294967295"/>
          </p:nvPr>
        </p:nvSpPr>
        <p:spPr>
          <a:xfrm>
            <a:off x="628650" y="365125"/>
            <a:ext cx="7886700" cy="1325562"/>
          </a:xfrm>
          <a:prstGeom prst="rect">
            <a:avLst/>
          </a:prstGeom>
          <a:noFill/>
          <a:ln>
            <a:noFill/>
          </a:ln>
        </p:spPr>
        <p:txBody>
          <a:bodyPr vert="horz" lIns="91440" tIns="45720" rIns="91440" bIns="45720" anchor="ctr"/>
          <a:lstStyle/>
          <a:p>
            <a:pPr lvl="0"/>
            <a:r>
              <a:rPr lang="zh-CN" altLang="en-US"/>
              <a:t>单击此处编辑母版标题样式</a:t>
            </a:r>
          </a:p>
        </p:txBody>
      </p:sp>
      <p:sp>
        <p:nvSpPr>
          <p:cNvPr id="1048590" name="文本占位符 1048589"/>
          <p:cNvSpPr>
            <a:spLocks noGrp="1"/>
          </p:cNvSpPr>
          <p:nvPr>
            <p:ph type="body" idx="4294967295"/>
          </p:nvPr>
        </p:nvSpPr>
        <p:spPr>
          <a:xfrm>
            <a:off x="628650" y="1825625"/>
            <a:ext cx="7886700" cy="4351337"/>
          </a:xfrm>
          <a:prstGeom prst="rect">
            <a:avLst/>
          </a:prstGeom>
          <a:noFill/>
          <a:ln>
            <a:noFill/>
          </a:ln>
        </p:spPr>
        <p:txBody>
          <a:bodyPr vert="horz" lIns="91440" tIns="45720" rIns="91440" bIns="45720" anchor="t"/>
          <a:lstStyle/>
          <a:p>
            <a:pPr lvl="0" indent="-342900"/>
            <a:r>
              <a:rPr lang="zh-CN" altLang="en-US"/>
              <a:t>编辑文本</a:t>
            </a:r>
          </a:p>
          <a:p>
            <a:pPr lvl="1" indent="0"/>
            <a:r>
              <a:rPr lang="zh-CN" altLang="en-US"/>
              <a:t>第二级</a:t>
            </a:r>
          </a:p>
          <a:p>
            <a:pPr lvl="2" indent="342900"/>
            <a:r>
              <a:rPr lang="zh-CN" altLang="en-US"/>
              <a:t>第三级</a:t>
            </a:r>
          </a:p>
          <a:p>
            <a:pPr lvl="3" indent="685800"/>
            <a:r>
              <a:rPr lang="zh-CN" altLang="en-US"/>
              <a:t>第四级</a:t>
            </a:r>
          </a:p>
          <a:p>
            <a:pPr lvl="4" indent="1028700"/>
            <a:r>
              <a:rPr lang="zh-CN" altLang="en-US"/>
              <a:t>第五级</a:t>
            </a:r>
          </a:p>
        </p:txBody>
      </p:sp>
      <p:sp>
        <p:nvSpPr>
          <p:cNvPr id="1048591" name="日期占位符 1048590"/>
          <p:cNvSpPr>
            <a:spLocks noGrp="1"/>
          </p:cNvSpPr>
          <p:nvPr>
            <p:ph type="dt" sz="half" idx="4294967295"/>
          </p:nvPr>
        </p:nvSpPr>
        <p:spPr>
          <a:xfrm>
            <a:off x="6286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fld id="{566ABCEB-ACFC-4714-9973-3DA970169C29}" type="datetime1">
              <a:rPr lang="zh-CN" altLang="en-US" sz="1200">
                <a:solidFill>
                  <a:srgbClr val="898989"/>
                </a:solidFill>
              </a:rPr>
              <a:pPr lvl="0" indent="-342900"/>
              <a:t>2019/12/16</a:t>
            </a:fld>
            <a:endParaRPr lang="zh-CN" altLang="en-US" sz="1200">
              <a:solidFill>
                <a:srgbClr val="898989"/>
              </a:solidFill>
            </a:endParaRPr>
          </a:p>
        </p:txBody>
      </p:sp>
      <p:sp>
        <p:nvSpPr>
          <p:cNvPr id="1048592" name="页脚占位符 1048591"/>
          <p:cNvSpPr>
            <a:spLocks noGrp="1"/>
          </p:cNvSpPr>
          <p:nvPr>
            <p:ph type="ftr" sz="quarter" idx="4294967295"/>
          </p:nvPr>
        </p:nvSpPr>
        <p:spPr>
          <a:xfrm>
            <a:off x="3028950" y="6356350"/>
            <a:ext cx="30861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200">
              <a:solidFill>
                <a:srgbClr val="898989"/>
              </a:solidFill>
            </a:endParaRPr>
          </a:p>
        </p:txBody>
      </p:sp>
      <p:sp>
        <p:nvSpPr>
          <p:cNvPr id="1048593" name="灯片编号占位符 1048592"/>
          <p:cNvSpPr>
            <a:spLocks noGrp="1"/>
          </p:cNvSpPr>
          <p:nvPr>
            <p:ph type="sldNum" sz="quarter" idx="4294967295"/>
          </p:nvPr>
        </p:nvSpPr>
        <p:spPr>
          <a:xfrm>
            <a:off x="64579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r"/>
            <a:fld id="{566ABCEB-ACFC-4714-9973-3DA970169C29}" type="slidenum">
              <a:rPr lang="zh-CN" altLang="en-US" sz="1200">
                <a:solidFill>
                  <a:srgbClr val="898989"/>
                </a:solidFill>
              </a:rPr>
              <a:pPr lvl="0" indent="-342900" algn="r"/>
              <a:t>‹#›</a:t>
            </a:fld>
            <a:endParaRPr lang="zh-CN" altLang="en-US" sz="1200">
              <a:solidFill>
                <a:srgbClr val="898989"/>
              </a:solidFill>
            </a:endParaRPr>
          </a:p>
        </p:txBody>
      </p:sp>
    </p:spTree>
  </p:cSld>
  <p:clrMap bg1="lt1" tx1="dk1" bg2="dk2" tx2="lt2" accent1="accent1" accent2="accent2" accent3="accent3" accent4="accent4" accent5="accent5" accent6="accent6" hlink="hlink" folHlink="folHlink"/>
  <p:sldLayoutIdLst>
    <p:sldLayoutId id="2147483941" r:id="rId1"/>
    <p:sldLayoutId id="2147483942" r:id="rId2"/>
    <p:sldLayoutId id="2147483943" r:id="rId3"/>
    <p:sldLayoutId id="2147483944" r:id="rId4"/>
    <p:sldLayoutId id="2147483945" r:id="rId5"/>
    <p:sldLayoutId id="2147483946" r:id="rId6"/>
    <p:sldLayoutId id="2147483947" r:id="rId7"/>
    <p:sldLayoutId id="2147484025" r:id="rId8"/>
    <p:sldLayoutId id="2147484026" r:id="rId9"/>
    <p:sldLayoutId id="2147484027" r:id="rId10"/>
    <p:sldLayoutId id="2147484028" r:id="rId11"/>
  </p:sldLayoutIdLst>
  <p:hf sldNum="0" ftr="0" dt="0"/>
  <p:txStyles>
    <p:titleStyle>
      <a:lvl1pPr marL="0" indent="0" algn="l" eaLnBrk="1" fontAlgn="base" latinLnBrk="1" hangingPunct="1">
        <a:lnSpc>
          <a:spcPct val="90000"/>
        </a:lnSpc>
        <a:spcBef>
          <a:spcPct val="0"/>
        </a:spcBef>
        <a:spcAft>
          <a:spcPct val="0"/>
        </a:spcAft>
        <a:buFontTx/>
        <a:buNone/>
        <a:defRPr sz="3600">
          <a:solidFill>
            <a:schemeClr val="dk1"/>
          </a:solidFill>
          <a:latin typeface="Arial" pitchFamily="34" charset="0"/>
          <a:ea typeface="黑体" charset="-122"/>
        </a:defRPr>
      </a:lvl1pPr>
    </p:titleStyle>
    <p:bodyStyle>
      <a:lvl1pPr marL="171450" indent="-171450" algn="l" eaLnBrk="1" fontAlgn="base" latinLnBrk="1" hangingPunct="1">
        <a:lnSpc>
          <a:spcPct val="90000"/>
        </a:lnSpc>
        <a:spcBef>
          <a:spcPts val="750"/>
        </a:spcBef>
        <a:spcAft>
          <a:spcPct val="0"/>
        </a:spcAft>
        <a:buSzPct val="100000"/>
        <a:buFont typeface="Arial" pitchFamily="34" charset="0"/>
        <a:buChar char="•"/>
        <a:defRPr sz="2400">
          <a:solidFill>
            <a:schemeClr val="dk1"/>
          </a:solidFill>
          <a:latin typeface="Arial" pitchFamily="34" charset="0"/>
          <a:ea typeface="黑体" charset="-122"/>
        </a:defRPr>
      </a:lvl1pPr>
      <a:lvl2pPr marL="514350" indent="-171450" algn="l" eaLnBrk="1" fontAlgn="base" latinLnBrk="1" hangingPunct="1">
        <a:lnSpc>
          <a:spcPct val="90000"/>
        </a:lnSpc>
        <a:spcBef>
          <a:spcPts val="375"/>
        </a:spcBef>
        <a:spcAft>
          <a:spcPct val="0"/>
        </a:spcAft>
        <a:buSzPct val="100000"/>
        <a:buFont typeface="Arial" pitchFamily="34" charset="0"/>
        <a:buChar char="•"/>
        <a:defRPr sz="2000">
          <a:solidFill>
            <a:schemeClr val="dk1"/>
          </a:solidFill>
          <a:latin typeface="Arial" pitchFamily="34" charset="0"/>
          <a:ea typeface="黑体" charset="-122"/>
        </a:defRPr>
      </a:lvl2pPr>
      <a:lvl3pPr marL="857250" indent="-171450" algn="l" eaLnBrk="1" fontAlgn="base" latinLnBrk="1" hangingPunct="1">
        <a:lnSpc>
          <a:spcPct val="90000"/>
        </a:lnSpc>
        <a:spcBef>
          <a:spcPts val="375"/>
        </a:spcBef>
        <a:spcAft>
          <a:spcPct val="0"/>
        </a:spcAft>
        <a:buSzPct val="100000"/>
        <a:buFont typeface="Arial" pitchFamily="34" charset="0"/>
        <a:buChar char="•"/>
        <a:defRPr sz="1800">
          <a:solidFill>
            <a:schemeClr val="dk1"/>
          </a:solidFill>
          <a:latin typeface="Arial" pitchFamily="34" charset="0"/>
          <a:ea typeface="黑体" charset="-122"/>
        </a:defRPr>
      </a:lvl3pPr>
      <a:lvl4pPr marL="1200150" indent="-171450" algn="l" eaLnBrk="1" fontAlgn="base" latinLnBrk="1" hangingPunct="1">
        <a:lnSpc>
          <a:spcPct val="90000"/>
        </a:lnSpc>
        <a:spcBef>
          <a:spcPts val="375"/>
        </a:spcBef>
        <a:spcAft>
          <a:spcPct val="0"/>
        </a:spcAft>
        <a:buSzPct val="100000"/>
        <a:buFont typeface="Arial" pitchFamily="34" charset="0"/>
        <a:buChar char="•"/>
        <a:defRPr sz="1800">
          <a:solidFill>
            <a:schemeClr val="dk1"/>
          </a:solidFill>
          <a:latin typeface="Arial" pitchFamily="34" charset="0"/>
          <a:ea typeface="黑体" charset="-122"/>
        </a:defRPr>
      </a:lvl4pPr>
      <a:lvl5pPr marL="1543050" indent="-171450" algn="l" eaLnBrk="1" fontAlgn="base" latinLnBrk="1" hangingPunct="1">
        <a:lnSpc>
          <a:spcPct val="90000"/>
        </a:lnSpc>
        <a:spcBef>
          <a:spcPts val="375"/>
        </a:spcBef>
        <a:spcAft>
          <a:spcPct val="0"/>
        </a:spcAft>
        <a:buSzPct val="100000"/>
        <a:buFont typeface="Arial" pitchFamily="34" charset="0"/>
        <a:buChar char="•"/>
        <a:defRPr sz="1800">
          <a:solidFill>
            <a:schemeClr val="dk1"/>
          </a:solidFill>
          <a:latin typeface="Arial" pitchFamily="34" charset="0"/>
          <a:ea typeface="黑体" charset="-122"/>
        </a:defRPr>
      </a:lvl5pPr>
    </p:bodyStyle>
    <p:other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rgbClr val="F5F4F9"/>
        </a:solidFill>
        <a:effectLst/>
      </p:bgPr>
    </p:bg>
    <p:spTree>
      <p:nvGrpSpPr>
        <p:cNvPr id="1" name=""/>
        <p:cNvGrpSpPr/>
        <p:nvPr/>
      </p:nvGrpSpPr>
      <p:grpSpPr>
        <a:xfrm>
          <a:off x="0" y="0"/>
          <a:ext cx="0" cy="0"/>
          <a:chOff x="0" y="0"/>
          <a:chExt cx="0" cy="0"/>
        </a:xfrm>
      </p:grpSpPr>
      <p:sp>
        <p:nvSpPr>
          <p:cNvPr id="1048945" name="矩形 1048944" hidden="1"/>
          <p:cNvSpPr/>
          <p:nvPr/>
        </p:nvSpPr>
        <p:spPr>
          <a:xfrm>
            <a:off x="0" y="0"/>
            <a:ext cx="0" cy="0"/>
          </a:xfrm>
          <a:prstGeom prst="rect">
            <a:avLst/>
          </a:prstGeom>
          <a:solidFill>
            <a:schemeClr val="accent1"/>
          </a:solidFill>
          <a:ln w="12700" cap="flat" cmpd="sng">
            <a:solidFill>
              <a:srgbClr val="41719C">
                <a:alpha val="100000"/>
              </a:srgbClr>
            </a:solidFill>
            <a:prstDash val="solid"/>
            <a:miter/>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300"/>
          </a:p>
        </p:txBody>
      </p:sp>
      <p:sp>
        <p:nvSpPr>
          <p:cNvPr id="1048946" name="矩形 1048945"/>
          <p:cNvSpPr/>
          <p:nvPr/>
        </p:nvSpPr>
        <p:spPr>
          <a:xfrm>
            <a:off x="0" y="1322387"/>
            <a:ext cx="9144000" cy="4213225"/>
          </a:xfrm>
          <a:prstGeom prst="rect">
            <a:avLst/>
          </a:prstGeom>
          <a:solidFill>
            <a:schemeClr val="accent1"/>
          </a:solid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nSpc>
                <a:spcPct val="125000"/>
              </a:lnSpc>
              <a:spcBef>
                <a:spcPts val="900"/>
              </a:spcBef>
            </a:pPr>
            <a:endParaRPr lang="zh-CN" altLang="en-US" b="1">
              <a:solidFill>
                <a:schemeClr val="lt1"/>
              </a:solidFill>
              <a:latin typeface="微软雅黑" charset="-122"/>
              <a:ea typeface="微软雅黑" charset="-122"/>
            </a:endParaRPr>
          </a:p>
        </p:txBody>
      </p:sp>
      <p:grpSp>
        <p:nvGrpSpPr>
          <p:cNvPr id="315" name="组合 314"/>
          <p:cNvGrpSpPr/>
          <p:nvPr/>
        </p:nvGrpSpPr>
        <p:grpSpPr>
          <a:xfrm>
            <a:off x="249237" y="3222625"/>
            <a:ext cx="449262" cy="450850"/>
            <a:chOff x="249705" y="3242545"/>
            <a:chExt cx="449489" cy="449489"/>
          </a:xfrm>
        </p:grpSpPr>
        <p:sp>
          <p:nvSpPr>
            <p:cNvPr id="1048947" name="椭圆 1048946"/>
            <p:cNvSpPr/>
            <p:nvPr/>
          </p:nvSpPr>
          <p:spPr>
            <a:xfrm>
              <a:off x="249705" y="3242545"/>
              <a:ext cx="449489" cy="449489"/>
            </a:xfrm>
            <a:prstGeom prst="ellipse">
              <a:avLst/>
            </a:prstGeom>
            <a:solidFill>
              <a:schemeClr val="lt1"/>
            </a:solid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a:p>
          </p:txBody>
        </p:sp>
        <p:sp>
          <p:nvSpPr>
            <p:cNvPr id="1048948" name="等腰三角形 1048947"/>
            <p:cNvSpPr/>
            <p:nvPr/>
          </p:nvSpPr>
          <p:spPr>
            <a:xfrm rot="16200000">
              <a:off x="345358" y="3384746"/>
              <a:ext cx="191501" cy="165087"/>
            </a:xfrm>
            <a:prstGeom prst="triangle">
              <a:avLst>
                <a:gd name="adj" fmla="val 50000"/>
              </a:avLst>
            </a:prstGeom>
            <a:solidFill>
              <a:srgbClr val="00B0F0"/>
            </a:solidFill>
            <a:ln w="12700" cap="flat" cmpd="sng">
              <a:solidFill>
                <a:srgbClr val="00B0F0">
                  <a:alpha val="100000"/>
                </a:srgbClr>
              </a:solidFill>
              <a:prstDash val="solid"/>
              <a:miter/>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a:p>
          </p:txBody>
        </p:sp>
      </p:grpSp>
      <p:grpSp>
        <p:nvGrpSpPr>
          <p:cNvPr id="316" name="组合 315"/>
          <p:cNvGrpSpPr/>
          <p:nvPr/>
        </p:nvGrpSpPr>
        <p:grpSpPr>
          <a:xfrm flipH="1">
            <a:off x="8445500" y="3184525"/>
            <a:ext cx="449262" cy="450850"/>
            <a:chOff x="249705" y="3242545"/>
            <a:chExt cx="449489" cy="449489"/>
          </a:xfrm>
        </p:grpSpPr>
        <p:sp>
          <p:nvSpPr>
            <p:cNvPr id="1048949" name="椭圆 1048948"/>
            <p:cNvSpPr/>
            <p:nvPr/>
          </p:nvSpPr>
          <p:spPr>
            <a:xfrm>
              <a:off x="249705" y="3242545"/>
              <a:ext cx="449489" cy="449489"/>
            </a:xfrm>
            <a:prstGeom prst="ellipse">
              <a:avLst/>
            </a:prstGeom>
            <a:solidFill>
              <a:schemeClr val="lt1"/>
            </a:solid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a:p>
          </p:txBody>
        </p:sp>
        <p:sp>
          <p:nvSpPr>
            <p:cNvPr id="1048950" name="等腰三角形 1048949"/>
            <p:cNvSpPr/>
            <p:nvPr/>
          </p:nvSpPr>
          <p:spPr>
            <a:xfrm rot="16200000">
              <a:off x="345358" y="3384746"/>
              <a:ext cx="191501" cy="165087"/>
            </a:xfrm>
            <a:prstGeom prst="triangle">
              <a:avLst>
                <a:gd name="adj" fmla="val 50000"/>
              </a:avLst>
            </a:prstGeom>
            <a:solidFill>
              <a:srgbClr val="00B0F0"/>
            </a:solidFill>
            <a:ln w="12700" cap="flat" cmpd="sng">
              <a:solidFill>
                <a:srgbClr val="00B0F0">
                  <a:alpha val="100000"/>
                </a:srgbClr>
              </a:solidFill>
              <a:prstDash val="solid"/>
              <a:miter/>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a:p>
          </p:txBody>
        </p:sp>
      </p:grpSp>
      <p:sp>
        <p:nvSpPr>
          <p:cNvPr id="1048951" name="标题占位符 1048950"/>
          <p:cNvSpPr>
            <a:spLocks noGrp="1"/>
          </p:cNvSpPr>
          <p:nvPr>
            <p:ph type="title" idx="4294967295"/>
          </p:nvPr>
        </p:nvSpPr>
        <p:spPr>
          <a:xfrm>
            <a:off x="628650" y="365125"/>
            <a:ext cx="7886700" cy="1325562"/>
          </a:xfrm>
          <a:prstGeom prst="rect">
            <a:avLst/>
          </a:prstGeom>
          <a:noFill/>
          <a:ln>
            <a:noFill/>
          </a:ln>
        </p:spPr>
        <p:txBody>
          <a:bodyPr vert="horz" lIns="91440" tIns="45720" rIns="91440" bIns="45720" anchor="ctr"/>
          <a:lstStyle/>
          <a:p>
            <a:pPr lvl="0"/>
            <a:r>
              <a:rPr lang="zh-CN" altLang="en-US"/>
              <a:t>单击此处编辑母版标题样式</a:t>
            </a:r>
          </a:p>
        </p:txBody>
      </p:sp>
      <p:sp>
        <p:nvSpPr>
          <p:cNvPr id="1048952" name="文本占位符 1048951"/>
          <p:cNvSpPr>
            <a:spLocks noGrp="1"/>
          </p:cNvSpPr>
          <p:nvPr>
            <p:ph type="body" idx="4294967295"/>
          </p:nvPr>
        </p:nvSpPr>
        <p:spPr>
          <a:xfrm>
            <a:off x="628650" y="1825625"/>
            <a:ext cx="7886700" cy="4351337"/>
          </a:xfrm>
          <a:prstGeom prst="rect">
            <a:avLst/>
          </a:prstGeom>
          <a:noFill/>
          <a:ln>
            <a:noFill/>
          </a:ln>
        </p:spPr>
        <p:txBody>
          <a:bodyPr vert="horz" lIns="91440" tIns="45720" rIns="91440" bIns="45720" anchor="t"/>
          <a:lstStyle/>
          <a:p>
            <a:pPr lvl="0" indent="-342900"/>
            <a:r>
              <a:rPr lang="zh-CN" altLang="en-US"/>
              <a:t>编辑文本</a:t>
            </a:r>
          </a:p>
          <a:p>
            <a:pPr lvl="1" indent="0"/>
            <a:r>
              <a:rPr lang="zh-CN" altLang="en-US"/>
              <a:t>第二级</a:t>
            </a:r>
          </a:p>
          <a:p>
            <a:pPr lvl="2" indent="342900"/>
            <a:r>
              <a:rPr lang="zh-CN" altLang="en-US"/>
              <a:t>第三级</a:t>
            </a:r>
          </a:p>
          <a:p>
            <a:pPr lvl="3" indent="685800"/>
            <a:r>
              <a:rPr lang="zh-CN" altLang="en-US"/>
              <a:t>第四级</a:t>
            </a:r>
          </a:p>
          <a:p>
            <a:pPr lvl="4" indent="1028700"/>
            <a:r>
              <a:rPr lang="zh-CN" altLang="en-US"/>
              <a:t>第五级</a:t>
            </a:r>
          </a:p>
        </p:txBody>
      </p:sp>
      <p:sp>
        <p:nvSpPr>
          <p:cNvPr id="1048953" name="日期占位符 1048952"/>
          <p:cNvSpPr>
            <a:spLocks noGrp="1"/>
          </p:cNvSpPr>
          <p:nvPr>
            <p:ph type="dt" sz="half" idx="4294967295"/>
          </p:nvPr>
        </p:nvSpPr>
        <p:spPr>
          <a:xfrm>
            <a:off x="6286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fld id="{566ABCEB-ACFC-4714-9973-3DA970169C29}" type="datetime1">
              <a:rPr lang="zh-CN" altLang="en-US" sz="1200">
                <a:solidFill>
                  <a:srgbClr val="898989"/>
                </a:solidFill>
              </a:rPr>
              <a:pPr lvl="0" indent="-342900"/>
              <a:t>2019/12/16</a:t>
            </a:fld>
            <a:endParaRPr lang="zh-CN" altLang="en-US" sz="1200">
              <a:solidFill>
                <a:srgbClr val="898989"/>
              </a:solidFill>
            </a:endParaRPr>
          </a:p>
        </p:txBody>
      </p:sp>
      <p:sp>
        <p:nvSpPr>
          <p:cNvPr id="1048954" name="页脚占位符 1048953"/>
          <p:cNvSpPr>
            <a:spLocks noGrp="1"/>
          </p:cNvSpPr>
          <p:nvPr>
            <p:ph type="ftr" sz="quarter" idx="4294967295"/>
          </p:nvPr>
        </p:nvSpPr>
        <p:spPr>
          <a:xfrm>
            <a:off x="3028950" y="6356350"/>
            <a:ext cx="30861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200">
              <a:solidFill>
                <a:srgbClr val="898989"/>
              </a:solidFill>
            </a:endParaRPr>
          </a:p>
        </p:txBody>
      </p:sp>
      <p:sp>
        <p:nvSpPr>
          <p:cNvPr id="1048955" name="灯片编号占位符 1048954"/>
          <p:cNvSpPr>
            <a:spLocks noGrp="1"/>
          </p:cNvSpPr>
          <p:nvPr>
            <p:ph type="sldNum" sz="quarter" idx="4294967295"/>
          </p:nvPr>
        </p:nvSpPr>
        <p:spPr>
          <a:xfrm>
            <a:off x="64579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r"/>
            <a:fld id="{566ABCEB-ACFC-4714-9973-3DA970169C29}" type="slidenum">
              <a:rPr lang="zh-CN" altLang="en-US" sz="1200">
                <a:solidFill>
                  <a:srgbClr val="898989"/>
                </a:solidFill>
              </a:rPr>
              <a:pPr lvl="0" indent="-342900" algn="r"/>
              <a:t>‹#›</a:t>
            </a:fld>
            <a:endParaRPr lang="zh-CN" altLang="en-US" sz="1200">
              <a:solidFill>
                <a:srgbClr val="898989"/>
              </a:solidFill>
            </a:endParaRPr>
          </a:p>
        </p:txBody>
      </p:sp>
    </p:spTree>
  </p:cSld>
  <p:clrMap bg1="lt1" tx1="dk1" bg2="dk2" tx2="lt2" accent1="accent1" accent2="accent2" accent3="accent3" accent4="accent4" accent5="accent5" accent6="accent6" hlink="hlink" folHlink="folHlink"/>
  <p:sldLayoutIdLst>
    <p:sldLayoutId id="2147484040" r:id="rId1"/>
    <p:sldLayoutId id="2147484041" r:id="rId2"/>
    <p:sldLayoutId id="2147484042" r:id="rId3"/>
    <p:sldLayoutId id="2147484043" r:id="rId4"/>
    <p:sldLayoutId id="2147484044" r:id="rId5"/>
    <p:sldLayoutId id="2147484045" r:id="rId6"/>
    <p:sldLayoutId id="2147484046" r:id="rId7"/>
    <p:sldLayoutId id="2147484047" r:id="rId8"/>
    <p:sldLayoutId id="2147484048" r:id="rId9"/>
    <p:sldLayoutId id="2147484049" r:id="rId10"/>
    <p:sldLayoutId id="2147484050" r:id="rId11"/>
  </p:sldLayoutIdLst>
  <p:hf sldNum="0" ftr="0" dt="0"/>
  <p:txStyles>
    <p:titleStyle>
      <a:lvl1pPr marL="0" indent="0" algn="l" eaLnBrk="1" fontAlgn="base" latinLnBrk="1" hangingPunct="1">
        <a:lnSpc>
          <a:spcPct val="90000"/>
        </a:lnSpc>
        <a:spcBef>
          <a:spcPct val="0"/>
        </a:spcBef>
        <a:spcAft>
          <a:spcPct val="0"/>
        </a:spcAft>
        <a:buFontTx/>
        <a:buNone/>
        <a:defRPr sz="3600">
          <a:solidFill>
            <a:schemeClr val="dk1"/>
          </a:solidFill>
          <a:latin typeface="Arial" pitchFamily="34" charset="0"/>
          <a:ea typeface="黑体" charset="-122"/>
        </a:defRPr>
      </a:lvl1pPr>
    </p:titleStyle>
    <p:bodyStyle>
      <a:lvl1pPr marL="171450" indent="-171450" algn="l" eaLnBrk="1" fontAlgn="base" latinLnBrk="1" hangingPunct="1">
        <a:lnSpc>
          <a:spcPct val="90000"/>
        </a:lnSpc>
        <a:spcBef>
          <a:spcPts val="750"/>
        </a:spcBef>
        <a:spcAft>
          <a:spcPct val="0"/>
        </a:spcAft>
        <a:buSzPct val="100000"/>
        <a:buFont typeface="Arial" pitchFamily="34" charset="0"/>
        <a:buChar char="•"/>
        <a:defRPr sz="2400">
          <a:solidFill>
            <a:schemeClr val="dk1"/>
          </a:solidFill>
          <a:latin typeface="Arial" pitchFamily="34" charset="0"/>
          <a:ea typeface="黑体" charset="-122"/>
        </a:defRPr>
      </a:lvl1pPr>
      <a:lvl2pPr marL="514350" indent="-171450" algn="l" eaLnBrk="1" fontAlgn="base" latinLnBrk="1" hangingPunct="1">
        <a:lnSpc>
          <a:spcPct val="90000"/>
        </a:lnSpc>
        <a:spcBef>
          <a:spcPts val="375"/>
        </a:spcBef>
        <a:spcAft>
          <a:spcPct val="0"/>
        </a:spcAft>
        <a:buSzPct val="100000"/>
        <a:buFont typeface="Arial" pitchFamily="34" charset="0"/>
        <a:buChar char="•"/>
        <a:defRPr sz="2000">
          <a:solidFill>
            <a:schemeClr val="dk1"/>
          </a:solidFill>
          <a:latin typeface="Arial" pitchFamily="34" charset="0"/>
          <a:ea typeface="黑体" charset="-122"/>
        </a:defRPr>
      </a:lvl2pPr>
      <a:lvl3pPr marL="857250" indent="-171450" algn="l" eaLnBrk="1" fontAlgn="base" latinLnBrk="1" hangingPunct="1">
        <a:lnSpc>
          <a:spcPct val="90000"/>
        </a:lnSpc>
        <a:spcBef>
          <a:spcPts val="375"/>
        </a:spcBef>
        <a:spcAft>
          <a:spcPct val="0"/>
        </a:spcAft>
        <a:buSzPct val="100000"/>
        <a:buFont typeface="Arial" pitchFamily="34" charset="0"/>
        <a:buChar char="•"/>
        <a:defRPr sz="1800">
          <a:solidFill>
            <a:schemeClr val="dk1"/>
          </a:solidFill>
          <a:latin typeface="Arial" pitchFamily="34" charset="0"/>
          <a:ea typeface="黑体" charset="-122"/>
        </a:defRPr>
      </a:lvl3pPr>
      <a:lvl4pPr marL="1200150" indent="-171450" algn="l" eaLnBrk="1" fontAlgn="base" latinLnBrk="1" hangingPunct="1">
        <a:lnSpc>
          <a:spcPct val="90000"/>
        </a:lnSpc>
        <a:spcBef>
          <a:spcPts val="375"/>
        </a:spcBef>
        <a:spcAft>
          <a:spcPct val="0"/>
        </a:spcAft>
        <a:buSzPct val="100000"/>
        <a:buFont typeface="Arial" pitchFamily="34" charset="0"/>
        <a:buChar char="•"/>
        <a:defRPr sz="1800">
          <a:solidFill>
            <a:schemeClr val="dk1"/>
          </a:solidFill>
          <a:latin typeface="Arial" pitchFamily="34" charset="0"/>
          <a:ea typeface="黑体" charset="-122"/>
        </a:defRPr>
      </a:lvl4pPr>
      <a:lvl5pPr marL="1543050" indent="-171450" algn="l" eaLnBrk="1" fontAlgn="base" latinLnBrk="1" hangingPunct="1">
        <a:lnSpc>
          <a:spcPct val="90000"/>
        </a:lnSpc>
        <a:spcBef>
          <a:spcPts val="375"/>
        </a:spcBef>
        <a:spcAft>
          <a:spcPct val="0"/>
        </a:spcAft>
        <a:buSzPct val="100000"/>
        <a:buFont typeface="Arial" pitchFamily="34" charset="0"/>
        <a:buChar char="•"/>
        <a:defRPr sz="1800">
          <a:solidFill>
            <a:schemeClr val="dk1"/>
          </a:solidFill>
          <a:latin typeface="Arial" pitchFamily="34" charset="0"/>
          <a:ea typeface="黑体" charset="-122"/>
        </a:defRPr>
      </a:lvl5pPr>
    </p:bodyStyle>
    <p:other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
        <p:cNvGrpSpPr/>
        <p:nvPr/>
      </p:nvGrpSpPr>
      <p:grpSpPr>
        <a:xfrm>
          <a:off x="0" y="0"/>
          <a:ext cx="0" cy="0"/>
          <a:chOff x="0" y="0"/>
          <a:chExt cx="0" cy="0"/>
        </a:xfrm>
      </p:grpSpPr>
      <p:sp>
        <p:nvSpPr>
          <p:cNvPr id="1049332" name="矩形 1049331" hidden="1"/>
          <p:cNvSpPr/>
          <p:nvPr/>
        </p:nvSpPr>
        <p:spPr>
          <a:xfrm>
            <a:off x="0" y="0"/>
            <a:ext cx="0" cy="0"/>
          </a:xfrm>
          <a:prstGeom prst="rect">
            <a:avLst/>
          </a:prstGeom>
          <a:solidFill>
            <a:schemeClr val="accent1"/>
          </a:solidFill>
          <a:ln w="12700" cap="flat" cmpd="sng">
            <a:solidFill>
              <a:srgbClr val="41719C">
                <a:alpha val="100000"/>
              </a:srgbClr>
            </a:solidFill>
            <a:prstDash val="solid"/>
            <a:miter/>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300"/>
          </a:p>
        </p:txBody>
      </p:sp>
      <p:sp>
        <p:nvSpPr>
          <p:cNvPr id="1049333" name="标题占位符 1049332"/>
          <p:cNvSpPr>
            <a:spLocks noGrp="1"/>
          </p:cNvSpPr>
          <p:nvPr>
            <p:ph type="title" idx="4294967295"/>
          </p:nvPr>
        </p:nvSpPr>
        <p:spPr>
          <a:xfrm>
            <a:off x="628650" y="365125"/>
            <a:ext cx="7886700" cy="1325562"/>
          </a:xfrm>
          <a:prstGeom prst="rect">
            <a:avLst/>
          </a:prstGeom>
          <a:noFill/>
          <a:ln>
            <a:noFill/>
          </a:ln>
        </p:spPr>
        <p:txBody>
          <a:bodyPr vert="horz" lIns="91440" tIns="45720" rIns="91440" bIns="45720" anchor="ctr"/>
          <a:lstStyle/>
          <a:p>
            <a:pPr lvl="0"/>
            <a:r>
              <a:rPr lang="zh-CN" altLang="en-US"/>
              <a:t>单击此处编辑母版标题样式</a:t>
            </a:r>
          </a:p>
        </p:txBody>
      </p:sp>
      <p:sp>
        <p:nvSpPr>
          <p:cNvPr id="1049334" name="文本占位符 1049333"/>
          <p:cNvSpPr>
            <a:spLocks noGrp="1"/>
          </p:cNvSpPr>
          <p:nvPr>
            <p:ph type="body" idx="4294967295"/>
          </p:nvPr>
        </p:nvSpPr>
        <p:spPr>
          <a:xfrm>
            <a:off x="628650" y="1825625"/>
            <a:ext cx="7886700" cy="4351337"/>
          </a:xfrm>
          <a:prstGeom prst="rect">
            <a:avLst/>
          </a:prstGeom>
          <a:noFill/>
          <a:ln>
            <a:noFill/>
          </a:ln>
        </p:spPr>
        <p:txBody>
          <a:bodyPr vert="horz" lIns="91440" tIns="45720" rIns="91440" bIns="45720" anchor="t"/>
          <a:lstStyle/>
          <a:p>
            <a:pPr lvl="0" indent="-342900"/>
            <a:r>
              <a:rPr lang="zh-CN" altLang="en-US"/>
              <a:t>编辑文本</a:t>
            </a:r>
          </a:p>
          <a:p>
            <a:pPr lvl="1" indent="0"/>
            <a:r>
              <a:rPr lang="zh-CN" altLang="en-US"/>
              <a:t>第二级</a:t>
            </a:r>
          </a:p>
          <a:p>
            <a:pPr lvl="2" indent="342900"/>
            <a:r>
              <a:rPr lang="zh-CN" altLang="en-US"/>
              <a:t>第三级</a:t>
            </a:r>
          </a:p>
          <a:p>
            <a:pPr lvl="3" indent="685800"/>
            <a:r>
              <a:rPr lang="zh-CN" altLang="en-US"/>
              <a:t>第四级</a:t>
            </a:r>
          </a:p>
          <a:p>
            <a:pPr lvl="4" indent="1028700"/>
            <a:r>
              <a:rPr lang="zh-CN" altLang="en-US"/>
              <a:t>第五级</a:t>
            </a:r>
          </a:p>
        </p:txBody>
      </p:sp>
      <p:sp>
        <p:nvSpPr>
          <p:cNvPr id="1049335" name="日期占位符 1049334"/>
          <p:cNvSpPr>
            <a:spLocks noGrp="1"/>
          </p:cNvSpPr>
          <p:nvPr>
            <p:ph type="dt" sz="half" idx="4294967295"/>
          </p:nvPr>
        </p:nvSpPr>
        <p:spPr>
          <a:xfrm>
            <a:off x="6286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fld id="{566ABCEB-ACFC-4714-9973-3DA970169C29}" type="datetime1">
              <a:rPr lang="zh-CN" altLang="en-US" sz="1200">
                <a:solidFill>
                  <a:srgbClr val="898989"/>
                </a:solidFill>
              </a:rPr>
              <a:pPr lvl="0" indent="-342900"/>
              <a:t>2019/12/16</a:t>
            </a:fld>
            <a:endParaRPr lang="zh-CN" altLang="en-US" sz="1200">
              <a:solidFill>
                <a:srgbClr val="898989"/>
              </a:solidFill>
            </a:endParaRPr>
          </a:p>
        </p:txBody>
      </p:sp>
      <p:sp>
        <p:nvSpPr>
          <p:cNvPr id="1049336" name="页脚占位符 1049335"/>
          <p:cNvSpPr>
            <a:spLocks noGrp="1"/>
          </p:cNvSpPr>
          <p:nvPr>
            <p:ph type="ftr" sz="quarter" idx="4294967295"/>
          </p:nvPr>
        </p:nvSpPr>
        <p:spPr>
          <a:xfrm>
            <a:off x="3028950" y="6356350"/>
            <a:ext cx="30861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200">
              <a:solidFill>
                <a:srgbClr val="898989"/>
              </a:solidFill>
            </a:endParaRPr>
          </a:p>
        </p:txBody>
      </p:sp>
      <p:sp>
        <p:nvSpPr>
          <p:cNvPr id="1049337" name="灯片编号占位符 1049336"/>
          <p:cNvSpPr>
            <a:spLocks noGrp="1"/>
          </p:cNvSpPr>
          <p:nvPr>
            <p:ph type="sldNum" sz="quarter" idx="4294967295"/>
          </p:nvPr>
        </p:nvSpPr>
        <p:spPr>
          <a:xfrm>
            <a:off x="64579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r"/>
            <a:fld id="{566ABCEB-ACFC-4714-9973-3DA970169C29}" type="slidenum">
              <a:rPr lang="zh-CN" altLang="en-US" sz="1200">
                <a:solidFill>
                  <a:srgbClr val="898989"/>
                </a:solidFill>
              </a:rPr>
              <a:pPr lvl="0" indent="-342900" algn="r"/>
              <a:t>‹#›</a:t>
            </a:fld>
            <a:endParaRPr lang="zh-CN" altLang="en-US" sz="1200">
              <a:solidFill>
                <a:srgbClr val="898989"/>
              </a:solidFill>
            </a:endParaRPr>
          </a:p>
        </p:txBody>
      </p:sp>
    </p:spTree>
  </p:cSld>
  <p:clrMap bg1="lt1" tx1="dk1" bg2="dk2" tx2="lt2" accent1="accent1" accent2="accent2" accent3="accent3" accent4="accent4" accent5="accent5" accent6="accent6" hlink="hlink" folHlink="folHlink"/>
  <p:sldLayoutIdLst>
    <p:sldLayoutId id="2147484165" r:id="rId1"/>
    <p:sldLayoutId id="2147484166" r:id="rId2"/>
    <p:sldLayoutId id="2147484167" r:id="rId3"/>
    <p:sldLayoutId id="2147484168" r:id="rId4"/>
    <p:sldLayoutId id="2147484169" r:id="rId5"/>
    <p:sldLayoutId id="2147484170" r:id="rId6"/>
    <p:sldLayoutId id="2147484171" r:id="rId7"/>
    <p:sldLayoutId id="2147484172" r:id="rId8"/>
    <p:sldLayoutId id="2147484173" r:id="rId9"/>
    <p:sldLayoutId id="2147484174" r:id="rId10"/>
    <p:sldLayoutId id="2147484175" r:id="rId11"/>
  </p:sldLayoutIdLst>
  <p:hf sldNum="0" ftr="0" dt="0"/>
  <p:txStyles>
    <p:titleStyle>
      <a:lvl1pPr marL="0" indent="0" algn="l" eaLnBrk="1" fontAlgn="base" latinLnBrk="1" hangingPunct="1">
        <a:lnSpc>
          <a:spcPct val="90000"/>
        </a:lnSpc>
        <a:spcBef>
          <a:spcPct val="0"/>
        </a:spcBef>
        <a:spcAft>
          <a:spcPct val="0"/>
        </a:spcAft>
        <a:buFontTx/>
        <a:buNone/>
        <a:defRPr sz="3600">
          <a:solidFill>
            <a:schemeClr val="dk1"/>
          </a:solidFill>
          <a:latin typeface="Arial" pitchFamily="34" charset="0"/>
          <a:ea typeface="黑体" charset="-122"/>
        </a:defRPr>
      </a:lvl1pPr>
    </p:titleStyle>
    <p:bodyStyle>
      <a:lvl1pPr marL="171450" indent="-171450" algn="l" eaLnBrk="1" fontAlgn="base" latinLnBrk="1" hangingPunct="1">
        <a:lnSpc>
          <a:spcPct val="90000"/>
        </a:lnSpc>
        <a:spcBef>
          <a:spcPts val="750"/>
        </a:spcBef>
        <a:spcAft>
          <a:spcPct val="0"/>
        </a:spcAft>
        <a:buSzPct val="100000"/>
        <a:buFont typeface="Arial" pitchFamily="34" charset="0"/>
        <a:buChar char="•"/>
        <a:defRPr sz="2400">
          <a:solidFill>
            <a:schemeClr val="dk1"/>
          </a:solidFill>
          <a:latin typeface="Arial" pitchFamily="34" charset="0"/>
          <a:ea typeface="黑体" charset="-122"/>
        </a:defRPr>
      </a:lvl1pPr>
      <a:lvl2pPr marL="514350" indent="-171450" algn="l" eaLnBrk="1" fontAlgn="base" latinLnBrk="1" hangingPunct="1">
        <a:lnSpc>
          <a:spcPct val="90000"/>
        </a:lnSpc>
        <a:spcBef>
          <a:spcPts val="375"/>
        </a:spcBef>
        <a:spcAft>
          <a:spcPct val="0"/>
        </a:spcAft>
        <a:buSzPct val="100000"/>
        <a:buFont typeface="Arial" pitchFamily="34" charset="0"/>
        <a:buChar char="•"/>
        <a:defRPr sz="2000">
          <a:solidFill>
            <a:schemeClr val="dk1"/>
          </a:solidFill>
          <a:latin typeface="Arial" pitchFamily="34" charset="0"/>
          <a:ea typeface="黑体" charset="-122"/>
        </a:defRPr>
      </a:lvl2pPr>
      <a:lvl3pPr marL="857250" indent="-171450" algn="l" eaLnBrk="1" fontAlgn="base" latinLnBrk="1" hangingPunct="1">
        <a:lnSpc>
          <a:spcPct val="90000"/>
        </a:lnSpc>
        <a:spcBef>
          <a:spcPts val="375"/>
        </a:spcBef>
        <a:spcAft>
          <a:spcPct val="0"/>
        </a:spcAft>
        <a:buSzPct val="100000"/>
        <a:buFont typeface="Arial" pitchFamily="34" charset="0"/>
        <a:buChar char="•"/>
        <a:defRPr sz="1800">
          <a:solidFill>
            <a:schemeClr val="dk1"/>
          </a:solidFill>
          <a:latin typeface="Arial" pitchFamily="34" charset="0"/>
          <a:ea typeface="黑体" charset="-122"/>
        </a:defRPr>
      </a:lvl3pPr>
      <a:lvl4pPr marL="1200150" indent="-171450" algn="l" eaLnBrk="1" fontAlgn="base" latinLnBrk="1" hangingPunct="1">
        <a:lnSpc>
          <a:spcPct val="90000"/>
        </a:lnSpc>
        <a:spcBef>
          <a:spcPts val="375"/>
        </a:spcBef>
        <a:spcAft>
          <a:spcPct val="0"/>
        </a:spcAft>
        <a:buSzPct val="100000"/>
        <a:buFont typeface="Arial" pitchFamily="34" charset="0"/>
        <a:buChar char="•"/>
        <a:defRPr sz="1800">
          <a:solidFill>
            <a:schemeClr val="dk1"/>
          </a:solidFill>
          <a:latin typeface="Arial" pitchFamily="34" charset="0"/>
          <a:ea typeface="黑体" charset="-122"/>
        </a:defRPr>
      </a:lvl4pPr>
      <a:lvl5pPr marL="1543050" indent="-171450" algn="l" eaLnBrk="1" fontAlgn="base" latinLnBrk="1" hangingPunct="1">
        <a:lnSpc>
          <a:spcPct val="90000"/>
        </a:lnSpc>
        <a:spcBef>
          <a:spcPts val="375"/>
        </a:spcBef>
        <a:spcAft>
          <a:spcPct val="0"/>
        </a:spcAft>
        <a:buSzPct val="100000"/>
        <a:buFont typeface="Arial" pitchFamily="34" charset="0"/>
        <a:buChar char="•"/>
        <a:defRPr sz="1800">
          <a:solidFill>
            <a:schemeClr val="dk1"/>
          </a:solidFill>
          <a:latin typeface="Arial" pitchFamily="34" charset="0"/>
          <a:ea typeface="黑体" charset="-122"/>
        </a:defRPr>
      </a:lvl5pPr>
    </p:bodyStyle>
    <p:other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
        <p:cNvGrpSpPr/>
        <p:nvPr/>
      </p:nvGrpSpPr>
      <p:grpSpPr>
        <a:xfrm>
          <a:off x="0" y="0"/>
          <a:ext cx="0" cy="0"/>
          <a:chOff x="0" y="0"/>
          <a:chExt cx="0" cy="0"/>
        </a:xfrm>
      </p:grpSpPr>
      <p:sp>
        <p:nvSpPr>
          <p:cNvPr id="1048666" name="矩形 1048665" hidden="1"/>
          <p:cNvSpPr/>
          <p:nvPr/>
        </p:nvSpPr>
        <p:spPr>
          <a:xfrm>
            <a:off x="0" y="0"/>
            <a:ext cx="0" cy="0"/>
          </a:xfrm>
          <a:prstGeom prst="rect">
            <a:avLst/>
          </a:prstGeom>
          <a:solidFill>
            <a:schemeClr val="accent1"/>
          </a:solidFill>
          <a:ln w="12700" cap="flat" cmpd="sng">
            <a:solidFill>
              <a:srgbClr val="41719C">
                <a:alpha val="100000"/>
              </a:srgbClr>
            </a:solidFill>
            <a:prstDash val="solid"/>
            <a:miter/>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300"/>
          </a:p>
        </p:txBody>
      </p:sp>
      <p:sp>
        <p:nvSpPr>
          <p:cNvPr id="1048667" name="标题占位符 1048666"/>
          <p:cNvSpPr>
            <a:spLocks noGrp="1"/>
          </p:cNvSpPr>
          <p:nvPr>
            <p:ph type="title" idx="4294967295"/>
          </p:nvPr>
        </p:nvSpPr>
        <p:spPr>
          <a:xfrm>
            <a:off x="628650" y="365125"/>
            <a:ext cx="7886700" cy="1325562"/>
          </a:xfrm>
          <a:prstGeom prst="rect">
            <a:avLst/>
          </a:prstGeom>
          <a:noFill/>
          <a:ln>
            <a:noFill/>
          </a:ln>
        </p:spPr>
        <p:txBody>
          <a:bodyPr vert="horz" lIns="91440" tIns="45720" rIns="91440" bIns="45720" anchor="ctr"/>
          <a:lstStyle/>
          <a:p>
            <a:pPr lvl="0"/>
            <a:r>
              <a:rPr lang="zh-CN" altLang="en-US"/>
              <a:t>单击此处编辑母版标题样式</a:t>
            </a:r>
          </a:p>
        </p:txBody>
      </p:sp>
      <p:sp>
        <p:nvSpPr>
          <p:cNvPr id="1048668" name="文本占位符 1048667"/>
          <p:cNvSpPr>
            <a:spLocks noGrp="1"/>
          </p:cNvSpPr>
          <p:nvPr>
            <p:ph type="body" idx="4294967295"/>
          </p:nvPr>
        </p:nvSpPr>
        <p:spPr>
          <a:xfrm>
            <a:off x="628650" y="1825625"/>
            <a:ext cx="7886700" cy="4351337"/>
          </a:xfrm>
          <a:prstGeom prst="rect">
            <a:avLst/>
          </a:prstGeom>
          <a:noFill/>
          <a:ln>
            <a:noFill/>
          </a:ln>
        </p:spPr>
        <p:txBody>
          <a:bodyPr vert="horz" lIns="91440" tIns="45720" rIns="91440" bIns="45720" anchor="t"/>
          <a:lstStyle/>
          <a:p>
            <a:pPr lvl="0" indent="-342900"/>
            <a:r>
              <a:rPr lang="zh-CN" altLang="en-US"/>
              <a:t>编辑文本</a:t>
            </a:r>
          </a:p>
          <a:p>
            <a:pPr lvl="1" indent="0"/>
            <a:r>
              <a:rPr lang="zh-CN" altLang="en-US"/>
              <a:t>第二级</a:t>
            </a:r>
          </a:p>
          <a:p>
            <a:pPr lvl="2" indent="342900"/>
            <a:r>
              <a:rPr lang="zh-CN" altLang="en-US"/>
              <a:t>第三级</a:t>
            </a:r>
          </a:p>
          <a:p>
            <a:pPr lvl="3" indent="685800"/>
            <a:r>
              <a:rPr lang="zh-CN" altLang="en-US"/>
              <a:t>第四级</a:t>
            </a:r>
          </a:p>
          <a:p>
            <a:pPr lvl="4" indent="1028700"/>
            <a:r>
              <a:rPr lang="zh-CN" altLang="en-US"/>
              <a:t>第五级</a:t>
            </a:r>
          </a:p>
        </p:txBody>
      </p:sp>
      <p:sp>
        <p:nvSpPr>
          <p:cNvPr id="1048669" name="日期占位符 1048668"/>
          <p:cNvSpPr>
            <a:spLocks noGrp="1"/>
          </p:cNvSpPr>
          <p:nvPr>
            <p:ph type="dt" sz="half" idx="4294967295"/>
          </p:nvPr>
        </p:nvSpPr>
        <p:spPr>
          <a:xfrm>
            <a:off x="6286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fld id="{566ABCEB-ACFC-4714-9973-3DA970169C29}" type="datetime1">
              <a:rPr lang="zh-CN" altLang="en-US" sz="1200">
                <a:solidFill>
                  <a:srgbClr val="898989"/>
                </a:solidFill>
              </a:rPr>
              <a:pPr lvl="0" indent="-342900"/>
              <a:t>2019/12/16</a:t>
            </a:fld>
            <a:endParaRPr lang="zh-CN" altLang="en-US" sz="1200">
              <a:solidFill>
                <a:srgbClr val="898989"/>
              </a:solidFill>
            </a:endParaRPr>
          </a:p>
        </p:txBody>
      </p:sp>
      <p:sp>
        <p:nvSpPr>
          <p:cNvPr id="1048670" name="页脚占位符 1048669"/>
          <p:cNvSpPr>
            <a:spLocks noGrp="1"/>
          </p:cNvSpPr>
          <p:nvPr>
            <p:ph type="ftr" sz="quarter" idx="4294967295"/>
          </p:nvPr>
        </p:nvSpPr>
        <p:spPr>
          <a:xfrm>
            <a:off x="3028950" y="6356350"/>
            <a:ext cx="30861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200">
              <a:solidFill>
                <a:srgbClr val="898989"/>
              </a:solidFill>
            </a:endParaRPr>
          </a:p>
        </p:txBody>
      </p:sp>
      <p:sp>
        <p:nvSpPr>
          <p:cNvPr id="1048671" name="灯片编号占位符 1048670"/>
          <p:cNvSpPr>
            <a:spLocks noGrp="1"/>
          </p:cNvSpPr>
          <p:nvPr>
            <p:ph type="sldNum" sz="quarter" idx="4294967295"/>
          </p:nvPr>
        </p:nvSpPr>
        <p:spPr>
          <a:xfrm>
            <a:off x="64579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r"/>
            <a:fld id="{566ABCEB-ACFC-4714-9973-3DA970169C29}" type="slidenum">
              <a:rPr lang="zh-CN" altLang="en-US" sz="1200">
                <a:solidFill>
                  <a:srgbClr val="898989"/>
                </a:solidFill>
              </a:rPr>
              <a:pPr lvl="0" indent="-342900" algn="r"/>
              <a:t>‹#›</a:t>
            </a:fld>
            <a:endParaRPr lang="zh-CN" altLang="en-US" sz="1200">
              <a:solidFill>
                <a:srgbClr val="898989"/>
              </a:solidFill>
            </a:endParaRPr>
          </a:p>
        </p:txBody>
      </p:sp>
    </p:spTree>
  </p:cSld>
  <p:clrMap bg1="lt1" tx1="dk1" bg2="dk2" tx2="lt2" accent1="accent1" accent2="accent2" accent3="accent3" accent4="accent4" accent5="accent5" accent6="accent6" hlink="hlink" folHlink="folHlink"/>
  <p:sldLayoutIdLst>
    <p:sldLayoutId id="2147483948" r:id="rId1"/>
    <p:sldLayoutId id="2147483949" r:id="rId2"/>
    <p:sldLayoutId id="2147483950" r:id="rId3"/>
    <p:sldLayoutId id="2147483951" r:id="rId4"/>
    <p:sldLayoutId id="2147483952" r:id="rId5"/>
    <p:sldLayoutId id="2147483953" r:id="rId6"/>
    <p:sldLayoutId id="2147483954" r:id="rId7"/>
    <p:sldLayoutId id="2147483955" r:id="rId8"/>
    <p:sldLayoutId id="2147483956" r:id="rId9"/>
    <p:sldLayoutId id="2147483957" r:id="rId10"/>
    <p:sldLayoutId id="2147483958" r:id="rId11"/>
  </p:sldLayoutIdLst>
  <p:hf sldNum="0" ftr="0" dt="0"/>
  <p:txStyles>
    <p:titleStyle>
      <a:lvl1pPr marL="0" indent="0" algn="l" eaLnBrk="1" fontAlgn="base" latinLnBrk="1" hangingPunct="1">
        <a:lnSpc>
          <a:spcPct val="90000"/>
        </a:lnSpc>
        <a:spcBef>
          <a:spcPct val="0"/>
        </a:spcBef>
        <a:spcAft>
          <a:spcPct val="0"/>
        </a:spcAft>
        <a:buFontTx/>
        <a:buNone/>
        <a:defRPr sz="3600">
          <a:solidFill>
            <a:schemeClr val="dk1"/>
          </a:solidFill>
          <a:latin typeface="Arial" pitchFamily="34" charset="0"/>
          <a:ea typeface="黑体" charset="-122"/>
        </a:defRPr>
      </a:lvl1pPr>
    </p:titleStyle>
    <p:bodyStyle>
      <a:lvl1pPr marL="171450" indent="-171450" algn="l" eaLnBrk="1" fontAlgn="base" latinLnBrk="1" hangingPunct="1">
        <a:lnSpc>
          <a:spcPct val="90000"/>
        </a:lnSpc>
        <a:spcBef>
          <a:spcPts val="750"/>
        </a:spcBef>
        <a:spcAft>
          <a:spcPct val="0"/>
        </a:spcAft>
        <a:buSzPct val="100000"/>
        <a:buFont typeface="Arial" pitchFamily="34" charset="0"/>
        <a:buChar char="•"/>
        <a:defRPr sz="2400">
          <a:solidFill>
            <a:schemeClr val="dk1"/>
          </a:solidFill>
          <a:latin typeface="Arial" pitchFamily="34" charset="0"/>
          <a:ea typeface="黑体" charset="-122"/>
        </a:defRPr>
      </a:lvl1pPr>
      <a:lvl2pPr marL="514350" indent="-171450" algn="l" eaLnBrk="1" fontAlgn="base" latinLnBrk="1" hangingPunct="1">
        <a:lnSpc>
          <a:spcPct val="90000"/>
        </a:lnSpc>
        <a:spcBef>
          <a:spcPts val="375"/>
        </a:spcBef>
        <a:spcAft>
          <a:spcPct val="0"/>
        </a:spcAft>
        <a:buSzPct val="100000"/>
        <a:buFont typeface="Arial" pitchFamily="34" charset="0"/>
        <a:buChar char="•"/>
        <a:defRPr sz="2000">
          <a:solidFill>
            <a:schemeClr val="dk1"/>
          </a:solidFill>
          <a:latin typeface="Arial" pitchFamily="34" charset="0"/>
          <a:ea typeface="黑体" charset="-122"/>
        </a:defRPr>
      </a:lvl2pPr>
      <a:lvl3pPr marL="857250" indent="-171450" algn="l" eaLnBrk="1" fontAlgn="base" latinLnBrk="1" hangingPunct="1">
        <a:lnSpc>
          <a:spcPct val="90000"/>
        </a:lnSpc>
        <a:spcBef>
          <a:spcPts val="375"/>
        </a:spcBef>
        <a:spcAft>
          <a:spcPct val="0"/>
        </a:spcAft>
        <a:buSzPct val="100000"/>
        <a:buFont typeface="Arial" pitchFamily="34" charset="0"/>
        <a:buChar char="•"/>
        <a:defRPr sz="1800">
          <a:solidFill>
            <a:schemeClr val="dk1"/>
          </a:solidFill>
          <a:latin typeface="Arial" pitchFamily="34" charset="0"/>
          <a:ea typeface="黑体" charset="-122"/>
        </a:defRPr>
      </a:lvl3pPr>
      <a:lvl4pPr marL="1200150" indent="-171450" algn="l" eaLnBrk="1" fontAlgn="base" latinLnBrk="1" hangingPunct="1">
        <a:lnSpc>
          <a:spcPct val="90000"/>
        </a:lnSpc>
        <a:spcBef>
          <a:spcPts val="375"/>
        </a:spcBef>
        <a:spcAft>
          <a:spcPct val="0"/>
        </a:spcAft>
        <a:buSzPct val="100000"/>
        <a:buFont typeface="Arial" pitchFamily="34" charset="0"/>
        <a:buChar char="•"/>
        <a:defRPr sz="1800">
          <a:solidFill>
            <a:schemeClr val="dk1"/>
          </a:solidFill>
          <a:latin typeface="Arial" pitchFamily="34" charset="0"/>
          <a:ea typeface="黑体" charset="-122"/>
        </a:defRPr>
      </a:lvl4pPr>
      <a:lvl5pPr marL="1543050" indent="-171450" algn="l" eaLnBrk="1" fontAlgn="base" latinLnBrk="1" hangingPunct="1">
        <a:lnSpc>
          <a:spcPct val="90000"/>
        </a:lnSpc>
        <a:spcBef>
          <a:spcPts val="375"/>
        </a:spcBef>
        <a:spcAft>
          <a:spcPct val="0"/>
        </a:spcAft>
        <a:buSzPct val="100000"/>
        <a:buFont typeface="Arial" pitchFamily="34" charset="0"/>
        <a:buChar char="•"/>
        <a:defRPr sz="1800">
          <a:solidFill>
            <a:schemeClr val="dk1"/>
          </a:solidFill>
          <a:latin typeface="Arial" pitchFamily="34" charset="0"/>
          <a:ea typeface="黑体" charset="-122"/>
        </a:defRPr>
      </a:lvl5pPr>
    </p:bodyStyle>
    <p:other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
        <p:cNvGrpSpPr/>
        <p:nvPr/>
      </p:nvGrpSpPr>
      <p:grpSpPr>
        <a:xfrm>
          <a:off x="0" y="0"/>
          <a:ext cx="0" cy="0"/>
          <a:chOff x="0" y="0"/>
          <a:chExt cx="0" cy="0"/>
        </a:xfrm>
      </p:grpSpPr>
      <p:sp>
        <p:nvSpPr>
          <p:cNvPr id="1049173" name="矩形 1049172" hidden="1"/>
          <p:cNvSpPr/>
          <p:nvPr/>
        </p:nvSpPr>
        <p:spPr>
          <a:xfrm>
            <a:off x="0" y="0"/>
            <a:ext cx="0" cy="0"/>
          </a:xfrm>
          <a:prstGeom prst="rect">
            <a:avLst/>
          </a:prstGeom>
          <a:solidFill>
            <a:schemeClr val="accent1"/>
          </a:solidFill>
          <a:ln w="12700" cap="flat" cmpd="sng">
            <a:solidFill>
              <a:srgbClr val="41719C">
                <a:alpha val="100000"/>
              </a:srgbClr>
            </a:solidFill>
            <a:prstDash val="solid"/>
            <a:miter/>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300"/>
          </a:p>
        </p:txBody>
      </p:sp>
      <p:sp>
        <p:nvSpPr>
          <p:cNvPr id="1049174" name="矩形 1049173"/>
          <p:cNvSpPr/>
          <p:nvPr/>
        </p:nvSpPr>
        <p:spPr>
          <a:xfrm>
            <a:off x="0" y="1322387"/>
            <a:ext cx="9144000" cy="4213225"/>
          </a:xfrm>
          <a:prstGeom prst="rect">
            <a:avLst/>
          </a:prstGeom>
          <a:solidFill>
            <a:schemeClr val="accent1"/>
          </a:solid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nSpc>
                <a:spcPct val="125000"/>
              </a:lnSpc>
              <a:spcBef>
                <a:spcPts val="900"/>
              </a:spcBef>
            </a:pPr>
            <a:endParaRPr lang="zh-CN" altLang="en-US" b="1">
              <a:solidFill>
                <a:schemeClr val="lt1"/>
              </a:solidFill>
              <a:latin typeface="微软雅黑" charset="-122"/>
              <a:ea typeface="微软雅黑" charset="-122"/>
            </a:endParaRPr>
          </a:p>
        </p:txBody>
      </p:sp>
      <p:grpSp>
        <p:nvGrpSpPr>
          <p:cNvPr id="480" name="组合 479"/>
          <p:cNvGrpSpPr/>
          <p:nvPr/>
        </p:nvGrpSpPr>
        <p:grpSpPr>
          <a:xfrm>
            <a:off x="249237" y="3222625"/>
            <a:ext cx="449262" cy="450850"/>
            <a:chOff x="249705" y="3242545"/>
            <a:chExt cx="449489" cy="449489"/>
          </a:xfrm>
        </p:grpSpPr>
        <p:sp>
          <p:nvSpPr>
            <p:cNvPr id="1049175" name="椭圆 1049174"/>
            <p:cNvSpPr/>
            <p:nvPr/>
          </p:nvSpPr>
          <p:spPr>
            <a:xfrm>
              <a:off x="249705" y="3242545"/>
              <a:ext cx="449489" cy="449489"/>
            </a:xfrm>
            <a:prstGeom prst="ellipse">
              <a:avLst/>
            </a:prstGeom>
            <a:solidFill>
              <a:schemeClr val="lt1"/>
            </a:solid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a:p>
          </p:txBody>
        </p:sp>
        <p:sp>
          <p:nvSpPr>
            <p:cNvPr id="1049176" name="等腰三角形 1049175"/>
            <p:cNvSpPr/>
            <p:nvPr/>
          </p:nvSpPr>
          <p:spPr>
            <a:xfrm rot="16200000">
              <a:off x="345358" y="3384746"/>
              <a:ext cx="191501" cy="165087"/>
            </a:xfrm>
            <a:prstGeom prst="triangle">
              <a:avLst>
                <a:gd name="adj" fmla="val 50000"/>
              </a:avLst>
            </a:prstGeom>
            <a:solidFill>
              <a:srgbClr val="00B0F0"/>
            </a:solidFill>
            <a:ln w="12700" cap="flat" cmpd="sng">
              <a:solidFill>
                <a:srgbClr val="00B0F0">
                  <a:alpha val="100000"/>
                </a:srgbClr>
              </a:solidFill>
              <a:prstDash val="solid"/>
              <a:miter/>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a:p>
          </p:txBody>
        </p:sp>
      </p:grpSp>
      <p:grpSp>
        <p:nvGrpSpPr>
          <p:cNvPr id="481" name="组合 480"/>
          <p:cNvGrpSpPr/>
          <p:nvPr/>
        </p:nvGrpSpPr>
        <p:grpSpPr>
          <a:xfrm flipH="1">
            <a:off x="8445500" y="3184525"/>
            <a:ext cx="449262" cy="450850"/>
            <a:chOff x="249705" y="3242545"/>
            <a:chExt cx="449489" cy="449489"/>
          </a:xfrm>
        </p:grpSpPr>
        <p:sp>
          <p:nvSpPr>
            <p:cNvPr id="1049177" name="椭圆 1049176"/>
            <p:cNvSpPr/>
            <p:nvPr/>
          </p:nvSpPr>
          <p:spPr>
            <a:xfrm>
              <a:off x="249705" y="3242545"/>
              <a:ext cx="449489" cy="449489"/>
            </a:xfrm>
            <a:prstGeom prst="ellipse">
              <a:avLst/>
            </a:prstGeom>
            <a:solidFill>
              <a:schemeClr val="lt1"/>
            </a:solid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a:p>
          </p:txBody>
        </p:sp>
        <p:sp>
          <p:nvSpPr>
            <p:cNvPr id="1049178" name="等腰三角形 1049177"/>
            <p:cNvSpPr/>
            <p:nvPr/>
          </p:nvSpPr>
          <p:spPr>
            <a:xfrm rot="16200000">
              <a:off x="345358" y="3384746"/>
              <a:ext cx="191501" cy="165087"/>
            </a:xfrm>
            <a:prstGeom prst="triangle">
              <a:avLst>
                <a:gd name="adj" fmla="val 50000"/>
              </a:avLst>
            </a:prstGeom>
            <a:solidFill>
              <a:srgbClr val="00B0F0"/>
            </a:solidFill>
            <a:ln w="12700" cap="flat" cmpd="sng">
              <a:solidFill>
                <a:srgbClr val="00B0F0">
                  <a:alpha val="100000"/>
                </a:srgbClr>
              </a:solidFill>
              <a:prstDash val="solid"/>
              <a:miter/>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a:p>
          </p:txBody>
        </p:sp>
      </p:grpSp>
      <p:sp>
        <p:nvSpPr>
          <p:cNvPr id="1049179" name="标题占位符 1049178"/>
          <p:cNvSpPr>
            <a:spLocks noGrp="1"/>
          </p:cNvSpPr>
          <p:nvPr>
            <p:ph type="title" idx="4294967295"/>
          </p:nvPr>
        </p:nvSpPr>
        <p:spPr>
          <a:xfrm>
            <a:off x="628650" y="365125"/>
            <a:ext cx="7886700" cy="1325562"/>
          </a:xfrm>
          <a:prstGeom prst="rect">
            <a:avLst/>
          </a:prstGeom>
          <a:noFill/>
          <a:ln>
            <a:noFill/>
          </a:ln>
        </p:spPr>
        <p:txBody>
          <a:bodyPr vert="horz" lIns="91440" tIns="45720" rIns="91440" bIns="45720" anchor="ctr"/>
          <a:lstStyle/>
          <a:p>
            <a:pPr lvl="0"/>
            <a:r>
              <a:rPr lang="zh-CN" altLang="en-US"/>
              <a:t>单击此处编辑母版标题样式</a:t>
            </a:r>
          </a:p>
        </p:txBody>
      </p:sp>
      <p:sp>
        <p:nvSpPr>
          <p:cNvPr id="1049180" name="文本占位符 1049179"/>
          <p:cNvSpPr>
            <a:spLocks noGrp="1"/>
          </p:cNvSpPr>
          <p:nvPr>
            <p:ph type="body" idx="4294967295"/>
          </p:nvPr>
        </p:nvSpPr>
        <p:spPr>
          <a:xfrm>
            <a:off x="628650" y="1825625"/>
            <a:ext cx="7886700" cy="4351337"/>
          </a:xfrm>
          <a:prstGeom prst="rect">
            <a:avLst/>
          </a:prstGeom>
          <a:noFill/>
          <a:ln>
            <a:noFill/>
          </a:ln>
        </p:spPr>
        <p:txBody>
          <a:bodyPr vert="horz" lIns="91440" tIns="45720" rIns="91440" bIns="45720" anchor="t"/>
          <a:lstStyle/>
          <a:p>
            <a:pPr lvl="0" indent="-342900"/>
            <a:r>
              <a:rPr lang="zh-CN" altLang="en-US"/>
              <a:t>编辑文本</a:t>
            </a:r>
          </a:p>
          <a:p>
            <a:pPr lvl="1" indent="0"/>
            <a:r>
              <a:rPr lang="zh-CN" altLang="en-US"/>
              <a:t>第二级</a:t>
            </a:r>
          </a:p>
          <a:p>
            <a:pPr lvl="2" indent="342900"/>
            <a:r>
              <a:rPr lang="zh-CN" altLang="en-US"/>
              <a:t>第三级</a:t>
            </a:r>
          </a:p>
          <a:p>
            <a:pPr lvl="3" indent="685800"/>
            <a:r>
              <a:rPr lang="zh-CN" altLang="en-US"/>
              <a:t>第四级</a:t>
            </a:r>
          </a:p>
          <a:p>
            <a:pPr lvl="4" indent="1028700"/>
            <a:r>
              <a:rPr lang="zh-CN" altLang="en-US"/>
              <a:t>第五级</a:t>
            </a:r>
          </a:p>
        </p:txBody>
      </p:sp>
      <p:sp>
        <p:nvSpPr>
          <p:cNvPr id="1049181" name="日期占位符 1049180"/>
          <p:cNvSpPr>
            <a:spLocks noGrp="1"/>
          </p:cNvSpPr>
          <p:nvPr>
            <p:ph type="dt" sz="half" idx="4294967295"/>
          </p:nvPr>
        </p:nvSpPr>
        <p:spPr>
          <a:xfrm>
            <a:off x="6286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fld id="{566ABCEB-ACFC-4714-9973-3DA970169C29}" type="datetime1">
              <a:rPr lang="zh-CN" altLang="en-US" sz="1200">
                <a:solidFill>
                  <a:srgbClr val="898989"/>
                </a:solidFill>
              </a:rPr>
              <a:pPr lvl="0" indent="-342900"/>
              <a:t>2019/12/16</a:t>
            </a:fld>
            <a:endParaRPr lang="zh-CN" altLang="en-US" sz="1200">
              <a:solidFill>
                <a:srgbClr val="898989"/>
              </a:solidFill>
            </a:endParaRPr>
          </a:p>
        </p:txBody>
      </p:sp>
      <p:sp>
        <p:nvSpPr>
          <p:cNvPr id="1049182" name="页脚占位符 1049181"/>
          <p:cNvSpPr>
            <a:spLocks noGrp="1"/>
          </p:cNvSpPr>
          <p:nvPr>
            <p:ph type="ftr" sz="quarter" idx="4294967295"/>
          </p:nvPr>
        </p:nvSpPr>
        <p:spPr>
          <a:xfrm>
            <a:off x="3028950" y="6356350"/>
            <a:ext cx="30861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200">
              <a:solidFill>
                <a:srgbClr val="898989"/>
              </a:solidFill>
            </a:endParaRPr>
          </a:p>
        </p:txBody>
      </p:sp>
      <p:sp>
        <p:nvSpPr>
          <p:cNvPr id="1049183" name="灯片编号占位符 1049182"/>
          <p:cNvSpPr>
            <a:spLocks noGrp="1"/>
          </p:cNvSpPr>
          <p:nvPr>
            <p:ph type="sldNum" sz="quarter" idx="4294967295"/>
          </p:nvPr>
        </p:nvSpPr>
        <p:spPr>
          <a:xfrm>
            <a:off x="64579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r"/>
            <a:fld id="{566ABCEB-ACFC-4714-9973-3DA970169C29}" type="slidenum">
              <a:rPr lang="zh-CN" altLang="en-US" sz="1200">
                <a:solidFill>
                  <a:srgbClr val="898989"/>
                </a:solidFill>
              </a:rPr>
              <a:pPr lvl="0" indent="-342900" algn="r"/>
              <a:t>‹#›</a:t>
            </a:fld>
            <a:endParaRPr lang="zh-CN" altLang="en-US" sz="1200">
              <a:solidFill>
                <a:srgbClr val="898989"/>
              </a:solidFill>
            </a:endParaRPr>
          </a:p>
        </p:txBody>
      </p:sp>
    </p:spTree>
  </p:cSld>
  <p:clrMap bg1="lt1" tx1="dk1" bg2="dk2" tx2="lt2" accent1="accent1" accent2="accent2" accent3="accent3" accent4="accent4" accent5="accent5" accent6="accent6" hlink="hlink" folHlink="folHlink"/>
  <p:sldLayoutIdLst>
    <p:sldLayoutId id="2147484117" r:id="rId1"/>
    <p:sldLayoutId id="2147484118" r:id="rId2"/>
    <p:sldLayoutId id="2147484119" r:id="rId3"/>
    <p:sldLayoutId id="2147484120" r:id="rId4"/>
    <p:sldLayoutId id="2147484121" r:id="rId5"/>
    <p:sldLayoutId id="2147484122" r:id="rId6"/>
    <p:sldLayoutId id="2147484123" r:id="rId7"/>
    <p:sldLayoutId id="2147484124" r:id="rId8"/>
    <p:sldLayoutId id="2147484125" r:id="rId9"/>
    <p:sldLayoutId id="2147484126" r:id="rId10"/>
    <p:sldLayoutId id="2147484127" r:id="rId11"/>
  </p:sldLayoutIdLst>
  <p:hf sldNum="0" ftr="0" dt="0"/>
  <p:txStyles>
    <p:titleStyle>
      <a:lvl1pPr marL="0" indent="0" algn="l" eaLnBrk="1" fontAlgn="base" latinLnBrk="1" hangingPunct="1">
        <a:lnSpc>
          <a:spcPct val="90000"/>
        </a:lnSpc>
        <a:spcBef>
          <a:spcPct val="0"/>
        </a:spcBef>
        <a:spcAft>
          <a:spcPct val="0"/>
        </a:spcAft>
        <a:buFontTx/>
        <a:buNone/>
        <a:defRPr sz="3600">
          <a:solidFill>
            <a:schemeClr val="dk1"/>
          </a:solidFill>
          <a:latin typeface="Arial" pitchFamily="34" charset="0"/>
          <a:ea typeface="黑体" charset="-122"/>
        </a:defRPr>
      </a:lvl1pPr>
    </p:titleStyle>
    <p:bodyStyle>
      <a:lvl1pPr marL="171450" indent="-171450" algn="l" eaLnBrk="1" fontAlgn="base" latinLnBrk="1" hangingPunct="1">
        <a:lnSpc>
          <a:spcPct val="90000"/>
        </a:lnSpc>
        <a:spcBef>
          <a:spcPts val="750"/>
        </a:spcBef>
        <a:spcAft>
          <a:spcPct val="0"/>
        </a:spcAft>
        <a:buSzPct val="100000"/>
        <a:buFont typeface="Arial" pitchFamily="34" charset="0"/>
        <a:buChar char="•"/>
        <a:defRPr sz="2400">
          <a:solidFill>
            <a:schemeClr val="dk1"/>
          </a:solidFill>
          <a:latin typeface="Arial" pitchFamily="34" charset="0"/>
          <a:ea typeface="黑体" charset="-122"/>
        </a:defRPr>
      </a:lvl1pPr>
      <a:lvl2pPr marL="514350" indent="-171450" algn="l" eaLnBrk="1" fontAlgn="base" latinLnBrk="1" hangingPunct="1">
        <a:lnSpc>
          <a:spcPct val="90000"/>
        </a:lnSpc>
        <a:spcBef>
          <a:spcPts val="375"/>
        </a:spcBef>
        <a:spcAft>
          <a:spcPct val="0"/>
        </a:spcAft>
        <a:buSzPct val="100000"/>
        <a:buFont typeface="Arial" pitchFamily="34" charset="0"/>
        <a:buChar char="•"/>
        <a:defRPr sz="2000">
          <a:solidFill>
            <a:schemeClr val="dk1"/>
          </a:solidFill>
          <a:latin typeface="Arial" pitchFamily="34" charset="0"/>
          <a:ea typeface="黑体" charset="-122"/>
        </a:defRPr>
      </a:lvl2pPr>
      <a:lvl3pPr marL="857250" indent="-171450" algn="l" eaLnBrk="1" fontAlgn="base" latinLnBrk="1" hangingPunct="1">
        <a:lnSpc>
          <a:spcPct val="90000"/>
        </a:lnSpc>
        <a:spcBef>
          <a:spcPts val="375"/>
        </a:spcBef>
        <a:spcAft>
          <a:spcPct val="0"/>
        </a:spcAft>
        <a:buSzPct val="100000"/>
        <a:buFont typeface="Arial" pitchFamily="34" charset="0"/>
        <a:buChar char="•"/>
        <a:defRPr sz="1800">
          <a:solidFill>
            <a:schemeClr val="dk1"/>
          </a:solidFill>
          <a:latin typeface="Arial" pitchFamily="34" charset="0"/>
          <a:ea typeface="黑体" charset="-122"/>
        </a:defRPr>
      </a:lvl3pPr>
      <a:lvl4pPr marL="1200150" indent="-171450" algn="l" eaLnBrk="1" fontAlgn="base" latinLnBrk="1" hangingPunct="1">
        <a:lnSpc>
          <a:spcPct val="90000"/>
        </a:lnSpc>
        <a:spcBef>
          <a:spcPts val="375"/>
        </a:spcBef>
        <a:spcAft>
          <a:spcPct val="0"/>
        </a:spcAft>
        <a:buSzPct val="100000"/>
        <a:buFont typeface="Arial" pitchFamily="34" charset="0"/>
        <a:buChar char="•"/>
        <a:defRPr sz="1800">
          <a:solidFill>
            <a:schemeClr val="dk1"/>
          </a:solidFill>
          <a:latin typeface="Arial" pitchFamily="34" charset="0"/>
          <a:ea typeface="黑体" charset="-122"/>
        </a:defRPr>
      </a:lvl4pPr>
      <a:lvl5pPr marL="1543050" indent="-171450" algn="l" eaLnBrk="1" fontAlgn="base" latinLnBrk="1" hangingPunct="1">
        <a:lnSpc>
          <a:spcPct val="90000"/>
        </a:lnSpc>
        <a:spcBef>
          <a:spcPts val="375"/>
        </a:spcBef>
        <a:spcAft>
          <a:spcPct val="0"/>
        </a:spcAft>
        <a:buSzPct val="100000"/>
        <a:buFont typeface="Arial" pitchFamily="34" charset="0"/>
        <a:buChar char="•"/>
        <a:defRPr sz="1800">
          <a:solidFill>
            <a:schemeClr val="dk1"/>
          </a:solidFill>
          <a:latin typeface="Arial" pitchFamily="34" charset="0"/>
          <a:ea typeface="黑体" charset="-122"/>
        </a:defRPr>
      </a:lvl5pPr>
    </p:bodyStyle>
    <p:other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
        <p:cNvGrpSpPr/>
        <p:nvPr/>
      </p:nvGrpSpPr>
      <p:grpSpPr>
        <a:xfrm>
          <a:off x="0" y="0"/>
          <a:ext cx="0" cy="0"/>
          <a:chOff x="0" y="0"/>
          <a:chExt cx="0" cy="0"/>
        </a:xfrm>
      </p:grpSpPr>
      <p:sp>
        <p:nvSpPr>
          <p:cNvPr id="1049209" name="矩形 1049208" hidden="1"/>
          <p:cNvSpPr/>
          <p:nvPr/>
        </p:nvSpPr>
        <p:spPr>
          <a:xfrm>
            <a:off x="0" y="0"/>
            <a:ext cx="0" cy="0"/>
          </a:xfrm>
          <a:prstGeom prst="rect">
            <a:avLst/>
          </a:prstGeom>
          <a:solidFill>
            <a:schemeClr val="accent1"/>
          </a:solidFill>
          <a:ln w="12700" cap="flat" cmpd="sng">
            <a:solidFill>
              <a:srgbClr val="41719C">
                <a:alpha val="100000"/>
              </a:srgbClr>
            </a:solidFill>
            <a:prstDash val="solid"/>
            <a:miter/>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300"/>
          </a:p>
        </p:txBody>
      </p:sp>
      <p:sp>
        <p:nvSpPr>
          <p:cNvPr id="1049210" name="标题占位符 1049209"/>
          <p:cNvSpPr>
            <a:spLocks noGrp="1"/>
          </p:cNvSpPr>
          <p:nvPr>
            <p:ph type="title" idx="4294967295"/>
          </p:nvPr>
        </p:nvSpPr>
        <p:spPr>
          <a:xfrm>
            <a:off x="628650" y="365125"/>
            <a:ext cx="7886700" cy="1325562"/>
          </a:xfrm>
          <a:prstGeom prst="rect">
            <a:avLst/>
          </a:prstGeom>
          <a:noFill/>
          <a:ln>
            <a:noFill/>
          </a:ln>
        </p:spPr>
        <p:txBody>
          <a:bodyPr vert="horz" lIns="91440" tIns="45720" rIns="91440" bIns="45720" anchor="ctr"/>
          <a:lstStyle/>
          <a:p>
            <a:pPr lvl="0"/>
            <a:r>
              <a:rPr lang="zh-CN" altLang="en-US"/>
              <a:t>单击此处编辑母版标题样式</a:t>
            </a:r>
          </a:p>
        </p:txBody>
      </p:sp>
      <p:sp>
        <p:nvSpPr>
          <p:cNvPr id="1049211" name="文本占位符 1049210"/>
          <p:cNvSpPr>
            <a:spLocks noGrp="1"/>
          </p:cNvSpPr>
          <p:nvPr>
            <p:ph type="body" idx="4294967295"/>
          </p:nvPr>
        </p:nvSpPr>
        <p:spPr>
          <a:xfrm>
            <a:off x="628650" y="1825625"/>
            <a:ext cx="7886700" cy="4351337"/>
          </a:xfrm>
          <a:prstGeom prst="rect">
            <a:avLst/>
          </a:prstGeom>
          <a:noFill/>
          <a:ln>
            <a:noFill/>
          </a:ln>
        </p:spPr>
        <p:txBody>
          <a:bodyPr vert="horz" lIns="91440" tIns="45720" rIns="91440" bIns="45720" anchor="t"/>
          <a:lstStyle/>
          <a:p>
            <a:pPr lvl="0" indent="-342900"/>
            <a:r>
              <a:rPr lang="zh-CN" altLang="en-US"/>
              <a:t>编辑文本</a:t>
            </a:r>
          </a:p>
          <a:p>
            <a:pPr lvl="1" indent="0"/>
            <a:r>
              <a:rPr lang="zh-CN" altLang="en-US"/>
              <a:t>第二级</a:t>
            </a:r>
          </a:p>
          <a:p>
            <a:pPr lvl="2" indent="342900"/>
            <a:r>
              <a:rPr lang="zh-CN" altLang="en-US"/>
              <a:t>第三级</a:t>
            </a:r>
          </a:p>
          <a:p>
            <a:pPr lvl="3" indent="685800"/>
            <a:r>
              <a:rPr lang="zh-CN" altLang="en-US"/>
              <a:t>第四级</a:t>
            </a:r>
          </a:p>
          <a:p>
            <a:pPr lvl="4" indent="1028700"/>
            <a:r>
              <a:rPr lang="zh-CN" altLang="en-US"/>
              <a:t>第五级</a:t>
            </a:r>
          </a:p>
        </p:txBody>
      </p:sp>
      <p:sp>
        <p:nvSpPr>
          <p:cNvPr id="1049212" name="日期占位符 1049211"/>
          <p:cNvSpPr>
            <a:spLocks noGrp="1"/>
          </p:cNvSpPr>
          <p:nvPr>
            <p:ph type="dt" sz="half" idx="4294967295"/>
          </p:nvPr>
        </p:nvSpPr>
        <p:spPr>
          <a:xfrm>
            <a:off x="6286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fld id="{566ABCEB-ACFC-4714-9973-3DA970169C29}" type="datetime1">
              <a:rPr lang="zh-CN" altLang="en-US" sz="1200">
                <a:solidFill>
                  <a:srgbClr val="898989"/>
                </a:solidFill>
              </a:rPr>
              <a:pPr lvl="0" indent="-342900"/>
              <a:t>2019/12/16</a:t>
            </a:fld>
            <a:endParaRPr lang="zh-CN" altLang="en-US" sz="1200">
              <a:solidFill>
                <a:srgbClr val="898989"/>
              </a:solidFill>
            </a:endParaRPr>
          </a:p>
        </p:txBody>
      </p:sp>
      <p:sp>
        <p:nvSpPr>
          <p:cNvPr id="1049213" name="页脚占位符 1049212"/>
          <p:cNvSpPr>
            <a:spLocks noGrp="1"/>
          </p:cNvSpPr>
          <p:nvPr>
            <p:ph type="ftr" sz="quarter" idx="4294967295"/>
          </p:nvPr>
        </p:nvSpPr>
        <p:spPr>
          <a:xfrm>
            <a:off x="3028950" y="6356350"/>
            <a:ext cx="30861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ctr"/>
            <a:endParaRPr lang="zh-CN" altLang="en-US" sz="1200">
              <a:solidFill>
                <a:srgbClr val="898989"/>
              </a:solidFill>
            </a:endParaRPr>
          </a:p>
        </p:txBody>
      </p:sp>
      <p:sp>
        <p:nvSpPr>
          <p:cNvPr id="1049214" name="灯片编号占位符 1049213"/>
          <p:cNvSpPr>
            <a:spLocks noGrp="1"/>
          </p:cNvSpPr>
          <p:nvPr>
            <p:ph type="sldNum" sz="quarter" idx="4294967295"/>
          </p:nvPr>
        </p:nvSpPr>
        <p:spPr>
          <a:xfrm>
            <a:off x="6457950" y="6356350"/>
            <a:ext cx="2057400" cy="365125"/>
          </a:xfrm>
          <a:prstGeom prst="rect">
            <a:avLst/>
          </a:prstGeom>
          <a:noFill/>
          <a:ln>
            <a:noFill/>
          </a:ln>
        </p:spPr>
        <p:txBody>
          <a:bodyPr vert="horz" lIns="91440" tIns="45720" rIns="91440" bIns="45720" anchor="ctr"/>
          <a:lst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a:lstStyle>
          <a:p>
            <a:pPr lvl="0" indent="-342900" algn="r"/>
            <a:fld id="{566ABCEB-ACFC-4714-9973-3DA970169C29}" type="slidenum">
              <a:rPr lang="zh-CN" altLang="en-US" sz="1200">
                <a:solidFill>
                  <a:srgbClr val="898989"/>
                </a:solidFill>
              </a:rPr>
              <a:pPr lvl="0" indent="-342900" algn="r"/>
              <a:t>‹#›</a:t>
            </a:fld>
            <a:endParaRPr lang="zh-CN" altLang="en-US" sz="1200">
              <a:solidFill>
                <a:srgbClr val="898989"/>
              </a:solidFill>
            </a:endParaRPr>
          </a:p>
        </p:txBody>
      </p:sp>
    </p:spTree>
  </p:cSld>
  <p:clrMap bg1="lt1" tx1="dk1" bg2="dk2" tx2="lt2" accent1="accent1" accent2="accent2" accent3="accent3" accent4="accent4" accent5="accent5" accent6="accent6" hlink="hlink" folHlink="folHlink"/>
  <p:sldLayoutIdLst>
    <p:sldLayoutId id="2147484128" r:id="rId1"/>
    <p:sldLayoutId id="2147484129" r:id="rId2"/>
    <p:sldLayoutId id="2147484130" r:id="rId3"/>
    <p:sldLayoutId id="2147484131" r:id="rId4"/>
    <p:sldLayoutId id="2147484132" r:id="rId5"/>
    <p:sldLayoutId id="2147484133" r:id="rId6"/>
    <p:sldLayoutId id="2147484134" r:id="rId7"/>
    <p:sldLayoutId id="2147484135" r:id="rId8"/>
    <p:sldLayoutId id="2147484136" r:id="rId9"/>
    <p:sldLayoutId id="2147484137" r:id="rId10"/>
    <p:sldLayoutId id="2147484138" r:id="rId11"/>
  </p:sldLayoutIdLst>
  <p:hf sldNum="0" ftr="0" dt="0"/>
  <p:txStyles>
    <p:titleStyle>
      <a:lvl1pPr marL="0" indent="0" algn="l" eaLnBrk="1" fontAlgn="base" latinLnBrk="1" hangingPunct="1">
        <a:lnSpc>
          <a:spcPct val="90000"/>
        </a:lnSpc>
        <a:spcBef>
          <a:spcPct val="0"/>
        </a:spcBef>
        <a:spcAft>
          <a:spcPct val="0"/>
        </a:spcAft>
        <a:buFontTx/>
        <a:buNone/>
        <a:defRPr sz="3600">
          <a:solidFill>
            <a:schemeClr val="dk1"/>
          </a:solidFill>
          <a:latin typeface="Arial" pitchFamily="34" charset="0"/>
          <a:ea typeface="黑体" charset="-122"/>
        </a:defRPr>
      </a:lvl1pPr>
    </p:titleStyle>
    <p:bodyStyle>
      <a:lvl1pPr marL="171450" indent="-171450" algn="l" eaLnBrk="1" fontAlgn="base" latinLnBrk="1" hangingPunct="1">
        <a:lnSpc>
          <a:spcPct val="90000"/>
        </a:lnSpc>
        <a:spcBef>
          <a:spcPts val="750"/>
        </a:spcBef>
        <a:spcAft>
          <a:spcPct val="0"/>
        </a:spcAft>
        <a:buSzPct val="100000"/>
        <a:buFont typeface="Arial" pitchFamily="34" charset="0"/>
        <a:buChar char="•"/>
        <a:defRPr sz="2400">
          <a:solidFill>
            <a:schemeClr val="dk1"/>
          </a:solidFill>
          <a:latin typeface="Arial" pitchFamily="34" charset="0"/>
          <a:ea typeface="黑体" charset="-122"/>
        </a:defRPr>
      </a:lvl1pPr>
      <a:lvl2pPr marL="514350" indent="-171450" algn="l" eaLnBrk="1" fontAlgn="base" latinLnBrk="1" hangingPunct="1">
        <a:lnSpc>
          <a:spcPct val="90000"/>
        </a:lnSpc>
        <a:spcBef>
          <a:spcPts val="375"/>
        </a:spcBef>
        <a:spcAft>
          <a:spcPct val="0"/>
        </a:spcAft>
        <a:buSzPct val="100000"/>
        <a:buFont typeface="Arial" pitchFamily="34" charset="0"/>
        <a:buChar char="•"/>
        <a:defRPr sz="2000">
          <a:solidFill>
            <a:schemeClr val="dk1"/>
          </a:solidFill>
          <a:latin typeface="Arial" pitchFamily="34" charset="0"/>
          <a:ea typeface="黑体" charset="-122"/>
        </a:defRPr>
      </a:lvl2pPr>
      <a:lvl3pPr marL="857250" indent="-171450" algn="l" eaLnBrk="1" fontAlgn="base" latinLnBrk="1" hangingPunct="1">
        <a:lnSpc>
          <a:spcPct val="90000"/>
        </a:lnSpc>
        <a:spcBef>
          <a:spcPts val="375"/>
        </a:spcBef>
        <a:spcAft>
          <a:spcPct val="0"/>
        </a:spcAft>
        <a:buSzPct val="100000"/>
        <a:buFont typeface="Arial" pitchFamily="34" charset="0"/>
        <a:buChar char="•"/>
        <a:defRPr sz="1800">
          <a:solidFill>
            <a:schemeClr val="dk1"/>
          </a:solidFill>
          <a:latin typeface="Arial" pitchFamily="34" charset="0"/>
          <a:ea typeface="黑体" charset="-122"/>
        </a:defRPr>
      </a:lvl3pPr>
      <a:lvl4pPr marL="1200150" indent="-171450" algn="l" eaLnBrk="1" fontAlgn="base" latinLnBrk="1" hangingPunct="1">
        <a:lnSpc>
          <a:spcPct val="90000"/>
        </a:lnSpc>
        <a:spcBef>
          <a:spcPts val="375"/>
        </a:spcBef>
        <a:spcAft>
          <a:spcPct val="0"/>
        </a:spcAft>
        <a:buSzPct val="100000"/>
        <a:buFont typeface="Arial" pitchFamily="34" charset="0"/>
        <a:buChar char="•"/>
        <a:defRPr sz="1800">
          <a:solidFill>
            <a:schemeClr val="dk1"/>
          </a:solidFill>
          <a:latin typeface="Arial" pitchFamily="34" charset="0"/>
          <a:ea typeface="黑体" charset="-122"/>
        </a:defRPr>
      </a:lvl4pPr>
      <a:lvl5pPr marL="1543050" indent="-171450" algn="l" eaLnBrk="1" fontAlgn="base" latinLnBrk="1" hangingPunct="1">
        <a:lnSpc>
          <a:spcPct val="90000"/>
        </a:lnSpc>
        <a:spcBef>
          <a:spcPts val="375"/>
        </a:spcBef>
        <a:spcAft>
          <a:spcPct val="0"/>
        </a:spcAft>
        <a:buSzPct val="100000"/>
        <a:buFont typeface="Arial" pitchFamily="34" charset="0"/>
        <a:buChar char="•"/>
        <a:defRPr sz="1800">
          <a:solidFill>
            <a:schemeClr val="dk1"/>
          </a:solidFill>
          <a:latin typeface="Arial" pitchFamily="34" charset="0"/>
          <a:ea typeface="黑体" charset="-122"/>
        </a:defRPr>
      </a:lvl5pPr>
    </p:bodyStyle>
    <p:otherStyle>
      <a:lvl1pPr marL="0" indent="0" algn="l" eaLnBrk="1" fontAlgn="base" latinLnBrk="1" hangingPunct="1">
        <a:lnSpc>
          <a:spcPct val="100000"/>
        </a:lnSpc>
        <a:spcBef>
          <a:spcPct val="0"/>
        </a:spcBef>
        <a:spcAft>
          <a:spcPct val="0"/>
        </a:spcAft>
        <a:buNone/>
        <a:defRPr sz="1800" b="0" i="0" u="none" baseline="0">
          <a:solidFill>
            <a:schemeClr val="dk1"/>
          </a:solidFill>
          <a:latin typeface="Arial" pitchFamily="34" charset="0"/>
          <a:ea typeface="宋体" pitchFamily="2" charset="-122"/>
        </a:defRPr>
      </a:lvl1pPr>
      <a:lvl2pPr marL="4572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2pPr>
      <a:lvl3pPr marL="9144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3pPr>
      <a:lvl4pPr marL="13716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4pPr>
      <a:lvl5pPr marL="1828800" indent="0" algn="l" eaLnBrk="1" fontAlgn="base" latinLnBrk="1" hangingPunct="1">
        <a:lnSpc>
          <a:spcPct val="100000"/>
        </a:lnSpc>
        <a:spcBef>
          <a:spcPct val="0"/>
        </a:spcBef>
        <a:spcAft>
          <a:spcPct val="0"/>
        </a:spcAft>
        <a:buFontTx/>
        <a:buNone/>
        <a:defRPr sz="1800" b="0" i="0" u="none" baseline="0">
          <a:solidFill>
            <a:schemeClr val="dk1"/>
          </a:solidFill>
          <a:latin typeface="Arial" pitchFamily="34" charset="0"/>
          <a:ea typeface="宋体" pitchFamily="2" charset="-122"/>
        </a:defRPr>
      </a:lvl5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61.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40.xml"/><Relationship Id="rId1" Type="http://schemas.openxmlformats.org/officeDocument/2006/relationships/tags" Target="../tags/tag10.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40.xml"/><Relationship Id="rId1" Type="http://schemas.openxmlformats.org/officeDocument/2006/relationships/tags" Target="../tags/tag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40.xml"/><Relationship Id="rId1" Type="http://schemas.openxmlformats.org/officeDocument/2006/relationships/tags" Target="../tags/tag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40.xml"/><Relationship Id="rId1" Type="http://schemas.openxmlformats.org/officeDocument/2006/relationships/tags" Target="../tags/tag12.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40.xml"/><Relationship Id="rId1" Type="http://schemas.openxmlformats.org/officeDocument/2006/relationships/tags" Target="../tags/tag13.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40.xml"/><Relationship Id="rId1" Type="http://schemas.openxmlformats.org/officeDocument/2006/relationships/tags" Target="../tags/tag1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40.xml"/><Relationship Id="rId1" Type="http://schemas.openxmlformats.org/officeDocument/2006/relationships/tags" Target="../tags/tag15.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40.xml"/><Relationship Id="rId1" Type="http://schemas.openxmlformats.org/officeDocument/2006/relationships/tags" Target="../tags/tag1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40.xml"/><Relationship Id="rId1" Type="http://schemas.openxmlformats.org/officeDocument/2006/relationships/tags" Target="../tags/tag3.xml"/></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40.xml"/><Relationship Id="rId1" Type="http://schemas.openxmlformats.org/officeDocument/2006/relationships/tags" Target="../tags/tag17.xml"/></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40.xml"/><Relationship Id="rId1" Type="http://schemas.openxmlformats.org/officeDocument/2006/relationships/tags" Target="../tags/tag18.xml"/></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40.xml"/><Relationship Id="rId1" Type="http://schemas.openxmlformats.org/officeDocument/2006/relationships/tags" Target="../tags/tag19.xml"/></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40.xml"/><Relationship Id="rId1" Type="http://schemas.openxmlformats.org/officeDocument/2006/relationships/tags" Target="../tags/tag20.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40.xml"/><Relationship Id="rId1" Type="http://schemas.openxmlformats.org/officeDocument/2006/relationships/tags" Target="../tags/tag21.xml"/></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40.xml"/><Relationship Id="rId1" Type="http://schemas.openxmlformats.org/officeDocument/2006/relationships/tags" Target="../tags/tag22.xml"/></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40.xml"/><Relationship Id="rId1" Type="http://schemas.openxmlformats.org/officeDocument/2006/relationships/tags" Target="../tags/tag23.xml"/></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40.xml"/><Relationship Id="rId1" Type="http://schemas.openxmlformats.org/officeDocument/2006/relationships/tags" Target="../tags/tag24.xml"/></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40.xml"/><Relationship Id="rId1" Type="http://schemas.openxmlformats.org/officeDocument/2006/relationships/tags" Target="../tags/tag25.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40.xml"/><Relationship Id="rId1" Type="http://schemas.openxmlformats.org/officeDocument/2006/relationships/tags" Target="../tags/tag4.xml"/></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40.xml"/><Relationship Id="rId1" Type="http://schemas.openxmlformats.org/officeDocument/2006/relationships/tags" Target="../tags/tag26.xml"/></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40.xml"/><Relationship Id="rId1" Type="http://schemas.openxmlformats.org/officeDocument/2006/relationships/tags" Target="../tags/tag27.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40.xml"/><Relationship Id="rId1" Type="http://schemas.openxmlformats.org/officeDocument/2006/relationships/tags" Target="../tags/tag5.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40.xml"/><Relationship Id="rId1" Type="http://schemas.openxmlformats.org/officeDocument/2006/relationships/tags" Target="../tags/tag6.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40.xml"/><Relationship Id="rId1" Type="http://schemas.openxmlformats.org/officeDocument/2006/relationships/tags" Target="../tags/tag7.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40.xml"/><Relationship Id="rId1" Type="http://schemas.openxmlformats.org/officeDocument/2006/relationships/tags" Target="../tags/tag8.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40.xml"/><Relationship Id="rId1" Type="http://schemas.openxmlformats.org/officeDocument/2006/relationships/tags" Target="../tags/tag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587" name="标题 1048586"/>
          <p:cNvSpPr>
            <a:spLocks noGrp="1"/>
          </p:cNvSpPr>
          <p:nvPr>
            <p:ph type="title" idx="4294967295"/>
          </p:nvPr>
        </p:nvSpPr>
        <p:spPr>
          <a:xfrm>
            <a:off x="79375" y="2468562"/>
            <a:ext cx="7518400" cy="1920875"/>
          </a:xfrm>
          <a:prstGeom prst="rect">
            <a:avLst/>
          </a:prstGeom>
          <a:noFill/>
          <a:ln>
            <a:noFill/>
          </a:ln>
        </p:spPr>
        <p:txBody>
          <a:bodyPr vert="horz" lIns="90000" tIns="46800" rIns="90000" bIns="46800" anchor="ctr"/>
          <a:lstStyle>
            <a:lvl1pPr marL="0" indent="0" algn="l" eaLnBrk="1" fontAlgn="base" latinLnBrk="1" hangingPunct="1">
              <a:lnSpc>
                <a:spcPct val="90000"/>
              </a:lnSpc>
              <a:spcBef>
                <a:spcPct val="0"/>
              </a:spcBef>
              <a:spcAft>
                <a:spcPct val="0"/>
              </a:spcAft>
              <a:buFontTx/>
              <a:buNone/>
              <a:defRPr sz="3600">
                <a:solidFill>
                  <a:schemeClr val="dk1"/>
                </a:solidFill>
                <a:latin typeface="Arial" pitchFamily="34" charset="0"/>
                <a:ea typeface="黑体" charset="-122"/>
              </a:defRPr>
            </a:lvl1pPr>
          </a:lstStyle>
          <a:p>
            <a:pPr lvl="0"/>
            <a:r>
              <a:rPr lang="en-US" altLang="zh-CN"/>
              <a:t>           </a:t>
            </a:r>
            <a:r>
              <a:rPr lang="zh-CN" altLang="en-US" b="1">
                <a:solidFill>
                  <a:schemeClr val="lt1"/>
                </a:solidFill>
              </a:rPr>
              <a:t>第十二讲 公司的终止与清算</a:t>
            </a:r>
          </a:p>
        </p:txBody>
      </p:sp>
    </p:spTree>
    <p:custDataLst>
      <p:tags r:id="rId1"/>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13" name="标题 1048612"/>
          <p:cNvSpPr>
            <a:spLocks noGrp="1"/>
          </p:cNvSpPr>
          <p:nvPr>
            <p:ph type="title"/>
          </p:nvPr>
        </p:nvSpPr>
        <p:spPr>
          <a:xfrm>
            <a:off x="628650" y="365125"/>
            <a:ext cx="7886700" cy="1325562"/>
          </a:xfrm>
          <a:prstGeom prst="rect">
            <a:avLst/>
          </a:prstGeom>
          <a:noFill/>
          <a:ln>
            <a:noFill/>
          </a:ln>
        </p:spPr>
        <p:txBody>
          <a:bodyPr vert="horz" lIns="91440" tIns="45720" rIns="91440" bIns="45720" anchor="ctr"/>
          <a:lstStyle>
            <a:lvl1pPr marL="0" indent="0" algn="l" eaLnBrk="1" fontAlgn="base" latinLnBrk="1" hangingPunct="1">
              <a:lnSpc>
                <a:spcPct val="90000"/>
              </a:lnSpc>
              <a:spcBef>
                <a:spcPct val="0"/>
              </a:spcBef>
              <a:spcAft>
                <a:spcPct val="0"/>
              </a:spcAft>
              <a:buFontTx/>
              <a:buNone/>
              <a:defRPr sz="3600">
                <a:solidFill>
                  <a:schemeClr val="dk1"/>
                </a:solidFill>
                <a:latin typeface="Arial" pitchFamily="34" charset="0"/>
                <a:ea typeface="黑体" charset="-122"/>
              </a:defRPr>
            </a:lvl1pPr>
          </a:lstStyle>
          <a:p>
            <a:pPr lvl="0" indent="-342900">
              <a:lnSpc>
                <a:spcPct val="150000"/>
              </a:lnSpc>
            </a:pPr>
            <a:r>
              <a:rPr lang="zh-CN" altLang="en-US" b="1">
                <a:solidFill>
                  <a:schemeClr val="accent1"/>
                </a:solidFill>
                <a:latin typeface="微软雅黑" charset="-122"/>
                <a:ea typeface="微软雅黑" charset="-122"/>
                <a:sym typeface="黑体" charset="-122"/>
              </a:rPr>
              <a:t>第一节 公司的终止</a:t>
            </a:r>
          </a:p>
        </p:txBody>
      </p:sp>
      <p:sp>
        <p:nvSpPr>
          <p:cNvPr id="1048614" name="内容占位符 1048613"/>
          <p:cNvSpPr>
            <a:spLocks noGrp="1"/>
          </p:cNvSpPr>
          <p:nvPr>
            <p:ph idx="1"/>
          </p:nvPr>
        </p:nvSpPr>
        <p:spPr>
          <a:xfrm>
            <a:off x="628650" y="1825625"/>
            <a:ext cx="7886700" cy="4351337"/>
          </a:xfrm>
          <a:prstGeom prst="rect">
            <a:avLst/>
          </a:prstGeom>
          <a:noFill/>
          <a:ln>
            <a:noFill/>
          </a:ln>
        </p:spPr>
        <p:txBody>
          <a:bodyPr vert="horz" lIns="91440" tIns="45720" rIns="91440" bIns="45720" anchor="t"/>
          <a:lstStyle>
            <a:lvl1pPr marL="171450" indent="-171450" algn="l" eaLnBrk="1" fontAlgn="base" latinLnBrk="1" hangingPunct="1">
              <a:lnSpc>
                <a:spcPct val="90000"/>
              </a:lnSpc>
              <a:spcBef>
                <a:spcPts val="750"/>
              </a:spcBef>
              <a:spcAft>
                <a:spcPct val="0"/>
              </a:spcAft>
              <a:buSzPct val="100000"/>
              <a:buFont typeface="Arial" pitchFamily="34" charset="0"/>
              <a:buChar char="•"/>
              <a:defRPr sz="2400">
                <a:solidFill>
                  <a:schemeClr val="dk1"/>
                </a:solidFill>
                <a:latin typeface="Arial" pitchFamily="34" charset="0"/>
                <a:ea typeface="黑体" charset="-122"/>
              </a:defRPr>
            </a:lvl1pPr>
            <a:lvl2pPr marL="514350" indent="-171450" algn="l" eaLnBrk="1" fontAlgn="base" latinLnBrk="1" hangingPunct="1">
              <a:lnSpc>
                <a:spcPct val="90000"/>
              </a:lnSpc>
              <a:spcBef>
                <a:spcPts val="375"/>
              </a:spcBef>
              <a:spcAft>
                <a:spcPct val="0"/>
              </a:spcAft>
              <a:buSzPct val="100000"/>
              <a:buFont typeface="Arial" pitchFamily="34" charset="0"/>
              <a:buChar char="•"/>
              <a:defRPr sz="2000">
                <a:solidFill>
                  <a:schemeClr val="dk1"/>
                </a:solidFill>
                <a:latin typeface="Arial" pitchFamily="34" charset="0"/>
                <a:ea typeface="黑体" charset="-122"/>
              </a:defRPr>
            </a:lvl2pPr>
            <a:lvl3pPr marL="857250" indent="-171450" algn="l" eaLnBrk="1" fontAlgn="base" latinLnBrk="1" hangingPunct="1">
              <a:lnSpc>
                <a:spcPct val="90000"/>
              </a:lnSpc>
              <a:spcBef>
                <a:spcPts val="375"/>
              </a:spcBef>
              <a:spcAft>
                <a:spcPct val="0"/>
              </a:spcAft>
              <a:buSzPct val="100000"/>
              <a:buFont typeface="Arial" pitchFamily="34" charset="0"/>
              <a:buChar char="•"/>
              <a:defRPr sz="1800">
                <a:solidFill>
                  <a:schemeClr val="dk1"/>
                </a:solidFill>
                <a:latin typeface="Arial" pitchFamily="34" charset="0"/>
                <a:ea typeface="黑体" charset="-122"/>
              </a:defRPr>
            </a:lvl3pPr>
            <a:lvl4pPr marL="1200150" indent="-171450" algn="l" eaLnBrk="1" fontAlgn="base" latinLnBrk="1" hangingPunct="1">
              <a:lnSpc>
                <a:spcPct val="90000"/>
              </a:lnSpc>
              <a:spcBef>
                <a:spcPts val="375"/>
              </a:spcBef>
              <a:spcAft>
                <a:spcPct val="0"/>
              </a:spcAft>
              <a:buSzPct val="100000"/>
              <a:buFont typeface="Arial" pitchFamily="34" charset="0"/>
              <a:buChar char="•"/>
              <a:defRPr sz="1800">
                <a:solidFill>
                  <a:schemeClr val="dk1"/>
                </a:solidFill>
                <a:latin typeface="Arial" pitchFamily="34" charset="0"/>
                <a:ea typeface="黑体" charset="-122"/>
              </a:defRPr>
            </a:lvl4pPr>
            <a:lvl5pPr marL="1543050" indent="-171450" algn="l" eaLnBrk="1" fontAlgn="base" latinLnBrk="1" hangingPunct="1">
              <a:lnSpc>
                <a:spcPct val="90000"/>
              </a:lnSpc>
              <a:spcBef>
                <a:spcPts val="375"/>
              </a:spcBef>
              <a:spcAft>
                <a:spcPct val="0"/>
              </a:spcAft>
              <a:buSzPct val="100000"/>
              <a:buFont typeface="Arial" pitchFamily="34" charset="0"/>
              <a:buChar char="•"/>
              <a:defRPr sz="1800">
                <a:solidFill>
                  <a:schemeClr val="dk1"/>
                </a:solidFill>
                <a:latin typeface="Arial" pitchFamily="34" charset="0"/>
                <a:ea typeface="黑体" charset="-122"/>
              </a:defRPr>
            </a:lvl5pPr>
          </a:lstStyle>
          <a:p>
            <a:pPr lvl="0" indent="-171450" fontAlgn="base">
              <a:lnSpc>
                <a:spcPct val="130000"/>
              </a:lnSpc>
              <a:spcBef>
                <a:spcPct val="0"/>
              </a:spcBef>
              <a:buFontTx/>
              <a:buNone/>
            </a:pPr>
            <a:r>
              <a:rPr lang="zh-CN" altLang="en-US" b="1">
                <a:solidFill>
                  <a:schemeClr val="accent1"/>
                </a:solidFill>
                <a:latin typeface="微软雅黑" charset="-122"/>
                <a:ea typeface="微软雅黑" charset="-122"/>
              </a:rPr>
              <a:t>（二）解散</a:t>
            </a:r>
          </a:p>
          <a:p>
            <a:pPr lvl="0" indent="-171450" fontAlgn="base">
              <a:lnSpc>
                <a:spcPct val="130000"/>
              </a:lnSpc>
              <a:spcBef>
                <a:spcPct val="0"/>
              </a:spcBef>
              <a:buFontTx/>
              <a:buNone/>
            </a:pPr>
            <a:r>
              <a:rPr lang="en-US" altLang="zh-CN" b="1">
                <a:solidFill>
                  <a:srgbClr val="767171"/>
                </a:solidFill>
                <a:latin typeface="微软雅黑" charset="-122"/>
                <a:ea typeface="微软雅黑" charset="-122"/>
              </a:rPr>
              <a:t>1. </a:t>
            </a:r>
            <a:r>
              <a:rPr lang="zh-CN" altLang="en-US" b="1">
                <a:solidFill>
                  <a:srgbClr val="767171"/>
                </a:solidFill>
                <a:latin typeface="微软雅黑" charset="-122"/>
                <a:ea typeface="微软雅黑" charset="-122"/>
              </a:rPr>
              <a:t>自愿解散</a:t>
            </a:r>
          </a:p>
          <a:p>
            <a:pPr lvl="0" indent="-171450" fontAlgn="base">
              <a:lnSpc>
                <a:spcPct val="130000"/>
              </a:lnSpc>
              <a:spcBef>
                <a:spcPct val="0"/>
              </a:spcBef>
              <a:buFontTx/>
              <a:buNone/>
            </a:pPr>
            <a:r>
              <a:rPr lang="zh-CN" altLang="en-US" sz="2000">
                <a:solidFill>
                  <a:srgbClr val="767171"/>
                </a:solidFill>
                <a:latin typeface="微软雅黑" charset="-122"/>
                <a:ea typeface="微软雅黑" charset="-122"/>
                <a:sym typeface="黑体" charset="-122"/>
              </a:rPr>
              <a:t>章程规定：期限届满，事由出现</a:t>
            </a:r>
          </a:p>
          <a:p>
            <a:pPr lvl="0" indent="-171450" fontAlgn="base">
              <a:lnSpc>
                <a:spcPct val="130000"/>
              </a:lnSpc>
              <a:spcBef>
                <a:spcPct val="0"/>
              </a:spcBef>
              <a:buFontTx/>
              <a:buNone/>
            </a:pPr>
            <a:r>
              <a:rPr lang="zh-CN" altLang="en-US" sz="2000">
                <a:solidFill>
                  <a:srgbClr val="767171"/>
                </a:solidFill>
                <a:latin typeface="微软雅黑" charset="-122"/>
                <a:ea typeface="微软雅黑" charset="-122"/>
                <a:sym typeface="黑体" charset="-122"/>
              </a:rPr>
              <a:t>股东会决议解散</a:t>
            </a:r>
          </a:p>
          <a:p>
            <a:pPr lvl="0" indent="-171450" fontAlgn="base">
              <a:lnSpc>
                <a:spcPct val="130000"/>
              </a:lnSpc>
              <a:spcBef>
                <a:spcPct val="0"/>
              </a:spcBef>
              <a:buFontTx/>
              <a:buNone/>
            </a:pPr>
            <a:r>
              <a:rPr lang="zh-CN" altLang="en-US" sz="2000">
                <a:solidFill>
                  <a:srgbClr val="767171"/>
                </a:solidFill>
                <a:latin typeface="微软雅黑" charset="-122"/>
                <a:ea typeface="微软雅黑" charset="-122"/>
                <a:sym typeface="黑体" charset="-122"/>
              </a:rPr>
              <a:t>合并分立（无需清算）</a:t>
            </a:r>
          </a:p>
          <a:p>
            <a:pPr lvl="0" indent="-171450" fontAlgn="base">
              <a:lnSpc>
                <a:spcPct val="130000"/>
              </a:lnSpc>
              <a:spcBef>
                <a:spcPct val="0"/>
              </a:spcBef>
              <a:buFontTx/>
              <a:buNone/>
            </a:pPr>
            <a:r>
              <a:rPr lang="en-US" altLang="zh-CN" b="1">
                <a:solidFill>
                  <a:srgbClr val="767171"/>
                </a:solidFill>
                <a:latin typeface="微软雅黑" charset="-122"/>
                <a:ea typeface="微软雅黑" charset="-122"/>
              </a:rPr>
              <a:t>2. </a:t>
            </a:r>
            <a:r>
              <a:rPr lang="zh-CN" altLang="en-US" b="1">
                <a:solidFill>
                  <a:srgbClr val="767171"/>
                </a:solidFill>
                <a:latin typeface="微软雅黑" charset="-122"/>
                <a:ea typeface="微软雅黑" charset="-122"/>
              </a:rPr>
              <a:t>强制解散</a:t>
            </a:r>
          </a:p>
          <a:p>
            <a:pPr lvl="0" indent="-171450" fontAlgn="base">
              <a:lnSpc>
                <a:spcPct val="130000"/>
              </a:lnSpc>
              <a:spcBef>
                <a:spcPct val="0"/>
              </a:spcBef>
              <a:buFontTx/>
              <a:buNone/>
            </a:pPr>
            <a:r>
              <a:rPr lang="zh-CN" altLang="en-US" sz="2000">
                <a:solidFill>
                  <a:srgbClr val="767171"/>
                </a:solidFill>
                <a:latin typeface="微软雅黑" charset="-122"/>
                <a:ea typeface="微软雅黑" charset="-122"/>
                <a:sym typeface="黑体" charset="-122"/>
              </a:rPr>
              <a:t>行政解散（吊销营业执照等）</a:t>
            </a:r>
          </a:p>
          <a:p>
            <a:pPr lvl="0" indent="-171450" fontAlgn="base">
              <a:lnSpc>
                <a:spcPct val="130000"/>
              </a:lnSpc>
              <a:spcBef>
                <a:spcPct val="0"/>
              </a:spcBef>
              <a:buFontTx/>
              <a:buNone/>
            </a:pPr>
            <a:r>
              <a:rPr lang="zh-CN" altLang="en-US" sz="2000">
                <a:solidFill>
                  <a:srgbClr val="767171"/>
                </a:solidFill>
                <a:latin typeface="微软雅黑" charset="-122"/>
                <a:ea typeface="微软雅黑" charset="-122"/>
                <a:sym typeface="黑体" charset="-122"/>
              </a:rPr>
              <a:t>司法解散</a:t>
            </a:r>
          </a:p>
          <a:p>
            <a:pPr lvl="0" indent="-171450" fontAlgn="base">
              <a:lnSpc>
                <a:spcPct val="130000"/>
              </a:lnSpc>
              <a:spcBef>
                <a:spcPct val="0"/>
              </a:spcBef>
              <a:buFontTx/>
              <a:buNone/>
            </a:pPr>
            <a:endParaRPr lang="zh-CN" altLang="en-US" sz="2000">
              <a:solidFill>
                <a:srgbClr val="767171"/>
              </a:solidFill>
              <a:latin typeface="微软雅黑" charset="-122"/>
              <a:ea typeface="微软雅黑" charset="-122"/>
              <a:sym typeface="黑体" charset="-122"/>
            </a:endParaRPr>
          </a:p>
          <a:p>
            <a:pPr lvl="0" indent="-171450" fontAlgn="base">
              <a:lnSpc>
                <a:spcPct val="130000"/>
              </a:lnSpc>
              <a:spcBef>
                <a:spcPct val="0"/>
              </a:spcBef>
            </a:pPr>
            <a:endParaRPr lang="zh-CN" altLang="en-US"/>
          </a:p>
          <a:p>
            <a:pPr lvl="0" indent="-171450" fontAlgn="base">
              <a:lnSpc>
                <a:spcPct val="130000"/>
              </a:lnSpc>
              <a:spcBef>
                <a:spcPct val="0"/>
              </a:spcBef>
              <a:buFontTx/>
              <a:buNone/>
            </a:pPr>
            <a:endParaRPr lang="en-US" altLang="zh-CN"/>
          </a:p>
        </p:txBody>
      </p:sp>
    </p:spTree>
    <p:custDataLst>
      <p:tags r:id="rId1"/>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15" name="标题 1048614"/>
          <p:cNvSpPr>
            <a:spLocks noGrp="1"/>
          </p:cNvSpPr>
          <p:nvPr>
            <p:ph type="title"/>
          </p:nvPr>
        </p:nvSpPr>
        <p:spPr>
          <a:xfrm>
            <a:off x="628650" y="365125"/>
            <a:ext cx="7886700" cy="1325562"/>
          </a:xfrm>
          <a:prstGeom prst="rect">
            <a:avLst/>
          </a:prstGeom>
          <a:noFill/>
          <a:ln>
            <a:noFill/>
          </a:ln>
        </p:spPr>
        <p:txBody>
          <a:bodyPr vert="horz" lIns="91440" tIns="45720" rIns="91440" bIns="45720" anchor="ctr"/>
          <a:lstStyle>
            <a:lvl1pPr marL="0" indent="0" algn="l" eaLnBrk="1" fontAlgn="base" latinLnBrk="1" hangingPunct="1">
              <a:lnSpc>
                <a:spcPct val="90000"/>
              </a:lnSpc>
              <a:spcBef>
                <a:spcPct val="0"/>
              </a:spcBef>
              <a:spcAft>
                <a:spcPct val="0"/>
              </a:spcAft>
              <a:buFontTx/>
              <a:buNone/>
              <a:defRPr sz="3600">
                <a:solidFill>
                  <a:schemeClr val="dk1"/>
                </a:solidFill>
                <a:latin typeface="Arial" pitchFamily="34" charset="0"/>
                <a:ea typeface="黑体" charset="-122"/>
              </a:defRPr>
            </a:lvl1pPr>
          </a:lstStyle>
          <a:p>
            <a:pPr lvl="0" indent="-342900">
              <a:lnSpc>
                <a:spcPct val="150000"/>
              </a:lnSpc>
            </a:pPr>
            <a:endParaRPr lang="zh-CN" altLang="en-US"/>
          </a:p>
        </p:txBody>
      </p:sp>
      <p:sp>
        <p:nvSpPr>
          <p:cNvPr id="1048616" name="内容占位符 1048615"/>
          <p:cNvSpPr>
            <a:spLocks noGrp="1"/>
          </p:cNvSpPr>
          <p:nvPr>
            <p:ph idx="1"/>
          </p:nvPr>
        </p:nvSpPr>
        <p:spPr>
          <a:xfrm>
            <a:off x="628650" y="1825625"/>
            <a:ext cx="7886700" cy="4351337"/>
          </a:xfrm>
          <a:prstGeom prst="rect">
            <a:avLst/>
          </a:prstGeom>
          <a:noFill/>
          <a:ln>
            <a:noFill/>
          </a:ln>
        </p:spPr>
        <p:txBody>
          <a:bodyPr vert="horz" lIns="91440" tIns="45720" rIns="91440" bIns="45720" anchor="t"/>
          <a:lstStyle>
            <a:lvl1pPr marL="171450" indent="-171450" algn="l" eaLnBrk="1" fontAlgn="base" latinLnBrk="1" hangingPunct="1">
              <a:lnSpc>
                <a:spcPct val="90000"/>
              </a:lnSpc>
              <a:spcBef>
                <a:spcPts val="750"/>
              </a:spcBef>
              <a:spcAft>
                <a:spcPct val="0"/>
              </a:spcAft>
              <a:buSzPct val="100000"/>
              <a:buFont typeface="Arial" pitchFamily="34" charset="0"/>
              <a:buChar char="•"/>
              <a:defRPr sz="2400">
                <a:solidFill>
                  <a:schemeClr val="dk1"/>
                </a:solidFill>
                <a:latin typeface="Arial" pitchFamily="34" charset="0"/>
                <a:ea typeface="黑体" charset="-122"/>
              </a:defRPr>
            </a:lvl1pPr>
            <a:lvl2pPr marL="514350" indent="-171450" algn="l" eaLnBrk="1" fontAlgn="base" latinLnBrk="1" hangingPunct="1">
              <a:lnSpc>
                <a:spcPct val="90000"/>
              </a:lnSpc>
              <a:spcBef>
                <a:spcPts val="375"/>
              </a:spcBef>
              <a:spcAft>
                <a:spcPct val="0"/>
              </a:spcAft>
              <a:buSzPct val="100000"/>
              <a:buFont typeface="Arial" pitchFamily="34" charset="0"/>
              <a:buChar char="•"/>
              <a:defRPr sz="2000">
                <a:solidFill>
                  <a:schemeClr val="dk1"/>
                </a:solidFill>
                <a:latin typeface="Arial" pitchFamily="34" charset="0"/>
                <a:ea typeface="黑体" charset="-122"/>
              </a:defRPr>
            </a:lvl2pPr>
            <a:lvl3pPr marL="857250" indent="-171450" algn="l" eaLnBrk="1" fontAlgn="base" latinLnBrk="1" hangingPunct="1">
              <a:lnSpc>
                <a:spcPct val="90000"/>
              </a:lnSpc>
              <a:spcBef>
                <a:spcPts val="375"/>
              </a:spcBef>
              <a:spcAft>
                <a:spcPct val="0"/>
              </a:spcAft>
              <a:buSzPct val="100000"/>
              <a:buFont typeface="Arial" pitchFamily="34" charset="0"/>
              <a:buChar char="•"/>
              <a:defRPr sz="1800">
                <a:solidFill>
                  <a:schemeClr val="dk1"/>
                </a:solidFill>
                <a:latin typeface="Arial" pitchFamily="34" charset="0"/>
                <a:ea typeface="黑体" charset="-122"/>
              </a:defRPr>
            </a:lvl3pPr>
            <a:lvl4pPr marL="1200150" indent="-171450" algn="l" eaLnBrk="1" fontAlgn="base" latinLnBrk="1" hangingPunct="1">
              <a:lnSpc>
                <a:spcPct val="90000"/>
              </a:lnSpc>
              <a:spcBef>
                <a:spcPts val="375"/>
              </a:spcBef>
              <a:spcAft>
                <a:spcPct val="0"/>
              </a:spcAft>
              <a:buSzPct val="100000"/>
              <a:buFont typeface="Arial" pitchFamily="34" charset="0"/>
              <a:buChar char="•"/>
              <a:defRPr sz="1800">
                <a:solidFill>
                  <a:schemeClr val="dk1"/>
                </a:solidFill>
                <a:latin typeface="Arial" pitchFamily="34" charset="0"/>
                <a:ea typeface="黑体" charset="-122"/>
              </a:defRPr>
            </a:lvl4pPr>
            <a:lvl5pPr marL="1543050" indent="-171450" algn="l" eaLnBrk="1" fontAlgn="base" latinLnBrk="1" hangingPunct="1">
              <a:lnSpc>
                <a:spcPct val="90000"/>
              </a:lnSpc>
              <a:spcBef>
                <a:spcPts val="375"/>
              </a:spcBef>
              <a:spcAft>
                <a:spcPct val="0"/>
              </a:spcAft>
              <a:buSzPct val="100000"/>
              <a:buFont typeface="Arial" pitchFamily="34" charset="0"/>
              <a:buChar char="•"/>
              <a:defRPr sz="1800">
                <a:solidFill>
                  <a:schemeClr val="dk1"/>
                </a:solidFill>
                <a:latin typeface="Arial" pitchFamily="34" charset="0"/>
                <a:ea typeface="黑体" charset="-122"/>
              </a:defRPr>
            </a:lvl5pPr>
          </a:lstStyle>
          <a:p>
            <a:pPr lvl="0" indent="-171450" fontAlgn="base">
              <a:lnSpc>
                <a:spcPct val="150000"/>
              </a:lnSpc>
              <a:spcBef>
                <a:spcPct val="0"/>
              </a:spcBef>
              <a:buFontTx/>
              <a:buNone/>
            </a:pPr>
            <a:r>
              <a:rPr lang="zh-CN" altLang="en-US" sz="2800" b="1">
                <a:solidFill>
                  <a:schemeClr val="accent1"/>
                </a:solidFill>
                <a:latin typeface="微软雅黑" charset="-122"/>
                <a:ea typeface="微软雅黑" charset="-122"/>
              </a:rPr>
              <a:t>司法解散</a:t>
            </a:r>
          </a:p>
          <a:p>
            <a:pPr lvl="0" indent="-171450" fontAlgn="base">
              <a:lnSpc>
                <a:spcPct val="150000"/>
              </a:lnSpc>
              <a:spcBef>
                <a:spcPct val="0"/>
              </a:spcBef>
              <a:buFont typeface="Wingdings" charset="0"/>
              <a:buNone/>
            </a:pPr>
            <a:r>
              <a:rPr lang="zh-CN" altLang="en-US" b="1">
                <a:solidFill>
                  <a:srgbClr val="767171"/>
                </a:solidFill>
                <a:latin typeface="微软雅黑" charset="-122"/>
                <a:ea typeface="微软雅黑" charset="-122"/>
              </a:rPr>
              <a:t>含义</a:t>
            </a:r>
          </a:p>
          <a:p>
            <a:pPr lvl="0" indent="-171450" fontAlgn="base">
              <a:lnSpc>
                <a:spcPct val="150000"/>
              </a:lnSpc>
              <a:spcBef>
                <a:spcPct val="0"/>
              </a:spcBef>
              <a:buFont typeface="Wingdings" charset="0"/>
              <a:buNone/>
            </a:pPr>
            <a:r>
              <a:rPr lang="zh-CN" altLang="en-US" b="1">
                <a:solidFill>
                  <a:srgbClr val="767171"/>
                </a:solidFill>
                <a:latin typeface="微软雅黑" charset="-122"/>
                <a:ea typeface="微软雅黑" charset="-122"/>
              </a:rPr>
              <a:t>法律规定</a:t>
            </a:r>
          </a:p>
          <a:p>
            <a:pPr lvl="0" indent="-171450" fontAlgn="base">
              <a:lnSpc>
                <a:spcPct val="150000"/>
              </a:lnSpc>
              <a:spcBef>
                <a:spcPct val="0"/>
              </a:spcBef>
              <a:buFont typeface="Wingdings" charset="0"/>
              <a:buNone/>
            </a:pPr>
            <a:r>
              <a:rPr lang="zh-CN" altLang="en-US" b="1">
                <a:solidFill>
                  <a:srgbClr val="767171"/>
                </a:solidFill>
                <a:latin typeface="微软雅黑" charset="-122"/>
                <a:ea typeface="微软雅黑" charset="-122"/>
              </a:rPr>
              <a:t>法律要件</a:t>
            </a:r>
          </a:p>
          <a:p>
            <a:pPr lvl="0" indent="-171450" fontAlgn="base">
              <a:lnSpc>
                <a:spcPct val="150000"/>
              </a:lnSpc>
              <a:spcBef>
                <a:spcPct val="0"/>
              </a:spcBef>
            </a:pPr>
            <a:endParaRPr lang="zh-CN" altLang="en-US" b="1">
              <a:solidFill>
                <a:srgbClr val="767171"/>
              </a:solidFill>
              <a:latin typeface="微软雅黑" charset="-122"/>
              <a:ea typeface="微软雅黑" charset="-122"/>
            </a:endParaRPr>
          </a:p>
        </p:txBody>
      </p:sp>
    </p:spTree>
    <p:custDataLst>
      <p:tags r:id="rId1"/>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17" name="标题 1048616"/>
          <p:cNvSpPr>
            <a:spLocks noGrp="1"/>
          </p:cNvSpPr>
          <p:nvPr>
            <p:ph type="title"/>
          </p:nvPr>
        </p:nvSpPr>
        <p:spPr>
          <a:xfrm>
            <a:off x="628650" y="365125"/>
            <a:ext cx="7886700" cy="1325562"/>
          </a:xfrm>
          <a:prstGeom prst="rect">
            <a:avLst/>
          </a:prstGeom>
          <a:noFill/>
          <a:ln>
            <a:noFill/>
          </a:ln>
        </p:spPr>
        <p:txBody>
          <a:bodyPr vert="horz" lIns="91440" tIns="45720" rIns="91440" bIns="45720" anchor="ctr"/>
          <a:lstStyle>
            <a:lvl1pPr marL="0" indent="0" algn="l" eaLnBrk="1" fontAlgn="base" latinLnBrk="1" hangingPunct="1">
              <a:lnSpc>
                <a:spcPct val="90000"/>
              </a:lnSpc>
              <a:spcBef>
                <a:spcPct val="0"/>
              </a:spcBef>
              <a:spcAft>
                <a:spcPct val="0"/>
              </a:spcAft>
              <a:buFontTx/>
              <a:buNone/>
              <a:defRPr sz="3600">
                <a:solidFill>
                  <a:schemeClr val="dk1"/>
                </a:solidFill>
                <a:latin typeface="Arial" pitchFamily="34" charset="0"/>
                <a:ea typeface="黑体" charset="-122"/>
              </a:defRPr>
            </a:lvl1pPr>
          </a:lstStyle>
          <a:p>
            <a:pPr lvl="0" indent="-342900">
              <a:lnSpc>
                <a:spcPct val="150000"/>
              </a:lnSpc>
            </a:pPr>
            <a:endParaRPr lang="zh-CN" altLang="en-US"/>
          </a:p>
        </p:txBody>
      </p:sp>
      <p:sp>
        <p:nvSpPr>
          <p:cNvPr id="1048618" name="内容占位符 1048617"/>
          <p:cNvSpPr>
            <a:spLocks noGrp="1"/>
          </p:cNvSpPr>
          <p:nvPr>
            <p:ph idx="1"/>
          </p:nvPr>
        </p:nvSpPr>
        <p:spPr>
          <a:xfrm>
            <a:off x="628650" y="1825625"/>
            <a:ext cx="7886700" cy="4351337"/>
          </a:xfrm>
          <a:prstGeom prst="rect">
            <a:avLst/>
          </a:prstGeom>
          <a:noFill/>
          <a:ln>
            <a:noFill/>
          </a:ln>
        </p:spPr>
        <p:txBody>
          <a:bodyPr vert="horz" lIns="91440" tIns="45720" rIns="91440" bIns="45720" anchor="t"/>
          <a:lstStyle>
            <a:lvl1pPr marL="171450" indent="-171450" algn="l" eaLnBrk="1" fontAlgn="base" latinLnBrk="1" hangingPunct="1">
              <a:lnSpc>
                <a:spcPct val="90000"/>
              </a:lnSpc>
              <a:spcBef>
                <a:spcPts val="750"/>
              </a:spcBef>
              <a:spcAft>
                <a:spcPct val="0"/>
              </a:spcAft>
              <a:buSzPct val="100000"/>
              <a:buFont typeface="Arial" pitchFamily="34" charset="0"/>
              <a:buChar char="•"/>
              <a:defRPr sz="2400">
                <a:solidFill>
                  <a:schemeClr val="dk1"/>
                </a:solidFill>
                <a:latin typeface="Arial" pitchFamily="34" charset="0"/>
                <a:ea typeface="黑体" charset="-122"/>
              </a:defRPr>
            </a:lvl1pPr>
            <a:lvl2pPr marL="514350" indent="-171450" algn="l" eaLnBrk="1" fontAlgn="base" latinLnBrk="1" hangingPunct="1">
              <a:lnSpc>
                <a:spcPct val="90000"/>
              </a:lnSpc>
              <a:spcBef>
                <a:spcPts val="375"/>
              </a:spcBef>
              <a:spcAft>
                <a:spcPct val="0"/>
              </a:spcAft>
              <a:buSzPct val="100000"/>
              <a:buFont typeface="Arial" pitchFamily="34" charset="0"/>
              <a:buChar char="•"/>
              <a:defRPr sz="2000">
                <a:solidFill>
                  <a:schemeClr val="dk1"/>
                </a:solidFill>
                <a:latin typeface="Arial" pitchFamily="34" charset="0"/>
                <a:ea typeface="黑体" charset="-122"/>
              </a:defRPr>
            </a:lvl2pPr>
            <a:lvl3pPr marL="857250" indent="-171450" algn="l" eaLnBrk="1" fontAlgn="base" latinLnBrk="1" hangingPunct="1">
              <a:lnSpc>
                <a:spcPct val="90000"/>
              </a:lnSpc>
              <a:spcBef>
                <a:spcPts val="375"/>
              </a:spcBef>
              <a:spcAft>
                <a:spcPct val="0"/>
              </a:spcAft>
              <a:buSzPct val="100000"/>
              <a:buFont typeface="Arial" pitchFamily="34" charset="0"/>
              <a:buChar char="•"/>
              <a:defRPr sz="1800">
                <a:solidFill>
                  <a:schemeClr val="dk1"/>
                </a:solidFill>
                <a:latin typeface="Arial" pitchFamily="34" charset="0"/>
                <a:ea typeface="黑体" charset="-122"/>
              </a:defRPr>
            </a:lvl3pPr>
            <a:lvl4pPr marL="1200150" indent="-171450" algn="l" eaLnBrk="1" fontAlgn="base" latinLnBrk="1" hangingPunct="1">
              <a:lnSpc>
                <a:spcPct val="90000"/>
              </a:lnSpc>
              <a:spcBef>
                <a:spcPts val="375"/>
              </a:spcBef>
              <a:spcAft>
                <a:spcPct val="0"/>
              </a:spcAft>
              <a:buSzPct val="100000"/>
              <a:buFont typeface="Arial" pitchFamily="34" charset="0"/>
              <a:buChar char="•"/>
              <a:defRPr sz="1800">
                <a:solidFill>
                  <a:schemeClr val="dk1"/>
                </a:solidFill>
                <a:latin typeface="Arial" pitchFamily="34" charset="0"/>
                <a:ea typeface="黑体" charset="-122"/>
              </a:defRPr>
            </a:lvl4pPr>
            <a:lvl5pPr marL="1543050" indent="-171450" algn="l" eaLnBrk="1" fontAlgn="base" latinLnBrk="1" hangingPunct="1">
              <a:lnSpc>
                <a:spcPct val="90000"/>
              </a:lnSpc>
              <a:spcBef>
                <a:spcPts val="375"/>
              </a:spcBef>
              <a:spcAft>
                <a:spcPct val="0"/>
              </a:spcAft>
              <a:buSzPct val="100000"/>
              <a:buFont typeface="Arial" pitchFamily="34" charset="0"/>
              <a:buChar char="•"/>
              <a:defRPr sz="1800">
                <a:solidFill>
                  <a:schemeClr val="dk1"/>
                </a:solidFill>
                <a:latin typeface="Arial" pitchFamily="34" charset="0"/>
                <a:ea typeface="黑体" charset="-122"/>
              </a:defRPr>
            </a:lvl5pPr>
          </a:lstStyle>
          <a:p>
            <a:pPr lvl="0" indent="-171450" fontAlgn="base">
              <a:lnSpc>
                <a:spcPct val="150000"/>
              </a:lnSpc>
              <a:spcBef>
                <a:spcPct val="0"/>
              </a:spcBef>
              <a:buFontTx/>
              <a:buNone/>
            </a:pPr>
            <a:r>
              <a:rPr lang="zh-CN" altLang="en-US" sz="2800" b="1">
                <a:solidFill>
                  <a:schemeClr val="accent1"/>
                </a:solidFill>
                <a:latin typeface="微软雅黑" charset="-122"/>
                <a:ea typeface="微软雅黑" charset="-122"/>
                <a:sym typeface="黑体" charset="-122"/>
              </a:rPr>
              <a:t>司法解散</a:t>
            </a:r>
          </a:p>
          <a:p>
            <a:pPr lvl="0" indent="-171450" fontAlgn="base">
              <a:lnSpc>
                <a:spcPct val="150000"/>
              </a:lnSpc>
              <a:spcBef>
                <a:spcPct val="0"/>
              </a:spcBef>
              <a:buFont typeface="Wingdings" charset="0"/>
              <a:buNone/>
            </a:pPr>
            <a:r>
              <a:rPr lang="zh-CN" altLang="en-US" b="1">
                <a:solidFill>
                  <a:srgbClr val="767171"/>
                </a:solidFill>
                <a:latin typeface="微软雅黑" charset="-122"/>
                <a:ea typeface="微软雅黑" charset="-122"/>
                <a:sym typeface="黑体" charset="-122"/>
              </a:rPr>
              <a:t>含义</a:t>
            </a:r>
          </a:p>
          <a:p>
            <a:pPr lvl="0" indent="-171450" fontAlgn="base">
              <a:lnSpc>
                <a:spcPct val="150000"/>
              </a:lnSpc>
              <a:spcBef>
                <a:spcPct val="0"/>
              </a:spcBef>
              <a:buFontTx/>
              <a:buNone/>
            </a:pPr>
            <a:r>
              <a:rPr lang="zh-CN" altLang="en-US">
                <a:solidFill>
                  <a:srgbClr val="767171"/>
                </a:solidFill>
                <a:sym typeface="黑体" charset="-122"/>
              </a:rPr>
              <a:t>公司经营管理发生严重困难，继续存续会使股东利益受到重大损失，通过其他途径不能解决，法院根据股东的请求而强制解散公司。</a:t>
            </a:r>
          </a:p>
          <a:p>
            <a:pPr lvl="0" indent="-171450" fontAlgn="base">
              <a:lnSpc>
                <a:spcPct val="150000"/>
              </a:lnSpc>
              <a:spcBef>
                <a:spcPct val="0"/>
              </a:spcBef>
            </a:pPr>
            <a:endParaRPr lang="zh-CN" altLang="en-US">
              <a:solidFill>
                <a:srgbClr val="767171"/>
              </a:solidFill>
              <a:sym typeface="黑体" charset="-122"/>
            </a:endParaRPr>
          </a:p>
          <a:p>
            <a:pPr lvl="0" indent="-171450" fontAlgn="base">
              <a:lnSpc>
                <a:spcPct val="150000"/>
              </a:lnSpc>
              <a:spcBef>
                <a:spcPct val="0"/>
              </a:spcBef>
            </a:pPr>
            <a:endParaRPr lang="zh-CN" altLang="en-US"/>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19" name="标题 1048618"/>
          <p:cNvSpPr>
            <a:spLocks noGrp="1"/>
          </p:cNvSpPr>
          <p:nvPr>
            <p:ph type="title"/>
          </p:nvPr>
        </p:nvSpPr>
        <p:spPr>
          <a:xfrm>
            <a:off x="628650" y="365125"/>
            <a:ext cx="7886700" cy="1325562"/>
          </a:xfrm>
          <a:prstGeom prst="rect">
            <a:avLst/>
          </a:prstGeom>
          <a:noFill/>
          <a:ln>
            <a:noFill/>
          </a:ln>
        </p:spPr>
        <p:txBody>
          <a:bodyPr vert="horz" lIns="91440" tIns="45720" rIns="91440" bIns="45720" anchor="ctr"/>
          <a:lstStyle>
            <a:lvl1pPr marL="0" indent="0" algn="l" eaLnBrk="1" fontAlgn="base" latinLnBrk="1" hangingPunct="1">
              <a:lnSpc>
                <a:spcPct val="90000"/>
              </a:lnSpc>
              <a:spcBef>
                <a:spcPct val="0"/>
              </a:spcBef>
              <a:spcAft>
                <a:spcPct val="0"/>
              </a:spcAft>
              <a:buFontTx/>
              <a:buNone/>
              <a:defRPr sz="3600">
                <a:solidFill>
                  <a:schemeClr val="dk1"/>
                </a:solidFill>
                <a:latin typeface="Arial" pitchFamily="34" charset="0"/>
                <a:ea typeface="黑体" charset="-122"/>
              </a:defRPr>
            </a:lvl1pPr>
          </a:lstStyle>
          <a:p>
            <a:pPr lvl="0" indent="-342900">
              <a:lnSpc>
                <a:spcPct val="150000"/>
              </a:lnSpc>
            </a:pPr>
            <a:endParaRPr lang="zh-CN" altLang="en-US"/>
          </a:p>
        </p:txBody>
      </p:sp>
      <p:sp>
        <p:nvSpPr>
          <p:cNvPr id="1048620" name="内容占位符 1048619"/>
          <p:cNvSpPr>
            <a:spLocks noGrp="1"/>
          </p:cNvSpPr>
          <p:nvPr>
            <p:ph idx="1"/>
          </p:nvPr>
        </p:nvSpPr>
        <p:spPr>
          <a:xfrm>
            <a:off x="628650" y="1825625"/>
            <a:ext cx="7886700" cy="4351337"/>
          </a:xfrm>
          <a:prstGeom prst="rect">
            <a:avLst/>
          </a:prstGeom>
          <a:noFill/>
          <a:ln>
            <a:noFill/>
          </a:ln>
        </p:spPr>
        <p:txBody>
          <a:bodyPr vert="horz" lIns="91440" tIns="45720" rIns="91440" bIns="45720" anchor="t"/>
          <a:lstStyle>
            <a:lvl1pPr marL="171450" indent="-171450" algn="l" eaLnBrk="1" fontAlgn="base" latinLnBrk="1" hangingPunct="1">
              <a:lnSpc>
                <a:spcPct val="90000"/>
              </a:lnSpc>
              <a:spcBef>
                <a:spcPts val="750"/>
              </a:spcBef>
              <a:spcAft>
                <a:spcPct val="0"/>
              </a:spcAft>
              <a:buSzPct val="100000"/>
              <a:buFont typeface="Arial" pitchFamily="34" charset="0"/>
              <a:buChar char="•"/>
              <a:defRPr sz="2400">
                <a:solidFill>
                  <a:schemeClr val="dk1"/>
                </a:solidFill>
                <a:latin typeface="Arial" pitchFamily="34" charset="0"/>
                <a:ea typeface="黑体" charset="-122"/>
              </a:defRPr>
            </a:lvl1pPr>
            <a:lvl2pPr marL="514350" indent="-171450" algn="l" eaLnBrk="1" fontAlgn="base" latinLnBrk="1" hangingPunct="1">
              <a:lnSpc>
                <a:spcPct val="90000"/>
              </a:lnSpc>
              <a:spcBef>
                <a:spcPts val="375"/>
              </a:spcBef>
              <a:spcAft>
                <a:spcPct val="0"/>
              </a:spcAft>
              <a:buSzPct val="100000"/>
              <a:buFont typeface="Arial" pitchFamily="34" charset="0"/>
              <a:buChar char="•"/>
              <a:defRPr sz="2000">
                <a:solidFill>
                  <a:schemeClr val="dk1"/>
                </a:solidFill>
                <a:latin typeface="Arial" pitchFamily="34" charset="0"/>
                <a:ea typeface="黑体" charset="-122"/>
              </a:defRPr>
            </a:lvl2pPr>
            <a:lvl3pPr marL="857250" indent="-171450" algn="l" eaLnBrk="1" fontAlgn="base" latinLnBrk="1" hangingPunct="1">
              <a:lnSpc>
                <a:spcPct val="90000"/>
              </a:lnSpc>
              <a:spcBef>
                <a:spcPts val="375"/>
              </a:spcBef>
              <a:spcAft>
                <a:spcPct val="0"/>
              </a:spcAft>
              <a:buSzPct val="100000"/>
              <a:buFont typeface="Arial" pitchFamily="34" charset="0"/>
              <a:buChar char="•"/>
              <a:defRPr sz="1800">
                <a:solidFill>
                  <a:schemeClr val="dk1"/>
                </a:solidFill>
                <a:latin typeface="Arial" pitchFamily="34" charset="0"/>
                <a:ea typeface="黑体" charset="-122"/>
              </a:defRPr>
            </a:lvl3pPr>
            <a:lvl4pPr marL="1200150" indent="-171450" algn="l" eaLnBrk="1" fontAlgn="base" latinLnBrk="1" hangingPunct="1">
              <a:lnSpc>
                <a:spcPct val="90000"/>
              </a:lnSpc>
              <a:spcBef>
                <a:spcPts val="375"/>
              </a:spcBef>
              <a:spcAft>
                <a:spcPct val="0"/>
              </a:spcAft>
              <a:buSzPct val="100000"/>
              <a:buFont typeface="Arial" pitchFamily="34" charset="0"/>
              <a:buChar char="•"/>
              <a:defRPr sz="1800">
                <a:solidFill>
                  <a:schemeClr val="dk1"/>
                </a:solidFill>
                <a:latin typeface="Arial" pitchFamily="34" charset="0"/>
                <a:ea typeface="黑体" charset="-122"/>
              </a:defRPr>
            </a:lvl4pPr>
            <a:lvl5pPr marL="1543050" indent="-171450" algn="l" eaLnBrk="1" fontAlgn="base" latinLnBrk="1" hangingPunct="1">
              <a:lnSpc>
                <a:spcPct val="90000"/>
              </a:lnSpc>
              <a:spcBef>
                <a:spcPts val="375"/>
              </a:spcBef>
              <a:spcAft>
                <a:spcPct val="0"/>
              </a:spcAft>
              <a:buSzPct val="100000"/>
              <a:buFont typeface="Arial" pitchFamily="34" charset="0"/>
              <a:buChar char="•"/>
              <a:defRPr sz="1800">
                <a:solidFill>
                  <a:schemeClr val="dk1"/>
                </a:solidFill>
                <a:latin typeface="Arial" pitchFamily="34" charset="0"/>
                <a:ea typeface="黑体" charset="-122"/>
              </a:defRPr>
            </a:lvl5pPr>
          </a:lstStyle>
          <a:p>
            <a:pPr lvl="0" indent="-171450" fontAlgn="base">
              <a:lnSpc>
                <a:spcPct val="130000"/>
              </a:lnSpc>
              <a:spcBef>
                <a:spcPct val="0"/>
              </a:spcBef>
              <a:buFontTx/>
              <a:buNone/>
            </a:pPr>
            <a:r>
              <a:rPr lang="zh-CN" altLang="en-US" sz="2800" b="1">
                <a:solidFill>
                  <a:schemeClr val="accent1"/>
                </a:solidFill>
                <a:latin typeface="微软雅黑" charset="-122"/>
                <a:ea typeface="微软雅黑" charset="-122"/>
                <a:sym typeface="黑体" charset="-122"/>
              </a:rPr>
              <a:t>司法解散</a:t>
            </a:r>
          </a:p>
          <a:p>
            <a:pPr lvl="0" indent="-171450" fontAlgn="base">
              <a:lnSpc>
                <a:spcPct val="130000"/>
              </a:lnSpc>
              <a:spcBef>
                <a:spcPct val="0"/>
              </a:spcBef>
              <a:buFont typeface="Wingdings" charset="0"/>
              <a:buNone/>
            </a:pPr>
            <a:r>
              <a:rPr lang="zh-CN" altLang="en-US" b="1">
                <a:solidFill>
                  <a:srgbClr val="767171"/>
                </a:solidFill>
                <a:sym typeface="黑体" charset="-122"/>
              </a:rPr>
              <a:t>法律规定</a:t>
            </a:r>
          </a:p>
          <a:p>
            <a:pPr lvl="0" indent="-171450" fontAlgn="base">
              <a:lnSpc>
                <a:spcPct val="130000"/>
              </a:lnSpc>
              <a:spcBef>
                <a:spcPct val="0"/>
              </a:spcBef>
              <a:buFont typeface="Wingdings" charset="0"/>
              <a:buNone/>
            </a:pPr>
            <a:r>
              <a:rPr lang="zh-CN" altLang="en-US">
                <a:solidFill>
                  <a:srgbClr val="767171"/>
                </a:solidFill>
                <a:sym typeface="黑体" charset="-122"/>
              </a:rPr>
              <a:t>《公司法》第一百八十二条</a:t>
            </a:r>
          </a:p>
          <a:p>
            <a:pPr lvl="0" indent="-171450" fontAlgn="base">
              <a:lnSpc>
                <a:spcPct val="130000"/>
              </a:lnSpc>
              <a:spcBef>
                <a:spcPct val="0"/>
              </a:spcBef>
              <a:buFont typeface="Wingdings" charset="0"/>
              <a:buNone/>
            </a:pPr>
            <a:r>
              <a:rPr lang="zh-CN" altLang="en-US">
                <a:solidFill>
                  <a:srgbClr val="767171"/>
                </a:solidFill>
                <a:sym typeface="黑体" charset="-122"/>
              </a:rPr>
              <a:t>公司经营管理发生严重困难，继续存续会使股东利益受到重大损失，通过其他途径不能解决的，持有公司全部股东表决权百分之十以上的股东，可以请求人民法院解散公司。</a:t>
            </a:r>
          </a:p>
          <a:p>
            <a:pPr lvl="0" indent="-171450" fontAlgn="base">
              <a:lnSpc>
                <a:spcPct val="130000"/>
              </a:lnSpc>
              <a:spcBef>
                <a:spcPct val="0"/>
              </a:spcBef>
            </a:pPr>
            <a:endParaRPr lang="zh-CN" altLang="en-US">
              <a:solidFill>
                <a:srgbClr val="767171"/>
              </a:solidFill>
              <a:sym typeface="黑体" charset="-122"/>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21" name="标题 1048620"/>
          <p:cNvSpPr>
            <a:spLocks noGrp="1"/>
          </p:cNvSpPr>
          <p:nvPr>
            <p:ph type="title"/>
          </p:nvPr>
        </p:nvSpPr>
        <p:spPr>
          <a:xfrm>
            <a:off x="628650" y="365125"/>
            <a:ext cx="7886700" cy="1325562"/>
          </a:xfrm>
          <a:prstGeom prst="rect">
            <a:avLst/>
          </a:prstGeom>
          <a:noFill/>
          <a:ln>
            <a:noFill/>
          </a:ln>
        </p:spPr>
        <p:txBody>
          <a:bodyPr vert="horz" lIns="91440" tIns="45720" rIns="91440" bIns="45720" anchor="ctr"/>
          <a:lstStyle>
            <a:lvl1pPr marL="0" indent="0" algn="l" eaLnBrk="1" fontAlgn="base" latinLnBrk="1" hangingPunct="1">
              <a:lnSpc>
                <a:spcPct val="90000"/>
              </a:lnSpc>
              <a:spcBef>
                <a:spcPct val="0"/>
              </a:spcBef>
              <a:spcAft>
                <a:spcPct val="0"/>
              </a:spcAft>
              <a:buFontTx/>
              <a:buNone/>
              <a:defRPr sz="3600">
                <a:solidFill>
                  <a:schemeClr val="dk1"/>
                </a:solidFill>
                <a:latin typeface="Arial" pitchFamily="34" charset="0"/>
                <a:ea typeface="黑体" charset="-122"/>
              </a:defRPr>
            </a:lvl1pPr>
          </a:lstStyle>
          <a:p>
            <a:pPr lvl="0" indent="-342900">
              <a:lnSpc>
                <a:spcPct val="150000"/>
              </a:lnSpc>
            </a:pPr>
            <a:endParaRPr lang="zh-CN" altLang="en-US"/>
          </a:p>
        </p:txBody>
      </p:sp>
      <p:sp>
        <p:nvSpPr>
          <p:cNvPr id="1048622" name="内容占位符 1048621"/>
          <p:cNvSpPr>
            <a:spLocks noGrp="1"/>
          </p:cNvSpPr>
          <p:nvPr>
            <p:ph idx="1"/>
          </p:nvPr>
        </p:nvSpPr>
        <p:spPr>
          <a:xfrm>
            <a:off x="628650" y="1825625"/>
            <a:ext cx="7886700" cy="4351337"/>
          </a:xfrm>
          <a:prstGeom prst="rect">
            <a:avLst/>
          </a:prstGeom>
          <a:noFill/>
          <a:ln>
            <a:noFill/>
          </a:ln>
        </p:spPr>
        <p:txBody>
          <a:bodyPr vert="horz" lIns="91440" tIns="45720" rIns="91440" bIns="45720" anchor="t"/>
          <a:lstStyle>
            <a:lvl1pPr marL="171450" indent="-171450" algn="l" eaLnBrk="1" fontAlgn="base" latinLnBrk="1" hangingPunct="1">
              <a:lnSpc>
                <a:spcPct val="90000"/>
              </a:lnSpc>
              <a:spcBef>
                <a:spcPts val="750"/>
              </a:spcBef>
              <a:spcAft>
                <a:spcPct val="0"/>
              </a:spcAft>
              <a:buSzPct val="100000"/>
              <a:buFont typeface="Arial" pitchFamily="34" charset="0"/>
              <a:buChar char="•"/>
              <a:defRPr sz="2400">
                <a:solidFill>
                  <a:schemeClr val="dk1"/>
                </a:solidFill>
                <a:latin typeface="Arial" pitchFamily="34" charset="0"/>
                <a:ea typeface="黑体" charset="-122"/>
              </a:defRPr>
            </a:lvl1pPr>
            <a:lvl2pPr marL="514350" indent="-171450" algn="l" eaLnBrk="1" fontAlgn="base" latinLnBrk="1" hangingPunct="1">
              <a:lnSpc>
                <a:spcPct val="90000"/>
              </a:lnSpc>
              <a:spcBef>
                <a:spcPts val="375"/>
              </a:spcBef>
              <a:spcAft>
                <a:spcPct val="0"/>
              </a:spcAft>
              <a:buSzPct val="100000"/>
              <a:buFont typeface="Arial" pitchFamily="34" charset="0"/>
              <a:buChar char="•"/>
              <a:defRPr sz="2000">
                <a:solidFill>
                  <a:schemeClr val="dk1"/>
                </a:solidFill>
                <a:latin typeface="Arial" pitchFamily="34" charset="0"/>
                <a:ea typeface="黑体" charset="-122"/>
              </a:defRPr>
            </a:lvl2pPr>
            <a:lvl3pPr marL="857250" indent="-171450" algn="l" eaLnBrk="1" fontAlgn="base" latinLnBrk="1" hangingPunct="1">
              <a:lnSpc>
                <a:spcPct val="90000"/>
              </a:lnSpc>
              <a:spcBef>
                <a:spcPts val="375"/>
              </a:spcBef>
              <a:spcAft>
                <a:spcPct val="0"/>
              </a:spcAft>
              <a:buSzPct val="100000"/>
              <a:buFont typeface="Arial" pitchFamily="34" charset="0"/>
              <a:buChar char="•"/>
              <a:defRPr sz="1800">
                <a:solidFill>
                  <a:schemeClr val="dk1"/>
                </a:solidFill>
                <a:latin typeface="Arial" pitchFamily="34" charset="0"/>
                <a:ea typeface="黑体" charset="-122"/>
              </a:defRPr>
            </a:lvl3pPr>
            <a:lvl4pPr marL="1200150" indent="-171450" algn="l" eaLnBrk="1" fontAlgn="base" latinLnBrk="1" hangingPunct="1">
              <a:lnSpc>
                <a:spcPct val="90000"/>
              </a:lnSpc>
              <a:spcBef>
                <a:spcPts val="375"/>
              </a:spcBef>
              <a:spcAft>
                <a:spcPct val="0"/>
              </a:spcAft>
              <a:buSzPct val="100000"/>
              <a:buFont typeface="Arial" pitchFamily="34" charset="0"/>
              <a:buChar char="•"/>
              <a:defRPr sz="1800">
                <a:solidFill>
                  <a:schemeClr val="dk1"/>
                </a:solidFill>
                <a:latin typeface="Arial" pitchFamily="34" charset="0"/>
                <a:ea typeface="黑体" charset="-122"/>
              </a:defRPr>
            </a:lvl4pPr>
            <a:lvl5pPr marL="1543050" indent="-171450" algn="l" eaLnBrk="1" fontAlgn="base" latinLnBrk="1" hangingPunct="1">
              <a:lnSpc>
                <a:spcPct val="90000"/>
              </a:lnSpc>
              <a:spcBef>
                <a:spcPts val="375"/>
              </a:spcBef>
              <a:spcAft>
                <a:spcPct val="0"/>
              </a:spcAft>
              <a:buSzPct val="100000"/>
              <a:buFont typeface="Arial" pitchFamily="34" charset="0"/>
              <a:buChar char="•"/>
              <a:defRPr sz="1800">
                <a:solidFill>
                  <a:schemeClr val="dk1"/>
                </a:solidFill>
                <a:latin typeface="Arial" pitchFamily="34" charset="0"/>
                <a:ea typeface="黑体" charset="-122"/>
              </a:defRPr>
            </a:lvl5pPr>
          </a:lstStyle>
          <a:p>
            <a:pPr lvl="0" indent="-171450" fontAlgn="base">
              <a:lnSpc>
                <a:spcPct val="150000"/>
              </a:lnSpc>
              <a:spcBef>
                <a:spcPct val="0"/>
              </a:spcBef>
              <a:buFontTx/>
              <a:buNone/>
            </a:pPr>
            <a:r>
              <a:rPr lang="zh-CN" altLang="en-US" sz="2800" b="1">
                <a:solidFill>
                  <a:schemeClr val="accent1"/>
                </a:solidFill>
                <a:latin typeface="微软雅黑" charset="-122"/>
                <a:ea typeface="微软雅黑" charset="-122"/>
                <a:sym typeface="黑体" charset="-122"/>
              </a:rPr>
              <a:t>司法解散</a:t>
            </a:r>
          </a:p>
          <a:p>
            <a:pPr lvl="0" indent="-171450" fontAlgn="base">
              <a:lnSpc>
                <a:spcPct val="150000"/>
              </a:lnSpc>
              <a:spcBef>
                <a:spcPct val="0"/>
              </a:spcBef>
              <a:buFont typeface="Wingdings" charset="0"/>
              <a:buNone/>
            </a:pPr>
            <a:r>
              <a:rPr lang="zh-CN" altLang="en-US" b="1">
                <a:solidFill>
                  <a:srgbClr val="767171"/>
                </a:solidFill>
                <a:sym typeface="黑体" charset="-122"/>
              </a:rPr>
              <a:t>法律要件</a:t>
            </a:r>
          </a:p>
          <a:p>
            <a:pPr lvl="0" indent="-171450" fontAlgn="base">
              <a:lnSpc>
                <a:spcPct val="150000"/>
              </a:lnSpc>
              <a:spcBef>
                <a:spcPct val="0"/>
              </a:spcBef>
              <a:buFontTx/>
              <a:buNone/>
            </a:pPr>
            <a:r>
              <a:rPr lang="en-US" altLang="zh-CN">
                <a:solidFill>
                  <a:srgbClr val="767171"/>
                </a:solidFill>
                <a:sym typeface="黑体" charset="-122"/>
              </a:rPr>
              <a:t>1. </a:t>
            </a:r>
            <a:r>
              <a:rPr lang="zh-CN" altLang="en-US">
                <a:solidFill>
                  <a:srgbClr val="767171"/>
                </a:solidFill>
                <a:sym typeface="黑体" charset="-122"/>
              </a:rPr>
              <a:t>公司经营管理发生严重困难，继续存续会使股东利益受到重大损失</a:t>
            </a:r>
          </a:p>
          <a:p>
            <a:pPr lvl="0" indent="-171450" fontAlgn="base">
              <a:lnSpc>
                <a:spcPct val="150000"/>
              </a:lnSpc>
              <a:spcBef>
                <a:spcPct val="0"/>
              </a:spcBef>
              <a:buFontTx/>
              <a:buNone/>
            </a:pPr>
            <a:r>
              <a:rPr lang="en-US" altLang="zh-CN">
                <a:solidFill>
                  <a:srgbClr val="767171"/>
                </a:solidFill>
                <a:sym typeface="黑体" charset="-122"/>
              </a:rPr>
              <a:t>2. </a:t>
            </a:r>
            <a:r>
              <a:rPr lang="zh-CN" altLang="en-US">
                <a:solidFill>
                  <a:srgbClr val="767171"/>
                </a:solidFill>
                <a:sym typeface="黑体" charset="-122"/>
              </a:rPr>
              <a:t>通过其他途径无法解决</a:t>
            </a:r>
          </a:p>
          <a:p>
            <a:pPr lvl="0" indent="-171450" fontAlgn="base">
              <a:lnSpc>
                <a:spcPct val="150000"/>
              </a:lnSpc>
              <a:spcBef>
                <a:spcPct val="0"/>
              </a:spcBef>
              <a:buFontTx/>
              <a:buNone/>
            </a:pPr>
            <a:r>
              <a:rPr lang="en-US" altLang="zh-CN">
                <a:solidFill>
                  <a:srgbClr val="767171"/>
                </a:solidFill>
                <a:sym typeface="黑体" charset="-122"/>
              </a:rPr>
              <a:t>3. </a:t>
            </a:r>
            <a:r>
              <a:rPr lang="zh-CN" altLang="en-US">
                <a:solidFill>
                  <a:srgbClr val="767171"/>
                </a:solidFill>
                <a:sym typeface="黑体" charset="-122"/>
              </a:rPr>
              <a:t>股东持股比例要求</a:t>
            </a:r>
          </a:p>
          <a:p>
            <a:pPr lvl="0" indent="-171450" fontAlgn="base">
              <a:lnSpc>
                <a:spcPct val="150000"/>
              </a:lnSpc>
              <a:spcBef>
                <a:spcPct val="0"/>
              </a:spcBef>
              <a:buFontTx/>
              <a:buNone/>
            </a:pPr>
            <a:r>
              <a:rPr lang="en-US" altLang="zh-CN">
                <a:solidFill>
                  <a:srgbClr val="767171"/>
                </a:solidFill>
                <a:sym typeface="黑体" charset="-122"/>
              </a:rPr>
              <a:t>4. </a:t>
            </a:r>
            <a:r>
              <a:rPr lang="zh-CN" altLang="en-US">
                <a:solidFill>
                  <a:srgbClr val="767171"/>
                </a:solidFill>
                <a:sym typeface="黑体" charset="-122"/>
              </a:rPr>
              <a:t>法院判决作出</a:t>
            </a:r>
          </a:p>
          <a:p>
            <a:pPr lvl="0" indent="-171450" fontAlgn="base">
              <a:lnSpc>
                <a:spcPct val="150000"/>
              </a:lnSpc>
              <a:spcBef>
                <a:spcPct val="0"/>
              </a:spcBef>
            </a:pPr>
            <a:endParaRPr lang="zh-CN" altLang="en-US">
              <a:solidFill>
                <a:srgbClr val="767171"/>
              </a:solidFill>
              <a:sym typeface="黑体" charset="-122"/>
            </a:endParaRPr>
          </a:p>
          <a:p>
            <a:pPr lvl="0" indent="-171450" fontAlgn="base">
              <a:lnSpc>
                <a:spcPct val="150000"/>
              </a:lnSpc>
              <a:spcBef>
                <a:spcPct val="0"/>
              </a:spcBef>
            </a:pPr>
            <a:endParaRPr lang="zh-CN" altLang="en-US">
              <a:sym typeface="黑体" charset="-122"/>
            </a:endParaRPr>
          </a:p>
          <a:p>
            <a:pPr lvl="0" indent="-171450" fontAlgn="base">
              <a:lnSpc>
                <a:spcPct val="150000"/>
              </a:lnSpc>
              <a:spcBef>
                <a:spcPct val="0"/>
              </a:spcBef>
            </a:pPr>
            <a:endParaRPr lang="zh-CN" altLang="en-US"/>
          </a:p>
          <a:p>
            <a:pPr lvl="0" indent="-171450" fontAlgn="base">
              <a:lnSpc>
                <a:spcPct val="150000"/>
              </a:lnSpc>
              <a:spcBef>
                <a:spcPct val="0"/>
              </a:spcBef>
            </a:pPr>
            <a:endParaRPr lang="zh-CN" altLang="en-US"/>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23" name="标题 1048622"/>
          <p:cNvSpPr>
            <a:spLocks noGrp="1"/>
          </p:cNvSpPr>
          <p:nvPr>
            <p:ph type="title"/>
          </p:nvPr>
        </p:nvSpPr>
        <p:spPr>
          <a:xfrm>
            <a:off x="628650" y="365125"/>
            <a:ext cx="7886700" cy="1325562"/>
          </a:xfrm>
          <a:prstGeom prst="rect">
            <a:avLst/>
          </a:prstGeom>
          <a:noFill/>
          <a:ln>
            <a:noFill/>
          </a:ln>
        </p:spPr>
        <p:txBody>
          <a:bodyPr vert="horz" lIns="91440" tIns="45720" rIns="91440" bIns="45720" anchor="ctr"/>
          <a:lstStyle>
            <a:lvl1pPr marL="0" indent="0" algn="l" eaLnBrk="1" fontAlgn="base" latinLnBrk="1" hangingPunct="1">
              <a:lnSpc>
                <a:spcPct val="90000"/>
              </a:lnSpc>
              <a:spcBef>
                <a:spcPct val="0"/>
              </a:spcBef>
              <a:spcAft>
                <a:spcPct val="0"/>
              </a:spcAft>
              <a:buFontTx/>
              <a:buNone/>
              <a:defRPr sz="3600">
                <a:solidFill>
                  <a:schemeClr val="dk1"/>
                </a:solidFill>
                <a:latin typeface="Arial" pitchFamily="34" charset="0"/>
                <a:ea typeface="黑体" charset="-122"/>
              </a:defRPr>
            </a:lvl1pPr>
          </a:lstStyle>
          <a:p>
            <a:pPr lvl="0" indent="-342900">
              <a:lnSpc>
                <a:spcPct val="150000"/>
              </a:lnSpc>
            </a:pPr>
            <a:endParaRPr lang="zh-CN" altLang="en-US"/>
          </a:p>
        </p:txBody>
      </p:sp>
      <p:sp>
        <p:nvSpPr>
          <p:cNvPr id="1048624" name="内容占位符 1048623"/>
          <p:cNvSpPr>
            <a:spLocks noGrp="1"/>
          </p:cNvSpPr>
          <p:nvPr>
            <p:ph idx="1"/>
          </p:nvPr>
        </p:nvSpPr>
        <p:spPr>
          <a:xfrm>
            <a:off x="628650" y="1782762"/>
            <a:ext cx="7886700" cy="4789487"/>
          </a:xfrm>
          <a:prstGeom prst="rect">
            <a:avLst/>
          </a:prstGeom>
          <a:noFill/>
          <a:ln>
            <a:noFill/>
          </a:ln>
        </p:spPr>
        <p:txBody>
          <a:bodyPr vert="horz" lIns="91440" tIns="45720" rIns="91440" bIns="45720" anchor="t"/>
          <a:lstStyle>
            <a:lvl1pPr marL="171450" indent="-171450" algn="l" eaLnBrk="1" fontAlgn="base" latinLnBrk="1" hangingPunct="1">
              <a:lnSpc>
                <a:spcPct val="90000"/>
              </a:lnSpc>
              <a:spcBef>
                <a:spcPts val="750"/>
              </a:spcBef>
              <a:spcAft>
                <a:spcPct val="0"/>
              </a:spcAft>
              <a:buSzPct val="100000"/>
              <a:buFont typeface="Arial" pitchFamily="34" charset="0"/>
              <a:buChar char="•"/>
              <a:defRPr sz="2400">
                <a:solidFill>
                  <a:schemeClr val="dk1"/>
                </a:solidFill>
                <a:latin typeface="Arial" pitchFamily="34" charset="0"/>
                <a:ea typeface="黑体" charset="-122"/>
              </a:defRPr>
            </a:lvl1pPr>
            <a:lvl2pPr marL="514350" indent="-171450" algn="l" eaLnBrk="1" fontAlgn="base" latinLnBrk="1" hangingPunct="1">
              <a:lnSpc>
                <a:spcPct val="90000"/>
              </a:lnSpc>
              <a:spcBef>
                <a:spcPts val="375"/>
              </a:spcBef>
              <a:spcAft>
                <a:spcPct val="0"/>
              </a:spcAft>
              <a:buSzPct val="100000"/>
              <a:buFont typeface="Arial" pitchFamily="34" charset="0"/>
              <a:buChar char="•"/>
              <a:defRPr sz="2000">
                <a:solidFill>
                  <a:schemeClr val="dk1"/>
                </a:solidFill>
                <a:latin typeface="Arial" pitchFamily="34" charset="0"/>
                <a:ea typeface="黑体" charset="-122"/>
              </a:defRPr>
            </a:lvl2pPr>
            <a:lvl3pPr marL="857250" indent="-171450" algn="l" eaLnBrk="1" fontAlgn="base" latinLnBrk="1" hangingPunct="1">
              <a:lnSpc>
                <a:spcPct val="90000"/>
              </a:lnSpc>
              <a:spcBef>
                <a:spcPts val="375"/>
              </a:spcBef>
              <a:spcAft>
                <a:spcPct val="0"/>
              </a:spcAft>
              <a:buSzPct val="100000"/>
              <a:buFont typeface="Arial" pitchFamily="34" charset="0"/>
              <a:buChar char="•"/>
              <a:defRPr sz="1800">
                <a:solidFill>
                  <a:schemeClr val="dk1"/>
                </a:solidFill>
                <a:latin typeface="Arial" pitchFamily="34" charset="0"/>
                <a:ea typeface="黑体" charset="-122"/>
              </a:defRPr>
            </a:lvl3pPr>
            <a:lvl4pPr marL="1200150" indent="-171450" algn="l" eaLnBrk="1" fontAlgn="base" latinLnBrk="1" hangingPunct="1">
              <a:lnSpc>
                <a:spcPct val="90000"/>
              </a:lnSpc>
              <a:spcBef>
                <a:spcPts val="375"/>
              </a:spcBef>
              <a:spcAft>
                <a:spcPct val="0"/>
              </a:spcAft>
              <a:buSzPct val="100000"/>
              <a:buFont typeface="Arial" pitchFamily="34" charset="0"/>
              <a:buChar char="•"/>
              <a:defRPr sz="1800">
                <a:solidFill>
                  <a:schemeClr val="dk1"/>
                </a:solidFill>
                <a:latin typeface="Arial" pitchFamily="34" charset="0"/>
                <a:ea typeface="黑体" charset="-122"/>
              </a:defRPr>
            </a:lvl4pPr>
            <a:lvl5pPr marL="1543050" indent="-171450" algn="l" eaLnBrk="1" fontAlgn="base" latinLnBrk="1" hangingPunct="1">
              <a:lnSpc>
                <a:spcPct val="90000"/>
              </a:lnSpc>
              <a:spcBef>
                <a:spcPts val="375"/>
              </a:spcBef>
              <a:spcAft>
                <a:spcPct val="0"/>
              </a:spcAft>
              <a:buSzPct val="100000"/>
              <a:buFont typeface="Arial" pitchFamily="34" charset="0"/>
              <a:buChar char="•"/>
              <a:defRPr sz="1800">
                <a:solidFill>
                  <a:schemeClr val="dk1"/>
                </a:solidFill>
                <a:latin typeface="Arial" pitchFamily="34" charset="0"/>
                <a:ea typeface="黑体" charset="-122"/>
              </a:defRPr>
            </a:lvl5pPr>
          </a:lstStyle>
          <a:p>
            <a:pPr lvl="0" indent="-171450" fontAlgn="base">
              <a:lnSpc>
                <a:spcPct val="150000"/>
              </a:lnSpc>
              <a:spcBef>
                <a:spcPct val="0"/>
              </a:spcBef>
              <a:buFontTx/>
              <a:buNone/>
            </a:pPr>
            <a:r>
              <a:rPr lang="en-US" altLang="zh-CN" b="1">
                <a:solidFill>
                  <a:schemeClr val="accent1"/>
                </a:solidFill>
                <a:latin typeface="微软雅黑" charset="-122"/>
                <a:ea typeface="微软雅黑" charset="-122"/>
                <a:sym typeface="黑体" charset="-122"/>
              </a:rPr>
              <a:t>1. </a:t>
            </a:r>
            <a:r>
              <a:rPr lang="zh-CN" altLang="en-US" b="1">
                <a:solidFill>
                  <a:schemeClr val="accent1"/>
                </a:solidFill>
                <a:latin typeface="微软雅黑" charset="-122"/>
                <a:ea typeface="微软雅黑" charset="-122"/>
                <a:sym typeface="黑体" charset="-122"/>
              </a:rPr>
              <a:t>公司经营管理发生严重困难，继续存续会使股东利益受到重大损失</a:t>
            </a:r>
          </a:p>
          <a:p>
            <a:pPr lvl="0" indent="-171450" fontAlgn="base">
              <a:lnSpc>
                <a:spcPct val="150000"/>
              </a:lnSpc>
              <a:spcBef>
                <a:spcPct val="0"/>
              </a:spcBef>
              <a:buClr>
                <a:srgbClr val="AFABAB"/>
              </a:buClr>
              <a:buSzPct val="80000"/>
              <a:buFont typeface="Wingdings" charset="0"/>
              <a:buNone/>
            </a:pPr>
            <a:r>
              <a:rPr lang="zh-CN" altLang="en-US">
                <a:solidFill>
                  <a:srgbClr val="767171"/>
                </a:solidFill>
                <a:sym typeface="黑体" charset="-122"/>
              </a:rPr>
              <a:t>公司在存续运行中由于股东董事之间矛盾激化而处于僵持状况，导致股东会、董事会等公司机关不能按照法定程序作出决策，从而使公司陷入无法正常运转，甚至瘫痪的状况。</a:t>
            </a:r>
          </a:p>
          <a:p>
            <a:pPr lvl="0" indent="-171450" fontAlgn="base">
              <a:lnSpc>
                <a:spcPct val="150000"/>
              </a:lnSpc>
              <a:spcBef>
                <a:spcPct val="0"/>
              </a:spcBef>
              <a:buClr>
                <a:srgbClr val="AFABAB"/>
              </a:buClr>
              <a:buSzPct val="80000"/>
              <a:buFont typeface="Wingdings" charset="0"/>
              <a:buNone/>
            </a:pPr>
            <a:r>
              <a:rPr lang="zh-CN" altLang="en-US">
                <a:solidFill>
                  <a:srgbClr val="767171"/>
                </a:solidFill>
                <a:sym typeface="黑体" charset="-122"/>
              </a:rPr>
              <a:t>指的是公司治理机制构成了“冲突”和“僵局”，并非简单指公司的商业经营能力陷入困境</a:t>
            </a:r>
          </a:p>
          <a:p>
            <a:pPr lvl="0" indent="-171450" fontAlgn="base">
              <a:lnSpc>
                <a:spcPct val="150000"/>
              </a:lnSpc>
              <a:spcBef>
                <a:spcPct val="0"/>
              </a:spcBef>
            </a:pPr>
            <a:endParaRPr lang="zh-CN" altLang="en-US">
              <a:sym typeface="黑体" charset="-122"/>
            </a:endParaRPr>
          </a:p>
          <a:p>
            <a:pPr lvl="0" indent="-171450" fontAlgn="base">
              <a:lnSpc>
                <a:spcPct val="150000"/>
              </a:lnSpc>
              <a:spcBef>
                <a:spcPct val="0"/>
              </a:spcBef>
            </a:pPr>
            <a:endParaRPr lang="zh-CN" altLang="en-US">
              <a:sym typeface="黑体" charset="-122"/>
            </a:endParaRPr>
          </a:p>
          <a:p>
            <a:pPr lvl="0" indent="-171450" fontAlgn="base">
              <a:lnSpc>
                <a:spcPct val="150000"/>
              </a:lnSpc>
              <a:spcBef>
                <a:spcPct val="0"/>
              </a:spcBef>
            </a:pPr>
            <a:endParaRPr lang="en-US" altLang="zh-CN"/>
          </a:p>
          <a:p>
            <a:pPr lvl="0" indent="-171450" fontAlgn="base">
              <a:lnSpc>
                <a:spcPct val="150000"/>
              </a:lnSpc>
              <a:spcBef>
                <a:spcPct val="0"/>
              </a:spcBef>
            </a:pPr>
            <a:endParaRPr lang="zh-CN" altLang="en-US"/>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25" name="标题 1048624"/>
          <p:cNvSpPr>
            <a:spLocks noGrp="1"/>
          </p:cNvSpPr>
          <p:nvPr>
            <p:ph type="title"/>
          </p:nvPr>
        </p:nvSpPr>
        <p:spPr>
          <a:xfrm>
            <a:off x="628650" y="365125"/>
            <a:ext cx="7886700" cy="1325562"/>
          </a:xfrm>
          <a:prstGeom prst="rect">
            <a:avLst/>
          </a:prstGeom>
          <a:noFill/>
          <a:ln>
            <a:noFill/>
          </a:ln>
        </p:spPr>
        <p:txBody>
          <a:bodyPr vert="horz" lIns="91440" tIns="45720" rIns="91440" bIns="45720" anchor="ctr"/>
          <a:lstStyle>
            <a:lvl1pPr marL="0" indent="0" algn="l" eaLnBrk="1" fontAlgn="base" latinLnBrk="1" hangingPunct="1">
              <a:lnSpc>
                <a:spcPct val="90000"/>
              </a:lnSpc>
              <a:spcBef>
                <a:spcPct val="0"/>
              </a:spcBef>
              <a:spcAft>
                <a:spcPct val="0"/>
              </a:spcAft>
              <a:buFontTx/>
              <a:buNone/>
              <a:defRPr sz="3600">
                <a:solidFill>
                  <a:schemeClr val="dk1"/>
                </a:solidFill>
                <a:latin typeface="Arial" pitchFamily="34" charset="0"/>
                <a:ea typeface="黑体" charset="-122"/>
              </a:defRPr>
            </a:lvl1pPr>
          </a:lstStyle>
          <a:p>
            <a:pPr lvl="0"/>
            <a:endParaRPr lang="zh-CN" altLang="en-US"/>
          </a:p>
        </p:txBody>
      </p:sp>
      <p:sp>
        <p:nvSpPr>
          <p:cNvPr id="1048626" name="内容占位符 1048625"/>
          <p:cNvSpPr>
            <a:spLocks noGrp="1"/>
          </p:cNvSpPr>
          <p:nvPr>
            <p:ph idx="1"/>
          </p:nvPr>
        </p:nvSpPr>
        <p:spPr>
          <a:xfrm>
            <a:off x="628650" y="1825625"/>
            <a:ext cx="7886700" cy="4351337"/>
          </a:xfrm>
          <a:prstGeom prst="rect">
            <a:avLst/>
          </a:prstGeom>
          <a:noFill/>
          <a:ln>
            <a:noFill/>
          </a:ln>
        </p:spPr>
        <p:txBody>
          <a:bodyPr vert="horz" lIns="91440" tIns="45720" rIns="91440" bIns="45720" anchor="t"/>
          <a:lstStyle>
            <a:lvl1pPr marL="171450" indent="-171450" algn="l" eaLnBrk="1" fontAlgn="base" latinLnBrk="1" hangingPunct="1">
              <a:lnSpc>
                <a:spcPct val="90000"/>
              </a:lnSpc>
              <a:spcBef>
                <a:spcPts val="750"/>
              </a:spcBef>
              <a:spcAft>
                <a:spcPct val="0"/>
              </a:spcAft>
              <a:buSzPct val="100000"/>
              <a:buFont typeface="Arial" pitchFamily="34" charset="0"/>
              <a:buChar char="•"/>
              <a:defRPr sz="2400">
                <a:solidFill>
                  <a:schemeClr val="dk1"/>
                </a:solidFill>
                <a:latin typeface="Arial" pitchFamily="34" charset="0"/>
                <a:ea typeface="黑体" charset="-122"/>
              </a:defRPr>
            </a:lvl1pPr>
            <a:lvl2pPr marL="514350" indent="-171450" algn="l" eaLnBrk="1" fontAlgn="base" latinLnBrk="1" hangingPunct="1">
              <a:lnSpc>
                <a:spcPct val="90000"/>
              </a:lnSpc>
              <a:spcBef>
                <a:spcPts val="375"/>
              </a:spcBef>
              <a:spcAft>
                <a:spcPct val="0"/>
              </a:spcAft>
              <a:buSzPct val="100000"/>
              <a:buFont typeface="Arial" pitchFamily="34" charset="0"/>
              <a:buChar char="•"/>
              <a:defRPr sz="2000">
                <a:solidFill>
                  <a:schemeClr val="dk1"/>
                </a:solidFill>
                <a:latin typeface="Arial" pitchFamily="34" charset="0"/>
                <a:ea typeface="黑体" charset="-122"/>
              </a:defRPr>
            </a:lvl2pPr>
            <a:lvl3pPr marL="857250" indent="-171450" algn="l" eaLnBrk="1" fontAlgn="base" latinLnBrk="1" hangingPunct="1">
              <a:lnSpc>
                <a:spcPct val="90000"/>
              </a:lnSpc>
              <a:spcBef>
                <a:spcPts val="375"/>
              </a:spcBef>
              <a:spcAft>
                <a:spcPct val="0"/>
              </a:spcAft>
              <a:buSzPct val="100000"/>
              <a:buFont typeface="Arial" pitchFamily="34" charset="0"/>
              <a:buChar char="•"/>
              <a:defRPr sz="1800">
                <a:solidFill>
                  <a:schemeClr val="dk1"/>
                </a:solidFill>
                <a:latin typeface="Arial" pitchFamily="34" charset="0"/>
                <a:ea typeface="黑体" charset="-122"/>
              </a:defRPr>
            </a:lvl3pPr>
            <a:lvl4pPr marL="1200150" indent="-171450" algn="l" eaLnBrk="1" fontAlgn="base" latinLnBrk="1" hangingPunct="1">
              <a:lnSpc>
                <a:spcPct val="90000"/>
              </a:lnSpc>
              <a:spcBef>
                <a:spcPts val="375"/>
              </a:spcBef>
              <a:spcAft>
                <a:spcPct val="0"/>
              </a:spcAft>
              <a:buSzPct val="100000"/>
              <a:buFont typeface="Arial" pitchFamily="34" charset="0"/>
              <a:buChar char="•"/>
              <a:defRPr sz="1800">
                <a:solidFill>
                  <a:schemeClr val="dk1"/>
                </a:solidFill>
                <a:latin typeface="Arial" pitchFamily="34" charset="0"/>
                <a:ea typeface="黑体" charset="-122"/>
              </a:defRPr>
            </a:lvl4pPr>
            <a:lvl5pPr marL="1543050" indent="-171450" algn="l" eaLnBrk="1" fontAlgn="base" latinLnBrk="1" hangingPunct="1">
              <a:lnSpc>
                <a:spcPct val="90000"/>
              </a:lnSpc>
              <a:spcBef>
                <a:spcPts val="375"/>
              </a:spcBef>
              <a:spcAft>
                <a:spcPct val="0"/>
              </a:spcAft>
              <a:buSzPct val="100000"/>
              <a:buFont typeface="Arial" pitchFamily="34" charset="0"/>
              <a:buChar char="•"/>
              <a:defRPr sz="1800">
                <a:solidFill>
                  <a:schemeClr val="dk1"/>
                </a:solidFill>
                <a:latin typeface="Arial" pitchFamily="34" charset="0"/>
                <a:ea typeface="黑体" charset="-122"/>
              </a:defRPr>
            </a:lvl5pPr>
          </a:lstStyle>
          <a:p>
            <a:pPr marL="0" lvl="0" indent="0" fontAlgn="base">
              <a:lnSpc>
                <a:spcPct val="150000"/>
              </a:lnSpc>
              <a:spcBef>
                <a:spcPct val="0"/>
              </a:spcBef>
              <a:buFontTx/>
              <a:buNone/>
            </a:pPr>
            <a:r>
              <a:rPr lang="en-US" altLang="zh-CN" b="1">
                <a:solidFill>
                  <a:schemeClr val="accent1"/>
                </a:solidFill>
                <a:latin typeface="微软雅黑" charset="-122"/>
                <a:ea typeface="微软雅黑" charset="-122"/>
                <a:sym typeface="黑体" charset="-122"/>
              </a:rPr>
              <a:t>1. </a:t>
            </a:r>
            <a:r>
              <a:rPr lang="zh-CN" altLang="en-US" b="1">
                <a:solidFill>
                  <a:schemeClr val="accent1"/>
                </a:solidFill>
                <a:latin typeface="微软雅黑" charset="-122"/>
                <a:ea typeface="微软雅黑" charset="-122"/>
                <a:sym typeface="黑体" charset="-122"/>
              </a:rPr>
              <a:t>公司经营管理发生严重困难，继续存续会使股东利益受到重大损失</a:t>
            </a:r>
          </a:p>
          <a:p>
            <a:pPr marL="0" lvl="0" indent="0" fontAlgn="base">
              <a:lnSpc>
                <a:spcPct val="150000"/>
              </a:lnSpc>
              <a:spcBef>
                <a:spcPct val="0"/>
              </a:spcBef>
              <a:buClr>
                <a:srgbClr val="AFABAB"/>
              </a:buClr>
              <a:buSzPct val="80000"/>
              <a:buFont typeface="Wingdings" charset="0"/>
              <a:buNone/>
            </a:pPr>
            <a:r>
              <a:rPr lang="en-US" altLang="zh-CN">
                <a:solidFill>
                  <a:srgbClr val="767171"/>
                </a:solidFill>
                <a:latin typeface="微软雅黑" charset="-122"/>
                <a:ea typeface="微软雅黑" charset="-122"/>
                <a:sym typeface="黑体" charset="-122"/>
              </a:rPr>
              <a:t>《</a:t>
            </a:r>
            <a:r>
              <a:rPr lang="zh-CN" altLang="en-US">
                <a:solidFill>
                  <a:srgbClr val="767171"/>
                </a:solidFill>
                <a:latin typeface="微软雅黑" charset="-122"/>
                <a:ea typeface="微软雅黑" charset="-122"/>
                <a:sym typeface="黑体" charset="-122"/>
              </a:rPr>
              <a:t>公司法司法解释二</a:t>
            </a:r>
            <a:r>
              <a:rPr lang="en-US" altLang="zh-CN">
                <a:solidFill>
                  <a:srgbClr val="767171"/>
                </a:solidFill>
                <a:latin typeface="微软雅黑" charset="-122"/>
                <a:ea typeface="微软雅黑" charset="-122"/>
                <a:sym typeface="黑体" charset="-122"/>
              </a:rPr>
              <a:t>》</a:t>
            </a:r>
            <a:r>
              <a:rPr lang="zh-CN" altLang="en-US">
                <a:solidFill>
                  <a:srgbClr val="767171"/>
                </a:solidFill>
                <a:latin typeface="微软雅黑" charset="-122"/>
                <a:ea typeface="微软雅黑" charset="-122"/>
                <a:sym typeface="黑体" charset="-122"/>
              </a:rPr>
              <a:t>第一条：股东以知情权、利润分</a:t>
            </a:r>
          </a:p>
          <a:p>
            <a:pPr marL="0" lvl="0" indent="0" fontAlgn="base">
              <a:lnSpc>
                <a:spcPct val="150000"/>
              </a:lnSpc>
              <a:spcBef>
                <a:spcPct val="0"/>
              </a:spcBef>
              <a:buClr>
                <a:srgbClr val="AFABAB"/>
              </a:buClr>
              <a:buSzPct val="80000"/>
              <a:buFont typeface="Wingdings" charset="0"/>
              <a:buNone/>
            </a:pPr>
            <a:r>
              <a:rPr lang="zh-CN" altLang="en-US">
                <a:solidFill>
                  <a:srgbClr val="767171"/>
                </a:solidFill>
                <a:latin typeface="微软雅黑" charset="-122"/>
                <a:ea typeface="微软雅黑" charset="-122"/>
                <a:sym typeface="黑体" charset="-122"/>
              </a:rPr>
              <a:t>    配请求权等权益受到损害，或者公司亏损、财产不足以</a:t>
            </a:r>
          </a:p>
          <a:p>
            <a:pPr marL="0" lvl="0" indent="0" fontAlgn="base">
              <a:lnSpc>
                <a:spcPct val="150000"/>
              </a:lnSpc>
              <a:spcBef>
                <a:spcPct val="0"/>
              </a:spcBef>
              <a:buClr>
                <a:srgbClr val="AFABAB"/>
              </a:buClr>
              <a:buSzPct val="80000"/>
              <a:buFont typeface="Wingdings" charset="0"/>
              <a:buNone/>
            </a:pPr>
            <a:r>
              <a:rPr lang="zh-CN" altLang="en-US">
                <a:solidFill>
                  <a:srgbClr val="767171"/>
                </a:solidFill>
                <a:latin typeface="微软雅黑" charset="-122"/>
                <a:ea typeface="微软雅黑" charset="-122"/>
                <a:sym typeface="黑体" charset="-122"/>
              </a:rPr>
              <a:t>    偿还全部债务，以及公司被吊销企业法人营业执照未进</a:t>
            </a:r>
          </a:p>
          <a:p>
            <a:pPr marL="0" lvl="0" indent="0" fontAlgn="base">
              <a:lnSpc>
                <a:spcPct val="150000"/>
              </a:lnSpc>
              <a:spcBef>
                <a:spcPct val="0"/>
              </a:spcBef>
              <a:buClr>
                <a:srgbClr val="AFABAB"/>
              </a:buClr>
              <a:buSzPct val="80000"/>
              <a:buFont typeface="Wingdings" charset="0"/>
              <a:buNone/>
            </a:pPr>
            <a:r>
              <a:rPr lang="zh-CN" altLang="en-US">
                <a:solidFill>
                  <a:srgbClr val="767171"/>
                </a:solidFill>
                <a:latin typeface="微软雅黑" charset="-122"/>
                <a:ea typeface="微软雅黑" charset="-122"/>
                <a:sym typeface="黑体" charset="-122"/>
              </a:rPr>
              <a:t>    行清算等为由，提起解散公司诉讼的，人民法院不予受</a:t>
            </a:r>
          </a:p>
          <a:p>
            <a:pPr marL="0" lvl="0" indent="0" fontAlgn="base">
              <a:lnSpc>
                <a:spcPct val="150000"/>
              </a:lnSpc>
              <a:spcBef>
                <a:spcPct val="0"/>
              </a:spcBef>
              <a:buClr>
                <a:srgbClr val="AFABAB"/>
              </a:buClr>
              <a:buSzPct val="80000"/>
              <a:buFont typeface="Wingdings" charset="0"/>
              <a:buNone/>
            </a:pPr>
            <a:r>
              <a:rPr lang="zh-CN" altLang="en-US">
                <a:solidFill>
                  <a:srgbClr val="767171"/>
                </a:solidFill>
                <a:latin typeface="微软雅黑" charset="-122"/>
                <a:ea typeface="微软雅黑" charset="-122"/>
                <a:sym typeface="黑体" charset="-122"/>
              </a:rPr>
              <a:t>    理。</a:t>
            </a:r>
          </a:p>
          <a:p>
            <a:pPr marL="0" lvl="0" indent="0" fontAlgn="base">
              <a:lnSpc>
                <a:spcPct val="150000"/>
              </a:lnSpc>
              <a:spcBef>
                <a:spcPct val="0"/>
              </a:spcBef>
              <a:buFontTx/>
              <a:buNone/>
            </a:pPr>
            <a:endParaRPr lang="zh-CN" altLang="en-US" u="none" baseline="0">
              <a:solidFill>
                <a:srgbClr val="767171"/>
              </a:solidFill>
              <a:latin typeface="微软雅黑" charset="-122"/>
              <a:ea typeface="微软雅黑" charset="-122"/>
              <a:sym typeface="黑体" charset="-122"/>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27" name="标题 1048626"/>
          <p:cNvSpPr>
            <a:spLocks noGrp="1"/>
          </p:cNvSpPr>
          <p:nvPr>
            <p:ph type="title"/>
          </p:nvPr>
        </p:nvSpPr>
        <p:spPr>
          <a:xfrm>
            <a:off x="628650" y="365125"/>
            <a:ext cx="7886700" cy="1325562"/>
          </a:xfrm>
          <a:prstGeom prst="rect">
            <a:avLst/>
          </a:prstGeom>
          <a:noFill/>
          <a:ln>
            <a:noFill/>
          </a:ln>
        </p:spPr>
        <p:txBody>
          <a:bodyPr vert="horz" lIns="91440" tIns="45720" rIns="91440" bIns="45720" anchor="ctr"/>
          <a:lstStyle>
            <a:lvl1pPr marL="0" indent="0" algn="l" eaLnBrk="1" fontAlgn="base" latinLnBrk="1" hangingPunct="1">
              <a:lnSpc>
                <a:spcPct val="90000"/>
              </a:lnSpc>
              <a:spcBef>
                <a:spcPct val="0"/>
              </a:spcBef>
              <a:spcAft>
                <a:spcPct val="0"/>
              </a:spcAft>
              <a:buFontTx/>
              <a:buNone/>
              <a:defRPr sz="3600">
                <a:solidFill>
                  <a:schemeClr val="dk1"/>
                </a:solidFill>
                <a:latin typeface="Arial" pitchFamily="34" charset="0"/>
                <a:ea typeface="黑体" charset="-122"/>
              </a:defRPr>
            </a:lvl1pPr>
          </a:lstStyle>
          <a:p>
            <a:pPr lvl="0" indent="-342900">
              <a:lnSpc>
                <a:spcPct val="150000"/>
              </a:lnSpc>
            </a:pPr>
            <a:endParaRPr lang="zh-CN" altLang="en-US"/>
          </a:p>
        </p:txBody>
      </p:sp>
      <p:sp>
        <p:nvSpPr>
          <p:cNvPr id="1048628" name="内容占位符 1048627"/>
          <p:cNvSpPr>
            <a:spLocks noGrp="1"/>
          </p:cNvSpPr>
          <p:nvPr>
            <p:ph idx="1"/>
          </p:nvPr>
        </p:nvSpPr>
        <p:spPr>
          <a:xfrm>
            <a:off x="628650" y="1825625"/>
            <a:ext cx="7886700" cy="4351337"/>
          </a:xfrm>
          <a:prstGeom prst="rect">
            <a:avLst/>
          </a:prstGeom>
          <a:noFill/>
          <a:ln>
            <a:noFill/>
          </a:ln>
        </p:spPr>
        <p:txBody>
          <a:bodyPr vert="horz" lIns="91440" tIns="45720" rIns="91440" bIns="45720" anchor="t"/>
          <a:lstStyle>
            <a:lvl1pPr marL="171450" indent="-171450" algn="l" eaLnBrk="1" fontAlgn="base" latinLnBrk="1" hangingPunct="1">
              <a:lnSpc>
                <a:spcPct val="90000"/>
              </a:lnSpc>
              <a:spcBef>
                <a:spcPts val="750"/>
              </a:spcBef>
              <a:spcAft>
                <a:spcPct val="0"/>
              </a:spcAft>
              <a:buSzPct val="100000"/>
              <a:buFont typeface="Arial" pitchFamily="34" charset="0"/>
              <a:buChar char="•"/>
              <a:defRPr sz="2400">
                <a:solidFill>
                  <a:schemeClr val="dk1"/>
                </a:solidFill>
                <a:latin typeface="Arial" pitchFamily="34" charset="0"/>
                <a:ea typeface="黑体" charset="-122"/>
              </a:defRPr>
            </a:lvl1pPr>
            <a:lvl2pPr marL="514350" indent="-171450" algn="l" eaLnBrk="1" fontAlgn="base" latinLnBrk="1" hangingPunct="1">
              <a:lnSpc>
                <a:spcPct val="90000"/>
              </a:lnSpc>
              <a:spcBef>
                <a:spcPts val="375"/>
              </a:spcBef>
              <a:spcAft>
                <a:spcPct val="0"/>
              </a:spcAft>
              <a:buSzPct val="100000"/>
              <a:buFont typeface="Arial" pitchFamily="34" charset="0"/>
              <a:buChar char="•"/>
              <a:defRPr sz="2000">
                <a:solidFill>
                  <a:schemeClr val="dk1"/>
                </a:solidFill>
                <a:latin typeface="Arial" pitchFamily="34" charset="0"/>
                <a:ea typeface="黑体" charset="-122"/>
              </a:defRPr>
            </a:lvl2pPr>
            <a:lvl3pPr marL="857250" indent="-171450" algn="l" eaLnBrk="1" fontAlgn="base" latinLnBrk="1" hangingPunct="1">
              <a:lnSpc>
                <a:spcPct val="90000"/>
              </a:lnSpc>
              <a:spcBef>
                <a:spcPts val="375"/>
              </a:spcBef>
              <a:spcAft>
                <a:spcPct val="0"/>
              </a:spcAft>
              <a:buSzPct val="100000"/>
              <a:buFont typeface="Arial" pitchFamily="34" charset="0"/>
              <a:buChar char="•"/>
              <a:defRPr sz="1800">
                <a:solidFill>
                  <a:schemeClr val="dk1"/>
                </a:solidFill>
                <a:latin typeface="Arial" pitchFamily="34" charset="0"/>
                <a:ea typeface="黑体" charset="-122"/>
              </a:defRPr>
            </a:lvl3pPr>
            <a:lvl4pPr marL="1200150" indent="-171450" algn="l" eaLnBrk="1" fontAlgn="base" latinLnBrk="1" hangingPunct="1">
              <a:lnSpc>
                <a:spcPct val="90000"/>
              </a:lnSpc>
              <a:spcBef>
                <a:spcPts val="375"/>
              </a:spcBef>
              <a:spcAft>
                <a:spcPct val="0"/>
              </a:spcAft>
              <a:buSzPct val="100000"/>
              <a:buFont typeface="Arial" pitchFamily="34" charset="0"/>
              <a:buChar char="•"/>
              <a:defRPr sz="1800">
                <a:solidFill>
                  <a:schemeClr val="dk1"/>
                </a:solidFill>
                <a:latin typeface="Arial" pitchFamily="34" charset="0"/>
                <a:ea typeface="黑体" charset="-122"/>
              </a:defRPr>
            </a:lvl4pPr>
            <a:lvl5pPr marL="1543050" indent="-171450" algn="l" eaLnBrk="1" fontAlgn="base" latinLnBrk="1" hangingPunct="1">
              <a:lnSpc>
                <a:spcPct val="90000"/>
              </a:lnSpc>
              <a:spcBef>
                <a:spcPts val="375"/>
              </a:spcBef>
              <a:spcAft>
                <a:spcPct val="0"/>
              </a:spcAft>
              <a:buSzPct val="100000"/>
              <a:buFont typeface="Arial" pitchFamily="34" charset="0"/>
              <a:buChar char="•"/>
              <a:defRPr sz="1800">
                <a:solidFill>
                  <a:schemeClr val="dk1"/>
                </a:solidFill>
                <a:latin typeface="Arial" pitchFamily="34" charset="0"/>
                <a:ea typeface="黑体" charset="-122"/>
              </a:defRPr>
            </a:lvl5pPr>
          </a:lstStyle>
          <a:p>
            <a:pPr lvl="0" indent="-171450" fontAlgn="base">
              <a:lnSpc>
                <a:spcPct val="150000"/>
              </a:lnSpc>
              <a:spcBef>
                <a:spcPct val="0"/>
              </a:spcBef>
              <a:buFontTx/>
              <a:buNone/>
            </a:pPr>
            <a:r>
              <a:rPr lang="en-US" altLang="zh-CN" sz="2200" b="1">
                <a:solidFill>
                  <a:schemeClr val="accent1"/>
                </a:solidFill>
                <a:latin typeface="微软雅黑" charset="-122"/>
                <a:ea typeface="微软雅黑" charset="-122"/>
                <a:sym typeface="黑体" charset="-122"/>
              </a:rPr>
              <a:t>1. </a:t>
            </a:r>
            <a:r>
              <a:rPr lang="zh-CN" altLang="en-US" sz="2200" b="1">
                <a:solidFill>
                  <a:schemeClr val="accent1"/>
                </a:solidFill>
                <a:latin typeface="微软雅黑" charset="-122"/>
                <a:ea typeface="微软雅黑" charset="-122"/>
                <a:sym typeface="黑体" charset="-122"/>
              </a:rPr>
              <a:t>公司经营管理发生严重困难，继续存续会使股东利益受到重大损失</a:t>
            </a:r>
          </a:p>
          <a:p>
            <a:pPr lvl="0" indent="-171450" fontAlgn="base">
              <a:lnSpc>
                <a:spcPct val="150000"/>
              </a:lnSpc>
              <a:spcBef>
                <a:spcPct val="0"/>
              </a:spcBef>
              <a:buClr>
                <a:srgbClr val="AFABAB"/>
              </a:buClr>
              <a:buSzPct val="80000"/>
              <a:buFont typeface="Wingdings" charset="0"/>
              <a:buNone/>
            </a:pPr>
            <a:r>
              <a:rPr lang="zh-CN" altLang="en-US" sz="2200">
                <a:solidFill>
                  <a:srgbClr val="767171"/>
                </a:solidFill>
                <a:sym typeface="黑体" charset="-122"/>
              </a:rPr>
              <a:t>股东僵局：由于股东之间的严重分歧股东会无法形成决议</a:t>
            </a:r>
          </a:p>
          <a:p>
            <a:pPr lvl="0" indent="-171450" fontAlgn="base">
              <a:lnSpc>
                <a:spcPct val="150000"/>
              </a:lnSpc>
              <a:spcBef>
                <a:spcPct val="0"/>
              </a:spcBef>
              <a:buClr>
                <a:srgbClr val="AFABAB"/>
              </a:buClr>
              <a:buSzPct val="80000"/>
              <a:buFont typeface="Wingdings" charset="0"/>
              <a:buNone/>
            </a:pPr>
            <a:r>
              <a:rPr lang="zh-CN" altLang="en-US" sz="2200">
                <a:solidFill>
                  <a:srgbClr val="767171"/>
                </a:solidFill>
                <a:sym typeface="黑体" charset="-122"/>
              </a:rPr>
              <a:t>董事僵局：由于董事之间的严重分歧，无法形成决议</a:t>
            </a:r>
          </a:p>
          <a:p>
            <a:pPr lvl="0" indent="-171450" fontAlgn="base">
              <a:lnSpc>
                <a:spcPct val="150000"/>
              </a:lnSpc>
              <a:spcBef>
                <a:spcPct val="0"/>
              </a:spcBef>
              <a:buClr>
                <a:srgbClr val="AFABAB"/>
              </a:buClr>
              <a:buSzPct val="80000"/>
              <a:buFont typeface="Wingdings" charset="0"/>
              <a:buNone/>
            </a:pPr>
            <a:r>
              <a:rPr lang="zh-CN" altLang="en-US" sz="2200">
                <a:solidFill>
                  <a:srgbClr val="767171"/>
                </a:solidFill>
                <a:sym typeface="黑体" charset="-122"/>
              </a:rPr>
              <a:t>股东僵局引起的董事僵局：董事任期届满，由于股东之间的严重分歧，股东会无法选出董事，并因此导致董事会无法达到形成有效决议的人数</a:t>
            </a:r>
          </a:p>
          <a:p>
            <a:pPr lvl="0" indent="-171450" fontAlgn="base">
              <a:lnSpc>
                <a:spcPct val="150000"/>
              </a:lnSpc>
              <a:spcBef>
                <a:spcPct val="0"/>
              </a:spcBef>
            </a:pPr>
            <a:endParaRPr lang="zh-CN" altLang="en-US" sz="2200">
              <a:solidFill>
                <a:srgbClr val="767171"/>
              </a:solidFill>
              <a:sym typeface="黑体" charset="-122"/>
            </a:endParaRPr>
          </a:p>
          <a:p>
            <a:pPr lvl="0" indent="-171450" fontAlgn="base">
              <a:lnSpc>
                <a:spcPct val="150000"/>
              </a:lnSpc>
              <a:spcBef>
                <a:spcPct val="0"/>
              </a:spcBef>
            </a:pPr>
            <a:endParaRPr lang="zh-CN" altLang="en-US" sz="220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29" name="标题 1048628"/>
          <p:cNvSpPr>
            <a:spLocks noGrp="1"/>
          </p:cNvSpPr>
          <p:nvPr>
            <p:ph type="title"/>
          </p:nvPr>
        </p:nvSpPr>
        <p:spPr>
          <a:xfrm>
            <a:off x="628650" y="365125"/>
            <a:ext cx="7886700" cy="1325562"/>
          </a:xfrm>
          <a:prstGeom prst="rect">
            <a:avLst/>
          </a:prstGeom>
          <a:noFill/>
          <a:ln>
            <a:noFill/>
          </a:ln>
        </p:spPr>
        <p:txBody>
          <a:bodyPr vert="horz" lIns="91440" tIns="45720" rIns="91440" bIns="45720" anchor="ctr"/>
          <a:lstStyle>
            <a:lvl1pPr marL="0" indent="0" algn="l" eaLnBrk="1" fontAlgn="base" latinLnBrk="1" hangingPunct="1">
              <a:lnSpc>
                <a:spcPct val="90000"/>
              </a:lnSpc>
              <a:spcBef>
                <a:spcPct val="0"/>
              </a:spcBef>
              <a:spcAft>
                <a:spcPct val="0"/>
              </a:spcAft>
              <a:buFontTx/>
              <a:buNone/>
              <a:defRPr sz="3600">
                <a:solidFill>
                  <a:schemeClr val="dk1"/>
                </a:solidFill>
                <a:latin typeface="Arial" pitchFamily="34" charset="0"/>
                <a:ea typeface="黑体" charset="-122"/>
              </a:defRPr>
            </a:lvl1pPr>
          </a:lstStyle>
          <a:p>
            <a:pPr lvl="0" indent="-342900">
              <a:lnSpc>
                <a:spcPct val="150000"/>
              </a:lnSpc>
            </a:pPr>
            <a:endParaRPr lang="zh-CN" altLang="en-US"/>
          </a:p>
        </p:txBody>
      </p:sp>
      <p:sp>
        <p:nvSpPr>
          <p:cNvPr id="1048630" name="内容占位符 1048629"/>
          <p:cNvSpPr>
            <a:spLocks noGrp="1"/>
          </p:cNvSpPr>
          <p:nvPr>
            <p:ph idx="1"/>
          </p:nvPr>
        </p:nvSpPr>
        <p:spPr>
          <a:xfrm>
            <a:off x="628650" y="447675"/>
            <a:ext cx="7886700" cy="5729287"/>
          </a:xfrm>
          <a:prstGeom prst="rect">
            <a:avLst/>
          </a:prstGeom>
          <a:noFill/>
          <a:ln>
            <a:noFill/>
          </a:ln>
        </p:spPr>
        <p:txBody>
          <a:bodyPr vert="horz" lIns="91440" tIns="45720" rIns="91440" bIns="45720" anchor="t"/>
          <a:lstStyle>
            <a:lvl1pPr marL="171450" indent="-171450" algn="l" eaLnBrk="1" fontAlgn="base" latinLnBrk="1" hangingPunct="1">
              <a:lnSpc>
                <a:spcPct val="90000"/>
              </a:lnSpc>
              <a:spcBef>
                <a:spcPts val="750"/>
              </a:spcBef>
              <a:spcAft>
                <a:spcPct val="0"/>
              </a:spcAft>
              <a:buSzPct val="100000"/>
              <a:buFont typeface="Arial" pitchFamily="34" charset="0"/>
              <a:buChar char="•"/>
              <a:defRPr sz="2400">
                <a:solidFill>
                  <a:schemeClr val="dk1"/>
                </a:solidFill>
                <a:latin typeface="Arial" pitchFamily="34" charset="0"/>
                <a:ea typeface="黑体" charset="-122"/>
              </a:defRPr>
            </a:lvl1pPr>
            <a:lvl2pPr marL="514350" indent="-171450" algn="l" eaLnBrk="1" fontAlgn="base" latinLnBrk="1" hangingPunct="1">
              <a:lnSpc>
                <a:spcPct val="90000"/>
              </a:lnSpc>
              <a:spcBef>
                <a:spcPts val="375"/>
              </a:spcBef>
              <a:spcAft>
                <a:spcPct val="0"/>
              </a:spcAft>
              <a:buSzPct val="100000"/>
              <a:buFont typeface="Arial" pitchFamily="34" charset="0"/>
              <a:buChar char="•"/>
              <a:defRPr sz="2000">
                <a:solidFill>
                  <a:schemeClr val="dk1"/>
                </a:solidFill>
                <a:latin typeface="Arial" pitchFamily="34" charset="0"/>
                <a:ea typeface="黑体" charset="-122"/>
              </a:defRPr>
            </a:lvl2pPr>
            <a:lvl3pPr marL="857250" indent="-171450" algn="l" eaLnBrk="1" fontAlgn="base" latinLnBrk="1" hangingPunct="1">
              <a:lnSpc>
                <a:spcPct val="90000"/>
              </a:lnSpc>
              <a:spcBef>
                <a:spcPts val="375"/>
              </a:spcBef>
              <a:spcAft>
                <a:spcPct val="0"/>
              </a:spcAft>
              <a:buSzPct val="100000"/>
              <a:buFont typeface="Arial" pitchFamily="34" charset="0"/>
              <a:buChar char="•"/>
              <a:defRPr sz="1800">
                <a:solidFill>
                  <a:schemeClr val="dk1"/>
                </a:solidFill>
                <a:latin typeface="Arial" pitchFamily="34" charset="0"/>
                <a:ea typeface="黑体" charset="-122"/>
              </a:defRPr>
            </a:lvl3pPr>
            <a:lvl4pPr marL="1200150" indent="-171450" algn="l" eaLnBrk="1" fontAlgn="base" latinLnBrk="1" hangingPunct="1">
              <a:lnSpc>
                <a:spcPct val="90000"/>
              </a:lnSpc>
              <a:spcBef>
                <a:spcPts val="375"/>
              </a:spcBef>
              <a:spcAft>
                <a:spcPct val="0"/>
              </a:spcAft>
              <a:buSzPct val="100000"/>
              <a:buFont typeface="Arial" pitchFamily="34" charset="0"/>
              <a:buChar char="•"/>
              <a:defRPr sz="1800">
                <a:solidFill>
                  <a:schemeClr val="dk1"/>
                </a:solidFill>
                <a:latin typeface="Arial" pitchFamily="34" charset="0"/>
                <a:ea typeface="黑体" charset="-122"/>
              </a:defRPr>
            </a:lvl4pPr>
            <a:lvl5pPr marL="1543050" indent="-171450" algn="l" eaLnBrk="1" fontAlgn="base" latinLnBrk="1" hangingPunct="1">
              <a:lnSpc>
                <a:spcPct val="90000"/>
              </a:lnSpc>
              <a:spcBef>
                <a:spcPts val="375"/>
              </a:spcBef>
              <a:spcAft>
                <a:spcPct val="0"/>
              </a:spcAft>
              <a:buSzPct val="100000"/>
              <a:buFont typeface="Arial" pitchFamily="34" charset="0"/>
              <a:buChar char="•"/>
              <a:defRPr sz="1800">
                <a:solidFill>
                  <a:schemeClr val="dk1"/>
                </a:solidFill>
                <a:latin typeface="Arial" pitchFamily="34" charset="0"/>
                <a:ea typeface="黑体" charset="-122"/>
              </a:defRPr>
            </a:lvl5pPr>
          </a:lstStyle>
          <a:p>
            <a:pPr lvl="0" indent="-171450" fontAlgn="base">
              <a:lnSpc>
                <a:spcPct val="150000"/>
              </a:lnSpc>
              <a:spcBef>
                <a:spcPct val="0"/>
              </a:spcBef>
              <a:buFontTx/>
              <a:buNone/>
            </a:pPr>
            <a:r>
              <a:rPr lang="en-US" altLang="zh-CN" sz="1800">
                <a:solidFill>
                  <a:srgbClr val="595959"/>
                </a:solidFill>
                <a:latin typeface="微软雅黑" charset="-122"/>
                <a:ea typeface="微软雅黑" charset="-122"/>
                <a:sym typeface="黑体" charset="-122"/>
              </a:rPr>
              <a:t>《</a:t>
            </a:r>
            <a:r>
              <a:rPr lang="zh-CN" altLang="en-US" sz="1800">
                <a:solidFill>
                  <a:srgbClr val="595959"/>
                </a:solidFill>
                <a:latin typeface="微软雅黑" charset="-122"/>
                <a:ea typeface="微软雅黑" charset="-122"/>
                <a:sym typeface="黑体" charset="-122"/>
              </a:rPr>
              <a:t>公司法司法解释二</a:t>
            </a:r>
            <a:r>
              <a:rPr lang="en-US" altLang="zh-CN" sz="1800">
                <a:solidFill>
                  <a:srgbClr val="595959"/>
                </a:solidFill>
                <a:latin typeface="微软雅黑" charset="-122"/>
                <a:ea typeface="微软雅黑" charset="-122"/>
                <a:sym typeface="黑体" charset="-122"/>
              </a:rPr>
              <a:t>》</a:t>
            </a:r>
          </a:p>
          <a:p>
            <a:pPr lvl="0" indent="-171450" fontAlgn="base">
              <a:lnSpc>
                <a:spcPct val="150000"/>
              </a:lnSpc>
              <a:spcBef>
                <a:spcPct val="0"/>
              </a:spcBef>
              <a:buFontTx/>
              <a:buNone/>
            </a:pPr>
            <a:r>
              <a:rPr lang="zh-CN" altLang="en-US" sz="1800">
                <a:solidFill>
                  <a:srgbClr val="595959"/>
                </a:solidFill>
                <a:latin typeface="微软雅黑" charset="-122"/>
                <a:ea typeface="微软雅黑" charset="-122"/>
                <a:sym typeface="黑体" charset="-122"/>
              </a:rPr>
              <a:t>第一条 单独或者合计持有公司全部股东表决权百分之十以上的股东，以下列事由之一提起解散公司诉讼，并符合公司法第一百八十二条规定的，人民法院应予受理：</a:t>
            </a:r>
          </a:p>
          <a:p>
            <a:pPr lvl="0" indent="-171450" fontAlgn="base">
              <a:lnSpc>
                <a:spcPct val="150000"/>
              </a:lnSpc>
              <a:spcBef>
                <a:spcPct val="0"/>
              </a:spcBef>
              <a:buFontTx/>
              <a:buNone/>
            </a:pPr>
            <a:r>
              <a:rPr lang="zh-CN" altLang="en-US" sz="1800">
                <a:solidFill>
                  <a:srgbClr val="595959"/>
                </a:solidFill>
                <a:latin typeface="微软雅黑" charset="-122"/>
                <a:ea typeface="微软雅黑" charset="-122"/>
                <a:sym typeface="黑体" charset="-122"/>
              </a:rPr>
              <a:t>（一）公司持续两年以上无法召开股东会或者股东大会，公司经营管理发生严重困难</a:t>
            </a:r>
          </a:p>
          <a:p>
            <a:pPr lvl="0" indent="-171450" fontAlgn="base">
              <a:lnSpc>
                <a:spcPct val="150000"/>
              </a:lnSpc>
              <a:spcBef>
                <a:spcPct val="0"/>
              </a:spcBef>
              <a:buFontTx/>
              <a:buNone/>
            </a:pPr>
            <a:r>
              <a:rPr lang="zh-CN" altLang="en-US" sz="1800">
                <a:solidFill>
                  <a:srgbClr val="595959"/>
                </a:solidFill>
                <a:latin typeface="微软雅黑" charset="-122"/>
                <a:ea typeface="微软雅黑" charset="-122"/>
                <a:sym typeface="黑体" charset="-122"/>
              </a:rPr>
              <a:t>（二）股东表决时无法达到法定或者公司章程规定的比例，持续两年以上不能做出有效的股东会或者股东大会决议，公司经营管理发生严重困难的；</a:t>
            </a:r>
          </a:p>
          <a:p>
            <a:pPr lvl="0" indent="-171450" fontAlgn="base">
              <a:lnSpc>
                <a:spcPct val="150000"/>
              </a:lnSpc>
              <a:spcBef>
                <a:spcPct val="0"/>
              </a:spcBef>
              <a:buFontTx/>
              <a:buNone/>
            </a:pPr>
            <a:r>
              <a:rPr lang="zh-CN" altLang="en-US" sz="1800">
                <a:solidFill>
                  <a:srgbClr val="595959"/>
                </a:solidFill>
                <a:latin typeface="微软雅黑" charset="-122"/>
                <a:ea typeface="微软雅黑" charset="-122"/>
                <a:sym typeface="黑体" charset="-122"/>
              </a:rPr>
              <a:t>（三）公司董事长期冲突，且无法通过股东会或者股东大会解决，公司经营管理发生严重困难的；</a:t>
            </a:r>
          </a:p>
          <a:p>
            <a:pPr lvl="0" indent="-171450" fontAlgn="base">
              <a:lnSpc>
                <a:spcPct val="150000"/>
              </a:lnSpc>
              <a:spcBef>
                <a:spcPct val="0"/>
              </a:spcBef>
              <a:buFontTx/>
              <a:buNone/>
            </a:pPr>
            <a:r>
              <a:rPr lang="zh-CN" altLang="en-US" sz="1800">
                <a:solidFill>
                  <a:srgbClr val="595959"/>
                </a:solidFill>
                <a:latin typeface="微软雅黑" charset="-122"/>
                <a:ea typeface="微软雅黑" charset="-122"/>
                <a:sym typeface="黑体" charset="-122"/>
              </a:rPr>
              <a:t>（四）经营管理发生其他严重困难，公司继续存续会使股东利益受到重大损失的情</a:t>
            </a:r>
            <a:r>
              <a:rPr lang="zh-CN" altLang="en-US" sz="1600">
                <a:solidFill>
                  <a:srgbClr val="595959"/>
                </a:solidFill>
                <a:latin typeface="微软雅黑" charset="-122"/>
                <a:ea typeface="微软雅黑" charset="-122"/>
                <a:sym typeface="黑体" charset="-122"/>
              </a:rPr>
              <a:t>形</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31" name="标题 1048630"/>
          <p:cNvSpPr>
            <a:spLocks noGrp="1"/>
          </p:cNvSpPr>
          <p:nvPr>
            <p:ph type="title"/>
          </p:nvPr>
        </p:nvSpPr>
        <p:spPr>
          <a:xfrm>
            <a:off x="628650" y="365125"/>
            <a:ext cx="7886700" cy="1325562"/>
          </a:xfrm>
          <a:prstGeom prst="rect">
            <a:avLst/>
          </a:prstGeom>
          <a:noFill/>
          <a:ln>
            <a:noFill/>
          </a:ln>
        </p:spPr>
        <p:txBody>
          <a:bodyPr vert="horz" lIns="91440" tIns="45720" rIns="91440" bIns="45720" anchor="ctr"/>
          <a:lstStyle>
            <a:lvl1pPr marL="0" indent="0" algn="l" eaLnBrk="1" fontAlgn="base" latinLnBrk="1" hangingPunct="1">
              <a:lnSpc>
                <a:spcPct val="90000"/>
              </a:lnSpc>
              <a:spcBef>
                <a:spcPct val="0"/>
              </a:spcBef>
              <a:spcAft>
                <a:spcPct val="0"/>
              </a:spcAft>
              <a:buFontTx/>
              <a:buNone/>
              <a:defRPr sz="3600">
                <a:solidFill>
                  <a:schemeClr val="dk1"/>
                </a:solidFill>
                <a:latin typeface="Arial" pitchFamily="34" charset="0"/>
                <a:ea typeface="黑体" charset="-122"/>
              </a:defRPr>
            </a:lvl1pPr>
          </a:lstStyle>
          <a:p>
            <a:pPr lvl="0" indent="-342900">
              <a:lnSpc>
                <a:spcPct val="150000"/>
              </a:lnSpc>
            </a:pPr>
            <a:endParaRPr lang="zh-CN" altLang="en-US"/>
          </a:p>
        </p:txBody>
      </p:sp>
      <p:sp>
        <p:nvSpPr>
          <p:cNvPr id="1048632" name="内容占位符 1048631"/>
          <p:cNvSpPr>
            <a:spLocks noGrp="1"/>
          </p:cNvSpPr>
          <p:nvPr>
            <p:ph idx="1"/>
          </p:nvPr>
        </p:nvSpPr>
        <p:spPr>
          <a:xfrm>
            <a:off x="628650" y="1825625"/>
            <a:ext cx="7886700" cy="4351337"/>
          </a:xfrm>
          <a:prstGeom prst="rect">
            <a:avLst/>
          </a:prstGeom>
          <a:noFill/>
          <a:ln>
            <a:noFill/>
          </a:ln>
        </p:spPr>
        <p:txBody>
          <a:bodyPr vert="horz" lIns="91440" tIns="45720" rIns="91440" bIns="45720" anchor="t"/>
          <a:lstStyle>
            <a:lvl1pPr marL="171450" indent="-171450" algn="l" eaLnBrk="1" fontAlgn="base" latinLnBrk="1" hangingPunct="1">
              <a:lnSpc>
                <a:spcPct val="90000"/>
              </a:lnSpc>
              <a:spcBef>
                <a:spcPts val="750"/>
              </a:spcBef>
              <a:spcAft>
                <a:spcPct val="0"/>
              </a:spcAft>
              <a:buSzPct val="100000"/>
              <a:buFont typeface="Arial" pitchFamily="34" charset="0"/>
              <a:buChar char="•"/>
              <a:defRPr sz="2400">
                <a:solidFill>
                  <a:schemeClr val="dk1"/>
                </a:solidFill>
                <a:latin typeface="Arial" pitchFamily="34" charset="0"/>
                <a:ea typeface="黑体" charset="-122"/>
              </a:defRPr>
            </a:lvl1pPr>
            <a:lvl2pPr marL="514350" indent="-171450" algn="l" eaLnBrk="1" fontAlgn="base" latinLnBrk="1" hangingPunct="1">
              <a:lnSpc>
                <a:spcPct val="90000"/>
              </a:lnSpc>
              <a:spcBef>
                <a:spcPts val="375"/>
              </a:spcBef>
              <a:spcAft>
                <a:spcPct val="0"/>
              </a:spcAft>
              <a:buSzPct val="100000"/>
              <a:buFont typeface="Arial" pitchFamily="34" charset="0"/>
              <a:buChar char="•"/>
              <a:defRPr sz="2000">
                <a:solidFill>
                  <a:schemeClr val="dk1"/>
                </a:solidFill>
                <a:latin typeface="Arial" pitchFamily="34" charset="0"/>
                <a:ea typeface="黑体" charset="-122"/>
              </a:defRPr>
            </a:lvl2pPr>
            <a:lvl3pPr marL="857250" indent="-171450" algn="l" eaLnBrk="1" fontAlgn="base" latinLnBrk="1" hangingPunct="1">
              <a:lnSpc>
                <a:spcPct val="90000"/>
              </a:lnSpc>
              <a:spcBef>
                <a:spcPts val="375"/>
              </a:spcBef>
              <a:spcAft>
                <a:spcPct val="0"/>
              </a:spcAft>
              <a:buSzPct val="100000"/>
              <a:buFont typeface="Arial" pitchFamily="34" charset="0"/>
              <a:buChar char="•"/>
              <a:defRPr sz="1800">
                <a:solidFill>
                  <a:schemeClr val="dk1"/>
                </a:solidFill>
                <a:latin typeface="Arial" pitchFamily="34" charset="0"/>
                <a:ea typeface="黑体" charset="-122"/>
              </a:defRPr>
            </a:lvl3pPr>
            <a:lvl4pPr marL="1200150" indent="-171450" algn="l" eaLnBrk="1" fontAlgn="base" latinLnBrk="1" hangingPunct="1">
              <a:lnSpc>
                <a:spcPct val="90000"/>
              </a:lnSpc>
              <a:spcBef>
                <a:spcPts val="375"/>
              </a:spcBef>
              <a:spcAft>
                <a:spcPct val="0"/>
              </a:spcAft>
              <a:buSzPct val="100000"/>
              <a:buFont typeface="Arial" pitchFamily="34" charset="0"/>
              <a:buChar char="•"/>
              <a:defRPr sz="1800">
                <a:solidFill>
                  <a:schemeClr val="dk1"/>
                </a:solidFill>
                <a:latin typeface="Arial" pitchFamily="34" charset="0"/>
                <a:ea typeface="黑体" charset="-122"/>
              </a:defRPr>
            </a:lvl4pPr>
            <a:lvl5pPr marL="1543050" indent="-171450" algn="l" eaLnBrk="1" fontAlgn="base" latinLnBrk="1" hangingPunct="1">
              <a:lnSpc>
                <a:spcPct val="90000"/>
              </a:lnSpc>
              <a:spcBef>
                <a:spcPts val="375"/>
              </a:spcBef>
              <a:spcAft>
                <a:spcPct val="0"/>
              </a:spcAft>
              <a:buSzPct val="100000"/>
              <a:buFont typeface="Arial" pitchFamily="34" charset="0"/>
              <a:buChar char="•"/>
              <a:defRPr sz="1800">
                <a:solidFill>
                  <a:schemeClr val="dk1"/>
                </a:solidFill>
                <a:latin typeface="Arial" pitchFamily="34" charset="0"/>
                <a:ea typeface="黑体" charset="-122"/>
              </a:defRPr>
            </a:lvl5pPr>
          </a:lstStyle>
          <a:p>
            <a:pPr lvl="0" indent="-171450" fontAlgn="base">
              <a:lnSpc>
                <a:spcPct val="130000"/>
              </a:lnSpc>
              <a:spcBef>
                <a:spcPct val="0"/>
              </a:spcBef>
              <a:buFontTx/>
              <a:buNone/>
            </a:pPr>
            <a:r>
              <a:rPr lang="en-US" altLang="zh-CN" b="1" dirty="0">
                <a:solidFill>
                  <a:schemeClr val="accent1"/>
                </a:solidFill>
                <a:latin typeface="微软雅黑" charset="-122"/>
                <a:ea typeface="微软雅黑" charset="-122"/>
                <a:sym typeface="黑体" charset="-122"/>
              </a:rPr>
              <a:t>1. </a:t>
            </a:r>
            <a:r>
              <a:rPr lang="zh-CN" altLang="en-US" b="1" dirty="0">
                <a:solidFill>
                  <a:schemeClr val="accent1"/>
                </a:solidFill>
                <a:latin typeface="微软雅黑" charset="-122"/>
                <a:ea typeface="微软雅黑" charset="-122"/>
                <a:sym typeface="黑体" charset="-122"/>
              </a:rPr>
              <a:t>公司经营管理发生严重困难，继续存续会使股东利益受到重大损失</a:t>
            </a:r>
          </a:p>
          <a:p>
            <a:pPr lvl="0" indent="-171450" fontAlgn="base">
              <a:lnSpc>
                <a:spcPct val="130000"/>
              </a:lnSpc>
              <a:spcBef>
                <a:spcPct val="0"/>
              </a:spcBef>
              <a:buClr>
                <a:srgbClr val="AFABAB"/>
              </a:buClr>
              <a:buSzPct val="80000"/>
              <a:buFont typeface="Wingdings" charset="0"/>
              <a:buNone/>
            </a:pPr>
            <a:r>
              <a:rPr lang="zh-CN" altLang="en-US" sz="2000" b="1" dirty="0">
                <a:solidFill>
                  <a:srgbClr val="767171"/>
                </a:solidFill>
                <a:latin typeface="微软雅黑" charset="-122"/>
                <a:ea typeface="微软雅黑" charset="-122"/>
                <a:sym typeface="黑体" charset="-122"/>
              </a:rPr>
              <a:t>原因：</a:t>
            </a:r>
          </a:p>
          <a:p>
            <a:pPr lvl="0" indent="-171450" fontAlgn="base">
              <a:lnSpc>
                <a:spcPct val="130000"/>
              </a:lnSpc>
              <a:spcBef>
                <a:spcPct val="0"/>
              </a:spcBef>
              <a:buClr>
                <a:srgbClr val="AFABAB"/>
              </a:buClr>
              <a:buSzPct val="80000"/>
              <a:buFont typeface="Wingdings" charset="0"/>
              <a:buNone/>
            </a:pPr>
            <a:r>
              <a:rPr lang="zh-CN" altLang="en-US" sz="2000" b="1">
                <a:solidFill>
                  <a:srgbClr val="767171"/>
                </a:solidFill>
                <a:latin typeface="微软雅黑" charset="-122"/>
                <a:ea typeface="微软雅黑" charset="-122"/>
                <a:sym typeface="黑体" charset="-122"/>
              </a:rPr>
              <a:t>股权结构不合理：常出现在股东人数较少的有限公司，持股比例相同</a:t>
            </a:r>
          </a:p>
          <a:p>
            <a:pPr lvl="0" indent="-171450" fontAlgn="base">
              <a:lnSpc>
                <a:spcPct val="130000"/>
              </a:lnSpc>
              <a:spcBef>
                <a:spcPct val="0"/>
              </a:spcBef>
              <a:buClr>
                <a:srgbClr val="AFABAB"/>
              </a:buClr>
              <a:buSzPct val="80000"/>
              <a:buFont typeface="Wingdings" charset="0"/>
              <a:buNone/>
            </a:pPr>
            <a:r>
              <a:rPr lang="zh-CN" altLang="en-US" sz="2000" b="1" dirty="0">
                <a:solidFill>
                  <a:srgbClr val="767171"/>
                </a:solidFill>
                <a:latin typeface="微软雅黑" charset="-122"/>
                <a:ea typeface="微软雅黑" charset="-122"/>
                <a:sym typeface="黑体" charset="-122"/>
              </a:rPr>
              <a:t>章程设计不合理：规定股东会或董事会决议须经全体一致同意或小股东一票否决权</a:t>
            </a:r>
          </a:p>
          <a:p>
            <a:pPr lvl="0" indent="-171450" fontAlgn="base">
              <a:lnSpc>
                <a:spcPct val="130000"/>
              </a:lnSpc>
              <a:spcBef>
                <a:spcPct val="0"/>
              </a:spcBef>
              <a:buClr>
                <a:srgbClr val="AFABAB"/>
              </a:buClr>
              <a:buSzPct val="80000"/>
              <a:buFont typeface="Wingdings" charset="0"/>
              <a:buNone/>
            </a:pPr>
            <a:r>
              <a:rPr lang="zh-CN" altLang="en-US" sz="2000" b="1" dirty="0">
                <a:solidFill>
                  <a:srgbClr val="767171"/>
                </a:solidFill>
                <a:latin typeface="微软雅黑" charset="-122"/>
                <a:ea typeface="微软雅黑" charset="-122"/>
                <a:sym typeface="黑体" charset="-122"/>
              </a:rPr>
              <a:t>股东或董事失踪</a:t>
            </a:r>
          </a:p>
          <a:p>
            <a:pPr lvl="0" indent="-171450" fontAlgn="base">
              <a:lnSpc>
                <a:spcPct val="130000"/>
              </a:lnSpc>
              <a:spcBef>
                <a:spcPct val="0"/>
              </a:spcBef>
            </a:pPr>
            <a:endParaRPr lang="zh-CN" altLang="en-US" sz="2000" b="1" dirty="0">
              <a:solidFill>
                <a:srgbClr val="767171"/>
              </a:solidFill>
              <a:latin typeface="微软雅黑" charset="-122"/>
              <a:ea typeface="微软雅黑" charset="-122"/>
              <a:sym typeface="黑体" charset="-122"/>
            </a:endParaRPr>
          </a:p>
          <a:p>
            <a:pPr lvl="0" indent="-171450" fontAlgn="base">
              <a:lnSpc>
                <a:spcPct val="130000"/>
              </a:lnSpc>
              <a:spcBef>
                <a:spcPct val="0"/>
              </a:spcBef>
            </a:pPr>
            <a:endParaRPr lang="zh-CN" altLang="en-US" dirty="0">
              <a:sym typeface="黑体" charset="-122"/>
            </a:endParaRPr>
          </a:p>
          <a:p>
            <a:pPr lvl="0" indent="-171450" fontAlgn="base">
              <a:lnSpc>
                <a:spcPct val="130000"/>
              </a:lnSpc>
              <a:spcBef>
                <a:spcPct val="0"/>
              </a:spcBef>
            </a:pPr>
            <a:endParaRPr lang="zh-CN" alt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594" name="标题 1048593"/>
          <p:cNvSpPr>
            <a:spLocks noGrp="1"/>
          </p:cNvSpPr>
          <p:nvPr>
            <p:ph type="title"/>
          </p:nvPr>
        </p:nvSpPr>
        <p:spPr>
          <a:xfrm>
            <a:off x="628650" y="365125"/>
            <a:ext cx="7886700" cy="1325562"/>
          </a:xfrm>
          <a:prstGeom prst="rect">
            <a:avLst/>
          </a:prstGeom>
          <a:noFill/>
          <a:ln>
            <a:noFill/>
          </a:ln>
        </p:spPr>
        <p:txBody>
          <a:bodyPr vert="horz" lIns="91440" tIns="45720" rIns="91440" bIns="45720" anchor="ctr"/>
          <a:lstStyle>
            <a:lvl1pPr marL="0" indent="0" algn="l" eaLnBrk="1" fontAlgn="base" latinLnBrk="1" hangingPunct="1">
              <a:lnSpc>
                <a:spcPct val="90000"/>
              </a:lnSpc>
              <a:spcBef>
                <a:spcPct val="0"/>
              </a:spcBef>
              <a:spcAft>
                <a:spcPct val="0"/>
              </a:spcAft>
              <a:buFontTx/>
              <a:buNone/>
              <a:defRPr sz="3600">
                <a:solidFill>
                  <a:schemeClr val="dk1"/>
                </a:solidFill>
                <a:latin typeface="Arial" pitchFamily="34" charset="0"/>
                <a:ea typeface="黑体" charset="-122"/>
              </a:defRPr>
            </a:lvl1pPr>
          </a:lstStyle>
          <a:p>
            <a:pPr lvl="0"/>
            <a:r>
              <a:rPr lang="zh-CN" altLang="en-US" b="1">
                <a:solidFill>
                  <a:schemeClr val="accent1"/>
                </a:solidFill>
                <a:latin typeface="微软雅黑" charset="-122"/>
                <a:ea typeface="微软雅黑" charset="-122"/>
              </a:rPr>
              <a:t>目 录</a:t>
            </a:r>
          </a:p>
        </p:txBody>
      </p:sp>
      <p:sp>
        <p:nvSpPr>
          <p:cNvPr id="1048595" name="内容占位符 1048594"/>
          <p:cNvSpPr>
            <a:spLocks noGrp="1"/>
          </p:cNvSpPr>
          <p:nvPr>
            <p:ph idx="1"/>
          </p:nvPr>
        </p:nvSpPr>
        <p:spPr>
          <a:xfrm>
            <a:off x="628650" y="1470025"/>
            <a:ext cx="7886700" cy="4706937"/>
          </a:xfrm>
          <a:prstGeom prst="rect">
            <a:avLst/>
          </a:prstGeom>
          <a:noFill/>
          <a:ln>
            <a:noFill/>
          </a:ln>
        </p:spPr>
        <p:txBody>
          <a:bodyPr vert="horz" lIns="91440" tIns="45720" rIns="91440" bIns="45720" anchor="t"/>
          <a:lstStyle>
            <a:lvl1pPr marL="171450" indent="-171450" algn="l" eaLnBrk="1" fontAlgn="base" latinLnBrk="1" hangingPunct="1">
              <a:lnSpc>
                <a:spcPct val="90000"/>
              </a:lnSpc>
              <a:spcBef>
                <a:spcPts val="750"/>
              </a:spcBef>
              <a:spcAft>
                <a:spcPct val="0"/>
              </a:spcAft>
              <a:buSzPct val="100000"/>
              <a:buFont typeface="Arial" pitchFamily="34" charset="0"/>
              <a:buChar char="•"/>
              <a:defRPr sz="2400">
                <a:solidFill>
                  <a:schemeClr val="dk1"/>
                </a:solidFill>
                <a:latin typeface="Arial" pitchFamily="34" charset="0"/>
                <a:ea typeface="黑体" charset="-122"/>
              </a:defRPr>
            </a:lvl1pPr>
            <a:lvl2pPr marL="514350" indent="-171450" algn="l" eaLnBrk="1" fontAlgn="base" latinLnBrk="1" hangingPunct="1">
              <a:lnSpc>
                <a:spcPct val="90000"/>
              </a:lnSpc>
              <a:spcBef>
                <a:spcPts val="375"/>
              </a:spcBef>
              <a:spcAft>
                <a:spcPct val="0"/>
              </a:spcAft>
              <a:buSzPct val="100000"/>
              <a:buFont typeface="Arial" pitchFamily="34" charset="0"/>
              <a:buChar char="•"/>
              <a:defRPr sz="2000">
                <a:solidFill>
                  <a:schemeClr val="dk1"/>
                </a:solidFill>
                <a:latin typeface="Arial" pitchFamily="34" charset="0"/>
                <a:ea typeface="黑体" charset="-122"/>
              </a:defRPr>
            </a:lvl2pPr>
            <a:lvl3pPr marL="857250" indent="-171450" algn="l" eaLnBrk="1" fontAlgn="base" latinLnBrk="1" hangingPunct="1">
              <a:lnSpc>
                <a:spcPct val="90000"/>
              </a:lnSpc>
              <a:spcBef>
                <a:spcPts val="375"/>
              </a:spcBef>
              <a:spcAft>
                <a:spcPct val="0"/>
              </a:spcAft>
              <a:buSzPct val="100000"/>
              <a:buFont typeface="Arial" pitchFamily="34" charset="0"/>
              <a:buChar char="•"/>
              <a:defRPr sz="1800">
                <a:solidFill>
                  <a:schemeClr val="dk1"/>
                </a:solidFill>
                <a:latin typeface="Arial" pitchFamily="34" charset="0"/>
                <a:ea typeface="黑体" charset="-122"/>
              </a:defRPr>
            </a:lvl3pPr>
            <a:lvl4pPr marL="1200150" indent="-171450" algn="l" eaLnBrk="1" fontAlgn="base" latinLnBrk="1" hangingPunct="1">
              <a:lnSpc>
                <a:spcPct val="90000"/>
              </a:lnSpc>
              <a:spcBef>
                <a:spcPts val="375"/>
              </a:spcBef>
              <a:spcAft>
                <a:spcPct val="0"/>
              </a:spcAft>
              <a:buSzPct val="100000"/>
              <a:buFont typeface="Arial" pitchFamily="34" charset="0"/>
              <a:buChar char="•"/>
              <a:defRPr sz="1800">
                <a:solidFill>
                  <a:schemeClr val="dk1"/>
                </a:solidFill>
                <a:latin typeface="Arial" pitchFamily="34" charset="0"/>
                <a:ea typeface="黑体" charset="-122"/>
              </a:defRPr>
            </a:lvl4pPr>
            <a:lvl5pPr marL="1543050" indent="-171450" algn="l" eaLnBrk="1" fontAlgn="base" latinLnBrk="1" hangingPunct="1">
              <a:lnSpc>
                <a:spcPct val="90000"/>
              </a:lnSpc>
              <a:spcBef>
                <a:spcPts val="375"/>
              </a:spcBef>
              <a:spcAft>
                <a:spcPct val="0"/>
              </a:spcAft>
              <a:buSzPct val="100000"/>
              <a:buFont typeface="Arial" pitchFamily="34" charset="0"/>
              <a:buChar char="•"/>
              <a:defRPr sz="1800">
                <a:solidFill>
                  <a:schemeClr val="dk1"/>
                </a:solidFill>
                <a:latin typeface="Arial" pitchFamily="34" charset="0"/>
                <a:ea typeface="黑体" charset="-122"/>
              </a:defRPr>
            </a:lvl5pPr>
          </a:lstStyle>
          <a:p>
            <a:pPr marL="365125" lvl="0" indent="-255587" algn="just" fontAlgn="base">
              <a:lnSpc>
                <a:spcPct val="150000"/>
              </a:lnSpc>
              <a:spcBef>
                <a:spcPct val="0"/>
              </a:spcBef>
              <a:buClr>
                <a:schemeClr val="accent1"/>
              </a:buClr>
              <a:buSzPct val="68000"/>
              <a:buFont typeface="Wingdings 3" pitchFamily="18" charset="2"/>
              <a:buNone/>
            </a:pPr>
            <a:r>
              <a:rPr lang="zh-CN" altLang="en-US" sz="2800" b="1">
                <a:solidFill>
                  <a:schemeClr val="accent1"/>
                </a:solidFill>
                <a:latin typeface="微软雅黑" charset="-122"/>
                <a:ea typeface="微软雅黑" charset="-122"/>
                <a:sym typeface="黑体" charset="-122"/>
              </a:rPr>
              <a:t>复习</a:t>
            </a:r>
          </a:p>
          <a:p>
            <a:pPr marL="365125" lvl="0" indent="-255587" algn="just" fontAlgn="base">
              <a:lnSpc>
                <a:spcPct val="150000"/>
              </a:lnSpc>
              <a:spcBef>
                <a:spcPct val="0"/>
              </a:spcBef>
              <a:buClr>
                <a:schemeClr val="accent1"/>
              </a:buClr>
              <a:buSzPct val="68000"/>
              <a:buFont typeface="Wingdings 3" pitchFamily="18" charset="2"/>
              <a:buNone/>
            </a:pPr>
            <a:r>
              <a:rPr lang="zh-CN" altLang="en-US" sz="2800" b="1">
                <a:solidFill>
                  <a:schemeClr val="accent1"/>
                </a:solidFill>
                <a:latin typeface="微软雅黑" charset="-122"/>
                <a:ea typeface="微软雅黑" charset="-122"/>
                <a:sym typeface="黑体" charset="-122"/>
              </a:rPr>
              <a:t>导课</a:t>
            </a:r>
          </a:p>
          <a:p>
            <a:pPr marL="365125" lvl="0" indent="-255587" algn="just" fontAlgn="base">
              <a:lnSpc>
                <a:spcPct val="150000"/>
              </a:lnSpc>
              <a:spcBef>
                <a:spcPct val="0"/>
              </a:spcBef>
              <a:buClr>
                <a:schemeClr val="accent1"/>
              </a:buClr>
              <a:buSzPct val="68000"/>
              <a:buFont typeface="Wingdings 3" pitchFamily="18" charset="2"/>
              <a:buNone/>
            </a:pPr>
            <a:r>
              <a:rPr lang="zh-CN" altLang="en-US" sz="2800" b="1">
                <a:solidFill>
                  <a:schemeClr val="accent1"/>
                </a:solidFill>
                <a:latin typeface="微软雅黑" charset="-122"/>
                <a:ea typeface="微软雅黑" charset="-122"/>
                <a:sym typeface="黑体" charset="-122"/>
              </a:rPr>
              <a:t>教学内容</a:t>
            </a:r>
          </a:p>
          <a:p>
            <a:pPr marL="365125" lvl="0" indent="-255587" algn="just" fontAlgn="base">
              <a:lnSpc>
                <a:spcPct val="150000"/>
              </a:lnSpc>
              <a:spcBef>
                <a:spcPct val="0"/>
              </a:spcBef>
              <a:buClr>
                <a:schemeClr val="accent1"/>
              </a:buClr>
              <a:buSzPct val="68000"/>
              <a:buFont typeface="Wingdings 3" pitchFamily="18" charset="2"/>
              <a:buNone/>
            </a:pPr>
            <a:r>
              <a:rPr lang="zh-CN" altLang="en-US" sz="2800" b="1">
                <a:solidFill>
                  <a:schemeClr val="accent1"/>
                </a:solidFill>
                <a:latin typeface="微软雅黑" charset="-122"/>
                <a:ea typeface="微软雅黑" charset="-122"/>
                <a:sym typeface="黑体" charset="-122"/>
              </a:rPr>
              <a:t>课堂小结</a:t>
            </a:r>
          </a:p>
          <a:p>
            <a:pPr marL="365125" lvl="0" indent="-255587" algn="just" fontAlgn="base">
              <a:lnSpc>
                <a:spcPct val="150000"/>
              </a:lnSpc>
              <a:spcBef>
                <a:spcPct val="0"/>
              </a:spcBef>
              <a:buClr>
                <a:schemeClr val="accent1"/>
              </a:buClr>
              <a:buSzPct val="68000"/>
              <a:buFont typeface="Wingdings 3" pitchFamily="18" charset="2"/>
              <a:buNone/>
            </a:pPr>
            <a:r>
              <a:rPr lang="zh-CN" altLang="en-US" sz="2800" b="1">
                <a:solidFill>
                  <a:schemeClr val="accent1"/>
                </a:solidFill>
                <a:latin typeface="微软雅黑" charset="-122"/>
                <a:ea typeface="微软雅黑" charset="-122"/>
                <a:sym typeface="黑体" charset="-122"/>
              </a:rPr>
              <a:t>创新创业思维训练</a:t>
            </a:r>
          </a:p>
          <a:p>
            <a:pPr marL="365125" lvl="0" indent="-255587" fontAlgn="base"/>
            <a:endParaRPr lang="zh-CN" altLang="en-US" sz="2800" b="1"/>
          </a:p>
        </p:txBody>
      </p:sp>
    </p:spTree>
    <p:custDataLst>
      <p:tags r:id="rId1"/>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33" name="标题 1048632"/>
          <p:cNvSpPr>
            <a:spLocks noGrp="1"/>
          </p:cNvSpPr>
          <p:nvPr>
            <p:ph type="title"/>
          </p:nvPr>
        </p:nvSpPr>
        <p:spPr>
          <a:xfrm>
            <a:off x="628650" y="365125"/>
            <a:ext cx="7886700" cy="1325562"/>
          </a:xfrm>
          <a:prstGeom prst="rect">
            <a:avLst/>
          </a:prstGeom>
          <a:noFill/>
          <a:ln>
            <a:noFill/>
          </a:ln>
        </p:spPr>
        <p:txBody>
          <a:bodyPr vert="horz" lIns="91440" tIns="45720" rIns="91440" bIns="45720" anchor="ctr"/>
          <a:lstStyle>
            <a:lvl1pPr marL="0" indent="0" algn="l" eaLnBrk="1" fontAlgn="base" latinLnBrk="1" hangingPunct="1">
              <a:lnSpc>
                <a:spcPct val="90000"/>
              </a:lnSpc>
              <a:spcBef>
                <a:spcPct val="0"/>
              </a:spcBef>
              <a:spcAft>
                <a:spcPct val="0"/>
              </a:spcAft>
              <a:buFontTx/>
              <a:buNone/>
              <a:defRPr sz="3600">
                <a:solidFill>
                  <a:schemeClr val="dk1"/>
                </a:solidFill>
                <a:latin typeface="Arial" pitchFamily="34" charset="0"/>
                <a:ea typeface="黑体" charset="-122"/>
              </a:defRPr>
            </a:lvl1pPr>
          </a:lstStyle>
          <a:p>
            <a:pPr lvl="0" indent="-342900">
              <a:lnSpc>
                <a:spcPct val="150000"/>
              </a:lnSpc>
            </a:pPr>
            <a:endParaRPr lang="zh-CN" altLang="en-US"/>
          </a:p>
        </p:txBody>
      </p:sp>
      <p:sp>
        <p:nvSpPr>
          <p:cNvPr id="1048634" name="内容占位符 1048633"/>
          <p:cNvSpPr>
            <a:spLocks noGrp="1"/>
          </p:cNvSpPr>
          <p:nvPr>
            <p:ph idx="1"/>
          </p:nvPr>
        </p:nvSpPr>
        <p:spPr>
          <a:xfrm>
            <a:off x="628650" y="1825625"/>
            <a:ext cx="7886700" cy="4351337"/>
          </a:xfrm>
          <a:prstGeom prst="rect">
            <a:avLst/>
          </a:prstGeom>
          <a:noFill/>
          <a:ln>
            <a:noFill/>
          </a:ln>
        </p:spPr>
        <p:txBody>
          <a:bodyPr vert="horz" lIns="91440" tIns="45720" rIns="91440" bIns="45720" anchor="t"/>
          <a:lstStyle>
            <a:lvl1pPr marL="171450" indent="-171450" algn="l" eaLnBrk="1" fontAlgn="base" latinLnBrk="1" hangingPunct="1">
              <a:lnSpc>
                <a:spcPct val="90000"/>
              </a:lnSpc>
              <a:spcBef>
                <a:spcPts val="750"/>
              </a:spcBef>
              <a:spcAft>
                <a:spcPct val="0"/>
              </a:spcAft>
              <a:buSzPct val="100000"/>
              <a:buFont typeface="Arial" pitchFamily="34" charset="0"/>
              <a:buChar char="•"/>
              <a:defRPr sz="2400">
                <a:solidFill>
                  <a:schemeClr val="dk1"/>
                </a:solidFill>
                <a:latin typeface="Arial" pitchFamily="34" charset="0"/>
                <a:ea typeface="黑体" charset="-122"/>
              </a:defRPr>
            </a:lvl1pPr>
            <a:lvl2pPr marL="514350" indent="-171450" algn="l" eaLnBrk="1" fontAlgn="base" latinLnBrk="1" hangingPunct="1">
              <a:lnSpc>
                <a:spcPct val="90000"/>
              </a:lnSpc>
              <a:spcBef>
                <a:spcPts val="375"/>
              </a:spcBef>
              <a:spcAft>
                <a:spcPct val="0"/>
              </a:spcAft>
              <a:buSzPct val="100000"/>
              <a:buFont typeface="Arial" pitchFamily="34" charset="0"/>
              <a:buChar char="•"/>
              <a:defRPr sz="2000">
                <a:solidFill>
                  <a:schemeClr val="dk1"/>
                </a:solidFill>
                <a:latin typeface="Arial" pitchFamily="34" charset="0"/>
                <a:ea typeface="黑体" charset="-122"/>
              </a:defRPr>
            </a:lvl2pPr>
            <a:lvl3pPr marL="857250" indent="-171450" algn="l" eaLnBrk="1" fontAlgn="base" latinLnBrk="1" hangingPunct="1">
              <a:lnSpc>
                <a:spcPct val="90000"/>
              </a:lnSpc>
              <a:spcBef>
                <a:spcPts val="375"/>
              </a:spcBef>
              <a:spcAft>
                <a:spcPct val="0"/>
              </a:spcAft>
              <a:buSzPct val="100000"/>
              <a:buFont typeface="Arial" pitchFamily="34" charset="0"/>
              <a:buChar char="•"/>
              <a:defRPr sz="1800">
                <a:solidFill>
                  <a:schemeClr val="dk1"/>
                </a:solidFill>
                <a:latin typeface="Arial" pitchFamily="34" charset="0"/>
                <a:ea typeface="黑体" charset="-122"/>
              </a:defRPr>
            </a:lvl3pPr>
            <a:lvl4pPr marL="1200150" indent="-171450" algn="l" eaLnBrk="1" fontAlgn="base" latinLnBrk="1" hangingPunct="1">
              <a:lnSpc>
                <a:spcPct val="90000"/>
              </a:lnSpc>
              <a:spcBef>
                <a:spcPts val="375"/>
              </a:spcBef>
              <a:spcAft>
                <a:spcPct val="0"/>
              </a:spcAft>
              <a:buSzPct val="100000"/>
              <a:buFont typeface="Arial" pitchFamily="34" charset="0"/>
              <a:buChar char="•"/>
              <a:defRPr sz="1800">
                <a:solidFill>
                  <a:schemeClr val="dk1"/>
                </a:solidFill>
                <a:latin typeface="Arial" pitchFamily="34" charset="0"/>
                <a:ea typeface="黑体" charset="-122"/>
              </a:defRPr>
            </a:lvl4pPr>
            <a:lvl5pPr marL="1543050" indent="-171450" algn="l" eaLnBrk="1" fontAlgn="base" latinLnBrk="1" hangingPunct="1">
              <a:lnSpc>
                <a:spcPct val="90000"/>
              </a:lnSpc>
              <a:spcBef>
                <a:spcPts val="375"/>
              </a:spcBef>
              <a:spcAft>
                <a:spcPct val="0"/>
              </a:spcAft>
              <a:buSzPct val="100000"/>
              <a:buFont typeface="Arial" pitchFamily="34" charset="0"/>
              <a:buChar char="•"/>
              <a:defRPr sz="1800">
                <a:solidFill>
                  <a:schemeClr val="dk1"/>
                </a:solidFill>
                <a:latin typeface="Arial" pitchFamily="34" charset="0"/>
                <a:ea typeface="黑体" charset="-122"/>
              </a:defRPr>
            </a:lvl5pPr>
          </a:lstStyle>
          <a:p>
            <a:pPr lvl="0" indent="-171450" fontAlgn="base">
              <a:lnSpc>
                <a:spcPct val="150000"/>
              </a:lnSpc>
              <a:spcBef>
                <a:spcPct val="0"/>
              </a:spcBef>
              <a:buFontTx/>
              <a:buNone/>
            </a:pPr>
            <a:r>
              <a:rPr lang="en-US" altLang="zh-CN" b="1">
                <a:solidFill>
                  <a:schemeClr val="accent1"/>
                </a:solidFill>
                <a:latin typeface="微软雅黑" charset="-122"/>
                <a:ea typeface="微软雅黑" charset="-122"/>
                <a:sym typeface="黑体" charset="-122"/>
              </a:rPr>
              <a:t>2. </a:t>
            </a:r>
            <a:r>
              <a:rPr lang="zh-CN" altLang="en-US" b="1">
                <a:solidFill>
                  <a:schemeClr val="accent1"/>
                </a:solidFill>
                <a:latin typeface="微软雅黑" charset="-122"/>
                <a:ea typeface="微软雅黑" charset="-122"/>
                <a:sym typeface="黑体" charset="-122"/>
              </a:rPr>
              <a:t>通过其他途径无法解决</a:t>
            </a:r>
          </a:p>
          <a:p>
            <a:pPr lvl="0" indent="-171450" fontAlgn="base">
              <a:lnSpc>
                <a:spcPct val="150000"/>
              </a:lnSpc>
              <a:spcBef>
                <a:spcPct val="0"/>
              </a:spcBef>
              <a:buClr>
                <a:srgbClr val="AFABAB"/>
              </a:buClr>
              <a:buSzPct val="80000"/>
              <a:buFont typeface="Wingdings" charset="0"/>
              <a:buNone/>
            </a:pPr>
            <a:r>
              <a:rPr lang="zh-CN" altLang="en-US" b="1">
                <a:solidFill>
                  <a:srgbClr val="767171"/>
                </a:solidFill>
                <a:sym typeface="黑体" charset="-122"/>
              </a:rPr>
              <a:t>其他途径：</a:t>
            </a:r>
          </a:p>
          <a:p>
            <a:pPr lvl="0" indent="-171450" fontAlgn="base">
              <a:lnSpc>
                <a:spcPct val="150000"/>
              </a:lnSpc>
              <a:spcBef>
                <a:spcPct val="0"/>
              </a:spcBef>
              <a:buFontTx/>
              <a:buNone/>
            </a:pPr>
            <a:r>
              <a:rPr lang="zh-CN" altLang="en-US" b="1">
                <a:solidFill>
                  <a:srgbClr val="767171"/>
                </a:solidFill>
                <a:sym typeface="黑体" charset="-122"/>
              </a:rPr>
              <a:t>其他股东收购股权、公司回购股权、向公司之外的人转</a:t>
            </a:r>
          </a:p>
          <a:p>
            <a:pPr lvl="0" indent="-171450" fontAlgn="base">
              <a:lnSpc>
                <a:spcPct val="150000"/>
              </a:lnSpc>
              <a:spcBef>
                <a:spcPct val="0"/>
              </a:spcBef>
              <a:buFontTx/>
              <a:buNone/>
            </a:pPr>
            <a:r>
              <a:rPr lang="zh-CN" altLang="en-US" b="1">
                <a:solidFill>
                  <a:srgbClr val="767171"/>
                </a:solidFill>
                <a:sym typeface="黑体" charset="-122"/>
              </a:rPr>
              <a:t>让股权。</a:t>
            </a:r>
          </a:p>
          <a:p>
            <a:pPr lvl="0" indent="-171450" fontAlgn="base">
              <a:lnSpc>
                <a:spcPct val="150000"/>
              </a:lnSpc>
              <a:spcBef>
                <a:spcPct val="0"/>
              </a:spcBef>
              <a:buClr>
                <a:srgbClr val="AFABAB"/>
              </a:buClr>
              <a:buSzPct val="80000"/>
              <a:buFont typeface="Wingdings" charset="0"/>
              <a:buNone/>
            </a:pPr>
            <a:r>
              <a:rPr lang="zh-CN" altLang="en-US" b="1">
                <a:solidFill>
                  <a:srgbClr val="767171"/>
                </a:solidFill>
                <a:sym typeface="黑体" charset="-122"/>
              </a:rPr>
              <a:t>目的：</a:t>
            </a:r>
          </a:p>
          <a:p>
            <a:pPr lvl="0" indent="-171450" fontAlgn="base">
              <a:lnSpc>
                <a:spcPct val="150000"/>
              </a:lnSpc>
              <a:spcBef>
                <a:spcPct val="0"/>
              </a:spcBef>
              <a:buFontTx/>
              <a:buNone/>
            </a:pPr>
            <a:r>
              <a:rPr lang="zh-CN" altLang="en-US" b="1">
                <a:solidFill>
                  <a:srgbClr val="767171"/>
                </a:solidFill>
                <a:sym typeface="黑体" charset="-122"/>
              </a:rPr>
              <a:t>尽力不让公司解散。随意解散公司对社会经济、大股东损失、债权人造成不良影响</a:t>
            </a:r>
          </a:p>
          <a:p>
            <a:pPr lvl="0" indent="-171450" fontAlgn="base">
              <a:lnSpc>
                <a:spcPct val="150000"/>
              </a:lnSpc>
              <a:spcBef>
                <a:spcPct val="0"/>
              </a:spcBef>
            </a:pPr>
            <a:endParaRPr lang="zh-CN" altLang="en-US">
              <a:sym typeface="黑体" charset="-122"/>
            </a:endParaRPr>
          </a:p>
          <a:p>
            <a:pPr lvl="0" indent="-171450" fontAlgn="base">
              <a:lnSpc>
                <a:spcPct val="150000"/>
              </a:lnSpc>
              <a:spcBef>
                <a:spcPct val="0"/>
              </a:spcBef>
            </a:pPr>
            <a:endParaRPr lang="zh-CN" altLang="en-US">
              <a:sym typeface="黑体" charset="-122"/>
            </a:endParaRPr>
          </a:p>
          <a:p>
            <a:pPr lvl="0" indent="-171450" fontAlgn="base">
              <a:lnSpc>
                <a:spcPct val="150000"/>
              </a:lnSpc>
              <a:spcBef>
                <a:spcPct val="0"/>
              </a:spcBef>
            </a:pPr>
            <a:endParaRPr lang="zh-CN" altLang="en-US">
              <a:sym typeface="黑体" charset="-122"/>
            </a:endParaRPr>
          </a:p>
          <a:p>
            <a:pPr lvl="0" indent="-171450" fontAlgn="base">
              <a:lnSpc>
                <a:spcPct val="150000"/>
              </a:lnSpc>
              <a:spcBef>
                <a:spcPct val="0"/>
              </a:spcBef>
            </a:pPr>
            <a:endParaRPr lang="zh-CN" altLang="en-US">
              <a:sym typeface="黑体" charset="-122"/>
            </a:endParaRPr>
          </a:p>
          <a:p>
            <a:pPr lvl="0" indent="-171450" fontAlgn="base">
              <a:lnSpc>
                <a:spcPct val="150000"/>
              </a:lnSpc>
              <a:spcBef>
                <a:spcPct val="0"/>
              </a:spcBef>
            </a:pPr>
            <a:endParaRPr lang="zh-CN" altLang="en-US">
              <a:sym typeface="黑体" charset="-122"/>
            </a:endParaRPr>
          </a:p>
          <a:p>
            <a:pPr lvl="0" indent="-171450" fontAlgn="base">
              <a:lnSpc>
                <a:spcPct val="150000"/>
              </a:lnSpc>
              <a:spcBef>
                <a:spcPct val="0"/>
              </a:spcBef>
            </a:pPr>
            <a:endParaRPr lang="zh-CN" altLang="en-US"/>
          </a:p>
          <a:p>
            <a:pPr lvl="0" indent="-171450" fontAlgn="base">
              <a:lnSpc>
                <a:spcPct val="150000"/>
              </a:lnSpc>
              <a:spcBef>
                <a:spcPct val="0"/>
              </a:spcBef>
            </a:pPr>
            <a:endParaRPr lang="zh-CN" altLang="en-US"/>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35" name="标题 1048634"/>
          <p:cNvSpPr>
            <a:spLocks noGrp="1"/>
          </p:cNvSpPr>
          <p:nvPr>
            <p:ph type="title"/>
          </p:nvPr>
        </p:nvSpPr>
        <p:spPr>
          <a:xfrm>
            <a:off x="628650" y="365125"/>
            <a:ext cx="7886700" cy="1325562"/>
          </a:xfrm>
          <a:prstGeom prst="rect">
            <a:avLst/>
          </a:prstGeom>
          <a:noFill/>
          <a:ln>
            <a:noFill/>
          </a:ln>
        </p:spPr>
        <p:txBody>
          <a:bodyPr vert="horz" lIns="91440" tIns="45720" rIns="91440" bIns="45720" anchor="ctr"/>
          <a:lstStyle>
            <a:lvl1pPr marL="0" indent="0" algn="l" eaLnBrk="1" fontAlgn="base" latinLnBrk="1" hangingPunct="1">
              <a:lnSpc>
                <a:spcPct val="90000"/>
              </a:lnSpc>
              <a:spcBef>
                <a:spcPct val="0"/>
              </a:spcBef>
              <a:spcAft>
                <a:spcPct val="0"/>
              </a:spcAft>
              <a:buFontTx/>
              <a:buNone/>
              <a:defRPr sz="3600">
                <a:solidFill>
                  <a:schemeClr val="dk1"/>
                </a:solidFill>
                <a:latin typeface="Arial" pitchFamily="34" charset="0"/>
                <a:ea typeface="黑体" charset="-122"/>
              </a:defRPr>
            </a:lvl1pPr>
          </a:lstStyle>
          <a:p>
            <a:pPr lvl="0" indent="-342900">
              <a:lnSpc>
                <a:spcPct val="150000"/>
              </a:lnSpc>
            </a:pPr>
            <a:endParaRPr lang="zh-CN" altLang="en-US"/>
          </a:p>
        </p:txBody>
      </p:sp>
      <p:sp>
        <p:nvSpPr>
          <p:cNvPr id="1048636" name="内容占位符 1048635"/>
          <p:cNvSpPr>
            <a:spLocks noGrp="1"/>
          </p:cNvSpPr>
          <p:nvPr>
            <p:ph idx="1"/>
          </p:nvPr>
        </p:nvSpPr>
        <p:spPr>
          <a:xfrm>
            <a:off x="628650" y="1825625"/>
            <a:ext cx="7886700" cy="4351337"/>
          </a:xfrm>
          <a:prstGeom prst="rect">
            <a:avLst/>
          </a:prstGeom>
          <a:noFill/>
          <a:ln>
            <a:noFill/>
          </a:ln>
        </p:spPr>
        <p:txBody>
          <a:bodyPr vert="horz" lIns="91440" tIns="45720" rIns="91440" bIns="45720" anchor="t"/>
          <a:lstStyle>
            <a:lvl1pPr marL="171450" indent="-171450" algn="l" eaLnBrk="1" fontAlgn="base" latinLnBrk="1" hangingPunct="1">
              <a:lnSpc>
                <a:spcPct val="90000"/>
              </a:lnSpc>
              <a:spcBef>
                <a:spcPts val="750"/>
              </a:spcBef>
              <a:spcAft>
                <a:spcPct val="0"/>
              </a:spcAft>
              <a:buSzPct val="100000"/>
              <a:buFont typeface="Arial" pitchFamily="34" charset="0"/>
              <a:buChar char="•"/>
              <a:defRPr sz="2400">
                <a:solidFill>
                  <a:schemeClr val="dk1"/>
                </a:solidFill>
                <a:latin typeface="Arial" pitchFamily="34" charset="0"/>
                <a:ea typeface="黑体" charset="-122"/>
              </a:defRPr>
            </a:lvl1pPr>
            <a:lvl2pPr marL="514350" indent="-171450" algn="l" eaLnBrk="1" fontAlgn="base" latinLnBrk="1" hangingPunct="1">
              <a:lnSpc>
                <a:spcPct val="90000"/>
              </a:lnSpc>
              <a:spcBef>
                <a:spcPts val="375"/>
              </a:spcBef>
              <a:spcAft>
                <a:spcPct val="0"/>
              </a:spcAft>
              <a:buSzPct val="100000"/>
              <a:buFont typeface="Arial" pitchFamily="34" charset="0"/>
              <a:buChar char="•"/>
              <a:defRPr sz="2000">
                <a:solidFill>
                  <a:schemeClr val="dk1"/>
                </a:solidFill>
                <a:latin typeface="Arial" pitchFamily="34" charset="0"/>
                <a:ea typeface="黑体" charset="-122"/>
              </a:defRPr>
            </a:lvl2pPr>
            <a:lvl3pPr marL="857250" indent="-171450" algn="l" eaLnBrk="1" fontAlgn="base" latinLnBrk="1" hangingPunct="1">
              <a:lnSpc>
                <a:spcPct val="90000"/>
              </a:lnSpc>
              <a:spcBef>
                <a:spcPts val="375"/>
              </a:spcBef>
              <a:spcAft>
                <a:spcPct val="0"/>
              </a:spcAft>
              <a:buSzPct val="100000"/>
              <a:buFont typeface="Arial" pitchFamily="34" charset="0"/>
              <a:buChar char="•"/>
              <a:defRPr sz="1800">
                <a:solidFill>
                  <a:schemeClr val="dk1"/>
                </a:solidFill>
                <a:latin typeface="Arial" pitchFamily="34" charset="0"/>
                <a:ea typeface="黑体" charset="-122"/>
              </a:defRPr>
            </a:lvl3pPr>
            <a:lvl4pPr marL="1200150" indent="-171450" algn="l" eaLnBrk="1" fontAlgn="base" latinLnBrk="1" hangingPunct="1">
              <a:lnSpc>
                <a:spcPct val="90000"/>
              </a:lnSpc>
              <a:spcBef>
                <a:spcPts val="375"/>
              </a:spcBef>
              <a:spcAft>
                <a:spcPct val="0"/>
              </a:spcAft>
              <a:buSzPct val="100000"/>
              <a:buFont typeface="Arial" pitchFamily="34" charset="0"/>
              <a:buChar char="•"/>
              <a:defRPr sz="1800">
                <a:solidFill>
                  <a:schemeClr val="dk1"/>
                </a:solidFill>
                <a:latin typeface="Arial" pitchFamily="34" charset="0"/>
                <a:ea typeface="黑体" charset="-122"/>
              </a:defRPr>
            </a:lvl4pPr>
            <a:lvl5pPr marL="1543050" indent="-171450" algn="l" eaLnBrk="1" fontAlgn="base" latinLnBrk="1" hangingPunct="1">
              <a:lnSpc>
                <a:spcPct val="90000"/>
              </a:lnSpc>
              <a:spcBef>
                <a:spcPts val="375"/>
              </a:spcBef>
              <a:spcAft>
                <a:spcPct val="0"/>
              </a:spcAft>
              <a:buSzPct val="100000"/>
              <a:buFont typeface="Arial" pitchFamily="34" charset="0"/>
              <a:buChar char="•"/>
              <a:defRPr sz="1800">
                <a:solidFill>
                  <a:schemeClr val="dk1"/>
                </a:solidFill>
                <a:latin typeface="Arial" pitchFamily="34" charset="0"/>
                <a:ea typeface="黑体" charset="-122"/>
              </a:defRPr>
            </a:lvl5pPr>
          </a:lstStyle>
          <a:p>
            <a:pPr lvl="0" indent="-171450">
              <a:lnSpc>
                <a:spcPct val="150000"/>
              </a:lnSpc>
              <a:spcBef>
                <a:spcPct val="0"/>
              </a:spcBef>
              <a:buFontTx/>
              <a:buNone/>
            </a:pPr>
            <a:r>
              <a:rPr lang="en-US" altLang="zh-CN" b="1">
                <a:solidFill>
                  <a:schemeClr val="accent1"/>
                </a:solidFill>
                <a:sym typeface="黑体" charset="-122"/>
              </a:rPr>
              <a:t>3. </a:t>
            </a:r>
            <a:r>
              <a:rPr lang="zh-CN" altLang="en-US" b="1">
                <a:solidFill>
                  <a:schemeClr val="accent1"/>
                </a:solidFill>
                <a:sym typeface="黑体" charset="-122"/>
              </a:rPr>
              <a:t>股东持股比例要求</a:t>
            </a:r>
          </a:p>
          <a:p>
            <a:pPr lvl="0" indent="-171450" fontAlgn="base">
              <a:lnSpc>
                <a:spcPct val="150000"/>
              </a:lnSpc>
              <a:spcBef>
                <a:spcPct val="0"/>
              </a:spcBef>
              <a:buFontTx/>
              <a:buNone/>
            </a:pPr>
            <a:r>
              <a:rPr lang="zh-CN" altLang="en-US">
                <a:solidFill>
                  <a:srgbClr val="767171"/>
                </a:solidFill>
                <a:latin typeface="微软雅黑" charset="-122"/>
                <a:ea typeface="微软雅黑" charset="-122"/>
                <a:sym typeface="黑体" charset="-122"/>
              </a:rPr>
              <a:t>单独或者合计持有公司全部股东表决权百分之十</a:t>
            </a:r>
          </a:p>
          <a:p>
            <a:pPr lvl="0" indent="-171450" fontAlgn="base">
              <a:lnSpc>
                <a:spcPct val="150000"/>
              </a:lnSpc>
              <a:spcBef>
                <a:spcPct val="0"/>
              </a:spcBef>
              <a:buFontTx/>
              <a:buNone/>
            </a:pPr>
            <a:r>
              <a:rPr lang="zh-CN" altLang="en-US">
                <a:solidFill>
                  <a:srgbClr val="767171"/>
                </a:solidFill>
                <a:latin typeface="微软雅黑" charset="-122"/>
                <a:ea typeface="微软雅黑" charset="-122"/>
                <a:sym typeface="黑体" charset="-122"/>
              </a:rPr>
              <a:t>以上的股东</a:t>
            </a:r>
          </a:p>
          <a:p>
            <a:pPr lvl="0" indent="-171450">
              <a:lnSpc>
                <a:spcPct val="150000"/>
              </a:lnSpc>
              <a:spcBef>
                <a:spcPct val="0"/>
              </a:spcBef>
            </a:pPr>
            <a:endParaRPr lang="zh-CN" altLang="en-US">
              <a:solidFill>
                <a:srgbClr val="767171"/>
              </a:solidFill>
              <a:latin typeface="微软雅黑" charset="-122"/>
              <a:ea typeface="微软雅黑" charset="-122"/>
              <a:sym typeface="黑体" charset="-122"/>
            </a:endParaRPr>
          </a:p>
          <a:p>
            <a:pPr lvl="0" indent="-171450">
              <a:lnSpc>
                <a:spcPct val="150000"/>
              </a:lnSpc>
              <a:spcBef>
                <a:spcPct val="0"/>
              </a:spcBef>
            </a:pPr>
            <a:endParaRPr lang="zh-CN" altLang="en-US"/>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37" name="标题 1048636"/>
          <p:cNvSpPr>
            <a:spLocks noGrp="1"/>
          </p:cNvSpPr>
          <p:nvPr>
            <p:ph type="title"/>
          </p:nvPr>
        </p:nvSpPr>
        <p:spPr>
          <a:xfrm>
            <a:off x="628650" y="365125"/>
            <a:ext cx="7886700" cy="1325562"/>
          </a:xfrm>
          <a:prstGeom prst="rect">
            <a:avLst/>
          </a:prstGeom>
          <a:noFill/>
          <a:ln>
            <a:noFill/>
          </a:ln>
        </p:spPr>
        <p:txBody>
          <a:bodyPr vert="horz" lIns="91440" tIns="45720" rIns="91440" bIns="45720" anchor="ctr"/>
          <a:lstStyle>
            <a:lvl1pPr marL="0" indent="0" algn="l" eaLnBrk="1" fontAlgn="base" latinLnBrk="1" hangingPunct="1">
              <a:lnSpc>
                <a:spcPct val="90000"/>
              </a:lnSpc>
              <a:spcBef>
                <a:spcPct val="0"/>
              </a:spcBef>
              <a:spcAft>
                <a:spcPct val="0"/>
              </a:spcAft>
              <a:buFontTx/>
              <a:buNone/>
              <a:defRPr sz="3600">
                <a:solidFill>
                  <a:schemeClr val="dk1"/>
                </a:solidFill>
                <a:latin typeface="Arial" pitchFamily="34" charset="0"/>
                <a:ea typeface="黑体" charset="-122"/>
              </a:defRPr>
            </a:lvl1pPr>
          </a:lstStyle>
          <a:p>
            <a:pPr lvl="0" indent="-342900">
              <a:lnSpc>
                <a:spcPct val="150000"/>
              </a:lnSpc>
            </a:pPr>
            <a:endParaRPr lang="zh-CN" altLang="en-US"/>
          </a:p>
        </p:txBody>
      </p:sp>
      <p:sp>
        <p:nvSpPr>
          <p:cNvPr id="1048638" name="内容占位符 1048637"/>
          <p:cNvSpPr>
            <a:spLocks noGrp="1"/>
          </p:cNvSpPr>
          <p:nvPr>
            <p:ph idx="1"/>
          </p:nvPr>
        </p:nvSpPr>
        <p:spPr>
          <a:xfrm>
            <a:off x="628650" y="1825625"/>
            <a:ext cx="7886700" cy="4351337"/>
          </a:xfrm>
          <a:prstGeom prst="rect">
            <a:avLst/>
          </a:prstGeom>
          <a:noFill/>
          <a:ln>
            <a:noFill/>
          </a:ln>
        </p:spPr>
        <p:txBody>
          <a:bodyPr vert="horz" lIns="91440" tIns="45720" rIns="91440" bIns="45720" anchor="t"/>
          <a:lstStyle>
            <a:lvl1pPr marL="171450" indent="-171450" algn="l" eaLnBrk="1" fontAlgn="base" latinLnBrk="1" hangingPunct="1">
              <a:lnSpc>
                <a:spcPct val="90000"/>
              </a:lnSpc>
              <a:spcBef>
                <a:spcPts val="750"/>
              </a:spcBef>
              <a:spcAft>
                <a:spcPct val="0"/>
              </a:spcAft>
              <a:buSzPct val="100000"/>
              <a:buFont typeface="Arial" pitchFamily="34" charset="0"/>
              <a:buChar char="•"/>
              <a:defRPr sz="2400">
                <a:solidFill>
                  <a:schemeClr val="dk1"/>
                </a:solidFill>
                <a:latin typeface="Arial" pitchFamily="34" charset="0"/>
                <a:ea typeface="黑体" charset="-122"/>
              </a:defRPr>
            </a:lvl1pPr>
            <a:lvl2pPr marL="514350" indent="-171450" algn="l" eaLnBrk="1" fontAlgn="base" latinLnBrk="1" hangingPunct="1">
              <a:lnSpc>
                <a:spcPct val="90000"/>
              </a:lnSpc>
              <a:spcBef>
                <a:spcPts val="375"/>
              </a:spcBef>
              <a:spcAft>
                <a:spcPct val="0"/>
              </a:spcAft>
              <a:buSzPct val="100000"/>
              <a:buFont typeface="Arial" pitchFamily="34" charset="0"/>
              <a:buChar char="•"/>
              <a:defRPr sz="2000">
                <a:solidFill>
                  <a:schemeClr val="dk1"/>
                </a:solidFill>
                <a:latin typeface="Arial" pitchFamily="34" charset="0"/>
                <a:ea typeface="黑体" charset="-122"/>
              </a:defRPr>
            </a:lvl2pPr>
            <a:lvl3pPr marL="857250" indent="-171450" algn="l" eaLnBrk="1" fontAlgn="base" latinLnBrk="1" hangingPunct="1">
              <a:lnSpc>
                <a:spcPct val="90000"/>
              </a:lnSpc>
              <a:spcBef>
                <a:spcPts val="375"/>
              </a:spcBef>
              <a:spcAft>
                <a:spcPct val="0"/>
              </a:spcAft>
              <a:buSzPct val="100000"/>
              <a:buFont typeface="Arial" pitchFamily="34" charset="0"/>
              <a:buChar char="•"/>
              <a:defRPr sz="1800">
                <a:solidFill>
                  <a:schemeClr val="dk1"/>
                </a:solidFill>
                <a:latin typeface="Arial" pitchFamily="34" charset="0"/>
                <a:ea typeface="黑体" charset="-122"/>
              </a:defRPr>
            </a:lvl3pPr>
            <a:lvl4pPr marL="1200150" indent="-171450" algn="l" eaLnBrk="1" fontAlgn="base" latinLnBrk="1" hangingPunct="1">
              <a:lnSpc>
                <a:spcPct val="90000"/>
              </a:lnSpc>
              <a:spcBef>
                <a:spcPts val="375"/>
              </a:spcBef>
              <a:spcAft>
                <a:spcPct val="0"/>
              </a:spcAft>
              <a:buSzPct val="100000"/>
              <a:buFont typeface="Arial" pitchFamily="34" charset="0"/>
              <a:buChar char="•"/>
              <a:defRPr sz="1800">
                <a:solidFill>
                  <a:schemeClr val="dk1"/>
                </a:solidFill>
                <a:latin typeface="Arial" pitchFamily="34" charset="0"/>
                <a:ea typeface="黑体" charset="-122"/>
              </a:defRPr>
            </a:lvl4pPr>
            <a:lvl5pPr marL="1543050" indent="-171450" algn="l" eaLnBrk="1" fontAlgn="base" latinLnBrk="1" hangingPunct="1">
              <a:lnSpc>
                <a:spcPct val="90000"/>
              </a:lnSpc>
              <a:spcBef>
                <a:spcPts val="375"/>
              </a:spcBef>
              <a:spcAft>
                <a:spcPct val="0"/>
              </a:spcAft>
              <a:buSzPct val="100000"/>
              <a:buFont typeface="Arial" pitchFamily="34" charset="0"/>
              <a:buChar char="•"/>
              <a:defRPr sz="1800">
                <a:solidFill>
                  <a:schemeClr val="dk1"/>
                </a:solidFill>
                <a:latin typeface="Arial" pitchFamily="34" charset="0"/>
                <a:ea typeface="黑体" charset="-122"/>
              </a:defRPr>
            </a:lvl5pPr>
          </a:lstStyle>
          <a:p>
            <a:pPr lvl="0" indent="-171450" fontAlgn="base">
              <a:lnSpc>
                <a:spcPct val="150000"/>
              </a:lnSpc>
              <a:spcBef>
                <a:spcPct val="0"/>
              </a:spcBef>
              <a:buFontTx/>
              <a:buNone/>
            </a:pPr>
            <a:r>
              <a:rPr lang="zh-CN" altLang="en-US" sz="2800" b="1">
                <a:solidFill>
                  <a:schemeClr val="accent1"/>
                </a:solidFill>
                <a:latin typeface="微软雅黑" charset="-122"/>
                <a:ea typeface="微软雅黑" charset="-122"/>
                <a:sym typeface="黑体" charset="-122"/>
              </a:rPr>
              <a:t>司法解散</a:t>
            </a:r>
          </a:p>
          <a:p>
            <a:pPr lvl="0" indent="-171450" fontAlgn="base">
              <a:lnSpc>
                <a:spcPct val="150000"/>
              </a:lnSpc>
              <a:spcBef>
                <a:spcPct val="0"/>
              </a:spcBef>
              <a:buFont typeface="Wingdings" charset="0"/>
              <a:buNone/>
            </a:pPr>
            <a:r>
              <a:rPr lang="zh-CN" altLang="en-US" b="1">
                <a:solidFill>
                  <a:srgbClr val="767171"/>
                </a:solidFill>
                <a:sym typeface="黑体" charset="-122"/>
              </a:rPr>
              <a:t>法律要件</a:t>
            </a:r>
          </a:p>
          <a:p>
            <a:pPr lvl="0" indent="-171450" fontAlgn="base">
              <a:lnSpc>
                <a:spcPct val="150000"/>
              </a:lnSpc>
              <a:spcBef>
                <a:spcPct val="0"/>
              </a:spcBef>
              <a:buFontTx/>
              <a:buNone/>
            </a:pPr>
            <a:r>
              <a:rPr lang="en-US" altLang="zh-CN">
                <a:solidFill>
                  <a:srgbClr val="767171"/>
                </a:solidFill>
                <a:sym typeface="黑体" charset="-122"/>
              </a:rPr>
              <a:t>1. </a:t>
            </a:r>
            <a:r>
              <a:rPr lang="zh-CN" altLang="en-US">
                <a:solidFill>
                  <a:srgbClr val="767171"/>
                </a:solidFill>
                <a:sym typeface="黑体" charset="-122"/>
              </a:rPr>
              <a:t>公司经营管理发生严重困难，继续存续会使股东利益受到重大损失</a:t>
            </a:r>
          </a:p>
          <a:p>
            <a:pPr lvl="0" indent="-171450" fontAlgn="base">
              <a:lnSpc>
                <a:spcPct val="150000"/>
              </a:lnSpc>
              <a:spcBef>
                <a:spcPct val="0"/>
              </a:spcBef>
              <a:buFontTx/>
              <a:buNone/>
            </a:pPr>
            <a:r>
              <a:rPr lang="en-US" altLang="zh-CN">
                <a:solidFill>
                  <a:srgbClr val="767171"/>
                </a:solidFill>
                <a:sym typeface="黑体" charset="-122"/>
              </a:rPr>
              <a:t>2. </a:t>
            </a:r>
            <a:r>
              <a:rPr lang="zh-CN" altLang="en-US">
                <a:solidFill>
                  <a:srgbClr val="767171"/>
                </a:solidFill>
                <a:sym typeface="黑体" charset="-122"/>
              </a:rPr>
              <a:t>通过其他途径无法解决</a:t>
            </a:r>
          </a:p>
          <a:p>
            <a:pPr lvl="0" indent="-171450" fontAlgn="base">
              <a:lnSpc>
                <a:spcPct val="150000"/>
              </a:lnSpc>
              <a:spcBef>
                <a:spcPct val="0"/>
              </a:spcBef>
              <a:buFontTx/>
              <a:buNone/>
            </a:pPr>
            <a:r>
              <a:rPr lang="en-US" altLang="zh-CN">
                <a:solidFill>
                  <a:srgbClr val="767171"/>
                </a:solidFill>
                <a:sym typeface="黑体" charset="-122"/>
              </a:rPr>
              <a:t>3. </a:t>
            </a:r>
            <a:r>
              <a:rPr lang="zh-CN" altLang="en-US">
                <a:solidFill>
                  <a:srgbClr val="767171"/>
                </a:solidFill>
                <a:sym typeface="黑体" charset="-122"/>
              </a:rPr>
              <a:t>股东持股比例要求</a:t>
            </a:r>
          </a:p>
          <a:p>
            <a:pPr lvl="0" indent="-171450" fontAlgn="base">
              <a:lnSpc>
                <a:spcPct val="150000"/>
              </a:lnSpc>
              <a:spcBef>
                <a:spcPct val="0"/>
              </a:spcBef>
              <a:buFontTx/>
              <a:buNone/>
            </a:pPr>
            <a:r>
              <a:rPr lang="en-US" altLang="zh-CN">
                <a:solidFill>
                  <a:srgbClr val="767171"/>
                </a:solidFill>
                <a:sym typeface="黑体" charset="-122"/>
              </a:rPr>
              <a:t>4. </a:t>
            </a:r>
            <a:r>
              <a:rPr lang="zh-CN" altLang="en-US">
                <a:solidFill>
                  <a:srgbClr val="767171"/>
                </a:solidFill>
                <a:sym typeface="黑体" charset="-122"/>
              </a:rPr>
              <a:t>法院判决作出</a:t>
            </a:r>
          </a:p>
          <a:p>
            <a:pPr lvl="0" indent="-171450" fontAlgn="base">
              <a:lnSpc>
                <a:spcPct val="150000"/>
              </a:lnSpc>
              <a:spcBef>
                <a:spcPct val="0"/>
              </a:spcBef>
            </a:pPr>
            <a:endParaRPr lang="zh-CN" altLang="en-US">
              <a:solidFill>
                <a:srgbClr val="767171"/>
              </a:solidFill>
              <a:sym typeface="黑体" charset="-122"/>
            </a:endParaRPr>
          </a:p>
          <a:p>
            <a:pPr lvl="0" indent="-171450" fontAlgn="base">
              <a:lnSpc>
                <a:spcPct val="150000"/>
              </a:lnSpc>
              <a:spcBef>
                <a:spcPct val="0"/>
              </a:spcBef>
            </a:pPr>
            <a:endParaRPr lang="zh-CN" altLang="en-US">
              <a:sym typeface="黑体" charset="-122"/>
            </a:endParaRPr>
          </a:p>
          <a:p>
            <a:pPr lvl="0" indent="-171450" fontAlgn="base">
              <a:lnSpc>
                <a:spcPct val="150000"/>
              </a:lnSpc>
              <a:spcBef>
                <a:spcPct val="0"/>
              </a:spcBef>
            </a:pPr>
            <a:endParaRPr lang="zh-CN" altLang="en-US"/>
          </a:p>
          <a:p>
            <a:pPr lvl="0" indent="-171450" fontAlgn="base">
              <a:lnSpc>
                <a:spcPct val="150000"/>
              </a:lnSpc>
              <a:spcBef>
                <a:spcPct val="0"/>
              </a:spcBef>
            </a:pPr>
            <a:endParaRPr lang="zh-CN" altLang="en-US"/>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39" name="标题 1048638"/>
          <p:cNvSpPr>
            <a:spLocks noGrp="1"/>
          </p:cNvSpPr>
          <p:nvPr>
            <p:ph type="title"/>
          </p:nvPr>
        </p:nvSpPr>
        <p:spPr>
          <a:xfrm>
            <a:off x="628650" y="365125"/>
            <a:ext cx="7886700" cy="1325562"/>
          </a:xfrm>
          <a:prstGeom prst="rect">
            <a:avLst/>
          </a:prstGeom>
          <a:noFill/>
          <a:ln>
            <a:noFill/>
          </a:ln>
        </p:spPr>
        <p:txBody>
          <a:bodyPr vert="horz" lIns="91440" tIns="45720" rIns="91440" bIns="45720" anchor="ctr"/>
          <a:lstStyle>
            <a:lvl1pPr marL="0" indent="0" algn="l" eaLnBrk="1" fontAlgn="base" latinLnBrk="1" hangingPunct="1">
              <a:lnSpc>
                <a:spcPct val="90000"/>
              </a:lnSpc>
              <a:spcBef>
                <a:spcPct val="0"/>
              </a:spcBef>
              <a:spcAft>
                <a:spcPct val="0"/>
              </a:spcAft>
              <a:buFontTx/>
              <a:buNone/>
              <a:defRPr sz="3600">
                <a:solidFill>
                  <a:schemeClr val="dk1"/>
                </a:solidFill>
                <a:latin typeface="Arial" pitchFamily="34" charset="0"/>
                <a:ea typeface="黑体" charset="-122"/>
              </a:defRPr>
            </a:lvl1pPr>
          </a:lstStyle>
          <a:p>
            <a:pPr lvl="0" indent="-342900">
              <a:lnSpc>
                <a:spcPct val="150000"/>
              </a:lnSpc>
            </a:pPr>
            <a:endParaRPr lang="zh-CN" altLang="en-US"/>
          </a:p>
        </p:txBody>
      </p:sp>
      <p:sp>
        <p:nvSpPr>
          <p:cNvPr id="1048640" name="内容占位符 1048639"/>
          <p:cNvSpPr>
            <a:spLocks noGrp="1"/>
          </p:cNvSpPr>
          <p:nvPr>
            <p:ph idx="1"/>
          </p:nvPr>
        </p:nvSpPr>
        <p:spPr>
          <a:xfrm>
            <a:off x="457200" y="304800"/>
            <a:ext cx="8229600" cy="5821362"/>
          </a:xfrm>
          <a:prstGeom prst="rect">
            <a:avLst/>
          </a:prstGeom>
          <a:noFill/>
          <a:ln>
            <a:noFill/>
          </a:ln>
        </p:spPr>
        <p:txBody>
          <a:bodyPr vert="horz" lIns="91440" tIns="45720" rIns="91440" bIns="45720" anchor="t"/>
          <a:lstStyle>
            <a:lvl1pPr marL="171450" indent="-171450" algn="l" eaLnBrk="1" fontAlgn="base" latinLnBrk="1" hangingPunct="1">
              <a:lnSpc>
                <a:spcPct val="90000"/>
              </a:lnSpc>
              <a:spcBef>
                <a:spcPts val="750"/>
              </a:spcBef>
              <a:spcAft>
                <a:spcPct val="0"/>
              </a:spcAft>
              <a:buSzPct val="100000"/>
              <a:buFont typeface="Arial" pitchFamily="34" charset="0"/>
              <a:buChar char="•"/>
              <a:defRPr sz="2400">
                <a:solidFill>
                  <a:schemeClr val="dk1"/>
                </a:solidFill>
                <a:latin typeface="Arial" pitchFamily="34" charset="0"/>
                <a:ea typeface="黑体" charset="-122"/>
              </a:defRPr>
            </a:lvl1pPr>
            <a:lvl2pPr marL="514350" indent="-171450" algn="l" eaLnBrk="1" fontAlgn="base" latinLnBrk="1" hangingPunct="1">
              <a:lnSpc>
                <a:spcPct val="90000"/>
              </a:lnSpc>
              <a:spcBef>
                <a:spcPts val="375"/>
              </a:spcBef>
              <a:spcAft>
                <a:spcPct val="0"/>
              </a:spcAft>
              <a:buSzPct val="100000"/>
              <a:buFont typeface="Arial" pitchFamily="34" charset="0"/>
              <a:buChar char="•"/>
              <a:defRPr sz="2000">
                <a:solidFill>
                  <a:schemeClr val="dk1"/>
                </a:solidFill>
                <a:latin typeface="Arial" pitchFamily="34" charset="0"/>
                <a:ea typeface="黑体" charset="-122"/>
              </a:defRPr>
            </a:lvl2pPr>
            <a:lvl3pPr marL="857250" indent="-171450" algn="l" eaLnBrk="1" fontAlgn="base" latinLnBrk="1" hangingPunct="1">
              <a:lnSpc>
                <a:spcPct val="90000"/>
              </a:lnSpc>
              <a:spcBef>
                <a:spcPts val="375"/>
              </a:spcBef>
              <a:spcAft>
                <a:spcPct val="0"/>
              </a:spcAft>
              <a:buSzPct val="100000"/>
              <a:buFont typeface="Arial" pitchFamily="34" charset="0"/>
              <a:buChar char="•"/>
              <a:defRPr sz="1800">
                <a:solidFill>
                  <a:schemeClr val="dk1"/>
                </a:solidFill>
                <a:latin typeface="Arial" pitchFamily="34" charset="0"/>
                <a:ea typeface="黑体" charset="-122"/>
              </a:defRPr>
            </a:lvl3pPr>
            <a:lvl4pPr marL="1200150" indent="-171450" algn="l" eaLnBrk="1" fontAlgn="base" latinLnBrk="1" hangingPunct="1">
              <a:lnSpc>
                <a:spcPct val="90000"/>
              </a:lnSpc>
              <a:spcBef>
                <a:spcPts val="375"/>
              </a:spcBef>
              <a:spcAft>
                <a:spcPct val="0"/>
              </a:spcAft>
              <a:buSzPct val="100000"/>
              <a:buFont typeface="Arial" pitchFamily="34" charset="0"/>
              <a:buChar char="•"/>
              <a:defRPr sz="1800">
                <a:solidFill>
                  <a:schemeClr val="dk1"/>
                </a:solidFill>
                <a:latin typeface="Arial" pitchFamily="34" charset="0"/>
                <a:ea typeface="黑体" charset="-122"/>
              </a:defRPr>
            </a:lvl4pPr>
            <a:lvl5pPr marL="1543050" indent="-171450" algn="l" eaLnBrk="1" fontAlgn="base" latinLnBrk="1" hangingPunct="1">
              <a:lnSpc>
                <a:spcPct val="90000"/>
              </a:lnSpc>
              <a:spcBef>
                <a:spcPts val="375"/>
              </a:spcBef>
              <a:spcAft>
                <a:spcPct val="0"/>
              </a:spcAft>
              <a:buSzPct val="100000"/>
              <a:buFont typeface="Arial" pitchFamily="34" charset="0"/>
              <a:buChar char="•"/>
              <a:defRPr sz="1800">
                <a:solidFill>
                  <a:schemeClr val="dk1"/>
                </a:solidFill>
                <a:latin typeface="Arial" pitchFamily="34" charset="0"/>
                <a:ea typeface="黑体" charset="-122"/>
              </a:defRPr>
            </a:lvl5pPr>
          </a:lstStyle>
          <a:p>
            <a:pPr lvl="0" indent="-171450" fontAlgn="base">
              <a:lnSpc>
                <a:spcPct val="130000"/>
              </a:lnSpc>
              <a:spcBef>
                <a:spcPct val="0"/>
              </a:spcBef>
            </a:pPr>
            <a:endParaRPr lang="zh-CN" altLang="en-US" sz="2200"/>
          </a:p>
          <a:p>
            <a:pPr lvl="0" indent="-171450" fontAlgn="base">
              <a:lnSpc>
                <a:spcPct val="130000"/>
              </a:lnSpc>
              <a:spcBef>
                <a:spcPct val="0"/>
              </a:spcBef>
            </a:pPr>
            <a:endParaRPr lang="zh-CN" altLang="en-US" sz="2200"/>
          </a:p>
          <a:p>
            <a:pPr lvl="0" indent="-171450" fontAlgn="base">
              <a:lnSpc>
                <a:spcPct val="130000"/>
              </a:lnSpc>
              <a:spcBef>
                <a:spcPct val="0"/>
              </a:spcBef>
            </a:pPr>
            <a:endParaRPr lang="zh-CN" altLang="en-US" sz="2200"/>
          </a:p>
          <a:p>
            <a:pPr lvl="0" indent="-171450" fontAlgn="base">
              <a:lnSpc>
                <a:spcPct val="130000"/>
              </a:lnSpc>
              <a:spcBef>
                <a:spcPct val="0"/>
              </a:spcBef>
              <a:buFontTx/>
              <a:buNone/>
            </a:pPr>
            <a:r>
              <a:rPr lang="zh-CN" altLang="en-US" sz="2200" b="1">
                <a:solidFill>
                  <a:schemeClr val="accent1"/>
                </a:solidFill>
                <a:latin typeface="微软雅黑" charset="-122"/>
                <a:ea typeface="微软雅黑" charset="-122"/>
              </a:rPr>
              <a:t>练习：</a:t>
            </a:r>
          </a:p>
          <a:p>
            <a:pPr lvl="0" indent="-171450" fontAlgn="base">
              <a:lnSpc>
                <a:spcPct val="130000"/>
              </a:lnSpc>
              <a:spcBef>
                <a:spcPct val="0"/>
              </a:spcBef>
              <a:buFontTx/>
              <a:buNone/>
            </a:pPr>
            <a:r>
              <a:rPr lang="en-US" altLang="zh-CN" sz="2200" b="1">
                <a:solidFill>
                  <a:srgbClr val="767171"/>
                </a:solidFill>
                <a:latin typeface="微软雅黑" charset="-122"/>
                <a:ea typeface="微软雅黑" charset="-122"/>
              </a:rPr>
              <a:t>1. </a:t>
            </a:r>
            <a:r>
              <a:rPr lang="zh-CN" altLang="en-US" sz="2200" b="1">
                <a:solidFill>
                  <a:srgbClr val="767171"/>
                </a:solidFill>
                <a:latin typeface="微软雅黑" charset="-122"/>
                <a:ea typeface="微软雅黑" charset="-122"/>
              </a:rPr>
              <a:t>甲为某有限责任公司的股东，持有该公司</a:t>
            </a:r>
            <a:r>
              <a:rPr lang="en-US" altLang="zh-CN" sz="2200" b="1">
                <a:solidFill>
                  <a:srgbClr val="767171"/>
                </a:solidFill>
                <a:latin typeface="微软雅黑" charset="-122"/>
                <a:ea typeface="微软雅黑" charset="-122"/>
              </a:rPr>
              <a:t>15%</a:t>
            </a:r>
            <a:r>
              <a:rPr lang="zh-CN" altLang="en-US" sz="2200" b="1">
                <a:solidFill>
                  <a:srgbClr val="767171"/>
                </a:solidFill>
                <a:latin typeface="微软雅黑" charset="-122"/>
                <a:ea typeface="微软雅黑" charset="-122"/>
              </a:rPr>
              <a:t>的表决权。甲与公司的另外两个股东长期意见不合，已有两年未开成公司股东会，公司经营管理出现严重困难，甲与其他股东多次协商未果。根据公司法律制度的规定，甲可以采取的解决措施有</a:t>
            </a:r>
          </a:p>
          <a:p>
            <a:pPr lvl="0" indent="-171450" fontAlgn="base">
              <a:lnSpc>
                <a:spcPct val="130000"/>
              </a:lnSpc>
              <a:spcBef>
                <a:spcPct val="0"/>
              </a:spcBef>
              <a:buFontTx/>
              <a:buNone/>
            </a:pPr>
            <a:r>
              <a:rPr lang="en-US" altLang="zh-CN" sz="2200" b="1">
                <a:solidFill>
                  <a:srgbClr val="767171"/>
                </a:solidFill>
                <a:latin typeface="微软雅黑" charset="-122"/>
                <a:ea typeface="微软雅黑" charset="-122"/>
              </a:rPr>
              <a:t>A. </a:t>
            </a:r>
            <a:r>
              <a:rPr lang="zh-CN" altLang="en-US" sz="2200" b="1">
                <a:solidFill>
                  <a:srgbClr val="767171"/>
                </a:solidFill>
                <a:latin typeface="微软雅黑" charset="-122"/>
                <a:ea typeface="微软雅黑" charset="-122"/>
              </a:rPr>
              <a:t>请求法院解散公司          </a:t>
            </a:r>
          </a:p>
          <a:p>
            <a:pPr lvl="0" indent="-171450" fontAlgn="base">
              <a:lnSpc>
                <a:spcPct val="130000"/>
              </a:lnSpc>
              <a:spcBef>
                <a:spcPct val="0"/>
              </a:spcBef>
              <a:buFontTx/>
              <a:buNone/>
            </a:pPr>
            <a:r>
              <a:rPr lang="en-US" altLang="zh-CN" sz="2200" b="1">
                <a:solidFill>
                  <a:srgbClr val="767171"/>
                </a:solidFill>
                <a:latin typeface="微软雅黑" charset="-122"/>
                <a:ea typeface="微软雅黑" charset="-122"/>
              </a:rPr>
              <a:t>B. </a:t>
            </a:r>
            <a:r>
              <a:rPr lang="zh-CN" altLang="en-US" sz="2200" b="1">
                <a:solidFill>
                  <a:srgbClr val="767171"/>
                </a:solidFill>
                <a:latin typeface="微软雅黑" charset="-122"/>
                <a:ea typeface="微软雅黑" charset="-122"/>
              </a:rPr>
              <a:t>请求公司以合理的价格收购其股权</a:t>
            </a:r>
            <a:r>
              <a:t/>
            </a:r>
            <a:br/>
            <a:r>
              <a:rPr lang="en-US" altLang="zh-CN" sz="2200" b="1">
                <a:solidFill>
                  <a:srgbClr val="767171"/>
                </a:solidFill>
                <a:latin typeface="微软雅黑" charset="-122"/>
                <a:ea typeface="微软雅黑" charset="-122"/>
              </a:rPr>
              <a:t>C. </a:t>
            </a:r>
            <a:r>
              <a:rPr lang="zh-CN" altLang="en-US" sz="2200" b="1">
                <a:solidFill>
                  <a:srgbClr val="767171"/>
                </a:solidFill>
                <a:latin typeface="微软雅黑" charset="-122"/>
                <a:ea typeface="微软雅黑" charset="-122"/>
              </a:rPr>
              <a:t>将股权转让给另外两个股东退出公司</a:t>
            </a:r>
            <a:r>
              <a:t/>
            </a:r>
            <a:br/>
            <a:r>
              <a:rPr lang="en-US" altLang="zh-CN" sz="2200" b="1">
                <a:solidFill>
                  <a:srgbClr val="767171"/>
                </a:solidFill>
                <a:latin typeface="微软雅黑" charset="-122"/>
                <a:ea typeface="微软雅黑" charset="-122"/>
              </a:rPr>
              <a:t>D. </a:t>
            </a:r>
            <a:r>
              <a:rPr lang="zh-CN" altLang="en-US" sz="2200" b="1">
                <a:solidFill>
                  <a:srgbClr val="767171"/>
                </a:solidFill>
                <a:latin typeface="微软雅黑" charset="-122"/>
                <a:ea typeface="微软雅黑" charset="-122"/>
              </a:rPr>
              <a:t>直接抽回出资以退出公司</a:t>
            </a:r>
          </a:p>
        </p:txBody>
      </p:sp>
    </p:spTree>
    <p:custDataLst>
      <p:tags r:id="rId1"/>
    </p:custData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41" name="标题 1048640"/>
          <p:cNvSpPr>
            <a:spLocks noGrp="1"/>
          </p:cNvSpPr>
          <p:nvPr>
            <p:ph type="title"/>
          </p:nvPr>
        </p:nvSpPr>
        <p:spPr>
          <a:xfrm>
            <a:off x="628650" y="365125"/>
            <a:ext cx="7886700" cy="1325562"/>
          </a:xfrm>
          <a:prstGeom prst="rect">
            <a:avLst/>
          </a:prstGeom>
          <a:noFill/>
          <a:ln>
            <a:noFill/>
          </a:ln>
        </p:spPr>
        <p:txBody>
          <a:bodyPr vert="horz" lIns="91440" tIns="45720" rIns="91440" bIns="45720" anchor="ctr"/>
          <a:lstStyle>
            <a:lvl1pPr marL="0" indent="0" algn="l" eaLnBrk="1" fontAlgn="base" latinLnBrk="1" hangingPunct="1">
              <a:lnSpc>
                <a:spcPct val="90000"/>
              </a:lnSpc>
              <a:spcBef>
                <a:spcPct val="0"/>
              </a:spcBef>
              <a:spcAft>
                <a:spcPct val="0"/>
              </a:spcAft>
              <a:buFontTx/>
              <a:buNone/>
              <a:defRPr sz="3600">
                <a:solidFill>
                  <a:schemeClr val="dk1"/>
                </a:solidFill>
                <a:latin typeface="Arial" pitchFamily="34" charset="0"/>
                <a:ea typeface="黑体" charset="-122"/>
              </a:defRPr>
            </a:lvl1pPr>
          </a:lstStyle>
          <a:p>
            <a:pPr lvl="0" indent="-342900">
              <a:lnSpc>
                <a:spcPct val="150000"/>
              </a:lnSpc>
            </a:pPr>
            <a:endParaRPr lang="zh-CN" altLang="en-US"/>
          </a:p>
        </p:txBody>
      </p:sp>
      <p:sp>
        <p:nvSpPr>
          <p:cNvPr id="1048642" name="内容占位符 1048641"/>
          <p:cNvSpPr>
            <a:spLocks noGrp="1"/>
          </p:cNvSpPr>
          <p:nvPr>
            <p:ph idx="1"/>
          </p:nvPr>
        </p:nvSpPr>
        <p:spPr>
          <a:xfrm>
            <a:off x="476250" y="1690687"/>
            <a:ext cx="8382000" cy="4433887"/>
          </a:xfrm>
          <a:prstGeom prst="rect">
            <a:avLst/>
          </a:prstGeom>
          <a:noFill/>
          <a:ln>
            <a:noFill/>
          </a:ln>
        </p:spPr>
        <p:txBody>
          <a:bodyPr vert="horz" lIns="91440" tIns="45720" rIns="91440" bIns="45720" anchor="t"/>
          <a:lstStyle>
            <a:lvl1pPr marL="171450" indent="-171450" algn="l" eaLnBrk="1" fontAlgn="base" latinLnBrk="1" hangingPunct="1">
              <a:lnSpc>
                <a:spcPct val="90000"/>
              </a:lnSpc>
              <a:spcBef>
                <a:spcPts val="750"/>
              </a:spcBef>
              <a:spcAft>
                <a:spcPct val="0"/>
              </a:spcAft>
              <a:buSzPct val="100000"/>
              <a:buFont typeface="Arial" pitchFamily="34" charset="0"/>
              <a:buChar char="•"/>
              <a:defRPr sz="2400">
                <a:solidFill>
                  <a:schemeClr val="dk1"/>
                </a:solidFill>
                <a:latin typeface="Arial" pitchFamily="34" charset="0"/>
                <a:ea typeface="黑体" charset="-122"/>
              </a:defRPr>
            </a:lvl1pPr>
            <a:lvl2pPr marL="514350" indent="-171450" algn="l" eaLnBrk="1" fontAlgn="base" latinLnBrk="1" hangingPunct="1">
              <a:lnSpc>
                <a:spcPct val="90000"/>
              </a:lnSpc>
              <a:spcBef>
                <a:spcPts val="375"/>
              </a:spcBef>
              <a:spcAft>
                <a:spcPct val="0"/>
              </a:spcAft>
              <a:buSzPct val="100000"/>
              <a:buFont typeface="Arial" pitchFamily="34" charset="0"/>
              <a:buChar char="•"/>
              <a:defRPr sz="2000">
                <a:solidFill>
                  <a:schemeClr val="dk1"/>
                </a:solidFill>
                <a:latin typeface="Arial" pitchFamily="34" charset="0"/>
                <a:ea typeface="黑体" charset="-122"/>
              </a:defRPr>
            </a:lvl2pPr>
            <a:lvl3pPr marL="857250" indent="-171450" algn="l" eaLnBrk="1" fontAlgn="base" latinLnBrk="1" hangingPunct="1">
              <a:lnSpc>
                <a:spcPct val="90000"/>
              </a:lnSpc>
              <a:spcBef>
                <a:spcPts val="375"/>
              </a:spcBef>
              <a:spcAft>
                <a:spcPct val="0"/>
              </a:spcAft>
              <a:buSzPct val="100000"/>
              <a:buFont typeface="Arial" pitchFamily="34" charset="0"/>
              <a:buChar char="•"/>
              <a:defRPr sz="1800">
                <a:solidFill>
                  <a:schemeClr val="dk1"/>
                </a:solidFill>
                <a:latin typeface="Arial" pitchFamily="34" charset="0"/>
                <a:ea typeface="黑体" charset="-122"/>
              </a:defRPr>
            </a:lvl3pPr>
            <a:lvl4pPr marL="1200150" indent="-171450" algn="l" eaLnBrk="1" fontAlgn="base" latinLnBrk="1" hangingPunct="1">
              <a:lnSpc>
                <a:spcPct val="90000"/>
              </a:lnSpc>
              <a:spcBef>
                <a:spcPts val="375"/>
              </a:spcBef>
              <a:spcAft>
                <a:spcPct val="0"/>
              </a:spcAft>
              <a:buSzPct val="100000"/>
              <a:buFont typeface="Arial" pitchFamily="34" charset="0"/>
              <a:buChar char="•"/>
              <a:defRPr sz="1800">
                <a:solidFill>
                  <a:schemeClr val="dk1"/>
                </a:solidFill>
                <a:latin typeface="Arial" pitchFamily="34" charset="0"/>
                <a:ea typeface="黑体" charset="-122"/>
              </a:defRPr>
            </a:lvl4pPr>
            <a:lvl5pPr marL="1543050" indent="-171450" algn="l" eaLnBrk="1" fontAlgn="base" latinLnBrk="1" hangingPunct="1">
              <a:lnSpc>
                <a:spcPct val="90000"/>
              </a:lnSpc>
              <a:spcBef>
                <a:spcPts val="375"/>
              </a:spcBef>
              <a:spcAft>
                <a:spcPct val="0"/>
              </a:spcAft>
              <a:buSzPct val="100000"/>
              <a:buFont typeface="Arial" pitchFamily="34" charset="0"/>
              <a:buChar char="•"/>
              <a:defRPr sz="1800">
                <a:solidFill>
                  <a:schemeClr val="dk1"/>
                </a:solidFill>
                <a:latin typeface="Arial" pitchFamily="34" charset="0"/>
                <a:ea typeface="黑体" charset="-122"/>
              </a:defRPr>
            </a:lvl5pPr>
          </a:lstStyle>
          <a:p>
            <a:pPr marL="0" lvl="0" indent="0" fontAlgn="base">
              <a:lnSpc>
                <a:spcPct val="150000"/>
              </a:lnSpc>
              <a:spcBef>
                <a:spcPct val="0"/>
              </a:spcBef>
              <a:buFontTx/>
              <a:buNone/>
            </a:pPr>
            <a:r>
              <a:rPr lang="en-US" altLang="zh-CN" b="1">
                <a:solidFill>
                  <a:srgbClr val="767171"/>
                </a:solidFill>
                <a:latin typeface="微软雅黑" charset="-122"/>
                <a:ea typeface="微软雅黑" charset="-122"/>
              </a:rPr>
              <a:t>2. 2009</a:t>
            </a:r>
            <a:r>
              <a:rPr lang="zh-CN" altLang="en-US" b="1">
                <a:solidFill>
                  <a:srgbClr val="767171"/>
                </a:solidFill>
                <a:latin typeface="微软雅黑" charset="-122"/>
                <a:ea typeface="微软雅黑" charset="-122"/>
              </a:rPr>
              <a:t>年，甲、乙、丙、丁共同设立</a:t>
            </a:r>
            <a:r>
              <a:rPr lang="en-US" altLang="zh-CN" b="1">
                <a:solidFill>
                  <a:srgbClr val="767171"/>
                </a:solidFill>
                <a:latin typeface="微软雅黑" charset="-122"/>
                <a:ea typeface="微软雅黑" charset="-122"/>
              </a:rPr>
              <a:t>A</a:t>
            </a:r>
            <a:r>
              <a:rPr lang="zh-CN" altLang="en-US" b="1">
                <a:solidFill>
                  <a:srgbClr val="767171"/>
                </a:solidFill>
                <a:latin typeface="微软雅黑" charset="-122"/>
                <a:ea typeface="微软雅黑" charset="-122"/>
              </a:rPr>
              <a:t>有限责任公司。丙以下列哪一理由提起解散公司的诉讼法院应予受理？（ ）</a:t>
            </a:r>
          </a:p>
          <a:p>
            <a:pPr marL="0" lvl="0" indent="0" fontAlgn="base">
              <a:lnSpc>
                <a:spcPct val="150000"/>
              </a:lnSpc>
              <a:spcBef>
                <a:spcPct val="0"/>
              </a:spcBef>
              <a:buFontTx/>
              <a:buNone/>
            </a:pPr>
            <a:r>
              <a:rPr lang="en-US" altLang="zh-CN" b="1">
                <a:solidFill>
                  <a:srgbClr val="767171"/>
                </a:solidFill>
                <a:latin typeface="微软雅黑" charset="-122"/>
                <a:ea typeface="微软雅黑" charset="-122"/>
              </a:rPr>
              <a:t>A. </a:t>
            </a:r>
            <a:r>
              <a:rPr lang="zh-CN" altLang="en-US" b="1">
                <a:solidFill>
                  <a:srgbClr val="767171"/>
                </a:solidFill>
                <a:latin typeface="微软雅黑" charset="-122"/>
                <a:ea typeface="微软雅黑" charset="-122"/>
              </a:rPr>
              <a:t>以公司董事长甲严重侵害其股东知情权，其无法与甲合作为由</a:t>
            </a:r>
          </a:p>
          <a:p>
            <a:pPr marL="0" lvl="0" indent="0" fontAlgn="base">
              <a:lnSpc>
                <a:spcPct val="150000"/>
              </a:lnSpc>
              <a:spcBef>
                <a:spcPct val="0"/>
              </a:spcBef>
              <a:buFontTx/>
              <a:buNone/>
            </a:pPr>
            <a:r>
              <a:rPr lang="en-US" altLang="zh-CN" b="1">
                <a:solidFill>
                  <a:srgbClr val="767171"/>
                </a:solidFill>
                <a:latin typeface="微软雅黑" charset="-122"/>
                <a:ea typeface="微软雅黑" charset="-122"/>
              </a:rPr>
              <a:t>B. </a:t>
            </a:r>
            <a:r>
              <a:rPr lang="zh-CN" altLang="en-US" b="1">
                <a:solidFill>
                  <a:srgbClr val="767171"/>
                </a:solidFill>
                <a:latin typeface="微软雅黑" charset="-122"/>
                <a:ea typeface="微软雅黑" charset="-122"/>
              </a:rPr>
              <a:t>以公司管理层严重侵害其利润分配请求权其股东利益受重大损失为由</a:t>
            </a:r>
          </a:p>
          <a:p>
            <a:pPr marL="0" lvl="0" indent="0" fontAlgn="base">
              <a:lnSpc>
                <a:spcPct val="150000"/>
              </a:lnSpc>
              <a:spcBef>
                <a:spcPct val="0"/>
              </a:spcBef>
              <a:buFontTx/>
              <a:buNone/>
            </a:pPr>
            <a:r>
              <a:rPr lang="en-US" altLang="zh-CN" b="1">
                <a:solidFill>
                  <a:srgbClr val="767171"/>
                </a:solidFill>
                <a:latin typeface="微软雅黑" charset="-122"/>
                <a:ea typeface="微软雅黑" charset="-122"/>
              </a:rPr>
              <a:t>C. </a:t>
            </a:r>
            <a:r>
              <a:rPr lang="zh-CN" altLang="en-US" b="1">
                <a:solidFill>
                  <a:srgbClr val="767171"/>
                </a:solidFill>
                <a:latin typeface="微软雅黑" charset="-122"/>
                <a:ea typeface="微软雅黑" charset="-122"/>
              </a:rPr>
              <a:t>以公司被吊销企业法人营业执照而未进行清算为由</a:t>
            </a:r>
          </a:p>
          <a:p>
            <a:pPr marL="0" lvl="0" indent="0" fontAlgn="base">
              <a:lnSpc>
                <a:spcPct val="150000"/>
              </a:lnSpc>
              <a:spcBef>
                <a:spcPct val="0"/>
              </a:spcBef>
              <a:buFontTx/>
              <a:buNone/>
            </a:pPr>
            <a:r>
              <a:rPr lang="en-US" altLang="zh-CN" b="1">
                <a:solidFill>
                  <a:srgbClr val="767171"/>
                </a:solidFill>
                <a:latin typeface="微软雅黑" charset="-122"/>
                <a:ea typeface="微软雅黑" charset="-122"/>
              </a:rPr>
              <a:t>D. </a:t>
            </a:r>
            <a:r>
              <a:rPr lang="zh-CN" altLang="en-US" b="1">
                <a:solidFill>
                  <a:srgbClr val="767171"/>
                </a:solidFill>
                <a:latin typeface="微软雅黑" charset="-122"/>
                <a:ea typeface="微软雅黑" charset="-122"/>
              </a:rPr>
              <a:t>以公司经营管理发生严重困难，继续存续会使股东利益受到重大损失为由</a:t>
            </a:r>
          </a:p>
          <a:p>
            <a:pPr marL="0" lvl="0" indent="0" fontAlgn="base">
              <a:lnSpc>
                <a:spcPct val="150000"/>
              </a:lnSpc>
              <a:spcBef>
                <a:spcPct val="0"/>
              </a:spcBef>
              <a:buFontTx/>
              <a:buNone/>
            </a:pPr>
            <a:endParaRPr lang="zh-CN" altLang="en-US" b="1">
              <a:solidFill>
                <a:srgbClr val="767171"/>
              </a:solidFill>
              <a:latin typeface="微软雅黑" charset="-122"/>
              <a:ea typeface="微软雅黑" charset="-122"/>
            </a:endParaRPr>
          </a:p>
        </p:txBody>
      </p:sp>
    </p:spTree>
    <p:custDataLst>
      <p:tags r:id="rId1"/>
    </p:custData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43" name="标题 1048642"/>
          <p:cNvSpPr>
            <a:spLocks noGrp="1"/>
          </p:cNvSpPr>
          <p:nvPr>
            <p:ph type="title"/>
          </p:nvPr>
        </p:nvSpPr>
        <p:spPr>
          <a:xfrm>
            <a:off x="628650" y="365125"/>
            <a:ext cx="7886700" cy="1325562"/>
          </a:xfrm>
          <a:prstGeom prst="rect">
            <a:avLst/>
          </a:prstGeom>
          <a:noFill/>
          <a:ln>
            <a:noFill/>
          </a:ln>
        </p:spPr>
        <p:txBody>
          <a:bodyPr vert="horz" lIns="91440" tIns="45720" rIns="91440" bIns="45720" anchor="ctr"/>
          <a:lstStyle>
            <a:lvl1pPr marL="0" indent="0" algn="l" eaLnBrk="1" fontAlgn="base" latinLnBrk="1" hangingPunct="1">
              <a:lnSpc>
                <a:spcPct val="90000"/>
              </a:lnSpc>
              <a:spcBef>
                <a:spcPct val="0"/>
              </a:spcBef>
              <a:spcAft>
                <a:spcPct val="0"/>
              </a:spcAft>
              <a:buFontTx/>
              <a:buNone/>
              <a:defRPr sz="3600">
                <a:solidFill>
                  <a:schemeClr val="dk1"/>
                </a:solidFill>
                <a:latin typeface="Arial" pitchFamily="34" charset="0"/>
                <a:ea typeface="黑体" charset="-122"/>
              </a:defRPr>
            </a:lvl1pPr>
          </a:lstStyle>
          <a:p>
            <a:pPr lvl="0" indent="-342900">
              <a:lnSpc>
                <a:spcPct val="150000"/>
              </a:lnSpc>
            </a:pPr>
            <a:endParaRPr lang="zh-CN" altLang="en-US"/>
          </a:p>
        </p:txBody>
      </p:sp>
      <p:sp>
        <p:nvSpPr>
          <p:cNvPr id="1048644" name="内容占位符 1048643"/>
          <p:cNvSpPr>
            <a:spLocks noGrp="1"/>
          </p:cNvSpPr>
          <p:nvPr>
            <p:ph idx="1"/>
          </p:nvPr>
        </p:nvSpPr>
        <p:spPr>
          <a:xfrm>
            <a:off x="628650" y="1825625"/>
            <a:ext cx="7886700" cy="4351337"/>
          </a:xfrm>
          <a:prstGeom prst="rect">
            <a:avLst/>
          </a:prstGeom>
          <a:noFill/>
          <a:ln>
            <a:noFill/>
          </a:ln>
        </p:spPr>
        <p:txBody>
          <a:bodyPr vert="horz" lIns="91440" tIns="45720" rIns="91440" bIns="45720" anchor="t"/>
          <a:lstStyle>
            <a:lvl1pPr marL="171450" indent="-171450" algn="l" eaLnBrk="1" fontAlgn="base" latinLnBrk="1" hangingPunct="1">
              <a:lnSpc>
                <a:spcPct val="90000"/>
              </a:lnSpc>
              <a:spcBef>
                <a:spcPts val="750"/>
              </a:spcBef>
              <a:spcAft>
                <a:spcPct val="0"/>
              </a:spcAft>
              <a:buSzPct val="100000"/>
              <a:buFont typeface="Arial" pitchFamily="34" charset="0"/>
              <a:buChar char="•"/>
              <a:defRPr sz="2400">
                <a:solidFill>
                  <a:schemeClr val="dk1"/>
                </a:solidFill>
                <a:latin typeface="Arial" pitchFamily="34" charset="0"/>
                <a:ea typeface="黑体" charset="-122"/>
              </a:defRPr>
            </a:lvl1pPr>
            <a:lvl2pPr marL="514350" indent="-171450" algn="l" eaLnBrk="1" fontAlgn="base" latinLnBrk="1" hangingPunct="1">
              <a:lnSpc>
                <a:spcPct val="90000"/>
              </a:lnSpc>
              <a:spcBef>
                <a:spcPts val="375"/>
              </a:spcBef>
              <a:spcAft>
                <a:spcPct val="0"/>
              </a:spcAft>
              <a:buSzPct val="100000"/>
              <a:buFont typeface="Arial" pitchFamily="34" charset="0"/>
              <a:buChar char="•"/>
              <a:defRPr sz="2000">
                <a:solidFill>
                  <a:schemeClr val="dk1"/>
                </a:solidFill>
                <a:latin typeface="Arial" pitchFamily="34" charset="0"/>
                <a:ea typeface="黑体" charset="-122"/>
              </a:defRPr>
            </a:lvl2pPr>
            <a:lvl3pPr marL="857250" indent="-171450" algn="l" eaLnBrk="1" fontAlgn="base" latinLnBrk="1" hangingPunct="1">
              <a:lnSpc>
                <a:spcPct val="90000"/>
              </a:lnSpc>
              <a:spcBef>
                <a:spcPts val="375"/>
              </a:spcBef>
              <a:spcAft>
                <a:spcPct val="0"/>
              </a:spcAft>
              <a:buSzPct val="100000"/>
              <a:buFont typeface="Arial" pitchFamily="34" charset="0"/>
              <a:buChar char="•"/>
              <a:defRPr sz="1800">
                <a:solidFill>
                  <a:schemeClr val="dk1"/>
                </a:solidFill>
                <a:latin typeface="Arial" pitchFamily="34" charset="0"/>
                <a:ea typeface="黑体" charset="-122"/>
              </a:defRPr>
            </a:lvl3pPr>
            <a:lvl4pPr marL="1200150" indent="-171450" algn="l" eaLnBrk="1" fontAlgn="base" latinLnBrk="1" hangingPunct="1">
              <a:lnSpc>
                <a:spcPct val="90000"/>
              </a:lnSpc>
              <a:spcBef>
                <a:spcPts val="375"/>
              </a:spcBef>
              <a:spcAft>
                <a:spcPct val="0"/>
              </a:spcAft>
              <a:buSzPct val="100000"/>
              <a:buFont typeface="Arial" pitchFamily="34" charset="0"/>
              <a:buChar char="•"/>
              <a:defRPr sz="1800">
                <a:solidFill>
                  <a:schemeClr val="dk1"/>
                </a:solidFill>
                <a:latin typeface="Arial" pitchFamily="34" charset="0"/>
                <a:ea typeface="黑体" charset="-122"/>
              </a:defRPr>
            </a:lvl4pPr>
            <a:lvl5pPr marL="1543050" indent="-171450" algn="l" eaLnBrk="1" fontAlgn="base" latinLnBrk="1" hangingPunct="1">
              <a:lnSpc>
                <a:spcPct val="90000"/>
              </a:lnSpc>
              <a:spcBef>
                <a:spcPts val="375"/>
              </a:spcBef>
              <a:spcAft>
                <a:spcPct val="0"/>
              </a:spcAft>
              <a:buSzPct val="100000"/>
              <a:buFont typeface="Arial" pitchFamily="34" charset="0"/>
              <a:buChar char="•"/>
              <a:defRPr sz="1800">
                <a:solidFill>
                  <a:schemeClr val="dk1"/>
                </a:solidFill>
                <a:latin typeface="Arial" pitchFamily="34" charset="0"/>
                <a:ea typeface="黑体" charset="-122"/>
              </a:defRPr>
            </a:lvl5pPr>
          </a:lstStyle>
          <a:p>
            <a:pPr lvl="0" indent="-171450" algn="ctr">
              <a:lnSpc>
                <a:spcPct val="150000"/>
              </a:lnSpc>
              <a:spcBef>
                <a:spcPct val="0"/>
              </a:spcBef>
              <a:buFontTx/>
              <a:buNone/>
            </a:pPr>
            <a:endParaRPr lang="zh-CN" altLang="en-US" sz="2800" b="1">
              <a:solidFill>
                <a:schemeClr val="accent1"/>
              </a:solidFill>
              <a:latin typeface="微软雅黑" charset="-122"/>
              <a:ea typeface="微软雅黑" charset="-122"/>
            </a:endParaRPr>
          </a:p>
          <a:p>
            <a:pPr lvl="0" indent="-171450">
              <a:lnSpc>
                <a:spcPct val="150000"/>
              </a:lnSpc>
              <a:spcBef>
                <a:spcPct val="0"/>
              </a:spcBef>
              <a:buFontTx/>
              <a:buNone/>
            </a:pPr>
            <a:r>
              <a:rPr lang="zh-CN" altLang="en-US" sz="2800" b="1">
                <a:solidFill>
                  <a:schemeClr val="accent1"/>
                </a:solidFill>
                <a:latin typeface="微软雅黑" charset="-122"/>
                <a:ea typeface="微软雅黑" charset="-122"/>
              </a:rPr>
              <a:t>                             思考</a:t>
            </a:r>
          </a:p>
          <a:p>
            <a:pPr lvl="0" indent="-171450" algn="ctr">
              <a:lnSpc>
                <a:spcPct val="150000"/>
              </a:lnSpc>
              <a:spcBef>
                <a:spcPct val="0"/>
              </a:spcBef>
              <a:buFontTx/>
              <a:buNone/>
            </a:pPr>
            <a:r>
              <a:rPr lang="zh-CN" altLang="en-US" sz="2800" b="1">
                <a:solidFill>
                  <a:schemeClr val="accent1"/>
                </a:solidFill>
                <a:latin typeface="微软雅黑" charset="-122"/>
                <a:ea typeface="微软雅黑" charset="-122"/>
              </a:rPr>
              <a:t>公司解散和公司终止的关系？</a:t>
            </a:r>
          </a:p>
          <a:p>
            <a:pPr lvl="0" indent="-171450" algn="ctr">
              <a:lnSpc>
                <a:spcPct val="150000"/>
              </a:lnSpc>
              <a:spcBef>
                <a:spcPct val="0"/>
              </a:spcBef>
              <a:buFontTx/>
              <a:buNone/>
            </a:pPr>
            <a:endParaRPr lang="zh-CN" altLang="en-US" sz="2800" b="1">
              <a:solidFill>
                <a:schemeClr val="accent1"/>
              </a:solidFill>
              <a:latin typeface="微软雅黑" charset="-122"/>
              <a:ea typeface="微软雅黑" charset="-122"/>
            </a:endParaRPr>
          </a:p>
        </p:txBody>
      </p:sp>
    </p:spTree>
    <p:custDataLst>
      <p:tags r:id="rId1"/>
    </p:custData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45" name="标题 1048644"/>
          <p:cNvSpPr>
            <a:spLocks noGrp="1"/>
          </p:cNvSpPr>
          <p:nvPr>
            <p:ph type="title"/>
          </p:nvPr>
        </p:nvSpPr>
        <p:spPr>
          <a:xfrm>
            <a:off x="628650" y="365125"/>
            <a:ext cx="7886700" cy="1325562"/>
          </a:xfrm>
          <a:prstGeom prst="rect">
            <a:avLst/>
          </a:prstGeom>
          <a:noFill/>
          <a:ln>
            <a:noFill/>
          </a:ln>
        </p:spPr>
        <p:txBody>
          <a:bodyPr vert="horz" lIns="91440" tIns="45720" rIns="91440" bIns="45720" anchor="ctr"/>
          <a:lstStyle>
            <a:lvl1pPr marL="0" indent="0" algn="l" eaLnBrk="1" fontAlgn="base" latinLnBrk="1" hangingPunct="1">
              <a:lnSpc>
                <a:spcPct val="90000"/>
              </a:lnSpc>
              <a:spcBef>
                <a:spcPct val="0"/>
              </a:spcBef>
              <a:spcAft>
                <a:spcPct val="0"/>
              </a:spcAft>
              <a:buFontTx/>
              <a:buNone/>
              <a:defRPr sz="3600">
                <a:solidFill>
                  <a:schemeClr val="dk1"/>
                </a:solidFill>
                <a:latin typeface="Arial" pitchFamily="34" charset="0"/>
                <a:ea typeface="黑体" charset="-122"/>
              </a:defRPr>
            </a:lvl1pPr>
          </a:lstStyle>
          <a:p>
            <a:pPr lvl="0" indent="-342900">
              <a:lnSpc>
                <a:spcPct val="150000"/>
              </a:lnSpc>
            </a:pPr>
            <a:endParaRPr lang="zh-CN" altLang="en-US"/>
          </a:p>
        </p:txBody>
      </p:sp>
      <p:sp>
        <p:nvSpPr>
          <p:cNvPr id="1048646" name="内容占位符 1048645"/>
          <p:cNvSpPr>
            <a:spLocks noGrp="1"/>
          </p:cNvSpPr>
          <p:nvPr>
            <p:ph idx="1"/>
          </p:nvPr>
        </p:nvSpPr>
        <p:spPr>
          <a:xfrm>
            <a:off x="628650" y="1825625"/>
            <a:ext cx="7886700" cy="4351337"/>
          </a:xfrm>
          <a:prstGeom prst="rect">
            <a:avLst/>
          </a:prstGeom>
          <a:noFill/>
          <a:ln>
            <a:noFill/>
          </a:ln>
        </p:spPr>
        <p:txBody>
          <a:bodyPr vert="horz" lIns="91440" tIns="45720" rIns="91440" bIns="45720" anchor="t"/>
          <a:lstStyle>
            <a:lvl1pPr marL="171450" indent="-171450" algn="l" eaLnBrk="1" fontAlgn="base" latinLnBrk="1" hangingPunct="1">
              <a:lnSpc>
                <a:spcPct val="90000"/>
              </a:lnSpc>
              <a:spcBef>
                <a:spcPts val="750"/>
              </a:spcBef>
              <a:spcAft>
                <a:spcPct val="0"/>
              </a:spcAft>
              <a:buSzPct val="100000"/>
              <a:buFont typeface="Arial" pitchFamily="34" charset="0"/>
              <a:buChar char="•"/>
              <a:defRPr sz="2400">
                <a:solidFill>
                  <a:schemeClr val="dk1"/>
                </a:solidFill>
                <a:latin typeface="Arial" pitchFamily="34" charset="0"/>
                <a:ea typeface="黑体" charset="-122"/>
              </a:defRPr>
            </a:lvl1pPr>
            <a:lvl2pPr marL="514350" indent="-171450" algn="l" eaLnBrk="1" fontAlgn="base" latinLnBrk="1" hangingPunct="1">
              <a:lnSpc>
                <a:spcPct val="90000"/>
              </a:lnSpc>
              <a:spcBef>
                <a:spcPts val="375"/>
              </a:spcBef>
              <a:spcAft>
                <a:spcPct val="0"/>
              </a:spcAft>
              <a:buSzPct val="100000"/>
              <a:buFont typeface="Arial" pitchFamily="34" charset="0"/>
              <a:buChar char="•"/>
              <a:defRPr sz="2000">
                <a:solidFill>
                  <a:schemeClr val="dk1"/>
                </a:solidFill>
                <a:latin typeface="Arial" pitchFamily="34" charset="0"/>
                <a:ea typeface="黑体" charset="-122"/>
              </a:defRPr>
            </a:lvl2pPr>
            <a:lvl3pPr marL="857250" indent="-171450" algn="l" eaLnBrk="1" fontAlgn="base" latinLnBrk="1" hangingPunct="1">
              <a:lnSpc>
                <a:spcPct val="90000"/>
              </a:lnSpc>
              <a:spcBef>
                <a:spcPts val="375"/>
              </a:spcBef>
              <a:spcAft>
                <a:spcPct val="0"/>
              </a:spcAft>
              <a:buSzPct val="100000"/>
              <a:buFont typeface="Arial" pitchFamily="34" charset="0"/>
              <a:buChar char="•"/>
              <a:defRPr sz="1800">
                <a:solidFill>
                  <a:schemeClr val="dk1"/>
                </a:solidFill>
                <a:latin typeface="Arial" pitchFamily="34" charset="0"/>
                <a:ea typeface="黑体" charset="-122"/>
              </a:defRPr>
            </a:lvl3pPr>
            <a:lvl4pPr marL="1200150" indent="-171450" algn="l" eaLnBrk="1" fontAlgn="base" latinLnBrk="1" hangingPunct="1">
              <a:lnSpc>
                <a:spcPct val="90000"/>
              </a:lnSpc>
              <a:spcBef>
                <a:spcPts val="375"/>
              </a:spcBef>
              <a:spcAft>
                <a:spcPct val="0"/>
              </a:spcAft>
              <a:buSzPct val="100000"/>
              <a:buFont typeface="Arial" pitchFamily="34" charset="0"/>
              <a:buChar char="•"/>
              <a:defRPr sz="1800">
                <a:solidFill>
                  <a:schemeClr val="dk1"/>
                </a:solidFill>
                <a:latin typeface="Arial" pitchFamily="34" charset="0"/>
                <a:ea typeface="黑体" charset="-122"/>
              </a:defRPr>
            </a:lvl4pPr>
            <a:lvl5pPr marL="1543050" indent="-171450" algn="l" eaLnBrk="1" fontAlgn="base" latinLnBrk="1" hangingPunct="1">
              <a:lnSpc>
                <a:spcPct val="90000"/>
              </a:lnSpc>
              <a:spcBef>
                <a:spcPts val="375"/>
              </a:spcBef>
              <a:spcAft>
                <a:spcPct val="0"/>
              </a:spcAft>
              <a:buSzPct val="100000"/>
              <a:buFont typeface="Arial" pitchFamily="34" charset="0"/>
              <a:buChar char="•"/>
              <a:defRPr sz="1800">
                <a:solidFill>
                  <a:schemeClr val="dk1"/>
                </a:solidFill>
                <a:latin typeface="Arial" pitchFamily="34" charset="0"/>
                <a:ea typeface="黑体" charset="-122"/>
              </a:defRPr>
            </a:lvl5pPr>
          </a:lstStyle>
          <a:p>
            <a:pPr marL="514350" lvl="0" indent="-342900">
              <a:lnSpc>
                <a:spcPct val="150000"/>
              </a:lnSpc>
              <a:spcBef>
                <a:spcPct val="0"/>
              </a:spcBef>
              <a:buClr>
                <a:srgbClr val="9DC3E6"/>
              </a:buClr>
              <a:buSzPct val="80000"/>
              <a:buFont typeface="Wingdings" charset="0"/>
              <a:buNone/>
            </a:pPr>
            <a:r>
              <a:rPr lang="zh-CN" altLang="en-US" b="1">
                <a:solidFill>
                  <a:schemeClr val="accent1"/>
                </a:solidFill>
                <a:latin typeface="微软雅黑" charset="-122"/>
                <a:ea typeface="微软雅黑" charset="-122"/>
                <a:sym typeface="黑体" charset="-122"/>
              </a:rPr>
              <a:t>公司解散是公司终止的原因之一</a:t>
            </a:r>
          </a:p>
          <a:p>
            <a:pPr marL="514350" lvl="0" indent="-342900">
              <a:lnSpc>
                <a:spcPct val="150000"/>
              </a:lnSpc>
              <a:spcBef>
                <a:spcPct val="0"/>
              </a:spcBef>
              <a:buClr>
                <a:srgbClr val="9DC3E6"/>
              </a:buClr>
              <a:buSzPct val="80000"/>
              <a:buFont typeface="Wingdings" charset="0"/>
              <a:buNone/>
            </a:pPr>
            <a:r>
              <a:rPr lang="zh-CN" altLang="en-US" b="1">
                <a:solidFill>
                  <a:schemeClr val="accent1"/>
                </a:solidFill>
                <a:latin typeface="微软雅黑" charset="-122"/>
                <a:ea typeface="微软雅黑" charset="-122"/>
                <a:sym typeface="黑体" charset="-122"/>
              </a:rPr>
              <a:t>公司解散并不立即导致公司终止，公司解散引起清算程序，清算结束后公司终止。</a:t>
            </a:r>
          </a:p>
          <a:p>
            <a:pPr marL="514350" lvl="0" indent="-342900">
              <a:lnSpc>
                <a:spcPct val="150000"/>
              </a:lnSpc>
              <a:spcBef>
                <a:spcPct val="0"/>
              </a:spcBef>
              <a:buClr>
                <a:srgbClr val="9DC3E6"/>
              </a:buClr>
              <a:buSzPct val="80000"/>
              <a:buFont typeface="Wingdings" charset="0"/>
              <a:buNone/>
            </a:pPr>
            <a:r>
              <a:rPr lang="zh-CN" altLang="en-US" b="1">
                <a:solidFill>
                  <a:schemeClr val="accent1"/>
                </a:solidFill>
                <a:latin typeface="微软雅黑" charset="-122"/>
                <a:ea typeface="微软雅黑" charset="-122"/>
                <a:sym typeface="黑体" charset="-122"/>
              </a:rPr>
              <a:t>公司在清算目的范围内视为仍然存续。</a:t>
            </a: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47" name="标题 1048646"/>
          <p:cNvSpPr>
            <a:spLocks noGrp="1"/>
          </p:cNvSpPr>
          <p:nvPr>
            <p:ph type="title"/>
          </p:nvPr>
        </p:nvSpPr>
        <p:spPr>
          <a:xfrm>
            <a:off x="628650" y="365125"/>
            <a:ext cx="7886700" cy="1325562"/>
          </a:xfrm>
          <a:prstGeom prst="rect">
            <a:avLst/>
          </a:prstGeom>
          <a:noFill/>
          <a:ln>
            <a:noFill/>
          </a:ln>
        </p:spPr>
        <p:txBody>
          <a:bodyPr vert="horz" lIns="90000" tIns="46800" rIns="90000" bIns="46800" anchor="ctr"/>
          <a:lstStyle>
            <a:lvl1pPr marL="0" indent="0" algn="l" eaLnBrk="1" fontAlgn="base" latinLnBrk="1" hangingPunct="1">
              <a:lnSpc>
                <a:spcPct val="90000"/>
              </a:lnSpc>
              <a:spcBef>
                <a:spcPct val="0"/>
              </a:spcBef>
              <a:spcAft>
                <a:spcPct val="0"/>
              </a:spcAft>
              <a:buFontTx/>
              <a:buNone/>
              <a:defRPr sz="3600">
                <a:solidFill>
                  <a:schemeClr val="dk1"/>
                </a:solidFill>
                <a:latin typeface="Arial" pitchFamily="34" charset="0"/>
                <a:ea typeface="黑体" charset="-122"/>
              </a:defRPr>
            </a:lvl1pPr>
          </a:lstStyle>
          <a:p>
            <a:pPr lvl="0" indent="-342900">
              <a:lnSpc>
                <a:spcPct val="150000"/>
              </a:lnSpc>
            </a:pPr>
            <a:r>
              <a:rPr lang="zh-CN" altLang="en-US" b="1">
                <a:solidFill>
                  <a:srgbClr val="5B9BD5"/>
                </a:solidFill>
                <a:latin typeface="微软雅黑" charset="-122"/>
                <a:ea typeface="微软雅黑" charset="-122"/>
              </a:rPr>
              <a:t>教学内容</a:t>
            </a:r>
          </a:p>
        </p:txBody>
      </p:sp>
      <p:sp>
        <p:nvSpPr>
          <p:cNvPr id="1048648" name="内容占位符 1048647"/>
          <p:cNvSpPr>
            <a:spLocks noGrp="1"/>
          </p:cNvSpPr>
          <p:nvPr>
            <p:ph idx="1"/>
          </p:nvPr>
        </p:nvSpPr>
        <p:spPr>
          <a:xfrm>
            <a:off x="628650" y="1825625"/>
            <a:ext cx="7886700" cy="4351337"/>
          </a:xfrm>
          <a:prstGeom prst="rect">
            <a:avLst/>
          </a:prstGeom>
          <a:noFill/>
          <a:ln>
            <a:noFill/>
          </a:ln>
        </p:spPr>
        <p:txBody>
          <a:bodyPr vert="horz" lIns="90000" tIns="46800" rIns="90000" bIns="46800" anchor="t"/>
          <a:lstStyle>
            <a:lvl1pPr marL="171450" indent="-171450" algn="l" eaLnBrk="1" fontAlgn="base" latinLnBrk="1" hangingPunct="1">
              <a:lnSpc>
                <a:spcPct val="90000"/>
              </a:lnSpc>
              <a:spcBef>
                <a:spcPts val="750"/>
              </a:spcBef>
              <a:spcAft>
                <a:spcPct val="0"/>
              </a:spcAft>
              <a:buSzPct val="100000"/>
              <a:buFont typeface="Arial" pitchFamily="34" charset="0"/>
              <a:buChar char="•"/>
              <a:defRPr sz="2400">
                <a:solidFill>
                  <a:schemeClr val="dk1"/>
                </a:solidFill>
                <a:latin typeface="Arial" pitchFamily="34" charset="0"/>
                <a:ea typeface="黑体" charset="-122"/>
              </a:defRPr>
            </a:lvl1pPr>
            <a:lvl2pPr marL="514350" indent="-171450" algn="l" eaLnBrk="1" fontAlgn="base" latinLnBrk="1" hangingPunct="1">
              <a:lnSpc>
                <a:spcPct val="90000"/>
              </a:lnSpc>
              <a:spcBef>
                <a:spcPts val="375"/>
              </a:spcBef>
              <a:spcAft>
                <a:spcPct val="0"/>
              </a:spcAft>
              <a:buSzPct val="100000"/>
              <a:buFont typeface="Arial" pitchFamily="34" charset="0"/>
              <a:buChar char="•"/>
              <a:defRPr sz="2000">
                <a:solidFill>
                  <a:schemeClr val="dk1"/>
                </a:solidFill>
                <a:latin typeface="Arial" pitchFamily="34" charset="0"/>
                <a:ea typeface="黑体" charset="-122"/>
              </a:defRPr>
            </a:lvl2pPr>
            <a:lvl3pPr marL="857250" indent="-171450" algn="l" eaLnBrk="1" fontAlgn="base" latinLnBrk="1" hangingPunct="1">
              <a:lnSpc>
                <a:spcPct val="90000"/>
              </a:lnSpc>
              <a:spcBef>
                <a:spcPts val="375"/>
              </a:spcBef>
              <a:spcAft>
                <a:spcPct val="0"/>
              </a:spcAft>
              <a:buSzPct val="100000"/>
              <a:buFont typeface="Arial" pitchFamily="34" charset="0"/>
              <a:buChar char="•"/>
              <a:defRPr sz="1800">
                <a:solidFill>
                  <a:schemeClr val="dk1"/>
                </a:solidFill>
                <a:latin typeface="Arial" pitchFamily="34" charset="0"/>
                <a:ea typeface="黑体" charset="-122"/>
              </a:defRPr>
            </a:lvl3pPr>
            <a:lvl4pPr marL="1200150" indent="-171450" algn="l" eaLnBrk="1" fontAlgn="base" latinLnBrk="1" hangingPunct="1">
              <a:lnSpc>
                <a:spcPct val="90000"/>
              </a:lnSpc>
              <a:spcBef>
                <a:spcPts val="375"/>
              </a:spcBef>
              <a:spcAft>
                <a:spcPct val="0"/>
              </a:spcAft>
              <a:buSzPct val="100000"/>
              <a:buFont typeface="Arial" pitchFamily="34" charset="0"/>
              <a:buChar char="•"/>
              <a:defRPr sz="1800">
                <a:solidFill>
                  <a:schemeClr val="dk1"/>
                </a:solidFill>
                <a:latin typeface="Arial" pitchFamily="34" charset="0"/>
                <a:ea typeface="黑体" charset="-122"/>
              </a:defRPr>
            </a:lvl4pPr>
            <a:lvl5pPr marL="1543050" indent="-171450" algn="l" eaLnBrk="1" fontAlgn="base" latinLnBrk="1" hangingPunct="1">
              <a:lnSpc>
                <a:spcPct val="90000"/>
              </a:lnSpc>
              <a:spcBef>
                <a:spcPts val="375"/>
              </a:spcBef>
              <a:spcAft>
                <a:spcPct val="0"/>
              </a:spcAft>
              <a:buSzPct val="100000"/>
              <a:buFont typeface="Arial" pitchFamily="34" charset="0"/>
              <a:buChar char="•"/>
              <a:defRPr sz="1800">
                <a:solidFill>
                  <a:schemeClr val="dk1"/>
                </a:solidFill>
                <a:latin typeface="Arial" pitchFamily="34" charset="0"/>
                <a:ea typeface="黑体" charset="-122"/>
              </a:defRPr>
            </a:lvl5pPr>
          </a:lstStyle>
          <a:p>
            <a:pPr lvl="0" indent="-171450" algn="just" fontAlgn="base">
              <a:lnSpc>
                <a:spcPct val="150000"/>
              </a:lnSpc>
              <a:spcBef>
                <a:spcPct val="0"/>
              </a:spcBef>
              <a:buFontTx/>
              <a:buNone/>
            </a:pPr>
            <a:r>
              <a:rPr lang="zh-CN" altLang="en-US" sz="2800" b="1">
                <a:solidFill>
                  <a:schemeClr val="accent1"/>
                </a:solidFill>
                <a:latin typeface="微软雅黑" charset="-122"/>
                <a:ea typeface="微软雅黑" charset="-122"/>
              </a:rPr>
              <a:t>第一节 公司的终止</a:t>
            </a:r>
          </a:p>
          <a:p>
            <a:pPr lvl="0" indent="-171450" algn="just" fontAlgn="base">
              <a:lnSpc>
                <a:spcPct val="150000"/>
              </a:lnSpc>
              <a:spcBef>
                <a:spcPct val="0"/>
              </a:spcBef>
              <a:buFontTx/>
              <a:buNone/>
            </a:pPr>
            <a:r>
              <a:rPr lang="zh-CN" altLang="en-US" sz="2800" b="1">
                <a:solidFill>
                  <a:schemeClr val="accent1"/>
                </a:solidFill>
                <a:latin typeface="微软雅黑" charset="-122"/>
                <a:ea typeface="微软雅黑" charset="-122"/>
              </a:rPr>
              <a:t>第二节 公司的清算</a:t>
            </a:r>
          </a:p>
        </p:txBody>
      </p:sp>
    </p:spTree>
    <p:custDataLst>
      <p:tags r:id="rId1"/>
    </p:custData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52" name="标题 1048651"/>
          <p:cNvSpPr>
            <a:spLocks noGrp="1"/>
          </p:cNvSpPr>
          <p:nvPr>
            <p:ph type="title"/>
          </p:nvPr>
        </p:nvSpPr>
        <p:spPr>
          <a:xfrm>
            <a:off x="628650" y="365125"/>
            <a:ext cx="7886700" cy="1325562"/>
          </a:xfrm>
          <a:prstGeom prst="rect">
            <a:avLst/>
          </a:prstGeom>
          <a:noFill/>
          <a:ln>
            <a:noFill/>
          </a:ln>
        </p:spPr>
        <p:txBody>
          <a:bodyPr vert="horz" lIns="91440" tIns="45720" rIns="91440" bIns="45720" anchor="ctr"/>
          <a:lstStyle>
            <a:lvl1pPr marL="0" indent="0" algn="l" eaLnBrk="1" fontAlgn="base" latinLnBrk="1" hangingPunct="1">
              <a:lnSpc>
                <a:spcPct val="90000"/>
              </a:lnSpc>
              <a:spcBef>
                <a:spcPct val="0"/>
              </a:spcBef>
              <a:spcAft>
                <a:spcPct val="0"/>
              </a:spcAft>
              <a:buFontTx/>
              <a:buNone/>
              <a:defRPr sz="3600">
                <a:solidFill>
                  <a:schemeClr val="dk1"/>
                </a:solidFill>
                <a:latin typeface="Arial" pitchFamily="34" charset="0"/>
                <a:ea typeface="黑体" charset="-122"/>
              </a:defRPr>
            </a:lvl1pPr>
          </a:lstStyle>
          <a:p>
            <a:pPr lvl="0" indent="-342900">
              <a:lnSpc>
                <a:spcPct val="150000"/>
              </a:lnSpc>
            </a:pPr>
            <a:r>
              <a:rPr lang="zh-CN" altLang="en-US" b="1">
                <a:solidFill>
                  <a:schemeClr val="accent1"/>
                </a:solidFill>
                <a:latin typeface="微软雅黑" charset="-122"/>
                <a:ea typeface="微软雅黑" charset="-122"/>
              </a:rPr>
              <a:t>第二节 公司的清算</a:t>
            </a:r>
          </a:p>
        </p:txBody>
      </p:sp>
      <p:sp>
        <p:nvSpPr>
          <p:cNvPr id="1048653" name="内容占位符 1048652"/>
          <p:cNvSpPr>
            <a:spLocks noGrp="1"/>
          </p:cNvSpPr>
          <p:nvPr>
            <p:ph idx="1"/>
          </p:nvPr>
        </p:nvSpPr>
        <p:spPr>
          <a:xfrm>
            <a:off x="628650" y="1825625"/>
            <a:ext cx="7886700" cy="4351337"/>
          </a:xfrm>
          <a:prstGeom prst="rect">
            <a:avLst/>
          </a:prstGeom>
          <a:noFill/>
          <a:ln>
            <a:noFill/>
          </a:ln>
        </p:spPr>
        <p:txBody>
          <a:bodyPr vert="horz" lIns="91440" tIns="45720" rIns="91440" bIns="45720" anchor="t"/>
          <a:lstStyle>
            <a:lvl1pPr marL="171450" indent="-171450" algn="l" eaLnBrk="1" fontAlgn="base" latinLnBrk="1" hangingPunct="1">
              <a:lnSpc>
                <a:spcPct val="90000"/>
              </a:lnSpc>
              <a:spcBef>
                <a:spcPts val="750"/>
              </a:spcBef>
              <a:spcAft>
                <a:spcPct val="0"/>
              </a:spcAft>
              <a:buSzPct val="100000"/>
              <a:buFont typeface="Arial" pitchFamily="34" charset="0"/>
              <a:buChar char="•"/>
              <a:defRPr sz="2400">
                <a:solidFill>
                  <a:schemeClr val="dk1"/>
                </a:solidFill>
                <a:latin typeface="Arial" pitchFamily="34" charset="0"/>
                <a:ea typeface="黑体" charset="-122"/>
              </a:defRPr>
            </a:lvl1pPr>
            <a:lvl2pPr marL="514350" indent="-171450" algn="l" eaLnBrk="1" fontAlgn="base" latinLnBrk="1" hangingPunct="1">
              <a:lnSpc>
                <a:spcPct val="90000"/>
              </a:lnSpc>
              <a:spcBef>
                <a:spcPts val="375"/>
              </a:spcBef>
              <a:spcAft>
                <a:spcPct val="0"/>
              </a:spcAft>
              <a:buSzPct val="100000"/>
              <a:buFont typeface="Arial" pitchFamily="34" charset="0"/>
              <a:buChar char="•"/>
              <a:defRPr sz="2000">
                <a:solidFill>
                  <a:schemeClr val="dk1"/>
                </a:solidFill>
                <a:latin typeface="Arial" pitchFamily="34" charset="0"/>
                <a:ea typeface="黑体" charset="-122"/>
              </a:defRPr>
            </a:lvl2pPr>
            <a:lvl3pPr marL="857250" indent="-171450" algn="l" eaLnBrk="1" fontAlgn="base" latinLnBrk="1" hangingPunct="1">
              <a:lnSpc>
                <a:spcPct val="90000"/>
              </a:lnSpc>
              <a:spcBef>
                <a:spcPts val="375"/>
              </a:spcBef>
              <a:spcAft>
                <a:spcPct val="0"/>
              </a:spcAft>
              <a:buSzPct val="100000"/>
              <a:buFont typeface="Arial" pitchFamily="34" charset="0"/>
              <a:buChar char="•"/>
              <a:defRPr sz="1800">
                <a:solidFill>
                  <a:schemeClr val="dk1"/>
                </a:solidFill>
                <a:latin typeface="Arial" pitchFamily="34" charset="0"/>
                <a:ea typeface="黑体" charset="-122"/>
              </a:defRPr>
            </a:lvl3pPr>
            <a:lvl4pPr marL="1200150" indent="-171450" algn="l" eaLnBrk="1" fontAlgn="base" latinLnBrk="1" hangingPunct="1">
              <a:lnSpc>
                <a:spcPct val="90000"/>
              </a:lnSpc>
              <a:spcBef>
                <a:spcPts val="375"/>
              </a:spcBef>
              <a:spcAft>
                <a:spcPct val="0"/>
              </a:spcAft>
              <a:buSzPct val="100000"/>
              <a:buFont typeface="Arial" pitchFamily="34" charset="0"/>
              <a:buChar char="•"/>
              <a:defRPr sz="1800">
                <a:solidFill>
                  <a:schemeClr val="dk1"/>
                </a:solidFill>
                <a:latin typeface="Arial" pitchFamily="34" charset="0"/>
                <a:ea typeface="黑体" charset="-122"/>
              </a:defRPr>
            </a:lvl4pPr>
            <a:lvl5pPr marL="1543050" indent="-171450" algn="l" eaLnBrk="1" fontAlgn="base" latinLnBrk="1" hangingPunct="1">
              <a:lnSpc>
                <a:spcPct val="90000"/>
              </a:lnSpc>
              <a:spcBef>
                <a:spcPts val="375"/>
              </a:spcBef>
              <a:spcAft>
                <a:spcPct val="0"/>
              </a:spcAft>
              <a:buSzPct val="100000"/>
              <a:buFont typeface="Arial" pitchFamily="34" charset="0"/>
              <a:buChar char="•"/>
              <a:defRPr sz="1800">
                <a:solidFill>
                  <a:schemeClr val="dk1"/>
                </a:solidFill>
                <a:latin typeface="Arial" pitchFamily="34" charset="0"/>
                <a:ea typeface="黑体" charset="-122"/>
              </a:defRPr>
            </a:lvl5pPr>
          </a:lstStyle>
          <a:p>
            <a:pPr lvl="0" indent="-171450" fontAlgn="base">
              <a:lnSpc>
                <a:spcPct val="150000"/>
              </a:lnSpc>
              <a:spcBef>
                <a:spcPct val="0"/>
              </a:spcBef>
              <a:buFontTx/>
              <a:buNone/>
            </a:pPr>
            <a:r>
              <a:rPr lang="zh-CN" altLang="en-US" sz="2800" b="1">
                <a:solidFill>
                  <a:schemeClr val="accent1"/>
                </a:solidFill>
                <a:latin typeface="微软雅黑" charset="-122"/>
                <a:ea typeface="微软雅黑" charset="-122"/>
              </a:rPr>
              <a:t>一、概念</a:t>
            </a:r>
          </a:p>
          <a:p>
            <a:pPr lvl="0" indent="-171450" fontAlgn="base">
              <a:lnSpc>
                <a:spcPct val="150000"/>
              </a:lnSpc>
              <a:spcBef>
                <a:spcPct val="0"/>
              </a:spcBef>
              <a:buFontTx/>
              <a:buNone/>
            </a:pPr>
            <a:r>
              <a:rPr lang="zh-CN" altLang="en-US" sz="2800" b="1">
                <a:solidFill>
                  <a:schemeClr val="accent1"/>
                </a:solidFill>
                <a:latin typeface="微软雅黑" charset="-122"/>
                <a:ea typeface="微软雅黑" charset="-122"/>
              </a:rPr>
              <a:t>二、意义</a:t>
            </a:r>
          </a:p>
          <a:p>
            <a:pPr lvl="0" indent="-171450" fontAlgn="base">
              <a:lnSpc>
                <a:spcPct val="150000"/>
              </a:lnSpc>
              <a:spcBef>
                <a:spcPct val="0"/>
              </a:spcBef>
              <a:buFontTx/>
              <a:buNone/>
            </a:pPr>
            <a:r>
              <a:rPr lang="zh-CN" altLang="en-US" sz="2800" b="1">
                <a:solidFill>
                  <a:schemeClr val="accent1"/>
                </a:solidFill>
                <a:latin typeface="微软雅黑" charset="-122"/>
                <a:ea typeface="微软雅黑" charset="-122"/>
              </a:rPr>
              <a:t>三、分类</a:t>
            </a:r>
          </a:p>
          <a:p>
            <a:pPr lvl="0" indent="-171450" fontAlgn="base">
              <a:lnSpc>
                <a:spcPct val="150000"/>
              </a:lnSpc>
              <a:spcBef>
                <a:spcPct val="0"/>
              </a:spcBef>
              <a:buFontTx/>
              <a:buNone/>
            </a:pPr>
            <a:r>
              <a:rPr lang="zh-CN" altLang="en-US" sz="2800" b="1">
                <a:solidFill>
                  <a:schemeClr val="accent1"/>
                </a:solidFill>
                <a:latin typeface="微软雅黑" charset="-122"/>
                <a:ea typeface="微软雅黑" charset="-122"/>
              </a:rPr>
              <a:t>四、清算组的构成</a:t>
            </a:r>
          </a:p>
          <a:p>
            <a:pPr lvl="0" indent="-171450">
              <a:lnSpc>
                <a:spcPct val="150000"/>
              </a:lnSpc>
              <a:spcBef>
                <a:spcPct val="0"/>
              </a:spcBef>
            </a:pPr>
            <a:endParaRPr lang="zh-CN" altLang="en-US" sz="2800" b="1">
              <a:solidFill>
                <a:schemeClr val="accent1"/>
              </a:solidFill>
              <a:latin typeface="微软雅黑" charset="-122"/>
              <a:ea typeface="微软雅黑" charset="-122"/>
            </a:endParaRPr>
          </a:p>
        </p:txBody>
      </p:sp>
    </p:spTree>
    <p:custDataLst>
      <p:tags r:id="rId1"/>
    </p:custData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54" name="标题 1048653"/>
          <p:cNvSpPr>
            <a:spLocks noGrp="1"/>
          </p:cNvSpPr>
          <p:nvPr>
            <p:ph type="title"/>
          </p:nvPr>
        </p:nvSpPr>
        <p:spPr>
          <a:xfrm>
            <a:off x="628650" y="365125"/>
            <a:ext cx="7886700" cy="1325562"/>
          </a:xfrm>
          <a:prstGeom prst="rect">
            <a:avLst/>
          </a:prstGeom>
          <a:noFill/>
          <a:ln>
            <a:noFill/>
          </a:ln>
        </p:spPr>
        <p:txBody>
          <a:bodyPr vert="horz" lIns="91440" tIns="45720" rIns="91440" bIns="45720" anchor="ctr"/>
          <a:lstStyle>
            <a:lvl1pPr marL="0" indent="0" algn="l" eaLnBrk="1" fontAlgn="base" latinLnBrk="1" hangingPunct="1">
              <a:lnSpc>
                <a:spcPct val="90000"/>
              </a:lnSpc>
              <a:spcBef>
                <a:spcPct val="0"/>
              </a:spcBef>
              <a:spcAft>
                <a:spcPct val="0"/>
              </a:spcAft>
              <a:buFontTx/>
              <a:buNone/>
              <a:defRPr sz="3600">
                <a:solidFill>
                  <a:schemeClr val="dk1"/>
                </a:solidFill>
                <a:latin typeface="Arial" pitchFamily="34" charset="0"/>
                <a:ea typeface="黑体" charset="-122"/>
              </a:defRPr>
            </a:lvl1pPr>
          </a:lstStyle>
          <a:p>
            <a:pPr lvl="0" indent="-342900">
              <a:lnSpc>
                <a:spcPct val="150000"/>
              </a:lnSpc>
            </a:pPr>
            <a:r>
              <a:rPr lang="zh-CN" altLang="en-US" b="1">
                <a:solidFill>
                  <a:schemeClr val="accent1"/>
                </a:solidFill>
                <a:latin typeface="微软雅黑" charset="-122"/>
                <a:ea typeface="微软雅黑" charset="-122"/>
              </a:rPr>
              <a:t>第二节 公司的清算</a:t>
            </a:r>
          </a:p>
        </p:txBody>
      </p:sp>
      <p:sp>
        <p:nvSpPr>
          <p:cNvPr id="1048655" name="内容占位符 1048654"/>
          <p:cNvSpPr>
            <a:spLocks noGrp="1"/>
          </p:cNvSpPr>
          <p:nvPr>
            <p:ph idx="1"/>
          </p:nvPr>
        </p:nvSpPr>
        <p:spPr>
          <a:xfrm>
            <a:off x="628650" y="1825625"/>
            <a:ext cx="7886700" cy="4351337"/>
          </a:xfrm>
          <a:prstGeom prst="rect">
            <a:avLst/>
          </a:prstGeom>
          <a:noFill/>
          <a:ln>
            <a:noFill/>
          </a:ln>
        </p:spPr>
        <p:txBody>
          <a:bodyPr vert="horz" lIns="91440" tIns="45720" rIns="91440" bIns="45720" anchor="t"/>
          <a:lstStyle>
            <a:lvl1pPr marL="171450" indent="-171450" algn="l" eaLnBrk="1" fontAlgn="base" latinLnBrk="1" hangingPunct="1">
              <a:lnSpc>
                <a:spcPct val="90000"/>
              </a:lnSpc>
              <a:spcBef>
                <a:spcPts val="750"/>
              </a:spcBef>
              <a:spcAft>
                <a:spcPct val="0"/>
              </a:spcAft>
              <a:buSzPct val="100000"/>
              <a:buFont typeface="Arial" pitchFamily="34" charset="0"/>
              <a:buChar char="•"/>
              <a:defRPr sz="2400">
                <a:solidFill>
                  <a:schemeClr val="dk1"/>
                </a:solidFill>
                <a:latin typeface="Arial" pitchFamily="34" charset="0"/>
                <a:ea typeface="黑体" charset="-122"/>
              </a:defRPr>
            </a:lvl1pPr>
            <a:lvl2pPr marL="514350" indent="-171450" algn="l" eaLnBrk="1" fontAlgn="base" latinLnBrk="1" hangingPunct="1">
              <a:lnSpc>
                <a:spcPct val="90000"/>
              </a:lnSpc>
              <a:spcBef>
                <a:spcPts val="375"/>
              </a:spcBef>
              <a:spcAft>
                <a:spcPct val="0"/>
              </a:spcAft>
              <a:buSzPct val="100000"/>
              <a:buFont typeface="Arial" pitchFamily="34" charset="0"/>
              <a:buChar char="•"/>
              <a:defRPr sz="2000">
                <a:solidFill>
                  <a:schemeClr val="dk1"/>
                </a:solidFill>
                <a:latin typeface="Arial" pitchFamily="34" charset="0"/>
                <a:ea typeface="黑体" charset="-122"/>
              </a:defRPr>
            </a:lvl2pPr>
            <a:lvl3pPr marL="857250" indent="-171450" algn="l" eaLnBrk="1" fontAlgn="base" latinLnBrk="1" hangingPunct="1">
              <a:lnSpc>
                <a:spcPct val="90000"/>
              </a:lnSpc>
              <a:spcBef>
                <a:spcPts val="375"/>
              </a:spcBef>
              <a:spcAft>
                <a:spcPct val="0"/>
              </a:spcAft>
              <a:buSzPct val="100000"/>
              <a:buFont typeface="Arial" pitchFamily="34" charset="0"/>
              <a:buChar char="•"/>
              <a:defRPr sz="1800">
                <a:solidFill>
                  <a:schemeClr val="dk1"/>
                </a:solidFill>
                <a:latin typeface="Arial" pitchFamily="34" charset="0"/>
                <a:ea typeface="黑体" charset="-122"/>
              </a:defRPr>
            </a:lvl3pPr>
            <a:lvl4pPr marL="1200150" indent="-171450" algn="l" eaLnBrk="1" fontAlgn="base" latinLnBrk="1" hangingPunct="1">
              <a:lnSpc>
                <a:spcPct val="90000"/>
              </a:lnSpc>
              <a:spcBef>
                <a:spcPts val="375"/>
              </a:spcBef>
              <a:spcAft>
                <a:spcPct val="0"/>
              </a:spcAft>
              <a:buSzPct val="100000"/>
              <a:buFont typeface="Arial" pitchFamily="34" charset="0"/>
              <a:buChar char="•"/>
              <a:defRPr sz="1800">
                <a:solidFill>
                  <a:schemeClr val="dk1"/>
                </a:solidFill>
                <a:latin typeface="Arial" pitchFamily="34" charset="0"/>
                <a:ea typeface="黑体" charset="-122"/>
              </a:defRPr>
            </a:lvl4pPr>
            <a:lvl5pPr marL="1543050" indent="-171450" algn="l" eaLnBrk="1" fontAlgn="base" latinLnBrk="1" hangingPunct="1">
              <a:lnSpc>
                <a:spcPct val="90000"/>
              </a:lnSpc>
              <a:spcBef>
                <a:spcPts val="375"/>
              </a:spcBef>
              <a:spcAft>
                <a:spcPct val="0"/>
              </a:spcAft>
              <a:buSzPct val="100000"/>
              <a:buFont typeface="Arial" pitchFamily="34" charset="0"/>
              <a:buChar char="•"/>
              <a:defRPr sz="1800">
                <a:solidFill>
                  <a:schemeClr val="dk1"/>
                </a:solidFill>
                <a:latin typeface="Arial" pitchFamily="34" charset="0"/>
                <a:ea typeface="黑体" charset="-122"/>
              </a:defRPr>
            </a:lvl5pPr>
          </a:lstStyle>
          <a:p>
            <a:pPr lvl="0" indent="-171450" fontAlgn="base">
              <a:lnSpc>
                <a:spcPct val="150000"/>
              </a:lnSpc>
              <a:spcBef>
                <a:spcPct val="0"/>
              </a:spcBef>
              <a:buFontTx/>
              <a:buNone/>
            </a:pPr>
            <a:r>
              <a:rPr lang="zh-CN" altLang="en-US" b="1" dirty="0">
                <a:solidFill>
                  <a:schemeClr val="accent1"/>
                </a:solidFill>
                <a:latin typeface="微软雅黑" charset="-122"/>
                <a:ea typeface="微软雅黑" charset="-122"/>
                <a:sym typeface="黑体" charset="-122"/>
              </a:rPr>
              <a:t>一、概念</a:t>
            </a:r>
          </a:p>
          <a:p>
            <a:pPr lvl="0" indent="-171450" fontAlgn="base">
              <a:lnSpc>
                <a:spcPct val="150000"/>
              </a:lnSpc>
              <a:spcBef>
                <a:spcPct val="0"/>
              </a:spcBef>
              <a:buFontTx/>
              <a:buNone/>
            </a:pPr>
            <a:r>
              <a:rPr lang="zh-CN" altLang="en-US" b="1" dirty="0">
                <a:solidFill>
                  <a:srgbClr val="767171"/>
                </a:solidFill>
                <a:latin typeface="微软雅黑" charset="-122"/>
                <a:ea typeface="微软雅黑" charset="-122"/>
                <a:sym typeface="黑体" charset="-122"/>
              </a:rPr>
              <a:t>公司解散或被宣告破产后，依照一定</a:t>
            </a:r>
            <a:r>
              <a:rPr lang="zh-CN" altLang="en-US" b="1" dirty="0" smtClean="0">
                <a:solidFill>
                  <a:srgbClr val="767171"/>
                </a:solidFill>
                <a:latin typeface="微软雅黑" charset="-122"/>
                <a:ea typeface="微软雅黑" charset="-122"/>
                <a:sym typeface="黑体" charset="-122"/>
              </a:rPr>
              <a:t>程序</a:t>
            </a:r>
            <a:r>
              <a:rPr lang="zh-CN" altLang="en-US" b="1" dirty="0">
                <a:solidFill>
                  <a:srgbClr val="767171"/>
                </a:solidFill>
                <a:latin typeface="微软雅黑" charset="-122"/>
                <a:ea typeface="微软雅黑" charset="-122"/>
                <a:sym typeface="黑体" charset="-122"/>
              </a:rPr>
              <a:t>了结</a:t>
            </a:r>
            <a:r>
              <a:rPr lang="zh-CN" altLang="en-US" b="1" dirty="0" smtClean="0">
                <a:solidFill>
                  <a:srgbClr val="767171"/>
                </a:solidFill>
                <a:latin typeface="微软雅黑" charset="-122"/>
                <a:ea typeface="微软雅黑" charset="-122"/>
                <a:sym typeface="黑体" charset="-122"/>
              </a:rPr>
              <a:t>公司</a:t>
            </a:r>
            <a:r>
              <a:rPr lang="zh-CN" altLang="en-US" b="1" dirty="0">
                <a:solidFill>
                  <a:srgbClr val="767171"/>
                </a:solidFill>
                <a:latin typeface="微软雅黑" charset="-122"/>
                <a:ea typeface="微软雅黑" charset="-122"/>
                <a:sym typeface="黑体" charset="-122"/>
              </a:rPr>
              <a:t>事务，收回债权，清偿债务并分配财产，最终使公司终止的程序。</a:t>
            </a:r>
          </a:p>
          <a:p>
            <a:pPr lvl="0" indent="-171450" fontAlgn="base">
              <a:lnSpc>
                <a:spcPct val="150000"/>
              </a:lnSpc>
              <a:spcBef>
                <a:spcPct val="0"/>
              </a:spcBef>
              <a:buFontTx/>
              <a:buNone/>
            </a:pPr>
            <a:endParaRPr lang="zh-CN" altLang="en-US" b="1" dirty="0">
              <a:solidFill>
                <a:srgbClr val="767171"/>
              </a:solidFill>
              <a:latin typeface="微软雅黑" charset="-122"/>
              <a:ea typeface="微软雅黑" charset="-122"/>
              <a:sym typeface="黑体" charset="-122"/>
            </a:endParaRPr>
          </a:p>
          <a:p>
            <a:pPr lvl="0" indent="-171450" fontAlgn="base">
              <a:lnSpc>
                <a:spcPct val="150000"/>
              </a:lnSpc>
              <a:spcBef>
                <a:spcPct val="0"/>
              </a:spcBef>
            </a:pPr>
            <a:endParaRPr lang="zh-CN" altLang="en-US"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596" name="标题 1048595"/>
          <p:cNvSpPr>
            <a:spLocks noGrp="1"/>
          </p:cNvSpPr>
          <p:nvPr>
            <p:ph type="title"/>
          </p:nvPr>
        </p:nvSpPr>
        <p:spPr>
          <a:xfrm>
            <a:off x="628650" y="365125"/>
            <a:ext cx="7886700" cy="1325562"/>
          </a:xfrm>
          <a:prstGeom prst="rect">
            <a:avLst/>
          </a:prstGeom>
          <a:noFill/>
          <a:ln>
            <a:noFill/>
          </a:ln>
        </p:spPr>
        <p:txBody>
          <a:bodyPr vert="horz" lIns="91440" tIns="45720" rIns="91440" bIns="45720" anchor="ctr"/>
          <a:lstStyle>
            <a:lvl1pPr marL="0" indent="0" algn="l" eaLnBrk="1" fontAlgn="base" latinLnBrk="1" hangingPunct="1">
              <a:lnSpc>
                <a:spcPct val="90000"/>
              </a:lnSpc>
              <a:spcBef>
                <a:spcPct val="0"/>
              </a:spcBef>
              <a:spcAft>
                <a:spcPct val="0"/>
              </a:spcAft>
              <a:buFontTx/>
              <a:buNone/>
              <a:defRPr sz="3600">
                <a:solidFill>
                  <a:schemeClr val="dk1"/>
                </a:solidFill>
                <a:latin typeface="Arial" pitchFamily="34" charset="0"/>
                <a:ea typeface="黑体" charset="-122"/>
              </a:defRPr>
            </a:lvl1pPr>
          </a:lstStyle>
          <a:p>
            <a:pPr lvl="0"/>
            <a:r>
              <a:rPr lang="zh-CN" altLang="en-US" b="1">
                <a:solidFill>
                  <a:schemeClr val="accent1"/>
                </a:solidFill>
                <a:latin typeface="微软雅黑" charset="-122"/>
                <a:ea typeface="微软雅黑" charset="-122"/>
              </a:rPr>
              <a:t>复习</a:t>
            </a:r>
          </a:p>
        </p:txBody>
      </p:sp>
      <p:sp>
        <p:nvSpPr>
          <p:cNvPr id="1048597" name="内容占位符 1048596"/>
          <p:cNvSpPr>
            <a:spLocks noGrp="1"/>
          </p:cNvSpPr>
          <p:nvPr>
            <p:ph idx="1"/>
          </p:nvPr>
        </p:nvSpPr>
        <p:spPr>
          <a:xfrm>
            <a:off x="628650" y="1825625"/>
            <a:ext cx="7886700" cy="4351337"/>
          </a:xfrm>
          <a:prstGeom prst="rect">
            <a:avLst/>
          </a:prstGeom>
          <a:noFill/>
          <a:ln>
            <a:noFill/>
          </a:ln>
        </p:spPr>
        <p:txBody>
          <a:bodyPr vert="horz" lIns="91440" tIns="45720" rIns="91440" bIns="45720" anchor="t"/>
          <a:lstStyle>
            <a:lvl1pPr marL="171450" indent="-171450" algn="l" eaLnBrk="1" fontAlgn="base" latinLnBrk="1" hangingPunct="1">
              <a:lnSpc>
                <a:spcPct val="90000"/>
              </a:lnSpc>
              <a:spcBef>
                <a:spcPts val="750"/>
              </a:spcBef>
              <a:spcAft>
                <a:spcPct val="0"/>
              </a:spcAft>
              <a:buSzPct val="100000"/>
              <a:buFont typeface="Arial" pitchFamily="34" charset="0"/>
              <a:buChar char="•"/>
              <a:defRPr sz="2400">
                <a:solidFill>
                  <a:schemeClr val="dk1"/>
                </a:solidFill>
                <a:latin typeface="Arial" pitchFamily="34" charset="0"/>
                <a:ea typeface="黑体" charset="-122"/>
              </a:defRPr>
            </a:lvl1pPr>
            <a:lvl2pPr marL="514350" indent="-171450" algn="l" eaLnBrk="1" fontAlgn="base" latinLnBrk="1" hangingPunct="1">
              <a:lnSpc>
                <a:spcPct val="90000"/>
              </a:lnSpc>
              <a:spcBef>
                <a:spcPts val="375"/>
              </a:spcBef>
              <a:spcAft>
                <a:spcPct val="0"/>
              </a:spcAft>
              <a:buSzPct val="100000"/>
              <a:buFont typeface="Arial" pitchFamily="34" charset="0"/>
              <a:buChar char="•"/>
              <a:defRPr sz="2000">
                <a:solidFill>
                  <a:schemeClr val="dk1"/>
                </a:solidFill>
                <a:latin typeface="Arial" pitchFamily="34" charset="0"/>
                <a:ea typeface="黑体" charset="-122"/>
              </a:defRPr>
            </a:lvl2pPr>
            <a:lvl3pPr marL="857250" indent="-171450" algn="l" eaLnBrk="1" fontAlgn="base" latinLnBrk="1" hangingPunct="1">
              <a:lnSpc>
                <a:spcPct val="90000"/>
              </a:lnSpc>
              <a:spcBef>
                <a:spcPts val="375"/>
              </a:spcBef>
              <a:spcAft>
                <a:spcPct val="0"/>
              </a:spcAft>
              <a:buSzPct val="100000"/>
              <a:buFont typeface="Arial" pitchFamily="34" charset="0"/>
              <a:buChar char="•"/>
              <a:defRPr sz="1800">
                <a:solidFill>
                  <a:schemeClr val="dk1"/>
                </a:solidFill>
                <a:latin typeface="Arial" pitchFamily="34" charset="0"/>
                <a:ea typeface="黑体" charset="-122"/>
              </a:defRPr>
            </a:lvl3pPr>
            <a:lvl4pPr marL="1200150" indent="-171450" algn="l" eaLnBrk="1" fontAlgn="base" latinLnBrk="1" hangingPunct="1">
              <a:lnSpc>
                <a:spcPct val="90000"/>
              </a:lnSpc>
              <a:spcBef>
                <a:spcPts val="375"/>
              </a:spcBef>
              <a:spcAft>
                <a:spcPct val="0"/>
              </a:spcAft>
              <a:buSzPct val="100000"/>
              <a:buFont typeface="Arial" pitchFamily="34" charset="0"/>
              <a:buChar char="•"/>
              <a:defRPr sz="1800">
                <a:solidFill>
                  <a:schemeClr val="dk1"/>
                </a:solidFill>
                <a:latin typeface="Arial" pitchFamily="34" charset="0"/>
                <a:ea typeface="黑体" charset="-122"/>
              </a:defRPr>
            </a:lvl4pPr>
            <a:lvl5pPr marL="1543050" indent="-171450" algn="l" eaLnBrk="1" fontAlgn="base" latinLnBrk="1" hangingPunct="1">
              <a:lnSpc>
                <a:spcPct val="90000"/>
              </a:lnSpc>
              <a:spcBef>
                <a:spcPts val="375"/>
              </a:spcBef>
              <a:spcAft>
                <a:spcPct val="0"/>
              </a:spcAft>
              <a:buSzPct val="100000"/>
              <a:buFont typeface="Arial" pitchFamily="34" charset="0"/>
              <a:buChar char="•"/>
              <a:defRPr sz="1800">
                <a:solidFill>
                  <a:schemeClr val="dk1"/>
                </a:solidFill>
                <a:latin typeface="Arial" pitchFamily="34" charset="0"/>
                <a:ea typeface="黑体" charset="-122"/>
              </a:defRPr>
            </a:lvl5pPr>
          </a:lstStyle>
          <a:p>
            <a:pPr lvl="0" indent="-171450" algn="ctr">
              <a:lnSpc>
                <a:spcPct val="150000"/>
              </a:lnSpc>
              <a:spcBef>
                <a:spcPct val="0"/>
              </a:spcBef>
              <a:buFontTx/>
              <a:buNone/>
            </a:pPr>
            <a:endParaRPr lang="zh-CN" altLang="en-US" sz="2800" b="1">
              <a:solidFill>
                <a:schemeClr val="accent1"/>
              </a:solidFill>
              <a:latin typeface="微软雅黑" charset="-122"/>
              <a:ea typeface="微软雅黑" charset="-122"/>
            </a:endParaRPr>
          </a:p>
          <a:p>
            <a:pPr lvl="0" indent="-171450" algn="ctr">
              <a:lnSpc>
                <a:spcPct val="150000"/>
              </a:lnSpc>
              <a:spcBef>
                <a:spcPct val="0"/>
              </a:spcBef>
              <a:buFontTx/>
              <a:buNone/>
            </a:pPr>
            <a:endParaRPr lang="zh-CN" altLang="en-US" sz="2800" b="1">
              <a:solidFill>
                <a:schemeClr val="accent1"/>
              </a:solidFill>
              <a:latin typeface="微软雅黑" charset="-122"/>
              <a:ea typeface="微软雅黑" charset="-122"/>
            </a:endParaRPr>
          </a:p>
          <a:p>
            <a:pPr lvl="0" indent="-171450" algn="ctr">
              <a:lnSpc>
                <a:spcPct val="150000"/>
              </a:lnSpc>
              <a:spcBef>
                <a:spcPct val="0"/>
              </a:spcBef>
              <a:buFontTx/>
              <a:buNone/>
            </a:pPr>
            <a:r>
              <a:rPr lang="zh-CN" altLang="en-US" sz="2800" b="1">
                <a:solidFill>
                  <a:schemeClr val="accent1"/>
                </a:solidFill>
                <a:latin typeface="微软雅黑" charset="-122"/>
                <a:ea typeface="微软雅黑" charset="-122"/>
              </a:rPr>
              <a:t>公司合并、分立时债务如何承担？</a:t>
            </a:r>
          </a:p>
        </p:txBody>
      </p:sp>
    </p:spTree>
    <p:custDataLst>
      <p:tags r:id="rId1"/>
    </p:custData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56" name="标题 1048655"/>
          <p:cNvSpPr>
            <a:spLocks noGrp="1"/>
          </p:cNvSpPr>
          <p:nvPr>
            <p:ph type="title"/>
          </p:nvPr>
        </p:nvSpPr>
        <p:spPr>
          <a:xfrm>
            <a:off x="628650" y="365125"/>
            <a:ext cx="7886700" cy="1325562"/>
          </a:xfrm>
          <a:prstGeom prst="rect">
            <a:avLst/>
          </a:prstGeom>
          <a:noFill/>
          <a:ln>
            <a:noFill/>
          </a:ln>
        </p:spPr>
        <p:txBody>
          <a:bodyPr vert="horz" lIns="91440" tIns="45720" rIns="91440" bIns="45720" anchor="ctr"/>
          <a:lstStyle>
            <a:lvl1pPr marL="0" indent="0" algn="l" eaLnBrk="1" fontAlgn="base" latinLnBrk="1" hangingPunct="1">
              <a:lnSpc>
                <a:spcPct val="90000"/>
              </a:lnSpc>
              <a:spcBef>
                <a:spcPct val="0"/>
              </a:spcBef>
              <a:spcAft>
                <a:spcPct val="0"/>
              </a:spcAft>
              <a:buFontTx/>
              <a:buNone/>
              <a:defRPr sz="3600">
                <a:solidFill>
                  <a:schemeClr val="dk1"/>
                </a:solidFill>
                <a:latin typeface="Arial" pitchFamily="34" charset="0"/>
                <a:ea typeface="黑体" charset="-122"/>
              </a:defRPr>
            </a:lvl1pPr>
          </a:lstStyle>
          <a:p>
            <a:pPr lvl="0" indent="-342900">
              <a:lnSpc>
                <a:spcPct val="150000"/>
              </a:lnSpc>
            </a:pPr>
            <a:r>
              <a:rPr lang="zh-CN" altLang="en-US" b="1">
                <a:solidFill>
                  <a:schemeClr val="accent1"/>
                </a:solidFill>
                <a:latin typeface="微软雅黑" charset="-122"/>
                <a:ea typeface="微软雅黑" charset="-122"/>
                <a:sym typeface="黑体" charset="-122"/>
              </a:rPr>
              <a:t>第二节 公司的清算</a:t>
            </a:r>
          </a:p>
        </p:txBody>
      </p:sp>
      <p:sp>
        <p:nvSpPr>
          <p:cNvPr id="1048657" name="内容占位符 1048656"/>
          <p:cNvSpPr>
            <a:spLocks noGrp="1"/>
          </p:cNvSpPr>
          <p:nvPr>
            <p:ph idx="1"/>
          </p:nvPr>
        </p:nvSpPr>
        <p:spPr>
          <a:xfrm>
            <a:off x="628650" y="1825625"/>
            <a:ext cx="7886700" cy="4351337"/>
          </a:xfrm>
          <a:prstGeom prst="rect">
            <a:avLst/>
          </a:prstGeom>
          <a:noFill/>
          <a:ln>
            <a:noFill/>
          </a:ln>
        </p:spPr>
        <p:txBody>
          <a:bodyPr vert="horz" lIns="91440" tIns="45720" rIns="91440" bIns="45720" anchor="t"/>
          <a:lstStyle>
            <a:lvl1pPr marL="171450" indent="-171450" algn="l" eaLnBrk="1" fontAlgn="base" latinLnBrk="1" hangingPunct="1">
              <a:lnSpc>
                <a:spcPct val="90000"/>
              </a:lnSpc>
              <a:spcBef>
                <a:spcPts val="750"/>
              </a:spcBef>
              <a:spcAft>
                <a:spcPct val="0"/>
              </a:spcAft>
              <a:buSzPct val="100000"/>
              <a:buFont typeface="Arial" pitchFamily="34" charset="0"/>
              <a:buChar char="•"/>
              <a:defRPr sz="2400">
                <a:solidFill>
                  <a:schemeClr val="dk1"/>
                </a:solidFill>
                <a:latin typeface="Arial" pitchFamily="34" charset="0"/>
                <a:ea typeface="黑体" charset="-122"/>
              </a:defRPr>
            </a:lvl1pPr>
            <a:lvl2pPr marL="514350" indent="-171450" algn="l" eaLnBrk="1" fontAlgn="base" latinLnBrk="1" hangingPunct="1">
              <a:lnSpc>
                <a:spcPct val="90000"/>
              </a:lnSpc>
              <a:spcBef>
                <a:spcPts val="375"/>
              </a:spcBef>
              <a:spcAft>
                <a:spcPct val="0"/>
              </a:spcAft>
              <a:buSzPct val="100000"/>
              <a:buFont typeface="Arial" pitchFamily="34" charset="0"/>
              <a:buChar char="•"/>
              <a:defRPr sz="2000">
                <a:solidFill>
                  <a:schemeClr val="dk1"/>
                </a:solidFill>
                <a:latin typeface="Arial" pitchFamily="34" charset="0"/>
                <a:ea typeface="黑体" charset="-122"/>
              </a:defRPr>
            </a:lvl2pPr>
            <a:lvl3pPr marL="857250" indent="-171450" algn="l" eaLnBrk="1" fontAlgn="base" latinLnBrk="1" hangingPunct="1">
              <a:lnSpc>
                <a:spcPct val="90000"/>
              </a:lnSpc>
              <a:spcBef>
                <a:spcPts val="375"/>
              </a:spcBef>
              <a:spcAft>
                <a:spcPct val="0"/>
              </a:spcAft>
              <a:buSzPct val="100000"/>
              <a:buFont typeface="Arial" pitchFamily="34" charset="0"/>
              <a:buChar char="•"/>
              <a:defRPr sz="1800">
                <a:solidFill>
                  <a:schemeClr val="dk1"/>
                </a:solidFill>
                <a:latin typeface="Arial" pitchFamily="34" charset="0"/>
                <a:ea typeface="黑体" charset="-122"/>
              </a:defRPr>
            </a:lvl3pPr>
            <a:lvl4pPr marL="1200150" indent="-171450" algn="l" eaLnBrk="1" fontAlgn="base" latinLnBrk="1" hangingPunct="1">
              <a:lnSpc>
                <a:spcPct val="90000"/>
              </a:lnSpc>
              <a:spcBef>
                <a:spcPts val="375"/>
              </a:spcBef>
              <a:spcAft>
                <a:spcPct val="0"/>
              </a:spcAft>
              <a:buSzPct val="100000"/>
              <a:buFont typeface="Arial" pitchFamily="34" charset="0"/>
              <a:buChar char="•"/>
              <a:defRPr sz="1800">
                <a:solidFill>
                  <a:schemeClr val="dk1"/>
                </a:solidFill>
                <a:latin typeface="Arial" pitchFamily="34" charset="0"/>
                <a:ea typeface="黑体" charset="-122"/>
              </a:defRPr>
            </a:lvl4pPr>
            <a:lvl5pPr marL="1543050" indent="-171450" algn="l" eaLnBrk="1" fontAlgn="base" latinLnBrk="1" hangingPunct="1">
              <a:lnSpc>
                <a:spcPct val="90000"/>
              </a:lnSpc>
              <a:spcBef>
                <a:spcPts val="375"/>
              </a:spcBef>
              <a:spcAft>
                <a:spcPct val="0"/>
              </a:spcAft>
              <a:buSzPct val="100000"/>
              <a:buFont typeface="Arial" pitchFamily="34" charset="0"/>
              <a:buChar char="•"/>
              <a:defRPr sz="1800">
                <a:solidFill>
                  <a:schemeClr val="dk1"/>
                </a:solidFill>
                <a:latin typeface="Arial" pitchFamily="34" charset="0"/>
                <a:ea typeface="黑体" charset="-122"/>
              </a:defRPr>
            </a:lvl5pPr>
          </a:lstStyle>
          <a:p>
            <a:pPr lvl="0" indent="-171450" fontAlgn="base">
              <a:lnSpc>
                <a:spcPct val="130000"/>
              </a:lnSpc>
              <a:spcBef>
                <a:spcPct val="0"/>
              </a:spcBef>
              <a:buFontTx/>
              <a:buNone/>
            </a:pPr>
            <a:r>
              <a:rPr lang="zh-CN" altLang="en-US" b="1">
                <a:solidFill>
                  <a:schemeClr val="accent1"/>
                </a:solidFill>
                <a:latin typeface="微软雅黑" charset="-122"/>
                <a:ea typeface="微软雅黑" charset="-122"/>
              </a:rPr>
              <a:t>二、意义</a:t>
            </a:r>
          </a:p>
          <a:p>
            <a:pPr lvl="0" indent="-171450" fontAlgn="base">
              <a:lnSpc>
                <a:spcPct val="130000"/>
              </a:lnSpc>
              <a:spcBef>
                <a:spcPct val="0"/>
              </a:spcBef>
              <a:buClr>
                <a:srgbClr val="AFABAB"/>
              </a:buClr>
              <a:buSzPct val="80000"/>
              <a:buFont typeface="Wingdings" charset="0"/>
              <a:buNone/>
            </a:pPr>
            <a:r>
              <a:rPr lang="zh-CN" altLang="en-US">
                <a:solidFill>
                  <a:srgbClr val="767171"/>
                </a:solidFill>
                <a:latin typeface="微软雅黑" charset="-122"/>
                <a:ea typeface="微软雅黑" charset="-122"/>
              </a:rPr>
              <a:t>清算期间公司仍具有法人资格</a:t>
            </a:r>
          </a:p>
          <a:p>
            <a:pPr lvl="0" indent="-171450" fontAlgn="base">
              <a:lnSpc>
                <a:spcPct val="130000"/>
              </a:lnSpc>
              <a:spcBef>
                <a:spcPct val="0"/>
              </a:spcBef>
              <a:buClr>
                <a:srgbClr val="AFABAB"/>
              </a:buClr>
              <a:buSzPct val="80000"/>
              <a:buFont typeface="Wingdings" charset="0"/>
              <a:buNone/>
            </a:pPr>
            <a:r>
              <a:rPr lang="zh-CN" altLang="en-US">
                <a:solidFill>
                  <a:srgbClr val="767171"/>
                </a:solidFill>
                <a:latin typeface="微软雅黑" charset="-122"/>
                <a:ea typeface="微软雅黑" charset="-122"/>
              </a:rPr>
              <a:t>清算期间公司的代表机构为清算组</a:t>
            </a:r>
          </a:p>
          <a:p>
            <a:pPr lvl="0" indent="-171450" fontAlgn="base">
              <a:lnSpc>
                <a:spcPct val="130000"/>
              </a:lnSpc>
              <a:spcBef>
                <a:spcPct val="0"/>
              </a:spcBef>
              <a:buClr>
                <a:srgbClr val="AFABAB"/>
              </a:buClr>
              <a:buSzPct val="80000"/>
              <a:buFont typeface="Wingdings" charset="0"/>
              <a:buNone/>
            </a:pPr>
            <a:r>
              <a:rPr lang="zh-CN" altLang="en-US">
                <a:solidFill>
                  <a:srgbClr val="767171"/>
                </a:solidFill>
                <a:latin typeface="微软雅黑" charset="-122"/>
                <a:ea typeface="微软雅黑" charset="-122"/>
              </a:rPr>
              <a:t>清算期间公司的权利能力行为能力有所限制。不能再进行经营活动，只能进行与清算有关的事物。</a:t>
            </a:r>
          </a:p>
          <a:p>
            <a:pPr lvl="0" indent="-171450" fontAlgn="base">
              <a:lnSpc>
                <a:spcPct val="130000"/>
              </a:lnSpc>
              <a:spcBef>
                <a:spcPct val="0"/>
              </a:spcBef>
              <a:buClr>
                <a:srgbClr val="AFABAB"/>
              </a:buClr>
              <a:buSzPct val="80000"/>
              <a:buFont typeface="Wingdings" charset="0"/>
              <a:buNone/>
            </a:pPr>
            <a:r>
              <a:rPr lang="zh-CN" altLang="en-US">
                <a:solidFill>
                  <a:srgbClr val="767171"/>
                </a:solidFill>
                <a:latin typeface="微软雅黑" charset="-122"/>
                <a:ea typeface="微软雅黑" charset="-122"/>
              </a:rPr>
              <a:t>清算期间，公司财产支付清算费用、职工工资和劳动保险费用、缴纳税款、清偿公司债务、分配给股东。</a:t>
            </a:r>
          </a:p>
          <a:p>
            <a:pPr lvl="0" indent="-171450" fontAlgn="base">
              <a:lnSpc>
                <a:spcPct val="130000"/>
              </a:lnSpc>
              <a:spcBef>
                <a:spcPct val="0"/>
              </a:spcBef>
              <a:buClr>
                <a:srgbClr val="AFABAB"/>
              </a:buClr>
              <a:buSzPct val="80000"/>
              <a:buFont typeface="Wingdings" charset="0"/>
              <a:buNone/>
            </a:pPr>
            <a:r>
              <a:rPr lang="zh-CN" altLang="en-US">
                <a:solidFill>
                  <a:srgbClr val="767171"/>
                </a:solidFill>
                <a:latin typeface="微软雅黑" charset="-122"/>
                <a:ea typeface="微软雅黑" charset="-122"/>
                <a:sym typeface="黑体" charset="-122"/>
              </a:rPr>
              <a:t>清算的最终结果：公司法人资格消灭、公司终止。</a:t>
            </a:r>
          </a:p>
          <a:p>
            <a:pPr lvl="0" indent="-171450" fontAlgn="base">
              <a:lnSpc>
                <a:spcPct val="130000"/>
              </a:lnSpc>
              <a:spcBef>
                <a:spcPct val="0"/>
              </a:spcBef>
              <a:buFontTx/>
              <a:buNone/>
            </a:pPr>
            <a:endParaRPr lang="zh-CN" altLang="en-US">
              <a:solidFill>
                <a:srgbClr val="767171"/>
              </a:solidFill>
              <a:latin typeface="微软雅黑" charset="-122"/>
              <a:ea typeface="微软雅黑" charset="-122"/>
              <a:sym typeface="黑体" charset="-122"/>
            </a:endParaRPr>
          </a:p>
        </p:txBody>
      </p:sp>
    </p:spTree>
    <p:custDataLst>
      <p:tags r:id="rId1"/>
    </p:custData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58" name="标题 1048657"/>
          <p:cNvSpPr>
            <a:spLocks noGrp="1"/>
          </p:cNvSpPr>
          <p:nvPr>
            <p:ph type="title"/>
          </p:nvPr>
        </p:nvSpPr>
        <p:spPr>
          <a:xfrm>
            <a:off x="628650" y="365125"/>
            <a:ext cx="7886700" cy="1325562"/>
          </a:xfrm>
          <a:prstGeom prst="rect">
            <a:avLst/>
          </a:prstGeom>
          <a:noFill/>
          <a:ln>
            <a:noFill/>
          </a:ln>
        </p:spPr>
        <p:txBody>
          <a:bodyPr vert="horz" lIns="91440" tIns="45720" rIns="91440" bIns="45720" anchor="ctr"/>
          <a:lstStyle>
            <a:lvl1pPr marL="0" indent="0" algn="l" eaLnBrk="1" fontAlgn="base" latinLnBrk="1" hangingPunct="1">
              <a:lnSpc>
                <a:spcPct val="90000"/>
              </a:lnSpc>
              <a:spcBef>
                <a:spcPct val="0"/>
              </a:spcBef>
              <a:spcAft>
                <a:spcPct val="0"/>
              </a:spcAft>
              <a:buFontTx/>
              <a:buNone/>
              <a:defRPr sz="3600">
                <a:solidFill>
                  <a:schemeClr val="dk1"/>
                </a:solidFill>
                <a:latin typeface="Arial" pitchFamily="34" charset="0"/>
                <a:ea typeface="黑体" charset="-122"/>
              </a:defRPr>
            </a:lvl1pPr>
          </a:lstStyle>
          <a:p>
            <a:pPr lvl="0" indent="-342900">
              <a:lnSpc>
                <a:spcPct val="150000"/>
              </a:lnSpc>
            </a:pPr>
            <a:r>
              <a:rPr lang="zh-CN" altLang="en-US" b="1">
                <a:solidFill>
                  <a:schemeClr val="accent1"/>
                </a:solidFill>
                <a:latin typeface="微软雅黑" charset="-122"/>
                <a:ea typeface="微软雅黑" charset="-122"/>
                <a:sym typeface="黑体" charset="-122"/>
              </a:rPr>
              <a:t>第二节 公司的清算</a:t>
            </a:r>
          </a:p>
        </p:txBody>
      </p:sp>
      <p:sp>
        <p:nvSpPr>
          <p:cNvPr id="1048659" name="内容占位符 1048658"/>
          <p:cNvSpPr>
            <a:spLocks noGrp="1"/>
          </p:cNvSpPr>
          <p:nvPr>
            <p:ph idx="1"/>
          </p:nvPr>
        </p:nvSpPr>
        <p:spPr>
          <a:xfrm>
            <a:off x="628650" y="1825625"/>
            <a:ext cx="7886700" cy="4351337"/>
          </a:xfrm>
          <a:prstGeom prst="rect">
            <a:avLst/>
          </a:prstGeom>
          <a:noFill/>
          <a:ln>
            <a:noFill/>
          </a:ln>
        </p:spPr>
        <p:txBody>
          <a:bodyPr vert="horz" lIns="91440" tIns="45720" rIns="91440" bIns="45720" anchor="t"/>
          <a:lstStyle>
            <a:lvl1pPr marL="171450" indent="-171450" algn="l" eaLnBrk="1" fontAlgn="base" latinLnBrk="1" hangingPunct="1">
              <a:lnSpc>
                <a:spcPct val="90000"/>
              </a:lnSpc>
              <a:spcBef>
                <a:spcPts val="750"/>
              </a:spcBef>
              <a:spcAft>
                <a:spcPct val="0"/>
              </a:spcAft>
              <a:buSzPct val="100000"/>
              <a:buFont typeface="Arial" pitchFamily="34" charset="0"/>
              <a:buChar char="•"/>
              <a:defRPr sz="2400">
                <a:solidFill>
                  <a:schemeClr val="dk1"/>
                </a:solidFill>
                <a:latin typeface="Arial" pitchFamily="34" charset="0"/>
                <a:ea typeface="黑体" charset="-122"/>
              </a:defRPr>
            </a:lvl1pPr>
            <a:lvl2pPr marL="514350" indent="-171450" algn="l" eaLnBrk="1" fontAlgn="base" latinLnBrk="1" hangingPunct="1">
              <a:lnSpc>
                <a:spcPct val="90000"/>
              </a:lnSpc>
              <a:spcBef>
                <a:spcPts val="375"/>
              </a:spcBef>
              <a:spcAft>
                <a:spcPct val="0"/>
              </a:spcAft>
              <a:buSzPct val="100000"/>
              <a:buFont typeface="Arial" pitchFamily="34" charset="0"/>
              <a:buChar char="•"/>
              <a:defRPr sz="2000">
                <a:solidFill>
                  <a:schemeClr val="dk1"/>
                </a:solidFill>
                <a:latin typeface="Arial" pitchFamily="34" charset="0"/>
                <a:ea typeface="黑体" charset="-122"/>
              </a:defRPr>
            </a:lvl2pPr>
            <a:lvl3pPr marL="857250" indent="-171450" algn="l" eaLnBrk="1" fontAlgn="base" latinLnBrk="1" hangingPunct="1">
              <a:lnSpc>
                <a:spcPct val="90000"/>
              </a:lnSpc>
              <a:spcBef>
                <a:spcPts val="375"/>
              </a:spcBef>
              <a:spcAft>
                <a:spcPct val="0"/>
              </a:spcAft>
              <a:buSzPct val="100000"/>
              <a:buFont typeface="Arial" pitchFamily="34" charset="0"/>
              <a:buChar char="•"/>
              <a:defRPr sz="1800">
                <a:solidFill>
                  <a:schemeClr val="dk1"/>
                </a:solidFill>
                <a:latin typeface="Arial" pitchFamily="34" charset="0"/>
                <a:ea typeface="黑体" charset="-122"/>
              </a:defRPr>
            </a:lvl3pPr>
            <a:lvl4pPr marL="1200150" indent="-171450" algn="l" eaLnBrk="1" fontAlgn="base" latinLnBrk="1" hangingPunct="1">
              <a:lnSpc>
                <a:spcPct val="90000"/>
              </a:lnSpc>
              <a:spcBef>
                <a:spcPts val="375"/>
              </a:spcBef>
              <a:spcAft>
                <a:spcPct val="0"/>
              </a:spcAft>
              <a:buSzPct val="100000"/>
              <a:buFont typeface="Arial" pitchFamily="34" charset="0"/>
              <a:buChar char="•"/>
              <a:defRPr sz="1800">
                <a:solidFill>
                  <a:schemeClr val="dk1"/>
                </a:solidFill>
                <a:latin typeface="Arial" pitchFamily="34" charset="0"/>
                <a:ea typeface="黑体" charset="-122"/>
              </a:defRPr>
            </a:lvl4pPr>
            <a:lvl5pPr marL="1543050" indent="-171450" algn="l" eaLnBrk="1" fontAlgn="base" latinLnBrk="1" hangingPunct="1">
              <a:lnSpc>
                <a:spcPct val="90000"/>
              </a:lnSpc>
              <a:spcBef>
                <a:spcPts val="375"/>
              </a:spcBef>
              <a:spcAft>
                <a:spcPct val="0"/>
              </a:spcAft>
              <a:buSzPct val="100000"/>
              <a:buFont typeface="Arial" pitchFamily="34" charset="0"/>
              <a:buChar char="•"/>
              <a:defRPr sz="1800">
                <a:solidFill>
                  <a:schemeClr val="dk1"/>
                </a:solidFill>
                <a:latin typeface="Arial" pitchFamily="34" charset="0"/>
                <a:ea typeface="黑体" charset="-122"/>
              </a:defRPr>
            </a:lvl5pPr>
          </a:lstStyle>
          <a:p>
            <a:pPr lvl="0" indent="-171450" fontAlgn="base">
              <a:lnSpc>
                <a:spcPct val="150000"/>
              </a:lnSpc>
              <a:spcBef>
                <a:spcPct val="0"/>
              </a:spcBef>
              <a:buFontTx/>
              <a:buNone/>
            </a:pPr>
            <a:r>
              <a:rPr lang="zh-CN" altLang="en-US" b="1">
                <a:solidFill>
                  <a:schemeClr val="accent1"/>
                </a:solidFill>
                <a:latin typeface="微软雅黑" charset="-122"/>
                <a:ea typeface="微软雅黑" charset="-122"/>
              </a:rPr>
              <a:t>三、清算的分类</a:t>
            </a:r>
          </a:p>
          <a:p>
            <a:pPr lvl="0" indent="-171450" fontAlgn="base">
              <a:lnSpc>
                <a:spcPct val="150000"/>
              </a:lnSpc>
              <a:spcBef>
                <a:spcPct val="0"/>
              </a:spcBef>
              <a:buClr>
                <a:srgbClr val="D0CECE"/>
              </a:buClr>
              <a:buSzPct val="80000"/>
              <a:buFont typeface="Wingdings" charset="0"/>
              <a:buNone/>
            </a:pPr>
            <a:r>
              <a:rPr lang="zh-CN" altLang="en-US">
                <a:solidFill>
                  <a:srgbClr val="767171"/>
                </a:solidFill>
                <a:latin typeface="微软雅黑" charset="-122"/>
                <a:ea typeface="微软雅黑" charset="-122"/>
              </a:rPr>
              <a:t>任意清算和法定清算</a:t>
            </a:r>
          </a:p>
          <a:p>
            <a:pPr lvl="0" indent="-171450" fontAlgn="base">
              <a:lnSpc>
                <a:spcPct val="150000"/>
              </a:lnSpc>
              <a:spcBef>
                <a:spcPct val="0"/>
              </a:spcBef>
              <a:buClr>
                <a:srgbClr val="D0CECE"/>
              </a:buClr>
              <a:buSzPct val="80000"/>
              <a:buFont typeface="Wingdings" charset="0"/>
              <a:buNone/>
            </a:pPr>
            <a:r>
              <a:rPr lang="zh-CN" altLang="en-US">
                <a:solidFill>
                  <a:srgbClr val="767171"/>
                </a:solidFill>
                <a:latin typeface="微软雅黑" charset="-122"/>
                <a:ea typeface="微软雅黑" charset="-122"/>
              </a:rPr>
              <a:t>    我国公司法规定的都属法定清算</a:t>
            </a:r>
          </a:p>
          <a:p>
            <a:pPr lvl="0" indent="-171450" fontAlgn="base">
              <a:lnSpc>
                <a:spcPct val="150000"/>
              </a:lnSpc>
              <a:spcBef>
                <a:spcPct val="0"/>
              </a:spcBef>
              <a:buClr>
                <a:srgbClr val="D0CECE"/>
              </a:buClr>
              <a:buSzPct val="80000"/>
              <a:buFont typeface="Wingdings" charset="0"/>
              <a:buNone/>
            </a:pPr>
            <a:r>
              <a:rPr lang="zh-CN" altLang="en-US">
                <a:solidFill>
                  <a:srgbClr val="767171"/>
                </a:solidFill>
                <a:latin typeface="微软雅黑" charset="-122"/>
                <a:ea typeface="微软雅黑" charset="-122"/>
              </a:rPr>
              <a:t>破产清算与非破产清算</a:t>
            </a:r>
          </a:p>
          <a:p>
            <a:pPr lvl="0" indent="-171450" fontAlgn="base">
              <a:lnSpc>
                <a:spcPct val="150000"/>
              </a:lnSpc>
              <a:spcBef>
                <a:spcPct val="0"/>
              </a:spcBef>
              <a:buClr>
                <a:srgbClr val="D0CECE"/>
              </a:buClr>
              <a:buSzPct val="80000"/>
              <a:buFont typeface="Wingdings" charset="0"/>
              <a:buNone/>
            </a:pPr>
            <a:r>
              <a:rPr lang="zh-CN" altLang="en-US">
                <a:solidFill>
                  <a:srgbClr val="767171"/>
                </a:solidFill>
                <a:latin typeface="微软雅黑" charset="-122"/>
                <a:ea typeface="微软雅黑" charset="-122"/>
              </a:rPr>
              <a:t>普通清算和特别清算</a:t>
            </a:r>
          </a:p>
        </p:txBody>
      </p:sp>
    </p:spTree>
    <p:custDataLst>
      <p:tags r:id="rId1"/>
    </p:custData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60" name="标题 1048659"/>
          <p:cNvSpPr>
            <a:spLocks noGrp="1"/>
          </p:cNvSpPr>
          <p:nvPr>
            <p:ph type="title"/>
          </p:nvPr>
        </p:nvSpPr>
        <p:spPr>
          <a:xfrm>
            <a:off x="628650" y="365125"/>
            <a:ext cx="7886700" cy="1325562"/>
          </a:xfrm>
          <a:prstGeom prst="rect">
            <a:avLst/>
          </a:prstGeom>
          <a:noFill/>
          <a:ln>
            <a:noFill/>
          </a:ln>
        </p:spPr>
        <p:txBody>
          <a:bodyPr vert="horz" lIns="91440" tIns="45720" rIns="91440" bIns="45720" anchor="ctr"/>
          <a:lstStyle>
            <a:lvl1pPr marL="0" indent="0" algn="l" eaLnBrk="1" fontAlgn="base" latinLnBrk="1" hangingPunct="1">
              <a:lnSpc>
                <a:spcPct val="90000"/>
              </a:lnSpc>
              <a:spcBef>
                <a:spcPct val="0"/>
              </a:spcBef>
              <a:spcAft>
                <a:spcPct val="0"/>
              </a:spcAft>
              <a:buFontTx/>
              <a:buNone/>
              <a:defRPr sz="3600">
                <a:solidFill>
                  <a:schemeClr val="dk1"/>
                </a:solidFill>
                <a:latin typeface="Arial" pitchFamily="34" charset="0"/>
                <a:ea typeface="黑体" charset="-122"/>
              </a:defRPr>
            </a:lvl1pPr>
          </a:lstStyle>
          <a:p>
            <a:pPr lvl="0" indent="-342900">
              <a:lnSpc>
                <a:spcPct val="150000"/>
              </a:lnSpc>
            </a:pPr>
            <a:r>
              <a:rPr lang="zh-CN" altLang="en-US" b="1">
                <a:solidFill>
                  <a:schemeClr val="accent1"/>
                </a:solidFill>
                <a:latin typeface="微软雅黑" charset="-122"/>
                <a:ea typeface="微软雅黑" charset="-122"/>
                <a:sym typeface="黑体" charset="-122"/>
              </a:rPr>
              <a:t>第二节 公司的清算</a:t>
            </a:r>
          </a:p>
        </p:txBody>
      </p:sp>
      <p:sp>
        <p:nvSpPr>
          <p:cNvPr id="1048661" name="内容占位符 1048660"/>
          <p:cNvSpPr>
            <a:spLocks noGrp="1"/>
          </p:cNvSpPr>
          <p:nvPr>
            <p:ph idx="1"/>
          </p:nvPr>
        </p:nvSpPr>
        <p:spPr>
          <a:xfrm>
            <a:off x="628650" y="1825625"/>
            <a:ext cx="7886700" cy="4351337"/>
          </a:xfrm>
          <a:prstGeom prst="rect">
            <a:avLst/>
          </a:prstGeom>
          <a:noFill/>
          <a:ln>
            <a:noFill/>
          </a:ln>
        </p:spPr>
        <p:txBody>
          <a:bodyPr vert="horz" lIns="91440" tIns="45720" rIns="91440" bIns="45720" anchor="t"/>
          <a:lstStyle>
            <a:lvl1pPr marL="171450" indent="-171450" algn="l" eaLnBrk="1" fontAlgn="base" latinLnBrk="1" hangingPunct="1">
              <a:lnSpc>
                <a:spcPct val="90000"/>
              </a:lnSpc>
              <a:spcBef>
                <a:spcPts val="750"/>
              </a:spcBef>
              <a:spcAft>
                <a:spcPct val="0"/>
              </a:spcAft>
              <a:buSzPct val="100000"/>
              <a:buFont typeface="Arial" pitchFamily="34" charset="0"/>
              <a:buChar char="•"/>
              <a:defRPr sz="2400">
                <a:solidFill>
                  <a:schemeClr val="dk1"/>
                </a:solidFill>
                <a:latin typeface="Arial" pitchFamily="34" charset="0"/>
                <a:ea typeface="黑体" charset="-122"/>
              </a:defRPr>
            </a:lvl1pPr>
            <a:lvl2pPr marL="514350" indent="-171450" algn="l" eaLnBrk="1" fontAlgn="base" latinLnBrk="1" hangingPunct="1">
              <a:lnSpc>
                <a:spcPct val="90000"/>
              </a:lnSpc>
              <a:spcBef>
                <a:spcPts val="375"/>
              </a:spcBef>
              <a:spcAft>
                <a:spcPct val="0"/>
              </a:spcAft>
              <a:buSzPct val="100000"/>
              <a:buFont typeface="Arial" pitchFamily="34" charset="0"/>
              <a:buChar char="•"/>
              <a:defRPr sz="2000">
                <a:solidFill>
                  <a:schemeClr val="dk1"/>
                </a:solidFill>
                <a:latin typeface="Arial" pitchFamily="34" charset="0"/>
                <a:ea typeface="黑体" charset="-122"/>
              </a:defRPr>
            </a:lvl2pPr>
            <a:lvl3pPr marL="857250" indent="-171450" algn="l" eaLnBrk="1" fontAlgn="base" latinLnBrk="1" hangingPunct="1">
              <a:lnSpc>
                <a:spcPct val="90000"/>
              </a:lnSpc>
              <a:spcBef>
                <a:spcPts val="375"/>
              </a:spcBef>
              <a:spcAft>
                <a:spcPct val="0"/>
              </a:spcAft>
              <a:buSzPct val="100000"/>
              <a:buFont typeface="Arial" pitchFamily="34" charset="0"/>
              <a:buChar char="•"/>
              <a:defRPr sz="1800">
                <a:solidFill>
                  <a:schemeClr val="dk1"/>
                </a:solidFill>
                <a:latin typeface="Arial" pitchFamily="34" charset="0"/>
                <a:ea typeface="黑体" charset="-122"/>
              </a:defRPr>
            </a:lvl3pPr>
            <a:lvl4pPr marL="1200150" indent="-171450" algn="l" eaLnBrk="1" fontAlgn="base" latinLnBrk="1" hangingPunct="1">
              <a:lnSpc>
                <a:spcPct val="90000"/>
              </a:lnSpc>
              <a:spcBef>
                <a:spcPts val="375"/>
              </a:spcBef>
              <a:spcAft>
                <a:spcPct val="0"/>
              </a:spcAft>
              <a:buSzPct val="100000"/>
              <a:buFont typeface="Arial" pitchFamily="34" charset="0"/>
              <a:buChar char="•"/>
              <a:defRPr sz="1800">
                <a:solidFill>
                  <a:schemeClr val="dk1"/>
                </a:solidFill>
                <a:latin typeface="Arial" pitchFamily="34" charset="0"/>
                <a:ea typeface="黑体" charset="-122"/>
              </a:defRPr>
            </a:lvl4pPr>
            <a:lvl5pPr marL="1543050" indent="-171450" algn="l" eaLnBrk="1" fontAlgn="base" latinLnBrk="1" hangingPunct="1">
              <a:lnSpc>
                <a:spcPct val="90000"/>
              </a:lnSpc>
              <a:spcBef>
                <a:spcPts val="375"/>
              </a:spcBef>
              <a:spcAft>
                <a:spcPct val="0"/>
              </a:spcAft>
              <a:buSzPct val="100000"/>
              <a:buFont typeface="Arial" pitchFamily="34" charset="0"/>
              <a:buChar char="•"/>
              <a:defRPr sz="1800">
                <a:solidFill>
                  <a:schemeClr val="dk1"/>
                </a:solidFill>
                <a:latin typeface="Arial" pitchFamily="34" charset="0"/>
                <a:ea typeface="黑体" charset="-122"/>
              </a:defRPr>
            </a:lvl5pPr>
          </a:lstStyle>
          <a:p>
            <a:pPr lvl="0" indent="-171450">
              <a:lnSpc>
                <a:spcPct val="150000"/>
              </a:lnSpc>
              <a:spcBef>
                <a:spcPct val="0"/>
              </a:spcBef>
              <a:buFontTx/>
              <a:buNone/>
            </a:pPr>
            <a:r>
              <a:rPr lang="zh-CN" altLang="en-US" b="1">
                <a:solidFill>
                  <a:schemeClr val="accent1"/>
                </a:solidFill>
                <a:latin typeface="微软雅黑" charset="-122"/>
                <a:ea typeface="微软雅黑" charset="-122"/>
              </a:rPr>
              <a:t>四、清算组的构成</a:t>
            </a:r>
          </a:p>
          <a:p>
            <a:pPr lvl="0" indent="-171450">
              <a:lnSpc>
                <a:spcPct val="150000"/>
              </a:lnSpc>
              <a:spcBef>
                <a:spcPct val="0"/>
              </a:spcBef>
              <a:buFontTx/>
              <a:buNone/>
            </a:pPr>
            <a:r>
              <a:rPr lang="zh-CN" altLang="en-US" b="1">
                <a:solidFill>
                  <a:srgbClr val="AFABAB"/>
                </a:solidFill>
                <a:latin typeface="微软雅黑" charset="-122"/>
                <a:ea typeface="微软雅黑" charset="-122"/>
              </a:rPr>
              <a:t>有限责任公司</a:t>
            </a:r>
            <a:r>
              <a:rPr lang="en-US" altLang="zh-CN" b="1">
                <a:solidFill>
                  <a:srgbClr val="AFABAB"/>
                </a:solidFill>
                <a:latin typeface="微软雅黑" charset="-122"/>
                <a:ea typeface="微软雅黑" charset="-122"/>
              </a:rPr>
              <a:t>——</a:t>
            </a:r>
            <a:r>
              <a:rPr lang="zh-CN" altLang="en-US" b="1">
                <a:solidFill>
                  <a:srgbClr val="AFABAB"/>
                </a:solidFill>
                <a:latin typeface="微软雅黑" charset="-122"/>
                <a:ea typeface="微软雅黑" charset="-122"/>
              </a:rPr>
              <a:t>股东</a:t>
            </a:r>
          </a:p>
          <a:p>
            <a:pPr lvl="0" indent="-171450">
              <a:lnSpc>
                <a:spcPct val="150000"/>
              </a:lnSpc>
              <a:spcBef>
                <a:spcPct val="0"/>
              </a:spcBef>
              <a:buFontTx/>
              <a:buNone/>
            </a:pPr>
            <a:r>
              <a:rPr lang="zh-CN" altLang="en-US" b="1">
                <a:solidFill>
                  <a:srgbClr val="AFABAB"/>
                </a:solidFill>
                <a:latin typeface="微软雅黑" charset="-122"/>
                <a:ea typeface="微软雅黑" charset="-122"/>
              </a:rPr>
              <a:t>股份有限公司</a:t>
            </a:r>
            <a:r>
              <a:rPr lang="en-US" altLang="zh-CN" b="1">
                <a:solidFill>
                  <a:srgbClr val="AFABAB"/>
                </a:solidFill>
                <a:latin typeface="微软雅黑" charset="-122"/>
                <a:ea typeface="微软雅黑" charset="-122"/>
              </a:rPr>
              <a:t>——</a:t>
            </a:r>
            <a:r>
              <a:rPr lang="zh-CN" altLang="en-US" b="1">
                <a:solidFill>
                  <a:srgbClr val="AFABAB"/>
                </a:solidFill>
                <a:latin typeface="微软雅黑" charset="-122"/>
                <a:ea typeface="微软雅黑" charset="-122"/>
              </a:rPr>
              <a:t>董事或股东大会选任</a:t>
            </a:r>
          </a:p>
          <a:p>
            <a:pPr lvl="0" indent="-171450">
              <a:lnSpc>
                <a:spcPct val="150000"/>
              </a:lnSpc>
              <a:spcBef>
                <a:spcPct val="0"/>
              </a:spcBef>
              <a:buFontTx/>
              <a:buNone/>
            </a:pPr>
            <a:r>
              <a:rPr lang="zh-CN" altLang="en-US" b="1">
                <a:solidFill>
                  <a:srgbClr val="AFABAB"/>
                </a:solidFill>
                <a:latin typeface="微软雅黑" charset="-122"/>
                <a:ea typeface="微软雅黑" charset="-122"/>
              </a:rPr>
              <a:t>法院指定</a:t>
            </a:r>
            <a:r>
              <a:rPr lang="en-US" altLang="zh-CN" b="1">
                <a:solidFill>
                  <a:srgbClr val="AFABAB"/>
                </a:solidFill>
                <a:latin typeface="微软雅黑" charset="-122"/>
                <a:ea typeface="微软雅黑" charset="-122"/>
              </a:rPr>
              <a:t>——</a:t>
            </a:r>
            <a:r>
              <a:rPr lang="zh-CN" altLang="en-US" b="1">
                <a:solidFill>
                  <a:srgbClr val="AFABAB"/>
                </a:solidFill>
                <a:latin typeface="微软雅黑" charset="-122"/>
                <a:ea typeface="微软雅黑" charset="-122"/>
              </a:rPr>
              <a:t>逾期清算，债权人申请、股东申请。</a:t>
            </a:r>
          </a:p>
          <a:p>
            <a:pPr lvl="0" indent="-171450">
              <a:lnSpc>
                <a:spcPct val="150000"/>
              </a:lnSpc>
              <a:spcBef>
                <a:spcPct val="0"/>
              </a:spcBef>
            </a:pPr>
            <a:endParaRPr lang="zh-CN" altLang="en-US" b="1">
              <a:solidFill>
                <a:srgbClr val="AFABAB"/>
              </a:solidFill>
              <a:latin typeface="微软雅黑" charset="-122"/>
              <a:ea typeface="微软雅黑" charset="-122"/>
            </a:endParaRPr>
          </a:p>
          <a:p>
            <a:pPr lvl="0" indent="-171450">
              <a:lnSpc>
                <a:spcPct val="150000"/>
              </a:lnSpc>
              <a:spcBef>
                <a:spcPct val="0"/>
              </a:spcBef>
            </a:pPr>
            <a:endParaRPr lang="zh-CN" altLang="en-US" b="1">
              <a:latin typeface="微软雅黑" charset="-122"/>
              <a:ea typeface="微软雅黑" charset="-122"/>
            </a:endParaRPr>
          </a:p>
        </p:txBody>
      </p:sp>
    </p:spTree>
    <p:custDataLst>
      <p:tags r:id="rId1"/>
    </p:custData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62" name="标题 1048661"/>
          <p:cNvSpPr>
            <a:spLocks noGrp="1"/>
          </p:cNvSpPr>
          <p:nvPr>
            <p:ph type="title"/>
          </p:nvPr>
        </p:nvSpPr>
        <p:spPr>
          <a:xfrm>
            <a:off x="628650" y="365125"/>
            <a:ext cx="7886700" cy="1325562"/>
          </a:xfrm>
          <a:prstGeom prst="rect">
            <a:avLst/>
          </a:prstGeom>
          <a:noFill/>
          <a:ln>
            <a:noFill/>
          </a:ln>
        </p:spPr>
        <p:txBody>
          <a:bodyPr vert="horz" lIns="91440" tIns="45720" rIns="91440" bIns="45720" anchor="ctr"/>
          <a:lstStyle>
            <a:lvl1pPr marL="0" indent="0" algn="l" eaLnBrk="1" fontAlgn="base" latinLnBrk="1" hangingPunct="1">
              <a:lnSpc>
                <a:spcPct val="90000"/>
              </a:lnSpc>
              <a:spcBef>
                <a:spcPct val="0"/>
              </a:spcBef>
              <a:spcAft>
                <a:spcPct val="0"/>
              </a:spcAft>
              <a:buFontTx/>
              <a:buNone/>
              <a:defRPr sz="3600">
                <a:solidFill>
                  <a:schemeClr val="dk1"/>
                </a:solidFill>
                <a:latin typeface="Arial" pitchFamily="34" charset="0"/>
                <a:ea typeface="黑体" charset="-122"/>
              </a:defRPr>
            </a:lvl1pPr>
          </a:lstStyle>
          <a:p>
            <a:pPr lvl="0"/>
            <a:r>
              <a:rPr lang="zh-CN" altLang="en-US" b="1">
                <a:solidFill>
                  <a:schemeClr val="accent1"/>
                </a:solidFill>
                <a:latin typeface="微软雅黑" charset="-122"/>
                <a:ea typeface="微软雅黑" charset="-122"/>
              </a:rPr>
              <a:t>目 录</a:t>
            </a:r>
          </a:p>
        </p:txBody>
      </p:sp>
      <p:sp>
        <p:nvSpPr>
          <p:cNvPr id="1048663" name="内容占位符 1048662"/>
          <p:cNvSpPr>
            <a:spLocks noGrp="1"/>
          </p:cNvSpPr>
          <p:nvPr>
            <p:ph idx="1"/>
          </p:nvPr>
        </p:nvSpPr>
        <p:spPr>
          <a:xfrm>
            <a:off x="628650" y="1470025"/>
            <a:ext cx="7886700" cy="4706937"/>
          </a:xfrm>
          <a:prstGeom prst="rect">
            <a:avLst/>
          </a:prstGeom>
          <a:noFill/>
          <a:ln>
            <a:noFill/>
          </a:ln>
        </p:spPr>
        <p:txBody>
          <a:bodyPr vert="horz" lIns="91440" tIns="45720" rIns="91440" bIns="45720" anchor="t"/>
          <a:lstStyle>
            <a:lvl1pPr marL="171450" indent="-171450" algn="l" eaLnBrk="1" fontAlgn="base" latinLnBrk="1" hangingPunct="1">
              <a:lnSpc>
                <a:spcPct val="90000"/>
              </a:lnSpc>
              <a:spcBef>
                <a:spcPts val="750"/>
              </a:spcBef>
              <a:spcAft>
                <a:spcPct val="0"/>
              </a:spcAft>
              <a:buSzPct val="100000"/>
              <a:buFont typeface="Arial" pitchFamily="34" charset="0"/>
              <a:buChar char="•"/>
              <a:defRPr sz="2400">
                <a:solidFill>
                  <a:schemeClr val="dk1"/>
                </a:solidFill>
                <a:latin typeface="Arial" pitchFamily="34" charset="0"/>
                <a:ea typeface="黑体" charset="-122"/>
              </a:defRPr>
            </a:lvl1pPr>
            <a:lvl2pPr marL="514350" indent="-171450" algn="l" eaLnBrk="1" fontAlgn="base" latinLnBrk="1" hangingPunct="1">
              <a:lnSpc>
                <a:spcPct val="90000"/>
              </a:lnSpc>
              <a:spcBef>
                <a:spcPts val="375"/>
              </a:spcBef>
              <a:spcAft>
                <a:spcPct val="0"/>
              </a:spcAft>
              <a:buSzPct val="100000"/>
              <a:buFont typeface="Arial" pitchFamily="34" charset="0"/>
              <a:buChar char="•"/>
              <a:defRPr sz="2000">
                <a:solidFill>
                  <a:schemeClr val="dk1"/>
                </a:solidFill>
                <a:latin typeface="Arial" pitchFamily="34" charset="0"/>
                <a:ea typeface="黑体" charset="-122"/>
              </a:defRPr>
            </a:lvl2pPr>
            <a:lvl3pPr marL="857250" indent="-171450" algn="l" eaLnBrk="1" fontAlgn="base" latinLnBrk="1" hangingPunct="1">
              <a:lnSpc>
                <a:spcPct val="90000"/>
              </a:lnSpc>
              <a:spcBef>
                <a:spcPts val="375"/>
              </a:spcBef>
              <a:spcAft>
                <a:spcPct val="0"/>
              </a:spcAft>
              <a:buSzPct val="100000"/>
              <a:buFont typeface="Arial" pitchFamily="34" charset="0"/>
              <a:buChar char="•"/>
              <a:defRPr sz="1800">
                <a:solidFill>
                  <a:schemeClr val="dk1"/>
                </a:solidFill>
                <a:latin typeface="Arial" pitchFamily="34" charset="0"/>
                <a:ea typeface="黑体" charset="-122"/>
              </a:defRPr>
            </a:lvl3pPr>
            <a:lvl4pPr marL="1200150" indent="-171450" algn="l" eaLnBrk="1" fontAlgn="base" latinLnBrk="1" hangingPunct="1">
              <a:lnSpc>
                <a:spcPct val="90000"/>
              </a:lnSpc>
              <a:spcBef>
                <a:spcPts val="375"/>
              </a:spcBef>
              <a:spcAft>
                <a:spcPct val="0"/>
              </a:spcAft>
              <a:buSzPct val="100000"/>
              <a:buFont typeface="Arial" pitchFamily="34" charset="0"/>
              <a:buChar char="•"/>
              <a:defRPr sz="1800">
                <a:solidFill>
                  <a:schemeClr val="dk1"/>
                </a:solidFill>
                <a:latin typeface="Arial" pitchFamily="34" charset="0"/>
                <a:ea typeface="黑体" charset="-122"/>
              </a:defRPr>
            </a:lvl4pPr>
            <a:lvl5pPr marL="1543050" indent="-171450" algn="l" eaLnBrk="1" fontAlgn="base" latinLnBrk="1" hangingPunct="1">
              <a:lnSpc>
                <a:spcPct val="90000"/>
              </a:lnSpc>
              <a:spcBef>
                <a:spcPts val="375"/>
              </a:spcBef>
              <a:spcAft>
                <a:spcPct val="0"/>
              </a:spcAft>
              <a:buSzPct val="100000"/>
              <a:buFont typeface="Arial" pitchFamily="34" charset="0"/>
              <a:buChar char="•"/>
              <a:defRPr sz="1800">
                <a:solidFill>
                  <a:schemeClr val="dk1"/>
                </a:solidFill>
                <a:latin typeface="Arial" pitchFamily="34" charset="0"/>
                <a:ea typeface="黑体" charset="-122"/>
              </a:defRPr>
            </a:lvl5pPr>
          </a:lstStyle>
          <a:p>
            <a:pPr marL="365125" lvl="0" indent="-255587" algn="just" fontAlgn="base">
              <a:lnSpc>
                <a:spcPct val="150000"/>
              </a:lnSpc>
              <a:spcBef>
                <a:spcPct val="0"/>
              </a:spcBef>
              <a:buClr>
                <a:schemeClr val="accent1"/>
              </a:buClr>
              <a:buSzPct val="68000"/>
              <a:buFont typeface="Wingdings 3" pitchFamily="18" charset="2"/>
              <a:buNone/>
            </a:pPr>
            <a:r>
              <a:rPr lang="zh-CN" altLang="en-US" sz="2800" b="1">
                <a:solidFill>
                  <a:schemeClr val="accent1"/>
                </a:solidFill>
                <a:latin typeface="微软雅黑" charset="-122"/>
                <a:ea typeface="微软雅黑" charset="-122"/>
                <a:sym typeface="黑体" charset="-122"/>
              </a:rPr>
              <a:t>复习</a:t>
            </a:r>
          </a:p>
          <a:p>
            <a:pPr marL="365125" lvl="0" indent="-255587" algn="just" fontAlgn="base">
              <a:lnSpc>
                <a:spcPct val="150000"/>
              </a:lnSpc>
              <a:spcBef>
                <a:spcPct val="0"/>
              </a:spcBef>
              <a:buClr>
                <a:schemeClr val="accent1"/>
              </a:buClr>
              <a:buSzPct val="68000"/>
              <a:buFont typeface="Wingdings 3" pitchFamily="18" charset="2"/>
              <a:buNone/>
            </a:pPr>
            <a:r>
              <a:rPr lang="zh-CN" altLang="en-US" sz="2800" b="1">
                <a:solidFill>
                  <a:schemeClr val="accent1"/>
                </a:solidFill>
                <a:latin typeface="微软雅黑" charset="-122"/>
                <a:ea typeface="微软雅黑" charset="-122"/>
                <a:sym typeface="黑体" charset="-122"/>
              </a:rPr>
              <a:t>导课</a:t>
            </a:r>
          </a:p>
          <a:p>
            <a:pPr marL="365125" lvl="0" indent="-255587" algn="just" fontAlgn="base">
              <a:lnSpc>
                <a:spcPct val="150000"/>
              </a:lnSpc>
              <a:spcBef>
                <a:spcPct val="0"/>
              </a:spcBef>
              <a:buClr>
                <a:schemeClr val="accent1"/>
              </a:buClr>
              <a:buSzPct val="68000"/>
              <a:buFont typeface="Wingdings 3" pitchFamily="18" charset="2"/>
              <a:buNone/>
            </a:pPr>
            <a:r>
              <a:rPr lang="zh-CN" altLang="en-US" sz="2800" b="1">
                <a:solidFill>
                  <a:schemeClr val="accent1"/>
                </a:solidFill>
                <a:latin typeface="微软雅黑" charset="-122"/>
                <a:ea typeface="微软雅黑" charset="-122"/>
                <a:sym typeface="黑体" charset="-122"/>
              </a:rPr>
              <a:t>教学内容</a:t>
            </a:r>
          </a:p>
          <a:p>
            <a:pPr marL="365125" lvl="0" indent="-255587" algn="just" fontAlgn="base">
              <a:lnSpc>
                <a:spcPct val="150000"/>
              </a:lnSpc>
              <a:spcBef>
                <a:spcPct val="0"/>
              </a:spcBef>
              <a:buClr>
                <a:schemeClr val="accent1"/>
              </a:buClr>
              <a:buSzPct val="68000"/>
              <a:buFont typeface="Wingdings 3" pitchFamily="18" charset="2"/>
              <a:buNone/>
            </a:pPr>
            <a:r>
              <a:rPr lang="zh-CN" altLang="en-US" sz="2800" b="1">
                <a:solidFill>
                  <a:schemeClr val="accent1"/>
                </a:solidFill>
                <a:latin typeface="微软雅黑" charset="-122"/>
                <a:ea typeface="微软雅黑" charset="-122"/>
                <a:sym typeface="黑体" charset="-122"/>
              </a:rPr>
              <a:t>课堂小结</a:t>
            </a:r>
          </a:p>
          <a:p>
            <a:pPr marL="365125" lvl="0" indent="-255587" algn="just" fontAlgn="base">
              <a:lnSpc>
                <a:spcPct val="150000"/>
              </a:lnSpc>
              <a:spcBef>
                <a:spcPct val="0"/>
              </a:spcBef>
              <a:buClr>
                <a:schemeClr val="accent1"/>
              </a:buClr>
              <a:buSzPct val="68000"/>
              <a:buFont typeface="Wingdings 3" pitchFamily="18" charset="2"/>
              <a:buNone/>
            </a:pPr>
            <a:r>
              <a:rPr lang="zh-CN" altLang="en-US" sz="2800" b="1">
                <a:solidFill>
                  <a:schemeClr val="accent1"/>
                </a:solidFill>
                <a:latin typeface="微软雅黑" charset="-122"/>
                <a:ea typeface="微软雅黑" charset="-122"/>
                <a:sym typeface="黑体" charset="-122"/>
              </a:rPr>
              <a:t>创新创业思维训练</a:t>
            </a:r>
          </a:p>
          <a:p>
            <a:pPr marL="365125" lvl="0" indent="-255587" fontAlgn="base"/>
            <a:endParaRPr lang="zh-CN" altLang="en-US" sz="2800" b="1"/>
          </a:p>
        </p:txBody>
      </p:sp>
    </p:spTree>
    <p:custDataLst>
      <p:tags r:id="rId1"/>
    </p:custData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64" name="标题 1048663"/>
          <p:cNvSpPr>
            <a:spLocks noGrp="1"/>
          </p:cNvSpPr>
          <p:nvPr>
            <p:ph type="title"/>
          </p:nvPr>
        </p:nvSpPr>
        <p:spPr>
          <a:xfrm>
            <a:off x="628650" y="365125"/>
            <a:ext cx="7886700" cy="1325562"/>
          </a:xfrm>
          <a:prstGeom prst="rect">
            <a:avLst/>
          </a:prstGeom>
          <a:noFill/>
          <a:ln>
            <a:noFill/>
          </a:ln>
        </p:spPr>
        <p:txBody>
          <a:bodyPr vert="horz" lIns="91440" tIns="45720" rIns="91440" bIns="45720" anchor="ctr"/>
          <a:lstStyle>
            <a:lvl1pPr marL="0" indent="0" algn="l" eaLnBrk="1" fontAlgn="base" latinLnBrk="1" hangingPunct="1">
              <a:lnSpc>
                <a:spcPct val="90000"/>
              </a:lnSpc>
              <a:spcBef>
                <a:spcPct val="0"/>
              </a:spcBef>
              <a:spcAft>
                <a:spcPct val="0"/>
              </a:spcAft>
              <a:buFontTx/>
              <a:buNone/>
              <a:defRPr sz="3600">
                <a:solidFill>
                  <a:schemeClr val="dk1"/>
                </a:solidFill>
                <a:latin typeface="Arial" pitchFamily="34" charset="0"/>
                <a:ea typeface="黑体" charset="-122"/>
              </a:defRPr>
            </a:lvl1pPr>
          </a:lstStyle>
          <a:p>
            <a:pPr lvl="0" indent="-342900">
              <a:lnSpc>
                <a:spcPct val="150000"/>
              </a:lnSpc>
            </a:pPr>
            <a:r>
              <a:rPr lang="zh-CN" altLang="en-US" b="1">
                <a:solidFill>
                  <a:schemeClr val="accent1"/>
                </a:solidFill>
                <a:latin typeface="微软雅黑" charset="-122"/>
                <a:ea typeface="微软雅黑" charset="-122"/>
              </a:rPr>
              <a:t>课堂小结</a:t>
            </a:r>
          </a:p>
        </p:txBody>
      </p:sp>
      <p:sp>
        <p:nvSpPr>
          <p:cNvPr id="1048665" name="内容占位符 1048664"/>
          <p:cNvSpPr>
            <a:spLocks noGrp="1"/>
          </p:cNvSpPr>
          <p:nvPr>
            <p:ph idx="1"/>
          </p:nvPr>
        </p:nvSpPr>
        <p:spPr>
          <a:xfrm>
            <a:off x="628650" y="1825625"/>
            <a:ext cx="7886700" cy="4351337"/>
          </a:xfrm>
          <a:prstGeom prst="rect">
            <a:avLst/>
          </a:prstGeom>
          <a:noFill/>
          <a:ln>
            <a:noFill/>
          </a:ln>
        </p:spPr>
        <p:txBody>
          <a:bodyPr vert="horz" lIns="91440" tIns="45720" rIns="91440" bIns="45720" anchor="t"/>
          <a:lstStyle>
            <a:lvl1pPr marL="171450" indent="-171450" algn="l" eaLnBrk="1" fontAlgn="base" latinLnBrk="1" hangingPunct="1">
              <a:lnSpc>
                <a:spcPct val="90000"/>
              </a:lnSpc>
              <a:spcBef>
                <a:spcPts val="750"/>
              </a:spcBef>
              <a:spcAft>
                <a:spcPct val="0"/>
              </a:spcAft>
              <a:buSzPct val="100000"/>
              <a:buFont typeface="Arial" pitchFamily="34" charset="0"/>
              <a:buChar char="•"/>
              <a:defRPr sz="2400">
                <a:solidFill>
                  <a:schemeClr val="dk1"/>
                </a:solidFill>
                <a:latin typeface="Arial" pitchFamily="34" charset="0"/>
                <a:ea typeface="黑体" charset="-122"/>
              </a:defRPr>
            </a:lvl1pPr>
            <a:lvl2pPr marL="514350" indent="-171450" algn="l" eaLnBrk="1" fontAlgn="base" latinLnBrk="1" hangingPunct="1">
              <a:lnSpc>
                <a:spcPct val="90000"/>
              </a:lnSpc>
              <a:spcBef>
                <a:spcPts val="375"/>
              </a:spcBef>
              <a:spcAft>
                <a:spcPct val="0"/>
              </a:spcAft>
              <a:buSzPct val="100000"/>
              <a:buFont typeface="Arial" pitchFamily="34" charset="0"/>
              <a:buChar char="•"/>
              <a:defRPr sz="2000">
                <a:solidFill>
                  <a:schemeClr val="dk1"/>
                </a:solidFill>
                <a:latin typeface="Arial" pitchFamily="34" charset="0"/>
                <a:ea typeface="黑体" charset="-122"/>
              </a:defRPr>
            </a:lvl2pPr>
            <a:lvl3pPr marL="857250" indent="-171450" algn="l" eaLnBrk="1" fontAlgn="base" latinLnBrk="1" hangingPunct="1">
              <a:lnSpc>
                <a:spcPct val="90000"/>
              </a:lnSpc>
              <a:spcBef>
                <a:spcPts val="375"/>
              </a:spcBef>
              <a:spcAft>
                <a:spcPct val="0"/>
              </a:spcAft>
              <a:buSzPct val="100000"/>
              <a:buFont typeface="Arial" pitchFamily="34" charset="0"/>
              <a:buChar char="•"/>
              <a:defRPr sz="1800">
                <a:solidFill>
                  <a:schemeClr val="dk1"/>
                </a:solidFill>
                <a:latin typeface="Arial" pitchFamily="34" charset="0"/>
                <a:ea typeface="黑体" charset="-122"/>
              </a:defRPr>
            </a:lvl3pPr>
            <a:lvl4pPr marL="1200150" indent="-171450" algn="l" eaLnBrk="1" fontAlgn="base" latinLnBrk="1" hangingPunct="1">
              <a:lnSpc>
                <a:spcPct val="90000"/>
              </a:lnSpc>
              <a:spcBef>
                <a:spcPts val="375"/>
              </a:spcBef>
              <a:spcAft>
                <a:spcPct val="0"/>
              </a:spcAft>
              <a:buSzPct val="100000"/>
              <a:buFont typeface="Arial" pitchFamily="34" charset="0"/>
              <a:buChar char="•"/>
              <a:defRPr sz="1800">
                <a:solidFill>
                  <a:schemeClr val="dk1"/>
                </a:solidFill>
                <a:latin typeface="Arial" pitchFamily="34" charset="0"/>
                <a:ea typeface="黑体" charset="-122"/>
              </a:defRPr>
            </a:lvl4pPr>
            <a:lvl5pPr marL="1543050" indent="-171450" algn="l" eaLnBrk="1" fontAlgn="base" latinLnBrk="1" hangingPunct="1">
              <a:lnSpc>
                <a:spcPct val="90000"/>
              </a:lnSpc>
              <a:spcBef>
                <a:spcPts val="375"/>
              </a:spcBef>
              <a:spcAft>
                <a:spcPct val="0"/>
              </a:spcAft>
              <a:buSzPct val="100000"/>
              <a:buFont typeface="Arial" pitchFamily="34" charset="0"/>
              <a:buChar char="•"/>
              <a:defRPr sz="1800">
                <a:solidFill>
                  <a:schemeClr val="dk1"/>
                </a:solidFill>
                <a:latin typeface="Arial" pitchFamily="34" charset="0"/>
                <a:ea typeface="黑体" charset="-122"/>
              </a:defRPr>
            </a:lvl5pPr>
          </a:lstStyle>
          <a:p>
            <a:pPr lvl="0" indent="-171450" fontAlgn="base">
              <a:lnSpc>
                <a:spcPct val="150000"/>
              </a:lnSpc>
              <a:spcBef>
                <a:spcPct val="0"/>
              </a:spcBef>
              <a:buFontTx/>
              <a:buNone/>
            </a:pPr>
            <a:r>
              <a:rPr lang="zh-CN" altLang="en-US" sz="1700" b="1">
                <a:solidFill>
                  <a:schemeClr val="accent1"/>
                </a:solidFill>
                <a:latin typeface="微软雅黑" charset="-122"/>
                <a:ea typeface="微软雅黑" charset="-122"/>
                <a:sym typeface="黑体" charset="-122"/>
              </a:rPr>
              <a:t>第一节 公司的终止</a:t>
            </a:r>
          </a:p>
          <a:p>
            <a:pPr lvl="0" indent="-171450" fontAlgn="base">
              <a:lnSpc>
                <a:spcPct val="150000"/>
              </a:lnSpc>
              <a:spcBef>
                <a:spcPct val="0"/>
              </a:spcBef>
              <a:buClr>
                <a:srgbClr val="AFABAB"/>
              </a:buClr>
              <a:buSzPct val="85000"/>
              <a:buFont typeface="Wingdings" charset="0"/>
              <a:buNone/>
            </a:pPr>
            <a:r>
              <a:rPr lang="zh-CN" altLang="en-US" sz="1700">
                <a:latin typeface="微软雅黑" charset="-122"/>
                <a:ea typeface="微软雅黑" charset="-122"/>
                <a:sym typeface="黑体" charset="-122"/>
              </a:rPr>
              <a:t>概念</a:t>
            </a:r>
          </a:p>
          <a:p>
            <a:pPr lvl="0" indent="-171450" fontAlgn="base">
              <a:lnSpc>
                <a:spcPct val="150000"/>
              </a:lnSpc>
              <a:spcBef>
                <a:spcPct val="0"/>
              </a:spcBef>
              <a:buClr>
                <a:srgbClr val="AFABAB"/>
              </a:buClr>
              <a:buSzPct val="85000"/>
              <a:buFont typeface="Wingdings" charset="0"/>
              <a:buNone/>
            </a:pPr>
            <a:r>
              <a:rPr lang="zh-CN" altLang="en-US" sz="1700">
                <a:latin typeface="微软雅黑" charset="-122"/>
                <a:ea typeface="微软雅黑" charset="-122"/>
                <a:sym typeface="黑体" charset="-122"/>
              </a:rPr>
              <a:t>特征</a:t>
            </a:r>
          </a:p>
          <a:p>
            <a:pPr lvl="0" indent="-171450" fontAlgn="base">
              <a:lnSpc>
                <a:spcPct val="150000"/>
              </a:lnSpc>
              <a:spcBef>
                <a:spcPct val="0"/>
              </a:spcBef>
              <a:buClr>
                <a:srgbClr val="AFABAB"/>
              </a:buClr>
              <a:buSzPct val="85000"/>
              <a:buFont typeface="Wingdings" charset="0"/>
              <a:buNone/>
            </a:pPr>
            <a:r>
              <a:rPr lang="zh-CN" altLang="en-US" sz="1700">
                <a:latin typeface="微软雅黑" charset="-122"/>
                <a:ea typeface="微软雅黑" charset="-122"/>
                <a:sym typeface="黑体" charset="-122"/>
              </a:rPr>
              <a:t>原因</a:t>
            </a:r>
          </a:p>
          <a:p>
            <a:pPr lvl="0" indent="-171450" fontAlgn="base">
              <a:lnSpc>
                <a:spcPct val="150000"/>
              </a:lnSpc>
              <a:spcBef>
                <a:spcPct val="0"/>
              </a:spcBef>
              <a:buClr>
                <a:srgbClr val="AFABAB"/>
              </a:buClr>
              <a:buSzPct val="85000"/>
              <a:buFont typeface="Wingdings" charset="0"/>
              <a:buNone/>
            </a:pPr>
            <a:r>
              <a:rPr lang="zh-CN" altLang="en-US" sz="1700">
                <a:latin typeface="微软雅黑" charset="-122"/>
                <a:ea typeface="微软雅黑" charset="-122"/>
                <a:sym typeface="黑体" charset="-122"/>
              </a:rPr>
              <a:t>公司的解散</a:t>
            </a:r>
          </a:p>
          <a:p>
            <a:pPr lvl="0" indent="-171450" fontAlgn="base">
              <a:lnSpc>
                <a:spcPct val="150000"/>
              </a:lnSpc>
              <a:spcBef>
                <a:spcPct val="0"/>
              </a:spcBef>
              <a:buFontTx/>
              <a:buNone/>
            </a:pPr>
            <a:r>
              <a:rPr lang="zh-CN" altLang="en-US" sz="1700" b="1">
                <a:solidFill>
                  <a:schemeClr val="accent1"/>
                </a:solidFill>
                <a:latin typeface="微软雅黑" charset="-122"/>
                <a:ea typeface="微软雅黑" charset="-122"/>
              </a:rPr>
              <a:t>第二节 公司的清算</a:t>
            </a:r>
          </a:p>
          <a:p>
            <a:pPr lvl="0" indent="-171450" fontAlgn="base">
              <a:lnSpc>
                <a:spcPct val="150000"/>
              </a:lnSpc>
              <a:spcBef>
                <a:spcPct val="0"/>
              </a:spcBef>
              <a:buClr>
                <a:srgbClr val="AFABAB"/>
              </a:buClr>
              <a:buSzPct val="80000"/>
              <a:buFont typeface="Wingdings" charset="0"/>
              <a:buNone/>
            </a:pPr>
            <a:r>
              <a:rPr lang="zh-CN" altLang="en-US" sz="1700">
                <a:latin typeface="微软雅黑" charset="-122"/>
                <a:ea typeface="微软雅黑" charset="-122"/>
                <a:sym typeface="黑体" charset="-122"/>
              </a:rPr>
              <a:t>概念</a:t>
            </a:r>
          </a:p>
          <a:p>
            <a:pPr lvl="0" indent="-171450" fontAlgn="base">
              <a:lnSpc>
                <a:spcPct val="150000"/>
              </a:lnSpc>
              <a:spcBef>
                <a:spcPct val="0"/>
              </a:spcBef>
              <a:buClr>
                <a:srgbClr val="AFABAB"/>
              </a:buClr>
              <a:buSzPct val="80000"/>
              <a:buFont typeface="Wingdings" charset="0"/>
              <a:buNone/>
            </a:pPr>
            <a:r>
              <a:rPr lang="zh-CN" altLang="en-US" sz="1700">
                <a:latin typeface="微软雅黑" charset="-122"/>
                <a:ea typeface="微软雅黑" charset="-122"/>
                <a:sym typeface="黑体" charset="-122"/>
              </a:rPr>
              <a:t>意义</a:t>
            </a:r>
          </a:p>
          <a:p>
            <a:pPr lvl="0" indent="-171450" fontAlgn="base">
              <a:lnSpc>
                <a:spcPct val="150000"/>
              </a:lnSpc>
              <a:spcBef>
                <a:spcPct val="0"/>
              </a:spcBef>
              <a:buClr>
                <a:srgbClr val="AFABAB"/>
              </a:buClr>
              <a:buSzPct val="80000"/>
              <a:buFont typeface="Wingdings" charset="0"/>
              <a:buNone/>
            </a:pPr>
            <a:r>
              <a:rPr lang="zh-CN" altLang="en-US" sz="1700">
                <a:latin typeface="微软雅黑" charset="-122"/>
                <a:ea typeface="微软雅黑" charset="-122"/>
                <a:sym typeface="黑体" charset="-122"/>
              </a:rPr>
              <a:t>分类</a:t>
            </a:r>
          </a:p>
          <a:p>
            <a:pPr lvl="0" indent="-171450" fontAlgn="base">
              <a:lnSpc>
                <a:spcPct val="150000"/>
              </a:lnSpc>
              <a:spcBef>
                <a:spcPct val="0"/>
              </a:spcBef>
              <a:buClr>
                <a:srgbClr val="AFABAB"/>
              </a:buClr>
              <a:buSzPct val="80000"/>
              <a:buFont typeface="Wingdings" charset="0"/>
              <a:buNone/>
            </a:pPr>
            <a:r>
              <a:rPr lang="zh-CN" altLang="en-US" sz="1700">
                <a:latin typeface="微软雅黑" charset="-122"/>
                <a:ea typeface="微软雅黑" charset="-122"/>
                <a:sym typeface="黑体" charset="-122"/>
              </a:rPr>
              <a:t>清算组的构成</a:t>
            </a:r>
          </a:p>
          <a:p>
            <a:pPr lvl="0" indent="-171450" fontAlgn="base">
              <a:lnSpc>
                <a:spcPct val="150000"/>
              </a:lnSpc>
              <a:spcBef>
                <a:spcPct val="0"/>
              </a:spcBef>
              <a:buFontTx/>
              <a:buNone/>
            </a:pPr>
            <a:endParaRPr lang="zh-CN" altLang="en-US" sz="1700">
              <a:latin typeface="微软雅黑" charset="-122"/>
              <a:ea typeface="微软雅黑" charset="-122"/>
            </a:endParaRPr>
          </a:p>
          <a:p>
            <a:pPr lvl="0" indent="-171450" fontAlgn="base">
              <a:lnSpc>
                <a:spcPct val="150000"/>
              </a:lnSpc>
              <a:spcBef>
                <a:spcPct val="0"/>
              </a:spcBef>
              <a:buFontTx/>
              <a:buNone/>
            </a:pPr>
            <a:endParaRPr lang="zh-CN" altLang="en-US" sz="1700">
              <a:latin typeface="微软雅黑" charset="-122"/>
              <a:ea typeface="微软雅黑" charset="-122"/>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60" name="标题 1048659"/>
          <p:cNvSpPr>
            <a:spLocks noGrp="1"/>
          </p:cNvSpPr>
          <p:nvPr>
            <p:ph type="title" idx="4294967295"/>
          </p:nvPr>
        </p:nvSpPr>
        <p:spPr>
          <a:xfrm>
            <a:off x="628650" y="365125"/>
            <a:ext cx="7886700" cy="1325562"/>
          </a:xfrm>
          <a:prstGeom prst="rect">
            <a:avLst/>
          </a:prstGeom>
          <a:noFill/>
          <a:ln>
            <a:noFill/>
          </a:ln>
        </p:spPr>
        <p:txBody>
          <a:bodyPr vert="horz" lIns="91440" tIns="45720" rIns="91440" bIns="45720" anchor="ctr"/>
          <a:lstStyle>
            <a:lvl1pPr marL="0" indent="0" algn="l" eaLnBrk="1" fontAlgn="base" latinLnBrk="1" hangingPunct="1">
              <a:lnSpc>
                <a:spcPct val="90000"/>
              </a:lnSpc>
              <a:spcBef>
                <a:spcPct val="0"/>
              </a:spcBef>
              <a:spcAft>
                <a:spcPct val="0"/>
              </a:spcAft>
              <a:buFontTx/>
              <a:buNone/>
              <a:defRPr sz="3600">
                <a:solidFill>
                  <a:schemeClr val="dk1"/>
                </a:solidFill>
                <a:latin typeface="Arial" pitchFamily="34" charset="0"/>
                <a:ea typeface="黑体" charset="-122"/>
              </a:defRPr>
            </a:lvl1pPr>
          </a:lstStyle>
          <a:p>
            <a:pPr lvl="0" indent="-342900">
              <a:lnSpc>
                <a:spcPct val="150000"/>
              </a:lnSpc>
            </a:pPr>
            <a:r>
              <a:rPr lang="zh-CN" altLang="en-US" b="1" dirty="0" smtClean="0">
                <a:solidFill>
                  <a:schemeClr val="accent1"/>
                </a:solidFill>
                <a:latin typeface="微软雅黑" charset="-122"/>
                <a:ea typeface="微软雅黑" charset="-122"/>
                <a:sym typeface="黑体" charset="-122"/>
              </a:rPr>
              <a:t>第三节 </a:t>
            </a:r>
            <a:r>
              <a:rPr lang="zh-CN" altLang="en-US" b="1" dirty="0">
                <a:solidFill>
                  <a:schemeClr val="accent1"/>
                </a:solidFill>
                <a:latin typeface="微软雅黑" charset="-122"/>
                <a:ea typeface="微软雅黑" charset="-122"/>
                <a:sym typeface="黑体" charset="-122"/>
              </a:rPr>
              <a:t>公司</a:t>
            </a:r>
            <a:r>
              <a:rPr lang="zh-CN" altLang="en-US" b="1" dirty="0" smtClean="0">
                <a:solidFill>
                  <a:schemeClr val="accent1"/>
                </a:solidFill>
                <a:latin typeface="微软雅黑" charset="-122"/>
                <a:ea typeface="微软雅黑" charset="-122"/>
                <a:sym typeface="黑体" charset="-122"/>
              </a:rPr>
              <a:t>的</a:t>
            </a:r>
            <a:r>
              <a:rPr lang="zh-CN" altLang="en-US" b="1" dirty="0">
                <a:solidFill>
                  <a:schemeClr val="accent1"/>
                </a:solidFill>
                <a:latin typeface="微软雅黑" charset="-122"/>
                <a:ea typeface="微软雅黑" charset="-122"/>
                <a:sym typeface="黑体" charset="-122"/>
              </a:rPr>
              <a:t>重整</a:t>
            </a:r>
          </a:p>
        </p:txBody>
      </p:sp>
      <p:sp>
        <p:nvSpPr>
          <p:cNvPr id="1048661" name="内容占位符 1048660"/>
          <p:cNvSpPr>
            <a:spLocks noGrp="1"/>
          </p:cNvSpPr>
          <p:nvPr>
            <p:ph idx="4294967295"/>
          </p:nvPr>
        </p:nvSpPr>
        <p:spPr>
          <a:xfrm>
            <a:off x="628650" y="1825625"/>
            <a:ext cx="7886700" cy="4351337"/>
          </a:xfrm>
          <a:prstGeom prst="rect">
            <a:avLst/>
          </a:prstGeom>
          <a:noFill/>
          <a:ln>
            <a:noFill/>
          </a:ln>
        </p:spPr>
        <p:txBody>
          <a:bodyPr vert="horz" lIns="91440" tIns="45720" rIns="91440" bIns="45720" anchor="t"/>
          <a:lstStyle>
            <a:lvl1pPr marL="171450" indent="-171450" algn="l" eaLnBrk="1" fontAlgn="base" latinLnBrk="1" hangingPunct="1">
              <a:lnSpc>
                <a:spcPct val="90000"/>
              </a:lnSpc>
              <a:spcBef>
                <a:spcPts val="750"/>
              </a:spcBef>
              <a:spcAft>
                <a:spcPct val="0"/>
              </a:spcAft>
              <a:buSzPct val="100000"/>
              <a:buFont typeface="Arial" pitchFamily="34" charset="0"/>
              <a:buChar char="•"/>
              <a:defRPr sz="2400">
                <a:solidFill>
                  <a:schemeClr val="dk1"/>
                </a:solidFill>
                <a:latin typeface="Arial" pitchFamily="34" charset="0"/>
                <a:ea typeface="黑体" charset="-122"/>
              </a:defRPr>
            </a:lvl1pPr>
            <a:lvl2pPr marL="514350" indent="-171450" algn="l" eaLnBrk="1" fontAlgn="base" latinLnBrk="1" hangingPunct="1">
              <a:lnSpc>
                <a:spcPct val="90000"/>
              </a:lnSpc>
              <a:spcBef>
                <a:spcPts val="375"/>
              </a:spcBef>
              <a:spcAft>
                <a:spcPct val="0"/>
              </a:spcAft>
              <a:buSzPct val="100000"/>
              <a:buFont typeface="Arial" pitchFamily="34" charset="0"/>
              <a:buChar char="•"/>
              <a:defRPr sz="2000">
                <a:solidFill>
                  <a:schemeClr val="dk1"/>
                </a:solidFill>
                <a:latin typeface="Arial" pitchFamily="34" charset="0"/>
                <a:ea typeface="黑体" charset="-122"/>
              </a:defRPr>
            </a:lvl2pPr>
            <a:lvl3pPr marL="857250" indent="-171450" algn="l" eaLnBrk="1" fontAlgn="base" latinLnBrk="1" hangingPunct="1">
              <a:lnSpc>
                <a:spcPct val="90000"/>
              </a:lnSpc>
              <a:spcBef>
                <a:spcPts val="375"/>
              </a:spcBef>
              <a:spcAft>
                <a:spcPct val="0"/>
              </a:spcAft>
              <a:buSzPct val="100000"/>
              <a:buFont typeface="Arial" pitchFamily="34" charset="0"/>
              <a:buChar char="•"/>
              <a:defRPr sz="1800">
                <a:solidFill>
                  <a:schemeClr val="dk1"/>
                </a:solidFill>
                <a:latin typeface="Arial" pitchFamily="34" charset="0"/>
                <a:ea typeface="黑体" charset="-122"/>
              </a:defRPr>
            </a:lvl3pPr>
            <a:lvl4pPr marL="1200150" indent="-171450" algn="l" eaLnBrk="1" fontAlgn="base" latinLnBrk="1" hangingPunct="1">
              <a:lnSpc>
                <a:spcPct val="90000"/>
              </a:lnSpc>
              <a:spcBef>
                <a:spcPts val="375"/>
              </a:spcBef>
              <a:spcAft>
                <a:spcPct val="0"/>
              </a:spcAft>
              <a:buSzPct val="100000"/>
              <a:buFont typeface="Arial" pitchFamily="34" charset="0"/>
              <a:buChar char="•"/>
              <a:defRPr sz="1800">
                <a:solidFill>
                  <a:schemeClr val="dk1"/>
                </a:solidFill>
                <a:latin typeface="Arial" pitchFamily="34" charset="0"/>
                <a:ea typeface="黑体" charset="-122"/>
              </a:defRPr>
            </a:lvl4pPr>
            <a:lvl5pPr marL="1543050" indent="-171450" algn="l" eaLnBrk="1" fontAlgn="base" latinLnBrk="1" hangingPunct="1">
              <a:lnSpc>
                <a:spcPct val="90000"/>
              </a:lnSpc>
              <a:spcBef>
                <a:spcPts val="375"/>
              </a:spcBef>
              <a:spcAft>
                <a:spcPct val="0"/>
              </a:spcAft>
              <a:buSzPct val="100000"/>
              <a:buFont typeface="Arial" pitchFamily="34" charset="0"/>
              <a:buChar char="•"/>
              <a:defRPr sz="1800">
                <a:solidFill>
                  <a:schemeClr val="dk1"/>
                </a:solidFill>
                <a:latin typeface="Arial" pitchFamily="34" charset="0"/>
                <a:ea typeface="黑体" charset="-122"/>
              </a:defRPr>
            </a:lvl5pPr>
          </a:lstStyle>
          <a:p>
            <a:pPr lvl="0" indent="-171450">
              <a:lnSpc>
                <a:spcPct val="150000"/>
              </a:lnSpc>
              <a:spcBef>
                <a:spcPct val="0"/>
              </a:spcBef>
              <a:buFontTx/>
              <a:buNone/>
            </a:pPr>
            <a:r>
              <a:rPr lang="zh-CN" altLang="en-US" b="1" dirty="0">
                <a:solidFill>
                  <a:schemeClr val="accent1"/>
                </a:solidFill>
                <a:latin typeface="微软雅黑" charset="-122"/>
                <a:ea typeface="微软雅黑" charset="-122"/>
              </a:rPr>
              <a:t>一</a:t>
            </a:r>
            <a:r>
              <a:rPr lang="zh-CN" altLang="en-US" b="1" dirty="0" smtClean="0">
                <a:solidFill>
                  <a:schemeClr val="accent1"/>
                </a:solidFill>
                <a:latin typeface="微软雅黑" charset="-122"/>
                <a:ea typeface="微软雅黑" charset="-122"/>
              </a:rPr>
              <a:t>、概念</a:t>
            </a:r>
            <a:endParaRPr lang="en-US" altLang="zh-CN" b="1" dirty="0" smtClean="0">
              <a:solidFill>
                <a:schemeClr val="accent1"/>
              </a:solidFill>
              <a:latin typeface="微软雅黑" charset="-122"/>
              <a:ea typeface="微软雅黑" charset="-122"/>
            </a:endParaRPr>
          </a:p>
          <a:p>
            <a:pPr lvl="0" indent="-171450">
              <a:lnSpc>
                <a:spcPct val="150000"/>
              </a:lnSpc>
              <a:spcBef>
                <a:spcPct val="0"/>
              </a:spcBef>
              <a:buFontTx/>
              <a:buNone/>
            </a:pPr>
            <a:r>
              <a:rPr lang="zh-CN" altLang="en-US" b="1" dirty="0" smtClean="0">
                <a:solidFill>
                  <a:schemeClr val="accent1"/>
                </a:solidFill>
                <a:latin typeface="微软雅黑" charset="-122"/>
                <a:ea typeface="微软雅黑" charset="-122"/>
              </a:rPr>
              <a:t>二、特征</a:t>
            </a:r>
            <a:endParaRPr lang="zh-CN" altLang="en-US" b="1" dirty="0">
              <a:solidFill>
                <a:schemeClr val="accent1"/>
              </a:solidFill>
              <a:latin typeface="微软雅黑" charset="-122"/>
              <a:ea typeface="微软雅黑" charset="-122"/>
            </a:endParaRPr>
          </a:p>
          <a:p>
            <a:pPr marL="0" lvl="0" indent="0">
              <a:lnSpc>
                <a:spcPct val="150000"/>
              </a:lnSpc>
              <a:spcBef>
                <a:spcPct val="0"/>
              </a:spcBef>
              <a:buNone/>
            </a:pPr>
            <a:endParaRPr lang="zh-CN" altLang="en-US" b="1" dirty="0">
              <a:solidFill>
                <a:srgbClr val="AFABAB"/>
              </a:solidFill>
              <a:latin typeface="微软雅黑" charset="-122"/>
              <a:ea typeface="微软雅黑" charset="-122"/>
            </a:endParaRPr>
          </a:p>
          <a:p>
            <a:pPr lvl="0" indent="-171450">
              <a:lnSpc>
                <a:spcPct val="150000"/>
              </a:lnSpc>
              <a:spcBef>
                <a:spcPct val="0"/>
              </a:spcBef>
            </a:pPr>
            <a:endParaRPr lang="zh-CN" altLang="en-US" b="1" dirty="0">
              <a:latin typeface="微软雅黑" charset="-122"/>
              <a:ea typeface="微软雅黑" charset="-122"/>
            </a:endParaRPr>
          </a:p>
        </p:txBody>
      </p:sp>
    </p:spTree>
    <p:custDataLst>
      <p:tags r:id="rId1"/>
    </p:custDataLst>
    <p:extLst>
      <p:ext uri="{BB962C8B-B14F-4D97-AF65-F5344CB8AC3E}">
        <p14:creationId xmlns:p14="http://schemas.microsoft.com/office/powerpoint/2010/main" val="3325034393"/>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60" name="标题 1048659"/>
          <p:cNvSpPr>
            <a:spLocks noGrp="1"/>
          </p:cNvSpPr>
          <p:nvPr>
            <p:ph type="title" idx="4294967295"/>
          </p:nvPr>
        </p:nvSpPr>
        <p:spPr>
          <a:xfrm>
            <a:off x="628650" y="365125"/>
            <a:ext cx="7886700" cy="1325562"/>
          </a:xfrm>
          <a:prstGeom prst="rect">
            <a:avLst/>
          </a:prstGeom>
          <a:noFill/>
          <a:ln>
            <a:noFill/>
          </a:ln>
        </p:spPr>
        <p:txBody>
          <a:bodyPr vert="horz" lIns="91440" tIns="45720" rIns="91440" bIns="45720" anchor="ctr"/>
          <a:lstStyle>
            <a:lvl1pPr marL="0" indent="0" algn="l" eaLnBrk="1" fontAlgn="base" latinLnBrk="1" hangingPunct="1">
              <a:lnSpc>
                <a:spcPct val="90000"/>
              </a:lnSpc>
              <a:spcBef>
                <a:spcPct val="0"/>
              </a:spcBef>
              <a:spcAft>
                <a:spcPct val="0"/>
              </a:spcAft>
              <a:buFontTx/>
              <a:buNone/>
              <a:defRPr sz="3600">
                <a:solidFill>
                  <a:schemeClr val="dk1"/>
                </a:solidFill>
                <a:latin typeface="Arial" pitchFamily="34" charset="0"/>
                <a:ea typeface="黑体" charset="-122"/>
              </a:defRPr>
            </a:lvl1pPr>
          </a:lstStyle>
          <a:p>
            <a:pPr lvl="0" indent="-342900">
              <a:lnSpc>
                <a:spcPct val="150000"/>
              </a:lnSpc>
            </a:pPr>
            <a:r>
              <a:rPr lang="zh-CN" altLang="en-US" b="1" dirty="0" smtClean="0">
                <a:solidFill>
                  <a:schemeClr val="accent1"/>
                </a:solidFill>
                <a:latin typeface="微软雅黑" charset="-122"/>
                <a:ea typeface="微软雅黑" charset="-122"/>
                <a:sym typeface="黑体" charset="-122"/>
              </a:rPr>
              <a:t>第三节 </a:t>
            </a:r>
            <a:r>
              <a:rPr lang="zh-CN" altLang="en-US" b="1" dirty="0">
                <a:solidFill>
                  <a:schemeClr val="accent1"/>
                </a:solidFill>
                <a:latin typeface="微软雅黑" charset="-122"/>
                <a:ea typeface="微软雅黑" charset="-122"/>
                <a:sym typeface="黑体" charset="-122"/>
              </a:rPr>
              <a:t>公司</a:t>
            </a:r>
            <a:r>
              <a:rPr lang="zh-CN" altLang="en-US" b="1" dirty="0" smtClean="0">
                <a:solidFill>
                  <a:schemeClr val="accent1"/>
                </a:solidFill>
                <a:latin typeface="微软雅黑" charset="-122"/>
                <a:ea typeface="微软雅黑" charset="-122"/>
                <a:sym typeface="黑体" charset="-122"/>
              </a:rPr>
              <a:t>的</a:t>
            </a:r>
            <a:r>
              <a:rPr lang="zh-CN" altLang="en-US" b="1" dirty="0">
                <a:solidFill>
                  <a:schemeClr val="accent1"/>
                </a:solidFill>
                <a:latin typeface="微软雅黑" charset="-122"/>
                <a:ea typeface="微软雅黑" charset="-122"/>
                <a:sym typeface="黑体" charset="-122"/>
              </a:rPr>
              <a:t>重整</a:t>
            </a:r>
          </a:p>
        </p:txBody>
      </p:sp>
      <p:sp>
        <p:nvSpPr>
          <p:cNvPr id="1048661" name="内容占位符 1048660"/>
          <p:cNvSpPr>
            <a:spLocks noGrp="1"/>
          </p:cNvSpPr>
          <p:nvPr>
            <p:ph idx="4294967295"/>
          </p:nvPr>
        </p:nvSpPr>
        <p:spPr>
          <a:xfrm>
            <a:off x="628650" y="1825625"/>
            <a:ext cx="7886700" cy="4351337"/>
          </a:xfrm>
          <a:prstGeom prst="rect">
            <a:avLst/>
          </a:prstGeom>
          <a:noFill/>
          <a:ln>
            <a:noFill/>
          </a:ln>
        </p:spPr>
        <p:txBody>
          <a:bodyPr vert="horz" lIns="91440" tIns="45720" rIns="91440" bIns="45720" anchor="t"/>
          <a:lstStyle>
            <a:lvl1pPr marL="171450" indent="-171450" algn="l" eaLnBrk="1" fontAlgn="base" latinLnBrk="1" hangingPunct="1">
              <a:lnSpc>
                <a:spcPct val="90000"/>
              </a:lnSpc>
              <a:spcBef>
                <a:spcPts val="750"/>
              </a:spcBef>
              <a:spcAft>
                <a:spcPct val="0"/>
              </a:spcAft>
              <a:buSzPct val="100000"/>
              <a:buFont typeface="Arial" pitchFamily="34" charset="0"/>
              <a:buChar char="•"/>
              <a:defRPr sz="2400">
                <a:solidFill>
                  <a:schemeClr val="dk1"/>
                </a:solidFill>
                <a:latin typeface="Arial" pitchFamily="34" charset="0"/>
                <a:ea typeface="黑体" charset="-122"/>
              </a:defRPr>
            </a:lvl1pPr>
            <a:lvl2pPr marL="514350" indent="-171450" algn="l" eaLnBrk="1" fontAlgn="base" latinLnBrk="1" hangingPunct="1">
              <a:lnSpc>
                <a:spcPct val="90000"/>
              </a:lnSpc>
              <a:spcBef>
                <a:spcPts val="375"/>
              </a:spcBef>
              <a:spcAft>
                <a:spcPct val="0"/>
              </a:spcAft>
              <a:buSzPct val="100000"/>
              <a:buFont typeface="Arial" pitchFamily="34" charset="0"/>
              <a:buChar char="•"/>
              <a:defRPr sz="2000">
                <a:solidFill>
                  <a:schemeClr val="dk1"/>
                </a:solidFill>
                <a:latin typeface="Arial" pitchFamily="34" charset="0"/>
                <a:ea typeface="黑体" charset="-122"/>
              </a:defRPr>
            </a:lvl2pPr>
            <a:lvl3pPr marL="857250" indent="-171450" algn="l" eaLnBrk="1" fontAlgn="base" latinLnBrk="1" hangingPunct="1">
              <a:lnSpc>
                <a:spcPct val="90000"/>
              </a:lnSpc>
              <a:spcBef>
                <a:spcPts val="375"/>
              </a:spcBef>
              <a:spcAft>
                <a:spcPct val="0"/>
              </a:spcAft>
              <a:buSzPct val="100000"/>
              <a:buFont typeface="Arial" pitchFamily="34" charset="0"/>
              <a:buChar char="•"/>
              <a:defRPr sz="1800">
                <a:solidFill>
                  <a:schemeClr val="dk1"/>
                </a:solidFill>
                <a:latin typeface="Arial" pitchFamily="34" charset="0"/>
                <a:ea typeface="黑体" charset="-122"/>
              </a:defRPr>
            </a:lvl3pPr>
            <a:lvl4pPr marL="1200150" indent="-171450" algn="l" eaLnBrk="1" fontAlgn="base" latinLnBrk="1" hangingPunct="1">
              <a:lnSpc>
                <a:spcPct val="90000"/>
              </a:lnSpc>
              <a:spcBef>
                <a:spcPts val="375"/>
              </a:spcBef>
              <a:spcAft>
                <a:spcPct val="0"/>
              </a:spcAft>
              <a:buSzPct val="100000"/>
              <a:buFont typeface="Arial" pitchFamily="34" charset="0"/>
              <a:buChar char="•"/>
              <a:defRPr sz="1800">
                <a:solidFill>
                  <a:schemeClr val="dk1"/>
                </a:solidFill>
                <a:latin typeface="Arial" pitchFamily="34" charset="0"/>
                <a:ea typeface="黑体" charset="-122"/>
              </a:defRPr>
            </a:lvl4pPr>
            <a:lvl5pPr marL="1543050" indent="-171450" algn="l" eaLnBrk="1" fontAlgn="base" latinLnBrk="1" hangingPunct="1">
              <a:lnSpc>
                <a:spcPct val="90000"/>
              </a:lnSpc>
              <a:spcBef>
                <a:spcPts val="375"/>
              </a:spcBef>
              <a:spcAft>
                <a:spcPct val="0"/>
              </a:spcAft>
              <a:buSzPct val="100000"/>
              <a:buFont typeface="Arial" pitchFamily="34" charset="0"/>
              <a:buChar char="•"/>
              <a:defRPr sz="1800">
                <a:solidFill>
                  <a:schemeClr val="dk1"/>
                </a:solidFill>
                <a:latin typeface="Arial" pitchFamily="34" charset="0"/>
                <a:ea typeface="黑体" charset="-122"/>
              </a:defRPr>
            </a:lvl5pPr>
          </a:lstStyle>
          <a:p>
            <a:pPr lvl="0" indent="-171450">
              <a:lnSpc>
                <a:spcPct val="150000"/>
              </a:lnSpc>
              <a:spcBef>
                <a:spcPct val="0"/>
              </a:spcBef>
              <a:buFontTx/>
              <a:buNone/>
            </a:pPr>
            <a:r>
              <a:rPr lang="zh-CN" altLang="en-US" b="1" dirty="0" smtClean="0">
                <a:solidFill>
                  <a:schemeClr val="accent1"/>
                </a:solidFill>
                <a:latin typeface="微软雅黑" charset="-122"/>
                <a:ea typeface="微软雅黑" charset="-122"/>
              </a:rPr>
              <a:t>三、重整程序的开始与进行</a:t>
            </a:r>
            <a:endParaRPr lang="en-US" altLang="zh-CN" b="1" dirty="0" smtClean="0">
              <a:solidFill>
                <a:schemeClr val="accent1"/>
              </a:solidFill>
              <a:latin typeface="微软雅黑" charset="-122"/>
              <a:ea typeface="微软雅黑" charset="-122"/>
            </a:endParaRPr>
          </a:p>
          <a:p>
            <a:pPr lvl="0" indent="-171450">
              <a:lnSpc>
                <a:spcPct val="150000"/>
              </a:lnSpc>
              <a:spcBef>
                <a:spcPct val="0"/>
              </a:spcBef>
              <a:buFontTx/>
              <a:buNone/>
            </a:pPr>
            <a:r>
              <a:rPr lang="zh-CN" altLang="en-US" b="1" dirty="0" smtClean="0">
                <a:solidFill>
                  <a:schemeClr val="accent1"/>
                </a:solidFill>
                <a:latin typeface="微软雅黑" charset="-122"/>
                <a:ea typeface="微软雅黑" charset="-122"/>
              </a:rPr>
              <a:t>（一）重整申请人</a:t>
            </a:r>
            <a:endParaRPr lang="en-US" altLang="zh-CN" b="1" dirty="0" smtClean="0">
              <a:solidFill>
                <a:schemeClr val="accent1"/>
              </a:solidFill>
              <a:latin typeface="微软雅黑" charset="-122"/>
              <a:ea typeface="微软雅黑" charset="-122"/>
            </a:endParaRPr>
          </a:p>
          <a:p>
            <a:pPr lvl="0" indent="-171450">
              <a:lnSpc>
                <a:spcPct val="150000"/>
              </a:lnSpc>
              <a:spcBef>
                <a:spcPct val="0"/>
              </a:spcBef>
              <a:buFontTx/>
              <a:buNone/>
            </a:pPr>
            <a:r>
              <a:rPr lang="en-US" altLang="zh-CN" b="1" dirty="0">
                <a:solidFill>
                  <a:schemeClr val="accent1"/>
                </a:solidFill>
                <a:latin typeface="微软雅黑" charset="-122"/>
                <a:ea typeface="微软雅黑" charset="-122"/>
              </a:rPr>
              <a:t> </a:t>
            </a:r>
            <a:r>
              <a:rPr lang="en-US" altLang="zh-CN" b="1" dirty="0" smtClean="0">
                <a:solidFill>
                  <a:schemeClr val="accent1"/>
                </a:solidFill>
                <a:latin typeface="微软雅黑" charset="-122"/>
                <a:ea typeface="微软雅黑" charset="-122"/>
              </a:rPr>
              <a:t> 1.</a:t>
            </a:r>
            <a:r>
              <a:rPr lang="zh-CN" altLang="en-US" b="1" dirty="0" smtClean="0">
                <a:solidFill>
                  <a:schemeClr val="accent1"/>
                </a:solidFill>
                <a:latin typeface="微软雅黑" charset="-122"/>
                <a:ea typeface="微软雅黑" charset="-122"/>
              </a:rPr>
              <a:t>债权人</a:t>
            </a:r>
            <a:endParaRPr lang="en-US" altLang="zh-CN" b="1" dirty="0" smtClean="0">
              <a:solidFill>
                <a:schemeClr val="accent1"/>
              </a:solidFill>
              <a:latin typeface="微软雅黑" charset="-122"/>
              <a:ea typeface="微软雅黑" charset="-122"/>
            </a:endParaRPr>
          </a:p>
          <a:p>
            <a:pPr lvl="0" indent="-171450">
              <a:lnSpc>
                <a:spcPct val="150000"/>
              </a:lnSpc>
              <a:spcBef>
                <a:spcPct val="0"/>
              </a:spcBef>
              <a:buFontTx/>
              <a:buNone/>
            </a:pPr>
            <a:r>
              <a:rPr lang="en-US" altLang="zh-CN" b="1" dirty="0">
                <a:solidFill>
                  <a:schemeClr val="accent1"/>
                </a:solidFill>
                <a:latin typeface="微软雅黑" charset="-122"/>
                <a:ea typeface="微软雅黑" charset="-122"/>
              </a:rPr>
              <a:t> </a:t>
            </a:r>
            <a:r>
              <a:rPr lang="en-US" altLang="zh-CN" b="1" dirty="0" smtClean="0">
                <a:solidFill>
                  <a:schemeClr val="accent1"/>
                </a:solidFill>
                <a:latin typeface="微软雅黑" charset="-122"/>
                <a:ea typeface="微软雅黑" charset="-122"/>
              </a:rPr>
              <a:t> 2. </a:t>
            </a:r>
            <a:r>
              <a:rPr lang="zh-CN" altLang="en-US" b="1" dirty="0" smtClean="0">
                <a:solidFill>
                  <a:schemeClr val="accent1"/>
                </a:solidFill>
                <a:latin typeface="微软雅黑" charset="-122"/>
                <a:ea typeface="微软雅黑" charset="-122"/>
              </a:rPr>
              <a:t>债务人</a:t>
            </a:r>
            <a:endParaRPr lang="en-US" altLang="zh-CN" b="1" dirty="0" smtClean="0">
              <a:solidFill>
                <a:schemeClr val="accent1"/>
              </a:solidFill>
              <a:latin typeface="微软雅黑" charset="-122"/>
              <a:ea typeface="微软雅黑" charset="-122"/>
            </a:endParaRPr>
          </a:p>
          <a:p>
            <a:pPr lvl="0" indent="-171450">
              <a:lnSpc>
                <a:spcPct val="150000"/>
              </a:lnSpc>
              <a:spcBef>
                <a:spcPct val="0"/>
              </a:spcBef>
              <a:buFontTx/>
              <a:buNone/>
            </a:pPr>
            <a:r>
              <a:rPr lang="en-US" altLang="zh-CN" b="1" dirty="0">
                <a:solidFill>
                  <a:schemeClr val="accent1"/>
                </a:solidFill>
                <a:latin typeface="微软雅黑" charset="-122"/>
                <a:ea typeface="微软雅黑" charset="-122"/>
              </a:rPr>
              <a:t> </a:t>
            </a:r>
            <a:r>
              <a:rPr lang="en-US" altLang="zh-CN" b="1" dirty="0" smtClean="0">
                <a:solidFill>
                  <a:schemeClr val="accent1"/>
                </a:solidFill>
                <a:latin typeface="微软雅黑" charset="-122"/>
                <a:ea typeface="微软雅黑" charset="-122"/>
              </a:rPr>
              <a:t> 3. </a:t>
            </a:r>
            <a:r>
              <a:rPr lang="zh-CN" altLang="en-US" b="1" dirty="0" smtClean="0">
                <a:solidFill>
                  <a:schemeClr val="accent1"/>
                </a:solidFill>
                <a:latin typeface="微软雅黑" charset="-122"/>
                <a:ea typeface="微软雅黑" charset="-122"/>
              </a:rPr>
              <a:t>出资人</a:t>
            </a:r>
            <a:endParaRPr lang="en-US" altLang="zh-CN" b="1" dirty="0" smtClean="0">
              <a:solidFill>
                <a:schemeClr val="accent1"/>
              </a:solidFill>
              <a:latin typeface="微软雅黑" charset="-122"/>
              <a:ea typeface="微软雅黑" charset="-122"/>
            </a:endParaRPr>
          </a:p>
          <a:p>
            <a:pPr lvl="0" indent="-171450">
              <a:lnSpc>
                <a:spcPct val="150000"/>
              </a:lnSpc>
              <a:spcBef>
                <a:spcPct val="0"/>
              </a:spcBef>
              <a:buFontTx/>
              <a:buNone/>
            </a:pPr>
            <a:endParaRPr lang="zh-CN" altLang="en-US" b="1" dirty="0">
              <a:solidFill>
                <a:schemeClr val="accent1"/>
              </a:solidFill>
              <a:latin typeface="微软雅黑" charset="-122"/>
              <a:ea typeface="微软雅黑" charset="-122"/>
            </a:endParaRPr>
          </a:p>
          <a:p>
            <a:pPr marL="0" lvl="0" indent="0">
              <a:lnSpc>
                <a:spcPct val="150000"/>
              </a:lnSpc>
              <a:spcBef>
                <a:spcPct val="0"/>
              </a:spcBef>
              <a:buNone/>
            </a:pPr>
            <a:endParaRPr lang="zh-CN" altLang="en-US" b="1" dirty="0">
              <a:solidFill>
                <a:srgbClr val="AFABAB"/>
              </a:solidFill>
              <a:latin typeface="微软雅黑" charset="-122"/>
              <a:ea typeface="微软雅黑" charset="-122"/>
            </a:endParaRPr>
          </a:p>
          <a:p>
            <a:pPr lvl="0" indent="-171450">
              <a:lnSpc>
                <a:spcPct val="150000"/>
              </a:lnSpc>
              <a:spcBef>
                <a:spcPct val="0"/>
              </a:spcBef>
            </a:pPr>
            <a:endParaRPr lang="zh-CN" altLang="en-US" b="1" dirty="0">
              <a:latin typeface="微软雅黑" charset="-122"/>
              <a:ea typeface="微软雅黑" charset="-122"/>
            </a:endParaRPr>
          </a:p>
        </p:txBody>
      </p:sp>
    </p:spTree>
    <p:custDataLst>
      <p:tags r:id="rId1"/>
    </p:custDataLst>
    <p:extLst>
      <p:ext uri="{BB962C8B-B14F-4D97-AF65-F5344CB8AC3E}">
        <p14:creationId xmlns:p14="http://schemas.microsoft.com/office/powerpoint/2010/main" val="2670249892"/>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60" name="标题 1048659"/>
          <p:cNvSpPr>
            <a:spLocks noGrp="1"/>
          </p:cNvSpPr>
          <p:nvPr>
            <p:ph type="title" idx="4294967295"/>
          </p:nvPr>
        </p:nvSpPr>
        <p:spPr>
          <a:xfrm>
            <a:off x="628650" y="365125"/>
            <a:ext cx="7886700" cy="1325562"/>
          </a:xfrm>
          <a:prstGeom prst="rect">
            <a:avLst/>
          </a:prstGeom>
          <a:noFill/>
          <a:ln>
            <a:noFill/>
          </a:ln>
        </p:spPr>
        <p:txBody>
          <a:bodyPr vert="horz" lIns="91440" tIns="45720" rIns="91440" bIns="45720" anchor="ctr"/>
          <a:lstStyle>
            <a:lvl1pPr marL="0" indent="0" algn="l" eaLnBrk="1" fontAlgn="base" latinLnBrk="1" hangingPunct="1">
              <a:lnSpc>
                <a:spcPct val="90000"/>
              </a:lnSpc>
              <a:spcBef>
                <a:spcPct val="0"/>
              </a:spcBef>
              <a:spcAft>
                <a:spcPct val="0"/>
              </a:spcAft>
              <a:buFontTx/>
              <a:buNone/>
              <a:defRPr sz="3600">
                <a:solidFill>
                  <a:schemeClr val="dk1"/>
                </a:solidFill>
                <a:latin typeface="Arial" pitchFamily="34" charset="0"/>
                <a:ea typeface="黑体" charset="-122"/>
              </a:defRPr>
            </a:lvl1pPr>
          </a:lstStyle>
          <a:p>
            <a:pPr lvl="0" indent="-342900">
              <a:lnSpc>
                <a:spcPct val="150000"/>
              </a:lnSpc>
            </a:pPr>
            <a:r>
              <a:rPr lang="zh-CN" altLang="en-US" b="1" dirty="0" smtClean="0">
                <a:solidFill>
                  <a:schemeClr val="accent1"/>
                </a:solidFill>
                <a:latin typeface="微软雅黑" charset="-122"/>
                <a:ea typeface="微软雅黑" charset="-122"/>
                <a:sym typeface="黑体" charset="-122"/>
              </a:rPr>
              <a:t>第三节 </a:t>
            </a:r>
            <a:r>
              <a:rPr lang="zh-CN" altLang="en-US" b="1" dirty="0">
                <a:solidFill>
                  <a:schemeClr val="accent1"/>
                </a:solidFill>
                <a:latin typeface="微软雅黑" charset="-122"/>
                <a:ea typeface="微软雅黑" charset="-122"/>
                <a:sym typeface="黑体" charset="-122"/>
              </a:rPr>
              <a:t>公司</a:t>
            </a:r>
            <a:r>
              <a:rPr lang="zh-CN" altLang="en-US" b="1" dirty="0" smtClean="0">
                <a:solidFill>
                  <a:schemeClr val="accent1"/>
                </a:solidFill>
                <a:latin typeface="微软雅黑" charset="-122"/>
                <a:ea typeface="微软雅黑" charset="-122"/>
                <a:sym typeface="黑体" charset="-122"/>
              </a:rPr>
              <a:t>的</a:t>
            </a:r>
            <a:r>
              <a:rPr lang="zh-CN" altLang="en-US" b="1" dirty="0">
                <a:solidFill>
                  <a:schemeClr val="accent1"/>
                </a:solidFill>
                <a:latin typeface="微软雅黑" charset="-122"/>
                <a:ea typeface="微软雅黑" charset="-122"/>
                <a:sym typeface="黑体" charset="-122"/>
              </a:rPr>
              <a:t>重整</a:t>
            </a:r>
          </a:p>
        </p:txBody>
      </p:sp>
      <p:sp>
        <p:nvSpPr>
          <p:cNvPr id="1048661" name="内容占位符 1048660"/>
          <p:cNvSpPr>
            <a:spLocks noGrp="1"/>
          </p:cNvSpPr>
          <p:nvPr>
            <p:ph idx="4294967295"/>
          </p:nvPr>
        </p:nvSpPr>
        <p:spPr>
          <a:xfrm>
            <a:off x="628650" y="1825625"/>
            <a:ext cx="7886700" cy="4351337"/>
          </a:xfrm>
          <a:prstGeom prst="rect">
            <a:avLst/>
          </a:prstGeom>
          <a:noFill/>
          <a:ln>
            <a:noFill/>
          </a:ln>
        </p:spPr>
        <p:txBody>
          <a:bodyPr vert="horz" lIns="91440" tIns="45720" rIns="91440" bIns="45720" anchor="t"/>
          <a:lstStyle>
            <a:lvl1pPr marL="171450" indent="-171450" algn="l" eaLnBrk="1" fontAlgn="base" latinLnBrk="1" hangingPunct="1">
              <a:lnSpc>
                <a:spcPct val="90000"/>
              </a:lnSpc>
              <a:spcBef>
                <a:spcPts val="750"/>
              </a:spcBef>
              <a:spcAft>
                <a:spcPct val="0"/>
              </a:spcAft>
              <a:buSzPct val="100000"/>
              <a:buFont typeface="Arial" pitchFamily="34" charset="0"/>
              <a:buChar char="•"/>
              <a:defRPr sz="2400">
                <a:solidFill>
                  <a:schemeClr val="dk1"/>
                </a:solidFill>
                <a:latin typeface="Arial" pitchFamily="34" charset="0"/>
                <a:ea typeface="黑体" charset="-122"/>
              </a:defRPr>
            </a:lvl1pPr>
            <a:lvl2pPr marL="514350" indent="-171450" algn="l" eaLnBrk="1" fontAlgn="base" latinLnBrk="1" hangingPunct="1">
              <a:lnSpc>
                <a:spcPct val="90000"/>
              </a:lnSpc>
              <a:spcBef>
                <a:spcPts val="375"/>
              </a:spcBef>
              <a:spcAft>
                <a:spcPct val="0"/>
              </a:spcAft>
              <a:buSzPct val="100000"/>
              <a:buFont typeface="Arial" pitchFamily="34" charset="0"/>
              <a:buChar char="•"/>
              <a:defRPr sz="2000">
                <a:solidFill>
                  <a:schemeClr val="dk1"/>
                </a:solidFill>
                <a:latin typeface="Arial" pitchFamily="34" charset="0"/>
                <a:ea typeface="黑体" charset="-122"/>
              </a:defRPr>
            </a:lvl2pPr>
            <a:lvl3pPr marL="857250" indent="-171450" algn="l" eaLnBrk="1" fontAlgn="base" latinLnBrk="1" hangingPunct="1">
              <a:lnSpc>
                <a:spcPct val="90000"/>
              </a:lnSpc>
              <a:spcBef>
                <a:spcPts val="375"/>
              </a:spcBef>
              <a:spcAft>
                <a:spcPct val="0"/>
              </a:spcAft>
              <a:buSzPct val="100000"/>
              <a:buFont typeface="Arial" pitchFamily="34" charset="0"/>
              <a:buChar char="•"/>
              <a:defRPr sz="1800">
                <a:solidFill>
                  <a:schemeClr val="dk1"/>
                </a:solidFill>
                <a:latin typeface="Arial" pitchFamily="34" charset="0"/>
                <a:ea typeface="黑体" charset="-122"/>
              </a:defRPr>
            </a:lvl3pPr>
            <a:lvl4pPr marL="1200150" indent="-171450" algn="l" eaLnBrk="1" fontAlgn="base" latinLnBrk="1" hangingPunct="1">
              <a:lnSpc>
                <a:spcPct val="90000"/>
              </a:lnSpc>
              <a:spcBef>
                <a:spcPts val="375"/>
              </a:spcBef>
              <a:spcAft>
                <a:spcPct val="0"/>
              </a:spcAft>
              <a:buSzPct val="100000"/>
              <a:buFont typeface="Arial" pitchFamily="34" charset="0"/>
              <a:buChar char="•"/>
              <a:defRPr sz="1800">
                <a:solidFill>
                  <a:schemeClr val="dk1"/>
                </a:solidFill>
                <a:latin typeface="Arial" pitchFamily="34" charset="0"/>
                <a:ea typeface="黑体" charset="-122"/>
              </a:defRPr>
            </a:lvl4pPr>
            <a:lvl5pPr marL="1543050" indent="-171450" algn="l" eaLnBrk="1" fontAlgn="base" latinLnBrk="1" hangingPunct="1">
              <a:lnSpc>
                <a:spcPct val="90000"/>
              </a:lnSpc>
              <a:spcBef>
                <a:spcPts val="375"/>
              </a:spcBef>
              <a:spcAft>
                <a:spcPct val="0"/>
              </a:spcAft>
              <a:buSzPct val="100000"/>
              <a:buFont typeface="Arial" pitchFamily="34" charset="0"/>
              <a:buChar char="•"/>
              <a:defRPr sz="1800">
                <a:solidFill>
                  <a:schemeClr val="dk1"/>
                </a:solidFill>
                <a:latin typeface="Arial" pitchFamily="34" charset="0"/>
                <a:ea typeface="黑体" charset="-122"/>
              </a:defRPr>
            </a:lvl5pPr>
          </a:lstStyle>
          <a:p>
            <a:pPr lvl="0" indent="-171450">
              <a:lnSpc>
                <a:spcPct val="150000"/>
              </a:lnSpc>
              <a:spcBef>
                <a:spcPct val="0"/>
              </a:spcBef>
              <a:buFontTx/>
              <a:buNone/>
            </a:pPr>
            <a:r>
              <a:rPr lang="zh-CN" altLang="en-US" b="1" dirty="0" smtClean="0">
                <a:solidFill>
                  <a:schemeClr val="accent1"/>
                </a:solidFill>
                <a:latin typeface="微软雅黑" charset="-122"/>
                <a:ea typeface="微软雅黑" charset="-122"/>
              </a:rPr>
              <a:t>三、重整程序的开始与进行</a:t>
            </a:r>
            <a:endParaRPr lang="en-US" altLang="zh-CN" b="1" dirty="0" smtClean="0">
              <a:solidFill>
                <a:schemeClr val="accent1"/>
              </a:solidFill>
              <a:latin typeface="微软雅黑" charset="-122"/>
              <a:ea typeface="微软雅黑" charset="-122"/>
            </a:endParaRPr>
          </a:p>
          <a:p>
            <a:pPr lvl="0" indent="-171450">
              <a:lnSpc>
                <a:spcPct val="150000"/>
              </a:lnSpc>
              <a:spcBef>
                <a:spcPct val="0"/>
              </a:spcBef>
              <a:buFontTx/>
              <a:buNone/>
            </a:pPr>
            <a:r>
              <a:rPr lang="zh-CN" altLang="en-US" b="1" dirty="0" smtClean="0">
                <a:solidFill>
                  <a:schemeClr val="accent1"/>
                </a:solidFill>
                <a:latin typeface="微软雅黑" charset="-122"/>
                <a:ea typeface="微软雅黑" charset="-122"/>
              </a:rPr>
              <a:t>（二）重整受理与裁定</a:t>
            </a:r>
            <a:endParaRPr lang="en-US" altLang="zh-CN" b="1" dirty="0" smtClean="0">
              <a:solidFill>
                <a:schemeClr val="accent1"/>
              </a:solidFill>
              <a:latin typeface="微软雅黑" charset="-122"/>
              <a:ea typeface="微软雅黑" charset="-122"/>
            </a:endParaRPr>
          </a:p>
          <a:p>
            <a:pPr lvl="0" indent="-171450">
              <a:lnSpc>
                <a:spcPct val="150000"/>
              </a:lnSpc>
              <a:spcBef>
                <a:spcPct val="0"/>
              </a:spcBef>
              <a:buFontTx/>
              <a:buNone/>
            </a:pPr>
            <a:r>
              <a:rPr lang="en-US" altLang="zh-CN" b="1" dirty="0">
                <a:solidFill>
                  <a:schemeClr val="accent1"/>
                </a:solidFill>
                <a:latin typeface="微软雅黑" charset="-122"/>
                <a:ea typeface="微软雅黑" charset="-122"/>
              </a:rPr>
              <a:t> </a:t>
            </a:r>
            <a:r>
              <a:rPr lang="en-US" altLang="zh-CN" b="1" dirty="0" smtClean="0">
                <a:solidFill>
                  <a:schemeClr val="accent1"/>
                </a:solidFill>
                <a:latin typeface="微软雅黑" charset="-122"/>
                <a:ea typeface="微软雅黑" charset="-122"/>
              </a:rPr>
              <a:t> 1. </a:t>
            </a:r>
            <a:r>
              <a:rPr lang="zh-CN" altLang="en-US" b="1" dirty="0" smtClean="0">
                <a:solidFill>
                  <a:schemeClr val="accent1"/>
                </a:solidFill>
                <a:latin typeface="微软雅黑" charset="-122"/>
                <a:ea typeface="微软雅黑" charset="-122"/>
              </a:rPr>
              <a:t>法院审查</a:t>
            </a:r>
            <a:endParaRPr lang="en-US" altLang="zh-CN" b="1" dirty="0" smtClean="0">
              <a:solidFill>
                <a:schemeClr val="accent1"/>
              </a:solidFill>
              <a:latin typeface="微软雅黑" charset="-122"/>
              <a:ea typeface="微软雅黑" charset="-122"/>
            </a:endParaRPr>
          </a:p>
          <a:p>
            <a:pPr lvl="0" indent="-171450">
              <a:lnSpc>
                <a:spcPct val="150000"/>
              </a:lnSpc>
              <a:spcBef>
                <a:spcPct val="0"/>
              </a:spcBef>
              <a:buFontTx/>
              <a:buNone/>
            </a:pPr>
            <a:r>
              <a:rPr lang="en-US" altLang="zh-CN" b="1" dirty="0">
                <a:solidFill>
                  <a:schemeClr val="accent1"/>
                </a:solidFill>
                <a:latin typeface="微软雅黑" charset="-122"/>
                <a:ea typeface="微软雅黑" charset="-122"/>
              </a:rPr>
              <a:t> </a:t>
            </a:r>
            <a:r>
              <a:rPr lang="en-US" altLang="zh-CN" b="1" dirty="0" smtClean="0">
                <a:solidFill>
                  <a:schemeClr val="accent1"/>
                </a:solidFill>
                <a:latin typeface="微软雅黑" charset="-122"/>
                <a:ea typeface="微软雅黑" charset="-122"/>
              </a:rPr>
              <a:t> 2. </a:t>
            </a:r>
            <a:r>
              <a:rPr lang="zh-CN" altLang="en-US" b="1" dirty="0" smtClean="0">
                <a:solidFill>
                  <a:schemeClr val="accent1"/>
                </a:solidFill>
                <a:latin typeface="微软雅黑" charset="-122"/>
                <a:ea typeface="微软雅黑" charset="-122"/>
              </a:rPr>
              <a:t>裁定受理，同时指定管理人</a:t>
            </a:r>
            <a:endParaRPr lang="en-US" altLang="zh-CN" b="1" dirty="0" smtClean="0">
              <a:solidFill>
                <a:schemeClr val="accent1"/>
              </a:solidFill>
              <a:latin typeface="微软雅黑" charset="-122"/>
              <a:ea typeface="微软雅黑" charset="-122"/>
            </a:endParaRPr>
          </a:p>
          <a:p>
            <a:pPr lvl="0" indent="-171450">
              <a:lnSpc>
                <a:spcPct val="150000"/>
              </a:lnSpc>
              <a:spcBef>
                <a:spcPct val="0"/>
              </a:spcBef>
              <a:buFontTx/>
              <a:buNone/>
            </a:pPr>
            <a:r>
              <a:rPr lang="en-US" altLang="zh-CN" b="1" dirty="0">
                <a:solidFill>
                  <a:schemeClr val="accent1"/>
                </a:solidFill>
                <a:latin typeface="微软雅黑" charset="-122"/>
                <a:ea typeface="微软雅黑" charset="-122"/>
              </a:rPr>
              <a:t> </a:t>
            </a:r>
            <a:r>
              <a:rPr lang="zh-CN" altLang="en-US" b="1" dirty="0" smtClean="0">
                <a:solidFill>
                  <a:schemeClr val="accent1"/>
                </a:solidFill>
                <a:latin typeface="微软雅黑" charset="-122"/>
                <a:ea typeface="微软雅黑" charset="-122"/>
              </a:rPr>
              <a:t>（三）重整机关</a:t>
            </a:r>
            <a:endParaRPr lang="en-US" altLang="zh-CN" b="1" dirty="0" smtClean="0">
              <a:solidFill>
                <a:schemeClr val="accent1"/>
              </a:solidFill>
              <a:latin typeface="微软雅黑" charset="-122"/>
              <a:ea typeface="微软雅黑" charset="-122"/>
            </a:endParaRPr>
          </a:p>
          <a:p>
            <a:pPr lvl="0" indent="-171450">
              <a:lnSpc>
                <a:spcPct val="150000"/>
              </a:lnSpc>
              <a:spcBef>
                <a:spcPct val="0"/>
              </a:spcBef>
              <a:buFontTx/>
              <a:buNone/>
            </a:pPr>
            <a:r>
              <a:rPr lang="en-US" altLang="zh-CN" b="1" dirty="0">
                <a:solidFill>
                  <a:schemeClr val="accent1"/>
                </a:solidFill>
                <a:latin typeface="微软雅黑" charset="-122"/>
                <a:ea typeface="微软雅黑" charset="-122"/>
              </a:rPr>
              <a:t> </a:t>
            </a:r>
            <a:r>
              <a:rPr lang="en-US" altLang="zh-CN" b="1" dirty="0" smtClean="0">
                <a:solidFill>
                  <a:schemeClr val="accent1"/>
                </a:solidFill>
                <a:latin typeface="微软雅黑" charset="-122"/>
                <a:ea typeface="微软雅黑" charset="-122"/>
              </a:rPr>
              <a:t> 1. </a:t>
            </a:r>
            <a:r>
              <a:rPr lang="zh-CN" altLang="en-US" b="1" dirty="0" smtClean="0">
                <a:solidFill>
                  <a:schemeClr val="accent1"/>
                </a:solidFill>
                <a:latin typeface="微软雅黑" charset="-122"/>
                <a:ea typeface="微软雅黑" charset="-122"/>
              </a:rPr>
              <a:t>破产管理人</a:t>
            </a:r>
            <a:endParaRPr lang="en-US" altLang="zh-CN" b="1" dirty="0" smtClean="0">
              <a:solidFill>
                <a:schemeClr val="accent1"/>
              </a:solidFill>
              <a:latin typeface="微软雅黑" charset="-122"/>
              <a:ea typeface="微软雅黑" charset="-122"/>
            </a:endParaRPr>
          </a:p>
          <a:p>
            <a:pPr lvl="0" indent="-171450">
              <a:lnSpc>
                <a:spcPct val="150000"/>
              </a:lnSpc>
              <a:spcBef>
                <a:spcPct val="0"/>
              </a:spcBef>
              <a:buFontTx/>
              <a:buNone/>
            </a:pPr>
            <a:r>
              <a:rPr lang="en-US" altLang="zh-CN" b="1" dirty="0">
                <a:solidFill>
                  <a:schemeClr val="accent1"/>
                </a:solidFill>
                <a:latin typeface="微软雅黑" charset="-122"/>
                <a:ea typeface="微软雅黑" charset="-122"/>
              </a:rPr>
              <a:t> </a:t>
            </a:r>
            <a:r>
              <a:rPr lang="en-US" altLang="zh-CN" b="1" dirty="0" smtClean="0">
                <a:solidFill>
                  <a:schemeClr val="accent1"/>
                </a:solidFill>
                <a:latin typeface="微软雅黑" charset="-122"/>
                <a:ea typeface="微软雅黑" charset="-122"/>
              </a:rPr>
              <a:t> 2. </a:t>
            </a:r>
            <a:r>
              <a:rPr lang="zh-CN" altLang="en-US" b="1" dirty="0" smtClean="0">
                <a:solidFill>
                  <a:schemeClr val="accent1"/>
                </a:solidFill>
                <a:latin typeface="微软雅黑" charset="-122"/>
                <a:ea typeface="微软雅黑" charset="-122"/>
              </a:rPr>
              <a:t>债权人会议</a:t>
            </a:r>
            <a:endParaRPr lang="en-US" altLang="zh-CN" b="1" dirty="0" smtClean="0">
              <a:solidFill>
                <a:schemeClr val="accent1"/>
              </a:solidFill>
              <a:latin typeface="微软雅黑" charset="-122"/>
              <a:ea typeface="微软雅黑" charset="-122"/>
            </a:endParaRPr>
          </a:p>
          <a:p>
            <a:pPr lvl="0" indent="-171450">
              <a:lnSpc>
                <a:spcPct val="150000"/>
              </a:lnSpc>
              <a:spcBef>
                <a:spcPct val="0"/>
              </a:spcBef>
              <a:buFontTx/>
              <a:buNone/>
            </a:pPr>
            <a:endParaRPr lang="zh-CN" altLang="en-US" b="1" dirty="0">
              <a:solidFill>
                <a:schemeClr val="accent1"/>
              </a:solidFill>
              <a:latin typeface="微软雅黑" charset="-122"/>
              <a:ea typeface="微软雅黑" charset="-122"/>
            </a:endParaRPr>
          </a:p>
          <a:p>
            <a:pPr marL="0" lvl="0" indent="0">
              <a:lnSpc>
                <a:spcPct val="150000"/>
              </a:lnSpc>
              <a:spcBef>
                <a:spcPct val="0"/>
              </a:spcBef>
              <a:buNone/>
            </a:pPr>
            <a:endParaRPr lang="zh-CN" altLang="en-US" b="1" dirty="0">
              <a:solidFill>
                <a:srgbClr val="AFABAB"/>
              </a:solidFill>
              <a:latin typeface="微软雅黑" charset="-122"/>
              <a:ea typeface="微软雅黑" charset="-122"/>
            </a:endParaRPr>
          </a:p>
          <a:p>
            <a:pPr lvl="0" indent="-171450">
              <a:lnSpc>
                <a:spcPct val="150000"/>
              </a:lnSpc>
              <a:spcBef>
                <a:spcPct val="0"/>
              </a:spcBef>
            </a:pPr>
            <a:endParaRPr lang="zh-CN" altLang="en-US" b="1" dirty="0">
              <a:latin typeface="微软雅黑" charset="-122"/>
              <a:ea typeface="微软雅黑" charset="-122"/>
            </a:endParaRPr>
          </a:p>
        </p:txBody>
      </p:sp>
    </p:spTree>
    <p:custDataLst>
      <p:tags r:id="rId1"/>
    </p:custDataLst>
    <p:extLst>
      <p:ext uri="{BB962C8B-B14F-4D97-AF65-F5344CB8AC3E}">
        <p14:creationId xmlns:p14="http://schemas.microsoft.com/office/powerpoint/2010/main" val="1626063661"/>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60" name="标题 1048659"/>
          <p:cNvSpPr>
            <a:spLocks noGrp="1"/>
          </p:cNvSpPr>
          <p:nvPr>
            <p:ph type="title" idx="4294967295"/>
          </p:nvPr>
        </p:nvSpPr>
        <p:spPr>
          <a:xfrm>
            <a:off x="628650" y="365125"/>
            <a:ext cx="7886700" cy="1325562"/>
          </a:xfrm>
          <a:prstGeom prst="rect">
            <a:avLst/>
          </a:prstGeom>
          <a:noFill/>
          <a:ln>
            <a:noFill/>
          </a:ln>
        </p:spPr>
        <p:txBody>
          <a:bodyPr vert="horz" lIns="91440" tIns="45720" rIns="91440" bIns="45720" anchor="ctr"/>
          <a:lstStyle>
            <a:lvl1pPr marL="0" indent="0" algn="l" eaLnBrk="1" fontAlgn="base" latinLnBrk="1" hangingPunct="1">
              <a:lnSpc>
                <a:spcPct val="90000"/>
              </a:lnSpc>
              <a:spcBef>
                <a:spcPct val="0"/>
              </a:spcBef>
              <a:spcAft>
                <a:spcPct val="0"/>
              </a:spcAft>
              <a:buFontTx/>
              <a:buNone/>
              <a:defRPr sz="3600">
                <a:solidFill>
                  <a:schemeClr val="dk1"/>
                </a:solidFill>
                <a:latin typeface="Arial" pitchFamily="34" charset="0"/>
                <a:ea typeface="黑体" charset="-122"/>
              </a:defRPr>
            </a:lvl1pPr>
          </a:lstStyle>
          <a:p>
            <a:pPr lvl="0" indent="-342900">
              <a:lnSpc>
                <a:spcPct val="150000"/>
              </a:lnSpc>
            </a:pPr>
            <a:r>
              <a:rPr lang="zh-CN" altLang="en-US" b="1" dirty="0" smtClean="0">
                <a:solidFill>
                  <a:schemeClr val="accent1"/>
                </a:solidFill>
                <a:latin typeface="微软雅黑" charset="-122"/>
                <a:ea typeface="微软雅黑" charset="-122"/>
                <a:sym typeface="黑体" charset="-122"/>
              </a:rPr>
              <a:t>第三节 </a:t>
            </a:r>
            <a:r>
              <a:rPr lang="zh-CN" altLang="en-US" b="1" dirty="0">
                <a:solidFill>
                  <a:schemeClr val="accent1"/>
                </a:solidFill>
                <a:latin typeface="微软雅黑" charset="-122"/>
                <a:ea typeface="微软雅黑" charset="-122"/>
                <a:sym typeface="黑体" charset="-122"/>
              </a:rPr>
              <a:t>公司</a:t>
            </a:r>
            <a:r>
              <a:rPr lang="zh-CN" altLang="en-US" b="1" dirty="0" smtClean="0">
                <a:solidFill>
                  <a:schemeClr val="accent1"/>
                </a:solidFill>
                <a:latin typeface="微软雅黑" charset="-122"/>
                <a:ea typeface="微软雅黑" charset="-122"/>
                <a:sym typeface="黑体" charset="-122"/>
              </a:rPr>
              <a:t>的</a:t>
            </a:r>
            <a:r>
              <a:rPr lang="zh-CN" altLang="en-US" b="1" dirty="0">
                <a:solidFill>
                  <a:schemeClr val="accent1"/>
                </a:solidFill>
                <a:latin typeface="微软雅黑" charset="-122"/>
                <a:ea typeface="微软雅黑" charset="-122"/>
                <a:sym typeface="黑体" charset="-122"/>
              </a:rPr>
              <a:t>重整</a:t>
            </a:r>
          </a:p>
        </p:txBody>
      </p:sp>
      <p:sp>
        <p:nvSpPr>
          <p:cNvPr id="1048661" name="内容占位符 1048660"/>
          <p:cNvSpPr>
            <a:spLocks noGrp="1"/>
          </p:cNvSpPr>
          <p:nvPr>
            <p:ph idx="4294967295"/>
          </p:nvPr>
        </p:nvSpPr>
        <p:spPr>
          <a:xfrm>
            <a:off x="628650" y="1825625"/>
            <a:ext cx="7886700" cy="4351337"/>
          </a:xfrm>
          <a:prstGeom prst="rect">
            <a:avLst/>
          </a:prstGeom>
          <a:noFill/>
          <a:ln>
            <a:noFill/>
          </a:ln>
        </p:spPr>
        <p:txBody>
          <a:bodyPr vert="horz" lIns="91440" tIns="45720" rIns="91440" bIns="45720" anchor="t"/>
          <a:lstStyle>
            <a:lvl1pPr marL="171450" indent="-171450" algn="l" eaLnBrk="1" fontAlgn="base" latinLnBrk="1" hangingPunct="1">
              <a:lnSpc>
                <a:spcPct val="90000"/>
              </a:lnSpc>
              <a:spcBef>
                <a:spcPts val="750"/>
              </a:spcBef>
              <a:spcAft>
                <a:spcPct val="0"/>
              </a:spcAft>
              <a:buSzPct val="100000"/>
              <a:buFont typeface="Arial" pitchFamily="34" charset="0"/>
              <a:buChar char="•"/>
              <a:defRPr sz="2400">
                <a:solidFill>
                  <a:schemeClr val="dk1"/>
                </a:solidFill>
                <a:latin typeface="Arial" pitchFamily="34" charset="0"/>
                <a:ea typeface="黑体" charset="-122"/>
              </a:defRPr>
            </a:lvl1pPr>
            <a:lvl2pPr marL="514350" indent="-171450" algn="l" eaLnBrk="1" fontAlgn="base" latinLnBrk="1" hangingPunct="1">
              <a:lnSpc>
                <a:spcPct val="90000"/>
              </a:lnSpc>
              <a:spcBef>
                <a:spcPts val="375"/>
              </a:spcBef>
              <a:spcAft>
                <a:spcPct val="0"/>
              </a:spcAft>
              <a:buSzPct val="100000"/>
              <a:buFont typeface="Arial" pitchFamily="34" charset="0"/>
              <a:buChar char="•"/>
              <a:defRPr sz="2000">
                <a:solidFill>
                  <a:schemeClr val="dk1"/>
                </a:solidFill>
                <a:latin typeface="Arial" pitchFamily="34" charset="0"/>
                <a:ea typeface="黑体" charset="-122"/>
              </a:defRPr>
            </a:lvl2pPr>
            <a:lvl3pPr marL="857250" indent="-171450" algn="l" eaLnBrk="1" fontAlgn="base" latinLnBrk="1" hangingPunct="1">
              <a:lnSpc>
                <a:spcPct val="90000"/>
              </a:lnSpc>
              <a:spcBef>
                <a:spcPts val="375"/>
              </a:spcBef>
              <a:spcAft>
                <a:spcPct val="0"/>
              </a:spcAft>
              <a:buSzPct val="100000"/>
              <a:buFont typeface="Arial" pitchFamily="34" charset="0"/>
              <a:buChar char="•"/>
              <a:defRPr sz="1800">
                <a:solidFill>
                  <a:schemeClr val="dk1"/>
                </a:solidFill>
                <a:latin typeface="Arial" pitchFamily="34" charset="0"/>
                <a:ea typeface="黑体" charset="-122"/>
              </a:defRPr>
            </a:lvl3pPr>
            <a:lvl4pPr marL="1200150" indent="-171450" algn="l" eaLnBrk="1" fontAlgn="base" latinLnBrk="1" hangingPunct="1">
              <a:lnSpc>
                <a:spcPct val="90000"/>
              </a:lnSpc>
              <a:spcBef>
                <a:spcPts val="375"/>
              </a:spcBef>
              <a:spcAft>
                <a:spcPct val="0"/>
              </a:spcAft>
              <a:buSzPct val="100000"/>
              <a:buFont typeface="Arial" pitchFamily="34" charset="0"/>
              <a:buChar char="•"/>
              <a:defRPr sz="1800">
                <a:solidFill>
                  <a:schemeClr val="dk1"/>
                </a:solidFill>
                <a:latin typeface="Arial" pitchFamily="34" charset="0"/>
                <a:ea typeface="黑体" charset="-122"/>
              </a:defRPr>
            </a:lvl4pPr>
            <a:lvl5pPr marL="1543050" indent="-171450" algn="l" eaLnBrk="1" fontAlgn="base" latinLnBrk="1" hangingPunct="1">
              <a:lnSpc>
                <a:spcPct val="90000"/>
              </a:lnSpc>
              <a:spcBef>
                <a:spcPts val="375"/>
              </a:spcBef>
              <a:spcAft>
                <a:spcPct val="0"/>
              </a:spcAft>
              <a:buSzPct val="100000"/>
              <a:buFont typeface="Arial" pitchFamily="34" charset="0"/>
              <a:buChar char="•"/>
              <a:defRPr sz="1800">
                <a:solidFill>
                  <a:schemeClr val="dk1"/>
                </a:solidFill>
                <a:latin typeface="Arial" pitchFamily="34" charset="0"/>
                <a:ea typeface="黑体" charset="-122"/>
              </a:defRPr>
            </a:lvl5pPr>
          </a:lstStyle>
          <a:p>
            <a:pPr lvl="0" indent="-171450">
              <a:lnSpc>
                <a:spcPct val="150000"/>
              </a:lnSpc>
              <a:spcBef>
                <a:spcPct val="0"/>
              </a:spcBef>
              <a:buFontTx/>
              <a:buNone/>
            </a:pPr>
            <a:r>
              <a:rPr lang="zh-CN" altLang="en-US" b="1" dirty="0" smtClean="0">
                <a:solidFill>
                  <a:schemeClr val="accent1"/>
                </a:solidFill>
                <a:latin typeface="微软雅黑" charset="-122"/>
                <a:ea typeface="微软雅黑" charset="-122"/>
              </a:rPr>
              <a:t>三、重整程序的开始与进行</a:t>
            </a:r>
            <a:endParaRPr lang="en-US" altLang="zh-CN" b="1" dirty="0" smtClean="0">
              <a:solidFill>
                <a:schemeClr val="accent1"/>
              </a:solidFill>
              <a:latin typeface="微软雅黑" charset="-122"/>
              <a:ea typeface="微软雅黑" charset="-122"/>
            </a:endParaRPr>
          </a:p>
          <a:p>
            <a:pPr lvl="0" indent="-171450">
              <a:lnSpc>
                <a:spcPct val="150000"/>
              </a:lnSpc>
              <a:spcBef>
                <a:spcPct val="0"/>
              </a:spcBef>
              <a:buFontTx/>
              <a:buNone/>
            </a:pPr>
            <a:r>
              <a:rPr lang="zh-CN" altLang="en-US" b="1" dirty="0" smtClean="0">
                <a:solidFill>
                  <a:schemeClr val="accent1"/>
                </a:solidFill>
                <a:latin typeface="微软雅黑" charset="-122"/>
                <a:ea typeface="微软雅黑" charset="-122"/>
              </a:rPr>
              <a:t>（四）重整计划</a:t>
            </a:r>
            <a:endParaRPr lang="en-US" altLang="zh-CN" b="1" dirty="0" smtClean="0">
              <a:solidFill>
                <a:schemeClr val="accent1"/>
              </a:solidFill>
              <a:latin typeface="微软雅黑" charset="-122"/>
              <a:ea typeface="微软雅黑" charset="-122"/>
            </a:endParaRPr>
          </a:p>
          <a:p>
            <a:pPr lvl="0" indent="-171450">
              <a:lnSpc>
                <a:spcPct val="150000"/>
              </a:lnSpc>
              <a:spcBef>
                <a:spcPct val="0"/>
              </a:spcBef>
              <a:buFontTx/>
              <a:buNone/>
            </a:pPr>
            <a:r>
              <a:rPr lang="en-US" altLang="zh-CN" b="1" dirty="0">
                <a:solidFill>
                  <a:schemeClr val="accent1"/>
                </a:solidFill>
                <a:latin typeface="微软雅黑" charset="-122"/>
                <a:ea typeface="微软雅黑" charset="-122"/>
              </a:rPr>
              <a:t> </a:t>
            </a:r>
            <a:r>
              <a:rPr lang="en-US" altLang="zh-CN" b="1" dirty="0" smtClean="0">
                <a:solidFill>
                  <a:schemeClr val="accent1"/>
                </a:solidFill>
                <a:latin typeface="微软雅黑" charset="-122"/>
                <a:ea typeface="微软雅黑" charset="-122"/>
              </a:rPr>
              <a:t>  1. </a:t>
            </a:r>
            <a:r>
              <a:rPr lang="zh-CN" altLang="en-US" b="1" dirty="0" smtClean="0">
                <a:solidFill>
                  <a:schemeClr val="accent1"/>
                </a:solidFill>
                <a:latin typeface="微软雅黑" charset="-122"/>
                <a:ea typeface="微软雅黑" charset="-122"/>
              </a:rPr>
              <a:t>制定</a:t>
            </a:r>
            <a:endParaRPr lang="en-US" altLang="zh-CN" b="1" dirty="0" smtClean="0">
              <a:solidFill>
                <a:schemeClr val="accent1"/>
              </a:solidFill>
              <a:latin typeface="微软雅黑" charset="-122"/>
              <a:ea typeface="微软雅黑" charset="-122"/>
            </a:endParaRPr>
          </a:p>
          <a:p>
            <a:pPr lvl="0" indent="-171450">
              <a:lnSpc>
                <a:spcPct val="150000"/>
              </a:lnSpc>
              <a:spcBef>
                <a:spcPct val="0"/>
              </a:spcBef>
              <a:buFontTx/>
              <a:buNone/>
            </a:pPr>
            <a:r>
              <a:rPr lang="en-US" altLang="zh-CN" b="1" dirty="0">
                <a:solidFill>
                  <a:schemeClr val="accent1"/>
                </a:solidFill>
                <a:latin typeface="微软雅黑" charset="-122"/>
                <a:ea typeface="微软雅黑" charset="-122"/>
              </a:rPr>
              <a:t> </a:t>
            </a:r>
            <a:r>
              <a:rPr lang="en-US" altLang="zh-CN" b="1" dirty="0" smtClean="0">
                <a:solidFill>
                  <a:schemeClr val="accent1"/>
                </a:solidFill>
                <a:latin typeface="微软雅黑" charset="-122"/>
                <a:ea typeface="微软雅黑" charset="-122"/>
              </a:rPr>
              <a:t>  2. </a:t>
            </a:r>
            <a:r>
              <a:rPr lang="zh-CN" altLang="en-US" b="1" dirty="0" smtClean="0">
                <a:solidFill>
                  <a:schemeClr val="accent1"/>
                </a:solidFill>
                <a:latin typeface="微软雅黑" charset="-122"/>
                <a:ea typeface="微软雅黑" charset="-122"/>
              </a:rPr>
              <a:t>通过与批准</a:t>
            </a:r>
            <a:endParaRPr lang="zh-CN" altLang="en-US" b="1" dirty="0">
              <a:solidFill>
                <a:schemeClr val="accent1"/>
              </a:solidFill>
              <a:latin typeface="微软雅黑" charset="-122"/>
              <a:ea typeface="微软雅黑" charset="-122"/>
            </a:endParaRPr>
          </a:p>
          <a:p>
            <a:pPr marL="0" lvl="0" indent="0">
              <a:lnSpc>
                <a:spcPct val="150000"/>
              </a:lnSpc>
              <a:spcBef>
                <a:spcPct val="0"/>
              </a:spcBef>
              <a:buNone/>
            </a:pPr>
            <a:endParaRPr lang="zh-CN" altLang="en-US" b="1" dirty="0">
              <a:solidFill>
                <a:srgbClr val="AFABAB"/>
              </a:solidFill>
              <a:latin typeface="微软雅黑" charset="-122"/>
              <a:ea typeface="微软雅黑" charset="-122"/>
            </a:endParaRPr>
          </a:p>
          <a:p>
            <a:pPr lvl="0" indent="-171450">
              <a:lnSpc>
                <a:spcPct val="150000"/>
              </a:lnSpc>
              <a:spcBef>
                <a:spcPct val="0"/>
              </a:spcBef>
            </a:pPr>
            <a:endParaRPr lang="zh-CN" altLang="en-US" b="1" dirty="0">
              <a:latin typeface="微软雅黑" charset="-122"/>
              <a:ea typeface="微软雅黑" charset="-122"/>
            </a:endParaRPr>
          </a:p>
        </p:txBody>
      </p:sp>
    </p:spTree>
    <p:custDataLst>
      <p:tags r:id="rId1"/>
    </p:custDataLst>
    <p:extLst>
      <p:ext uri="{BB962C8B-B14F-4D97-AF65-F5344CB8AC3E}">
        <p14:creationId xmlns:p14="http://schemas.microsoft.com/office/powerpoint/2010/main" val="781501583"/>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60" name="标题 1048659"/>
          <p:cNvSpPr>
            <a:spLocks noGrp="1"/>
          </p:cNvSpPr>
          <p:nvPr>
            <p:ph type="title" idx="4294967295"/>
          </p:nvPr>
        </p:nvSpPr>
        <p:spPr>
          <a:xfrm>
            <a:off x="628650" y="365125"/>
            <a:ext cx="7886700" cy="1325562"/>
          </a:xfrm>
          <a:prstGeom prst="rect">
            <a:avLst/>
          </a:prstGeom>
          <a:noFill/>
          <a:ln>
            <a:noFill/>
          </a:ln>
        </p:spPr>
        <p:txBody>
          <a:bodyPr vert="horz" lIns="91440" tIns="45720" rIns="91440" bIns="45720" anchor="ctr"/>
          <a:lstStyle>
            <a:lvl1pPr marL="0" indent="0" algn="l" eaLnBrk="1" fontAlgn="base" latinLnBrk="1" hangingPunct="1">
              <a:lnSpc>
                <a:spcPct val="90000"/>
              </a:lnSpc>
              <a:spcBef>
                <a:spcPct val="0"/>
              </a:spcBef>
              <a:spcAft>
                <a:spcPct val="0"/>
              </a:spcAft>
              <a:buFontTx/>
              <a:buNone/>
              <a:defRPr sz="3600">
                <a:solidFill>
                  <a:schemeClr val="dk1"/>
                </a:solidFill>
                <a:latin typeface="Arial" pitchFamily="34" charset="0"/>
                <a:ea typeface="黑体" charset="-122"/>
              </a:defRPr>
            </a:lvl1pPr>
          </a:lstStyle>
          <a:p>
            <a:pPr lvl="0" indent="-342900">
              <a:lnSpc>
                <a:spcPct val="150000"/>
              </a:lnSpc>
            </a:pPr>
            <a:r>
              <a:rPr lang="zh-CN" altLang="en-US" b="1" dirty="0" smtClean="0">
                <a:solidFill>
                  <a:schemeClr val="accent1"/>
                </a:solidFill>
                <a:latin typeface="微软雅黑" charset="-122"/>
                <a:ea typeface="微软雅黑" charset="-122"/>
                <a:sym typeface="黑体" charset="-122"/>
              </a:rPr>
              <a:t>第三节 </a:t>
            </a:r>
            <a:r>
              <a:rPr lang="zh-CN" altLang="en-US" b="1" dirty="0">
                <a:solidFill>
                  <a:schemeClr val="accent1"/>
                </a:solidFill>
                <a:latin typeface="微软雅黑" charset="-122"/>
                <a:ea typeface="微软雅黑" charset="-122"/>
                <a:sym typeface="黑体" charset="-122"/>
              </a:rPr>
              <a:t>公司</a:t>
            </a:r>
            <a:r>
              <a:rPr lang="zh-CN" altLang="en-US" b="1" dirty="0" smtClean="0">
                <a:solidFill>
                  <a:schemeClr val="accent1"/>
                </a:solidFill>
                <a:latin typeface="微软雅黑" charset="-122"/>
                <a:ea typeface="微软雅黑" charset="-122"/>
                <a:sym typeface="黑体" charset="-122"/>
              </a:rPr>
              <a:t>的</a:t>
            </a:r>
            <a:r>
              <a:rPr lang="zh-CN" altLang="en-US" b="1" dirty="0">
                <a:solidFill>
                  <a:schemeClr val="accent1"/>
                </a:solidFill>
                <a:latin typeface="微软雅黑" charset="-122"/>
                <a:ea typeface="微软雅黑" charset="-122"/>
                <a:sym typeface="黑体" charset="-122"/>
              </a:rPr>
              <a:t>重整</a:t>
            </a:r>
          </a:p>
        </p:txBody>
      </p:sp>
      <p:sp>
        <p:nvSpPr>
          <p:cNvPr id="1048661" name="内容占位符 1048660"/>
          <p:cNvSpPr>
            <a:spLocks noGrp="1"/>
          </p:cNvSpPr>
          <p:nvPr>
            <p:ph idx="4294967295"/>
          </p:nvPr>
        </p:nvSpPr>
        <p:spPr>
          <a:xfrm>
            <a:off x="628650" y="1825625"/>
            <a:ext cx="7886700" cy="4351337"/>
          </a:xfrm>
          <a:prstGeom prst="rect">
            <a:avLst/>
          </a:prstGeom>
          <a:noFill/>
          <a:ln>
            <a:noFill/>
          </a:ln>
        </p:spPr>
        <p:txBody>
          <a:bodyPr vert="horz" lIns="91440" tIns="45720" rIns="91440" bIns="45720" anchor="t"/>
          <a:lstStyle>
            <a:lvl1pPr marL="171450" indent="-171450" algn="l" eaLnBrk="1" fontAlgn="base" latinLnBrk="1" hangingPunct="1">
              <a:lnSpc>
                <a:spcPct val="90000"/>
              </a:lnSpc>
              <a:spcBef>
                <a:spcPts val="750"/>
              </a:spcBef>
              <a:spcAft>
                <a:spcPct val="0"/>
              </a:spcAft>
              <a:buSzPct val="100000"/>
              <a:buFont typeface="Arial" pitchFamily="34" charset="0"/>
              <a:buChar char="•"/>
              <a:defRPr sz="2400">
                <a:solidFill>
                  <a:schemeClr val="dk1"/>
                </a:solidFill>
                <a:latin typeface="Arial" pitchFamily="34" charset="0"/>
                <a:ea typeface="黑体" charset="-122"/>
              </a:defRPr>
            </a:lvl1pPr>
            <a:lvl2pPr marL="514350" indent="-171450" algn="l" eaLnBrk="1" fontAlgn="base" latinLnBrk="1" hangingPunct="1">
              <a:lnSpc>
                <a:spcPct val="90000"/>
              </a:lnSpc>
              <a:spcBef>
                <a:spcPts val="375"/>
              </a:spcBef>
              <a:spcAft>
                <a:spcPct val="0"/>
              </a:spcAft>
              <a:buSzPct val="100000"/>
              <a:buFont typeface="Arial" pitchFamily="34" charset="0"/>
              <a:buChar char="•"/>
              <a:defRPr sz="2000">
                <a:solidFill>
                  <a:schemeClr val="dk1"/>
                </a:solidFill>
                <a:latin typeface="Arial" pitchFamily="34" charset="0"/>
                <a:ea typeface="黑体" charset="-122"/>
              </a:defRPr>
            </a:lvl2pPr>
            <a:lvl3pPr marL="857250" indent="-171450" algn="l" eaLnBrk="1" fontAlgn="base" latinLnBrk="1" hangingPunct="1">
              <a:lnSpc>
                <a:spcPct val="90000"/>
              </a:lnSpc>
              <a:spcBef>
                <a:spcPts val="375"/>
              </a:spcBef>
              <a:spcAft>
                <a:spcPct val="0"/>
              </a:spcAft>
              <a:buSzPct val="100000"/>
              <a:buFont typeface="Arial" pitchFamily="34" charset="0"/>
              <a:buChar char="•"/>
              <a:defRPr sz="1800">
                <a:solidFill>
                  <a:schemeClr val="dk1"/>
                </a:solidFill>
                <a:latin typeface="Arial" pitchFamily="34" charset="0"/>
                <a:ea typeface="黑体" charset="-122"/>
              </a:defRPr>
            </a:lvl3pPr>
            <a:lvl4pPr marL="1200150" indent="-171450" algn="l" eaLnBrk="1" fontAlgn="base" latinLnBrk="1" hangingPunct="1">
              <a:lnSpc>
                <a:spcPct val="90000"/>
              </a:lnSpc>
              <a:spcBef>
                <a:spcPts val="375"/>
              </a:spcBef>
              <a:spcAft>
                <a:spcPct val="0"/>
              </a:spcAft>
              <a:buSzPct val="100000"/>
              <a:buFont typeface="Arial" pitchFamily="34" charset="0"/>
              <a:buChar char="•"/>
              <a:defRPr sz="1800">
                <a:solidFill>
                  <a:schemeClr val="dk1"/>
                </a:solidFill>
                <a:latin typeface="Arial" pitchFamily="34" charset="0"/>
                <a:ea typeface="黑体" charset="-122"/>
              </a:defRPr>
            </a:lvl4pPr>
            <a:lvl5pPr marL="1543050" indent="-171450" algn="l" eaLnBrk="1" fontAlgn="base" latinLnBrk="1" hangingPunct="1">
              <a:lnSpc>
                <a:spcPct val="90000"/>
              </a:lnSpc>
              <a:spcBef>
                <a:spcPts val="375"/>
              </a:spcBef>
              <a:spcAft>
                <a:spcPct val="0"/>
              </a:spcAft>
              <a:buSzPct val="100000"/>
              <a:buFont typeface="Arial" pitchFamily="34" charset="0"/>
              <a:buChar char="•"/>
              <a:defRPr sz="1800">
                <a:solidFill>
                  <a:schemeClr val="dk1"/>
                </a:solidFill>
                <a:latin typeface="Arial" pitchFamily="34" charset="0"/>
                <a:ea typeface="黑体" charset="-122"/>
              </a:defRPr>
            </a:lvl5pPr>
          </a:lstStyle>
          <a:p>
            <a:pPr lvl="0" indent="-171450">
              <a:lnSpc>
                <a:spcPct val="150000"/>
              </a:lnSpc>
              <a:spcBef>
                <a:spcPct val="0"/>
              </a:spcBef>
              <a:buFontTx/>
              <a:buNone/>
            </a:pPr>
            <a:r>
              <a:rPr lang="zh-CN" altLang="en-US" b="1" dirty="0">
                <a:solidFill>
                  <a:schemeClr val="accent1"/>
                </a:solidFill>
                <a:latin typeface="微软雅黑" charset="-122"/>
                <a:ea typeface="微软雅黑" charset="-122"/>
              </a:rPr>
              <a:t>四</a:t>
            </a:r>
            <a:r>
              <a:rPr lang="zh-CN" altLang="en-US" b="1" dirty="0" smtClean="0">
                <a:solidFill>
                  <a:schemeClr val="accent1"/>
                </a:solidFill>
                <a:latin typeface="微软雅黑" charset="-122"/>
                <a:ea typeface="微软雅黑" charset="-122"/>
              </a:rPr>
              <a:t>、对相关主体权利义务的影响</a:t>
            </a:r>
            <a:endParaRPr lang="en-US" altLang="zh-CN" b="1" dirty="0" smtClean="0">
              <a:solidFill>
                <a:schemeClr val="accent1"/>
              </a:solidFill>
              <a:latin typeface="微软雅黑" charset="-122"/>
              <a:ea typeface="微软雅黑" charset="-122"/>
            </a:endParaRPr>
          </a:p>
          <a:p>
            <a:pPr marL="457200" lvl="0" indent="-457200">
              <a:lnSpc>
                <a:spcPct val="150000"/>
              </a:lnSpc>
              <a:spcBef>
                <a:spcPct val="0"/>
              </a:spcBef>
              <a:buFontTx/>
              <a:buAutoNum type="arabicPeriod"/>
            </a:pPr>
            <a:r>
              <a:rPr lang="zh-CN" altLang="en-US" b="1" dirty="0" smtClean="0">
                <a:solidFill>
                  <a:schemeClr val="accent1"/>
                </a:solidFill>
                <a:latin typeface="微软雅黑" charset="-122"/>
                <a:ea typeface="微软雅黑" charset="-122"/>
              </a:rPr>
              <a:t>对公司权利义务的影响</a:t>
            </a:r>
            <a:endParaRPr lang="en-US" altLang="zh-CN" b="1" dirty="0" smtClean="0">
              <a:solidFill>
                <a:schemeClr val="accent1"/>
              </a:solidFill>
              <a:latin typeface="微软雅黑" charset="-122"/>
              <a:ea typeface="微软雅黑" charset="-122"/>
            </a:endParaRPr>
          </a:p>
          <a:p>
            <a:pPr marL="457200" lvl="0" indent="-457200">
              <a:lnSpc>
                <a:spcPct val="150000"/>
              </a:lnSpc>
              <a:spcBef>
                <a:spcPct val="0"/>
              </a:spcBef>
              <a:buFontTx/>
              <a:buAutoNum type="arabicPeriod"/>
            </a:pPr>
            <a:r>
              <a:rPr lang="zh-CN" altLang="en-US" b="1" dirty="0" smtClean="0">
                <a:solidFill>
                  <a:schemeClr val="accent1"/>
                </a:solidFill>
                <a:latin typeface="微软雅黑" charset="-122"/>
                <a:ea typeface="微软雅黑" charset="-122"/>
              </a:rPr>
              <a:t>对债权人权利义务的影响</a:t>
            </a:r>
            <a:endParaRPr lang="en-US" altLang="zh-CN" b="1" dirty="0" smtClean="0">
              <a:solidFill>
                <a:schemeClr val="accent1"/>
              </a:solidFill>
              <a:latin typeface="微软雅黑" charset="-122"/>
              <a:ea typeface="微软雅黑" charset="-122"/>
            </a:endParaRPr>
          </a:p>
          <a:p>
            <a:pPr marL="457200" lvl="0" indent="-457200">
              <a:lnSpc>
                <a:spcPct val="150000"/>
              </a:lnSpc>
              <a:spcBef>
                <a:spcPct val="0"/>
              </a:spcBef>
              <a:buFontTx/>
              <a:buAutoNum type="arabicPeriod"/>
            </a:pPr>
            <a:r>
              <a:rPr lang="zh-CN" altLang="en-US" b="1" dirty="0" smtClean="0">
                <a:solidFill>
                  <a:schemeClr val="accent1"/>
                </a:solidFill>
                <a:latin typeface="微软雅黑" charset="-122"/>
                <a:ea typeface="微软雅黑" charset="-122"/>
              </a:rPr>
              <a:t>对公司出资人权利义务的影响</a:t>
            </a:r>
            <a:endParaRPr lang="zh-CN" altLang="en-US" b="1" dirty="0">
              <a:solidFill>
                <a:srgbClr val="AFABAB"/>
              </a:solidFill>
              <a:latin typeface="微软雅黑" charset="-122"/>
              <a:ea typeface="微软雅黑" charset="-122"/>
            </a:endParaRPr>
          </a:p>
          <a:p>
            <a:pPr lvl="0" indent="-171450">
              <a:lnSpc>
                <a:spcPct val="150000"/>
              </a:lnSpc>
              <a:spcBef>
                <a:spcPct val="0"/>
              </a:spcBef>
            </a:pPr>
            <a:endParaRPr lang="zh-CN" altLang="en-US" b="1" dirty="0">
              <a:latin typeface="微软雅黑" charset="-122"/>
              <a:ea typeface="微软雅黑" charset="-122"/>
            </a:endParaRPr>
          </a:p>
        </p:txBody>
      </p:sp>
    </p:spTree>
    <p:custDataLst>
      <p:tags r:id="rId1"/>
    </p:custDataLst>
    <p:extLst>
      <p:ext uri="{BB962C8B-B14F-4D97-AF65-F5344CB8AC3E}">
        <p14:creationId xmlns:p14="http://schemas.microsoft.com/office/powerpoint/2010/main" val="105413497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598" name="标题 1048597"/>
          <p:cNvSpPr>
            <a:spLocks noGrp="1"/>
          </p:cNvSpPr>
          <p:nvPr>
            <p:ph type="title"/>
          </p:nvPr>
        </p:nvSpPr>
        <p:spPr>
          <a:xfrm>
            <a:off x="628650" y="365125"/>
            <a:ext cx="7886700" cy="1325562"/>
          </a:xfrm>
          <a:prstGeom prst="rect">
            <a:avLst/>
          </a:prstGeom>
          <a:noFill/>
          <a:ln>
            <a:noFill/>
          </a:ln>
        </p:spPr>
        <p:txBody>
          <a:bodyPr vert="horz" lIns="91440" tIns="45720" rIns="91440" bIns="45720" anchor="ctr"/>
          <a:lstStyle>
            <a:lvl1pPr marL="0" indent="0" algn="l" eaLnBrk="1" fontAlgn="base" latinLnBrk="1" hangingPunct="1">
              <a:lnSpc>
                <a:spcPct val="90000"/>
              </a:lnSpc>
              <a:spcBef>
                <a:spcPct val="0"/>
              </a:spcBef>
              <a:spcAft>
                <a:spcPct val="0"/>
              </a:spcAft>
              <a:buFontTx/>
              <a:buNone/>
              <a:defRPr sz="3600">
                <a:solidFill>
                  <a:schemeClr val="dk1"/>
                </a:solidFill>
                <a:latin typeface="Arial" pitchFamily="34" charset="0"/>
                <a:ea typeface="黑体" charset="-122"/>
              </a:defRPr>
            </a:lvl1pPr>
          </a:lstStyle>
          <a:p>
            <a:pPr lvl="0" indent="-342900">
              <a:lnSpc>
                <a:spcPct val="150000"/>
              </a:lnSpc>
            </a:pPr>
            <a:r>
              <a:rPr lang="zh-CN" altLang="en-US" b="1">
                <a:solidFill>
                  <a:schemeClr val="accent1"/>
                </a:solidFill>
                <a:latin typeface="微软雅黑" charset="-122"/>
                <a:ea typeface="微软雅黑" charset="-122"/>
              </a:rPr>
              <a:t>导 课</a:t>
            </a:r>
          </a:p>
        </p:txBody>
      </p:sp>
      <p:sp>
        <p:nvSpPr>
          <p:cNvPr id="1048599" name="内容占位符 1048598"/>
          <p:cNvSpPr>
            <a:spLocks noGrp="1"/>
          </p:cNvSpPr>
          <p:nvPr>
            <p:ph idx="1"/>
          </p:nvPr>
        </p:nvSpPr>
        <p:spPr>
          <a:xfrm>
            <a:off x="628650" y="1825625"/>
            <a:ext cx="7886700" cy="4351337"/>
          </a:xfrm>
          <a:prstGeom prst="rect">
            <a:avLst/>
          </a:prstGeom>
          <a:noFill/>
          <a:ln>
            <a:noFill/>
          </a:ln>
        </p:spPr>
        <p:txBody>
          <a:bodyPr vert="horz" lIns="91440" tIns="45720" rIns="91440" bIns="45720" anchor="t"/>
          <a:lstStyle>
            <a:lvl1pPr marL="171450" indent="-171450" algn="l" eaLnBrk="1" fontAlgn="base" latinLnBrk="1" hangingPunct="1">
              <a:lnSpc>
                <a:spcPct val="90000"/>
              </a:lnSpc>
              <a:spcBef>
                <a:spcPts val="750"/>
              </a:spcBef>
              <a:spcAft>
                <a:spcPct val="0"/>
              </a:spcAft>
              <a:buSzPct val="100000"/>
              <a:buFont typeface="Arial" pitchFamily="34" charset="0"/>
              <a:buChar char="•"/>
              <a:defRPr sz="2400">
                <a:solidFill>
                  <a:schemeClr val="dk1"/>
                </a:solidFill>
                <a:latin typeface="Arial" pitchFamily="34" charset="0"/>
                <a:ea typeface="黑体" charset="-122"/>
              </a:defRPr>
            </a:lvl1pPr>
            <a:lvl2pPr marL="514350" indent="-171450" algn="l" eaLnBrk="1" fontAlgn="base" latinLnBrk="1" hangingPunct="1">
              <a:lnSpc>
                <a:spcPct val="90000"/>
              </a:lnSpc>
              <a:spcBef>
                <a:spcPts val="375"/>
              </a:spcBef>
              <a:spcAft>
                <a:spcPct val="0"/>
              </a:spcAft>
              <a:buSzPct val="100000"/>
              <a:buFont typeface="Arial" pitchFamily="34" charset="0"/>
              <a:buChar char="•"/>
              <a:defRPr sz="2000">
                <a:solidFill>
                  <a:schemeClr val="dk1"/>
                </a:solidFill>
                <a:latin typeface="Arial" pitchFamily="34" charset="0"/>
                <a:ea typeface="黑体" charset="-122"/>
              </a:defRPr>
            </a:lvl2pPr>
            <a:lvl3pPr marL="857250" indent="-171450" algn="l" eaLnBrk="1" fontAlgn="base" latinLnBrk="1" hangingPunct="1">
              <a:lnSpc>
                <a:spcPct val="90000"/>
              </a:lnSpc>
              <a:spcBef>
                <a:spcPts val="375"/>
              </a:spcBef>
              <a:spcAft>
                <a:spcPct val="0"/>
              </a:spcAft>
              <a:buSzPct val="100000"/>
              <a:buFont typeface="Arial" pitchFamily="34" charset="0"/>
              <a:buChar char="•"/>
              <a:defRPr sz="1800">
                <a:solidFill>
                  <a:schemeClr val="dk1"/>
                </a:solidFill>
                <a:latin typeface="Arial" pitchFamily="34" charset="0"/>
                <a:ea typeface="黑体" charset="-122"/>
              </a:defRPr>
            </a:lvl3pPr>
            <a:lvl4pPr marL="1200150" indent="-171450" algn="l" eaLnBrk="1" fontAlgn="base" latinLnBrk="1" hangingPunct="1">
              <a:lnSpc>
                <a:spcPct val="90000"/>
              </a:lnSpc>
              <a:spcBef>
                <a:spcPts val="375"/>
              </a:spcBef>
              <a:spcAft>
                <a:spcPct val="0"/>
              </a:spcAft>
              <a:buSzPct val="100000"/>
              <a:buFont typeface="Arial" pitchFamily="34" charset="0"/>
              <a:buChar char="•"/>
              <a:defRPr sz="1800">
                <a:solidFill>
                  <a:schemeClr val="dk1"/>
                </a:solidFill>
                <a:latin typeface="Arial" pitchFamily="34" charset="0"/>
                <a:ea typeface="黑体" charset="-122"/>
              </a:defRPr>
            </a:lvl4pPr>
            <a:lvl5pPr marL="1543050" indent="-171450" algn="l" eaLnBrk="1" fontAlgn="base" latinLnBrk="1" hangingPunct="1">
              <a:lnSpc>
                <a:spcPct val="90000"/>
              </a:lnSpc>
              <a:spcBef>
                <a:spcPts val="375"/>
              </a:spcBef>
              <a:spcAft>
                <a:spcPct val="0"/>
              </a:spcAft>
              <a:buSzPct val="100000"/>
              <a:buFont typeface="Arial" pitchFamily="34" charset="0"/>
              <a:buChar char="•"/>
              <a:defRPr sz="1800">
                <a:solidFill>
                  <a:schemeClr val="dk1"/>
                </a:solidFill>
                <a:latin typeface="Arial" pitchFamily="34" charset="0"/>
                <a:ea typeface="黑体" charset="-122"/>
              </a:defRPr>
            </a:lvl5pPr>
          </a:lstStyle>
          <a:p>
            <a:pPr lvl="0" indent="-171450" fontAlgn="base">
              <a:lnSpc>
                <a:spcPct val="150000"/>
              </a:lnSpc>
              <a:spcBef>
                <a:spcPct val="0"/>
              </a:spcBef>
              <a:buFontTx/>
              <a:buNone/>
            </a:pPr>
            <a:r>
              <a:rPr lang="en-US" altLang="zh-CN">
                <a:solidFill>
                  <a:schemeClr val="accent1"/>
                </a:solidFill>
                <a:latin typeface="微软雅黑" charset="-122"/>
                <a:ea typeface="微软雅黑" charset="-122"/>
              </a:rPr>
              <a:t>    </a:t>
            </a:r>
            <a:r>
              <a:rPr lang="zh-CN" altLang="en-US">
                <a:solidFill>
                  <a:srgbClr val="767171"/>
                </a:solidFill>
                <a:latin typeface="微软雅黑" charset="-122"/>
                <a:ea typeface="微软雅黑" charset="-122"/>
              </a:rPr>
              <a:t>你和你的朋友共同开办一家公司，经营一段时间后，你们因性格不合、经营理念差异，不想继续在一起经营。</a:t>
            </a:r>
          </a:p>
          <a:p>
            <a:pPr lvl="0" indent="-171450" fontAlgn="base">
              <a:lnSpc>
                <a:spcPct val="150000"/>
              </a:lnSpc>
              <a:spcBef>
                <a:spcPct val="0"/>
              </a:spcBef>
              <a:buFontTx/>
              <a:buNone/>
            </a:pPr>
            <a:r>
              <a:rPr lang="zh-CN" altLang="en-US">
                <a:solidFill>
                  <a:srgbClr val="767171"/>
                </a:solidFill>
                <a:latin typeface="微软雅黑" charset="-122"/>
                <a:ea typeface="微软雅黑" charset="-122"/>
              </a:rPr>
              <a:t>    你能否解散公司？</a:t>
            </a:r>
          </a:p>
          <a:p>
            <a:pPr lvl="0" indent="-171450" fontAlgn="base">
              <a:lnSpc>
                <a:spcPct val="150000"/>
              </a:lnSpc>
              <a:spcBef>
                <a:spcPct val="0"/>
              </a:spcBef>
              <a:buFontTx/>
              <a:buNone/>
            </a:pPr>
            <a:r>
              <a:rPr lang="zh-CN" altLang="en-US">
                <a:solidFill>
                  <a:srgbClr val="767171"/>
                </a:solidFill>
                <a:latin typeface="微软雅黑" charset="-122"/>
                <a:ea typeface="微软雅黑" charset="-122"/>
              </a:rPr>
              <a:t>    什么情况下可以解散一家公司？</a:t>
            </a:r>
          </a:p>
        </p:txBody>
      </p:sp>
    </p:spTree>
    <p:custDataLst>
      <p:tags r:id="rId1"/>
    </p:custData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60" name="标题 1048659"/>
          <p:cNvSpPr>
            <a:spLocks noGrp="1"/>
          </p:cNvSpPr>
          <p:nvPr>
            <p:ph type="title" idx="4294967295"/>
          </p:nvPr>
        </p:nvSpPr>
        <p:spPr>
          <a:xfrm>
            <a:off x="628650" y="365125"/>
            <a:ext cx="7886700" cy="1325562"/>
          </a:xfrm>
          <a:prstGeom prst="rect">
            <a:avLst/>
          </a:prstGeom>
          <a:noFill/>
          <a:ln>
            <a:noFill/>
          </a:ln>
        </p:spPr>
        <p:txBody>
          <a:bodyPr vert="horz" lIns="91440" tIns="45720" rIns="91440" bIns="45720" anchor="ctr"/>
          <a:lstStyle>
            <a:lvl1pPr marL="0" indent="0" algn="l" eaLnBrk="1" fontAlgn="base" latinLnBrk="1" hangingPunct="1">
              <a:lnSpc>
                <a:spcPct val="90000"/>
              </a:lnSpc>
              <a:spcBef>
                <a:spcPct val="0"/>
              </a:spcBef>
              <a:spcAft>
                <a:spcPct val="0"/>
              </a:spcAft>
              <a:buFontTx/>
              <a:buNone/>
              <a:defRPr sz="3600">
                <a:solidFill>
                  <a:schemeClr val="dk1"/>
                </a:solidFill>
                <a:latin typeface="Arial" pitchFamily="34" charset="0"/>
                <a:ea typeface="黑体" charset="-122"/>
              </a:defRPr>
            </a:lvl1pPr>
          </a:lstStyle>
          <a:p>
            <a:pPr lvl="0" indent="-342900">
              <a:lnSpc>
                <a:spcPct val="150000"/>
              </a:lnSpc>
            </a:pPr>
            <a:r>
              <a:rPr lang="zh-CN" altLang="en-US" b="1" dirty="0" smtClean="0">
                <a:solidFill>
                  <a:schemeClr val="accent1"/>
                </a:solidFill>
                <a:latin typeface="微软雅黑" charset="-122"/>
                <a:ea typeface="微软雅黑" charset="-122"/>
                <a:sym typeface="黑体" charset="-122"/>
              </a:rPr>
              <a:t>第三节 </a:t>
            </a:r>
            <a:r>
              <a:rPr lang="zh-CN" altLang="en-US" b="1" dirty="0">
                <a:solidFill>
                  <a:schemeClr val="accent1"/>
                </a:solidFill>
                <a:latin typeface="微软雅黑" charset="-122"/>
                <a:ea typeface="微软雅黑" charset="-122"/>
                <a:sym typeface="黑体" charset="-122"/>
              </a:rPr>
              <a:t>公司</a:t>
            </a:r>
            <a:r>
              <a:rPr lang="zh-CN" altLang="en-US" b="1" dirty="0" smtClean="0">
                <a:solidFill>
                  <a:schemeClr val="accent1"/>
                </a:solidFill>
                <a:latin typeface="微软雅黑" charset="-122"/>
                <a:ea typeface="微软雅黑" charset="-122"/>
                <a:sym typeface="黑体" charset="-122"/>
              </a:rPr>
              <a:t>的</a:t>
            </a:r>
            <a:r>
              <a:rPr lang="zh-CN" altLang="en-US" b="1" dirty="0">
                <a:solidFill>
                  <a:schemeClr val="accent1"/>
                </a:solidFill>
                <a:latin typeface="微软雅黑" charset="-122"/>
                <a:ea typeface="微软雅黑" charset="-122"/>
                <a:sym typeface="黑体" charset="-122"/>
              </a:rPr>
              <a:t>重整</a:t>
            </a:r>
          </a:p>
        </p:txBody>
      </p:sp>
      <p:sp>
        <p:nvSpPr>
          <p:cNvPr id="1048661" name="内容占位符 1048660"/>
          <p:cNvSpPr>
            <a:spLocks noGrp="1"/>
          </p:cNvSpPr>
          <p:nvPr>
            <p:ph idx="4294967295"/>
          </p:nvPr>
        </p:nvSpPr>
        <p:spPr>
          <a:xfrm>
            <a:off x="628650" y="1825625"/>
            <a:ext cx="7886700" cy="4351337"/>
          </a:xfrm>
          <a:prstGeom prst="rect">
            <a:avLst/>
          </a:prstGeom>
          <a:noFill/>
          <a:ln>
            <a:noFill/>
          </a:ln>
        </p:spPr>
        <p:txBody>
          <a:bodyPr vert="horz" lIns="91440" tIns="45720" rIns="91440" bIns="45720" anchor="t"/>
          <a:lstStyle>
            <a:lvl1pPr marL="171450" indent="-171450" algn="l" eaLnBrk="1" fontAlgn="base" latinLnBrk="1" hangingPunct="1">
              <a:lnSpc>
                <a:spcPct val="90000"/>
              </a:lnSpc>
              <a:spcBef>
                <a:spcPts val="750"/>
              </a:spcBef>
              <a:spcAft>
                <a:spcPct val="0"/>
              </a:spcAft>
              <a:buSzPct val="100000"/>
              <a:buFont typeface="Arial" pitchFamily="34" charset="0"/>
              <a:buChar char="•"/>
              <a:defRPr sz="2400">
                <a:solidFill>
                  <a:schemeClr val="dk1"/>
                </a:solidFill>
                <a:latin typeface="Arial" pitchFamily="34" charset="0"/>
                <a:ea typeface="黑体" charset="-122"/>
              </a:defRPr>
            </a:lvl1pPr>
            <a:lvl2pPr marL="514350" indent="-171450" algn="l" eaLnBrk="1" fontAlgn="base" latinLnBrk="1" hangingPunct="1">
              <a:lnSpc>
                <a:spcPct val="90000"/>
              </a:lnSpc>
              <a:spcBef>
                <a:spcPts val="375"/>
              </a:spcBef>
              <a:spcAft>
                <a:spcPct val="0"/>
              </a:spcAft>
              <a:buSzPct val="100000"/>
              <a:buFont typeface="Arial" pitchFamily="34" charset="0"/>
              <a:buChar char="•"/>
              <a:defRPr sz="2000">
                <a:solidFill>
                  <a:schemeClr val="dk1"/>
                </a:solidFill>
                <a:latin typeface="Arial" pitchFamily="34" charset="0"/>
                <a:ea typeface="黑体" charset="-122"/>
              </a:defRPr>
            </a:lvl2pPr>
            <a:lvl3pPr marL="857250" indent="-171450" algn="l" eaLnBrk="1" fontAlgn="base" latinLnBrk="1" hangingPunct="1">
              <a:lnSpc>
                <a:spcPct val="90000"/>
              </a:lnSpc>
              <a:spcBef>
                <a:spcPts val="375"/>
              </a:spcBef>
              <a:spcAft>
                <a:spcPct val="0"/>
              </a:spcAft>
              <a:buSzPct val="100000"/>
              <a:buFont typeface="Arial" pitchFamily="34" charset="0"/>
              <a:buChar char="•"/>
              <a:defRPr sz="1800">
                <a:solidFill>
                  <a:schemeClr val="dk1"/>
                </a:solidFill>
                <a:latin typeface="Arial" pitchFamily="34" charset="0"/>
                <a:ea typeface="黑体" charset="-122"/>
              </a:defRPr>
            </a:lvl3pPr>
            <a:lvl4pPr marL="1200150" indent="-171450" algn="l" eaLnBrk="1" fontAlgn="base" latinLnBrk="1" hangingPunct="1">
              <a:lnSpc>
                <a:spcPct val="90000"/>
              </a:lnSpc>
              <a:spcBef>
                <a:spcPts val="375"/>
              </a:spcBef>
              <a:spcAft>
                <a:spcPct val="0"/>
              </a:spcAft>
              <a:buSzPct val="100000"/>
              <a:buFont typeface="Arial" pitchFamily="34" charset="0"/>
              <a:buChar char="•"/>
              <a:defRPr sz="1800">
                <a:solidFill>
                  <a:schemeClr val="dk1"/>
                </a:solidFill>
                <a:latin typeface="Arial" pitchFamily="34" charset="0"/>
                <a:ea typeface="黑体" charset="-122"/>
              </a:defRPr>
            </a:lvl4pPr>
            <a:lvl5pPr marL="1543050" indent="-171450" algn="l" eaLnBrk="1" fontAlgn="base" latinLnBrk="1" hangingPunct="1">
              <a:lnSpc>
                <a:spcPct val="90000"/>
              </a:lnSpc>
              <a:spcBef>
                <a:spcPts val="375"/>
              </a:spcBef>
              <a:spcAft>
                <a:spcPct val="0"/>
              </a:spcAft>
              <a:buSzPct val="100000"/>
              <a:buFont typeface="Arial" pitchFamily="34" charset="0"/>
              <a:buChar char="•"/>
              <a:defRPr sz="1800">
                <a:solidFill>
                  <a:schemeClr val="dk1"/>
                </a:solidFill>
                <a:latin typeface="Arial" pitchFamily="34" charset="0"/>
                <a:ea typeface="黑体" charset="-122"/>
              </a:defRPr>
            </a:lvl5pPr>
          </a:lstStyle>
          <a:p>
            <a:pPr lvl="0" indent="-171450">
              <a:lnSpc>
                <a:spcPct val="150000"/>
              </a:lnSpc>
              <a:spcBef>
                <a:spcPct val="0"/>
              </a:spcBef>
              <a:buFontTx/>
              <a:buNone/>
            </a:pPr>
            <a:r>
              <a:rPr lang="zh-CN" altLang="en-US" b="1" dirty="0" smtClean="0">
                <a:solidFill>
                  <a:schemeClr val="accent1"/>
                </a:solidFill>
                <a:latin typeface="微软雅黑" charset="-122"/>
                <a:ea typeface="微软雅黑" charset="-122"/>
              </a:rPr>
              <a:t>五、重整程序的终止与重整计划的执行</a:t>
            </a:r>
            <a:endParaRPr lang="en-US" altLang="zh-CN" b="1" dirty="0" smtClean="0">
              <a:solidFill>
                <a:schemeClr val="accent1"/>
              </a:solidFill>
              <a:latin typeface="微软雅黑" charset="-122"/>
              <a:ea typeface="微软雅黑" charset="-122"/>
            </a:endParaRPr>
          </a:p>
          <a:p>
            <a:pPr marL="457200" lvl="0" indent="-457200">
              <a:lnSpc>
                <a:spcPct val="150000"/>
              </a:lnSpc>
              <a:spcBef>
                <a:spcPct val="0"/>
              </a:spcBef>
              <a:buFontTx/>
              <a:buAutoNum type="arabicPeriod"/>
            </a:pPr>
            <a:r>
              <a:rPr lang="zh-CN" altLang="en-US" b="1" dirty="0" smtClean="0">
                <a:solidFill>
                  <a:schemeClr val="accent1"/>
                </a:solidFill>
                <a:latin typeface="微软雅黑" charset="-122"/>
                <a:ea typeface="微软雅黑" charset="-122"/>
              </a:rPr>
              <a:t>终止</a:t>
            </a:r>
            <a:endParaRPr lang="en-US" altLang="zh-CN" b="1" dirty="0" smtClean="0">
              <a:solidFill>
                <a:schemeClr val="accent1"/>
              </a:solidFill>
              <a:latin typeface="微软雅黑" charset="-122"/>
              <a:ea typeface="微软雅黑" charset="-122"/>
            </a:endParaRPr>
          </a:p>
          <a:p>
            <a:pPr marL="457200" lvl="0" indent="-457200">
              <a:lnSpc>
                <a:spcPct val="150000"/>
              </a:lnSpc>
              <a:spcBef>
                <a:spcPct val="0"/>
              </a:spcBef>
              <a:buFontTx/>
              <a:buAutoNum type="arabicPeriod"/>
            </a:pPr>
            <a:r>
              <a:rPr lang="zh-CN" altLang="en-US" b="1" dirty="0">
                <a:solidFill>
                  <a:schemeClr val="accent1"/>
                </a:solidFill>
                <a:latin typeface="微软雅黑" charset="-122"/>
                <a:ea typeface="微软雅黑" charset="-122"/>
              </a:rPr>
              <a:t>执行</a:t>
            </a:r>
            <a:endParaRPr lang="en-US" altLang="zh-CN" b="1" dirty="0" smtClean="0">
              <a:solidFill>
                <a:schemeClr val="accent1"/>
              </a:solidFill>
              <a:latin typeface="微软雅黑" charset="-122"/>
              <a:ea typeface="微软雅黑" charset="-122"/>
            </a:endParaRPr>
          </a:p>
          <a:p>
            <a:pPr marL="457200" lvl="0" indent="-457200">
              <a:lnSpc>
                <a:spcPct val="150000"/>
              </a:lnSpc>
              <a:spcBef>
                <a:spcPct val="0"/>
              </a:spcBef>
              <a:buFontTx/>
              <a:buAutoNum type="arabicPeriod"/>
            </a:pPr>
            <a:endParaRPr lang="zh-CN" altLang="en-US" b="1" dirty="0">
              <a:solidFill>
                <a:srgbClr val="AFABAB"/>
              </a:solidFill>
              <a:latin typeface="微软雅黑" charset="-122"/>
              <a:ea typeface="微软雅黑" charset="-122"/>
            </a:endParaRPr>
          </a:p>
          <a:p>
            <a:pPr lvl="0" indent="-171450">
              <a:lnSpc>
                <a:spcPct val="150000"/>
              </a:lnSpc>
              <a:spcBef>
                <a:spcPct val="0"/>
              </a:spcBef>
            </a:pPr>
            <a:endParaRPr lang="zh-CN" altLang="en-US" b="1" dirty="0">
              <a:latin typeface="微软雅黑" charset="-122"/>
              <a:ea typeface="微软雅黑" charset="-122"/>
            </a:endParaRPr>
          </a:p>
        </p:txBody>
      </p:sp>
    </p:spTree>
    <p:custDataLst>
      <p:tags r:id="rId1"/>
    </p:custDataLst>
    <p:extLst>
      <p:ext uri="{BB962C8B-B14F-4D97-AF65-F5344CB8AC3E}">
        <p14:creationId xmlns:p14="http://schemas.microsoft.com/office/powerpoint/2010/main" val="3161913101"/>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60" name="标题 1048659"/>
          <p:cNvSpPr>
            <a:spLocks noGrp="1"/>
          </p:cNvSpPr>
          <p:nvPr>
            <p:ph type="title" idx="4294967295"/>
          </p:nvPr>
        </p:nvSpPr>
        <p:spPr>
          <a:xfrm>
            <a:off x="628650" y="365125"/>
            <a:ext cx="7886700" cy="1325562"/>
          </a:xfrm>
          <a:prstGeom prst="rect">
            <a:avLst/>
          </a:prstGeom>
          <a:noFill/>
          <a:ln>
            <a:noFill/>
          </a:ln>
        </p:spPr>
        <p:txBody>
          <a:bodyPr vert="horz" lIns="91440" tIns="45720" rIns="91440" bIns="45720" anchor="ctr"/>
          <a:lstStyle>
            <a:lvl1pPr marL="0" indent="0" algn="l" eaLnBrk="1" fontAlgn="base" latinLnBrk="1" hangingPunct="1">
              <a:lnSpc>
                <a:spcPct val="90000"/>
              </a:lnSpc>
              <a:spcBef>
                <a:spcPct val="0"/>
              </a:spcBef>
              <a:spcAft>
                <a:spcPct val="0"/>
              </a:spcAft>
              <a:buFontTx/>
              <a:buNone/>
              <a:defRPr sz="3600">
                <a:solidFill>
                  <a:schemeClr val="dk1"/>
                </a:solidFill>
                <a:latin typeface="Arial" pitchFamily="34" charset="0"/>
                <a:ea typeface="黑体" charset="-122"/>
              </a:defRPr>
            </a:lvl1pPr>
          </a:lstStyle>
          <a:p>
            <a:pPr lvl="0" indent="-342900">
              <a:lnSpc>
                <a:spcPct val="150000"/>
              </a:lnSpc>
            </a:pPr>
            <a:endParaRPr lang="zh-CN" altLang="en-US" b="1" dirty="0">
              <a:solidFill>
                <a:schemeClr val="accent1"/>
              </a:solidFill>
              <a:latin typeface="微软雅黑" charset="-122"/>
              <a:ea typeface="微软雅黑" charset="-122"/>
              <a:sym typeface="黑体" charset="-122"/>
            </a:endParaRPr>
          </a:p>
        </p:txBody>
      </p:sp>
      <p:sp>
        <p:nvSpPr>
          <p:cNvPr id="1048661" name="内容占位符 1048660"/>
          <p:cNvSpPr>
            <a:spLocks noGrp="1"/>
          </p:cNvSpPr>
          <p:nvPr>
            <p:ph idx="4294967295"/>
          </p:nvPr>
        </p:nvSpPr>
        <p:spPr>
          <a:xfrm>
            <a:off x="628650" y="1825625"/>
            <a:ext cx="7886700" cy="4351337"/>
          </a:xfrm>
          <a:prstGeom prst="rect">
            <a:avLst/>
          </a:prstGeom>
          <a:noFill/>
          <a:ln>
            <a:noFill/>
          </a:ln>
        </p:spPr>
        <p:txBody>
          <a:bodyPr vert="horz" lIns="91440" tIns="45720" rIns="91440" bIns="45720" anchor="t"/>
          <a:lstStyle>
            <a:lvl1pPr marL="171450" indent="-171450" algn="l" eaLnBrk="1" fontAlgn="base" latinLnBrk="1" hangingPunct="1">
              <a:lnSpc>
                <a:spcPct val="90000"/>
              </a:lnSpc>
              <a:spcBef>
                <a:spcPts val="750"/>
              </a:spcBef>
              <a:spcAft>
                <a:spcPct val="0"/>
              </a:spcAft>
              <a:buSzPct val="100000"/>
              <a:buFont typeface="Arial" pitchFamily="34" charset="0"/>
              <a:buChar char="•"/>
              <a:defRPr sz="2400">
                <a:solidFill>
                  <a:schemeClr val="dk1"/>
                </a:solidFill>
                <a:latin typeface="Arial" pitchFamily="34" charset="0"/>
                <a:ea typeface="黑体" charset="-122"/>
              </a:defRPr>
            </a:lvl1pPr>
            <a:lvl2pPr marL="514350" indent="-171450" algn="l" eaLnBrk="1" fontAlgn="base" latinLnBrk="1" hangingPunct="1">
              <a:lnSpc>
                <a:spcPct val="90000"/>
              </a:lnSpc>
              <a:spcBef>
                <a:spcPts val="375"/>
              </a:spcBef>
              <a:spcAft>
                <a:spcPct val="0"/>
              </a:spcAft>
              <a:buSzPct val="100000"/>
              <a:buFont typeface="Arial" pitchFamily="34" charset="0"/>
              <a:buChar char="•"/>
              <a:defRPr sz="2000">
                <a:solidFill>
                  <a:schemeClr val="dk1"/>
                </a:solidFill>
                <a:latin typeface="Arial" pitchFamily="34" charset="0"/>
                <a:ea typeface="黑体" charset="-122"/>
              </a:defRPr>
            </a:lvl2pPr>
            <a:lvl3pPr marL="857250" indent="-171450" algn="l" eaLnBrk="1" fontAlgn="base" latinLnBrk="1" hangingPunct="1">
              <a:lnSpc>
                <a:spcPct val="90000"/>
              </a:lnSpc>
              <a:spcBef>
                <a:spcPts val="375"/>
              </a:spcBef>
              <a:spcAft>
                <a:spcPct val="0"/>
              </a:spcAft>
              <a:buSzPct val="100000"/>
              <a:buFont typeface="Arial" pitchFamily="34" charset="0"/>
              <a:buChar char="•"/>
              <a:defRPr sz="1800">
                <a:solidFill>
                  <a:schemeClr val="dk1"/>
                </a:solidFill>
                <a:latin typeface="Arial" pitchFamily="34" charset="0"/>
                <a:ea typeface="黑体" charset="-122"/>
              </a:defRPr>
            </a:lvl3pPr>
            <a:lvl4pPr marL="1200150" indent="-171450" algn="l" eaLnBrk="1" fontAlgn="base" latinLnBrk="1" hangingPunct="1">
              <a:lnSpc>
                <a:spcPct val="90000"/>
              </a:lnSpc>
              <a:spcBef>
                <a:spcPts val="375"/>
              </a:spcBef>
              <a:spcAft>
                <a:spcPct val="0"/>
              </a:spcAft>
              <a:buSzPct val="100000"/>
              <a:buFont typeface="Arial" pitchFamily="34" charset="0"/>
              <a:buChar char="•"/>
              <a:defRPr sz="1800">
                <a:solidFill>
                  <a:schemeClr val="dk1"/>
                </a:solidFill>
                <a:latin typeface="Arial" pitchFamily="34" charset="0"/>
                <a:ea typeface="黑体" charset="-122"/>
              </a:defRPr>
            </a:lvl4pPr>
            <a:lvl5pPr marL="1543050" indent="-171450" algn="l" eaLnBrk="1" fontAlgn="base" latinLnBrk="1" hangingPunct="1">
              <a:lnSpc>
                <a:spcPct val="90000"/>
              </a:lnSpc>
              <a:spcBef>
                <a:spcPts val="375"/>
              </a:spcBef>
              <a:spcAft>
                <a:spcPct val="0"/>
              </a:spcAft>
              <a:buSzPct val="100000"/>
              <a:buFont typeface="Arial" pitchFamily="34" charset="0"/>
              <a:buChar char="•"/>
              <a:defRPr sz="1800">
                <a:solidFill>
                  <a:schemeClr val="dk1"/>
                </a:solidFill>
                <a:latin typeface="Arial" pitchFamily="34" charset="0"/>
                <a:ea typeface="黑体" charset="-122"/>
              </a:defRPr>
            </a:lvl5pPr>
          </a:lstStyle>
          <a:p>
            <a:pPr marL="457200" lvl="0" indent="-457200">
              <a:lnSpc>
                <a:spcPct val="150000"/>
              </a:lnSpc>
              <a:spcBef>
                <a:spcPct val="0"/>
              </a:spcBef>
              <a:buFontTx/>
              <a:buAutoNum type="arabicPeriod"/>
            </a:pPr>
            <a:endParaRPr lang="zh-CN" altLang="en-US" b="1" dirty="0">
              <a:solidFill>
                <a:srgbClr val="AFABAB"/>
              </a:solidFill>
              <a:latin typeface="微软雅黑" charset="-122"/>
              <a:ea typeface="微软雅黑" charset="-122"/>
            </a:endParaRPr>
          </a:p>
          <a:p>
            <a:pPr lvl="0" indent="-171450">
              <a:lnSpc>
                <a:spcPct val="150000"/>
              </a:lnSpc>
              <a:spcBef>
                <a:spcPct val="0"/>
              </a:spcBef>
            </a:pPr>
            <a:r>
              <a:rPr lang="zh-CN" altLang="en-US" b="1" smtClean="0">
                <a:latin typeface="微软雅黑" charset="-122"/>
                <a:ea typeface="微软雅黑" charset="-122"/>
              </a:rPr>
              <a:t>补充：对于未经有效股东会决议，公司对外签订合同效力的法律规定</a:t>
            </a:r>
            <a:endParaRPr lang="en-US" altLang="zh-CN" b="1" dirty="0" smtClean="0">
              <a:latin typeface="微软雅黑" charset="-122"/>
              <a:ea typeface="微软雅黑" charset="-122"/>
            </a:endParaRPr>
          </a:p>
          <a:p>
            <a:pPr lvl="0">
              <a:lnSpc>
                <a:spcPct val="150000"/>
              </a:lnSpc>
              <a:spcBef>
                <a:spcPct val="0"/>
              </a:spcBef>
            </a:pPr>
            <a:r>
              <a:rPr lang="en-US" altLang="zh-CN" b="1" dirty="0" smtClean="0">
                <a:latin typeface="微软雅黑" charset="-122"/>
                <a:ea typeface="微软雅黑" charset="-122"/>
              </a:rPr>
              <a:t>《</a:t>
            </a:r>
            <a:r>
              <a:rPr lang="zh-CN" altLang="en-US" b="1" dirty="0" smtClean="0">
                <a:latin typeface="微软雅黑" charset="-122"/>
                <a:ea typeface="微软雅黑" charset="-122"/>
              </a:rPr>
              <a:t>公司法司法解释四</a:t>
            </a:r>
            <a:r>
              <a:rPr lang="en-US" altLang="zh-CN" b="1" dirty="0" smtClean="0">
                <a:latin typeface="微软雅黑" charset="-122"/>
                <a:ea typeface="微软雅黑" charset="-122"/>
              </a:rPr>
              <a:t>》</a:t>
            </a:r>
            <a:r>
              <a:rPr lang="zh-CN" altLang="en-US" dirty="0"/>
              <a:t>第六条股东会或者股东大会、董事会决议被人民法院判决确认无效或者撤销的，公司依据该决议与善意相对人形成的民事法律关系不受影响。</a:t>
            </a:r>
            <a:endParaRPr lang="zh-CN" altLang="en-US" b="1" dirty="0">
              <a:latin typeface="微软雅黑" charset="-122"/>
              <a:ea typeface="微软雅黑" charset="-122"/>
            </a:endParaRPr>
          </a:p>
        </p:txBody>
      </p:sp>
    </p:spTree>
    <p:custDataLst>
      <p:tags r:id="rId1"/>
    </p:custDataLst>
    <p:extLst>
      <p:ext uri="{BB962C8B-B14F-4D97-AF65-F5344CB8AC3E}">
        <p14:creationId xmlns:p14="http://schemas.microsoft.com/office/powerpoint/2010/main" val="271685040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00" name="标题 1048599"/>
          <p:cNvSpPr>
            <a:spLocks noGrp="1"/>
          </p:cNvSpPr>
          <p:nvPr>
            <p:ph type="title"/>
          </p:nvPr>
        </p:nvSpPr>
        <p:spPr>
          <a:xfrm>
            <a:off x="628650" y="365125"/>
            <a:ext cx="7886700" cy="1325562"/>
          </a:xfrm>
          <a:prstGeom prst="rect">
            <a:avLst/>
          </a:prstGeom>
          <a:noFill/>
          <a:ln>
            <a:noFill/>
          </a:ln>
        </p:spPr>
        <p:txBody>
          <a:bodyPr vert="horz" lIns="90000" tIns="46800" rIns="90000" bIns="46800" anchor="ctr"/>
          <a:lstStyle>
            <a:lvl1pPr marL="0" indent="0" algn="l" eaLnBrk="1" fontAlgn="base" latinLnBrk="1" hangingPunct="1">
              <a:lnSpc>
                <a:spcPct val="90000"/>
              </a:lnSpc>
              <a:spcBef>
                <a:spcPct val="0"/>
              </a:spcBef>
              <a:spcAft>
                <a:spcPct val="0"/>
              </a:spcAft>
              <a:buFontTx/>
              <a:buNone/>
              <a:defRPr sz="3600">
                <a:solidFill>
                  <a:schemeClr val="dk1"/>
                </a:solidFill>
                <a:latin typeface="Arial" pitchFamily="34" charset="0"/>
                <a:ea typeface="黑体" charset="-122"/>
              </a:defRPr>
            </a:lvl1pPr>
          </a:lstStyle>
          <a:p>
            <a:pPr lvl="0" indent="-342900">
              <a:lnSpc>
                <a:spcPct val="150000"/>
              </a:lnSpc>
            </a:pPr>
            <a:r>
              <a:rPr lang="zh-CN" altLang="en-US" b="1">
                <a:solidFill>
                  <a:srgbClr val="5B9BD5"/>
                </a:solidFill>
                <a:latin typeface="微软雅黑" charset="-122"/>
                <a:ea typeface="微软雅黑" charset="-122"/>
              </a:rPr>
              <a:t>教学内容</a:t>
            </a:r>
          </a:p>
        </p:txBody>
      </p:sp>
      <p:sp>
        <p:nvSpPr>
          <p:cNvPr id="1048601" name="内容占位符 1048600"/>
          <p:cNvSpPr>
            <a:spLocks noGrp="1"/>
          </p:cNvSpPr>
          <p:nvPr>
            <p:ph idx="1"/>
          </p:nvPr>
        </p:nvSpPr>
        <p:spPr>
          <a:xfrm>
            <a:off x="628650" y="1825625"/>
            <a:ext cx="7886700" cy="4351337"/>
          </a:xfrm>
          <a:prstGeom prst="rect">
            <a:avLst/>
          </a:prstGeom>
          <a:noFill/>
          <a:ln>
            <a:noFill/>
          </a:ln>
        </p:spPr>
        <p:txBody>
          <a:bodyPr vert="horz" lIns="90000" tIns="46800" rIns="90000" bIns="46800" anchor="t"/>
          <a:lstStyle>
            <a:lvl1pPr marL="171450" indent="-171450" algn="l" eaLnBrk="1" fontAlgn="base" latinLnBrk="1" hangingPunct="1">
              <a:lnSpc>
                <a:spcPct val="90000"/>
              </a:lnSpc>
              <a:spcBef>
                <a:spcPts val="750"/>
              </a:spcBef>
              <a:spcAft>
                <a:spcPct val="0"/>
              </a:spcAft>
              <a:buSzPct val="100000"/>
              <a:buFont typeface="Arial" pitchFamily="34" charset="0"/>
              <a:buChar char="•"/>
              <a:defRPr sz="2400">
                <a:solidFill>
                  <a:schemeClr val="dk1"/>
                </a:solidFill>
                <a:latin typeface="Arial" pitchFamily="34" charset="0"/>
                <a:ea typeface="黑体" charset="-122"/>
              </a:defRPr>
            </a:lvl1pPr>
            <a:lvl2pPr marL="514350" indent="-171450" algn="l" eaLnBrk="1" fontAlgn="base" latinLnBrk="1" hangingPunct="1">
              <a:lnSpc>
                <a:spcPct val="90000"/>
              </a:lnSpc>
              <a:spcBef>
                <a:spcPts val="375"/>
              </a:spcBef>
              <a:spcAft>
                <a:spcPct val="0"/>
              </a:spcAft>
              <a:buSzPct val="100000"/>
              <a:buFont typeface="Arial" pitchFamily="34" charset="0"/>
              <a:buChar char="•"/>
              <a:defRPr sz="2000">
                <a:solidFill>
                  <a:schemeClr val="dk1"/>
                </a:solidFill>
                <a:latin typeface="Arial" pitchFamily="34" charset="0"/>
                <a:ea typeface="黑体" charset="-122"/>
              </a:defRPr>
            </a:lvl2pPr>
            <a:lvl3pPr marL="857250" indent="-171450" algn="l" eaLnBrk="1" fontAlgn="base" latinLnBrk="1" hangingPunct="1">
              <a:lnSpc>
                <a:spcPct val="90000"/>
              </a:lnSpc>
              <a:spcBef>
                <a:spcPts val="375"/>
              </a:spcBef>
              <a:spcAft>
                <a:spcPct val="0"/>
              </a:spcAft>
              <a:buSzPct val="100000"/>
              <a:buFont typeface="Arial" pitchFamily="34" charset="0"/>
              <a:buChar char="•"/>
              <a:defRPr sz="1800">
                <a:solidFill>
                  <a:schemeClr val="dk1"/>
                </a:solidFill>
                <a:latin typeface="Arial" pitchFamily="34" charset="0"/>
                <a:ea typeface="黑体" charset="-122"/>
              </a:defRPr>
            </a:lvl3pPr>
            <a:lvl4pPr marL="1200150" indent="-171450" algn="l" eaLnBrk="1" fontAlgn="base" latinLnBrk="1" hangingPunct="1">
              <a:lnSpc>
                <a:spcPct val="90000"/>
              </a:lnSpc>
              <a:spcBef>
                <a:spcPts val="375"/>
              </a:spcBef>
              <a:spcAft>
                <a:spcPct val="0"/>
              </a:spcAft>
              <a:buSzPct val="100000"/>
              <a:buFont typeface="Arial" pitchFamily="34" charset="0"/>
              <a:buChar char="•"/>
              <a:defRPr sz="1800">
                <a:solidFill>
                  <a:schemeClr val="dk1"/>
                </a:solidFill>
                <a:latin typeface="Arial" pitchFamily="34" charset="0"/>
                <a:ea typeface="黑体" charset="-122"/>
              </a:defRPr>
            </a:lvl4pPr>
            <a:lvl5pPr marL="1543050" indent="-171450" algn="l" eaLnBrk="1" fontAlgn="base" latinLnBrk="1" hangingPunct="1">
              <a:lnSpc>
                <a:spcPct val="90000"/>
              </a:lnSpc>
              <a:spcBef>
                <a:spcPts val="375"/>
              </a:spcBef>
              <a:spcAft>
                <a:spcPct val="0"/>
              </a:spcAft>
              <a:buSzPct val="100000"/>
              <a:buFont typeface="Arial" pitchFamily="34" charset="0"/>
              <a:buChar char="•"/>
              <a:defRPr sz="1800">
                <a:solidFill>
                  <a:schemeClr val="dk1"/>
                </a:solidFill>
                <a:latin typeface="Arial" pitchFamily="34" charset="0"/>
                <a:ea typeface="黑体" charset="-122"/>
              </a:defRPr>
            </a:lvl5pPr>
          </a:lstStyle>
          <a:p>
            <a:pPr lvl="0" indent="-171450" algn="just" fontAlgn="base">
              <a:lnSpc>
                <a:spcPct val="150000"/>
              </a:lnSpc>
              <a:spcBef>
                <a:spcPct val="0"/>
              </a:spcBef>
              <a:buFontTx/>
              <a:buNone/>
            </a:pPr>
            <a:r>
              <a:rPr lang="zh-CN" altLang="en-US" sz="2800" b="1">
                <a:solidFill>
                  <a:schemeClr val="accent1"/>
                </a:solidFill>
                <a:latin typeface="微软雅黑" charset="-122"/>
                <a:ea typeface="微软雅黑" charset="-122"/>
              </a:rPr>
              <a:t>第一节 公司的终止</a:t>
            </a:r>
          </a:p>
          <a:p>
            <a:pPr lvl="0" indent="-171450" algn="just" fontAlgn="base">
              <a:lnSpc>
                <a:spcPct val="150000"/>
              </a:lnSpc>
              <a:spcBef>
                <a:spcPct val="0"/>
              </a:spcBef>
              <a:buFontTx/>
              <a:buNone/>
            </a:pPr>
            <a:r>
              <a:rPr lang="zh-CN" altLang="en-US" sz="2800" b="1">
                <a:solidFill>
                  <a:schemeClr val="accent1"/>
                </a:solidFill>
                <a:latin typeface="微软雅黑" charset="-122"/>
                <a:ea typeface="微软雅黑" charset="-122"/>
              </a:rPr>
              <a:t>第二节 公司的清算</a:t>
            </a:r>
          </a:p>
        </p:txBody>
      </p:sp>
    </p:spTree>
    <p:custDataLst>
      <p:tags r:id="rId1"/>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05" name="标题 1048604"/>
          <p:cNvSpPr>
            <a:spLocks noGrp="1"/>
          </p:cNvSpPr>
          <p:nvPr>
            <p:ph type="title"/>
          </p:nvPr>
        </p:nvSpPr>
        <p:spPr>
          <a:xfrm>
            <a:off x="628650" y="365125"/>
            <a:ext cx="7886700" cy="1325562"/>
          </a:xfrm>
          <a:prstGeom prst="rect">
            <a:avLst/>
          </a:prstGeom>
          <a:noFill/>
          <a:ln>
            <a:noFill/>
          </a:ln>
        </p:spPr>
        <p:txBody>
          <a:bodyPr vert="horz" lIns="91440" tIns="45720" rIns="91440" bIns="45720" anchor="ctr"/>
          <a:lstStyle>
            <a:lvl1pPr marL="0" indent="0" algn="l" eaLnBrk="1" fontAlgn="base" latinLnBrk="1" hangingPunct="1">
              <a:lnSpc>
                <a:spcPct val="90000"/>
              </a:lnSpc>
              <a:spcBef>
                <a:spcPct val="0"/>
              </a:spcBef>
              <a:spcAft>
                <a:spcPct val="0"/>
              </a:spcAft>
              <a:buFontTx/>
              <a:buNone/>
              <a:defRPr sz="3600">
                <a:solidFill>
                  <a:schemeClr val="dk1"/>
                </a:solidFill>
                <a:latin typeface="Arial" pitchFamily="34" charset="0"/>
                <a:ea typeface="黑体" charset="-122"/>
              </a:defRPr>
            </a:lvl1pPr>
          </a:lstStyle>
          <a:p>
            <a:pPr lvl="0" indent="-342900">
              <a:lnSpc>
                <a:spcPct val="150000"/>
              </a:lnSpc>
            </a:pPr>
            <a:r>
              <a:rPr lang="zh-CN" altLang="en-US" b="1">
                <a:solidFill>
                  <a:schemeClr val="accent1"/>
                </a:solidFill>
                <a:latin typeface="微软雅黑" charset="-122"/>
                <a:ea typeface="微软雅黑" charset="-122"/>
              </a:rPr>
              <a:t>第一节 公司的终止</a:t>
            </a:r>
          </a:p>
        </p:txBody>
      </p:sp>
      <p:sp>
        <p:nvSpPr>
          <p:cNvPr id="1048606" name="内容占位符 1048605"/>
          <p:cNvSpPr>
            <a:spLocks noGrp="1"/>
          </p:cNvSpPr>
          <p:nvPr>
            <p:ph idx="1"/>
          </p:nvPr>
        </p:nvSpPr>
        <p:spPr>
          <a:xfrm>
            <a:off x="628650" y="1825625"/>
            <a:ext cx="7886700" cy="4351337"/>
          </a:xfrm>
          <a:prstGeom prst="rect">
            <a:avLst/>
          </a:prstGeom>
          <a:noFill/>
          <a:ln>
            <a:noFill/>
          </a:ln>
        </p:spPr>
        <p:txBody>
          <a:bodyPr vert="horz" lIns="91440" tIns="45720" rIns="91440" bIns="45720" anchor="t"/>
          <a:lstStyle>
            <a:lvl1pPr marL="171450" indent="-171450" algn="l" eaLnBrk="1" fontAlgn="base" latinLnBrk="1" hangingPunct="1">
              <a:lnSpc>
                <a:spcPct val="90000"/>
              </a:lnSpc>
              <a:spcBef>
                <a:spcPts val="750"/>
              </a:spcBef>
              <a:spcAft>
                <a:spcPct val="0"/>
              </a:spcAft>
              <a:buSzPct val="100000"/>
              <a:buFont typeface="Arial" pitchFamily="34" charset="0"/>
              <a:buChar char="•"/>
              <a:defRPr sz="2400">
                <a:solidFill>
                  <a:schemeClr val="dk1"/>
                </a:solidFill>
                <a:latin typeface="Arial" pitchFamily="34" charset="0"/>
                <a:ea typeface="黑体" charset="-122"/>
              </a:defRPr>
            </a:lvl1pPr>
            <a:lvl2pPr marL="514350" indent="-171450" algn="l" eaLnBrk="1" fontAlgn="base" latinLnBrk="1" hangingPunct="1">
              <a:lnSpc>
                <a:spcPct val="90000"/>
              </a:lnSpc>
              <a:spcBef>
                <a:spcPts val="375"/>
              </a:spcBef>
              <a:spcAft>
                <a:spcPct val="0"/>
              </a:spcAft>
              <a:buSzPct val="100000"/>
              <a:buFont typeface="Arial" pitchFamily="34" charset="0"/>
              <a:buChar char="•"/>
              <a:defRPr sz="2000">
                <a:solidFill>
                  <a:schemeClr val="dk1"/>
                </a:solidFill>
                <a:latin typeface="Arial" pitchFamily="34" charset="0"/>
                <a:ea typeface="黑体" charset="-122"/>
              </a:defRPr>
            </a:lvl2pPr>
            <a:lvl3pPr marL="857250" indent="-171450" algn="l" eaLnBrk="1" fontAlgn="base" latinLnBrk="1" hangingPunct="1">
              <a:lnSpc>
                <a:spcPct val="90000"/>
              </a:lnSpc>
              <a:spcBef>
                <a:spcPts val="375"/>
              </a:spcBef>
              <a:spcAft>
                <a:spcPct val="0"/>
              </a:spcAft>
              <a:buSzPct val="100000"/>
              <a:buFont typeface="Arial" pitchFamily="34" charset="0"/>
              <a:buChar char="•"/>
              <a:defRPr sz="1800">
                <a:solidFill>
                  <a:schemeClr val="dk1"/>
                </a:solidFill>
                <a:latin typeface="Arial" pitchFamily="34" charset="0"/>
                <a:ea typeface="黑体" charset="-122"/>
              </a:defRPr>
            </a:lvl3pPr>
            <a:lvl4pPr marL="1200150" indent="-171450" algn="l" eaLnBrk="1" fontAlgn="base" latinLnBrk="1" hangingPunct="1">
              <a:lnSpc>
                <a:spcPct val="90000"/>
              </a:lnSpc>
              <a:spcBef>
                <a:spcPts val="375"/>
              </a:spcBef>
              <a:spcAft>
                <a:spcPct val="0"/>
              </a:spcAft>
              <a:buSzPct val="100000"/>
              <a:buFont typeface="Arial" pitchFamily="34" charset="0"/>
              <a:buChar char="•"/>
              <a:defRPr sz="1800">
                <a:solidFill>
                  <a:schemeClr val="dk1"/>
                </a:solidFill>
                <a:latin typeface="Arial" pitchFamily="34" charset="0"/>
                <a:ea typeface="黑体" charset="-122"/>
              </a:defRPr>
            </a:lvl4pPr>
            <a:lvl5pPr marL="1543050" indent="-171450" algn="l" eaLnBrk="1" fontAlgn="base" latinLnBrk="1" hangingPunct="1">
              <a:lnSpc>
                <a:spcPct val="90000"/>
              </a:lnSpc>
              <a:spcBef>
                <a:spcPts val="375"/>
              </a:spcBef>
              <a:spcAft>
                <a:spcPct val="0"/>
              </a:spcAft>
              <a:buSzPct val="100000"/>
              <a:buFont typeface="Arial" pitchFamily="34" charset="0"/>
              <a:buChar char="•"/>
              <a:defRPr sz="1800">
                <a:solidFill>
                  <a:schemeClr val="dk1"/>
                </a:solidFill>
                <a:latin typeface="Arial" pitchFamily="34" charset="0"/>
                <a:ea typeface="黑体" charset="-122"/>
              </a:defRPr>
            </a:lvl5pPr>
          </a:lstStyle>
          <a:p>
            <a:pPr lvl="0" indent="-171450">
              <a:lnSpc>
                <a:spcPct val="150000"/>
              </a:lnSpc>
              <a:spcBef>
                <a:spcPct val="0"/>
              </a:spcBef>
              <a:buFontTx/>
              <a:buNone/>
            </a:pPr>
            <a:r>
              <a:rPr lang="zh-CN" altLang="en-US" sz="2800" b="1">
                <a:solidFill>
                  <a:schemeClr val="accent1"/>
                </a:solidFill>
                <a:latin typeface="微软雅黑" charset="-122"/>
                <a:ea typeface="微软雅黑" charset="-122"/>
              </a:rPr>
              <a:t>一、概念</a:t>
            </a:r>
          </a:p>
          <a:p>
            <a:pPr lvl="0" indent="-171450">
              <a:lnSpc>
                <a:spcPct val="150000"/>
              </a:lnSpc>
              <a:spcBef>
                <a:spcPct val="0"/>
              </a:spcBef>
              <a:buFontTx/>
              <a:buNone/>
            </a:pPr>
            <a:r>
              <a:rPr lang="zh-CN" altLang="en-US" sz="2800" b="1">
                <a:solidFill>
                  <a:schemeClr val="accent1"/>
                </a:solidFill>
                <a:latin typeface="微软雅黑" charset="-122"/>
                <a:ea typeface="微软雅黑" charset="-122"/>
              </a:rPr>
              <a:t>二、特征</a:t>
            </a:r>
          </a:p>
          <a:p>
            <a:pPr lvl="0" indent="-171450">
              <a:lnSpc>
                <a:spcPct val="150000"/>
              </a:lnSpc>
              <a:spcBef>
                <a:spcPct val="0"/>
              </a:spcBef>
              <a:buFontTx/>
              <a:buNone/>
            </a:pPr>
            <a:r>
              <a:rPr lang="zh-CN" altLang="en-US" sz="2800" b="1">
                <a:solidFill>
                  <a:schemeClr val="accent1"/>
                </a:solidFill>
                <a:latin typeface="微软雅黑" charset="-122"/>
                <a:ea typeface="微软雅黑" charset="-122"/>
              </a:rPr>
              <a:t>三、原因</a:t>
            </a:r>
          </a:p>
          <a:p>
            <a:pPr lvl="0" indent="-171450">
              <a:lnSpc>
                <a:spcPct val="150000"/>
              </a:lnSpc>
              <a:spcBef>
                <a:spcPct val="0"/>
              </a:spcBef>
              <a:buFontTx/>
              <a:buNone/>
            </a:pPr>
            <a:r>
              <a:rPr lang="zh-CN" altLang="en-US" sz="2800" b="1">
                <a:solidFill>
                  <a:schemeClr val="accent1"/>
                </a:solidFill>
                <a:latin typeface="微软雅黑" charset="-122"/>
                <a:ea typeface="微软雅黑" charset="-122"/>
              </a:rPr>
              <a:t>四、公司的解散</a:t>
            </a:r>
          </a:p>
        </p:txBody>
      </p:sp>
    </p:spTree>
    <p:custDataLst>
      <p:tags r:id="rId1"/>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07" name="标题 1048606"/>
          <p:cNvSpPr>
            <a:spLocks noGrp="1"/>
          </p:cNvSpPr>
          <p:nvPr>
            <p:ph type="title"/>
          </p:nvPr>
        </p:nvSpPr>
        <p:spPr>
          <a:xfrm>
            <a:off x="628650" y="365125"/>
            <a:ext cx="7886700" cy="1325562"/>
          </a:xfrm>
          <a:prstGeom prst="rect">
            <a:avLst/>
          </a:prstGeom>
          <a:noFill/>
          <a:ln>
            <a:noFill/>
          </a:ln>
        </p:spPr>
        <p:txBody>
          <a:bodyPr vert="horz" lIns="91440" tIns="45720" rIns="91440" bIns="45720" anchor="ctr"/>
          <a:lstStyle>
            <a:lvl1pPr marL="0" indent="0" algn="l" eaLnBrk="1" fontAlgn="base" latinLnBrk="1" hangingPunct="1">
              <a:lnSpc>
                <a:spcPct val="90000"/>
              </a:lnSpc>
              <a:spcBef>
                <a:spcPct val="0"/>
              </a:spcBef>
              <a:spcAft>
                <a:spcPct val="0"/>
              </a:spcAft>
              <a:buFontTx/>
              <a:buNone/>
              <a:defRPr sz="3600">
                <a:solidFill>
                  <a:schemeClr val="dk1"/>
                </a:solidFill>
                <a:latin typeface="Arial" pitchFamily="34" charset="0"/>
                <a:ea typeface="黑体" charset="-122"/>
              </a:defRPr>
            </a:lvl1pPr>
          </a:lstStyle>
          <a:p>
            <a:pPr lvl="0" indent="-342900">
              <a:lnSpc>
                <a:spcPct val="150000"/>
              </a:lnSpc>
            </a:pPr>
            <a:r>
              <a:rPr lang="zh-CN" altLang="en-US" b="1">
                <a:solidFill>
                  <a:schemeClr val="accent1"/>
                </a:solidFill>
                <a:latin typeface="微软雅黑" charset="-122"/>
                <a:ea typeface="微软雅黑" charset="-122"/>
              </a:rPr>
              <a:t>第一节 公司的终止</a:t>
            </a:r>
          </a:p>
        </p:txBody>
      </p:sp>
      <p:sp>
        <p:nvSpPr>
          <p:cNvPr id="1048608" name="内容占位符 1048607"/>
          <p:cNvSpPr>
            <a:spLocks noGrp="1"/>
          </p:cNvSpPr>
          <p:nvPr>
            <p:ph idx="1"/>
          </p:nvPr>
        </p:nvSpPr>
        <p:spPr>
          <a:xfrm>
            <a:off x="628650" y="1825625"/>
            <a:ext cx="7886700" cy="4351337"/>
          </a:xfrm>
          <a:prstGeom prst="rect">
            <a:avLst/>
          </a:prstGeom>
          <a:noFill/>
          <a:ln>
            <a:noFill/>
          </a:ln>
        </p:spPr>
        <p:txBody>
          <a:bodyPr vert="horz" lIns="91440" tIns="45720" rIns="91440" bIns="45720" anchor="t"/>
          <a:lstStyle>
            <a:lvl1pPr marL="171450" indent="-171450" algn="l" eaLnBrk="1" fontAlgn="base" latinLnBrk="1" hangingPunct="1">
              <a:lnSpc>
                <a:spcPct val="90000"/>
              </a:lnSpc>
              <a:spcBef>
                <a:spcPts val="750"/>
              </a:spcBef>
              <a:spcAft>
                <a:spcPct val="0"/>
              </a:spcAft>
              <a:buSzPct val="100000"/>
              <a:buFont typeface="Arial" pitchFamily="34" charset="0"/>
              <a:buChar char="•"/>
              <a:defRPr sz="2400">
                <a:solidFill>
                  <a:schemeClr val="dk1"/>
                </a:solidFill>
                <a:latin typeface="Arial" pitchFamily="34" charset="0"/>
                <a:ea typeface="黑体" charset="-122"/>
              </a:defRPr>
            </a:lvl1pPr>
            <a:lvl2pPr marL="514350" indent="-171450" algn="l" eaLnBrk="1" fontAlgn="base" latinLnBrk="1" hangingPunct="1">
              <a:lnSpc>
                <a:spcPct val="90000"/>
              </a:lnSpc>
              <a:spcBef>
                <a:spcPts val="375"/>
              </a:spcBef>
              <a:spcAft>
                <a:spcPct val="0"/>
              </a:spcAft>
              <a:buSzPct val="100000"/>
              <a:buFont typeface="Arial" pitchFamily="34" charset="0"/>
              <a:buChar char="•"/>
              <a:defRPr sz="2000">
                <a:solidFill>
                  <a:schemeClr val="dk1"/>
                </a:solidFill>
                <a:latin typeface="Arial" pitchFamily="34" charset="0"/>
                <a:ea typeface="黑体" charset="-122"/>
              </a:defRPr>
            </a:lvl2pPr>
            <a:lvl3pPr marL="857250" indent="-171450" algn="l" eaLnBrk="1" fontAlgn="base" latinLnBrk="1" hangingPunct="1">
              <a:lnSpc>
                <a:spcPct val="90000"/>
              </a:lnSpc>
              <a:spcBef>
                <a:spcPts val="375"/>
              </a:spcBef>
              <a:spcAft>
                <a:spcPct val="0"/>
              </a:spcAft>
              <a:buSzPct val="100000"/>
              <a:buFont typeface="Arial" pitchFamily="34" charset="0"/>
              <a:buChar char="•"/>
              <a:defRPr sz="1800">
                <a:solidFill>
                  <a:schemeClr val="dk1"/>
                </a:solidFill>
                <a:latin typeface="Arial" pitchFamily="34" charset="0"/>
                <a:ea typeface="黑体" charset="-122"/>
              </a:defRPr>
            </a:lvl3pPr>
            <a:lvl4pPr marL="1200150" indent="-171450" algn="l" eaLnBrk="1" fontAlgn="base" latinLnBrk="1" hangingPunct="1">
              <a:lnSpc>
                <a:spcPct val="90000"/>
              </a:lnSpc>
              <a:spcBef>
                <a:spcPts val="375"/>
              </a:spcBef>
              <a:spcAft>
                <a:spcPct val="0"/>
              </a:spcAft>
              <a:buSzPct val="100000"/>
              <a:buFont typeface="Arial" pitchFamily="34" charset="0"/>
              <a:buChar char="•"/>
              <a:defRPr sz="1800">
                <a:solidFill>
                  <a:schemeClr val="dk1"/>
                </a:solidFill>
                <a:latin typeface="Arial" pitchFamily="34" charset="0"/>
                <a:ea typeface="黑体" charset="-122"/>
              </a:defRPr>
            </a:lvl4pPr>
            <a:lvl5pPr marL="1543050" indent="-171450" algn="l" eaLnBrk="1" fontAlgn="base" latinLnBrk="1" hangingPunct="1">
              <a:lnSpc>
                <a:spcPct val="90000"/>
              </a:lnSpc>
              <a:spcBef>
                <a:spcPts val="375"/>
              </a:spcBef>
              <a:spcAft>
                <a:spcPct val="0"/>
              </a:spcAft>
              <a:buSzPct val="100000"/>
              <a:buFont typeface="Arial" pitchFamily="34" charset="0"/>
              <a:buChar char="•"/>
              <a:defRPr sz="1800">
                <a:solidFill>
                  <a:schemeClr val="dk1"/>
                </a:solidFill>
                <a:latin typeface="Arial" pitchFamily="34" charset="0"/>
                <a:ea typeface="黑体" charset="-122"/>
              </a:defRPr>
            </a:lvl5pPr>
          </a:lstStyle>
          <a:p>
            <a:pPr lvl="0" indent="-171450">
              <a:lnSpc>
                <a:spcPct val="150000"/>
              </a:lnSpc>
              <a:spcBef>
                <a:spcPct val="0"/>
              </a:spcBef>
              <a:buFontTx/>
              <a:buNone/>
            </a:pPr>
            <a:r>
              <a:rPr lang="zh-CN" altLang="en-US" b="1">
                <a:solidFill>
                  <a:schemeClr val="accent1"/>
                </a:solidFill>
                <a:latin typeface="微软雅黑" charset="-122"/>
                <a:ea typeface="微软雅黑" charset="-122"/>
              </a:rPr>
              <a:t>一、概念</a:t>
            </a:r>
          </a:p>
          <a:p>
            <a:pPr lvl="0" indent="-171450">
              <a:lnSpc>
                <a:spcPct val="150000"/>
              </a:lnSpc>
              <a:spcBef>
                <a:spcPct val="0"/>
              </a:spcBef>
              <a:buFontTx/>
              <a:buNone/>
            </a:pPr>
            <a:r>
              <a:rPr lang="zh-CN" altLang="en-US" b="1">
                <a:solidFill>
                  <a:srgbClr val="767171"/>
                </a:solidFill>
                <a:latin typeface="微软雅黑" charset="-122"/>
                <a:ea typeface="微软雅黑" charset="-122"/>
              </a:rPr>
              <a:t>公司根据法定程序彻底结束经营活动并使公司的法人资格归于消灭的事实状态和法律程序与结果。</a:t>
            </a:r>
          </a:p>
        </p:txBody>
      </p:sp>
    </p:spTree>
    <p:custDataLst>
      <p:tags r:id="rId1"/>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09" name="标题 1048608"/>
          <p:cNvSpPr>
            <a:spLocks noGrp="1"/>
          </p:cNvSpPr>
          <p:nvPr>
            <p:ph type="title"/>
          </p:nvPr>
        </p:nvSpPr>
        <p:spPr>
          <a:xfrm>
            <a:off x="628650" y="365125"/>
            <a:ext cx="7886700" cy="1325562"/>
          </a:xfrm>
          <a:prstGeom prst="rect">
            <a:avLst/>
          </a:prstGeom>
          <a:noFill/>
          <a:ln>
            <a:noFill/>
          </a:ln>
        </p:spPr>
        <p:txBody>
          <a:bodyPr vert="horz" lIns="91440" tIns="45720" rIns="91440" bIns="45720" anchor="ctr"/>
          <a:lstStyle>
            <a:lvl1pPr marL="0" indent="0" algn="l" eaLnBrk="1" fontAlgn="base" latinLnBrk="1" hangingPunct="1">
              <a:lnSpc>
                <a:spcPct val="90000"/>
              </a:lnSpc>
              <a:spcBef>
                <a:spcPct val="0"/>
              </a:spcBef>
              <a:spcAft>
                <a:spcPct val="0"/>
              </a:spcAft>
              <a:buFontTx/>
              <a:buNone/>
              <a:defRPr sz="3600">
                <a:solidFill>
                  <a:schemeClr val="dk1"/>
                </a:solidFill>
                <a:latin typeface="Arial" pitchFamily="34" charset="0"/>
                <a:ea typeface="黑体" charset="-122"/>
              </a:defRPr>
            </a:lvl1pPr>
          </a:lstStyle>
          <a:p>
            <a:pPr lvl="0" indent="-342900">
              <a:lnSpc>
                <a:spcPct val="150000"/>
              </a:lnSpc>
            </a:pPr>
            <a:r>
              <a:rPr lang="zh-CN" altLang="en-US" b="1">
                <a:solidFill>
                  <a:schemeClr val="accent1"/>
                </a:solidFill>
                <a:latin typeface="微软雅黑" charset="-122"/>
                <a:ea typeface="微软雅黑" charset="-122"/>
                <a:sym typeface="黑体" charset="-122"/>
              </a:rPr>
              <a:t>第一节 公司的终止</a:t>
            </a:r>
          </a:p>
        </p:txBody>
      </p:sp>
      <p:sp>
        <p:nvSpPr>
          <p:cNvPr id="1048610" name="内容占位符 1048609"/>
          <p:cNvSpPr>
            <a:spLocks noGrp="1"/>
          </p:cNvSpPr>
          <p:nvPr>
            <p:ph idx="1"/>
          </p:nvPr>
        </p:nvSpPr>
        <p:spPr>
          <a:xfrm>
            <a:off x="628650" y="1825625"/>
            <a:ext cx="7886700" cy="4351337"/>
          </a:xfrm>
          <a:prstGeom prst="rect">
            <a:avLst/>
          </a:prstGeom>
          <a:noFill/>
          <a:ln>
            <a:noFill/>
          </a:ln>
        </p:spPr>
        <p:txBody>
          <a:bodyPr vert="horz" lIns="91440" tIns="45720" rIns="91440" bIns="45720" anchor="t"/>
          <a:lstStyle>
            <a:lvl1pPr marL="171450" indent="-171450" algn="l" eaLnBrk="1" fontAlgn="base" latinLnBrk="1" hangingPunct="1">
              <a:lnSpc>
                <a:spcPct val="90000"/>
              </a:lnSpc>
              <a:spcBef>
                <a:spcPts val="750"/>
              </a:spcBef>
              <a:spcAft>
                <a:spcPct val="0"/>
              </a:spcAft>
              <a:buSzPct val="100000"/>
              <a:buFont typeface="Arial" pitchFamily="34" charset="0"/>
              <a:buChar char="•"/>
              <a:defRPr sz="2400">
                <a:solidFill>
                  <a:schemeClr val="dk1"/>
                </a:solidFill>
                <a:latin typeface="Arial" pitchFamily="34" charset="0"/>
                <a:ea typeface="黑体" charset="-122"/>
              </a:defRPr>
            </a:lvl1pPr>
            <a:lvl2pPr marL="514350" indent="-171450" algn="l" eaLnBrk="1" fontAlgn="base" latinLnBrk="1" hangingPunct="1">
              <a:lnSpc>
                <a:spcPct val="90000"/>
              </a:lnSpc>
              <a:spcBef>
                <a:spcPts val="375"/>
              </a:spcBef>
              <a:spcAft>
                <a:spcPct val="0"/>
              </a:spcAft>
              <a:buSzPct val="100000"/>
              <a:buFont typeface="Arial" pitchFamily="34" charset="0"/>
              <a:buChar char="•"/>
              <a:defRPr sz="2000">
                <a:solidFill>
                  <a:schemeClr val="dk1"/>
                </a:solidFill>
                <a:latin typeface="Arial" pitchFamily="34" charset="0"/>
                <a:ea typeface="黑体" charset="-122"/>
              </a:defRPr>
            </a:lvl2pPr>
            <a:lvl3pPr marL="857250" indent="-171450" algn="l" eaLnBrk="1" fontAlgn="base" latinLnBrk="1" hangingPunct="1">
              <a:lnSpc>
                <a:spcPct val="90000"/>
              </a:lnSpc>
              <a:spcBef>
                <a:spcPts val="375"/>
              </a:spcBef>
              <a:spcAft>
                <a:spcPct val="0"/>
              </a:spcAft>
              <a:buSzPct val="100000"/>
              <a:buFont typeface="Arial" pitchFamily="34" charset="0"/>
              <a:buChar char="•"/>
              <a:defRPr sz="1800">
                <a:solidFill>
                  <a:schemeClr val="dk1"/>
                </a:solidFill>
                <a:latin typeface="Arial" pitchFamily="34" charset="0"/>
                <a:ea typeface="黑体" charset="-122"/>
              </a:defRPr>
            </a:lvl3pPr>
            <a:lvl4pPr marL="1200150" indent="-171450" algn="l" eaLnBrk="1" fontAlgn="base" latinLnBrk="1" hangingPunct="1">
              <a:lnSpc>
                <a:spcPct val="90000"/>
              </a:lnSpc>
              <a:spcBef>
                <a:spcPts val="375"/>
              </a:spcBef>
              <a:spcAft>
                <a:spcPct val="0"/>
              </a:spcAft>
              <a:buSzPct val="100000"/>
              <a:buFont typeface="Arial" pitchFamily="34" charset="0"/>
              <a:buChar char="•"/>
              <a:defRPr sz="1800">
                <a:solidFill>
                  <a:schemeClr val="dk1"/>
                </a:solidFill>
                <a:latin typeface="Arial" pitchFamily="34" charset="0"/>
                <a:ea typeface="黑体" charset="-122"/>
              </a:defRPr>
            </a:lvl4pPr>
            <a:lvl5pPr marL="1543050" indent="-171450" algn="l" eaLnBrk="1" fontAlgn="base" latinLnBrk="1" hangingPunct="1">
              <a:lnSpc>
                <a:spcPct val="90000"/>
              </a:lnSpc>
              <a:spcBef>
                <a:spcPts val="375"/>
              </a:spcBef>
              <a:spcAft>
                <a:spcPct val="0"/>
              </a:spcAft>
              <a:buSzPct val="100000"/>
              <a:buFont typeface="Arial" pitchFamily="34" charset="0"/>
              <a:buChar char="•"/>
              <a:defRPr sz="1800">
                <a:solidFill>
                  <a:schemeClr val="dk1"/>
                </a:solidFill>
                <a:latin typeface="Arial" pitchFamily="34" charset="0"/>
                <a:ea typeface="黑体" charset="-122"/>
              </a:defRPr>
            </a:lvl5pPr>
          </a:lstStyle>
          <a:p>
            <a:pPr lvl="0" indent="-171450" fontAlgn="base">
              <a:lnSpc>
                <a:spcPct val="150000"/>
              </a:lnSpc>
              <a:spcBef>
                <a:spcPct val="0"/>
              </a:spcBef>
              <a:buFontTx/>
              <a:buNone/>
            </a:pPr>
            <a:r>
              <a:rPr lang="zh-CN" altLang="en-US" b="1">
                <a:solidFill>
                  <a:schemeClr val="accent1"/>
                </a:solidFill>
                <a:latin typeface="微软雅黑" charset="-122"/>
                <a:ea typeface="微软雅黑" charset="-122"/>
              </a:rPr>
              <a:t>二、特征</a:t>
            </a:r>
          </a:p>
          <a:p>
            <a:pPr lvl="0" indent="-171450" fontAlgn="base">
              <a:lnSpc>
                <a:spcPct val="150000"/>
              </a:lnSpc>
              <a:spcBef>
                <a:spcPct val="0"/>
              </a:spcBef>
              <a:buFontTx/>
              <a:buNone/>
            </a:pPr>
            <a:r>
              <a:rPr lang="en-US" altLang="zh-CN" b="1">
                <a:solidFill>
                  <a:srgbClr val="767171"/>
                </a:solidFill>
                <a:latin typeface="微软雅黑" charset="-122"/>
                <a:ea typeface="微软雅黑" charset="-122"/>
              </a:rPr>
              <a:t>1. </a:t>
            </a:r>
            <a:r>
              <a:rPr lang="zh-CN" altLang="en-US" b="1">
                <a:solidFill>
                  <a:srgbClr val="767171"/>
                </a:solidFill>
                <a:latin typeface="微软雅黑" charset="-122"/>
                <a:ea typeface="微软雅黑" charset="-122"/>
              </a:rPr>
              <a:t>公司的法人资格消灭</a:t>
            </a:r>
          </a:p>
          <a:p>
            <a:pPr lvl="0" indent="-171450" fontAlgn="base">
              <a:lnSpc>
                <a:spcPct val="150000"/>
              </a:lnSpc>
              <a:spcBef>
                <a:spcPct val="0"/>
              </a:spcBef>
              <a:buFontTx/>
              <a:buNone/>
            </a:pPr>
            <a:r>
              <a:rPr lang="en-US" altLang="zh-CN" b="1">
                <a:solidFill>
                  <a:srgbClr val="767171"/>
                </a:solidFill>
                <a:latin typeface="微软雅黑" charset="-122"/>
                <a:ea typeface="微软雅黑" charset="-122"/>
              </a:rPr>
              <a:t>2. </a:t>
            </a:r>
            <a:r>
              <a:rPr lang="zh-CN" altLang="en-US" b="1">
                <a:solidFill>
                  <a:srgbClr val="767171"/>
                </a:solidFill>
                <a:latin typeface="微软雅黑" charset="-122"/>
                <a:ea typeface="微软雅黑" charset="-122"/>
              </a:rPr>
              <a:t>必须依据法定程序进行</a:t>
            </a:r>
          </a:p>
          <a:p>
            <a:pPr lvl="0" indent="-171450" fontAlgn="base">
              <a:lnSpc>
                <a:spcPct val="150000"/>
              </a:lnSpc>
              <a:spcBef>
                <a:spcPct val="0"/>
              </a:spcBef>
              <a:buFontTx/>
              <a:buNone/>
            </a:pPr>
            <a:r>
              <a:rPr lang="en-US" altLang="zh-CN" b="1">
                <a:solidFill>
                  <a:srgbClr val="767171"/>
                </a:solidFill>
                <a:latin typeface="微软雅黑" charset="-122"/>
                <a:ea typeface="微软雅黑" charset="-122"/>
              </a:rPr>
              <a:t>3. </a:t>
            </a:r>
            <a:r>
              <a:rPr lang="zh-CN" altLang="en-US" b="1">
                <a:solidFill>
                  <a:srgbClr val="767171"/>
                </a:solidFill>
                <a:latin typeface="微软雅黑" charset="-122"/>
                <a:ea typeface="微软雅黑" charset="-122"/>
              </a:rPr>
              <a:t>必须要经过清算程序</a:t>
            </a:r>
          </a:p>
        </p:txBody>
      </p:sp>
    </p:spTree>
    <p:custDataLst>
      <p:tags r:id="rId1"/>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11" name="标题 1048610"/>
          <p:cNvSpPr>
            <a:spLocks noGrp="1"/>
          </p:cNvSpPr>
          <p:nvPr>
            <p:ph type="title"/>
          </p:nvPr>
        </p:nvSpPr>
        <p:spPr>
          <a:xfrm>
            <a:off x="628650" y="365125"/>
            <a:ext cx="7886700" cy="1325562"/>
          </a:xfrm>
          <a:prstGeom prst="rect">
            <a:avLst/>
          </a:prstGeom>
          <a:noFill/>
          <a:ln>
            <a:noFill/>
          </a:ln>
        </p:spPr>
        <p:txBody>
          <a:bodyPr vert="horz" lIns="91440" tIns="45720" rIns="91440" bIns="45720" anchor="ctr"/>
          <a:lstStyle>
            <a:lvl1pPr marL="0" indent="0" algn="l" eaLnBrk="1" fontAlgn="base" latinLnBrk="1" hangingPunct="1">
              <a:lnSpc>
                <a:spcPct val="90000"/>
              </a:lnSpc>
              <a:spcBef>
                <a:spcPct val="0"/>
              </a:spcBef>
              <a:spcAft>
                <a:spcPct val="0"/>
              </a:spcAft>
              <a:buFontTx/>
              <a:buNone/>
              <a:defRPr sz="3600">
                <a:solidFill>
                  <a:schemeClr val="dk1"/>
                </a:solidFill>
                <a:latin typeface="Arial" pitchFamily="34" charset="0"/>
                <a:ea typeface="黑体" charset="-122"/>
              </a:defRPr>
            </a:lvl1pPr>
          </a:lstStyle>
          <a:p>
            <a:pPr lvl="0" indent="-342900">
              <a:lnSpc>
                <a:spcPct val="150000"/>
              </a:lnSpc>
            </a:pPr>
            <a:r>
              <a:rPr lang="zh-CN" altLang="en-US" b="1">
                <a:solidFill>
                  <a:schemeClr val="accent1"/>
                </a:solidFill>
                <a:latin typeface="微软雅黑" charset="-122"/>
                <a:ea typeface="微软雅黑" charset="-122"/>
                <a:sym typeface="黑体" charset="-122"/>
              </a:rPr>
              <a:t>第一节 公司的终止</a:t>
            </a:r>
          </a:p>
        </p:txBody>
      </p:sp>
      <p:sp>
        <p:nvSpPr>
          <p:cNvPr id="1048612" name="内容占位符 1048611"/>
          <p:cNvSpPr>
            <a:spLocks noGrp="1"/>
          </p:cNvSpPr>
          <p:nvPr>
            <p:ph idx="1"/>
          </p:nvPr>
        </p:nvSpPr>
        <p:spPr>
          <a:xfrm>
            <a:off x="628650" y="1825625"/>
            <a:ext cx="7886700" cy="4351337"/>
          </a:xfrm>
          <a:prstGeom prst="rect">
            <a:avLst/>
          </a:prstGeom>
          <a:noFill/>
          <a:ln>
            <a:noFill/>
          </a:ln>
        </p:spPr>
        <p:txBody>
          <a:bodyPr vert="horz" lIns="91440" tIns="45720" rIns="91440" bIns="45720" anchor="t"/>
          <a:lstStyle>
            <a:lvl1pPr marL="171450" indent="-171450" algn="l" eaLnBrk="1" fontAlgn="base" latinLnBrk="1" hangingPunct="1">
              <a:lnSpc>
                <a:spcPct val="90000"/>
              </a:lnSpc>
              <a:spcBef>
                <a:spcPts val="750"/>
              </a:spcBef>
              <a:spcAft>
                <a:spcPct val="0"/>
              </a:spcAft>
              <a:buSzPct val="100000"/>
              <a:buFont typeface="Arial" pitchFamily="34" charset="0"/>
              <a:buChar char="•"/>
              <a:defRPr sz="2400">
                <a:solidFill>
                  <a:schemeClr val="dk1"/>
                </a:solidFill>
                <a:latin typeface="Arial" pitchFamily="34" charset="0"/>
                <a:ea typeface="黑体" charset="-122"/>
              </a:defRPr>
            </a:lvl1pPr>
            <a:lvl2pPr marL="514350" indent="-171450" algn="l" eaLnBrk="1" fontAlgn="base" latinLnBrk="1" hangingPunct="1">
              <a:lnSpc>
                <a:spcPct val="90000"/>
              </a:lnSpc>
              <a:spcBef>
                <a:spcPts val="375"/>
              </a:spcBef>
              <a:spcAft>
                <a:spcPct val="0"/>
              </a:spcAft>
              <a:buSzPct val="100000"/>
              <a:buFont typeface="Arial" pitchFamily="34" charset="0"/>
              <a:buChar char="•"/>
              <a:defRPr sz="2000">
                <a:solidFill>
                  <a:schemeClr val="dk1"/>
                </a:solidFill>
                <a:latin typeface="Arial" pitchFamily="34" charset="0"/>
                <a:ea typeface="黑体" charset="-122"/>
              </a:defRPr>
            </a:lvl2pPr>
            <a:lvl3pPr marL="857250" indent="-171450" algn="l" eaLnBrk="1" fontAlgn="base" latinLnBrk="1" hangingPunct="1">
              <a:lnSpc>
                <a:spcPct val="90000"/>
              </a:lnSpc>
              <a:spcBef>
                <a:spcPts val="375"/>
              </a:spcBef>
              <a:spcAft>
                <a:spcPct val="0"/>
              </a:spcAft>
              <a:buSzPct val="100000"/>
              <a:buFont typeface="Arial" pitchFamily="34" charset="0"/>
              <a:buChar char="•"/>
              <a:defRPr sz="1800">
                <a:solidFill>
                  <a:schemeClr val="dk1"/>
                </a:solidFill>
                <a:latin typeface="Arial" pitchFamily="34" charset="0"/>
                <a:ea typeface="黑体" charset="-122"/>
              </a:defRPr>
            </a:lvl3pPr>
            <a:lvl4pPr marL="1200150" indent="-171450" algn="l" eaLnBrk="1" fontAlgn="base" latinLnBrk="1" hangingPunct="1">
              <a:lnSpc>
                <a:spcPct val="90000"/>
              </a:lnSpc>
              <a:spcBef>
                <a:spcPts val="375"/>
              </a:spcBef>
              <a:spcAft>
                <a:spcPct val="0"/>
              </a:spcAft>
              <a:buSzPct val="100000"/>
              <a:buFont typeface="Arial" pitchFamily="34" charset="0"/>
              <a:buChar char="•"/>
              <a:defRPr sz="1800">
                <a:solidFill>
                  <a:schemeClr val="dk1"/>
                </a:solidFill>
                <a:latin typeface="Arial" pitchFamily="34" charset="0"/>
                <a:ea typeface="黑体" charset="-122"/>
              </a:defRPr>
            </a:lvl4pPr>
            <a:lvl5pPr marL="1543050" indent="-171450" algn="l" eaLnBrk="1" fontAlgn="base" latinLnBrk="1" hangingPunct="1">
              <a:lnSpc>
                <a:spcPct val="90000"/>
              </a:lnSpc>
              <a:spcBef>
                <a:spcPts val="375"/>
              </a:spcBef>
              <a:spcAft>
                <a:spcPct val="0"/>
              </a:spcAft>
              <a:buSzPct val="100000"/>
              <a:buFont typeface="Arial" pitchFamily="34" charset="0"/>
              <a:buChar char="•"/>
              <a:defRPr sz="1800">
                <a:solidFill>
                  <a:schemeClr val="dk1"/>
                </a:solidFill>
                <a:latin typeface="Arial" pitchFamily="34" charset="0"/>
                <a:ea typeface="黑体" charset="-122"/>
              </a:defRPr>
            </a:lvl5pPr>
          </a:lstStyle>
          <a:p>
            <a:pPr lvl="0" indent="-171450">
              <a:lnSpc>
                <a:spcPct val="150000"/>
              </a:lnSpc>
              <a:spcBef>
                <a:spcPct val="0"/>
              </a:spcBef>
              <a:buFontTx/>
              <a:buNone/>
            </a:pPr>
            <a:r>
              <a:rPr lang="zh-CN" altLang="en-US" b="1">
                <a:solidFill>
                  <a:schemeClr val="accent1"/>
                </a:solidFill>
                <a:latin typeface="微软雅黑" charset="-122"/>
                <a:ea typeface="微软雅黑" charset="-122"/>
              </a:rPr>
              <a:t>三、原因</a:t>
            </a:r>
          </a:p>
          <a:p>
            <a:pPr lvl="0" indent="-171450">
              <a:lnSpc>
                <a:spcPct val="150000"/>
              </a:lnSpc>
              <a:spcBef>
                <a:spcPct val="0"/>
              </a:spcBef>
              <a:buFontTx/>
              <a:buNone/>
            </a:pPr>
            <a:r>
              <a:rPr lang="zh-CN" altLang="en-US" b="1">
                <a:solidFill>
                  <a:srgbClr val="767171"/>
                </a:solidFill>
                <a:latin typeface="微软雅黑" charset="-122"/>
                <a:ea typeface="微软雅黑" charset="-122"/>
              </a:rPr>
              <a:t>（一）破产</a:t>
            </a:r>
          </a:p>
          <a:p>
            <a:pPr lvl="0" indent="-171450">
              <a:lnSpc>
                <a:spcPct val="150000"/>
              </a:lnSpc>
              <a:spcBef>
                <a:spcPct val="0"/>
              </a:spcBef>
              <a:buFontTx/>
              <a:buNone/>
            </a:pPr>
            <a:r>
              <a:rPr lang="zh-CN" altLang="en-US" b="1">
                <a:solidFill>
                  <a:srgbClr val="767171"/>
                </a:solidFill>
                <a:latin typeface="微软雅黑" charset="-122"/>
                <a:ea typeface="微软雅黑" charset="-122"/>
              </a:rPr>
              <a:t>（二）解散</a:t>
            </a:r>
          </a:p>
          <a:p>
            <a:pPr lvl="0" indent="-171450">
              <a:lnSpc>
                <a:spcPct val="150000"/>
              </a:lnSpc>
              <a:spcBef>
                <a:spcPct val="0"/>
              </a:spcBef>
              <a:buFontTx/>
              <a:buNone/>
            </a:pPr>
            <a:r>
              <a:rPr lang="zh-CN" altLang="en-US" b="1">
                <a:solidFill>
                  <a:srgbClr val="767171"/>
                </a:solidFill>
                <a:latin typeface="微软雅黑" charset="-122"/>
                <a:ea typeface="微软雅黑" charset="-122"/>
              </a:rPr>
              <a:t> 区别：是否出现了不能清偿到期债务的情形。</a:t>
            </a:r>
          </a:p>
          <a:p>
            <a:pPr lvl="0" indent="-171450">
              <a:lnSpc>
                <a:spcPct val="150000"/>
              </a:lnSpc>
              <a:spcBef>
                <a:spcPct val="0"/>
              </a:spcBef>
              <a:buFontTx/>
              <a:buNone/>
            </a:pPr>
            <a:r>
              <a:rPr lang="zh-CN" altLang="en-US" b="1">
                <a:solidFill>
                  <a:srgbClr val="767171"/>
                </a:solidFill>
                <a:latin typeface="微软雅黑" charset="-122"/>
                <a:ea typeface="微软雅黑" charset="-122"/>
              </a:rPr>
              <a:t>           遵循不同的程序。</a:t>
            </a:r>
          </a:p>
        </p:txBody>
      </p:sp>
    </p:spTree>
    <p:custDataLst>
      <p:tags r:id="rId1"/>
    </p:custData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KSO_WM_TEMPLATE_CATEGORY" val="basetag"/>
  <p:tag name="KSO_WM_TEMPLATE_INDEX" val="20164537"/>
  <p:tag name="KSO_WM_TAG_VERSION" val="1.0"/>
  <p:tag name="KSO_WM_SLIDE_ID" val="basetag20164537_27"/>
  <p:tag name="KSO_WM_SLIDE_INDEX" val="27"/>
  <p:tag name="KSO_WM_SLIDE_ITEM_CNT" val="0"/>
  <p:tag name="KSO_WM_SLIDE_TYPE" val="endPage"/>
  <p:tag name="KSO_WM_BEAUTIFY_FLAG" val="#wm#"/>
</p:tagLst>
</file>

<file path=ppt/tags/tag10.xml><?xml version="1.0" encoding="utf-8"?>
<p:tagLst xmlns:a="http://schemas.openxmlformats.org/drawingml/2006/main" xmlns:r="http://schemas.openxmlformats.org/officeDocument/2006/relationships" xmlns:p="http://schemas.openxmlformats.org/presentationml/2006/main">
  <p:tag name="KSO_WM_TEMPLATE_CATEGORY" val="basetag"/>
  <p:tag name="KSO_WM_TEMPLATE_INDEX" val="20164537"/>
</p:tagLst>
</file>

<file path=ppt/tags/tag11.xml><?xml version="1.0" encoding="utf-8"?>
<p:tagLst xmlns:a="http://schemas.openxmlformats.org/drawingml/2006/main" xmlns:r="http://schemas.openxmlformats.org/officeDocument/2006/relationships" xmlns:p="http://schemas.openxmlformats.org/presentationml/2006/main">
  <p:tag name="KSO_WM_TEMPLATE_CATEGORY" val="basetag"/>
  <p:tag name="KSO_WM_TEMPLATE_INDEX" val="20164537"/>
</p:tagLst>
</file>

<file path=ppt/tags/tag12.xml><?xml version="1.0" encoding="utf-8"?>
<p:tagLst xmlns:a="http://schemas.openxmlformats.org/drawingml/2006/main" xmlns:r="http://schemas.openxmlformats.org/officeDocument/2006/relationships" xmlns:p="http://schemas.openxmlformats.org/presentationml/2006/main">
  <p:tag name="KSO_WM_TEMPLATE_CATEGORY" val="basetag"/>
  <p:tag name="KSO_WM_TEMPLATE_INDEX" val="20164537"/>
</p:tagLst>
</file>

<file path=ppt/tags/tag13.xml><?xml version="1.0" encoding="utf-8"?>
<p:tagLst xmlns:a="http://schemas.openxmlformats.org/drawingml/2006/main" xmlns:r="http://schemas.openxmlformats.org/officeDocument/2006/relationships" xmlns:p="http://schemas.openxmlformats.org/presentationml/2006/main">
  <p:tag name="KSO_WM_TEMPLATE_CATEGORY" val="basetag"/>
  <p:tag name="KSO_WM_TEMPLATE_INDEX" val="20164537"/>
</p:tagLst>
</file>

<file path=ppt/tags/tag14.xml><?xml version="1.0" encoding="utf-8"?>
<p:tagLst xmlns:a="http://schemas.openxmlformats.org/drawingml/2006/main" xmlns:r="http://schemas.openxmlformats.org/officeDocument/2006/relationships" xmlns:p="http://schemas.openxmlformats.org/presentationml/2006/main">
  <p:tag name="KSO_WM_TEMPLATE_CATEGORY" val="basetag"/>
  <p:tag name="KSO_WM_TEMPLATE_INDEX" val="20164537"/>
</p:tagLst>
</file>

<file path=ppt/tags/tag15.xml><?xml version="1.0" encoding="utf-8"?>
<p:tagLst xmlns:a="http://schemas.openxmlformats.org/drawingml/2006/main" xmlns:r="http://schemas.openxmlformats.org/officeDocument/2006/relationships" xmlns:p="http://schemas.openxmlformats.org/presentationml/2006/main">
  <p:tag name="KSO_WM_TEMPLATE_CATEGORY" val="basetag"/>
  <p:tag name="KSO_WM_TEMPLATE_INDEX" val="20164537"/>
  <p:tag name="KSO_WM_TAG_VERSION" val="1.0"/>
  <p:tag name="KSO_WM_SLIDE_ID" val="basetag20164537_2"/>
  <p:tag name="KSO_WM_SLIDE_INDEX" val="2"/>
  <p:tag name="KSO_WM_SLIDE_ITEM_CNT" val="0"/>
  <p:tag name="KSO_WM_SLIDE_TYPE" val="text"/>
  <p:tag name="KSO_WM_BEAUTIFY_FLAG" val="#wm#"/>
</p:tagLst>
</file>

<file path=ppt/tags/tag16.xml><?xml version="1.0" encoding="utf-8"?>
<p:tagLst xmlns:a="http://schemas.openxmlformats.org/drawingml/2006/main" xmlns:r="http://schemas.openxmlformats.org/officeDocument/2006/relationships" xmlns:p="http://schemas.openxmlformats.org/presentationml/2006/main">
  <p:tag name="KSO_WM_TEMPLATE_CATEGORY" val="basetag"/>
  <p:tag name="KSO_WM_TEMPLATE_INDEX" val="20164537"/>
</p:tagLst>
</file>

<file path=ppt/tags/tag17.xml><?xml version="1.0" encoding="utf-8"?>
<p:tagLst xmlns:a="http://schemas.openxmlformats.org/drawingml/2006/main" xmlns:r="http://schemas.openxmlformats.org/officeDocument/2006/relationships" xmlns:p="http://schemas.openxmlformats.org/presentationml/2006/main">
  <p:tag name="KSO_WM_TEMPLATE_CATEGORY" val="basetag"/>
  <p:tag name="KSO_WM_TEMPLATE_INDEX" val="20164537"/>
</p:tagLst>
</file>

<file path=ppt/tags/tag18.xml><?xml version="1.0" encoding="utf-8"?>
<p:tagLst xmlns:a="http://schemas.openxmlformats.org/drawingml/2006/main" xmlns:r="http://schemas.openxmlformats.org/officeDocument/2006/relationships" xmlns:p="http://schemas.openxmlformats.org/presentationml/2006/main">
  <p:tag name="KSO_WM_TEMPLATE_CATEGORY" val="basetag"/>
  <p:tag name="KSO_WM_TEMPLATE_INDEX" val="20164537"/>
</p:tagLst>
</file>

<file path=ppt/tags/tag19.xml><?xml version="1.0" encoding="utf-8"?>
<p:tagLst xmlns:a="http://schemas.openxmlformats.org/drawingml/2006/main" xmlns:r="http://schemas.openxmlformats.org/officeDocument/2006/relationships" xmlns:p="http://schemas.openxmlformats.org/presentationml/2006/main">
  <p:tag name="KSO_WM_TEMPLATE_CATEGORY" val="basetag"/>
  <p:tag name="KSO_WM_TEMPLATE_INDEX" val="20164537"/>
</p:tagLst>
</file>

<file path=ppt/tags/tag2.xml><?xml version="1.0" encoding="utf-8"?>
<p:tagLst xmlns:a="http://schemas.openxmlformats.org/drawingml/2006/main" xmlns:r="http://schemas.openxmlformats.org/officeDocument/2006/relationships" xmlns:p="http://schemas.openxmlformats.org/presentationml/2006/main">
  <p:tag name="KSO_WM_TEMPLATE_CATEGORY" val="basetag"/>
  <p:tag name="KSO_WM_TEMPLATE_INDEX" val="20164537"/>
</p:tagLst>
</file>

<file path=ppt/tags/tag20.xml><?xml version="1.0" encoding="utf-8"?>
<p:tagLst xmlns:a="http://schemas.openxmlformats.org/drawingml/2006/main" xmlns:r="http://schemas.openxmlformats.org/officeDocument/2006/relationships" xmlns:p="http://schemas.openxmlformats.org/presentationml/2006/main">
  <p:tag name="KSO_WM_TEMPLATE_CATEGORY" val="basetag"/>
  <p:tag name="KSO_WM_TEMPLATE_INDEX" val="20164537"/>
</p:tagLst>
</file>

<file path=ppt/tags/tag21.xml><?xml version="1.0" encoding="utf-8"?>
<p:tagLst xmlns:a="http://schemas.openxmlformats.org/drawingml/2006/main" xmlns:r="http://schemas.openxmlformats.org/officeDocument/2006/relationships" xmlns:p="http://schemas.openxmlformats.org/presentationml/2006/main">
  <p:tag name="KSO_WM_TEMPLATE_CATEGORY" val="basetag"/>
  <p:tag name="KSO_WM_TEMPLATE_INDEX" val="20164537"/>
</p:tagLst>
</file>

<file path=ppt/tags/tag22.xml><?xml version="1.0" encoding="utf-8"?>
<p:tagLst xmlns:a="http://schemas.openxmlformats.org/drawingml/2006/main" xmlns:r="http://schemas.openxmlformats.org/officeDocument/2006/relationships" xmlns:p="http://schemas.openxmlformats.org/presentationml/2006/main">
  <p:tag name="KSO_WM_TEMPLATE_CATEGORY" val="basetag"/>
  <p:tag name="KSO_WM_TEMPLATE_INDEX" val="20164537"/>
</p:tagLst>
</file>

<file path=ppt/tags/tag23.xml><?xml version="1.0" encoding="utf-8"?>
<p:tagLst xmlns:a="http://schemas.openxmlformats.org/drawingml/2006/main" xmlns:r="http://schemas.openxmlformats.org/officeDocument/2006/relationships" xmlns:p="http://schemas.openxmlformats.org/presentationml/2006/main">
  <p:tag name="KSO_WM_TEMPLATE_CATEGORY" val="basetag"/>
  <p:tag name="KSO_WM_TEMPLATE_INDEX" val="20164537"/>
</p:tagLst>
</file>

<file path=ppt/tags/tag24.xml><?xml version="1.0" encoding="utf-8"?>
<p:tagLst xmlns:a="http://schemas.openxmlformats.org/drawingml/2006/main" xmlns:r="http://schemas.openxmlformats.org/officeDocument/2006/relationships" xmlns:p="http://schemas.openxmlformats.org/presentationml/2006/main">
  <p:tag name="KSO_WM_TEMPLATE_CATEGORY" val="basetag"/>
  <p:tag name="KSO_WM_TEMPLATE_INDEX" val="20164537"/>
</p:tagLst>
</file>

<file path=ppt/tags/tag25.xml><?xml version="1.0" encoding="utf-8"?>
<p:tagLst xmlns:a="http://schemas.openxmlformats.org/drawingml/2006/main" xmlns:r="http://schemas.openxmlformats.org/officeDocument/2006/relationships" xmlns:p="http://schemas.openxmlformats.org/presentationml/2006/main">
  <p:tag name="KSO_WM_TEMPLATE_CATEGORY" val="basetag"/>
  <p:tag name="KSO_WM_TEMPLATE_INDEX" val="20164537"/>
</p:tagLst>
</file>

<file path=ppt/tags/tag26.xml><?xml version="1.0" encoding="utf-8"?>
<p:tagLst xmlns:a="http://schemas.openxmlformats.org/drawingml/2006/main" xmlns:r="http://schemas.openxmlformats.org/officeDocument/2006/relationships" xmlns:p="http://schemas.openxmlformats.org/presentationml/2006/main">
  <p:tag name="KSO_WM_TEMPLATE_CATEGORY" val="basetag"/>
  <p:tag name="KSO_WM_TEMPLATE_INDEX" val="20164537"/>
</p:tagLst>
</file>

<file path=ppt/tags/tag27.xml><?xml version="1.0" encoding="utf-8"?>
<p:tagLst xmlns:a="http://schemas.openxmlformats.org/drawingml/2006/main" xmlns:r="http://schemas.openxmlformats.org/officeDocument/2006/relationships" xmlns:p="http://schemas.openxmlformats.org/presentationml/2006/main">
  <p:tag name="KSO_WM_TEMPLATE_CATEGORY" val="basetag"/>
  <p:tag name="KSO_WM_TEMPLATE_INDEX" val="20164537"/>
</p:tagLst>
</file>

<file path=ppt/tags/tag3.xml><?xml version="1.0" encoding="utf-8"?>
<p:tagLst xmlns:a="http://schemas.openxmlformats.org/drawingml/2006/main" xmlns:r="http://schemas.openxmlformats.org/officeDocument/2006/relationships" xmlns:p="http://schemas.openxmlformats.org/presentationml/2006/main">
  <p:tag name="KSO_WM_TEMPLATE_CATEGORY" val="basetag"/>
  <p:tag name="KSO_WM_TEMPLATE_INDEX" val="20164537"/>
</p:tagLst>
</file>

<file path=ppt/tags/tag4.xml><?xml version="1.0" encoding="utf-8"?>
<p:tagLst xmlns:a="http://schemas.openxmlformats.org/drawingml/2006/main" xmlns:r="http://schemas.openxmlformats.org/officeDocument/2006/relationships" xmlns:p="http://schemas.openxmlformats.org/presentationml/2006/main">
  <p:tag name="KSO_WM_TEMPLATE_CATEGORY" val="basetag"/>
  <p:tag name="KSO_WM_TEMPLATE_INDEX" val="20164537"/>
</p:tagLst>
</file>

<file path=ppt/tags/tag5.xml><?xml version="1.0" encoding="utf-8"?>
<p:tagLst xmlns:a="http://schemas.openxmlformats.org/drawingml/2006/main" xmlns:r="http://schemas.openxmlformats.org/officeDocument/2006/relationships" xmlns:p="http://schemas.openxmlformats.org/presentationml/2006/main">
  <p:tag name="KSO_WM_TEMPLATE_CATEGORY" val="basetag"/>
  <p:tag name="KSO_WM_TEMPLATE_INDEX" val="20164537"/>
  <p:tag name="KSO_WM_TAG_VERSION" val="1.0"/>
  <p:tag name="KSO_WM_SLIDE_ID" val="basetag20164537_2"/>
  <p:tag name="KSO_WM_SLIDE_INDEX" val="2"/>
  <p:tag name="KSO_WM_SLIDE_ITEM_CNT" val="0"/>
  <p:tag name="KSO_WM_SLIDE_TYPE" val="text"/>
  <p:tag name="KSO_WM_BEAUTIFY_FLAG" val="#wm#"/>
</p:tagLst>
</file>

<file path=ppt/tags/tag6.xml><?xml version="1.0" encoding="utf-8"?>
<p:tagLst xmlns:a="http://schemas.openxmlformats.org/drawingml/2006/main" xmlns:r="http://schemas.openxmlformats.org/officeDocument/2006/relationships" xmlns:p="http://schemas.openxmlformats.org/presentationml/2006/main">
  <p:tag name="KSO_WM_TEMPLATE_CATEGORY" val="basetag"/>
  <p:tag name="KSO_WM_TEMPLATE_INDEX" val="20164537"/>
</p:tagLst>
</file>

<file path=ppt/tags/tag7.xml><?xml version="1.0" encoding="utf-8"?>
<p:tagLst xmlns:a="http://schemas.openxmlformats.org/drawingml/2006/main" xmlns:r="http://schemas.openxmlformats.org/officeDocument/2006/relationships" xmlns:p="http://schemas.openxmlformats.org/presentationml/2006/main">
  <p:tag name="KSO_WM_TEMPLATE_CATEGORY" val="basetag"/>
  <p:tag name="KSO_WM_TEMPLATE_INDEX" val="20164537"/>
</p:tagLst>
</file>

<file path=ppt/tags/tag8.xml><?xml version="1.0" encoding="utf-8"?>
<p:tagLst xmlns:a="http://schemas.openxmlformats.org/drawingml/2006/main" xmlns:r="http://schemas.openxmlformats.org/officeDocument/2006/relationships" xmlns:p="http://schemas.openxmlformats.org/presentationml/2006/main">
  <p:tag name="KSO_WM_TEMPLATE_CATEGORY" val="basetag"/>
  <p:tag name="KSO_WM_TEMPLATE_INDEX" val="20164537"/>
</p:tagLst>
</file>

<file path=ppt/tags/tag9.xml><?xml version="1.0" encoding="utf-8"?>
<p:tagLst xmlns:a="http://schemas.openxmlformats.org/drawingml/2006/main" xmlns:r="http://schemas.openxmlformats.org/officeDocument/2006/relationships" xmlns:p="http://schemas.openxmlformats.org/presentationml/2006/main">
  <p:tag name="KSO_WM_TEMPLATE_CATEGORY" val="basetag"/>
  <p:tag name="KSO_WM_TEMPLATE_INDEX" val="20164537"/>
</p:tagLst>
</file>

<file path=ppt/theme/theme1.xml><?xml version="1.0" encoding="utf-8"?>
<a:theme xmlns:a="http://schemas.openxmlformats.org/drawingml/2006/main" name="Office 主题">
  <a:themeElements>
    <a:clrScheme name="Default Color Scheme">
      <a:dk1>
        <a:srgbClr val="000000"/>
      </a:dk1>
      <a:lt1>
        <a:srgbClr val="FFFFFF"/>
      </a:lt1>
      <a:dk2>
        <a:srgbClr val="E7E6E6"/>
      </a:dk2>
      <a:lt2>
        <a:srgbClr val="44546A"/>
      </a:lt2>
      <a:accent1>
        <a:srgbClr val="5B9BD5"/>
      </a:accent1>
      <a:accent2>
        <a:srgbClr val="ED7D31"/>
      </a:accent2>
      <a:accent3>
        <a:srgbClr val="FFFFFF"/>
      </a:accent3>
      <a:accent4>
        <a:srgbClr val="000000"/>
      </a:accent4>
      <a:accent5>
        <a:srgbClr val="B6CBE6"/>
      </a:accent5>
      <a:accent6>
        <a:srgbClr val="D4702B"/>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Default Color Scheme 1">
        <a:dk1>
          <a:srgbClr val="000000"/>
        </a:dk1>
        <a:lt1>
          <a:srgbClr val="FFFFFF"/>
        </a:lt1>
        <a:dk2>
          <a:srgbClr val="E7E6E6"/>
        </a:dk2>
        <a:lt2>
          <a:srgbClr val="44546A"/>
        </a:lt2>
        <a:accent1>
          <a:srgbClr val="5B9BD5"/>
        </a:accent1>
        <a:accent2>
          <a:srgbClr val="ED7D31"/>
        </a:accent2>
        <a:accent3>
          <a:srgbClr val="FFFFFF"/>
        </a:accent3>
        <a:accent4>
          <a:srgbClr val="000000"/>
        </a:accent4>
        <a:accent5>
          <a:srgbClr val="B6CBE6"/>
        </a:accent5>
        <a:accent6>
          <a:srgbClr val="D4702B"/>
        </a:accent6>
        <a:hlink>
          <a:srgbClr val="0563C1"/>
        </a:hlink>
        <a:folHlink>
          <a:srgbClr val="954F72"/>
        </a:folHlink>
      </a:clrScheme>
    </a:extraClrScheme>
  </a:extraClrSchemeLst>
</a:theme>
</file>

<file path=ppt/theme/theme10.xml><?xml version="1.0" encoding="utf-8"?>
<a:theme xmlns:a="http://schemas.openxmlformats.org/drawingml/2006/main" name="Office 主题">
  <a:themeElements>
    <a:clrScheme name="Default Color Scheme">
      <a:dk1>
        <a:srgbClr val="000000"/>
      </a:dk1>
      <a:lt1>
        <a:srgbClr val="FFFFFF"/>
      </a:lt1>
      <a:dk2>
        <a:srgbClr val="E7E6E6"/>
      </a:dk2>
      <a:lt2>
        <a:srgbClr val="44546A"/>
      </a:lt2>
      <a:accent1>
        <a:srgbClr val="5B9BD5"/>
      </a:accent1>
      <a:accent2>
        <a:srgbClr val="ED7D31"/>
      </a:accent2>
      <a:accent3>
        <a:srgbClr val="FFFFFF"/>
      </a:accent3>
      <a:accent4>
        <a:srgbClr val="000000"/>
      </a:accent4>
      <a:accent5>
        <a:srgbClr val="B6CBE6"/>
      </a:accent5>
      <a:accent6>
        <a:srgbClr val="D4702B"/>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Default Color Scheme 1">
        <a:dk1>
          <a:srgbClr val="000000"/>
        </a:dk1>
        <a:lt1>
          <a:srgbClr val="FFFFFF"/>
        </a:lt1>
        <a:dk2>
          <a:srgbClr val="E7E6E6"/>
        </a:dk2>
        <a:lt2>
          <a:srgbClr val="44546A"/>
        </a:lt2>
        <a:accent1>
          <a:srgbClr val="5B9BD5"/>
        </a:accent1>
        <a:accent2>
          <a:srgbClr val="ED7D31"/>
        </a:accent2>
        <a:accent3>
          <a:srgbClr val="FFFFFF"/>
        </a:accent3>
        <a:accent4>
          <a:srgbClr val="000000"/>
        </a:accent4>
        <a:accent5>
          <a:srgbClr val="B6CBE6"/>
        </a:accent5>
        <a:accent6>
          <a:srgbClr val="D4702B"/>
        </a:accent6>
        <a:hlink>
          <a:srgbClr val="0563C1"/>
        </a:hlink>
        <a:folHlink>
          <a:srgbClr val="954F72"/>
        </a:folHlink>
      </a:clrScheme>
    </a:extraClrScheme>
  </a:extraClrSchemeLst>
</a:theme>
</file>

<file path=ppt/theme/theme11.xml><?xml version="1.0" encoding="utf-8"?>
<a:theme xmlns:a="http://schemas.openxmlformats.org/drawingml/2006/main" name="Office 主题">
  <a:themeElements>
    <a:clrScheme name="Default Color Scheme">
      <a:dk1>
        <a:srgbClr val="000000"/>
      </a:dk1>
      <a:lt1>
        <a:srgbClr val="FFFFFF"/>
      </a:lt1>
      <a:dk2>
        <a:srgbClr val="E7E6E6"/>
      </a:dk2>
      <a:lt2>
        <a:srgbClr val="44546A"/>
      </a:lt2>
      <a:accent1>
        <a:srgbClr val="5B9BD5"/>
      </a:accent1>
      <a:accent2>
        <a:srgbClr val="ED7D31"/>
      </a:accent2>
      <a:accent3>
        <a:srgbClr val="FFFFFF"/>
      </a:accent3>
      <a:accent4>
        <a:srgbClr val="000000"/>
      </a:accent4>
      <a:accent5>
        <a:srgbClr val="B6CBE6"/>
      </a:accent5>
      <a:accent6>
        <a:srgbClr val="D4702B"/>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Default Color Scheme 1">
        <a:dk1>
          <a:srgbClr val="000000"/>
        </a:dk1>
        <a:lt1>
          <a:srgbClr val="FFFFFF"/>
        </a:lt1>
        <a:dk2>
          <a:srgbClr val="E7E6E6"/>
        </a:dk2>
        <a:lt2>
          <a:srgbClr val="44546A"/>
        </a:lt2>
        <a:accent1>
          <a:srgbClr val="5B9BD5"/>
        </a:accent1>
        <a:accent2>
          <a:srgbClr val="ED7D31"/>
        </a:accent2>
        <a:accent3>
          <a:srgbClr val="FFFFFF"/>
        </a:accent3>
        <a:accent4>
          <a:srgbClr val="000000"/>
        </a:accent4>
        <a:accent5>
          <a:srgbClr val="B6CBE6"/>
        </a:accent5>
        <a:accent6>
          <a:srgbClr val="D4702B"/>
        </a:accent6>
        <a:hlink>
          <a:srgbClr val="0563C1"/>
        </a:hlink>
        <a:folHlink>
          <a:srgbClr val="954F72"/>
        </a:folHlink>
      </a:clrScheme>
    </a:extraClrScheme>
  </a:extraClrSchemeLst>
</a:theme>
</file>

<file path=ppt/theme/theme12.xml><?xml version="1.0" encoding="utf-8"?>
<a:theme xmlns:a="http://schemas.openxmlformats.org/drawingml/2006/main" name="Office 主题">
  <a:themeElements>
    <a:clrScheme name="Default Color Scheme">
      <a:dk1>
        <a:srgbClr val="000000"/>
      </a:dk1>
      <a:lt1>
        <a:srgbClr val="FFFFFF"/>
      </a:lt1>
      <a:dk2>
        <a:srgbClr val="E7E6E6"/>
      </a:dk2>
      <a:lt2>
        <a:srgbClr val="44546A"/>
      </a:lt2>
      <a:accent1>
        <a:srgbClr val="5B9BD5"/>
      </a:accent1>
      <a:accent2>
        <a:srgbClr val="ED7D31"/>
      </a:accent2>
      <a:accent3>
        <a:srgbClr val="FFFFFF"/>
      </a:accent3>
      <a:accent4>
        <a:srgbClr val="000000"/>
      </a:accent4>
      <a:accent5>
        <a:srgbClr val="B6CBE6"/>
      </a:accent5>
      <a:accent6>
        <a:srgbClr val="D4702B"/>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Default Color Scheme 1">
        <a:dk1>
          <a:srgbClr val="000000"/>
        </a:dk1>
        <a:lt1>
          <a:srgbClr val="FFFFFF"/>
        </a:lt1>
        <a:dk2>
          <a:srgbClr val="E7E6E6"/>
        </a:dk2>
        <a:lt2>
          <a:srgbClr val="44546A"/>
        </a:lt2>
        <a:accent1>
          <a:srgbClr val="5B9BD5"/>
        </a:accent1>
        <a:accent2>
          <a:srgbClr val="ED7D31"/>
        </a:accent2>
        <a:accent3>
          <a:srgbClr val="FFFFFF"/>
        </a:accent3>
        <a:accent4>
          <a:srgbClr val="000000"/>
        </a:accent4>
        <a:accent5>
          <a:srgbClr val="B6CBE6"/>
        </a:accent5>
        <a:accent6>
          <a:srgbClr val="D4702B"/>
        </a:accent6>
        <a:hlink>
          <a:srgbClr val="0563C1"/>
        </a:hlink>
        <a:folHlink>
          <a:srgbClr val="954F72"/>
        </a:folHlink>
      </a:clrScheme>
    </a:extraClrScheme>
  </a:extraClrSchemeLst>
</a:theme>
</file>

<file path=ppt/theme/theme13.xml><?xml version="1.0" encoding="utf-8"?>
<a:theme xmlns:a="http://schemas.openxmlformats.org/drawingml/2006/main" name="Office 主题">
  <a:themeElements>
    <a:clrScheme name="Default Color Scheme">
      <a:dk1>
        <a:srgbClr val="000000"/>
      </a:dk1>
      <a:lt1>
        <a:srgbClr val="FFFFFF"/>
      </a:lt1>
      <a:dk2>
        <a:srgbClr val="E7E6E6"/>
      </a:dk2>
      <a:lt2>
        <a:srgbClr val="44546A"/>
      </a:lt2>
      <a:accent1>
        <a:srgbClr val="5B9BD5"/>
      </a:accent1>
      <a:accent2>
        <a:srgbClr val="ED7D31"/>
      </a:accent2>
      <a:accent3>
        <a:srgbClr val="FFFFFF"/>
      </a:accent3>
      <a:accent4>
        <a:srgbClr val="000000"/>
      </a:accent4>
      <a:accent5>
        <a:srgbClr val="B6CBE6"/>
      </a:accent5>
      <a:accent6>
        <a:srgbClr val="D4702B"/>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Default Color Scheme 1">
        <a:dk1>
          <a:srgbClr val="000000"/>
        </a:dk1>
        <a:lt1>
          <a:srgbClr val="FFFFFF"/>
        </a:lt1>
        <a:dk2>
          <a:srgbClr val="E7E6E6"/>
        </a:dk2>
        <a:lt2>
          <a:srgbClr val="44546A"/>
        </a:lt2>
        <a:accent1>
          <a:srgbClr val="5B9BD5"/>
        </a:accent1>
        <a:accent2>
          <a:srgbClr val="ED7D31"/>
        </a:accent2>
        <a:accent3>
          <a:srgbClr val="FFFFFF"/>
        </a:accent3>
        <a:accent4>
          <a:srgbClr val="000000"/>
        </a:accent4>
        <a:accent5>
          <a:srgbClr val="B6CBE6"/>
        </a:accent5>
        <a:accent6>
          <a:srgbClr val="D4702B"/>
        </a:accent6>
        <a:hlink>
          <a:srgbClr val="0563C1"/>
        </a:hlink>
        <a:folHlink>
          <a:srgbClr val="954F72"/>
        </a:folHlink>
      </a:clrScheme>
    </a:extraClrScheme>
  </a:extraClrSchemeLst>
</a:theme>
</file>

<file path=ppt/theme/theme14.xml><?xml version="1.0" encoding="utf-8"?>
<a:theme xmlns:a="http://schemas.openxmlformats.org/drawingml/2006/main" name="Office 主题">
  <a:themeElements>
    <a:clrScheme name="Default Color Scheme">
      <a:dk1>
        <a:srgbClr val="000000"/>
      </a:dk1>
      <a:lt1>
        <a:srgbClr val="FFFFFF"/>
      </a:lt1>
      <a:dk2>
        <a:srgbClr val="E7E6E6"/>
      </a:dk2>
      <a:lt2>
        <a:srgbClr val="44546A"/>
      </a:lt2>
      <a:accent1>
        <a:srgbClr val="5B9BD5"/>
      </a:accent1>
      <a:accent2>
        <a:srgbClr val="ED7D31"/>
      </a:accent2>
      <a:accent3>
        <a:srgbClr val="FFFFFF"/>
      </a:accent3>
      <a:accent4>
        <a:srgbClr val="000000"/>
      </a:accent4>
      <a:accent5>
        <a:srgbClr val="B6CBE6"/>
      </a:accent5>
      <a:accent6>
        <a:srgbClr val="D4702B"/>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Default Color Scheme 1">
        <a:dk1>
          <a:srgbClr val="000000"/>
        </a:dk1>
        <a:lt1>
          <a:srgbClr val="FFFFFF"/>
        </a:lt1>
        <a:dk2>
          <a:srgbClr val="E7E6E6"/>
        </a:dk2>
        <a:lt2>
          <a:srgbClr val="44546A"/>
        </a:lt2>
        <a:accent1>
          <a:srgbClr val="5B9BD5"/>
        </a:accent1>
        <a:accent2>
          <a:srgbClr val="ED7D31"/>
        </a:accent2>
        <a:accent3>
          <a:srgbClr val="FFFFFF"/>
        </a:accent3>
        <a:accent4>
          <a:srgbClr val="000000"/>
        </a:accent4>
        <a:accent5>
          <a:srgbClr val="B6CBE6"/>
        </a:accent5>
        <a:accent6>
          <a:srgbClr val="D4702B"/>
        </a:accent6>
        <a:hlink>
          <a:srgbClr val="0563C1"/>
        </a:hlink>
        <a:folHlink>
          <a:srgbClr val="954F72"/>
        </a:folHlink>
      </a:clrScheme>
    </a:extraClrScheme>
  </a:extraClrSchemeLst>
</a:theme>
</file>

<file path=ppt/theme/theme15.xml><?xml version="1.0" encoding="utf-8"?>
<a:theme xmlns:a="http://schemas.openxmlformats.org/drawingml/2006/main" name="Office 主题">
  <a:themeElements>
    <a:clrScheme name="Default Color Scheme">
      <a:dk1>
        <a:srgbClr val="000000"/>
      </a:dk1>
      <a:lt1>
        <a:srgbClr val="FFFFFF"/>
      </a:lt1>
      <a:dk2>
        <a:srgbClr val="E7E6E6"/>
      </a:dk2>
      <a:lt2>
        <a:srgbClr val="44546A"/>
      </a:lt2>
      <a:accent1>
        <a:srgbClr val="5B9BD5"/>
      </a:accent1>
      <a:accent2>
        <a:srgbClr val="ED7D31"/>
      </a:accent2>
      <a:accent3>
        <a:srgbClr val="FFFFFF"/>
      </a:accent3>
      <a:accent4>
        <a:srgbClr val="000000"/>
      </a:accent4>
      <a:accent5>
        <a:srgbClr val="B6CBE6"/>
      </a:accent5>
      <a:accent6>
        <a:srgbClr val="D4702B"/>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Default Color Scheme 1">
        <a:dk1>
          <a:srgbClr val="000000"/>
        </a:dk1>
        <a:lt1>
          <a:srgbClr val="FFFFFF"/>
        </a:lt1>
        <a:dk2>
          <a:srgbClr val="E7E6E6"/>
        </a:dk2>
        <a:lt2>
          <a:srgbClr val="44546A"/>
        </a:lt2>
        <a:accent1>
          <a:srgbClr val="5B9BD5"/>
        </a:accent1>
        <a:accent2>
          <a:srgbClr val="ED7D31"/>
        </a:accent2>
        <a:accent3>
          <a:srgbClr val="FFFFFF"/>
        </a:accent3>
        <a:accent4>
          <a:srgbClr val="000000"/>
        </a:accent4>
        <a:accent5>
          <a:srgbClr val="B6CBE6"/>
        </a:accent5>
        <a:accent6>
          <a:srgbClr val="D4702B"/>
        </a:accent6>
        <a:hlink>
          <a:srgbClr val="0563C1"/>
        </a:hlink>
        <a:folHlink>
          <a:srgbClr val="954F72"/>
        </a:folHlink>
      </a:clrScheme>
    </a:extraClrScheme>
  </a:extraClrSchemeLst>
</a:theme>
</file>

<file path=ppt/theme/theme16.xml><?xml version="1.0" encoding="utf-8"?>
<a:theme xmlns:a="http://schemas.openxmlformats.org/drawingml/2006/main" name="Office 主题">
  <a:themeElements>
    <a:clrScheme name="Default Color Scheme">
      <a:dk1>
        <a:srgbClr val="000000"/>
      </a:dk1>
      <a:lt1>
        <a:srgbClr val="FFFFFF"/>
      </a:lt1>
      <a:dk2>
        <a:srgbClr val="E7E6E6"/>
      </a:dk2>
      <a:lt2>
        <a:srgbClr val="44546A"/>
      </a:lt2>
      <a:accent1>
        <a:srgbClr val="5B9BD5"/>
      </a:accent1>
      <a:accent2>
        <a:srgbClr val="ED7D31"/>
      </a:accent2>
      <a:accent3>
        <a:srgbClr val="FFFFFF"/>
      </a:accent3>
      <a:accent4>
        <a:srgbClr val="000000"/>
      </a:accent4>
      <a:accent5>
        <a:srgbClr val="B6CBE6"/>
      </a:accent5>
      <a:accent6>
        <a:srgbClr val="D4702B"/>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Default Color Scheme 1">
        <a:dk1>
          <a:srgbClr val="000000"/>
        </a:dk1>
        <a:lt1>
          <a:srgbClr val="FFFFFF"/>
        </a:lt1>
        <a:dk2>
          <a:srgbClr val="E7E6E6"/>
        </a:dk2>
        <a:lt2>
          <a:srgbClr val="44546A"/>
        </a:lt2>
        <a:accent1>
          <a:srgbClr val="5B9BD5"/>
        </a:accent1>
        <a:accent2>
          <a:srgbClr val="ED7D31"/>
        </a:accent2>
        <a:accent3>
          <a:srgbClr val="FFFFFF"/>
        </a:accent3>
        <a:accent4>
          <a:srgbClr val="000000"/>
        </a:accent4>
        <a:accent5>
          <a:srgbClr val="B6CBE6"/>
        </a:accent5>
        <a:accent6>
          <a:srgbClr val="D4702B"/>
        </a:accent6>
        <a:hlink>
          <a:srgbClr val="0563C1"/>
        </a:hlink>
        <a:folHlink>
          <a:srgbClr val="954F72"/>
        </a:folHlink>
      </a:clrScheme>
    </a:extraClrScheme>
  </a:extraClrSchemeLst>
</a:theme>
</file>

<file path=ppt/theme/theme17.xml><?xml version="1.0" encoding="utf-8"?>
<a:theme xmlns:a="http://schemas.openxmlformats.org/drawingml/2006/main" name="Office 主题">
  <a:themeElements>
    <a:clrScheme name="Default Color Scheme">
      <a:dk1>
        <a:srgbClr val="000000"/>
      </a:dk1>
      <a:lt1>
        <a:srgbClr val="FFFFFF"/>
      </a:lt1>
      <a:dk2>
        <a:srgbClr val="E7E6E6"/>
      </a:dk2>
      <a:lt2>
        <a:srgbClr val="44546A"/>
      </a:lt2>
      <a:accent1>
        <a:srgbClr val="5B9BD5"/>
      </a:accent1>
      <a:accent2>
        <a:srgbClr val="ED7D31"/>
      </a:accent2>
      <a:accent3>
        <a:srgbClr val="FFFFFF"/>
      </a:accent3>
      <a:accent4>
        <a:srgbClr val="000000"/>
      </a:accent4>
      <a:accent5>
        <a:srgbClr val="B6CBE6"/>
      </a:accent5>
      <a:accent6>
        <a:srgbClr val="D4702B"/>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Default Color Scheme 1">
        <a:dk1>
          <a:srgbClr val="000000"/>
        </a:dk1>
        <a:lt1>
          <a:srgbClr val="FFFFFF"/>
        </a:lt1>
        <a:dk2>
          <a:srgbClr val="E7E6E6"/>
        </a:dk2>
        <a:lt2>
          <a:srgbClr val="44546A"/>
        </a:lt2>
        <a:accent1>
          <a:srgbClr val="5B9BD5"/>
        </a:accent1>
        <a:accent2>
          <a:srgbClr val="ED7D31"/>
        </a:accent2>
        <a:accent3>
          <a:srgbClr val="FFFFFF"/>
        </a:accent3>
        <a:accent4>
          <a:srgbClr val="000000"/>
        </a:accent4>
        <a:accent5>
          <a:srgbClr val="B6CBE6"/>
        </a:accent5>
        <a:accent6>
          <a:srgbClr val="D4702B"/>
        </a:accent6>
        <a:hlink>
          <a:srgbClr val="0563C1"/>
        </a:hlink>
        <a:folHlink>
          <a:srgbClr val="954F72"/>
        </a:folHlink>
      </a:clrScheme>
    </a:extraClrScheme>
  </a:extraClrSchemeLst>
</a:theme>
</file>

<file path=ppt/theme/theme18.xml><?xml version="1.0" encoding="utf-8"?>
<a:theme xmlns:a="http://schemas.openxmlformats.org/drawingml/2006/main" name="Office 主题">
  <a:themeElements>
    <a:clrScheme name="Default Color Scheme">
      <a:dk1>
        <a:srgbClr val="000000"/>
      </a:dk1>
      <a:lt1>
        <a:srgbClr val="FFFFFF"/>
      </a:lt1>
      <a:dk2>
        <a:srgbClr val="E7E6E6"/>
      </a:dk2>
      <a:lt2>
        <a:srgbClr val="44546A"/>
      </a:lt2>
      <a:accent1>
        <a:srgbClr val="5B9BD5"/>
      </a:accent1>
      <a:accent2>
        <a:srgbClr val="ED7D31"/>
      </a:accent2>
      <a:accent3>
        <a:srgbClr val="FFFFFF"/>
      </a:accent3>
      <a:accent4>
        <a:srgbClr val="000000"/>
      </a:accent4>
      <a:accent5>
        <a:srgbClr val="B6CBE6"/>
      </a:accent5>
      <a:accent6>
        <a:srgbClr val="D4702B"/>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Default Color Scheme 1">
        <a:dk1>
          <a:srgbClr val="000000"/>
        </a:dk1>
        <a:lt1>
          <a:srgbClr val="FFFFFF"/>
        </a:lt1>
        <a:dk2>
          <a:srgbClr val="E7E6E6"/>
        </a:dk2>
        <a:lt2>
          <a:srgbClr val="44546A"/>
        </a:lt2>
        <a:accent1>
          <a:srgbClr val="5B9BD5"/>
        </a:accent1>
        <a:accent2>
          <a:srgbClr val="ED7D31"/>
        </a:accent2>
        <a:accent3>
          <a:srgbClr val="FFFFFF"/>
        </a:accent3>
        <a:accent4>
          <a:srgbClr val="000000"/>
        </a:accent4>
        <a:accent5>
          <a:srgbClr val="B6CBE6"/>
        </a:accent5>
        <a:accent6>
          <a:srgbClr val="D4702B"/>
        </a:accent6>
        <a:hlink>
          <a:srgbClr val="0563C1"/>
        </a:hlink>
        <a:folHlink>
          <a:srgbClr val="954F72"/>
        </a:folHlink>
      </a:clrScheme>
    </a:extraClrScheme>
  </a:extraClrSchemeLst>
</a:theme>
</file>

<file path=ppt/theme/theme19.xml><?xml version="1.0" encoding="utf-8"?>
<a:theme xmlns:a="http://schemas.openxmlformats.org/drawingml/2006/main" name="Office 主题">
  <a:themeElements>
    <a:clrScheme name="Default Color Scheme">
      <a:dk1>
        <a:srgbClr val="000000"/>
      </a:dk1>
      <a:lt1>
        <a:srgbClr val="FFFFFF"/>
      </a:lt1>
      <a:dk2>
        <a:srgbClr val="E7E6E6"/>
      </a:dk2>
      <a:lt2>
        <a:srgbClr val="44546A"/>
      </a:lt2>
      <a:accent1>
        <a:srgbClr val="5B9BD5"/>
      </a:accent1>
      <a:accent2>
        <a:srgbClr val="ED7D31"/>
      </a:accent2>
      <a:accent3>
        <a:srgbClr val="FFFFFF"/>
      </a:accent3>
      <a:accent4>
        <a:srgbClr val="000000"/>
      </a:accent4>
      <a:accent5>
        <a:srgbClr val="B6CBE6"/>
      </a:accent5>
      <a:accent6>
        <a:srgbClr val="D4702B"/>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Default Color Scheme 1">
        <a:dk1>
          <a:srgbClr val="000000"/>
        </a:dk1>
        <a:lt1>
          <a:srgbClr val="FFFFFF"/>
        </a:lt1>
        <a:dk2>
          <a:srgbClr val="E7E6E6"/>
        </a:dk2>
        <a:lt2>
          <a:srgbClr val="44546A"/>
        </a:lt2>
        <a:accent1>
          <a:srgbClr val="5B9BD5"/>
        </a:accent1>
        <a:accent2>
          <a:srgbClr val="ED7D31"/>
        </a:accent2>
        <a:accent3>
          <a:srgbClr val="FFFFFF"/>
        </a:accent3>
        <a:accent4>
          <a:srgbClr val="000000"/>
        </a:accent4>
        <a:accent5>
          <a:srgbClr val="B6CBE6"/>
        </a:accent5>
        <a:accent6>
          <a:srgbClr val="D4702B"/>
        </a:accent6>
        <a:hlink>
          <a:srgbClr val="0563C1"/>
        </a:hlink>
        <a:folHlink>
          <a:srgbClr val="954F72"/>
        </a:folHlink>
      </a:clrScheme>
    </a:extraClrScheme>
  </a:extraClrSchemeLst>
</a:theme>
</file>

<file path=ppt/theme/theme2.xml><?xml version="1.0" encoding="utf-8"?>
<a:theme xmlns:a="http://schemas.openxmlformats.org/drawingml/2006/main" name="Office 主题">
  <a:themeElements>
    <a:clrScheme name="Default Color Scheme">
      <a:dk1>
        <a:srgbClr val="000000"/>
      </a:dk1>
      <a:lt1>
        <a:srgbClr val="FFFFFF"/>
      </a:lt1>
      <a:dk2>
        <a:srgbClr val="E7E6E6"/>
      </a:dk2>
      <a:lt2>
        <a:srgbClr val="44546A"/>
      </a:lt2>
      <a:accent1>
        <a:srgbClr val="5B9BD5"/>
      </a:accent1>
      <a:accent2>
        <a:srgbClr val="ED7D31"/>
      </a:accent2>
      <a:accent3>
        <a:srgbClr val="FFFFFF"/>
      </a:accent3>
      <a:accent4>
        <a:srgbClr val="000000"/>
      </a:accent4>
      <a:accent5>
        <a:srgbClr val="B6CBE6"/>
      </a:accent5>
      <a:accent6>
        <a:srgbClr val="D4702B"/>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Default Color Scheme 1">
        <a:dk1>
          <a:srgbClr val="000000"/>
        </a:dk1>
        <a:lt1>
          <a:srgbClr val="FFFFFF"/>
        </a:lt1>
        <a:dk2>
          <a:srgbClr val="E7E6E6"/>
        </a:dk2>
        <a:lt2>
          <a:srgbClr val="44546A"/>
        </a:lt2>
        <a:accent1>
          <a:srgbClr val="5B9BD5"/>
        </a:accent1>
        <a:accent2>
          <a:srgbClr val="ED7D31"/>
        </a:accent2>
        <a:accent3>
          <a:srgbClr val="FFFFFF"/>
        </a:accent3>
        <a:accent4>
          <a:srgbClr val="000000"/>
        </a:accent4>
        <a:accent5>
          <a:srgbClr val="B6CBE6"/>
        </a:accent5>
        <a:accent6>
          <a:srgbClr val="D4702B"/>
        </a:accent6>
        <a:hlink>
          <a:srgbClr val="0563C1"/>
        </a:hlink>
        <a:folHlink>
          <a:srgbClr val="954F72"/>
        </a:folHlink>
      </a:clrScheme>
    </a:extraClrScheme>
  </a:extraClrSchemeLst>
</a:theme>
</file>

<file path=ppt/theme/theme20.xml><?xml version="1.0" encoding="utf-8"?>
<a:theme xmlns:a="http://schemas.openxmlformats.org/drawingml/2006/main" name="Office 主题">
  <a:themeElements>
    <a:clrScheme name="Default Color Scheme">
      <a:dk1>
        <a:srgbClr val="000000"/>
      </a:dk1>
      <a:lt1>
        <a:srgbClr val="FFFFFF"/>
      </a:lt1>
      <a:dk2>
        <a:srgbClr val="E7E6E6"/>
      </a:dk2>
      <a:lt2>
        <a:srgbClr val="44546A"/>
      </a:lt2>
      <a:accent1>
        <a:srgbClr val="5B9BD5"/>
      </a:accent1>
      <a:accent2>
        <a:srgbClr val="ED7D31"/>
      </a:accent2>
      <a:accent3>
        <a:srgbClr val="FFFFFF"/>
      </a:accent3>
      <a:accent4>
        <a:srgbClr val="000000"/>
      </a:accent4>
      <a:accent5>
        <a:srgbClr val="B6CBE6"/>
      </a:accent5>
      <a:accent6>
        <a:srgbClr val="D4702B"/>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Default Color Scheme 1">
        <a:dk1>
          <a:srgbClr val="000000"/>
        </a:dk1>
        <a:lt1>
          <a:srgbClr val="FFFFFF"/>
        </a:lt1>
        <a:dk2>
          <a:srgbClr val="E7E6E6"/>
        </a:dk2>
        <a:lt2>
          <a:srgbClr val="44546A"/>
        </a:lt2>
        <a:accent1>
          <a:srgbClr val="5B9BD5"/>
        </a:accent1>
        <a:accent2>
          <a:srgbClr val="ED7D31"/>
        </a:accent2>
        <a:accent3>
          <a:srgbClr val="FFFFFF"/>
        </a:accent3>
        <a:accent4>
          <a:srgbClr val="000000"/>
        </a:accent4>
        <a:accent5>
          <a:srgbClr val="B6CBE6"/>
        </a:accent5>
        <a:accent6>
          <a:srgbClr val="D4702B"/>
        </a:accent6>
        <a:hlink>
          <a:srgbClr val="0563C1"/>
        </a:hlink>
        <a:folHlink>
          <a:srgbClr val="954F72"/>
        </a:folHlink>
      </a:clrScheme>
    </a:extraClrScheme>
  </a:extraClrSchemeLst>
</a:theme>
</file>

<file path=ppt/theme/theme21.xml><?xml version="1.0" encoding="utf-8"?>
<a:theme xmlns:a="http://schemas.openxmlformats.org/drawingml/2006/main" name="Office 主题">
  <a:themeElements>
    <a:clrScheme name="Default Color Scheme">
      <a:dk1>
        <a:srgbClr val="000000"/>
      </a:dk1>
      <a:lt1>
        <a:srgbClr val="FFFFFF"/>
      </a:lt1>
      <a:dk2>
        <a:srgbClr val="E7E6E6"/>
      </a:dk2>
      <a:lt2>
        <a:srgbClr val="44546A"/>
      </a:lt2>
      <a:accent1>
        <a:srgbClr val="5B9BD5"/>
      </a:accent1>
      <a:accent2>
        <a:srgbClr val="ED7D31"/>
      </a:accent2>
      <a:accent3>
        <a:srgbClr val="FFFFFF"/>
      </a:accent3>
      <a:accent4>
        <a:srgbClr val="000000"/>
      </a:accent4>
      <a:accent5>
        <a:srgbClr val="B6CBE6"/>
      </a:accent5>
      <a:accent6>
        <a:srgbClr val="D4702B"/>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Default Color Scheme 1">
        <a:dk1>
          <a:srgbClr val="000000"/>
        </a:dk1>
        <a:lt1>
          <a:srgbClr val="FFFFFF"/>
        </a:lt1>
        <a:dk2>
          <a:srgbClr val="E7E6E6"/>
        </a:dk2>
        <a:lt2>
          <a:srgbClr val="44546A"/>
        </a:lt2>
        <a:accent1>
          <a:srgbClr val="5B9BD5"/>
        </a:accent1>
        <a:accent2>
          <a:srgbClr val="ED7D31"/>
        </a:accent2>
        <a:accent3>
          <a:srgbClr val="FFFFFF"/>
        </a:accent3>
        <a:accent4>
          <a:srgbClr val="000000"/>
        </a:accent4>
        <a:accent5>
          <a:srgbClr val="B6CBE6"/>
        </a:accent5>
        <a:accent6>
          <a:srgbClr val="D4702B"/>
        </a:accent6>
        <a:hlink>
          <a:srgbClr val="0563C1"/>
        </a:hlink>
        <a:folHlink>
          <a:srgbClr val="954F72"/>
        </a:folHlink>
      </a:clrScheme>
    </a:extraClrScheme>
  </a:extraClrSchemeLst>
</a:theme>
</file>

<file path=ppt/theme/theme22.xml><?xml version="1.0" encoding="utf-8"?>
<a:theme xmlns:a="http://schemas.openxmlformats.org/drawingml/2006/main" name="Office 主题">
  <a:themeElements>
    <a:clrScheme name="Default Color Scheme">
      <a:dk1>
        <a:srgbClr val="000000"/>
      </a:dk1>
      <a:lt1>
        <a:srgbClr val="FFFFFF"/>
      </a:lt1>
      <a:dk2>
        <a:srgbClr val="E7E6E6"/>
      </a:dk2>
      <a:lt2>
        <a:srgbClr val="44546A"/>
      </a:lt2>
      <a:accent1>
        <a:srgbClr val="5B9BD5"/>
      </a:accent1>
      <a:accent2>
        <a:srgbClr val="ED7D31"/>
      </a:accent2>
      <a:accent3>
        <a:srgbClr val="FFFFFF"/>
      </a:accent3>
      <a:accent4>
        <a:srgbClr val="000000"/>
      </a:accent4>
      <a:accent5>
        <a:srgbClr val="B6CBE6"/>
      </a:accent5>
      <a:accent6>
        <a:srgbClr val="D4702B"/>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Default Color Scheme 1">
        <a:dk1>
          <a:srgbClr val="000000"/>
        </a:dk1>
        <a:lt1>
          <a:srgbClr val="FFFFFF"/>
        </a:lt1>
        <a:dk2>
          <a:srgbClr val="E7E6E6"/>
        </a:dk2>
        <a:lt2>
          <a:srgbClr val="44546A"/>
        </a:lt2>
        <a:accent1>
          <a:srgbClr val="5B9BD5"/>
        </a:accent1>
        <a:accent2>
          <a:srgbClr val="ED7D31"/>
        </a:accent2>
        <a:accent3>
          <a:srgbClr val="FFFFFF"/>
        </a:accent3>
        <a:accent4>
          <a:srgbClr val="000000"/>
        </a:accent4>
        <a:accent5>
          <a:srgbClr val="B6CBE6"/>
        </a:accent5>
        <a:accent6>
          <a:srgbClr val="D4702B"/>
        </a:accent6>
        <a:hlink>
          <a:srgbClr val="0563C1"/>
        </a:hlink>
        <a:folHlink>
          <a:srgbClr val="954F72"/>
        </a:folHlink>
      </a:clrScheme>
    </a:extraClrScheme>
  </a:extraClrSchemeLst>
</a:theme>
</file>

<file path=ppt/theme/theme2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theme>
</file>

<file path=ppt/theme/theme3.xml><?xml version="1.0" encoding="utf-8"?>
<a:theme xmlns:a="http://schemas.openxmlformats.org/drawingml/2006/main" name="Office 主题">
  <a:themeElements>
    <a:clrScheme name="Default Color Scheme">
      <a:dk1>
        <a:srgbClr val="000000"/>
      </a:dk1>
      <a:lt1>
        <a:srgbClr val="FFFFFF"/>
      </a:lt1>
      <a:dk2>
        <a:srgbClr val="E7E6E6"/>
      </a:dk2>
      <a:lt2>
        <a:srgbClr val="44546A"/>
      </a:lt2>
      <a:accent1>
        <a:srgbClr val="5B9BD5"/>
      </a:accent1>
      <a:accent2>
        <a:srgbClr val="ED7D31"/>
      </a:accent2>
      <a:accent3>
        <a:srgbClr val="FFFFFF"/>
      </a:accent3>
      <a:accent4>
        <a:srgbClr val="000000"/>
      </a:accent4>
      <a:accent5>
        <a:srgbClr val="B6CBE6"/>
      </a:accent5>
      <a:accent6>
        <a:srgbClr val="D4702B"/>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Default Color Scheme 1">
        <a:dk1>
          <a:srgbClr val="000000"/>
        </a:dk1>
        <a:lt1>
          <a:srgbClr val="FFFFFF"/>
        </a:lt1>
        <a:dk2>
          <a:srgbClr val="E7E6E6"/>
        </a:dk2>
        <a:lt2>
          <a:srgbClr val="44546A"/>
        </a:lt2>
        <a:accent1>
          <a:srgbClr val="5B9BD5"/>
        </a:accent1>
        <a:accent2>
          <a:srgbClr val="ED7D31"/>
        </a:accent2>
        <a:accent3>
          <a:srgbClr val="FFFFFF"/>
        </a:accent3>
        <a:accent4>
          <a:srgbClr val="000000"/>
        </a:accent4>
        <a:accent5>
          <a:srgbClr val="B6CBE6"/>
        </a:accent5>
        <a:accent6>
          <a:srgbClr val="D4702B"/>
        </a:accent6>
        <a:hlink>
          <a:srgbClr val="0563C1"/>
        </a:hlink>
        <a:folHlink>
          <a:srgbClr val="954F72"/>
        </a:folHlink>
      </a:clrScheme>
    </a:extraClrScheme>
  </a:extraClrSchemeLst>
</a:theme>
</file>

<file path=ppt/theme/theme4.xml><?xml version="1.0" encoding="utf-8"?>
<a:theme xmlns:a="http://schemas.openxmlformats.org/drawingml/2006/main" name="Office 主题">
  <a:themeElements>
    <a:clrScheme name="Default Color Scheme">
      <a:dk1>
        <a:srgbClr val="000000"/>
      </a:dk1>
      <a:lt1>
        <a:srgbClr val="FFFFFF"/>
      </a:lt1>
      <a:dk2>
        <a:srgbClr val="E7E6E6"/>
      </a:dk2>
      <a:lt2>
        <a:srgbClr val="44546A"/>
      </a:lt2>
      <a:accent1>
        <a:srgbClr val="5B9BD5"/>
      </a:accent1>
      <a:accent2>
        <a:srgbClr val="ED7D31"/>
      </a:accent2>
      <a:accent3>
        <a:srgbClr val="FFFFFF"/>
      </a:accent3>
      <a:accent4>
        <a:srgbClr val="000000"/>
      </a:accent4>
      <a:accent5>
        <a:srgbClr val="B6CBE6"/>
      </a:accent5>
      <a:accent6>
        <a:srgbClr val="D4702B"/>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Default Color Scheme 1">
        <a:dk1>
          <a:srgbClr val="000000"/>
        </a:dk1>
        <a:lt1>
          <a:srgbClr val="FFFFFF"/>
        </a:lt1>
        <a:dk2>
          <a:srgbClr val="E7E6E6"/>
        </a:dk2>
        <a:lt2>
          <a:srgbClr val="44546A"/>
        </a:lt2>
        <a:accent1>
          <a:srgbClr val="5B9BD5"/>
        </a:accent1>
        <a:accent2>
          <a:srgbClr val="ED7D31"/>
        </a:accent2>
        <a:accent3>
          <a:srgbClr val="FFFFFF"/>
        </a:accent3>
        <a:accent4>
          <a:srgbClr val="000000"/>
        </a:accent4>
        <a:accent5>
          <a:srgbClr val="B6CBE6"/>
        </a:accent5>
        <a:accent6>
          <a:srgbClr val="D4702B"/>
        </a:accent6>
        <a:hlink>
          <a:srgbClr val="0563C1"/>
        </a:hlink>
        <a:folHlink>
          <a:srgbClr val="954F72"/>
        </a:folHlink>
      </a:clrScheme>
    </a:extraClrScheme>
  </a:extraClrSchemeLst>
</a:theme>
</file>

<file path=ppt/theme/theme5.xml><?xml version="1.0" encoding="utf-8"?>
<a:theme xmlns:a="http://schemas.openxmlformats.org/drawingml/2006/main" name="Office 主题">
  <a:themeElements>
    <a:clrScheme name="Default Color Scheme">
      <a:dk1>
        <a:srgbClr val="000000"/>
      </a:dk1>
      <a:lt1>
        <a:srgbClr val="FFFFFF"/>
      </a:lt1>
      <a:dk2>
        <a:srgbClr val="E7E6E6"/>
      </a:dk2>
      <a:lt2>
        <a:srgbClr val="44546A"/>
      </a:lt2>
      <a:accent1>
        <a:srgbClr val="5B9BD5"/>
      </a:accent1>
      <a:accent2>
        <a:srgbClr val="ED7D31"/>
      </a:accent2>
      <a:accent3>
        <a:srgbClr val="FFFFFF"/>
      </a:accent3>
      <a:accent4>
        <a:srgbClr val="000000"/>
      </a:accent4>
      <a:accent5>
        <a:srgbClr val="B6CBE6"/>
      </a:accent5>
      <a:accent6>
        <a:srgbClr val="D4702B"/>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Default Color Scheme 1">
        <a:dk1>
          <a:srgbClr val="000000"/>
        </a:dk1>
        <a:lt1>
          <a:srgbClr val="FFFFFF"/>
        </a:lt1>
        <a:dk2>
          <a:srgbClr val="E7E6E6"/>
        </a:dk2>
        <a:lt2>
          <a:srgbClr val="44546A"/>
        </a:lt2>
        <a:accent1>
          <a:srgbClr val="5B9BD5"/>
        </a:accent1>
        <a:accent2>
          <a:srgbClr val="ED7D31"/>
        </a:accent2>
        <a:accent3>
          <a:srgbClr val="FFFFFF"/>
        </a:accent3>
        <a:accent4>
          <a:srgbClr val="000000"/>
        </a:accent4>
        <a:accent5>
          <a:srgbClr val="B6CBE6"/>
        </a:accent5>
        <a:accent6>
          <a:srgbClr val="D4702B"/>
        </a:accent6>
        <a:hlink>
          <a:srgbClr val="0563C1"/>
        </a:hlink>
        <a:folHlink>
          <a:srgbClr val="954F72"/>
        </a:folHlink>
      </a:clrScheme>
    </a:extraClrScheme>
  </a:extraClrSchemeLst>
</a:theme>
</file>

<file path=ppt/theme/theme6.xml><?xml version="1.0" encoding="utf-8"?>
<a:theme xmlns:a="http://schemas.openxmlformats.org/drawingml/2006/main" name="Office 主题">
  <a:themeElements>
    <a:clrScheme name="Default Color Scheme">
      <a:dk1>
        <a:srgbClr val="000000"/>
      </a:dk1>
      <a:lt1>
        <a:srgbClr val="FFFFFF"/>
      </a:lt1>
      <a:dk2>
        <a:srgbClr val="E7E6E6"/>
      </a:dk2>
      <a:lt2>
        <a:srgbClr val="44546A"/>
      </a:lt2>
      <a:accent1>
        <a:srgbClr val="5B9BD5"/>
      </a:accent1>
      <a:accent2>
        <a:srgbClr val="ED7D31"/>
      </a:accent2>
      <a:accent3>
        <a:srgbClr val="FFFFFF"/>
      </a:accent3>
      <a:accent4>
        <a:srgbClr val="000000"/>
      </a:accent4>
      <a:accent5>
        <a:srgbClr val="B6CBE6"/>
      </a:accent5>
      <a:accent6>
        <a:srgbClr val="D4702B"/>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Default Color Scheme 1">
        <a:dk1>
          <a:srgbClr val="000000"/>
        </a:dk1>
        <a:lt1>
          <a:srgbClr val="FFFFFF"/>
        </a:lt1>
        <a:dk2>
          <a:srgbClr val="E7E6E6"/>
        </a:dk2>
        <a:lt2>
          <a:srgbClr val="44546A"/>
        </a:lt2>
        <a:accent1>
          <a:srgbClr val="5B9BD5"/>
        </a:accent1>
        <a:accent2>
          <a:srgbClr val="ED7D31"/>
        </a:accent2>
        <a:accent3>
          <a:srgbClr val="FFFFFF"/>
        </a:accent3>
        <a:accent4>
          <a:srgbClr val="000000"/>
        </a:accent4>
        <a:accent5>
          <a:srgbClr val="B6CBE6"/>
        </a:accent5>
        <a:accent6>
          <a:srgbClr val="D4702B"/>
        </a:accent6>
        <a:hlink>
          <a:srgbClr val="0563C1"/>
        </a:hlink>
        <a:folHlink>
          <a:srgbClr val="954F72"/>
        </a:folHlink>
      </a:clrScheme>
    </a:extraClrScheme>
  </a:extraClrSchemeLst>
</a:theme>
</file>

<file path=ppt/theme/theme7.xml><?xml version="1.0" encoding="utf-8"?>
<a:theme xmlns:a="http://schemas.openxmlformats.org/drawingml/2006/main" name="Office 主题">
  <a:themeElements>
    <a:clrScheme name="Default Color Scheme">
      <a:dk1>
        <a:srgbClr val="000000"/>
      </a:dk1>
      <a:lt1>
        <a:srgbClr val="FFFFFF"/>
      </a:lt1>
      <a:dk2>
        <a:srgbClr val="E7E6E6"/>
      </a:dk2>
      <a:lt2>
        <a:srgbClr val="44546A"/>
      </a:lt2>
      <a:accent1>
        <a:srgbClr val="5B9BD5"/>
      </a:accent1>
      <a:accent2>
        <a:srgbClr val="ED7D31"/>
      </a:accent2>
      <a:accent3>
        <a:srgbClr val="FFFFFF"/>
      </a:accent3>
      <a:accent4>
        <a:srgbClr val="000000"/>
      </a:accent4>
      <a:accent5>
        <a:srgbClr val="B6CBE6"/>
      </a:accent5>
      <a:accent6>
        <a:srgbClr val="D4702B"/>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Default Color Scheme 1">
        <a:dk1>
          <a:srgbClr val="000000"/>
        </a:dk1>
        <a:lt1>
          <a:srgbClr val="FFFFFF"/>
        </a:lt1>
        <a:dk2>
          <a:srgbClr val="E7E6E6"/>
        </a:dk2>
        <a:lt2>
          <a:srgbClr val="44546A"/>
        </a:lt2>
        <a:accent1>
          <a:srgbClr val="5B9BD5"/>
        </a:accent1>
        <a:accent2>
          <a:srgbClr val="ED7D31"/>
        </a:accent2>
        <a:accent3>
          <a:srgbClr val="FFFFFF"/>
        </a:accent3>
        <a:accent4>
          <a:srgbClr val="000000"/>
        </a:accent4>
        <a:accent5>
          <a:srgbClr val="B6CBE6"/>
        </a:accent5>
        <a:accent6>
          <a:srgbClr val="D4702B"/>
        </a:accent6>
        <a:hlink>
          <a:srgbClr val="0563C1"/>
        </a:hlink>
        <a:folHlink>
          <a:srgbClr val="954F72"/>
        </a:folHlink>
      </a:clrScheme>
    </a:extraClrScheme>
  </a:extraClrSchemeLst>
</a:theme>
</file>

<file path=ppt/theme/theme8.xml><?xml version="1.0" encoding="utf-8"?>
<a:theme xmlns:a="http://schemas.openxmlformats.org/drawingml/2006/main" name="Office 主题">
  <a:themeElements>
    <a:clrScheme name="Default Color Scheme">
      <a:dk1>
        <a:srgbClr val="000000"/>
      </a:dk1>
      <a:lt1>
        <a:srgbClr val="FFFFFF"/>
      </a:lt1>
      <a:dk2>
        <a:srgbClr val="E7E6E6"/>
      </a:dk2>
      <a:lt2>
        <a:srgbClr val="44546A"/>
      </a:lt2>
      <a:accent1>
        <a:srgbClr val="5B9BD5"/>
      </a:accent1>
      <a:accent2>
        <a:srgbClr val="ED7D31"/>
      </a:accent2>
      <a:accent3>
        <a:srgbClr val="FFFFFF"/>
      </a:accent3>
      <a:accent4>
        <a:srgbClr val="000000"/>
      </a:accent4>
      <a:accent5>
        <a:srgbClr val="B6CBE6"/>
      </a:accent5>
      <a:accent6>
        <a:srgbClr val="D4702B"/>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Default Color Scheme 1">
        <a:dk1>
          <a:srgbClr val="000000"/>
        </a:dk1>
        <a:lt1>
          <a:srgbClr val="FFFFFF"/>
        </a:lt1>
        <a:dk2>
          <a:srgbClr val="E7E6E6"/>
        </a:dk2>
        <a:lt2>
          <a:srgbClr val="44546A"/>
        </a:lt2>
        <a:accent1>
          <a:srgbClr val="5B9BD5"/>
        </a:accent1>
        <a:accent2>
          <a:srgbClr val="ED7D31"/>
        </a:accent2>
        <a:accent3>
          <a:srgbClr val="FFFFFF"/>
        </a:accent3>
        <a:accent4>
          <a:srgbClr val="000000"/>
        </a:accent4>
        <a:accent5>
          <a:srgbClr val="B6CBE6"/>
        </a:accent5>
        <a:accent6>
          <a:srgbClr val="D4702B"/>
        </a:accent6>
        <a:hlink>
          <a:srgbClr val="0563C1"/>
        </a:hlink>
        <a:folHlink>
          <a:srgbClr val="954F72"/>
        </a:folHlink>
      </a:clrScheme>
    </a:extraClrScheme>
  </a:extraClrSchemeLst>
</a:theme>
</file>

<file path=ppt/theme/theme9.xml><?xml version="1.0" encoding="utf-8"?>
<a:theme xmlns:a="http://schemas.openxmlformats.org/drawingml/2006/main" name="Office 主题">
  <a:themeElements>
    <a:clrScheme name="Default Color Scheme">
      <a:dk1>
        <a:srgbClr val="000000"/>
      </a:dk1>
      <a:lt1>
        <a:srgbClr val="FFFFFF"/>
      </a:lt1>
      <a:dk2>
        <a:srgbClr val="E7E6E6"/>
      </a:dk2>
      <a:lt2>
        <a:srgbClr val="44546A"/>
      </a:lt2>
      <a:accent1>
        <a:srgbClr val="5B9BD5"/>
      </a:accent1>
      <a:accent2>
        <a:srgbClr val="ED7D31"/>
      </a:accent2>
      <a:accent3>
        <a:srgbClr val="FFFFFF"/>
      </a:accent3>
      <a:accent4>
        <a:srgbClr val="000000"/>
      </a:accent4>
      <a:accent5>
        <a:srgbClr val="B6CBE6"/>
      </a:accent5>
      <a:accent6>
        <a:srgbClr val="D4702B"/>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Default Color Scheme 1">
        <a:dk1>
          <a:srgbClr val="000000"/>
        </a:dk1>
        <a:lt1>
          <a:srgbClr val="FFFFFF"/>
        </a:lt1>
        <a:dk2>
          <a:srgbClr val="E7E6E6"/>
        </a:dk2>
        <a:lt2>
          <a:srgbClr val="44546A"/>
        </a:lt2>
        <a:accent1>
          <a:srgbClr val="5B9BD5"/>
        </a:accent1>
        <a:accent2>
          <a:srgbClr val="ED7D31"/>
        </a:accent2>
        <a:accent3>
          <a:srgbClr val="FFFFFF"/>
        </a:accent3>
        <a:accent4>
          <a:srgbClr val="000000"/>
        </a:accent4>
        <a:accent5>
          <a:srgbClr val="B6CBE6"/>
        </a:accent5>
        <a:accent6>
          <a:srgbClr val="D4702B"/>
        </a:accent6>
        <a:hlink>
          <a:srgbClr val="0563C1"/>
        </a:hlink>
        <a:folHlink>
          <a:srgbClr val="954F72"/>
        </a:folHlink>
      </a:clrScheme>
    </a:extraClrScheme>
  </a:extraClrSchemeLst>
</a:theme>
</file>

<file path=docProps/app.xml><?xml version="1.0" encoding="utf-8"?>
<Properties xmlns="http://schemas.openxmlformats.org/officeDocument/2006/extended-properties" xmlns:vt="http://schemas.openxmlformats.org/officeDocument/2006/docPropsVTypes">
  <TotalTime>79</TotalTime>
  <Words>1683</Words>
  <Application>Microsoft Office PowerPoint</Application>
  <PresentationFormat>全屏显示(4:3)</PresentationFormat>
  <Paragraphs>217</Paragraphs>
  <Slides>41</Slides>
  <Notes>2</Notes>
  <HiddenSlides>0</HiddenSlides>
  <MMClips>0</MMClips>
  <ScaleCrop>false</ScaleCrop>
  <HeadingPairs>
    <vt:vector size="4" baseType="variant">
      <vt:variant>
        <vt:lpstr>主题</vt:lpstr>
      </vt:variant>
      <vt:variant>
        <vt:i4>22</vt:i4>
      </vt:variant>
      <vt:variant>
        <vt:lpstr>幻灯片标题</vt:lpstr>
      </vt:variant>
      <vt:variant>
        <vt:i4>41</vt:i4>
      </vt:variant>
    </vt:vector>
  </HeadingPairs>
  <TitlesOfParts>
    <vt:vector size="63" baseType="lpstr">
      <vt:lpstr>Office 主题</vt:lpstr>
      <vt:lpstr>Office 主题</vt:lpstr>
      <vt:lpstr>Office 主题</vt:lpstr>
      <vt:lpstr>Office 主题</vt:lpstr>
      <vt:lpstr>Office 主题</vt:lpstr>
      <vt:lpstr>Office 主题</vt:lpstr>
      <vt:lpstr>Office 主题</vt:lpstr>
      <vt:lpstr>Office 主题</vt:lpstr>
      <vt:lpstr>Office 主题</vt:lpstr>
      <vt:lpstr>Office 主题</vt:lpstr>
      <vt:lpstr>Office 主题</vt:lpstr>
      <vt:lpstr>Office 主题</vt:lpstr>
      <vt:lpstr>Office 主题</vt:lpstr>
      <vt:lpstr>Office 主题</vt:lpstr>
      <vt:lpstr>Office 主题</vt:lpstr>
      <vt:lpstr>Office 主题</vt:lpstr>
      <vt:lpstr>Office 主题</vt:lpstr>
      <vt:lpstr>Office 主题</vt:lpstr>
      <vt:lpstr>Office 主题</vt:lpstr>
      <vt:lpstr>Office 主题</vt:lpstr>
      <vt:lpstr>Office 主题</vt:lpstr>
      <vt:lpstr>Office 主题</vt:lpstr>
      <vt:lpstr>           第十二讲 公司的终止与清算</vt:lpstr>
      <vt:lpstr>目 录</vt:lpstr>
      <vt:lpstr>复习</vt:lpstr>
      <vt:lpstr>导 课</vt:lpstr>
      <vt:lpstr>教学内容</vt:lpstr>
      <vt:lpstr>第一节 公司的终止</vt:lpstr>
      <vt:lpstr>第一节 公司的终止</vt:lpstr>
      <vt:lpstr>第一节 公司的终止</vt:lpstr>
      <vt:lpstr>第一节 公司的终止</vt:lpstr>
      <vt:lpstr>第一节 公司的终止</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教学内容</vt:lpstr>
      <vt:lpstr>第二节 公司的清算</vt:lpstr>
      <vt:lpstr>第二节 公司的清算</vt:lpstr>
      <vt:lpstr>第二节 公司的清算</vt:lpstr>
      <vt:lpstr>第二节 公司的清算</vt:lpstr>
      <vt:lpstr>第二节 公司的清算</vt:lpstr>
      <vt:lpstr>目 录</vt:lpstr>
      <vt:lpstr>课堂小结</vt:lpstr>
      <vt:lpstr>第三节 公司的重整</vt:lpstr>
      <vt:lpstr>第三节 公司的重整</vt:lpstr>
      <vt:lpstr>第三节 公司的重整</vt:lpstr>
      <vt:lpstr>第三节 公司的重整</vt:lpstr>
      <vt:lpstr>第三节 公司的重整</vt:lpstr>
      <vt:lpstr>第三节 公司的重整</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第四章 公司治理</dc:title>
  <dc:creator>hong</dc:creator>
  <cp:lastModifiedBy>mac</cp:lastModifiedBy>
  <cp:revision>6</cp:revision>
  <dcterms:created xsi:type="dcterms:W3CDTF">2013-04-08T23:47:00Z</dcterms:created>
  <dcterms:modified xsi:type="dcterms:W3CDTF">2019-12-16T03:06:00Z</dcterms:modified>
</cp:coreProperties>
</file>