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97" r:id="rId4"/>
    <p:sldId id="292" r:id="rId5"/>
    <p:sldId id="337" r:id="rId6"/>
    <p:sldId id="294" r:id="rId7"/>
    <p:sldId id="389" r:id="rId8"/>
    <p:sldId id="336" r:id="rId10"/>
    <p:sldId id="390" r:id="rId11"/>
    <p:sldId id="391" r:id="rId12"/>
    <p:sldId id="392" r:id="rId13"/>
    <p:sldId id="393" r:id="rId14"/>
    <p:sldId id="395" r:id="rId15"/>
    <p:sldId id="397" r:id="rId16"/>
    <p:sldId id="398" r:id="rId17"/>
    <p:sldId id="399" r:id="rId18"/>
    <p:sldId id="396" r:id="rId19"/>
    <p:sldId id="400" r:id="rId20"/>
    <p:sldId id="401" r:id="rId21"/>
    <p:sldId id="402" r:id="rId22"/>
    <p:sldId id="403" r:id="rId23"/>
    <p:sldId id="404" r:id="rId24"/>
    <p:sldId id="405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58"/>
    <p:restoredTop sz="93969"/>
  </p:normalViewPr>
  <p:slideViewPr>
    <p:cSldViewPr showGuides="1">
      <p:cViewPr varScale="1">
        <p:scale>
          <a:sx n="84" d="100"/>
          <a:sy n="84" d="100"/>
        </p:scale>
        <p:origin x="-15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0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D36096-5F73-4768-84E8-F006F2F3D48C}" type="doc">
      <dgm:prSet loTypeId="urn:microsoft.com/office/officeart/2005/8/layout/hierarchy2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D69D1BB8-B6F5-40E0-903D-57D55B8924EC}">
      <dgm:prSet phldrT="[文本]" custT="1"/>
      <dgm:spPr/>
      <dgm:t>
        <a:bodyPr/>
        <a:lstStyle/>
        <a:p>
          <a:r>
            <a:rPr lang="zh-CN" altLang="en-US" sz="1000" dirty="0" smtClean="0"/>
            <a:t>中国法律</a:t>
          </a:r>
          <a:endParaRPr lang="zh-CN" altLang="en-US" sz="1000" dirty="0"/>
        </a:p>
      </dgm:t>
    </dgm:pt>
    <dgm:pt modelId="{A68D907F-1998-44A5-ADAB-EE1E5A7D7D0B}" cxnId="{3914DFC2-20AE-4495-8454-4614A9AAE715}" type="parTrans">
      <dgm:prSet/>
      <dgm:spPr/>
      <dgm:t>
        <a:bodyPr/>
        <a:lstStyle/>
        <a:p>
          <a:endParaRPr lang="zh-CN" altLang="en-US"/>
        </a:p>
      </dgm:t>
    </dgm:pt>
    <dgm:pt modelId="{BC44957B-430A-4B94-82E5-D8A9A127BDEA}" cxnId="{3914DFC2-20AE-4495-8454-4614A9AAE715}" type="sibTrans">
      <dgm:prSet/>
      <dgm:spPr/>
      <dgm:t>
        <a:bodyPr/>
        <a:lstStyle/>
        <a:p>
          <a:endParaRPr lang="zh-CN" altLang="en-US"/>
        </a:p>
      </dgm:t>
    </dgm:pt>
    <dgm:pt modelId="{8C66E1B6-29C0-497F-BC9B-912E192F2940}">
      <dgm:prSet phldrT="[文本]" custT="1"/>
      <dgm:spPr/>
      <dgm:t>
        <a:bodyPr/>
        <a:lstStyle/>
        <a:p>
          <a:r>
            <a:rPr lang="zh-CN" altLang="en-US" sz="1000" dirty="0" smtClean="0"/>
            <a:t>私法</a:t>
          </a:r>
          <a:endParaRPr lang="en-US" altLang="zh-CN" sz="1000" dirty="0" smtClean="0"/>
        </a:p>
      </dgm:t>
    </dgm:pt>
    <dgm:pt modelId="{35A672CB-8B19-4D64-A071-3619F208D32F}" cxnId="{E4531CE6-F2BC-4E81-8C13-315E46E1C805}" type="parTrans">
      <dgm:prSet custT="1"/>
      <dgm:spPr/>
      <dgm:t>
        <a:bodyPr/>
        <a:lstStyle/>
        <a:p>
          <a:endParaRPr lang="zh-CN" altLang="en-US" sz="1000"/>
        </a:p>
      </dgm:t>
    </dgm:pt>
    <dgm:pt modelId="{9051CF1D-EE1D-4C6C-8E57-2048499AD077}" cxnId="{E4531CE6-F2BC-4E81-8C13-315E46E1C805}" type="sibTrans">
      <dgm:prSet/>
      <dgm:spPr/>
      <dgm:t>
        <a:bodyPr/>
        <a:lstStyle/>
        <a:p>
          <a:endParaRPr lang="zh-CN" altLang="en-US"/>
        </a:p>
      </dgm:t>
    </dgm:pt>
    <dgm:pt modelId="{AD42A339-6605-4ECA-8337-DE3F934D875B}">
      <dgm:prSet phldrT="[文本]" custT="1"/>
      <dgm:spPr/>
      <dgm:t>
        <a:bodyPr/>
        <a:lstStyle/>
        <a:p>
          <a:r>
            <a:rPr lang="zh-CN" altLang="en-US" sz="1000" dirty="0" smtClean="0"/>
            <a:t>民法</a:t>
          </a:r>
          <a:endParaRPr lang="zh-CN" altLang="en-US" sz="1000" dirty="0"/>
        </a:p>
      </dgm:t>
    </dgm:pt>
    <dgm:pt modelId="{107E91C1-2D20-4FA1-A843-07AC2ACA30B2}" cxnId="{0AD1CE17-8A77-4493-9326-FF8D4A5B2917}" type="parTrans">
      <dgm:prSet custT="1"/>
      <dgm:spPr/>
      <dgm:t>
        <a:bodyPr/>
        <a:lstStyle/>
        <a:p>
          <a:endParaRPr lang="zh-CN" altLang="en-US" sz="1000"/>
        </a:p>
      </dgm:t>
    </dgm:pt>
    <dgm:pt modelId="{8B73D154-B70D-43E6-AA50-B8AAEFBEDEB5}" cxnId="{0AD1CE17-8A77-4493-9326-FF8D4A5B2917}" type="sibTrans">
      <dgm:prSet/>
      <dgm:spPr/>
      <dgm:t>
        <a:bodyPr/>
        <a:lstStyle/>
        <a:p>
          <a:endParaRPr lang="zh-CN" altLang="en-US"/>
        </a:p>
      </dgm:t>
    </dgm:pt>
    <dgm:pt modelId="{F76798D1-7A98-4B07-BBC4-C2CA792FCEC8}">
      <dgm:prSet phldrT="[文本]" custT="1"/>
      <dgm:spPr/>
      <dgm:t>
        <a:bodyPr/>
        <a:lstStyle/>
        <a:p>
          <a:r>
            <a:rPr lang="zh-CN" altLang="en-US" sz="1000" dirty="0" smtClean="0"/>
            <a:t>商法</a:t>
          </a:r>
          <a:endParaRPr lang="zh-CN" altLang="en-US" sz="1000" dirty="0"/>
        </a:p>
      </dgm:t>
    </dgm:pt>
    <dgm:pt modelId="{E42FC98B-C90B-40E3-9A48-681151E9A571}" cxnId="{8939181A-8171-4D73-9D1E-B9EEF53489F7}" type="parTrans">
      <dgm:prSet custT="1"/>
      <dgm:spPr/>
      <dgm:t>
        <a:bodyPr/>
        <a:lstStyle/>
        <a:p>
          <a:endParaRPr lang="zh-CN" altLang="en-US" sz="1000"/>
        </a:p>
      </dgm:t>
    </dgm:pt>
    <dgm:pt modelId="{977CB38D-BBAD-42E5-A9AC-363259330D96}" cxnId="{8939181A-8171-4D73-9D1E-B9EEF53489F7}" type="sibTrans">
      <dgm:prSet/>
      <dgm:spPr/>
      <dgm:t>
        <a:bodyPr/>
        <a:lstStyle/>
        <a:p>
          <a:endParaRPr lang="zh-CN" altLang="en-US"/>
        </a:p>
      </dgm:t>
    </dgm:pt>
    <dgm:pt modelId="{E73E8F60-BC14-4111-B00C-AD6B59EB267B}">
      <dgm:prSet phldrT="[文本]" custT="1"/>
      <dgm:spPr/>
      <dgm:t>
        <a:bodyPr/>
        <a:lstStyle/>
        <a:p>
          <a:r>
            <a:rPr lang="zh-CN" altLang="en-US" sz="1000" dirty="0" smtClean="0"/>
            <a:t>社会法</a:t>
          </a:r>
          <a:endParaRPr lang="zh-CN" altLang="en-US" sz="1000" dirty="0"/>
        </a:p>
      </dgm:t>
    </dgm:pt>
    <dgm:pt modelId="{16D24214-3C62-4F9A-A1F5-FC38C50B7798}" cxnId="{8F342D42-D508-4959-B29D-A428523C837B}" type="parTrans">
      <dgm:prSet custT="1"/>
      <dgm:spPr/>
      <dgm:t>
        <a:bodyPr/>
        <a:lstStyle/>
        <a:p>
          <a:endParaRPr lang="zh-CN" altLang="en-US" sz="1000"/>
        </a:p>
      </dgm:t>
    </dgm:pt>
    <dgm:pt modelId="{1AAFF514-4198-4123-90CA-E8CE8E3940B8}" cxnId="{8F342D42-D508-4959-B29D-A428523C837B}" type="sibTrans">
      <dgm:prSet/>
      <dgm:spPr/>
      <dgm:t>
        <a:bodyPr/>
        <a:lstStyle/>
        <a:p>
          <a:endParaRPr lang="zh-CN" altLang="en-US"/>
        </a:p>
      </dgm:t>
    </dgm:pt>
    <dgm:pt modelId="{96919DEE-CAAB-4AFB-9BD2-76E316CE7040}">
      <dgm:prSet phldrT="[文本]" custT="1"/>
      <dgm:spPr/>
      <dgm:t>
        <a:bodyPr/>
        <a:lstStyle/>
        <a:p>
          <a:r>
            <a:rPr lang="zh-CN" altLang="en-US" sz="1000" dirty="0" smtClean="0"/>
            <a:t>经济法</a:t>
          </a:r>
          <a:endParaRPr lang="zh-CN" altLang="en-US" sz="1000" dirty="0"/>
        </a:p>
      </dgm:t>
    </dgm:pt>
    <dgm:pt modelId="{60C21EBD-625A-46A2-93AD-2D4E497DED24}" cxnId="{23237F48-500A-4CEA-AE41-82DE1A4EE3DD}" type="parTrans">
      <dgm:prSet custT="1"/>
      <dgm:spPr/>
      <dgm:t>
        <a:bodyPr/>
        <a:lstStyle/>
        <a:p>
          <a:endParaRPr lang="zh-CN" altLang="en-US" sz="1000"/>
        </a:p>
      </dgm:t>
    </dgm:pt>
    <dgm:pt modelId="{6DB688E2-F878-4D5F-9697-C706F3264B9D}" cxnId="{23237F48-500A-4CEA-AE41-82DE1A4EE3DD}" type="sibTrans">
      <dgm:prSet/>
      <dgm:spPr/>
      <dgm:t>
        <a:bodyPr/>
        <a:lstStyle/>
        <a:p>
          <a:endParaRPr lang="zh-CN" altLang="en-US"/>
        </a:p>
      </dgm:t>
    </dgm:pt>
    <dgm:pt modelId="{2E794BF9-9283-4AB3-B7B0-85CDCAD0A20E}">
      <dgm:prSet phldrT="[文本]" custT="1"/>
      <dgm:spPr/>
      <dgm:t>
        <a:bodyPr/>
        <a:lstStyle/>
        <a:p>
          <a:r>
            <a:rPr lang="zh-CN" altLang="en-US" sz="1000" dirty="0" smtClean="0"/>
            <a:t>公法</a:t>
          </a:r>
          <a:endParaRPr lang="en-US" altLang="zh-CN" sz="1000" dirty="0" smtClean="0"/>
        </a:p>
      </dgm:t>
    </dgm:pt>
    <dgm:pt modelId="{9D50E213-4A07-415F-8872-F7CA928E24B5}" cxnId="{A93ABFE4-048B-40F3-86E5-BC8E9CAA8E96}" type="parTrans">
      <dgm:prSet custT="1"/>
      <dgm:spPr/>
      <dgm:t>
        <a:bodyPr/>
        <a:lstStyle/>
        <a:p>
          <a:endParaRPr lang="zh-CN" altLang="en-US" sz="1000"/>
        </a:p>
      </dgm:t>
    </dgm:pt>
    <dgm:pt modelId="{AF141A04-8FFF-41CA-9BD3-4F3A1E05D805}" cxnId="{A93ABFE4-048B-40F3-86E5-BC8E9CAA8E96}" type="sibTrans">
      <dgm:prSet/>
      <dgm:spPr/>
      <dgm:t>
        <a:bodyPr/>
        <a:lstStyle/>
        <a:p>
          <a:endParaRPr lang="zh-CN" altLang="en-US"/>
        </a:p>
      </dgm:t>
    </dgm:pt>
    <dgm:pt modelId="{9D08A55F-951E-496D-8C77-68E406855C37}">
      <dgm:prSet custT="1"/>
      <dgm:spPr/>
      <dgm:t>
        <a:bodyPr/>
        <a:lstStyle/>
        <a:p>
          <a:r>
            <a:rPr lang="zh-CN" altLang="en-US" sz="1000" dirty="0" smtClean="0"/>
            <a:t>宪法</a:t>
          </a:r>
          <a:endParaRPr lang="zh-CN" altLang="en-US" sz="1000" dirty="0"/>
        </a:p>
      </dgm:t>
    </dgm:pt>
    <dgm:pt modelId="{56AF4819-DE7E-4498-8C49-1BCCA818B628}" cxnId="{F52E4D02-02E7-484F-A469-D8FCB09A3B2E}" type="parTrans">
      <dgm:prSet custT="1"/>
      <dgm:spPr/>
      <dgm:t>
        <a:bodyPr/>
        <a:lstStyle/>
        <a:p>
          <a:endParaRPr lang="zh-CN" altLang="en-US" sz="1000"/>
        </a:p>
      </dgm:t>
    </dgm:pt>
    <dgm:pt modelId="{89F2CEA8-2F33-458C-952A-F802BE6A286E}" cxnId="{F52E4D02-02E7-484F-A469-D8FCB09A3B2E}" type="sibTrans">
      <dgm:prSet/>
      <dgm:spPr/>
      <dgm:t>
        <a:bodyPr/>
        <a:lstStyle/>
        <a:p>
          <a:endParaRPr lang="zh-CN" altLang="en-US"/>
        </a:p>
      </dgm:t>
    </dgm:pt>
    <dgm:pt modelId="{AEEFC680-F568-442E-89A9-A50F1D9568D2}">
      <dgm:prSet custT="1"/>
      <dgm:spPr/>
      <dgm:t>
        <a:bodyPr/>
        <a:lstStyle/>
        <a:p>
          <a:r>
            <a:rPr lang="zh-CN" altLang="en-US" sz="1000" dirty="0" smtClean="0"/>
            <a:t>刑法</a:t>
          </a:r>
          <a:endParaRPr lang="zh-CN" altLang="en-US" sz="1000" dirty="0"/>
        </a:p>
      </dgm:t>
    </dgm:pt>
    <dgm:pt modelId="{FA183D87-5271-4872-BB06-3B79A91B8286}" cxnId="{4BE2E0AE-C7B3-452C-AC8F-46D8D61D4FFE}" type="parTrans">
      <dgm:prSet custT="1"/>
      <dgm:spPr/>
      <dgm:t>
        <a:bodyPr/>
        <a:lstStyle/>
        <a:p>
          <a:endParaRPr lang="zh-CN" altLang="en-US" sz="1000"/>
        </a:p>
      </dgm:t>
    </dgm:pt>
    <dgm:pt modelId="{A182F27B-9CEC-4DD7-9E32-2A386496D2CC}" cxnId="{4BE2E0AE-C7B3-452C-AC8F-46D8D61D4FFE}" type="sibTrans">
      <dgm:prSet/>
      <dgm:spPr/>
      <dgm:t>
        <a:bodyPr/>
        <a:lstStyle/>
        <a:p>
          <a:endParaRPr lang="zh-CN" altLang="en-US"/>
        </a:p>
      </dgm:t>
    </dgm:pt>
    <dgm:pt modelId="{1645E394-616C-4DC1-9082-654BA3D69195}">
      <dgm:prSet custT="1"/>
      <dgm:spPr/>
      <dgm:t>
        <a:bodyPr/>
        <a:lstStyle/>
        <a:p>
          <a:r>
            <a:rPr lang="zh-CN" altLang="en-US" sz="1000" dirty="0" smtClean="0"/>
            <a:t>行政法</a:t>
          </a:r>
          <a:endParaRPr lang="zh-CN" altLang="en-US" sz="1000" dirty="0"/>
        </a:p>
      </dgm:t>
    </dgm:pt>
    <dgm:pt modelId="{9B0AB7AF-E521-435F-A5B8-C6AF6EC59C47}" cxnId="{9DC0830F-4C62-42CB-9A07-E9FD9E462AE1}" type="parTrans">
      <dgm:prSet custT="1"/>
      <dgm:spPr/>
      <dgm:t>
        <a:bodyPr/>
        <a:lstStyle/>
        <a:p>
          <a:endParaRPr lang="zh-CN" altLang="en-US" sz="1000"/>
        </a:p>
      </dgm:t>
    </dgm:pt>
    <dgm:pt modelId="{24DC6837-8565-4E54-8CF1-27366C3A7394}" cxnId="{9DC0830F-4C62-42CB-9A07-E9FD9E462AE1}" type="sibTrans">
      <dgm:prSet/>
      <dgm:spPr/>
      <dgm:t>
        <a:bodyPr/>
        <a:lstStyle/>
        <a:p>
          <a:endParaRPr lang="zh-CN" altLang="en-US"/>
        </a:p>
      </dgm:t>
    </dgm:pt>
    <dgm:pt modelId="{4403739B-7648-4D27-AB22-FEE8F60999CE}">
      <dgm:prSet custT="1"/>
      <dgm:spPr/>
      <dgm:t>
        <a:bodyPr/>
        <a:lstStyle/>
        <a:p>
          <a:r>
            <a:rPr lang="zh-CN" altLang="en-US" sz="1000" dirty="0" smtClean="0"/>
            <a:t>反垄断法</a:t>
          </a:r>
          <a:endParaRPr lang="zh-CN" altLang="en-US" sz="1000" dirty="0"/>
        </a:p>
      </dgm:t>
    </dgm:pt>
    <dgm:pt modelId="{3767924D-52FE-477B-9A95-E191FD65F193}" cxnId="{EC22EEC8-DA7E-4D2F-BE3D-D6DE4105E506}" type="parTrans">
      <dgm:prSet custT="1"/>
      <dgm:spPr/>
      <dgm:t>
        <a:bodyPr/>
        <a:lstStyle/>
        <a:p>
          <a:endParaRPr lang="zh-CN" altLang="en-US" sz="1000"/>
        </a:p>
      </dgm:t>
    </dgm:pt>
    <dgm:pt modelId="{7238D1D5-6394-4430-BC15-BF30A4108DB7}" cxnId="{EC22EEC8-DA7E-4D2F-BE3D-D6DE4105E506}" type="sibTrans">
      <dgm:prSet/>
      <dgm:spPr/>
      <dgm:t>
        <a:bodyPr/>
        <a:lstStyle/>
        <a:p>
          <a:endParaRPr lang="zh-CN" altLang="en-US"/>
        </a:p>
      </dgm:t>
    </dgm:pt>
    <dgm:pt modelId="{FB7D4DF2-FDB2-43BD-9AD1-ACBDFD94CCB2}">
      <dgm:prSet custT="1"/>
      <dgm:spPr/>
      <dgm:t>
        <a:bodyPr/>
        <a:lstStyle/>
        <a:p>
          <a:r>
            <a:rPr lang="zh-CN" altLang="en-US" sz="1000" dirty="0" smtClean="0"/>
            <a:t>反不正当竞争法</a:t>
          </a:r>
          <a:endParaRPr lang="zh-CN" altLang="en-US" sz="1000" dirty="0"/>
        </a:p>
      </dgm:t>
    </dgm:pt>
    <dgm:pt modelId="{0C8F1F1C-4270-4E1C-B092-B27CD13DEF8B}" cxnId="{7006D41E-667A-44DC-82B7-5BB1AD9CAD0A}" type="parTrans">
      <dgm:prSet custT="1"/>
      <dgm:spPr/>
      <dgm:t>
        <a:bodyPr/>
        <a:lstStyle/>
        <a:p>
          <a:endParaRPr lang="zh-CN" altLang="en-US" sz="1000"/>
        </a:p>
      </dgm:t>
    </dgm:pt>
    <dgm:pt modelId="{989033DD-9506-44A8-89D0-6E656B427E6B}" cxnId="{7006D41E-667A-44DC-82B7-5BB1AD9CAD0A}" type="sibTrans">
      <dgm:prSet/>
      <dgm:spPr/>
      <dgm:t>
        <a:bodyPr/>
        <a:lstStyle/>
        <a:p>
          <a:endParaRPr lang="zh-CN" altLang="en-US"/>
        </a:p>
      </dgm:t>
    </dgm:pt>
    <dgm:pt modelId="{53FF0A81-19AF-4A66-9F3F-86C87EF1269F}">
      <dgm:prSet custT="1"/>
      <dgm:spPr/>
      <dgm:t>
        <a:bodyPr/>
        <a:lstStyle/>
        <a:p>
          <a:r>
            <a:rPr lang="zh-CN" altLang="en-US" sz="1000" dirty="0" smtClean="0"/>
            <a:t>环境保护法</a:t>
          </a:r>
          <a:endParaRPr lang="zh-CN" altLang="en-US" sz="1000" dirty="0"/>
        </a:p>
      </dgm:t>
    </dgm:pt>
    <dgm:pt modelId="{CAA139FB-B0EF-46CC-87A2-433ABAF83F1B}" cxnId="{C74E3370-1077-42B2-A3F2-508F87AFDDCA}" type="parTrans">
      <dgm:prSet custT="1"/>
      <dgm:spPr/>
      <dgm:t>
        <a:bodyPr/>
        <a:lstStyle/>
        <a:p>
          <a:endParaRPr lang="zh-CN" altLang="en-US" sz="1000"/>
        </a:p>
      </dgm:t>
    </dgm:pt>
    <dgm:pt modelId="{C0E54327-72D1-42FC-832E-09B4D58AC8D5}" cxnId="{C74E3370-1077-42B2-A3F2-508F87AFDDCA}" type="sibTrans">
      <dgm:prSet/>
      <dgm:spPr/>
      <dgm:t>
        <a:bodyPr/>
        <a:lstStyle/>
        <a:p>
          <a:endParaRPr lang="zh-CN" altLang="en-US"/>
        </a:p>
      </dgm:t>
    </dgm:pt>
    <dgm:pt modelId="{1D1E4039-0E3B-45F6-952D-63B78E10DA15}">
      <dgm:prSet custT="1"/>
      <dgm:spPr/>
      <dgm:t>
        <a:bodyPr/>
        <a:lstStyle/>
        <a:p>
          <a:r>
            <a:rPr lang="zh-CN" altLang="en-US" sz="1000" dirty="0" smtClean="0"/>
            <a:t>消费者权益保护法</a:t>
          </a:r>
          <a:endParaRPr lang="zh-CN" altLang="en-US" sz="1000" dirty="0"/>
        </a:p>
      </dgm:t>
    </dgm:pt>
    <dgm:pt modelId="{94EBF8C3-6974-45BF-B6C4-E34BC50DF0D2}" cxnId="{BAEC17BF-A9AD-4BD9-8C08-4AFF3B78E6CE}" type="parTrans">
      <dgm:prSet custT="1"/>
      <dgm:spPr/>
      <dgm:t>
        <a:bodyPr/>
        <a:lstStyle/>
        <a:p>
          <a:endParaRPr lang="zh-CN" altLang="en-US" sz="1000"/>
        </a:p>
      </dgm:t>
    </dgm:pt>
    <dgm:pt modelId="{429137E4-1FF4-4397-A1C0-0C215119C0AC}" cxnId="{BAEC17BF-A9AD-4BD9-8C08-4AFF3B78E6CE}" type="sibTrans">
      <dgm:prSet/>
      <dgm:spPr/>
      <dgm:t>
        <a:bodyPr/>
        <a:lstStyle/>
        <a:p>
          <a:endParaRPr lang="zh-CN" altLang="en-US"/>
        </a:p>
      </dgm:t>
    </dgm:pt>
    <dgm:pt modelId="{99566CA8-AE2C-4DAC-BC82-39C867881BAE}">
      <dgm:prSet custT="1"/>
      <dgm:spPr/>
      <dgm:t>
        <a:bodyPr/>
        <a:lstStyle/>
        <a:p>
          <a:r>
            <a:rPr lang="zh-CN" altLang="en-US" sz="1000" dirty="0" smtClean="0"/>
            <a:t>金融法</a:t>
          </a:r>
          <a:endParaRPr lang="zh-CN" altLang="en-US" sz="1000" dirty="0"/>
        </a:p>
      </dgm:t>
    </dgm:pt>
    <dgm:pt modelId="{280BC696-F744-40E5-A3A4-1BC2372C2FD0}" cxnId="{C09AABF3-1590-4784-BDDB-F16FD352037A}" type="parTrans">
      <dgm:prSet custT="1"/>
      <dgm:spPr/>
      <dgm:t>
        <a:bodyPr/>
        <a:lstStyle/>
        <a:p>
          <a:endParaRPr lang="zh-CN" altLang="en-US" sz="1000"/>
        </a:p>
      </dgm:t>
    </dgm:pt>
    <dgm:pt modelId="{B6C1E43A-F089-43E2-8ADC-01D9F5A1B08B}" cxnId="{C09AABF3-1590-4784-BDDB-F16FD352037A}" type="sibTrans">
      <dgm:prSet/>
      <dgm:spPr/>
      <dgm:t>
        <a:bodyPr/>
        <a:lstStyle/>
        <a:p>
          <a:endParaRPr lang="zh-CN" altLang="en-US"/>
        </a:p>
      </dgm:t>
    </dgm:pt>
    <dgm:pt modelId="{5117B3C8-A8A4-415B-88C5-DCACA9432809}">
      <dgm:prSet custT="1"/>
      <dgm:spPr/>
      <dgm:t>
        <a:bodyPr/>
        <a:lstStyle/>
        <a:p>
          <a:r>
            <a:rPr lang="zh-CN" altLang="en-US" sz="1000" dirty="0" smtClean="0"/>
            <a:t>劳动和社会保障法</a:t>
          </a:r>
          <a:endParaRPr lang="zh-CN" altLang="en-US" sz="1000" dirty="0"/>
        </a:p>
      </dgm:t>
    </dgm:pt>
    <dgm:pt modelId="{1C3A4C2F-0C4D-4467-AAA7-7AA832E58F90}" cxnId="{4DC01A31-436B-465B-ADC9-905F04921656}" type="parTrans">
      <dgm:prSet custT="1"/>
      <dgm:spPr/>
      <dgm:t>
        <a:bodyPr/>
        <a:lstStyle/>
        <a:p>
          <a:endParaRPr lang="zh-CN" altLang="en-US" sz="1000"/>
        </a:p>
      </dgm:t>
    </dgm:pt>
    <dgm:pt modelId="{C32DC776-50B0-4215-822E-7363B6CB4C9A}" cxnId="{4DC01A31-436B-465B-ADC9-905F04921656}" type="sibTrans">
      <dgm:prSet/>
      <dgm:spPr/>
      <dgm:t>
        <a:bodyPr/>
        <a:lstStyle/>
        <a:p>
          <a:endParaRPr lang="zh-CN" altLang="en-US"/>
        </a:p>
      </dgm:t>
    </dgm:pt>
    <dgm:pt modelId="{AED6AD44-9F23-4CC1-9EA2-C4480C676E13}" type="pres">
      <dgm:prSet presAssocID="{58D36096-5F73-4768-84E8-F006F2F3D48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AD232F1-5E72-4B19-9310-DF4735369B9B}" type="pres">
      <dgm:prSet presAssocID="{D69D1BB8-B6F5-40E0-903D-57D55B8924EC}" presName="root1" presStyleCnt="0"/>
      <dgm:spPr/>
    </dgm:pt>
    <dgm:pt modelId="{4EC8334B-3114-472F-810C-DC357576C57B}" type="pres">
      <dgm:prSet presAssocID="{D69D1BB8-B6F5-40E0-903D-57D55B8924EC}" presName="LevelOneTextNode" presStyleLbl="node0" presStyleIdx="0" presStyleCnt="1" custScaleX="150993" custLinFactNeighborX="-1445" custLinFactNeighborY="-35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261F33-312B-46AD-B232-36E8E3E82D18}" type="pres">
      <dgm:prSet presAssocID="{D69D1BB8-B6F5-40E0-903D-57D55B8924EC}" presName="level2hierChild" presStyleCnt="0"/>
      <dgm:spPr/>
    </dgm:pt>
    <dgm:pt modelId="{F792E8FC-760D-4FFB-9E38-88B56E7588EA}" type="pres">
      <dgm:prSet presAssocID="{9D50E213-4A07-415F-8872-F7CA928E24B5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2B273B39-7E21-4AD1-961E-A13F4DD06412}" type="pres">
      <dgm:prSet presAssocID="{9D50E213-4A07-415F-8872-F7CA928E24B5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68B75908-1957-41A6-89F9-B5D35E106BF5}" type="pres">
      <dgm:prSet presAssocID="{2E794BF9-9283-4AB3-B7B0-85CDCAD0A20E}" presName="root2" presStyleCnt="0"/>
      <dgm:spPr/>
    </dgm:pt>
    <dgm:pt modelId="{0F4299CA-9D11-4D5C-9D13-80492EFE07A0}" type="pres">
      <dgm:prSet presAssocID="{2E794BF9-9283-4AB3-B7B0-85CDCAD0A20E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AA2E310-B803-4AAE-9FC2-DF797ADCDE20}" type="pres">
      <dgm:prSet presAssocID="{2E794BF9-9283-4AB3-B7B0-85CDCAD0A20E}" presName="level3hierChild" presStyleCnt="0"/>
      <dgm:spPr/>
    </dgm:pt>
    <dgm:pt modelId="{9E686118-5F4E-4415-AF25-EE7146F5CF08}" type="pres">
      <dgm:prSet presAssocID="{56AF4819-DE7E-4498-8C49-1BCCA818B628}" presName="conn2-1" presStyleLbl="parChTrans1D3" presStyleIdx="0" presStyleCnt="7"/>
      <dgm:spPr/>
      <dgm:t>
        <a:bodyPr/>
        <a:lstStyle/>
        <a:p>
          <a:endParaRPr lang="zh-CN" altLang="en-US"/>
        </a:p>
      </dgm:t>
    </dgm:pt>
    <dgm:pt modelId="{A0CF942D-AC01-4A37-BCB5-87ECF4D84355}" type="pres">
      <dgm:prSet presAssocID="{56AF4819-DE7E-4498-8C49-1BCCA818B628}" presName="connTx" presStyleLbl="parChTrans1D3" presStyleIdx="0" presStyleCnt="7"/>
      <dgm:spPr/>
      <dgm:t>
        <a:bodyPr/>
        <a:lstStyle/>
        <a:p>
          <a:endParaRPr lang="zh-CN" altLang="en-US"/>
        </a:p>
      </dgm:t>
    </dgm:pt>
    <dgm:pt modelId="{712C60D9-940E-4E56-AE7E-F9F9F6362CC8}" type="pres">
      <dgm:prSet presAssocID="{9D08A55F-951E-496D-8C77-68E406855C37}" presName="root2" presStyleCnt="0"/>
      <dgm:spPr/>
    </dgm:pt>
    <dgm:pt modelId="{B9BBC037-69CC-4A8E-AE9A-D9C6F634A85A}" type="pres">
      <dgm:prSet presAssocID="{9D08A55F-951E-496D-8C77-68E406855C37}" presName="LevelTwoTextNode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4A24D3-00FC-40C8-80D4-CBF9B1DD9A66}" type="pres">
      <dgm:prSet presAssocID="{9D08A55F-951E-496D-8C77-68E406855C37}" presName="level3hierChild" presStyleCnt="0"/>
      <dgm:spPr/>
    </dgm:pt>
    <dgm:pt modelId="{A02FD9BC-902E-493C-AEE2-C25FF689451E}" type="pres">
      <dgm:prSet presAssocID="{FA183D87-5271-4872-BB06-3B79A91B8286}" presName="conn2-1" presStyleLbl="parChTrans1D3" presStyleIdx="1" presStyleCnt="7"/>
      <dgm:spPr/>
      <dgm:t>
        <a:bodyPr/>
        <a:lstStyle/>
        <a:p>
          <a:endParaRPr lang="zh-CN" altLang="en-US"/>
        </a:p>
      </dgm:t>
    </dgm:pt>
    <dgm:pt modelId="{D938CEDC-2B6F-4E74-95CE-D7DAFF846992}" type="pres">
      <dgm:prSet presAssocID="{FA183D87-5271-4872-BB06-3B79A91B8286}" presName="connTx" presStyleLbl="parChTrans1D3" presStyleIdx="1" presStyleCnt="7"/>
      <dgm:spPr/>
      <dgm:t>
        <a:bodyPr/>
        <a:lstStyle/>
        <a:p>
          <a:endParaRPr lang="zh-CN" altLang="en-US"/>
        </a:p>
      </dgm:t>
    </dgm:pt>
    <dgm:pt modelId="{7412CBBC-3306-493E-B9FF-1774BB5B982D}" type="pres">
      <dgm:prSet presAssocID="{AEEFC680-F568-442E-89A9-A50F1D9568D2}" presName="root2" presStyleCnt="0"/>
      <dgm:spPr/>
    </dgm:pt>
    <dgm:pt modelId="{2E26C1B2-7FD1-4CEC-AAF4-C574DA4AC371}" type="pres">
      <dgm:prSet presAssocID="{AEEFC680-F568-442E-89A9-A50F1D9568D2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C421A7-F2F6-41F7-B26D-0BF580E28E3C}" type="pres">
      <dgm:prSet presAssocID="{AEEFC680-F568-442E-89A9-A50F1D9568D2}" presName="level3hierChild" presStyleCnt="0"/>
      <dgm:spPr/>
    </dgm:pt>
    <dgm:pt modelId="{52E355F0-6197-4A96-9E80-29A2E14DB80F}" type="pres">
      <dgm:prSet presAssocID="{9B0AB7AF-E521-435F-A5B8-C6AF6EC59C47}" presName="conn2-1" presStyleLbl="parChTrans1D3" presStyleIdx="2" presStyleCnt="7"/>
      <dgm:spPr/>
      <dgm:t>
        <a:bodyPr/>
        <a:lstStyle/>
        <a:p>
          <a:endParaRPr lang="zh-CN" altLang="en-US"/>
        </a:p>
      </dgm:t>
    </dgm:pt>
    <dgm:pt modelId="{A353E041-3952-4347-B1B4-03A43E4E0D58}" type="pres">
      <dgm:prSet presAssocID="{9B0AB7AF-E521-435F-A5B8-C6AF6EC59C47}" presName="connTx" presStyleLbl="parChTrans1D3" presStyleIdx="2" presStyleCnt="7"/>
      <dgm:spPr/>
      <dgm:t>
        <a:bodyPr/>
        <a:lstStyle/>
        <a:p>
          <a:endParaRPr lang="zh-CN" altLang="en-US"/>
        </a:p>
      </dgm:t>
    </dgm:pt>
    <dgm:pt modelId="{FDE956B6-8884-49D5-9079-7B82B1C806CD}" type="pres">
      <dgm:prSet presAssocID="{1645E394-616C-4DC1-9082-654BA3D69195}" presName="root2" presStyleCnt="0"/>
      <dgm:spPr/>
    </dgm:pt>
    <dgm:pt modelId="{F992B0F1-7120-411F-8CFE-A5578F8E25A5}" type="pres">
      <dgm:prSet presAssocID="{1645E394-616C-4DC1-9082-654BA3D69195}" presName="LevelTwoTextNode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44BDC93-0813-44A9-BAB5-FB71CB0FC84A}" type="pres">
      <dgm:prSet presAssocID="{1645E394-616C-4DC1-9082-654BA3D69195}" presName="level3hierChild" presStyleCnt="0"/>
      <dgm:spPr/>
    </dgm:pt>
    <dgm:pt modelId="{8D188D69-1BA3-497B-A7B9-0C51038680D1}" type="pres">
      <dgm:prSet presAssocID="{35A672CB-8B19-4D64-A071-3619F208D32F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C0A8EB4B-9291-4C0C-8F1F-A915A6D0B157}" type="pres">
      <dgm:prSet presAssocID="{35A672CB-8B19-4D64-A071-3619F208D32F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0E43B7C6-7A7C-464C-81DB-8BF5B2732986}" type="pres">
      <dgm:prSet presAssocID="{8C66E1B6-29C0-497F-BC9B-912E192F2940}" presName="root2" presStyleCnt="0"/>
      <dgm:spPr/>
    </dgm:pt>
    <dgm:pt modelId="{5CED7831-B8B0-45F5-88FE-FB9F4BA6E1D1}" type="pres">
      <dgm:prSet presAssocID="{8C66E1B6-29C0-497F-BC9B-912E192F2940}" presName="LevelTwoTextNode" presStyleLbl="node2" presStyleIdx="1" presStyleCnt="3" custLinFactNeighborX="471" custLinFactNeighborY="57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AC8BFD-FAD8-4A38-92B7-D58ADAB6CD72}" type="pres">
      <dgm:prSet presAssocID="{8C66E1B6-29C0-497F-BC9B-912E192F2940}" presName="level3hierChild" presStyleCnt="0"/>
      <dgm:spPr/>
    </dgm:pt>
    <dgm:pt modelId="{D00A57B4-A054-43A0-BA03-03EA1B06C9AB}" type="pres">
      <dgm:prSet presAssocID="{107E91C1-2D20-4FA1-A843-07AC2ACA30B2}" presName="conn2-1" presStyleLbl="parChTrans1D3" presStyleIdx="3" presStyleCnt="7"/>
      <dgm:spPr/>
      <dgm:t>
        <a:bodyPr/>
        <a:lstStyle/>
        <a:p>
          <a:endParaRPr lang="zh-CN" altLang="en-US"/>
        </a:p>
      </dgm:t>
    </dgm:pt>
    <dgm:pt modelId="{82C5CF83-6269-467E-A531-7C8CABC59B06}" type="pres">
      <dgm:prSet presAssocID="{107E91C1-2D20-4FA1-A843-07AC2ACA30B2}" presName="connTx" presStyleLbl="parChTrans1D3" presStyleIdx="3" presStyleCnt="7"/>
      <dgm:spPr/>
      <dgm:t>
        <a:bodyPr/>
        <a:lstStyle/>
        <a:p>
          <a:endParaRPr lang="zh-CN" altLang="en-US"/>
        </a:p>
      </dgm:t>
    </dgm:pt>
    <dgm:pt modelId="{09B3BE7B-F13C-445E-8FA1-D12FEE173851}" type="pres">
      <dgm:prSet presAssocID="{AD42A339-6605-4ECA-8337-DE3F934D875B}" presName="root2" presStyleCnt="0"/>
      <dgm:spPr/>
    </dgm:pt>
    <dgm:pt modelId="{BB614E76-D17F-499F-ABE0-4EA029C80A1A}" type="pres">
      <dgm:prSet presAssocID="{AD42A339-6605-4ECA-8337-DE3F934D875B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1B61C11-E81F-4DB3-ACB9-36F6EF5B56C8}" type="pres">
      <dgm:prSet presAssocID="{AD42A339-6605-4ECA-8337-DE3F934D875B}" presName="level3hierChild" presStyleCnt="0"/>
      <dgm:spPr/>
    </dgm:pt>
    <dgm:pt modelId="{8401294F-2378-46A0-AA38-72461A2C0EDE}" type="pres">
      <dgm:prSet presAssocID="{E42FC98B-C90B-40E3-9A48-681151E9A571}" presName="conn2-1" presStyleLbl="parChTrans1D3" presStyleIdx="4" presStyleCnt="7"/>
      <dgm:spPr/>
      <dgm:t>
        <a:bodyPr/>
        <a:lstStyle/>
        <a:p>
          <a:endParaRPr lang="zh-CN" altLang="en-US"/>
        </a:p>
      </dgm:t>
    </dgm:pt>
    <dgm:pt modelId="{1A1728AB-830C-4853-9642-B49B7E5F2697}" type="pres">
      <dgm:prSet presAssocID="{E42FC98B-C90B-40E3-9A48-681151E9A571}" presName="connTx" presStyleLbl="parChTrans1D3" presStyleIdx="4" presStyleCnt="7"/>
      <dgm:spPr/>
      <dgm:t>
        <a:bodyPr/>
        <a:lstStyle/>
        <a:p>
          <a:endParaRPr lang="zh-CN" altLang="en-US"/>
        </a:p>
      </dgm:t>
    </dgm:pt>
    <dgm:pt modelId="{B868F330-CC0B-4B8E-9F60-273BE324A31C}" type="pres">
      <dgm:prSet presAssocID="{F76798D1-7A98-4B07-BBC4-C2CA792FCEC8}" presName="root2" presStyleCnt="0"/>
      <dgm:spPr/>
    </dgm:pt>
    <dgm:pt modelId="{C1C958A3-DF97-4586-9855-E247681B102F}" type="pres">
      <dgm:prSet presAssocID="{F76798D1-7A98-4B07-BBC4-C2CA792FCEC8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66DCB2-6D9E-4AD1-A767-6CD399641DB6}" type="pres">
      <dgm:prSet presAssocID="{F76798D1-7A98-4B07-BBC4-C2CA792FCEC8}" presName="level3hierChild" presStyleCnt="0"/>
      <dgm:spPr/>
    </dgm:pt>
    <dgm:pt modelId="{AE2AB356-D03F-4BFE-A8BA-D12C38270173}" type="pres">
      <dgm:prSet presAssocID="{16D24214-3C62-4F9A-A1F5-FC38C50B7798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3E699ECB-E60A-420B-BE3E-CA91136AFA31}" type="pres">
      <dgm:prSet presAssocID="{16D24214-3C62-4F9A-A1F5-FC38C50B7798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D0D6F874-55DD-40DB-8DC9-7DBC2F062D46}" type="pres">
      <dgm:prSet presAssocID="{E73E8F60-BC14-4111-B00C-AD6B59EB267B}" presName="root2" presStyleCnt="0"/>
      <dgm:spPr/>
    </dgm:pt>
    <dgm:pt modelId="{070786CF-7AAF-4CEF-AC10-58D499EDF47D}" type="pres">
      <dgm:prSet presAssocID="{E73E8F60-BC14-4111-B00C-AD6B59EB267B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342D00F-6244-48DE-B71D-A536FBC5C68C}" type="pres">
      <dgm:prSet presAssocID="{E73E8F60-BC14-4111-B00C-AD6B59EB267B}" presName="level3hierChild" presStyleCnt="0"/>
      <dgm:spPr/>
    </dgm:pt>
    <dgm:pt modelId="{2F133DF9-15AD-453B-BDA1-F870BC08226C}" type="pres">
      <dgm:prSet presAssocID="{60C21EBD-625A-46A2-93AD-2D4E497DED24}" presName="conn2-1" presStyleLbl="parChTrans1D3" presStyleIdx="5" presStyleCnt="7"/>
      <dgm:spPr/>
      <dgm:t>
        <a:bodyPr/>
        <a:lstStyle/>
        <a:p>
          <a:endParaRPr lang="zh-CN" altLang="en-US"/>
        </a:p>
      </dgm:t>
    </dgm:pt>
    <dgm:pt modelId="{B1D0600D-0C14-448B-93BE-A70AE4CC114D}" type="pres">
      <dgm:prSet presAssocID="{60C21EBD-625A-46A2-93AD-2D4E497DED24}" presName="connTx" presStyleLbl="parChTrans1D3" presStyleIdx="5" presStyleCnt="7"/>
      <dgm:spPr/>
      <dgm:t>
        <a:bodyPr/>
        <a:lstStyle/>
        <a:p>
          <a:endParaRPr lang="zh-CN" altLang="en-US"/>
        </a:p>
      </dgm:t>
    </dgm:pt>
    <dgm:pt modelId="{69C198AA-86EF-41E7-AA8A-BE158CAD0844}" type="pres">
      <dgm:prSet presAssocID="{96919DEE-CAAB-4AFB-9BD2-76E316CE7040}" presName="root2" presStyleCnt="0"/>
      <dgm:spPr/>
    </dgm:pt>
    <dgm:pt modelId="{B9E976F6-D6EB-45AD-A0C1-E4B52D28E134}" type="pres">
      <dgm:prSet presAssocID="{96919DEE-CAAB-4AFB-9BD2-76E316CE7040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ECB31AF-4E5C-4068-9AE7-861F416492A7}" type="pres">
      <dgm:prSet presAssocID="{96919DEE-CAAB-4AFB-9BD2-76E316CE7040}" presName="level3hierChild" presStyleCnt="0"/>
      <dgm:spPr/>
    </dgm:pt>
    <dgm:pt modelId="{D818AFCF-3E75-4498-ACA5-AB0C1C9A32EB}" type="pres">
      <dgm:prSet presAssocID="{3767924D-52FE-477B-9A95-E191FD65F193}" presName="conn2-1" presStyleLbl="parChTrans1D4" presStyleIdx="0" presStyleCnt="5"/>
      <dgm:spPr/>
      <dgm:t>
        <a:bodyPr/>
        <a:lstStyle/>
        <a:p>
          <a:endParaRPr lang="zh-CN" altLang="en-US"/>
        </a:p>
      </dgm:t>
    </dgm:pt>
    <dgm:pt modelId="{47492B9C-C81E-4C98-AB13-D50FD578C00F}" type="pres">
      <dgm:prSet presAssocID="{3767924D-52FE-477B-9A95-E191FD65F193}" presName="connTx" presStyleLbl="parChTrans1D4" presStyleIdx="0" presStyleCnt="5"/>
      <dgm:spPr/>
      <dgm:t>
        <a:bodyPr/>
        <a:lstStyle/>
        <a:p>
          <a:endParaRPr lang="zh-CN" altLang="en-US"/>
        </a:p>
      </dgm:t>
    </dgm:pt>
    <dgm:pt modelId="{661A1F5A-4511-4B54-A7E7-B0D6BA81E8F2}" type="pres">
      <dgm:prSet presAssocID="{4403739B-7648-4D27-AB22-FEE8F60999CE}" presName="root2" presStyleCnt="0"/>
      <dgm:spPr/>
    </dgm:pt>
    <dgm:pt modelId="{0D630EFA-B119-459F-818D-98897E187EA6}" type="pres">
      <dgm:prSet presAssocID="{4403739B-7648-4D27-AB22-FEE8F60999CE}" presName="LevelTwoTextNode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D891F8B-9A73-4523-9AAF-882C5AFE7867}" type="pres">
      <dgm:prSet presAssocID="{4403739B-7648-4D27-AB22-FEE8F60999CE}" presName="level3hierChild" presStyleCnt="0"/>
      <dgm:spPr/>
    </dgm:pt>
    <dgm:pt modelId="{D2533624-F074-4C1F-84EC-6ACFEE6D3DF3}" type="pres">
      <dgm:prSet presAssocID="{0C8F1F1C-4270-4E1C-B092-B27CD13DEF8B}" presName="conn2-1" presStyleLbl="parChTrans1D4" presStyleIdx="1" presStyleCnt="5"/>
      <dgm:spPr/>
      <dgm:t>
        <a:bodyPr/>
        <a:lstStyle/>
        <a:p>
          <a:endParaRPr lang="zh-CN" altLang="en-US"/>
        </a:p>
      </dgm:t>
    </dgm:pt>
    <dgm:pt modelId="{6E981624-8621-4031-883D-B5C77779BF5B}" type="pres">
      <dgm:prSet presAssocID="{0C8F1F1C-4270-4E1C-B092-B27CD13DEF8B}" presName="connTx" presStyleLbl="parChTrans1D4" presStyleIdx="1" presStyleCnt="5"/>
      <dgm:spPr/>
      <dgm:t>
        <a:bodyPr/>
        <a:lstStyle/>
        <a:p>
          <a:endParaRPr lang="zh-CN" altLang="en-US"/>
        </a:p>
      </dgm:t>
    </dgm:pt>
    <dgm:pt modelId="{0582943D-F80D-4ACE-84E6-64FE5B5C0723}" type="pres">
      <dgm:prSet presAssocID="{FB7D4DF2-FDB2-43BD-9AD1-ACBDFD94CCB2}" presName="root2" presStyleCnt="0"/>
      <dgm:spPr/>
    </dgm:pt>
    <dgm:pt modelId="{30025074-618B-47B2-89C3-2F6AFE5FB39F}" type="pres">
      <dgm:prSet presAssocID="{FB7D4DF2-FDB2-43BD-9AD1-ACBDFD94CCB2}" presName="LevelTwoTextNode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DE26C3-86B9-45CD-8FA9-EC687B4BA858}" type="pres">
      <dgm:prSet presAssocID="{FB7D4DF2-FDB2-43BD-9AD1-ACBDFD94CCB2}" presName="level3hierChild" presStyleCnt="0"/>
      <dgm:spPr/>
    </dgm:pt>
    <dgm:pt modelId="{5042CE31-B3DE-4530-9E50-C94E07E04163}" type="pres">
      <dgm:prSet presAssocID="{CAA139FB-B0EF-46CC-87A2-433ABAF83F1B}" presName="conn2-1" presStyleLbl="parChTrans1D4" presStyleIdx="2" presStyleCnt="5"/>
      <dgm:spPr/>
      <dgm:t>
        <a:bodyPr/>
        <a:lstStyle/>
        <a:p>
          <a:endParaRPr lang="zh-CN" altLang="en-US"/>
        </a:p>
      </dgm:t>
    </dgm:pt>
    <dgm:pt modelId="{9DE4DEAE-F20C-4E45-BE89-2EB49593501B}" type="pres">
      <dgm:prSet presAssocID="{CAA139FB-B0EF-46CC-87A2-433ABAF83F1B}" presName="connTx" presStyleLbl="parChTrans1D4" presStyleIdx="2" presStyleCnt="5"/>
      <dgm:spPr/>
      <dgm:t>
        <a:bodyPr/>
        <a:lstStyle/>
        <a:p>
          <a:endParaRPr lang="zh-CN" altLang="en-US"/>
        </a:p>
      </dgm:t>
    </dgm:pt>
    <dgm:pt modelId="{7C34A0F2-2094-4140-B3C8-9498BB94BC75}" type="pres">
      <dgm:prSet presAssocID="{53FF0A81-19AF-4A66-9F3F-86C87EF1269F}" presName="root2" presStyleCnt="0"/>
      <dgm:spPr/>
    </dgm:pt>
    <dgm:pt modelId="{9131B5CF-7738-41C6-B4B2-BBB38E339CAA}" type="pres">
      <dgm:prSet presAssocID="{53FF0A81-19AF-4A66-9F3F-86C87EF1269F}" presName="LevelTwoTextNode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0479B67-BFDE-41CE-98CA-BC85A183DEA3}" type="pres">
      <dgm:prSet presAssocID="{53FF0A81-19AF-4A66-9F3F-86C87EF1269F}" presName="level3hierChild" presStyleCnt="0"/>
      <dgm:spPr/>
    </dgm:pt>
    <dgm:pt modelId="{EB7B4B56-DA18-40A5-83D0-470032E1611B}" type="pres">
      <dgm:prSet presAssocID="{94EBF8C3-6974-45BF-B6C4-E34BC50DF0D2}" presName="conn2-1" presStyleLbl="parChTrans1D4" presStyleIdx="3" presStyleCnt="5"/>
      <dgm:spPr/>
      <dgm:t>
        <a:bodyPr/>
        <a:lstStyle/>
        <a:p>
          <a:endParaRPr lang="zh-CN" altLang="en-US"/>
        </a:p>
      </dgm:t>
    </dgm:pt>
    <dgm:pt modelId="{130CFE53-184D-428D-A80B-07BB82304884}" type="pres">
      <dgm:prSet presAssocID="{94EBF8C3-6974-45BF-B6C4-E34BC50DF0D2}" presName="connTx" presStyleLbl="parChTrans1D4" presStyleIdx="3" presStyleCnt="5"/>
      <dgm:spPr/>
      <dgm:t>
        <a:bodyPr/>
        <a:lstStyle/>
        <a:p>
          <a:endParaRPr lang="zh-CN" altLang="en-US"/>
        </a:p>
      </dgm:t>
    </dgm:pt>
    <dgm:pt modelId="{B6C7A2E3-A3EB-45BE-94F8-D9E7D10CB232}" type="pres">
      <dgm:prSet presAssocID="{1D1E4039-0E3B-45F6-952D-63B78E10DA15}" presName="root2" presStyleCnt="0"/>
      <dgm:spPr/>
    </dgm:pt>
    <dgm:pt modelId="{680E1893-8E18-48D2-920E-5300E795AB16}" type="pres">
      <dgm:prSet presAssocID="{1D1E4039-0E3B-45F6-952D-63B78E10DA15}" presName="LevelTwoTextNode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A3B1B8D-A6DA-4E59-8C35-C68204A792D8}" type="pres">
      <dgm:prSet presAssocID="{1D1E4039-0E3B-45F6-952D-63B78E10DA15}" presName="level3hierChild" presStyleCnt="0"/>
      <dgm:spPr/>
    </dgm:pt>
    <dgm:pt modelId="{EE3D6F30-BE97-4679-A254-A5EFC58F7530}" type="pres">
      <dgm:prSet presAssocID="{280BC696-F744-40E5-A3A4-1BC2372C2FD0}" presName="conn2-1" presStyleLbl="parChTrans1D4" presStyleIdx="4" presStyleCnt="5"/>
      <dgm:spPr/>
      <dgm:t>
        <a:bodyPr/>
        <a:lstStyle/>
        <a:p>
          <a:endParaRPr lang="zh-CN" altLang="en-US"/>
        </a:p>
      </dgm:t>
    </dgm:pt>
    <dgm:pt modelId="{565F4E50-37F1-4CCD-BE73-F6C59C00973F}" type="pres">
      <dgm:prSet presAssocID="{280BC696-F744-40E5-A3A4-1BC2372C2FD0}" presName="connTx" presStyleLbl="parChTrans1D4" presStyleIdx="4" presStyleCnt="5"/>
      <dgm:spPr/>
      <dgm:t>
        <a:bodyPr/>
        <a:lstStyle/>
        <a:p>
          <a:endParaRPr lang="zh-CN" altLang="en-US"/>
        </a:p>
      </dgm:t>
    </dgm:pt>
    <dgm:pt modelId="{A8AEEFA2-7E73-4176-B774-BF88E89755B8}" type="pres">
      <dgm:prSet presAssocID="{99566CA8-AE2C-4DAC-BC82-39C867881BAE}" presName="root2" presStyleCnt="0"/>
      <dgm:spPr/>
    </dgm:pt>
    <dgm:pt modelId="{DB7AD8B6-C0B1-4427-BEEA-B8FD8F412BF9}" type="pres">
      <dgm:prSet presAssocID="{99566CA8-AE2C-4DAC-BC82-39C867881BAE}" presName="LevelTwoTextNode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AEA602-5BBC-40E8-946C-BBCD30105E4E}" type="pres">
      <dgm:prSet presAssocID="{99566CA8-AE2C-4DAC-BC82-39C867881BAE}" presName="level3hierChild" presStyleCnt="0"/>
      <dgm:spPr/>
    </dgm:pt>
    <dgm:pt modelId="{A0993665-78D0-4B29-918E-2315D2ED46E2}" type="pres">
      <dgm:prSet presAssocID="{1C3A4C2F-0C4D-4467-AAA7-7AA832E58F90}" presName="conn2-1" presStyleLbl="parChTrans1D3" presStyleIdx="6" presStyleCnt="7"/>
      <dgm:spPr/>
      <dgm:t>
        <a:bodyPr/>
        <a:lstStyle/>
        <a:p>
          <a:endParaRPr lang="zh-CN" altLang="en-US"/>
        </a:p>
      </dgm:t>
    </dgm:pt>
    <dgm:pt modelId="{55FF017F-3A74-4B0A-995A-089E473A305A}" type="pres">
      <dgm:prSet presAssocID="{1C3A4C2F-0C4D-4467-AAA7-7AA832E58F90}" presName="connTx" presStyleLbl="parChTrans1D3" presStyleIdx="6" presStyleCnt="7"/>
      <dgm:spPr/>
      <dgm:t>
        <a:bodyPr/>
        <a:lstStyle/>
        <a:p>
          <a:endParaRPr lang="zh-CN" altLang="en-US"/>
        </a:p>
      </dgm:t>
    </dgm:pt>
    <dgm:pt modelId="{9AD5C473-E30A-49BD-985A-D1C16CACC3E5}" type="pres">
      <dgm:prSet presAssocID="{5117B3C8-A8A4-415B-88C5-DCACA9432809}" presName="root2" presStyleCnt="0"/>
      <dgm:spPr/>
    </dgm:pt>
    <dgm:pt modelId="{A4C19D3F-D41B-4D92-9C25-04EE53987CA1}" type="pres">
      <dgm:prSet presAssocID="{5117B3C8-A8A4-415B-88C5-DCACA9432809}" presName="LevelTwoTextNode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1A85B0-B51D-4C5F-83D2-D807F3F218D9}" type="pres">
      <dgm:prSet presAssocID="{5117B3C8-A8A4-415B-88C5-DCACA9432809}" presName="level3hierChild" presStyleCnt="0"/>
      <dgm:spPr/>
    </dgm:pt>
  </dgm:ptLst>
  <dgm:cxnLst>
    <dgm:cxn modelId="{5FF4FD79-ADAF-41A4-A34C-DE82C00C7669}" type="presOf" srcId="{58D36096-5F73-4768-84E8-F006F2F3D48C}" destId="{AED6AD44-9F23-4CC1-9EA2-C4480C676E13}" srcOrd="0" destOrd="0" presId="urn:microsoft.com/office/officeart/2005/8/layout/hierarchy2"/>
    <dgm:cxn modelId="{0A9931D8-1383-46DC-9004-0D82C031BFB6}" type="presOf" srcId="{2E794BF9-9283-4AB3-B7B0-85CDCAD0A20E}" destId="{0F4299CA-9D11-4D5C-9D13-80492EFE07A0}" srcOrd="0" destOrd="0" presId="urn:microsoft.com/office/officeart/2005/8/layout/hierarchy2"/>
    <dgm:cxn modelId="{F52E4D02-02E7-484F-A469-D8FCB09A3B2E}" srcId="{2E794BF9-9283-4AB3-B7B0-85CDCAD0A20E}" destId="{9D08A55F-951E-496D-8C77-68E406855C37}" srcOrd="0" destOrd="0" parTransId="{56AF4819-DE7E-4498-8C49-1BCCA818B628}" sibTransId="{89F2CEA8-2F33-458C-952A-F802BE6A286E}"/>
    <dgm:cxn modelId="{C2A507A7-892E-4794-9B05-779964D5A114}" type="presOf" srcId="{60C21EBD-625A-46A2-93AD-2D4E497DED24}" destId="{B1D0600D-0C14-448B-93BE-A70AE4CC114D}" srcOrd="1" destOrd="0" presId="urn:microsoft.com/office/officeart/2005/8/layout/hierarchy2"/>
    <dgm:cxn modelId="{6E08738B-D9A2-4607-AA2F-C4C3BB86175A}" type="presOf" srcId="{35A672CB-8B19-4D64-A071-3619F208D32F}" destId="{8D188D69-1BA3-497B-A7B9-0C51038680D1}" srcOrd="0" destOrd="0" presId="urn:microsoft.com/office/officeart/2005/8/layout/hierarchy2"/>
    <dgm:cxn modelId="{B6E83D49-FD22-4943-A8A3-A8758E981C29}" type="presOf" srcId="{CAA139FB-B0EF-46CC-87A2-433ABAF83F1B}" destId="{9DE4DEAE-F20C-4E45-BE89-2EB49593501B}" srcOrd="1" destOrd="0" presId="urn:microsoft.com/office/officeart/2005/8/layout/hierarchy2"/>
    <dgm:cxn modelId="{4D82DB47-B007-4D7F-BDC7-012F84CED3EC}" type="presOf" srcId="{56AF4819-DE7E-4498-8C49-1BCCA818B628}" destId="{9E686118-5F4E-4415-AF25-EE7146F5CF08}" srcOrd="0" destOrd="0" presId="urn:microsoft.com/office/officeart/2005/8/layout/hierarchy2"/>
    <dgm:cxn modelId="{8DFC316D-AC25-4E16-A90D-0A68329F7161}" type="presOf" srcId="{FA183D87-5271-4872-BB06-3B79A91B8286}" destId="{A02FD9BC-902E-493C-AEE2-C25FF689451E}" srcOrd="0" destOrd="0" presId="urn:microsoft.com/office/officeart/2005/8/layout/hierarchy2"/>
    <dgm:cxn modelId="{23237F48-500A-4CEA-AE41-82DE1A4EE3DD}" srcId="{E73E8F60-BC14-4111-B00C-AD6B59EB267B}" destId="{96919DEE-CAAB-4AFB-9BD2-76E316CE7040}" srcOrd="0" destOrd="0" parTransId="{60C21EBD-625A-46A2-93AD-2D4E497DED24}" sibTransId="{6DB688E2-F878-4D5F-9697-C706F3264B9D}"/>
    <dgm:cxn modelId="{C1FB27EF-55CD-4327-B4E9-BD21BC464C1D}" type="presOf" srcId="{FA183D87-5271-4872-BB06-3B79A91B8286}" destId="{D938CEDC-2B6F-4E74-95CE-D7DAFF846992}" srcOrd="1" destOrd="0" presId="urn:microsoft.com/office/officeart/2005/8/layout/hierarchy2"/>
    <dgm:cxn modelId="{E4531CE6-F2BC-4E81-8C13-315E46E1C805}" srcId="{D69D1BB8-B6F5-40E0-903D-57D55B8924EC}" destId="{8C66E1B6-29C0-497F-BC9B-912E192F2940}" srcOrd="1" destOrd="0" parTransId="{35A672CB-8B19-4D64-A071-3619F208D32F}" sibTransId="{9051CF1D-EE1D-4C6C-8E57-2048499AD077}"/>
    <dgm:cxn modelId="{3DFAFFF5-5FE6-4EB3-8FA8-A3087B6B673A}" type="presOf" srcId="{8C66E1B6-29C0-497F-BC9B-912E192F2940}" destId="{5CED7831-B8B0-45F5-88FE-FB9F4BA6E1D1}" srcOrd="0" destOrd="0" presId="urn:microsoft.com/office/officeart/2005/8/layout/hierarchy2"/>
    <dgm:cxn modelId="{2CF424E3-B337-4BE5-B5B5-7AF423E94271}" type="presOf" srcId="{9D50E213-4A07-415F-8872-F7CA928E24B5}" destId="{F792E8FC-760D-4FFB-9E38-88B56E7588EA}" srcOrd="0" destOrd="0" presId="urn:microsoft.com/office/officeart/2005/8/layout/hierarchy2"/>
    <dgm:cxn modelId="{7006D41E-667A-44DC-82B7-5BB1AD9CAD0A}" srcId="{96919DEE-CAAB-4AFB-9BD2-76E316CE7040}" destId="{FB7D4DF2-FDB2-43BD-9AD1-ACBDFD94CCB2}" srcOrd="1" destOrd="0" parTransId="{0C8F1F1C-4270-4E1C-B092-B27CD13DEF8B}" sibTransId="{989033DD-9506-44A8-89D0-6E656B427E6B}"/>
    <dgm:cxn modelId="{238F8607-17EB-40F9-BA93-FA0C4DB2E124}" type="presOf" srcId="{94EBF8C3-6974-45BF-B6C4-E34BC50DF0D2}" destId="{EB7B4B56-DA18-40A5-83D0-470032E1611B}" srcOrd="0" destOrd="0" presId="urn:microsoft.com/office/officeart/2005/8/layout/hierarchy2"/>
    <dgm:cxn modelId="{0F80F8F1-ED9A-433D-8DE6-D61FF99810AD}" type="presOf" srcId="{94EBF8C3-6974-45BF-B6C4-E34BC50DF0D2}" destId="{130CFE53-184D-428D-A80B-07BB82304884}" srcOrd="1" destOrd="0" presId="urn:microsoft.com/office/officeart/2005/8/layout/hierarchy2"/>
    <dgm:cxn modelId="{FD27CDEF-4C83-4B5B-BF4C-E57B1366752B}" type="presOf" srcId="{16D24214-3C62-4F9A-A1F5-FC38C50B7798}" destId="{AE2AB356-D03F-4BFE-A8BA-D12C38270173}" srcOrd="0" destOrd="0" presId="urn:microsoft.com/office/officeart/2005/8/layout/hierarchy2"/>
    <dgm:cxn modelId="{7E332453-446C-4E79-A1DD-A306594739D1}" type="presOf" srcId="{0C8F1F1C-4270-4E1C-B092-B27CD13DEF8B}" destId="{D2533624-F074-4C1F-84EC-6ACFEE6D3DF3}" srcOrd="0" destOrd="0" presId="urn:microsoft.com/office/officeart/2005/8/layout/hierarchy2"/>
    <dgm:cxn modelId="{0DD5D626-F86A-4AE8-8168-315C19A6D5B4}" type="presOf" srcId="{FB7D4DF2-FDB2-43BD-9AD1-ACBDFD94CCB2}" destId="{30025074-618B-47B2-89C3-2F6AFE5FB39F}" srcOrd="0" destOrd="0" presId="urn:microsoft.com/office/officeart/2005/8/layout/hierarchy2"/>
    <dgm:cxn modelId="{705FE4BE-F096-43DB-8479-95B593C01384}" type="presOf" srcId="{9D08A55F-951E-496D-8C77-68E406855C37}" destId="{B9BBC037-69CC-4A8E-AE9A-D9C6F634A85A}" srcOrd="0" destOrd="0" presId="urn:microsoft.com/office/officeart/2005/8/layout/hierarchy2"/>
    <dgm:cxn modelId="{2A7EAEE0-E7FD-4B5D-8682-977BBF34432D}" type="presOf" srcId="{1C3A4C2F-0C4D-4467-AAA7-7AA832E58F90}" destId="{A0993665-78D0-4B29-918E-2315D2ED46E2}" srcOrd="0" destOrd="0" presId="urn:microsoft.com/office/officeart/2005/8/layout/hierarchy2"/>
    <dgm:cxn modelId="{F9B57D45-5958-4141-83B1-2433AD041019}" type="presOf" srcId="{1645E394-616C-4DC1-9082-654BA3D69195}" destId="{F992B0F1-7120-411F-8CFE-A5578F8E25A5}" srcOrd="0" destOrd="0" presId="urn:microsoft.com/office/officeart/2005/8/layout/hierarchy2"/>
    <dgm:cxn modelId="{BBDDFA97-39A0-497B-9364-6B16BFE2F7F7}" type="presOf" srcId="{D69D1BB8-B6F5-40E0-903D-57D55B8924EC}" destId="{4EC8334B-3114-472F-810C-DC357576C57B}" srcOrd="0" destOrd="0" presId="urn:microsoft.com/office/officeart/2005/8/layout/hierarchy2"/>
    <dgm:cxn modelId="{1FF1398A-22E3-4E97-AA26-E10EA7D56B50}" type="presOf" srcId="{107E91C1-2D20-4FA1-A843-07AC2ACA30B2}" destId="{82C5CF83-6269-467E-A531-7C8CABC59B06}" srcOrd="1" destOrd="0" presId="urn:microsoft.com/office/officeart/2005/8/layout/hierarchy2"/>
    <dgm:cxn modelId="{CD1ABE57-3F64-4542-A3E4-7CDED3776391}" type="presOf" srcId="{16D24214-3C62-4F9A-A1F5-FC38C50B7798}" destId="{3E699ECB-E60A-420B-BE3E-CA91136AFA31}" srcOrd="1" destOrd="0" presId="urn:microsoft.com/office/officeart/2005/8/layout/hierarchy2"/>
    <dgm:cxn modelId="{BEE03171-2704-4DF5-8892-DDE60380B54F}" type="presOf" srcId="{99566CA8-AE2C-4DAC-BC82-39C867881BAE}" destId="{DB7AD8B6-C0B1-4427-BEEA-B8FD8F412BF9}" srcOrd="0" destOrd="0" presId="urn:microsoft.com/office/officeart/2005/8/layout/hierarchy2"/>
    <dgm:cxn modelId="{4BE2E0AE-C7B3-452C-AC8F-46D8D61D4FFE}" srcId="{2E794BF9-9283-4AB3-B7B0-85CDCAD0A20E}" destId="{AEEFC680-F568-442E-89A9-A50F1D9568D2}" srcOrd="1" destOrd="0" parTransId="{FA183D87-5271-4872-BB06-3B79A91B8286}" sibTransId="{A182F27B-9CEC-4DD7-9E32-2A386496D2CC}"/>
    <dgm:cxn modelId="{0E282FC8-9653-4718-97EC-73C5312C3308}" type="presOf" srcId="{AD42A339-6605-4ECA-8337-DE3F934D875B}" destId="{BB614E76-D17F-499F-ABE0-4EA029C80A1A}" srcOrd="0" destOrd="0" presId="urn:microsoft.com/office/officeart/2005/8/layout/hierarchy2"/>
    <dgm:cxn modelId="{A1B66A97-CC72-4DB2-AF1E-FEAAB8A24077}" type="presOf" srcId="{E42FC98B-C90B-40E3-9A48-681151E9A571}" destId="{8401294F-2378-46A0-AA38-72461A2C0EDE}" srcOrd="0" destOrd="0" presId="urn:microsoft.com/office/officeart/2005/8/layout/hierarchy2"/>
    <dgm:cxn modelId="{272F0383-C45B-4447-B100-707603DA585D}" type="presOf" srcId="{E73E8F60-BC14-4111-B00C-AD6B59EB267B}" destId="{070786CF-7AAF-4CEF-AC10-58D499EDF47D}" srcOrd="0" destOrd="0" presId="urn:microsoft.com/office/officeart/2005/8/layout/hierarchy2"/>
    <dgm:cxn modelId="{68A536BA-F2D3-4A4D-B9A1-3C67534C1FBD}" type="presOf" srcId="{9B0AB7AF-E521-435F-A5B8-C6AF6EC59C47}" destId="{52E355F0-6197-4A96-9E80-29A2E14DB80F}" srcOrd="0" destOrd="0" presId="urn:microsoft.com/office/officeart/2005/8/layout/hierarchy2"/>
    <dgm:cxn modelId="{EC22EEC8-DA7E-4D2F-BE3D-D6DE4105E506}" srcId="{96919DEE-CAAB-4AFB-9BD2-76E316CE7040}" destId="{4403739B-7648-4D27-AB22-FEE8F60999CE}" srcOrd="0" destOrd="0" parTransId="{3767924D-52FE-477B-9A95-E191FD65F193}" sibTransId="{7238D1D5-6394-4430-BC15-BF30A4108DB7}"/>
    <dgm:cxn modelId="{4F2DE219-DF0F-4D6F-B4B4-33EF956923AE}" type="presOf" srcId="{35A672CB-8B19-4D64-A071-3619F208D32F}" destId="{C0A8EB4B-9291-4C0C-8F1F-A915A6D0B157}" srcOrd="1" destOrd="0" presId="urn:microsoft.com/office/officeart/2005/8/layout/hierarchy2"/>
    <dgm:cxn modelId="{BC4AAA03-2D13-4EEF-8971-A16E0C322781}" type="presOf" srcId="{3767924D-52FE-477B-9A95-E191FD65F193}" destId="{47492B9C-C81E-4C98-AB13-D50FD578C00F}" srcOrd="1" destOrd="0" presId="urn:microsoft.com/office/officeart/2005/8/layout/hierarchy2"/>
    <dgm:cxn modelId="{8F342D42-D508-4959-B29D-A428523C837B}" srcId="{D69D1BB8-B6F5-40E0-903D-57D55B8924EC}" destId="{E73E8F60-BC14-4111-B00C-AD6B59EB267B}" srcOrd="2" destOrd="0" parTransId="{16D24214-3C62-4F9A-A1F5-FC38C50B7798}" sibTransId="{1AAFF514-4198-4123-90CA-E8CE8E3940B8}"/>
    <dgm:cxn modelId="{EA568BA2-5641-48B8-850B-6FB2C7E1C2F1}" type="presOf" srcId="{1C3A4C2F-0C4D-4467-AAA7-7AA832E58F90}" destId="{55FF017F-3A74-4B0A-995A-089E473A305A}" srcOrd="1" destOrd="0" presId="urn:microsoft.com/office/officeart/2005/8/layout/hierarchy2"/>
    <dgm:cxn modelId="{3914DFC2-20AE-4495-8454-4614A9AAE715}" srcId="{58D36096-5F73-4768-84E8-F006F2F3D48C}" destId="{D69D1BB8-B6F5-40E0-903D-57D55B8924EC}" srcOrd="0" destOrd="0" parTransId="{A68D907F-1998-44A5-ADAB-EE1E5A7D7D0B}" sibTransId="{BC44957B-430A-4B94-82E5-D8A9A127BDEA}"/>
    <dgm:cxn modelId="{08900012-53B9-409C-9AB1-7F72C6666CB2}" type="presOf" srcId="{107E91C1-2D20-4FA1-A843-07AC2ACA30B2}" destId="{D00A57B4-A054-43A0-BA03-03EA1B06C9AB}" srcOrd="0" destOrd="0" presId="urn:microsoft.com/office/officeart/2005/8/layout/hierarchy2"/>
    <dgm:cxn modelId="{19510251-238F-47E4-9424-3769EE854E91}" type="presOf" srcId="{AEEFC680-F568-442E-89A9-A50F1D9568D2}" destId="{2E26C1B2-7FD1-4CEC-AAF4-C574DA4AC371}" srcOrd="0" destOrd="0" presId="urn:microsoft.com/office/officeart/2005/8/layout/hierarchy2"/>
    <dgm:cxn modelId="{F5FB46E5-63F2-4263-9F6F-80F468A5932C}" type="presOf" srcId="{F76798D1-7A98-4B07-BBC4-C2CA792FCEC8}" destId="{C1C958A3-DF97-4586-9855-E247681B102F}" srcOrd="0" destOrd="0" presId="urn:microsoft.com/office/officeart/2005/8/layout/hierarchy2"/>
    <dgm:cxn modelId="{B110D4AF-9363-4F8B-A55B-BA0D42E68D1A}" type="presOf" srcId="{9D50E213-4A07-415F-8872-F7CA928E24B5}" destId="{2B273B39-7E21-4AD1-961E-A13F4DD06412}" srcOrd="1" destOrd="0" presId="urn:microsoft.com/office/officeart/2005/8/layout/hierarchy2"/>
    <dgm:cxn modelId="{571E0815-F5BC-4C44-A051-9C57B1EFE2AF}" type="presOf" srcId="{280BC696-F744-40E5-A3A4-1BC2372C2FD0}" destId="{EE3D6F30-BE97-4679-A254-A5EFC58F7530}" srcOrd="0" destOrd="0" presId="urn:microsoft.com/office/officeart/2005/8/layout/hierarchy2"/>
    <dgm:cxn modelId="{C74E3370-1077-42B2-A3F2-508F87AFDDCA}" srcId="{96919DEE-CAAB-4AFB-9BD2-76E316CE7040}" destId="{53FF0A81-19AF-4A66-9F3F-86C87EF1269F}" srcOrd="2" destOrd="0" parTransId="{CAA139FB-B0EF-46CC-87A2-433ABAF83F1B}" sibTransId="{C0E54327-72D1-42FC-832E-09B4D58AC8D5}"/>
    <dgm:cxn modelId="{A93ABFE4-048B-40F3-86E5-BC8E9CAA8E96}" srcId="{D69D1BB8-B6F5-40E0-903D-57D55B8924EC}" destId="{2E794BF9-9283-4AB3-B7B0-85CDCAD0A20E}" srcOrd="0" destOrd="0" parTransId="{9D50E213-4A07-415F-8872-F7CA928E24B5}" sibTransId="{AF141A04-8FFF-41CA-9BD3-4F3A1E05D805}"/>
    <dgm:cxn modelId="{BAEC17BF-A9AD-4BD9-8C08-4AFF3B78E6CE}" srcId="{96919DEE-CAAB-4AFB-9BD2-76E316CE7040}" destId="{1D1E4039-0E3B-45F6-952D-63B78E10DA15}" srcOrd="3" destOrd="0" parTransId="{94EBF8C3-6974-45BF-B6C4-E34BC50DF0D2}" sibTransId="{429137E4-1FF4-4397-A1C0-0C215119C0AC}"/>
    <dgm:cxn modelId="{EF0FF401-BC39-4B6C-B119-0B49A10F0E14}" type="presOf" srcId="{4403739B-7648-4D27-AB22-FEE8F60999CE}" destId="{0D630EFA-B119-459F-818D-98897E187EA6}" srcOrd="0" destOrd="0" presId="urn:microsoft.com/office/officeart/2005/8/layout/hierarchy2"/>
    <dgm:cxn modelId="{9DC0830F-4C62-42CB-9A07-E9FD9E462AE1}" srcId="{2E794BF9-9283-4AB3-B7B0-85CDCAD0A20E}" destId="{1645E394-616C-4DC1-9082-654BA3D69195}" srcOrd="2" destOrd="0" parTransId="{9B0AB7AF-E521-435F-A5B8-C6AF6EC59C47}" sibTransId="{24DC6837-8565-4E54-8CF1-27366C3A7394}"/>
    <dgm:cxn modelId="{8939181A-8171-4D73-9D1E-B9EEF53489F7}" srcId="{8C66E1B6-29C0-497F-BC9B-912E192F2940}" destId="{F76798D1-7A98-4B07-BBC4-C2CA792FCEC8}" srcOrd="1" destOrd="0" parTransId="{E42FC98B-C90B-40E3-9A48-681151E9A571}" sibTransId="{977CB38D-BBAD-42E5-A9AC-363259330D96}"/>
    <dgm:cxn modelId="{CA36BF03-CAA3-45FF-A747-6E25DC9160EC}" type="presOf" srcId="{3767924D-52FE-477B-9A95-E191FD65F193}" destId="{D818AFCF-3E75-4498-ACA5-AB0C1C9A32EB}" srcOrd="0" destOrd="0" presId="urn:microsoft.com/office/officeart/2005/8/layout/hierarchy2"/>
    <dgm:cxn modelId="{BD9117D6-1621-4A1B-A183-1F1B0065674F}" type="presOf" srcId="{280BC696-F744-40E5-A3A4-1BC2372C2FD0}" destId="{565F4E50-37F1-4CCD-BE73-F6C59C00973F}" srcOrd="1" destOrd="0" presId="urn:microsoft.com/office/officeart/2005/8/layout/hierarchy2"/>
    <dgm:cxn modelId="{0AD1CE17-8A77-4493-9326-FF8D4A5B2917}" srcId="{8C66E1B6-29C0-497F-BC9B-912E192F2940}" destId="{AD42A339-6605-4ECA-8337-DE3F934D875B}" srcOrd="0" destOrd="0" parTransId="{107E91C1-2D20-4FA1-A843-07AC2ACA30B2}" sibTransId="{8B73D154-B70D-43E6-AA50-B8AAEFBEDEB5}"/>
    <dgm:cxn modelId="{A789D54E-1BE4-491B-A514-843CD8C9F601}" type="presOf" srcId="{5117B3C8-A8A4-415B-88C5-DCACA9432809}" destId="{A4C19D3F-D41B-4D92-9C25-04EE53987CA1}" srcOrd="0" destOrd="0" presId="urn:microsoft.com/office/officeart/2005/8/layout/hierarchy2"/>
    <dgm:cxn modelId="{4DC01A31-436B-465B-ADC9-905F04921656}" srcId="{E73E8F60-BC14-4111-B00C-AD6B59EB267B}" destId="{5117B3C8-A8A4-415B-88C5-DCACA9432809}" srcOrd="1" destOrd="0" parTransId="{1C3A4C2F-0C4D-4467-AAA7-7AA832E58F90}" sibTransId="{C32DC776-50B0-4215-822E-7363B6CB4C9A}"/>
    <dgm:cxn modelId="{C09AABF3-1590-4784-BDDB-F16FD352037A}" srcId="{96919DEE-CAAB-4AFB-9BD2-76E316CE7040}" destId="{99566CA8-AE2C-4DAC-BC82-39C867881BAE}" srcOrd="4" destOrd="0" parTransId="{280BC696-F744-40E5-A3A4-1BC2372C2FD0}" sibTransId="{B6C1E43A-F089-43E2-8ADC-01D9F5A1B08B}"/>
    <dgm:cxn modelId="{40D870AB-F753-435D-8DD3-CBF79DEFFBC4}" type="presOf" srcId="{96919DEE-CAAB-4AFB-9BD2-76E316CE7040}" destId="{B9E976F6-D6EB-45AD-A0C1-E4B52D28E134}" srcOrd="0" destOrd="0" presId="urn:microsoft.com/office/officeart/2005/8/layout/hierarchy2"/>
    <dgm:cxn modelId="{7EE1EE3F-04DC-453D-8CF6-09352F0B5886}" type="presOf" srcId="{9B0AB7AF-E521-435F-A5B8-C6AF6EC59C47}" destId="{A353E041-3952-4347-B1B4-03A43E4E0D58}" srcOrd="1" destOrd="0" presId="urn:microsoft.com/office/officeart/2005/8/layout/hierarchy2"/>
    <dgm:cxn modelId="{6F7C2C59-9B74-4257-BB64-FEEBB1BF2635}" type="presOf" srcId="{56AF4819-DE7E-4498-8C49-1BCCA818B628}" destId="{A0CF942D-AC01-4A37-BCB5-87ECF4D84355}" srcOrd="1" destOrd="0" presId="urn:microsoft.com/office/officeart/2005/8/layout/hierarchy2"/>
    <dgm:cxn modelId="{08E49B80-3C60-413F-9EF0-3FFEDEEF190F}" type="presOf" srcId="{60C21EBD-625A-46A2-93AD-2D4E497DED24}" destId="{2F133DF9-15AD-453B-BDA1-F870BC08226C}" srcOrd="0" destOrd="0" presId="urn:microsoft.com/office/officeart/2005/8/layout/hierarchy2"/>
    <dgm:cxn modelId="{4CEE13DF-B94C-43E5-BAF6-4B0C7E559168}" type="presOf" srcId="{0C8F1F1C-4270-4E1C-B092-B27CD13DEF8B}" destId="{6E981624-8621-4031-883D-B5C77779BF5B}" srcOrd="1" destOrd="0" presId="urn:microsoft.com/office/officeart/2005/8/layout/hierarchy2"/>
    <dgm:cxn modelId="{04ECDCE0-BE5A-4199-BFBA-F93FA3201ED0}" type="presOf" srcId="{CAA139FB-B0EF-46CC-87A2-433ABAF83F1B}" destId="{5042CE31-B3DE-4530-9E50-C94E07E04163}" srcOrd="0" destOrd="0" presId="urn:microsoft.com/office/officeart/2005/8/layout/hierarchy2"/>
    <dgm:cxn modelId="{167C59DD-9588-4CC8-B2EE-893F20E31C5A}" type="presOf" srcId="{53FF0A81-19AF-4A66-9F3F-86C87EF1269F}" destId="{9131B5CF-7738-41C6-B4B2-BBB38E339CAA}" srcOrd="0" destOrd="0" presId="urn:microsoft.com/office/officeart/2005/8/layout/hierarchy2"/>
    <dgm:cxn modelId="{4681A066-89B4-4FB7-8F19-91FE2AFD2736}" type="presOf" srcId="{E42FC98B-C90B-40E3-9A48-681151E9A571}" destId="{1A1728AB-830C-4853-9642-B49B7E5F2697}" srcOrd="1" destOrd="0" presId="urn:microsoft.com/office/officeart/2005/8/layout/hierarchy2"/>
    <dgm:cxn modelId="{C77AA4A8-E8D8-4209-A782-CB768773FF76}" type="presOf" srcId="{1D1E4039-0E3B-45F6-952D-63B78E10DA15}" destId="{680E1893-8E18-48D2-920E-5300E795AB16}" srcOrd="0" destOrd="0" presId="urn:microsoft.com/office/officeart/2005/8/layout/hierarchy2"/>
    <dgm:cxn modelId="{C946BDB4-C6DD-4A63-86DD-84A93AEE5700}" type="presParOf" srcId="{AED6AD44-9F23-4CC1-9EA2-C4480C676E13}" destId="{DAD232F1-5E72-4B19-9310-DF4735369B9B}" srcOrd="0" destOrd="0" presId="urn:microsoft.com/office/officeart/2005/8/layout/hierarchy2"/>
    <dgm:cxn modelId="{941631B7-C85C-4B1A-A607-A85A0FC3B916}" type="presParOf" srcId="{DAD232F1-5E72-4B19-9310-DF4735369B9B}" destId="{4EC8334B-3114-472F-810C-DC357576C57B}" srcOrd="0" destOrd="0" presId="urn:microsoft.com/office/officeart/2005/8/layout/hierarchy2"/>
    <dgm:cxn modelId="{C0F0C3DB-0E22-4AB0-86A3-C0C2A7CC6C30}" type="presParOf" srcId="{DAD232F1-5E72-4B19-9310-DF4735369B9B}" destId="{42261F33-312B-46AD-B232-36E8E3E82D18}" srcOrd="1" destOrd="0" presId="urn:microsoft.com/office/officeart/2005/8/layout/hierarchy2"/>
    <dgm:cxn modelId="{C9ECB930-E740-4AB7-905C-9BE2B18619EA}" type="presParOf" srcId="{42261F33-312B-46AD-B232-36E8E3E82D18}" destId="{F792E8FC-760D-4FFB-9E38-88B56E7588EA}" srcOrd="0" destOrd="0" presId="urn:microsoft.com/office/officeart/2005/8/layout/hierarchy2"/>
    <dgm:cxn modelId="{8CC4AD67-1F45-4CE4-8A27-C0BA60F54F83}" type="presParOf" srcId="{F792E8FC-760D-4FFB-9E38-88B56E7588EA}" destId="{2B273B39-7E21-4AD1-961E-A13F4DD06412}" srcOrd="0" destOrd="0" presId="urn:microsoft.com/office/officeart/2005/8/layout/hierarchy2"/>
    <dgm:cxn modelId="{B13C53BA-4CCD-42DC-9BE4-CE5012A75163}" type="presParOf" srcId="{42261F33-312B-46AD-B232-36E8E3E82D18}" destId="{68B75908-1957-41A6-89F9-B5D35E106BF5}" srcOrd="1" destOrd="0" presId="urn:microsoft.com/office/officeart/2005/8/layout/hierarchy2"/>
    <dgm:cxn modelId="{F407561C-5AA8-45D5-BA90-17ED97039761}" type="presParOf" srcId="{68B75908-1957-41A6-89F9-B5D35E106BF5}" destId="{0F4299CA-9D11-4D5C-9D13-80492EFE07A0}" srcOrd="0" destOrd="0" presId="urn:microsoft.com/office/officeart/2005/8/layout/hierarchy2"/>
    <dgm:cxn modelId="{BF08439F-1149-4CE6-93D7-3BA556C7F11B}" type="presParOf" srcId="{68B75908-1957-41A6-89F9-B5D35E106BF5}" destId="{1AA2E310-B803-4AAE-9FC2-DF797ADCDE20}" srcOrd="1" destOrd="0" presId="urn:microsoft.com/office/officeart/2005/8/layout/hierarchy2"/>
    <dgm:cxn modelId="{0C607513-0FDF-442A-8374-2AC75BDF882C}" type="presParOf" srcId="{1AA2E310-B803-4AAE-9FC2-DF797ADCDE20}" destId="{9E686118-5F4E-4415-AF25-EE7146F5CF08}" srcOrd="0" destOrd="0" presId="urn:microsoft.com/office/officeart/2005/8/layout/hierarchy2"/>
    <dgm:cxn modelId="{FFA0924C-E8CC-4FA5-AD14-F8491018A156}" type="presParOf" srcId="{9E686118-5F4E-4415-AF25-EE7146F5CF08}" destId="{A0CF942D-AC01-4A37-BCB5-87ECF4D84355}" srcOrd="0" destOrd="0" presId="urn:microsoft.com/office/officeart/2005/8/layout/hierarchy2"/>
    <dgm:cxn modelId="{58D595F9-CC1C-492E-86D5-FC9938CEFABA}" type="presParOf" srcId="{1AA2E310-B803-4AAE-9FC2-DF797ADCDE20}" destId="{712C60D9-940E-4E56-AE7E-F9F9F6362CC8}" srcOrd="1" destOrd="0" presId="urn:microsoft.com/office/officeart/2005/8/layout/hierarchy2"/>
    <dgm:cxn modelId="{2E66B03C-C86A-4CA0-93C4-466567B6ACE1}" type="presParOf" srcId="{712C60D9-940E-4E56-AE7E-F9F9F6362CC8}" destId="{B9BBC037-69CC-4A8E-AE9A-D9C6F634A85A}" srcOrd="0" destOrd="0" presId="urn:microsoft.com/office/officeart/2005/8/layout/hierarchy2"/>
    <dgm:cxn modelId="{595C23E1-8915-4AAB-958E-CC67D9B9A32E}" type="presParOf" srcId="{712C60D9-940E-4E56-AE7E-F9F9F6362CC8}" destId="{B94A24D3-00FC-40C8-80D4-CBF9B1DD9A66}" srcOrd="1" destOrd="0" presId="urn:microsoft.com/office/officeart/2005/8/layout/hierarchy2"/>
    <dgm:cxn modelId="{66F70A71-8EEE-436B-9071-81D67D9D2CDF}" type="presParOf" srcId="{1AA2E310-B803-4AAE-9FC2-DF797ADCDE20}" destId="{A02FD9BC-902E-493C-AEE2-C25FF689451E}" srcOrd="2" destOrd="0" presId="urn:microsoft.com/office/officeart/2005/8/layout/hierarchy2"/>
    <dgm:cxn modelId="{3E5A4498-9986-4F38-8ED3-CB965BE1180B}" type="presParOf" srcId="{A02FD9BC-902E-493C-AEE2-C25FF689451E}" destId="{D938CEDC-2B6F-4E74-95CE-D7DAFF846992}" srcOrd="0" destOrd="0" presId="urn:microsoft.com/office/officeart/2005/8/layout/hierarchy2"/>
    <dgm:cxn modelId="{D5375F64-9CB5-452A-87E9-700B3D057180}" type="presParOf" srcId="{1AA2E310-B803-4AAE-9FC2-DF797ADCDE20}" destId="{7412CBBC-3306-493E-B9FF-1774BB5B982D}" srcOrd="3" destOrd="0" presId="urn:microsoft.com/office/officeart/2005/8/layout/hierarchy2"/>
    <dgm:cxn modelId="{F6482908-BD62-4FC5-A0DF-BCCF1A337779}" type="presParOf" srcId="{7412CBBC-3306-493E-B9FF-1774BB5B982D}" destId="{2E26C1B2-7FD1-4CEC-AAF4-C574DA4AC371}" srcOrd="0" destOrd="0" presId="urn:microsoft.com/office/officeart/2005/8/layout/hierarchy2"/>
    <dgm:cxn modelId="{82736162-DF5B-4BDB-BADB-BA039638F553}" type="presParOf" srcId="{7412CBBC-3306-493E-B9FF-1774BB5B982D}" destId="{42C421A7-F2F6-41F7-B26D-0BF580E28E3C}" srcOrd="1" destOrd="0" presId="urn:microsoft.com/office/officeart/2005/8/layout/hierarchy2"/>
    <dgm:cxn modelId="{27C7E3C1-2C0B-45A8-A4D4-E5264FC3985B}" type="presParOf" srcId="{1AA2E310-B803-4AAE-9FC2-DF797ADCDE20}" destId="{52E355F0-6197-4A96-9E80-29A2E14DB80F}" srcOrd="4" destOrd="0" presId="urn:microsoft.com/office/officeart/2005/8/layout/hierarchy2"/>
    <dgm:cxn modelId="{504590A3-F004-4BAB-85CE-0290CD49B6CB}" type="presParOf" srcId="{52E355F0-6197-4A96-9E80-29A2E14DB80F}" destId="{A353E041-3952-4347-B1B4-03A43E4E0D58}" srcOrd="0" destOrd="0" presId="urn:microsoft.com/office/officeart/2005/8/layout/hierarchy2"/>
    <dgm:cxn modelId="{3970EA17-F7BD-43A4-A983-E511117AE009}" type="presParOf" srcId="{1AA2E310-B803-4AAE-9FC2-DF797ADCDE20}" destId="{FDE956B6-8884-49D5-9079-7B82B1C806CD}" srcOrd="5" destOrd="0" presId="urn:microsoft.com/office/officeart/2005/8/layout/hierarchy2"/>
    <dgm:cxn modelId="{57B7C1B5-6191-4005-B191-DA19F2DFFC08}" type="presParOf" srcId="{FDE956B6-8884-49D5-9079-7B82B1C806CD}" destId="{F992B0F1-7120-411F-8CFE-A5578F8E25A5}" srcOrd="0" destOrd="0" presId="urn:microsoft.com/office/officeart/2005/8/layout/hierarchy2"/>
    <dgm:cxn modelId="{3D00C23D-30A4-499B-A2B7-3B0C670C18B3}" type="presParOf" srcId="{FDE956B6-8884-49D5-9079-7B82B1C806CD}" destId="{344BDC93-0813-44A9-BAB5-FB71CB0FC84A}" srcOrd="1" destOrd="0" presId="urn:microsoft.com/office/officeart/2005/8/layout/hierarchy2"/>
    <dgm:cxn modelId="{452EEB96-3972-4D43-9223-484C3FE740E3}" type="presParOf" srcId="{42261F33-312B-46AD-B232-36E8E3E82D18}" destId="{8D188D69-1BA3-497B-A7B9-0C51038680D1}" srcOrd="2" destOrd="0" presId="urn:microsoft.com/office/officeart/2005/8/layout/hierarchy2"/>
    <dgm:cxn modelId="{F8C3A8A8-9D0B-4E7F-88CF-5E63A6E0D170}" type="presParOf" srcId="{8D188D69-1BA3-497B-A7B9-0C51038680D1}" destId="{C0A8EB4B-9291-4C0C-8F1F-A915A6D0B157}" srcOrd="0" destOrd="0" presId="urn:microsoft.com/office/officeart/2005/8/layout/hierarchy2"/>
    <dgm:cxn modelId="{C37B40A1-93FE-4B71-BA27-FEBD52EADEAF}" type="presParOf" srcId="{42261F33-312B-46AD-B232-36E8E3E82D18}" destId="{0E43B7C6-7A7C-464C-81DB-8BF5B2732986}" srcOrd="3" destOrd="0" presId="urn:microsoft.com/office/officeart/2005/8/layout/hierarchy2"/>
    <dgm:cxn modelId="{2E0AE8AE-FF54-41B9-854A-C7DE75BF7303}" type="presParOf" srcId="{0E43B7C6-7A7C-464C-81DB-8BF5B2732986}" destId="{5CED7831-B8B0-45F5-88FE-FB9F4BA6E1D1}" srcOrd="0" destOrd="0" presId="urn:microsoft.com/office/officeart/2005/8/layout/hierarchy2"/>
    <dgm:cxn modelId="{D983D76D-E7C3-483E-A43D-DD56ED8059FE}" type="presParOf" srcId="{0E43B7C6-7A7C-464C-81DB-8BF5B2732986}" destId="{76AC8BFD-FAD8-4A38-92B7-D58ADAB6CD72}" srcOrd="1" destOrd="0" presId="urn:microsoft.com/office/officeart/2005/8/layout/hierarchy2"/>
    <dgm:cxn modelId="{7F3CE9DB-EEEE-4B68-B272-2052FCFD9A5C}" type="presParOf" srcId="{76AC8BFD-FAD8-4A38-92B7-D58ADAB6CD72}" destId="{D00A57B4-A054-43A0-BA03-03EA1B06C9AB}" srcOrd="0" destOrd="0" presId="urn:microsoft.com/office/officeart/2005/8/layout/hierarchy2"/>
    <dgm:cxn modelId="{2512C4E3-62EA-472F-80F9-9B323800A2CA}" type="presParOf" srcId="{D00A57B4-A054-43A0-BA03-03EA1B06C9AB}" destId="{82C5CF83-6269-467E-A531-7C8CABC59B06}" srcOrd="0" destOrd="0" presId="urn:microsoft.com/office/officeart/2005/8/layout/hierarchy2"/>
    <dgm:cxn modelId="{31C922A1-23D0-4E0B-BE6A-18893BC73E2B}" type="presParOf" srcId="{76AC8BFD-FAD8-4A38-92B7-D58ADAB6CD72}" destId="{09B3BE7B-F13C-445E-8FA1-D12FEE173851}" srcOrd="1" destOrd="0" presId="urn:microsoft.com/office/officeart/2005/8/layout/hierarchy2"/>
    <dgm:cxn modelId="{3434AC3F-0F1E-43C1-B646-A2BA595CDBA7}" type="presParOf" srcId="{09B3BE7B-F13C-445E-8FA1-D12FEE173851}" destId="{BB614E76-D17F-499F-ABE0-4EA029C80A1A}" srcOrd="0" destOrd="0" presId="urn:microsoft.com/office/officeart/2005/8/layout/hierarchy2"/>
    <dgm:cxn modelId="{88D5E2B8-0A66-4CD4-863B-D556B48541F1}" type="presParOf" srcId="{09B3BE7B-F13C-445E-8FA1-D12FEE173851}" destId="{31B61C11-E81F-4DB3-ACB9-36F6EF5B56C8}" srcOrd="1" destOrd="0" presId="urn:microsoft.com/office/officeart/2005/8/layout/hierarchy2"/>
    <dgm:cxn modelId="{8A9E7291-84CF-4740-9E88-154ED307FB94}" type="presParOf" srcId="{76AC8BFD-FAD8-4A38-92B7-D58ADAB6CD72}" destId="{8401294F-2378-46A0-AA38-72461A2C0EDE}" srcOrd="2" destOrd="0" presId="urn:microsoft.com/office/officeart/2005/8/layout/hierarchy2"/>
    <dgm:cxn modelId="{82A5DCD7-6826-453C-A713-2D21E65F9048}" type="presParOf" srcId="{8401294F-2378-46A0-AA38-72461A2C0EDE}" destId="{1A1728AB-830C-4853-9642-B49B7E5F2697}" srcOrd="0" destOrd="0" presId="urn:microsoft.com/office/officeart/2005/8/layout/hierarchy2"/>
    <dgm:cxn modelId="{94FD9403-63CB-4BBA-AD57-A3E43F964832}" type="presParOf" srcId="{76AC8BFD-FAD8-4A38-92B7-D58ADAB6CD72}" destId="{B868F330-CC0B-4B8E-9F60-273BE324A31C}" srcOrd="3" destOrd="0" presId="urn:microsoft.com/office/officeart/2005/8/layout/hierarchy2"/>
    <dgm:cxn modelId="{36F2908A-3BAD-482E-A211-AC0C72E18F25}" type="presParOf" srcId="{B868F330-CC0B-4B8E-9F60-273BE324A31C}" destId="{C1C958A3-DF97-4586-9855-E247681B102F}" srcOrd="0" destOrd="0" presId="urn:microsoft.com/office/officeart/2005/8/layout/hierarchy2"/>
    <dgm:cxn modelId="{D26C37C7-1201-4259-B125-5B8289458E37}" type="presParOf" srcId="{B868F330-CC0B-4B8E-9F60-273BE324A31C}" destId="{2366DCB2-6D9E-4AD1-A767-6CD399641DB6}" srcOrd="1" destOrd="0" presId="urn:microsoft.com/office/officeart/2005/8/layout/hierarchy2"/>
    <dgm:cxn modelId="{F359DBD6-332E-475E-92D6-95C195FB1512}" type="presParOf" srcId="{42261F33-312B-46AD-B232-36E8E3E82D18}" destId="{AE2AB356-D03F-4BFE-A8BA-D12C38270173}" srcOrd="4" destOrd="0" presId="urn:microsoft.com/office/officeart/2005/8/layout/hierarchy2"/>
    <dgm:cxn modelId="{552D904F-B77B-4038-8FDE-CCDB3E83DCAB}" type="presParOf" srcId="{AE2AB356-D03F-4BFE-A8BA-D12C38270173}" destId="{3E699ECB-E60A-420B-BE3E-CA91136AFA31}" srcOrd="0" destOrd="0" presId="urn:microsoft.com/office/officeart/2005/8/layout/hierarchy2"/>
    <dgm:cxn modelId="{A53C7FD5-70D7-4B6A-85EE-44A7622A4BE3}" type="presParOf" srcId="{42261F33-312B-46AD-B232-36E8E3E82D18}" destId="{D0D6F874-55DD-40DB-8DC9-7DBC2F062D46}" srcOrd="5" destOrd="0" presId="urn:microsoft.com/office/officeart/2005/8/layout/hierarchy2"/>
    <dgm:cxn modelId="{870AA0B4-D0A6-4AD9-AF84-EDD5C539D488}" type="presParOf" srcId="{D0D6F874-55DD-40DB-8DC9-7DBC2F062D46}" destId="{070786CF-7AAF-4CEF-AC10-58D499EDF47D}" srcOrd="0" destOrd="0" presId="urn:microsoft.com/office/officeart/2005/8/layout/hierarchy2"/>
    <dgm:cxn modelId="{8B60F570-E848-46B7-AC82-1C32578ACBF7}" type="presParOf" srcId="{D0D6F874-55DD-40DB-8DC9-7DBC2F062D46}" destId="{C342D00F-6244-48DE-B71D-A536FBC5C68C}" srcOrd="1" destOrd="0" presId="urn:microsoft.com/office/officeart/2005/8/layout/hierarchy2"/>
    <dgm:cxn modelId="{58A5249A-5857-4BD1-A803-9AE113292798}" type="presParOf" srcId="{C342D00F-6244-48DE-B71D-A536FBC5C68C}" destId="{2F133DF9-15AD-453B-BDA1-F870BC08226C}" srcOrd="0" destOrd="0" presId="urn:microsoft.com/office/officeart/2005/8/layout/hierarchy2"/>
    <dgm:cxn modelId="{EA851475-E163-4150-A5DD-5E3B10D9EEA9}" type="presParOf" srcId="{2F133DF9-15AD-453B-BDA1-F870BC08226C}" destId="{B1D0600D-0C14-448B-93BE-A70AE4CC114D}" srcOrd="0" destOrd="0" presId="urn:microsoft.com/office/officeart/2005/8/layout/hierarchy2"/>
    <dgm:cxn modelId="{FF3BC674-D8DB-40D4-94E1-6AADB4754F24}" type="presParOf" srcId="{C342D00F-6244-48DE-B71D-A536FBC5C68C}" destId="{69C198AA-86EF-41E7-AA8A-BE158CAD0844}" srcOrd="1" destOrd="0" presId="urn:microsoft.com/office/officeart/2005/8/layout/hierarchy2"/>
    <dgm:cxn modelId="{A1F92913-9A7F-495D-8F82-EE551DC85805}" type="presParOf" srcId="{69C198AA-86EF-41E7-AA8A-BE158CAD0844}" destId="{B9E976F6-D6EB-45AD-A0C1-E4B52D28E134}" srcOrd="0" destOrd="0" presId="urn:microsoft.com/office/officeart/2005/8/layout/hierarchy2"/>
    <dgm:cxn modelId="{FCCDD327-B3E1-4604-B6D3-A0888D2B54C9}" type="presParOf" srcId="{69C198AA-86EF-41E7-AA8A-BE158CAD0844}" destId="{6ECB31AF-4E5C-4068-9AE7-861F416492A7}" srcOrd="1" destOrd="0" presId="urn:microsoft.com/office/officeart/2005/8/layout/hierarchy2"/>
    <dgm:cxn modelId="{BB11C3D4-B18A-46A6-99CC-03A35F35385F}" type="presParOf" srcId="{6ECB31AF-4E5C-4068-9AE7-861F416492A7}" destId="{D818AFCF-3E75-4498-ACA5-AB0C1C9A32EB}" srcOrd="0" destOrd="0" presId="urn:microsoft.com/office/officeart/2005/8/layout/hierarchy2"/>
    <dgm:cxn modelId="{683F5FB2-7730-4975-A4A7-FD3CDCEA2EF9}" type="presParOf" srcId="{D818AFCF-3E75-4498-ACA5-AB0C1C9A32EB}" destId="{47492B9C-C81E-4C98-AB13-D50FD578C00F}" srcOrd="0" destOrd="0" presId="urn:microsoft.com/office/officeart/2005/8/layout/hierarchy2"/>
    <dgm:cxn modelId="{488CFD5B-CBEA-40C2-A604-36D23BD36436}" type="presParOf" srcId="{6ECB31AF-4E5C-4068-9AE7-861F416492A7}" destId="{661A1F5A-4511-4B54-A7E7-B0D6BA81E8F2}" srcOrd="1" destOrd="0" presId="urn:microsoft.com/office/officeart/2005/8/layout/hierarchy2"/>
    <dgm:cxn modelId="{D1B818CA-6141-4E99-9AB2-9DC382088C34}" type="presParOf" srcId="{661A1F5A-4511-4B54-A7E7-B0D6BA81E8F2}" destId="{0D630EFA-B119-459F-818D-98897E187EA6}" srcOrd="0" destOrd="0" presId="urn:microsoft.com/office/officeart/2005/8/layout/hierarchy2"/>
    <dgm:cxn modelId="{7D04126E-1C62-47BB-BD57-8C558E0B0BC3}" type="presParOf" srcId="{661A1F5A-4511-4B54-A7E7-B0D6BA81E8F2}" destId="{FD891F8B-9A73-4523-9AAF-882C5AFE7867}" srcOrd="1" destOrd="0" presId="urn:microsoft.com/office/officeart/2005/8/layout/hierarchy2"/>
    <dgm:cxn modelId="{8B0A4D99-D622-4A9F-B07D-D355C62FC2E1}" type="presParOf" srcId="{6ECB31AF-4E5C-4068-9AE7-861F416492A7}" destId="{D2533624-F074-4C1F-84EC-6ACFEE6D3DF3}" srcOrd="2" destOrd="0" presId="urn:microsoft.com/office/officeart/2005/8/layout/hierarchy2"/>
    <dgm:cxn modelId="{D84D3FDD-FF83-4345-B4B2-EA1977B51E64}" type="presParOf" srcId="{D2533624-F074-4C1F-84EC-6ACFEE6D3DF3}" destId="{6E981624-8621-4031-883D-B5C77779BF5B}" srcOrd="0" destOrd="0" presId="urn:microsoft.com/office/officeart/2005/8/layout/hierarchy2"/>
    <dgm:cxn modelId="{5EA53399-8496-4742-B01A-FD32B5A3B4C0}" type="presParOf" srcId="{6ECB31AF-4E5C-4068-9AE7-861F416492A7}" destId="{0582943D-F80D-4ACE-84E6-64FE5B5C0723}" srcOrd="3" destOrd="0" presId="urn:microsoft.com/office/officeart/2005/8/layout/hierarchy2"/>
    <dgm:cxn modelId="{8DEEF388-0A8F-415D-B890-A47072C8F2E2}" type="presParOf" srcId="{0582943D-F80D-4ACE-84E6-64FE5B5C0723}" destId="{30025074-618B-47B2-89C3-2F6AFE5FB39F}" srcOrd="0" destOrd="0" presId="urn:microsoft.com/office/officeart/2005/8/layout/hierarchy2"/>
    <dgm:cxn modelId="{3AAD56DC-D7D8-474F-9A6E-D598EE24A1F4}" type="presParOf" srcId="{0582943D-F80D-4ACE-84E6-64FE5B5C0723}" destId="{96DE26C3-86B9-45CD-8FA9-EC687B4BA858}" srcOrd="1" destOrd="0" presId="urn:microsoft.com/office/officeart/2005/8/layout/hierarchy2"/>
    <dgm:cxn modelId="{A32D506D-3F30-4695-BCC8-23D4A7E7DEAC}" type="presParOf" srcId="{6ECB31AF-4E5C-4068-9AE7-861F416492A7}" destId="{5042CE31-B3DE-4530-9E50-C94E07E04163}" srcOrd="4" destOrd="0" presId="urn:microsoft.com/office/officeart/2005/8/layout/hierarchy2"/>
    <dgm:cxn modelId="{09A07417-5204-4714-82D9-B68977FC372D}" type="presParOf" srcId="{5042CE31-B3DE-4530-9E50-C94E07E04163}" destId="{9DE4DEAE-F20C-4E45-BE89-2EB49593501B}" srcOrd="0" destOrd="0" presId="urn:microsoft.com/office/officeart/2005/8/layout/hierarchy2"/>
    <dgm:cxn modelId="{F6FF0D26-DCD5-432C-A7E5-6DA0F58D889C}" type="presParOf" srcId="{6ECB31AF-4E5C-4068-9AE7-861F416492A7}" destId="{7C34A0F2-2094-4140-B3C8-9498BB94BC75}" srcOrd="5" destOrd="0" presId="urn:microsoft.com/office/officeart/2005/8/layout/hierarchy2"/>
    <dgm:cxn modelId="{A63C1DD0-DD64-410B-860C-2C46AA6D9C8F}" type="presParOf" srcId="{7C34A0F2-2094-4140-B3C8-9498BB94BC75}" destId="{9131B5CF-7738-41C6-B4B2-BBB38E339CAA}" srcOrd="0" destOrd="0" presId="urn:microsoft.com/office/officeart/2005/8/layout/hierarchy2"/>
    <dgm:cxn modelId="{286F73B6-6386-4B26-8093-4DFA89D337AC}" type="presParOf" srcId="{7C34A0F2-2094-4140-B3C8-9498BB94BC75}" destId="{10479B67-BFDE-41CE-98CA-BC85A183DEA3}" srcOrd="1" destOrd="0" presId="urn:microsoft.com/office/officeart/2005/8/layout/hierarchy2"/>
    <dgm:cxn modelId="{8C2481B4-4016-4A6B-BAD1-EEF1C52D3500}" type="presParOf" srcId="{6ECB31AF-4E5C-4068-9AE7-861F416492A7}" destId="{EB7B4B56-DA18-40A5-83D0-470032E1611B}" srcOrd="6" destOrd="0" presId="urn:microsoft.com/office/officeart/2005/8/layout/hierarchy2"/>
    <dgm:cxn modelId="{B282B3AE-BE6E-4CC1-BF5B-490EDDE21F85}" type="presParOf" srcId="{EB7B4B56-DA18-40A5-83D0-470032E1611B}" destId="{130CFE53-184D-428D-A80B-07BB82304884}" srcOrd="0" destOrd="0" presId="urn:microsoft.com/office/officeart/2005/8/layout/hierarchy2"/>
    <dgm:cxn modelId="{6DC467AF-053F-484C-BBE5-3D603A155AD0}" type="presParOf" srcId="{6ECB31AF-4E5C-4068-9AE7-861F416492A7}" destId="{B6C7A2E3-A3EB-45BE-94F8-D9E7D10CB232}" srcOrd="7" destOrd="0" presId="urn:microsoft.com/office/officeart/2005/8/layout/hierarchy2"/>
    <dgm:cxn modelId="{FF288527-197C-455D-9B49-44AE14161C29}" type="presParOf" srcId="{B6C7A2E3-A3EB-45BE-94F8-D9E7D10CB232}" destId="{680E1893-8E18-48D2-920E-5300E795AB16}" srcOrd="0" destOrd="0" presId="urn:microsoft.com/office/officeart/2005/8/layout/hierarchy2"/>
    <dgm:cxn modelId="{B3612A0A-BCAD-4B36-A1E2-B29D0580A5D3}" type="presParOf" srcId="{B6C7A2E3-A3EB-45BE-94F8-D9E7D10CB232}" destId="{4A3B1B8D-A6DA-4E59-8C35-C68204A792D8}" srcOrd="1" destOrd="0" presId="urn:microsoft.com/office/officeart/2005/8/layout/hierarchy2"/>
    <dgm:cxn modelId="{2B01E907-A5F6-4B11-81A3-47D3FD20E289}" type="presParOf" srcId="{6ECB31AF-4E5C-4068-9AE7-861F416492A7}" destId="{EE3D6F30-BE97-4679-A254-A5EFC58F7530}" srcOrd="8" destOrd="0" presId="urn:microsoft.com/office/officeart/2005/8/layout/hierarchy2"/>
    <dgm:cxn modelId="{214CD285-7FB6-40B5-8DBD-2DB4248F25BE}" type="presParOf" srcId="{EE3D6F30-BE97-4679-A254-A5EFC58F7530}" destId="{565F4E50-37F1-4CCD-BE73-F6C59C00973F}" srcOrd="0" destOrd="0" presId="urn:microsoft.com/office/officeart/2005/8/layout/hierarchy2"/>
    <dgm:cxn modelId="{C6B419D6-33C5-4C64-8716-A54BC0E57EA9}" type="presParOf" srcId="{6ECB31AF-4E5C-4068-9AE7-861F416492A7}" destId="{A8AEEFA2-7E73-4176-B774-BF88E89755B8}" srcOrd="9" destOrd="0" presId="urn:microsoft.com/office/officeart/2005/8/layout/hierarchy2"/>
    <dgm:cxn modelId="{65B89F8E-8339-4237-8C8B-74C918F9AB55}" type="presParOf" srcId="{A8AEEFA2-7E73-4176-B774-BF88E89755B8}" destId="{DB7AD8B6-C0B1-4427-BEEA-B8FD8F412BF9}" srcOrd="0" destOrd="0" presId="urn:microsoft.com/office/officeart/2005/8/layout/hierarchy2"/>
    <dgm:cxn modelId="{7A6D6B74-D2EC-45C7-BD1B-5357148C1227}" type="presParOf" srcId="{A8AEEFA2-7E73-4176-B774-BF88E89755B8}" destId="{DAAEA602-5BBC-40E8-946C-BBCD30105E4E}" srcOrd="1" destOrd="0" presId="urn:microsoft.com/office/officeart/2005/8/layout/hierarchy2"/>
    <dgm:cxn modelId="{68987AC1-5773-425B-B503-9AB56DC19836}" type="presParOf" srcId="{C342D00F-6244-48DE-B71D-A536FBC5C68C}" destId="{A0993665-78D0-4B29-918E-2315D2ED46E2}" srcOrd="2" destOrd="0" presId="urn:microsoft.com/office/officeart/2005/8/layout/hierarchy2"/>
    <dgm:cxn modelId="{DDAA1D70-5F6C-4688-862F-755E7EB4212D}" type="presParOf" srcId="{A0993665-78D0-4B29-918E-2315D2ED46E2}" destId="{55FF017F-3A74-4B0A-995A-089E473A305A}" srcOrd="0" destOrd="0" presId="urn:microsoft.com/office/officeart/2005/8/layout/hierarchy2"/>
    <dgm:cxn modelId="{E40FF8A0-31E6-41C7-A478-29AEC21D8CDC}" type="presParOf" srcId="{C342D00F-6244-48DE-B71D-A536FBC5C68C}" destId="{9AD5C473-E30A-49BD-985A-D1C16CACC3E5}" srcOrd="3" destOrd="0" presId="urn:microsoft.com/office/officeart/2005/8/layout/hierarchy2"/>
    <dgm:cxn modelId="{A328F4C8-BAA8-4605-8BF1-09F695DA982C}" type="presParOf" srcId="{9AD5C473-E30A-49BD-985A-D1C16CACC3E5}" destId="{A4C19D3F-D41B-4D92-9C25-04EE53987CA1}" srcOrd="0" destOrd="0" presId="urn:microsoft.com/office/officeart/2005/8/layout/hierarchy2"/>
    <dgm:cxn modelId="{28D8E2E3-18DD-4180-BF66-8280141F0CC7}" type="presParOf" srcId="{9AD5C473-E30A-49BD-985A-D1C16CACC3E5}" destId="{BD1A85B0-B51D-4C5F-83D2-D807F3F218D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43848" cy="4597400"/>
        <a:chOff x="0" y="0"/>
        <a:chExt cx="7943848" cy="4597400"/>
      </a:xfrm>
    </dsp:grpSpPr>
    <dsp:sp modelId="{4EC8334B-3114-472F-810C-DC357576C57B}">
      <dsp:nvSpPr>
        <dsp:cNvPr id="3" name="圆角矩形 2"/>
        <dsp:cNvSpPr/>
      </dsp:nvSpPr>
      <dsp:spPr bwMode="white">
        <a:xfrm>
          <a:off x="1056599" y="1896836"/>
          <a:ext cx="1534089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中国法律</a:t>
          </a:r>
          <a:endParaRPr lang="zh-CN" altLang="en-US" sz="1000" dirty="0"/>
        </a:p>
      </dsp:txBody>
      <dsp:txXfrm>
        <a:off x="1056599" y="1896836"/>
        <a:ext cx="1534089" cy="508000"/>
      </dsp:txXfrm>
    </dsp:sp>
    <dsp:sp modelId="{F792E8FC-760D-4FFB-9E38-88B56E7588EA}">
      <dsp:nvSpPr>
        <dsp:cNvPr id="4" name="任意多边形 3"/>
        <dsp:cNvSpPr/>
      </dsp:nvSpPr>
      <dsp:spPr bwMode="white">
        <a:xfrm>
          <a:off x="2111967" y="1484573"/>
          <a:ext cx="1378522" cy="19890"/>
        </a:xfrm>
        <a:custGeom>
          <a:avLst/>
          <a:gdLst/>
          <a:ahLst/>
          <a:cxnLst/>
          <a:pathLst>
            <a:path w="2171" h="31">
              <a:moveTo>
                <a:pt x="754" y="1049"/>
              </a:moveTo>
              <a:lnTo>
                <a:pt x="1417" y="-1018"/>
              </a:lnTo>
            </a:path>
          </a:pathLst>
        </a:custGeom>
      </dsp:spPr>
      <dsp:style>
        <a:lnRef idx="2">
          <a:schemeClr val="accent3"/>
        </a:lnRef>
        <a:fillRef idx="0">
          <a:schemeClr val="accent2">
            <a:tint val="9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2111967" y="1484573"/>
        <a:ext cx="1378522" cy="19890"/>
      </dsp:txXfrm>
    </dsp:sp>
    <dsp:sp modelId="{0F4299CA-9D11-4D5C-9D13-80492EFE07A0}">
      <dsp:nvSpPr>
        <dsp:cNvPr id="5" name="圆角矩形 4"/>
        <dsp:cNvSpPr/>
      </dsp:nvSpPr>
      <dsp:spPr bwMode="white">
        <a:xfrm>
          <a:off x="3011769" y="5842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3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公法</a:t>
          </a:r>
          <a:endParaRPr lang="en-US" altLang="zh-CN" sz="1000" dirty="0" smtClean="0"/>
        </a:p>
      </dsp:txBody>
      <dsp:txXfrm>
        <a:off x="3011769" y="584200"/>
        <a:ext cx="1016000" cy="508000"/>
      </dsp:txXfrm>
    </dsp:sp>
    <dsp:sp modelId="{9E686118-5F4E-4415-AF25-EE7146F5CF08}">
      <dsp:nvSpPr>
        <dsp:cNvPr id="6" name="任意多边形 5"/>
        <dsp:cNvSpPr/>
      </dsp:nvSpPr>
      <dsp:spPr bwMode="white">
        <a:xfrm>
          <a:off x="3875142" y="536155"/>
          <a:ext cx="711653" cy="19890"/>
        </a:xfrm>
        <a:custGeom>
          <a:avLst/>
          <a:gdLst/>
          <a:ahLst/>
          <a:cxnLst/>
          <a:pathLst>
            <a:path w="1121" h="31">
              <a:moveTo>
                <a:pt x="240" y="476"/>
              </a:moveTo>
              <a:lnTo>
                <a:pt x="880" y="-444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875142" y="536155"/>
        <a:ext cx="711653" cy="19890"/>
      </dsp:txXfrm>
    </dsp:sp>
    <dsp:sp modelId="{B9BBC037-69CC-4A8E-AE9A-D9C6F634A85A}">
      <dsp:nvSpPr>
        <dsp:cNvPr id="7" name="圆角矩形 6"/>
        <dsp:cNvSpPr/>
      </dsp:nvSpPr>
      <dsp:spPr bwMode="white">
        <a:xfrm>
          <a:off x="4434168" y="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宪法</a:t>
          </a:r>
          <a:endParaRPr lang="zh-CN" altLang="en-US" sz="1000" dirty="0"/>
        </a:p>
      </dsp:txBody>
      <dsp:txXfrm>
        <a:off x="4434168" y="0"/>
        <a:ext cx="1016000" cy="508000"/>
      </dsp:txXfrm>
    </dsp:sp>
    <dsp:sp modelId="{A02FD9BC-902E-493C-AEE2-C25FF689451E}">
      <dsp:nvSpPr>
        <dsp:cNvPr id="8" name="任意多边形 7"/>
        <dsp:cNvSpPr/>
      </dsp:nvSpPr>
      <dsp:spPr bwMode="white">
        <a:xfrm>
          <a:off x="4027768" y="828255"/>
          <a:ext cx="406400" cy="19890"/>
        </a:xfrm>
        <a:custGeom>
          <a:avLst/>
          <a:gdLst/>
          <a:ahLst/>
          <a:cxnLst/>
          <a:pathLst>
            <a:path w="640" h="31">
              <a:moveTo>
                <a:pt x="0" y="16"/>
              </a:moveTo>
              <a:lnTo>
                <a:pt x="640" y="16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4027768" y="828255"/>
        <a:ext cx="406400" cy="19890"/>
      </dsp:txXfrm>
    </dsp:sp>
    <dsp:sp modelId="{2E26C1B2-7FD1-4CEC-AAF4-C574DA4AC371}">
      <dsp:nvSpPr>
        <dsp:cNvPr id="9" name="圆角矩形 8"/>
        <dsp:cNvSpPr/>
      </dsp:nvSpPr>
      <dsp:spPr bwMode="white">
        <a:xfrm>
          <a:off x="4434168" y="5842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刑法</a:t>
          </a:r>
          <a:endParaRPr lang="zh-CN" altLang="en-US" sz="1000" dirty="0"/>
        </a:p>
      </dsp:txBody>
      <dsp:txXfrm>
        <a:off x="4434168" y="584200"/>
        <a:ext cx="1016000" cy="508000"/>
      </dsp:txXfrm>
    </dsp:sp>
    <dsp:sp modelId="{52E355F0-6197-4A96-9E80-29A2E14DB80F}">
      <dsp:nvSpPr>
        <dsp:cNvPr id="10" name="任意多边形 9"/>
        <dsp:cNvSpPr/>
      </dsp:nvSpPr>
      <dsp:spPr bwMode="white">
        <a:xfrm>
          <a:off x="3875142" y="1120355"/>
          <a:ext cx="711653" cy="19890"/>
        </a:xfrm>
        <a:custGeom>
          <a:avLst/>
          <a:gdLst/>
          <a:ahLst/>
          <a:cxnLst/>
          <a:pathLst>
            <a:path w="1121" h="31">
              <a:moveTo>
                <a:pt x="240" y="-444"/>
              </a:moveTo>
              <a:lnTo>
                <a:pt x="880" y="476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875142" y="1120355"/>
        <a:ext cx="711653" cy="19890"/>
      </dsp:txXfrm>
    </dsp:sp>
    <dsp:sp modelId="{F992B0F1-7120-411F-8CFE-A5578F8E25A5}">
      <dsp:nvSpPr>
        <dsp:cNvPr id="11" name="圆角矩形 10"/>
        <dsp:cNvSpPr/>
      </dsp:nvSpPr>
      <dsp:spPr bwMode="white">
        <a:xfrm>
          <a:off x="4434168" y="11684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行政法</a:t>
          </a:r>
          <a:endParaRPr lang="zh-CN" altLang="en-US" sz="1000" dirty="0"/>
        </a:p>
      </dsp:txBody>
      <dsp:txXfrm>
        <a:off x="4434168" y="1168400"/>
        <a:ext cx="1016000" cy="508000"/>
      </dsp:txXfrm>
    </dsp:sp>
    <dsp:sp modelId="{8D188D69-1BA3-497B-A7B9-0C51038680D1}">
      <dsp:nvSpPr>
        <dsp:cNvPr id="12" name="任意多边形 11"/>
        <dsp:cNvSpPr/>
      </dsp:nvSpPr>
      <dsp:spPr bwMode="white">
        <a:xfrm>
          <a:off x="2573036" y="2229372"/>
          <a:ext cx="461170" cy="19890"/>
        </a:xfrm>
        <a:custGeom>
          <a:avLst/>
          <a:gdLst/>
          <a:ahLst/>
          <a:cxnLst/>
          <a:pathLst>
            <a:path w="726" h="31">
              <a:moveTo>
                <a:pt x="28" y="-124"/>
              </a:moveTo>
              <a:lnTo>
                <a:pt x="698" y="155"/>
              </a:lnTo>
            </a:path>
          </a:pathLst>
        </a:custGeom>
      </dsp:spPr>
      <dsp:style>
        <a:lnRef idx="2">
          <a:schemeClr val="accent3"/>
        </a:lnRef>
        <a:fillRef idx="0">
          <a:schemeClr val="accent2">
            <a:tint val="9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2573036" y="2229372"/>
        <a:ext cx="461170" cy="19890"/>
      </dsp:txXfrm>
    </dsp:sp>
    <dsp:sp modelId="{5CED7831-B8B0-45F5-88FE-FB9F4BA6E1D1}">
      <dsp:nvSpPr>
        <dsp:cNvPr id="13" name="圆角矩形 12"/>
        <dsp:cNvSpPr/>
      </dsp:nvSpPr>
      <dsp:spPr bwMode="white">
        <a:xfrm>
          <a:off x="3016554" y="2073798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3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私法</a:t>
          </a:r>
          <a:endParaRPr lang="en-US" altLang="zh-CN" sz="1000" dirty="0" smtClean="0"/>
        </a:p>
      </dsp:txBody>
      <dsp:txXfrm>
        <a:off x="3016554" y="2073798"/>
        <a:ext cx="1016000" cy="508000"/>
      </dsp:txXfrm>
    </dsp:sp>
    <dsp:sp modelId="{D00A57B4-A054-43A0-BA03-03EA1B06C9AB}">
      <dsp:nvSpPr>
        <dsp:cNvPr id="14" name="任意多边形 13"/>
        <dsp:cNvSpPr/>
      </dsp:nvSpPr>
      <dsp:spPr bwMode="white">
        <a:xfrm>
          <a:off x="3976231" y="2157254"/>
          <a:ext cx="514259" cy="19890"/>
        </a:xfrm>
        <a:custGeom>
          <a:avLst/>
          <a:gdLst/>
          <a:ahLst/>
          <a:cxnLst/>
          <a:pathLst>
            <a:path w="810" h="31">
              <a:moveTo>
                <a:pt x="89" y="269"/>
              </a:moveTo>
              <a:lnTo>
                <a:pt x="721" y="-237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976231" y="2157254"/>
        <a:ext cx="514259" cy="19890"/>
      </dsp:txXfrm>
    </dsp:sp>
    <dsp:sp modelId="{BB614E76-D17F-499F-ABE0-4EA029C80A1A}">
      <dsp:nvSpPr>
        <dsp:cNvPr id="15" name="圆角矩形 14"/>
        <dsp:cNvSpPr/>
      </dsp:nvSpPr>
      <dsp:spPr bwMode="white">
        <a:xfrm>
          <a:off x="4434168" y="17526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民法</a:t>
          </a:r>
          <a:endParaRPr lang="zh-CN" altLang="en-US" sz="1000" dirty="0"/>
        </a:p>
      </dsp:txBody>
      <dsp:txXfrm>
        <a:off x="4434168" y="1752600"/>
        <a:ext cx="1016000" cy="508000"/>
      </dsp:txXfrm>
    </dsp:sp>
    <dsp:sp modelId="{8401294F-2378-46A0-AA38-72461A2C0EDE}">
      <dsp:nvSpPr>
        <dsp:cNvPr id="16" name="任意多边形 15"/>
        <dsp:cNvSpPr/>
      </dsp:nvSpPr>
      <dsp:spPr bwMode="white">
        <a:xfrm>
          <a:off x="3993328" y="2449354"/>
          <a:ext cx="480067" cy="19890"/>
        </a:xfrm>
        <a:custGeom>
          <a:avLst/>
          <a:gdLst/>
          <a:ahLst/>
          <a:cxnLst/>
          <a:pathLst>
            <a:path w="756" h="31">
              <a:moveTo>
                <a:pt x="62" y="-191"/>
              </a:moveTo>
              <a:lnTo>
                <a:pt x="694" y="223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993328" y="2449354"/>
        <a:ext cx="480067" cy="19890"/>
      </dsp:txXfrm>
    </dsp:sp>
    <dsp:sp modelId="{C1C958A3-DF97-4586-9855-E247681B102F}">
      <dsp:nvSpPr>
        <dsp:cNvPr id="17" name="圆角矩形 16"/>
        <dsp:cNvSpPr/>
      </dsp:nvSpPr>
      <dsp:spPr bwMode="white">
        <a:xfrm>
          <a:off x="4434168" y="23368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商法</a:t>
          </a:r>
          <a:endParaRPr lang="zh-CN" altLang="en-US" sz="1000" dirty="0"/>
        </a:p>
      </dsp:txBody>
      <dsp:txXfrm>
        <a:off x="4434168" y="2336800"/>
        <a:ext cx="1016000" cy="508000"/>
      </dsp:txXfrm>
    </dsp:sp>
    <dsp:sp modelId="{AE2AB356-D03F-4BFE-A8BA-D12C38270173}">
      <dsp:nvSpPr>
        <dsp:cNvPr id="18" name="任意多边形 17"/>
        <dsp:cNvSpPr/>
      </dsp:nvSpPr>
      <dsp:spPr bwMode="white">
        <a:xfrm>
          <a:off x="2110240" y="2799023"/>
          <a:ext cx="1381976" cy="19890"/>
        </a:xfrm>
        <a:custGeom>
          <a:avLst/>
          <a:gdLst/>
          <a:ahLst/>
          <a:cxnLst/>
          <a:pathLst>
            <a:path w="2176" h="31">
              <a:moveTo>
                <a:pt x="757" y="-1021"/>
              </a:moveTo>
              <a:lnTo>
                <a:pt x="1420" y="1052"/>
              </a:lnTo>
            </a:path>
          </a:pathLst>
        </a:custGeom>
      </dsp:spPr>
      <dsp:style>
        <a:lnRef idx="2">
          <a:schemeClr val="accent3"/>
        </a:lnRef>
        <a:fillRef idx="0">
          <a:schemeClr val="accent2">
            <a:tint val="9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2110240" y="2799023"/>
        <a:ext cx="1381976" cy="19890"/>
      </dsp:txXfrm>
    </dsp:sp>
    <dsp:sp modelId="{070786CF-7AAF-4CEF-AC10-58D499EDF47D}">
      <dsp:nvSpPr>
        <dsp:cNvPr id="19" name="圆角矩形 18"/>
        <dsp:cNvSpPr/>
      </dsp:nvSpPr>
      <dsp:spPr bwMode="white">
        <a:xfrm>
          <a:off x="3011769" y="32131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3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社会法</a:t>
          </a:r>
          <a:endParaRPr lang="zh-CN" altLang="en-US" sz="1000" dirty="0"/>
        </a:p>
      </dsp:txBody>
      <dsp:txXfrm>
        <a:off x="3011769" y="3213100"/>
        <a:ext cx="1016000" cy="508000"/>
      </dsp:txXfrm>
    </dsp:sp>
    <dsp:sp modelId="{2F133DF9-15AD-453B-BDA1-F870BC08226C}">
      <dsp:nvSpPr>
        <dsp:cNvPr id="20" name="任意多边形 19"/>
        <dsp:cNvSpPr/>
      </dsp:nvSpPr>
      <dsp:spPr bwMode="white">
        <a:xfrm>
          <a:off x="3980727" y="3311105"/>
          <a:ext cx="500483" cy="19890"/>
        </a:xfrm>
        <a:custGeom>
          <a:avLst/>
          <a:gdLst/>
          <a:ahLst/>
          <a:cxnLst/>
          <a:pathLst>
            <a:path w="788" h="31">
              <a:moveTo>
                <a:pt x="74" y="246"/>
              </a:moveTo>
              <a:lnTo>
                <a:pt x="714" y="-214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980727" y="3311105"/>
        <a:ext cx="500483" cy="19890"/>
      </dsp:txXfrm>
    </dsp:sp>
    <dsp:sp modelId="{B9E976F6-D6EB-45AD-A0C1-E4B52D28E134}">
      <dsp:nvSpPr>
        <dsp:cNvPr id="21" name="圆角矩形 20"/>
        <dsp:cNvSpPr/>
      </dsp:nvSpPr>
      <dsp:spPr bwMode="white">
        <a:xfrm>
          <a:off x="4434168" y="29210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经济法</a:t>
          </a:r>
          <a:endParaRPr lang="zh-CN" altLang="en-US" sz="1000" dirty="0"/>
        </a:p>
      </dsp:txBody>
      <dsp:txXfrm>
        <a:off x="4434168" y="2921000"/>
        <a:ext cx="1016000" cy="508000"/>
      </dsp:txXfrm>
    </dsp:sp>
    <dsp:sp modelId="{D818AFCF-3E75-4498-ACA5-AB0C1C9A32EB}">
      <dsp:nvSpPr>
        <dsp:cNvPr id="22" name="任意多边形 21"/>
        <dsp:cNvSpPr/>
      </dsp:nvSpPr>
      <dsp:spPr bwMode="white">
        <a:xfrm>
          <a:off x="5034838" y="2580855"/>
          <a:ext cx="1237061" cy="19890"/>
        </a:xfrm>
        <a:custGeom>
          <a:avLst/>
          <a:gdLst/>
          <a:ahLst/>
          <a:cxnLst/>
          <a:pathLst>
            <a:path w="1948" h="31">
              <a:moveTo>
                <a:pt x="654" y="936"/>
              </a:moveTo>
              <a:lnTo>
                <a:pt x="1294" y="-904"/>
              </a:lnTo>
            </a:path>
          </a:pathLst>
        </a:custGeom>
      </dsp:spPr>
      <dsp:style>
        <a:lnRef idx="2">
          <a:schemeClr val="accent5"/>
        </a:lnRef>
        <a:fillRef idx="0">
          <a:schemeClr val="accent2">
            <a:tint val="5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5034838" y="2580855"/>
        <a:ext cx="1237061" cy="19890"/>
      </dsp:txXfrm>
    </dsp:sp>
    <dsp:sp modelId="{0D630EFA-B119-459F-818D-98897E187EA6}">
      <dsp:nvSpPr>
        <dsp:cNvPr id="23" name="圆角矩形 22"/>
        <dsp:cNvSpPr/>
      </dsp:nvSpPr>
      <dsp:spPr bwMode="white">
        <a:xfrm>
          <a:off x="5856568" y="17526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反垄断法</a:t>
          </a:r>
          <a:endParaRPr lang="zh-CN" altLang="en-US" sz="1000" dirty="0"/>
        </a:p>
      </dsp:txBody>
      <dsp:txXfrm>
        <a:off x="5856568" y="1752600"/>
        <a:ext cx="1016000" cy="508000"/>
      </dsp:txXfrm>
    </dsp:sp>
    <dsp:sp modelId="{D2533624-F074-4C1F-84EC-6ACFEE6D3DF3}">
      <dsp:nvSpPr>
        <dsp:cNvPr id="24" name="任意多边形 23"/>
        <dsp:cNvSpPr/>
      </dsp:nvSpPr>
      <dsp:spPr bwMode="white">
        <a:xfrm>
          <a:off x="5297542" y="2872955"/>
          <a:ext cx="711653" cy="19890"/>
        </a:xfrm>
        <a:custGeom>
          <a:avLst/>
          <a:gdLst/>
          <a:ahLst/>
          <a:cxnLst/>
          <a:pathLst>
            <a:path w="1121" h="31">
              <a:moveTo>
                <a:pt x="240" y="476"/>
              </a:moveTo>
              <a:lnTo>
                <a:pt x="880" y="-444"/>
              </a:lnTo>
            </a:path>
          </a:pathLst>
        </a:custGeom>
      </dsp:spPr>
      <dsp:style>
        <a:lnRef idx="2">
          <a:schemeClr val="accent5"/>
        </a:lnRef>
        <a:fillRef idx="0">
          <a:schemeClr val="accent2">
            <a:tint val="5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5297542" y="2872955"/>
        <a:ext cx="711653" cy="19890"/>
      </dsp:txXfrm>
    </dsp:sp>
    <dsp:sp modelId="{30025074-618B-47B2-89C3-2F6AFE5FB39F}">
      <dsp:nvSpPr>
        <dsp:cNvPr id="25" name="圆角矩形 24"/>
        <dsp:cNvSpPr/>
      </dsp:nvSpPr>
      <dsp:spPr bwMode="white">
        <a:xfrm>
          <a:off x="5856568" y="23368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反不正当竞争法</a:t>
          </a:r>
          <a:endParaRPr lang="zh-CN" altLang="en-US" sz="1000" dirty="0"/>
        </a:p>
      </dsp:txBody>
      <dsp:txXfrm>
        <a:off x="5856568" y="2336800"/>
        <a:ext cx="1016000" cy="508000"/>
      </dsp:txXfrm>
    </dsp:sp>
    <dsp:sp modelId="{5042CE31-B3DE-4530-9E50-C94E07E04163}">
      <dsp:nvSpPr>
        <dsp:cNvPr id="26" name="任意多边形 25"/>
        <dsp:cNvSpPr/>
      </dsp:nvSpPr>
      <dsp:spPr bwMode="white">
        <a:xfrm>
          <a:off x="5450168" y="3165055"/>
          <a:ext cx="406400" cy="19890"/>
        </a:xfrm>
        <a:custGeom>
          <a:avLst/>
          <a:gdLst/>
          <a:ahLst/>
          <a:cxnLst/>
          <a:pathLst>
            <a:path w="640" h="31">
              <a:moveTo>
                <a:pt x="0" y="16"/>
              </a:moveTo>
              <a:lnTo>
                <a:pt x="640" y="16"/>
              </a:lnTo>
            </a:path>
          </a:pathLst>
        </a:custGeom>
      </dsp:spPr>
      <dsp:style>
        <a:lnRef idx="2">
          <a:schemeClr val="accent5"/>
        </a:lnRef>
        <a:fillRef idx="0">
          <a:schemeClr val="accent2">
            <a:tint val="5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5450168" y="3165055"/>
        <a:ext cx="406400" cy="19890"/>
      </dsp:txXfrm>
    </dsp:sp>
    <dsp:sp modelId="{9131B5CF-7738-41C6-B4B2-BBB38E339CAA}">
      <dsp:nvSpPr>
        <dsp:cNvPr id="27" name="圆角矩形 26"/>
        <dsp:cNvSpPr/>
      </dsp:nvSpPr>
      <dsp:spPr bwMode="white">
        <a:xfrm>
          <a:off x="5856568" y="29210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环境保护法</a:t>
          </a:r>
          <a:endParaRPr lang="zh-CN" altLang="en-US" sz="1000" dirty="0"/>
        </a:p>
      </dsp:txBody>
      <dsp:txXfrm>
        <a:off x="5856568" y="2921000"/>
        <a:ext cx="1016000" cy="508000"/>
      </dsp:txXfrm>
    </dsp:sp>
    <dsp:sp modelId="{EB7B4B56-DA18-40A5-83D0-470032E1611B}">
      <dsp:nvSpPr>
        <dsp:cNvPr id="28" name="任意多边形 27"/>
        <dsp:cNvSpPr/>
      </dsp:nvSpPr>
      <dsp:spPr bwMode="white">
        <a:xfrm>
          <a:off x="5297542" y="3457155"/>
          <a:ext cx="711653" cy="19890"/>
        </a:xfrm>
        <a:custGeom>
          <a:avLst/>
          <a:gdLst/>
          <a:ahLst/>
          <a:cxnLst/>
          <a:pathLst>
            <a:path w="1121" h="31">
              <a:moveTo>
                <a:pt x="240" y="-444"/>
              </a:moveTo>
              <a:lnTo>
                <a:pt x="880" y="476"/>
              </a:lnTo>
            </a:path>
          </a:pathLst>
        </a:custGeom>
      </dsp:spPr>
      <dsp:style>
        <a:lnRef idx="2">
          <a:schemeClr val="accent5"/>
        </a:lnRef>
        <a:fillRef idx="0">
          <a:schemeClr val="accent2">
            <a:tint val="5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5297542" y="3457155"/>
        <a:ext cx="711653" cy="19890"/>
      </dsp:txXfrm>
    </dsp:sp>
    <dsp:sp modelId="{680E1893-8E18-48D2-920E-5300E795AB16}">
      <dsp:nvSpPr>
        <dsp:cNvPr id="29" name="圆角矩形 28"/>
        <dsp:cNvSpPr/>
      </dsp:nvSpPr>
      <dsp:spPr bwMode="white">
        <a:xfrm>
          <a:off x="5856568" y="35052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消费者权益保护法</a:t>
          </a:r>
          <a:endParaRPr lang="zh-CN" altLang="en-US" sz="1000" dirty="0"/>
        </a:p>
      </dsp:txBody>
      <dsp:txXfrm>
        <a:off x="5856568" y="3505200"/>
        <a:ext cx="1016000" cy="508000"/>
      </dsp:txXfrm>
    </dsp:sp>
    <dsp:sp modelId="{EE3D6F30-BE97-4679-A254-A5EFC58F7530}">
      <dsp:nvSpPr>
        <dsp:cNvPr id="30" name="任意多边形 29"/>
        <dsp:cNvSpPr/>
      </dsp:nvSpPr>
      <dsp:spPr bwMode="white">
        <a:xfrm>
          <a:off x="5034838" y="3749255"/>
          <a:ext cx="1237061" cy="19890"/>
        </a:xfrm>
        <a:custGeom>
          <a:avLst/>
          <a:gdLst/>
          <a:ahLst/>
          <a:cxnLst/>
          <a:pathLst>
            <a:path w="1948" h="31">
              <a:moveTo>
                <a:pt x="654" y="-904"/>
              </a:moveTo>
              <a:lnTo>
                <a:pt x="1294" y="936"/>
              </a:lnTo>
            </a:path>
          </a:pathLst>
        </a:custGeom>
      </dsp:spPr>
      <dsp:style>
        <a:lnRef idx="2">
          <a:schemeClr val="accent5"/>
        </a:lnRef>
        <a:fillRef idx="0">
          <a:schemeClr val="accent2">
            <a:tint val="5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5034838" y="3749255"/>
        <a:ext cx="1237061" cy="19890"/>
      </dsp:txXfrm>
    </dsp:sp>
    <dsp:sp modelId="{DB7AD8B6-C0B1-4427-BEEA-B8FD8F412BF9}">
      <dsp:nvSpPr>
        <dsp:cNvPr id="31" name="圆角矩形 30"/>
        <dsp:cNvSpPr/>
      </dsp:nvSpPr>
      <dsp:spPr bwMode="white">
        <a:xfrm>
          <a:off x="5856568" y="40894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金融法</a:t>
          </a:r>
          <a:endParaRPr lang="zh-CN" altLang="en-US" sz="1000" dirty="0"/>
        </a:p>
      </dsp:txBody>
      <dsp:txXfrm>
        <a:off x="5856568" y="4089400"/>
        <a:ext cx="1016000" cy="508000"/>
      </dsp:txXfrm>
    </dsp:sp>
    <dsp:sp modelId="{A0993665-78D0-4B29-918E-2315D2ED46E2}">
      <dsp:nvSpPr>
        <dsp:cNvPr id="32" name="任意多边形 31"/>
        <dsp:cNvSpPr/>
      </dsp:nvSpPr>
      <dsp:spPr bwMode="white">
        <a:xfrm>
          <a:off x="3980727" y="3603205"/>
          <a:ext cx="500483" cy="19890"/>
        </a:xfrm>
        <a:custGeom>
          <a:avLst/>
          <a:gdLst/>
          <a:ahLst/>
          <a:cxnLst/>
          <a:pathLst>
            <a:path w="788" h="31">
              <a:moveTo>
                <a:pt x="74" y="-214"/>
              </a:moveTo>
              <a:lnTo>
                <a:pt x="714" y="246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7000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000">
            <a:solidFill>
              <a:schemeClr val="tx1"/>
            </a:solidFill>
          </a:endParaRPr>
        </a:p>
      </dsp:txBody>
      <dsp:txXfrm>
        <a:off x="3980727" y="3603205"/>
        <a:ext cx="500483" cy="19890"/>
      </dsp:txXfrm>
    </dsp:sp>
    <dsp:sp modelId="{A4C19D3F-D41B-4D92-9C25-04EE53987CA1}">
      <dsp:nvSpPr>
        <dsp:cNvPr id="33" name="圆角矩形 32"/>
        <dsp:cNvSpPr/>
      </dsp:nvSpPr>
      <dsp:spPr bwMode="white">
        <a:xfrm>
          <a:off x="4434168" y="3505200"/>
          <a:ext cx="1016000" cy="5080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/>
            <a:t>劳动和社会保障法</a:t>
          </a:r>
          <a:endParaRPr lang="zh-CN" altLang="en-US" sz="1000" dirty="0"/>
        </a:p>
      </dsp:txBody>
      <dsp:txXfrm>
        <a:off x="4434168" y="3505200"/>
        <a:ext cx="1016000" cy="508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en-US" altLang="en-US">
              <a:solidFill>
                <a:srgbClr val="FFFFFF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51" name="组合 15"/>
          <p:cNvGrpSpPr/>
          <p:nvPr/>
        </p:nvGrpSpPr>
        <p:grpSpPr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2" name="任意多边形 16"/>
            <p:cNvSpPr/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23" name="日期占位符 2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 bwMode="white"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3636963" y="3005138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defTabSz="914400"/>
            <a:endParaRPr lang="en-US" altLang="en-US">
              <a:solidFill>
                <a:srgbClr val="FFFFFF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defTabSz="914400"/>
            <a:endParaRPr lang="en-US" altLang="en-US">
              <a:solidFill>
                <a:srgbClr val="FFFFFF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 bwMode="white"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 bwMode="white"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 bwMode="white"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 bwMode="white"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 bwMode="white"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 bwMode="auto">
          <a:xfrm>
            <a:off x="715963" y="5002213"/>
            <a:ext cx="3802063" cy="1443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角三角形 16"/>
          <p:cNvSpPr/>
          <p:nvPr/>
        </p:nvSpPr>
        <p:spPr bwMode="auto">
          <a:xfrm>
            <a:off x="-6042" y="5791253"/>
            <a:ext cx="3402308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defTabSz="914400"/>
            <a:endParaRPr lang="en-US" altLang="en-US">
              <a:solidFill>
                <a:srgbClr val="FFFFFF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defTabSz="914400"/>
            <a:endParaRPr lang="en-US" altLang="en-US">
              <a:solidFill>
                <a:srgbClr val="FFFFFF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3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indent="0" defTabSz="914400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 bwMode="auto">
          <a:xfrm>
            <a:off x="715963" y="5002213"/>
            <a:ext cx="3802063" cy="1443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08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031" name="文本占位符 29"/>
          <p:cNvSpPr>
            <a:spLocks noGrp="1"/>
          </p:cNvSpPr>
          <p:nvPr>
            <p:ph type="body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25527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sp3d prstMaterial="plastic"/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商法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2" name="文本占位符 3"/>
          <p:cNvSpPr>
            <a:spLocks noGrp="1"/>
          </p:cNvSpPr>
          <p:nvPr>
            <p:ph type="body" idx="1"/>
          </p:nvPr>
        </p:nvSpPr>
        <p:spPr>
          <a:xfrm>
            <a:off x="3922713" y="2932113"/>
            <a:ext cx="4572000" cy="1454150"/>
          </a:xfrm>
          <a:ln/>
        </p:spPr>
        <p:txBody>
          <a:bodyPr wrap="square" lIns="91440" tIns="45720" rIns="91440" bIns="45720" anchor="t" anchorCtr="0"/>
          <a:p>
            <a:pPr eaLnBrk="1" hangingPunct="1">
              <a:buSzPct val="68000"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3"/>
          </a:xfrm>
        </p:spPr>
        <p:txBody>
          <a:bodyPr/>
          <a:p>
            <a:pPr fontAlgn="base" latinLnBrk="0">
              <a:lnSpc>
                <a:spcPct val="150000"/>
              </a:lnSpc>
            </a:pPr>
            <a:r>
              <a:rPr lang="zh-CN" altLang="en-US" strike="noStrike" noProof="1"/>
              <a:t>二、商法的特点</a:t>
            </a:r>
            <a:endParaRPr lang="zh-CN" altLang="en-US" strike="noStrike" noProof="1"/>
          </a:p>
          <a:p>
            <a:pPr fontAlgn="base" latinLnBrk="0">
              <a:lnSpc>
                <a:spcPct val="150000"/>
              </a:lnSpc>
            </a:pPr>
            <a:r>
              <a:rPr lang="en-US" altLang="zh-CN" strike="noStrike" noProof="1"/>
              <a:t>1. </a:t>
            </a:r>
            <a:r>
              <a:rPr lang="zh-CN" altLang="en-US" strike="noStrike" noProof="1"/>
              <a:t>私法与公法规范的融合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Arial" panose="020B0604020202020204" pitchFamily="34" charset="0"/>
              </a:rPr>
              <a:t>商法的公法化倾向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Arial" panose="020B0604020202020204" pitchFamily="34" charset="0"/>
              </a:rPr>
              <a:t>（</a:t>
            </a:r>
            <a:r>
              <a:rPr lang="en-US" altLang="zh-CN" strike="noStrike" noProof="1">
                <a:sym typeface="Arial" panose="020B0604020202020204" pitchFamily="34" charset="0"/>
              </a:rPr>
              <a:t>1</a:t>
            </a:r>
            <a:r>
              <a:rPr lang="zh-CN" altLang="en-US" strike="noStrike" noProof="1">
                <a:sym typeface="Arial" panose="020B0604020202020204" pitchFamily="34" charset="0"/>
              </a:rPr>
              <a:t>）商事组织：公司设立、公司资本、公司治理结构、公司财务会计、公司强制解散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Arial" panose="020B0604020202020204" pitchFamily="34" charset="0"/>
              </a:rPr>
              <a:t>（</a:t>
            </a:r>
            <a:r>
              <a:rPr lang="en-US" altLang="zh-CN" strike="noStrike" noProof="1">
                <a:sym typeface="Arial" panose="020B0604020202020204" pitchFamily="34" charset="0"/>
              </a:rPr>
              <a:t>2</a:t>
            </a:r>
            <a:r>
              <a:rPr lang="zh-CN" altLang="en-US" strike="noStrike" noProof="1">
                <a:sym typeface="Arial" panose="020B0604020202020204" pitchFamily="34" charset="0"/>
              </a:rPr>
              <a:t>）商事行为：证券、保险、票据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fontAlgn="base"/>
            <a:endParaRPr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</a:pPr>
            <a:r>
              <a:rPr lang="en-US" altLang="zh-CN"/>
              <a:t>2. </a:t>
            </a:r>
            <a:r>
              <a:rPr lang="zh-CN" altLang="en-US"/>
              <a:t>强制性规范与任意性规范的结合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例如公司设立、公司章程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en-US" altLang="zh-CN"/>
              <a:t>3. </a:t>
            </a:r>
            <a:r>
              <a:rPr lang="zh-CN" altLang="en-US"/>
              <a:t>组织法与行为法的结合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商法各单行法的关系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组织法：公司法、破产法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行为法：证券法、票据法、保险法、海商法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</a:pPr>
            <a:r>
              <a:rPr lang="en-US" altLang="zh-CN"/>
              <a:t>4. </a:t>
            </a:r>
            <a:r>
              <a:rPr lang="zh-CN" altLang="en-US"/>
              <a:t>较强的操作性和技术性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公司法中股东会表决规则的设计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保险法中保险损失的公估、保险概率的计算等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票据法中出票、转让等行为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en-US" altLang="zh-CN"/>
              <a:t>5. </a:t>
            </a:r>
            <a:r>
              <a:rPr lang="zh-CN" altLang="en-US"/>
              <a:t>商法具有极强的国际性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</a:pPr>
            <a:r>
              <a:rPr lang="zh-CN" altLang="en-US"/>
              <a:t>一、商法与民法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（一）商法与民法的关系类型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en-US" altLang="zh-CN"/>
              <a:t>1. </a:t>
            </a:r>
            <a:r>
              <a:rPr lang="zh-CN" altLang="en-US"/>
              <a:t>民商合一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只制定民法典，不制定商法典。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商法的总则包含在民法典中，特殊商行为规定在单行法中。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r>
              <a:rPr lang="zh-CN" altLang="en-US" strike="noStrike" noProof="1"/>
              <a:t>第三节 商法的地位</a:t>
            </a:r>
            <a:endParaRPr lang="zh-CN" altLang="en-US" strike="noStrike" noProof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/>
            <a:r>
              <a:rPr lang="en-US" altLang="zh-CN"/>
              <a:t>2. </a:t>
            </a:r>
            <a:r>
              <a:rPr lang="zh-CN" altLang="en-US"/>
              <a:t>民商分立</a:t>
            </a:r>
            <a:endParaRPr lang="zh-CN" altLang="en-US"/>
          </a:p>
          <a:p>
            <a:pPr indent="-255270"/>
            <a:r>
              <a:rPr lang="zh-CN" altLang="en-US"/>
              <a:t>制定单独的民法典和商法典</a:t>
            </a:r>
            <a:endParaRPr lang="zh-CN" altLang="en-US"/>
          </a:p>
          <a:p>
            <a:pPr indent="-255270"/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3"/>
          </a:xfrm>
        </p:spPr>
        <p:txBody>
          <a:bodyPr/>
          <a:p>
            <a:pPr fontAlgn="base"/>
            <a:r>
              <a:rPr lang="en-US" altLang="zh-CN" strike="noStrike" noProof="1"/>
              <a:t>3. </a:t>
            </a:r>
            <a:r>
              <a:rPr lang="zh-CN" altLang="en-US" strike="noStrike" noProof="1"/>
              <a:t>商法为民法的特别法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商事关系与民事关系的联系：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都是私法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都调整财产关系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适用同样的基本原则：自愿、等价有偿、公平原则、诚实信用原则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fontAlgn="base"/>
            <a:endParaRPr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3"/>
          </a:xfrm>
        </p:spPr>
        <p:txBody>
          <a:bodyPr/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制度上的联系：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公司</a:t>
            </a:r>
            <a:r>
              <a:rPr lang="en-US" altLang="zh-CN" strike="noStrike" noProof="1">
                <a:sym typeface="+mn-ea"/>
              </a:rPr>
              <a:t>——</a:t>
            </a:r>
            <a:r>
              <a:rPr lang="zh-CN" altLang="en-US" strike="noStrike" noProof="1">
                <a:sym typeface="+mn-ea"/>
              </a:rPr>
              <a:t>法人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票据、证券</a:t>
            </a:r>
            <a:r>
              <a:rPr lang="en-US" altLang="zh-CN" strike="noStrike" noProof="1">
                <a:sym typeface="+mn-ea"/>
              </a:rPr>
              <a:t>——</a:t>
            </a:r>
            <a:r>
              <a:rPr lang="zh-CN" altLang="en-US" strike="noStrike" noProof="1">
                <a:sym typeface="+mn-ea"/>
              </a:rPr>
              <a:t>有价证券</a:t>
            </a:r>
            <a:endParaRPr lang="zh-CN" altLang="en-US" strike="noStrike" noProof="1"/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保险</a:t>
            </a:r>
            <a:r>
              <a:rPr lang="en-US" altLang="zh-CN" strike="noStrike" noProof="1">
                <a:sym typeface="+mn-ea"/>
              </a:rPr>
              <a:t>——</a:t>
            </a:r>
            <a:r>
              <a:rPr lang="zh-CN" altLang="en-US" strike="noStrike" noProof="1">
                <a:sym typeface="+mn-ea"/>
              </a:rPr>
              <a:t>合同</a:t>
            </a:r>
            <a:endParaRPr lang="zh-CN" altLang="en-US" strike="noStrike" noProof="1">
              <a:sym typeface="+mn-ea"/>
            </a:endParaRPr>
          </a:p>
          <a:p>
            <a:pPr indent="-255270" fontAlgn="base" latinLnBrk="0">
              <a:lnSpc>
                <a:spcPct val="150000"/>
              </a:lnSpc>
            </a:pPr>
            <a:r>
              <a:rPr lang="zh-CN" altLang="en-US" strike="noStrike" noProof="1">
                <a:sym typeface="+mn-ea"/>
              </a:rPr>
              <a:t> 破产</a:t>
            </a:r>
            <a:r>
              <a:rPr lang="en-US" altLang="zh-CN" strike="noStrike" noProof="1">
                <a:sym typeface="+mn-ea"/>
              </a:rPr>
              <a:t>——</a:t>
            </a:r>
            <a:r>
              <a:rPr lang="zh-CN" altLang="en-US" strike="noStrike" noProof="1">
                <a:sym typeface="+mn-ea"/>
              </a:rPr>
              <a:t>法人解散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fontAlgn="base"/>
            <a:endParaRPr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二、商法与经济法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经济法主要包括反不正当竞争法、反垄断法、宏观调控法等。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一、商事主体法定原则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主体类型法定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主体内容法定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主体程序法定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r>
              <a:rPr lang="zh-CN" altLang="en-US" strike="noStrike" noProof="1"/>
              <a:t>第四节 商法基本原则</a:t>
            </a:r>
            <a:endParaRPr lang="zh-CN" altLang="en-US" strike="noStrike" noProof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二、确认和保护营利原则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三、促进交易简便快捷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充分尊重意思自治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交易规则定型化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短期时效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p3d prstMaterial="plastic"/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第一章 商法概述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6" name="文本占位符 4"/>
          <p:cNvSpPr>
            <a:spLocks noGrp="1"/>
          </p:cNvSpPr>
          <p:nvPr>
            <p:ph type="body" idx="1"/>
          </p:nvPr>
        </p:nvSpPr>
        <p:spPr>
          <a:xfrm>
            <a:off x="3922713" y="2932113"/>
            <a:ext cx="4572000" cy="1454150"/>
          </a:xfrm>
          <a:ln/>
        </p:spPr>
        <p:txBody>
          <a:bodyPr wrap="square" lIns="91440" tIns="45720" rIns="91440" bIns="45720" anchor="t" anchorCtr="0"/>
          <a:p>
            <a:pPr eaLnBrk="1" hangingPunct="1">
              <a:buSzPct val="68000"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四、维护交易公平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例如：公司法中对小股东利益保护制度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          对未足额出资股东的责任（债权人）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3"/>
          </a:xfrm>
        </p:spPr>
        <p:txBody>
          <a:bodyPr/>
          <a:p>
            <a:pPr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</a:rPr>
              <a:t>五、保护交易安全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（一）强制主义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（二）公示主义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公司合并或减资时必须通知和公告债权人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商事登记，非经登记不发生法律效力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0">
              <a:lnSpc>
                <a:spcPct val="150000"/>
              </a:lnSpc>
              <a:spcBef>
                <a:spcPts val="0"/>
              </a:spcBef>
            </a:pP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（三）外观主义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（四）严格责任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发起人出资不实，其他发起人承担连带责任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40038" y="1412223"/>
          <a:ext cx="7943848" cy="459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2"/>
            <a:ext cx="8229600" cy="1143000"/>
          </a:xfrm>
          <a:noFill/>
          <a:ln>
            <a:noFill/>
          </a:ln>
          <a:effectLst/>
          <a:sp3d prstMaterial="plastic"/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274638"/>
            <a:ext cx="7773988" cy="1028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4100" b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  </a:t>
            </a:r>
            <a:r>
              <a:rPr lang="zh-CN" altLang="en-US" sz="4100" b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商法在我国法律体系中的地位</a:t>
            </a:r>
            <a:endParaRPr lang="zh-CN" altLang="en-US" noProof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</a:pPr>
            <a:r>
              <a:rPr lang="zh-CN" altLang="en-US"/>
              <a:t>商法通常包括公司法、证券法、保险法、票据法、破产法等。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4"/>
            <a:ext cx="8229600" cy="1143000"/>
          </a:xfr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 latinLnBrk="0">
              <a:lnSpc>
                <a:spcPct val="150000"/>
              </a:lnSpc>
            </a:pPr>
            <a:r>
              <a:rPr lang="zh-CN" altLang="en-US" strike="noStrike" noProof="1"/>
              <a:t>商法的直观印象</a:t>
            </a:r>
            <a:endParaRPr lang="zh-CN" altLang="en-US" strike="noStrike" noProof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/>
              <a:t>一、商事：</a:t>
            </a:r>
            <a:endParaRPr lang="zh-CN" altLang="en-US" dirty="0"/>
          </a:p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/>
              <a:t>一切以经营为目的的经营活动的总称。</a:t>
            </a:r>
            <a:endParaRPr lang="zh-CN" altLang="en-US" dirty="0"/>
          </a:p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/>
              <a:t>二、商事的范围</a:t>
            </a:r>
            <a:endParaRPr lang="zh-CN" altLang="en-US" dirty="0"/>
          </a:p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/>
              <a:t>无业不商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74633"/>
            <a:ext cx="8229600" cy="1143000"/>
          </a:xfr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1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第一节  商法的概念和调整对象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>
                <a:sym typeface="Arial" panose="020B0604020202020204" pitchFamily="34" charset="0"/>
              </a:rPr>
              <a:t>三、商法的调整对象：商事关系</a:t>
            </a:r>
            <a:endParaRPr lang="zh-CN" altLang="en-US" dirty="0"/>
          </a:p>
          <a:p>
            <a:pPr indent="-255270" eaLnBrk="1" latinLnBrk="0" hangingPunct="1">
              <a:lnSpc>
                <a:spcPct val="150000"/>
              </a:lnSpc>
            </a:pPr>
            <a:r>
              <a:rPr lang="zh-CN" altLang="en-US" dirty="0">
                <a:sym typeface="Arial" panose="020B0604020202020204" pitchFamily="34" charset="0"/>
              </a:rPr>
              <a:t>商事关系，是平等主体之间基于营利性活动而形成的社会关系。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</a:pPr>
            <a:r>
              <a:rPr lang="en-US" altLang="zh-CN"/>
              <a:t>1. </a:t>
            </a:r>
            <a:r>
              <a:rPr lang="zh-CN" altLang="en-US"/>
              <a:t>商事关系是平等主体的关系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en-US" altLang="zh-CN"/>
              <a:t>2. </a:t>
            </a:r>
            <a:r>
              <a:rPr lang="zh-CN" altLang="en-US"/>
              <a:t>商事关系是基于营利性行为而形成的社会关系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en-US" altLang="zh-CN"/>
              <a:t>3. </a:t>
            </a:r>
            <a:r>
              <a:rPr lang="zh-CN" altLang="en-US"/>
              <a:t>包括商事组织关系和商事行为关系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商事组织关系：围绕商事主体形成的商事关系，包括公司法律关系和破产法律关系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商事行为关系：基于各种商事行为的实施而形成的    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                        商事关系，包括票据行为、证券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r>
              <a:rPr lang="zh-CN" altLang="en-US"/>
              <a:t>                        行为、保险行为和海商行为等。</a:t>
            </a:r>
            <a:endParaRPr lang="zh-CN" altLang="en-US"/>
          </a:p>
          <a:p>
            <a:pPr indent="-255270" latinLnBrk="0"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 latinLnBrk="0">
              <a:lnSpc>
                <a:spcPct val="150000"/>
              </a:lnSpc>
            </a:pPr>
            <a:endParaRPr lang="zh-CN" altLang="en-US" strike="noStrike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四、商法的概念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调整 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商事关系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的法律规范的总称。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anchor="t" anchorCtr="0"/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一、商法的性质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/>
              <a:t>1. </a:t>
            </a:r>
            <a:r>
              <a:rPr lang="zh-CN" altLang="en-US"/>
              <a:t>商法是私法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公法调整国家与社会组合和个人，强调国家干预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私法调整社会组合和个人，强调意思自治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/>
              <a:t>2. </a:t>
            </a:r>
            <a:r>
              <a:rPr lang="zh-CN" altLang="en-US"/>
              <a:t>商法是实体法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实体法规定权利义务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程序法规定保证权利义务实现的途径</a:t>
            </a:r>
            <a:endParaRPr lang="zh-CN" altLang="en-US"/>
          </a:p>
          <a:p>
            <a:pPr indent="-255270"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/>
              <a:t>                        3. </a:t>
            </a:r>
            <a:r>
              <a:rPr lang="zh-CN" altLang="en-US"/>
              <a:t>商法是商品经济的法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 rtlCol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p>
            <a:pPr fontAlgn="base"/>
            <a:r>
              <a:rPr lang="zh-CN" altLang="en-US" strike="noStrike" noProof="1"/>
              <a:t>第二节 商法的性质和特点</a:t>
            </a:r>
            <a:endParaRPr lang="zh-CN" altLang="en-US" strike="noStrike" noProof="1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1211</Words>
  <Application>WPS 演示</Application>
  <PresentationFormat>全屏显示(4:3)</PresentationFormat>
  <Paragraphs>130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Lucida Sans Unicode</vt:lpstr>
      <vt:lpstr>黑体</vt:lpstr>
      <vt:lpstr>Wingdings 3</vt:lpstr>
      <vt:lpstr>Verdana</vt:lpstr>
      <vt:lpstr>Wingdings 2</vt:lpstr>
      <vt:lpstr>Calibri</vt:lpstr>
      <vt:lpstr>Wingdings 2</vt:lpstr>
      <vt:lpstr>微软雅黑</vt:lpstr>
      <vt:lpstr>Arial Unicode MS</vt:lpstr>
      <vt:lpstr>聚合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商法概述</dc:title>
  <dc:creator>H N</dc:creator>
  <cp:lastModifiedBy>洪东冬</cp:lastModifiedBy>
  <cp:revision>108</cp:revision>
  <dcterms:created xsi:type="dcterms:W3CDTF">2006-08-23T11:18:19Z</dcterms:created>
  <dcterms:modified xsi:type="dcterms:W3CDTF">2022-08-31T06:55:45Z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AE7374C693CF4BDBAE0F42E4956AF1DD</vt:lpwstr>
  </property>
</Properties>
</file>