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3"/>
  </p:notesMasterIdLst>
  <p:sldIdLst>
    <p:sldId id="536" r:id="rId4"/>
    <p:sldId id="537" r:id="rId5"/>
    <p:sldId id="538" r:id="rId6"/>
    <p:sldId id="541" r:id="rId7"/>
    <p:sldId id="542" r:id="rId8"/>
    <p:sldId id="549" r:id="rId9"/>
    <p:sldId id="550" r:id="rId10"/>
    <p:sldId id="553" r:id="rId11"/>
    <p:sldId id="560" r:id="rId12"/>
    <p:sldId id="562" r:id="rId13"/>
    <p:sldId id="563" r:id="rId14"/>
    <p:sldId id="564" r:id="rId15"/>
    <p:sldId id="565" r:id="rId16"/>
    <p:sldId id="568" r:id="rId17"/>
    <p:sldId id="569" r:id="rId18"/>
    <p:sldId id="570" r:id="rId19"/>
    <p:sldId id="575" r:id="rId20"/>
    <p:sldId id="578" r:id="rId21"/>
    <p:sldId id="579" r:id="rId22"/>
    <p:sldId id="580" r:id="rId23"/>
    <p:sldId id="581" r:id="rId24"/>
    <p:sldId id="589" r:id="rId25"/>
    <p:sldId id="590" r:id="rId26"/>
    <p:sldId id="591" r:id="rId27"/>
    <p:sldId id="592" r:id="rId28"/>
    <p:sldId id="593" r:id="rId29"/>
    <p:sldId id="595" r:id="rId30"/>
    <p:sldId id="601" r:id="rId31"/>
    <p:sldId id="635" r:id="rId32"/>
    <p:sldId id="618" r:id="rId33"/>
    <p:sldId id="619" r:id="rId34"/>
    <p:sldId id="620" r:id="rId35"/>
    <p:sldId id="621" r:id="rId36"/>
    <p:sldId id="622" r:id="rId37"/>
    <p:sldId id="623" r:id="rId38"/>
    <p:sldId id="624" r:id="rId39"/>
    <p:sldId id="625" r:id="rId40"/>
    <p:sldId id="626" r:id="rId41"/>
    <p:sldId id="627" r:id="rId42"/>
    <p:sldId id="628" r:id="rId43"/>
    <p:sldId id="629" r:id="rId44"/>
    <p:sldId id="630" r:id="rId45"/>
    <p:sldId id="631" r:id="rId46"/>
    <p:sldId id="632" r:id="rId47"/>
    <p:sldId id="634" r:id="rId48"/>
    <p:sldId id="633" r:id="rId49"/>
    <p:sldId id="636" r:id="rId50"/>
    <p:sldId id="637" r:id="rId51"/>
    <p:sldId id="638" r:id="rId52"/>
    <p:sldId id="639" r:id="rId53"/>
    <p:sldId id="640" r:id="rId54"/>
    <p:sldId id="641" r:id="rId55"/>
    <p:sldId id="642" r:id="rId56"/>
    <p:sldId id="643" r:id="rId57"/>
    <p:sldId id="644" r:id="rId58"/>
    <p:sldId id="645" r:id="rId59"/>
    <p:sldId id="646" r:id="rId60"/>
    <p:sldId id="647" r:id="rId61"/>
    <p:sldId id="648" r:id="rId62"/>
    <p:sldId id="649" r:id="rId63"/>
    <p:sldId id="650" r:id="rId64"/>
    <p:sldId id="651" r:id="rId65"/>
    <p:sldId id="652" r:id="rId66"/>
    <p:sldId id="653" r:id="rId67"/>
    <p:sldId id="654" r:id="rId68"/>
    <p:sldId id="655" r:id="rId69"/>
    <p:sldId id="656" r:id="rId70"/>
    <p:sldId id="657" r:id="rId71"/>
    <p:sldId id="617" r:id="rId72"/>
  </p:sldIdLst>
  <p:sldSz cx="9144000" cy="6858000" type="screen4x3"/>
  <p:notesSz cx="6858000" cy="9144000"/>
  <p:custDataLst>
    <p:tags r:id="rId77"/>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3" userDrawn="1">
          <p15:clr>
            <a:srgbClr val="A4A3A4"/>
          </p15:clr>
        </p15:guide>
        <p15:guide id="2" pos="2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CCFF33"/>
    <a:srgbClr val="FFFF00"/>
    <a:srgbClr val="FFCC00"/>
    <a:srgbClr val="CCCC00"/>
    <a:srgbClr val="006600"/>
    <a:srgbClr val="FF6600"/>
    <a:srgbClr val="0033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5" d="100"/>
          <a:sy n="85" d="100"/>
        </p:scale>
        <p:origin x="-1122" y="-84"/>
      </p:cViewPr>
      <p:guideLst>
        <p:guide orient="horz" pos="2183"/>
        <p:guide pos="2888"/>
      </p:guideLst>
    </p:cSldViewPr>
  </p:slideViewPr>
  <p:notesTextViewPr>
    <p:cViewPr>
      <p:scale>
        <a:sx n="100" d="100"/>
        <a:sy n="100" d="100"/>
      </p:scale>
      <p:origin x="0" y="0"/>
    </p:cViewPr>
  </p:notesText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gs" Target="tags/tag424.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notesMaster" Target="notesMasters/notes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F6536E8-2EB9-4F79-85A0-DF00CD392821}"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zh-CN" altLang="en-US"/>
        </a:p>
      </dgm:t>
    </dgm:pt>
    <dgm:pt modelId="{12238B1B-A9B6-43CC-A745-A2EDDFE914ED}">
      <dgm:prSet phldrT="[文本]"/>
      <dgm:spPr>
        <a:solidFill>
          <a:srgbClr val="FF6600"/>
        </a:solidFill>
      </dgm:spPr>
      <dgm:t>
        <a:bodyPr/>
        <a:lstStyle/>
        <a:p>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r>
            <a:rPr lang="zh-CN" altLang="en-US" b="1" dirty="0" smtClean="0">
              <a:latin typeface="黑体" panose="02010609060101010101" pitchFamily="2" charset="-122"/>
              <a:ea typeface="黑体" panose="02010609060101010101" pitchFamily="2" charset="-122"/>
            </a:rPr>
            <a:t>（按有形与否）</a:t>
          </a:r>
          <a:endParaRPr lang="zh-CN" altLang="en-US" b="1" dirty="0">
            <a:latin typeface="黑体" panose="02010609060101010101" pitchFamily="2" charset="-122"/>
            <a:ea typeface="黑体" panose="02010609060101010101" pitchFamily="2" charset="-122"/>
          </a:endParaRPr>
        </a:p>
      </dgm:t>
    </dgm:pt>
    <dgm:pt modelId="{A0E9509B-1423-4A8B-8E75-B666A08FCF19}" cxnId="{F213750C-E7E7-472E-9556-81BB17819722}" type="parTrans">
      <dgm:prSet/>
      <dgm:spPr/>
      <dgm:t>
        <a:bodyPr/>
        <a:lstStyle/>
        <a:p>
          <a:endParaRPr lang="zh-CN" altLang="en-US"/>
        </a:p>
      </dgm:t>
    </dgm:pt>
    <dgm:pt modelId="{12A6C7E9-DD90-4449-B953-5CEE88C82A3F}" cxnId="{F213750C-E7E7-472E-9556-81BB17819722}" type="sibTrans">
      <dgm:prSet/>
      <dgm:spPr/>
      <dgm:t>
        <a:bodyPr/>
        <a:lstStyle/>
        <a:p>
          <a:endParaRPr lang="zh-CN" altLang="en-US"/>
        </a:p>
      </dgm:t>
    </dgm:pt>
    <dgm:pt modelId="{5905932E-8858-4E0E-832C-DBF27DF2BA3C}">
      <dgm:prSet phldrT="[文本]"/>
      <dgm:spPr>
        <a:solidFill>
          <a:srgbClr val="00B050"/>
        </a:solidFill>
      </dgm:spPr>
      <dgm:t>
        <a:bodyPr/>
        <a:lstStyle/>
        <a:p>
          <a:r>
            <a:rPr lang="zh-CN" altLang="en-US" b="1" dirty="0" smtClean="0">
              <a:latin typeface="黑体" panose="02010609060101010101" pitchFamily="2" charset="-122"/>
              <a:ea typeface="黑体" panose="02010609060101010101" pitchFamily="2" charset="-122"/>
            </a:rPr>
            <a:t>有形产品</a:t>
          </a:r>
        </a:p>
      </dgm:t>
    </dgm:pt>
    <dgm:pt modelId="{78434814-8E9A-4F8E-AF40-9FCF5038D02A}" cxnId="{2722CE1B-852C-4307-B996-96AA92FC9773}" type="parTrans">
      <dgm:prSet/>
      <dgm:spPr/>
      <dgm:t>
        <a:bodyPr/>
        <a:lstStyle/>
        <a:p>
          <a:endParaRPr lang="zh-CN" altLang="en-US"/>
        </a:p>
      </dgm:t>
    </dgm:pt>
    <dgm:pt modelId="{BB57FE2E-6FEE-4E0C-8C69-69EABB39DCC5}" cxnId="{2722CE1B-852C-4307-B996-96AA92FC9773}" type="sibTrans">
      <dgm:prSet/>
      <dgm:spPr/>
      <dgm:t>
        <a:bodyPr/>
        <a:lstStyle/>
        <a:p>
          <a:endParaRPr lang="zh-CN" altLang="en-US"/>
        </a:p>
      </dgm:t>
    </dgm:pt>
    <dgm:pt modelId="{270D64CC-9C62-45ED-A0F8-4FFCDE83228E}">
      <dgm:prSet phldrT="[文本]"/>
      <dgm:spPr>
        <a:solidFill>
          <a:srgbClr val="FFC000"/>
        </a:solidFill>
      </dgm:spPr>
      <dgm:t>
        <a:bodyPr/>
        <a:lstStyle/>
        <a:p>
          <a:r>
            <a:rPr lang="zh-CN" altLang="en-US" b="1" dirty="0" smtClean="0">
              <a:latin typeface="黑体" panose="02010609060101010101" pitchFamily="2" charset="-122"/>
              <a:ea typeface="黑体" panose="02010609060101010101" pitchFamily="2" charset="-122"/>
            </a:rPr>
            <a:t>服务</a:t>
          </a:r>
        </a:p>
      </dgm:t>
    </dgm:pt>
    <dgm:pt modelId="{F2B4B132-9793-47B6-AB8F-B6683519DBE9}" cxnId="{1D0AADAC-8BB3-469D-A5A7-9FFE741D8389}" type="parTrans">
      <dgm:prSet/>
      <dgm:spPr/>
      <dgm:t>
        <a:bodyPr/>
        <a:lstStyle/>
        <a:p>
          <a:endParaRPr lang="zh-CN" altLang="en-US"/>
        </a:p>
      </dgm:t>
    </dgm:pt>
    <dgm:pt modelId="{5E7BAC07-F333-415D-8296-CA8196158E79}" cxnId="{1D0AADAC-8BB3-469D-A5A7-9FFE741D8389}" type="sibTrans">
      <dgm:prSet/>
      <dgm:spPr/>
      <dgm:t>
        <a:bodyPr/>
        <a:lstStyle/>
        <a:p>
          <a:endParaRPr lang="zh-CN" altLang="en-US"/>
        </a:p>
      </dgm:t>
    </dgm:pt>
    <dgm:pt modelId="{88D627B0-9F69-4DAB-AC74-172E528514B5}" type="pres">
      <dgm:prSet presAssocID="{4F6536E8-2EB9-4F79-85A0-DF00CD392821}" presName="diagram" presStyleCnt="0">
        <dgm:presLayoutVars>
          <dgm:chPref val="1"/>
          <dgm:dir/>
          <dgm:animOne val="branch"/>
          <dgm:animLvl val="lvl"/>
          <dgm:resizeHandles val="exact"/>
        </dgm:presLayoutVars>
      </dgm:prSet>
      <dgm:spPr/>
      <dgm:t>
        <a:bodyPr/>
        <a:lstStyle/>
        <a:p>
          <a:endParaRPr lang="zh-CN" altLang="en-US"/>
        </a:p>
      </dgm:t>
    </dgm:pt>
    <dgm:pt modelId="{898FBBD7-1215-4A24-A701-0A88696FCC47}" type="pres">
      <dgm:prSet presAssocID="{12238B1B-A9B6-43CC-A745-A2EDDFE914ED}" presName="root1" presStyleCnt="0"/>
      <dgm:spPr/>
    </dgm:pt>
    <dgm:pt modelId="{8888F05A-1BC6-4B3C-9A13-E53DE40B2A4D}" type="pres">
      <dgm:prSet presAssocID="{12238B1B-A9B6-43CC-A745-A2EDDFE914ED}" presName="LevelOneTextNode" presStyleLbl="node0" presStyleIdx="0" presStyleCnt="1">
        <dgm:presLayoutVars>
          <dgm:chPref val="3"/>
        </dgm:presLayoutVars>
      </dgm:prSet>
      <dgm:spPr/>
      <dgm:t>
        <a:bodyPr/>
        <a:lstStyle/>
        <a:p>
          <a:endParaRPr lang="zh-CN" altLang="en-US"/>
        </a:p>
      </dgm:t>
    </dgm:pt>
    <dgm:pt modelId="{A698D807-FA06-4071-B3E0-0102F03D7FB0}" type="pres">
      <dgm:prSet presAssocID="{12238B1B-A9B6-43CC-A745-A2EDDFE914ED}" presName="level2hierChild" presStyleCnt="0"/>
      <dgm:spPr/>
    </dgm:pt>
    <dgm:pt modelId="{CCC3BCC9-0F0C-4D64-8BA3-9EBBCA41DE42}" type="pres">
      <dgm:prSet presAssocID="{78434814-8E9A-4F8E-AF40-9FCF5038D02A}" presName="conn2-1" presStyleLbl="parChTrans1D2" presStyleIdx="0" presStyleCnt="2"/>
      <dgm:spPr/>
      <dgm:t>
        <a:bodyPr/>
        <a:lstStyle/>
        <a:p>
          <a:endParaRPr lang="zh-CN" altLang="en-US"/>
        </a:p>
      </dgm:t>
    </dgm:pt>
    <dgm:pt modelId="{EDED4D84-BD5E-462F-9CD0-13FFC5C420D5}" type="pres">
      <dgm:prSet presAssocID="{78434814-8E9A-4F8E-AF40-9FCF5038D02A}" presName="connTx" presStyleLbl="parChTrans1D2" presStyleIdx="0" presStyleCnt="2"/>
      <dgm:spPr/>
      <dgm:t>
        <a:bodyPr/>
        <a:lstStyle/>
        <a:p>
          <a:endParaRPr lang="zh-CN" altLang="en-US"/>
        </a:p>
      </dgm:t>
    </dgm:pt>
    <dgm:pt modelId="{96FF3057-FEC4-40EE-B18F-FC06635BA708}" type="pres">
      <dgm:prSet presAssocID="{5905932E-8858-4E0E-832C-DBF27DF2BA3C}" presName="root2" presStyleCnt="0"/>
      <dgm:spPr/>
    </dgm:pt>
    <dgm:pt modelId="{C75A6FEC-6D03-4F78-913F-4E724D7873C1}" type="pres">
      <dgm:prSet presAssocID="{5905932E-8858-4E0E-832C-DBF27DF2BA3C}" presName="LevelTwoTextNode" presStyleLbl="node2" presStyleIdx="0" presStyleCnt="2">
        <dgm:presLayoutVars>
          <dgm:chPref val="3"/>
        </dgm:presLayoutVars>
      </dgm:prSet>
      <dgm:spPr/>
      <dgm:t>
        <a:bodyPr/>
        <a:lstStyle/>
        <a:p>
          <a:endParaRPr lang="zh-CN" altLang="en-US"/>
        </a:p>
      </dgm:t>
    </dgm:pt>
    <dgm:pt modelId="{A99FDE26-1C77-4251-B245-11237C772D65}" type="pres">
      <dgm:prSet presAssocID="{5905932E-8858-4E0E-832C-DBF27DF2BA3C}" presName="level3hierChild" presStyleCnt="0"/>
      <dgm:spPr/>
    </dgm:pt>
    <dgm:pt modelId="{2AE5F01F-B820-4C20-9B46-07599F45678A}" type="pres">
      <dgm:prSet presAssocID="{F2B4B132-9793-47B6-AB8F-B6683519DBE9}" presName="conn2-1" presStyleLbl="parChTrans1D2" presStyleIdx="1" presStyleCnt="2"/>
      <dgm:spPr/>
      <dgm:t>
        <a:bodyPr/>
        <a:lstStyle/>
        <a:p>
          <a:endParaRPr lang="zh-CN" altLang="en-US"/>
        </a:p>
      </dgm:t>
    </dgm:pt>
    <dgm:pt modelId="{BA8FD725-F656-43FC-8B46-F255A94C9C82}" type="pres">
      <dgm:prSet presAssocID="{F2B4B132-9793-47B6-AB8F-B6683519DBE9}" presName="connTx" presStyleLbl="parChTrans1D2" presStyleIdx="1" presStyleCnt="2"/>
      <dgm:spPr/>
      <dgm:t>
        <a:bodyPr/>
        <a:lstStyle/>
        <a:p>
          <a:endParaRPr lang="zh-CN" altLang="en-US"/>
        </a:p>
      </dgm:t>
    </dgm:pt>
    <dgm:pt modelId="{76310975-DF0F-4E20-9D31-0B3A5DEF31B9}" type="pres">
      <dgm:prSet presAssocID="{270D64CC-9C62-45ED-A0F8-4FFCDE83228E}" presName="root2" presStyleCnt="0"/>
      <dgm:spPr/>
    </dgm:pt>
    <dgm:pt modelId="{FD59006D-8159-42CA-A42D-62061E9F910C}" type="pres">
      <dgm:prSet presAssocID="{270D64CC-9C62-45ED-A0F8-4FFCDE83228E}" presName="LevelTwoTextNode" presStyleLbl="node2" presStyleIdx="1" presStyleCnt="2">
        <dgm:presLayoutVars>
          <dgm:chPref val="3"/>
        </dgm:presLayoutVars>
      </dgm:prSet>
      <dgm:spPr/>
      <dgm:t>
        <a:bodyPr/>
        <a:lstStyle/>
        <a:p>
          <a:endParaRPr lang="zh-CN" altLang="en-US"/>
        </a:p>
      </dgm:t>
    </dgm:pt>
    <dgm:pt modelId="{4D2BD481-A7F5-4816-98E9-44308197ED77}" type="pres">
      <dgm:prSet presAssocID="{270D64CC-9C62-45ED-A0F8-4FFCDE83228E}" presName="level3hierChild" presStyleCnt="0"/>
      <dgm:spPr/>
    </dgm:pt>
  </dgm:ptLst>
  <dgm:cxnLst>
    <dgm:cxn modelId="{1D0AADAC-8BB3-469D-A5A7-9FFE741D8389}" srcId="{12238B1B-A9B6-43CC-A745-A2EDDFE914ED}" destId="{270D64CC-9C62-45ED-A0F8-4FFCDE83228E}" srcOrd="1" destOrd="0" parTransId="{F2B4B132-9793-47B6-AB8F-B6683519DBE9}" sibTransId="{5E7BAC07-F333-415D-8296-CA8196158E79}"/>
    <dgm:cxn modelId="{2239D44A-1B9C-44E1-93BD-2652898E8983}" type="presOf" srcId="{78434814-8E9A-4F8E-AF40-9FCF5038D02A}" destId="{EDED4D84-BD5E-462F-9CD0-13FFC5C420D5}" srcOrd="1" destOrd="0" presId="urn:microsoft.com/office/officeart/2005/8/layout/hierarchy2"/>
    <dgm:cxn modelId="{2722CE1B-852C-4307-B996-96AA92FC9773}" srcId="{12238B1B-A9B6-43CC-A745-A2EDDFE914ED}" destId="{5905932E-8858-4E0E-832C-DBF27DF2BA3C}" srcOrd="0" destOrd="0" parTransId="{78434814-8E9A-4F8E-AF40-9FCF5038D02A}" sibTransId="{BB57FE2E-6FEE-4E0C-8C69-69EABB39DCC5}"/>
    <dgm:cxn modelId="{677F2CB5-DB3F-449F-83B9-AA3474657FF4}" type="presOf" srcId="{78434814-8E9A-4F8E-AF40-9FCF5038D02A}" destId="{CCC3BCC9-0F0C-4D64-8BA3-9EBBCA41DE42}" srcOrd="0" destOrd="0" presId="urn:microsoft.com/office/officeart/2005/8/layout/hierarchy2"/>
    <dgm:cxn modelId="{F213750C-E7E7-472E-9556-81BB17819722}" srcId="{4F6536E8-2EB9-4F79-85A0-DF00CD392821}" destId="{12238B1B-A9B6-43CC-A745-A2EDDFE914ED}" srcOrd="0" destOrd="0" parTransId="{A0E9509B-1423-4A8B-8E75-B666A08FCF19}" sibTransId="{12A6C7E9-DD90-4449-B953-5CEE88C82A3F}"/>
    <dgm:cxn modelId="{A830318A-2ABC-4F91-9A0B-149FBD8534D0}" type="presOf" srcId="{270D64CC-9C62-45ED-A0F8-4FFCDE83228E}" destId="{FD59006D-8159-42CA-A42D-62061E9F910C}" srcOrd="0" destOrd="0" presId="urn:microsoft.com/office/officeart/2005/8/layout/hierarchy2"/>
    <dgm:cxn modelId="{FFBC536C-484B-46CC-9542-61C5B4C8BCA7}" type="presOf" srcId="{5905932E-8858-4E0E-832C-DBF27DF2BA3C}" destId="{C75A6FEC-6D03-4F78-913F-4E724D7873C1}" srcOrd="0" destOrd="0" presId="urn:microsoft.com/office/officeart/2005/8/layout/hierarchy2"/>
    <dgm:cxn modelId="{04385965-0B97-4D31-9CEC-3A9CA367AB70}" type="presOf" srcId="{4F6536E8-2EB9-4F79-85A0-DF00CD392821}" destId="{88D627B0-9F69-4DAB-AC74-172E528514B5}" srcOrd="0" destOrd="0" presId="urn:microsoft.com/office/officeart/2005/8/layout/hierarchy2"/>
    <dgm:cxn modelId="{2D2C9393-093E-4F37-AF9D-3C2BA111BB0A}" type="presOf" srcId="{F2B4B132-9793-47B6-AB8F-B6683519DBE9}" destId="{2AE5F01F-B820-4C20-9B46-07599F45678A}" srcOrd="0" destOrd="0" presId="urn:microsoft.com/office/officeart/2005/8/layout/hierarchy2"/>
    <dgm:cxn modelId="{72C65EA8-8338-4CCB-AC1E-61AE54C061ED}" type="presOf" srcId="{F2B4B132-9793-47B6-AB8F-B6683519DBE9}" destId="{BA8FD725-F656-43FC-8B46-F255A94C9C82}" srcOrd="1" destOrd="0" presId="urn:microsoft.com/office/officeart/2005/8/layout/hierarchy2"/>
    <dgm:cxn modelId="{19500218-ED66-480B-A25A-11FC6AE62330}" type="presOf" srcId="{12238B1B-A9B6-43CC-A745-A2EDDFE914ED}" destId="{8888F05A-1BC6-4B3C-9A13-E53DE40B2A4D}" srcOrd="0" destOrd="0" presId="urn:microsoft.com/office/officeart/2005/8/layout/hierarchy2"/>
    <dgm:cxn modelId="{B7140A5A-2C15-430A-9136-F9C322901D4E}" type="presParOf" srcId="{88D627B0-9F69-4DAB-AC74-172E528514B5}" destId="{898FBBD7-1215-4A24-A701-0A88696FCC47}" srcOrd="0" destOrd="0" presId="urn:microsoft.com/office/officeart/2005/8/layout/hierarchy2"/>
    <dgm:cxn modelId="{785A98B3-1A69-4058-84C5-1E4C3C347198}" type="presParOf" srcId="{898FBBD7-1215-4A24-A701-0A88696FCC47}" destId="{8888F05A-1BC6-4B3C-9A13-E53DE40B2A4D}" srcOrd="0" destOrd="0" presId="urn:microsoft.com/office/officeart/2005/8/layout/hierarchy2"/>
    <dgm:cxn modelId="{66BE3DED-7FBC-4506-BF25-A2D840097A6F}" type="presParOf" srcId="{898FBBD7-1215-4A24-A701-0A88696FCC47}" destId="{A698D807-FA06-4071-B3E0-0102F03D7FB0}" srcOrd="1" destOrd="0" presId="urn:microsoft.com/office/officeart/2005/8/layout/hierarchy2"/>
    <dgm:cxn modelId="{C4FE4F23-56CC-4579-9CAE-B9853DDC2118}" type="presParOf" srcId="{A698D807-FA06-4071-B3E0-0102F03D7FB0}" destId="{CCC3BCC9-0F0C-4D64-8BA3-9EBBCA41DE42}" srcOrd="0" destOrd="0" presId="urn:microsoft.com/office/officeart/2005/8/layout/hierarchy2"/>
    <dgm:cxn modelId="{1CFD16D8-E404-4BBE-B68F-B475555C7587}" type="presParOf" srcId="{CCC3BCC9-0F0C-4D64-8BA3-9EBBCA41DE42}" destId="{EDED4D84-BD5E-462F-9CD0-13FFC5C420D5}" srcOrd="0" destOrd="0" presId="urn:microsoft.com/office/officeart/2005/8/layout/hierarchy2"/>
    <dgm:cxn modelId="{BC2A6069-A553-4A15-9FB5-A39BB6AC7DB2}" type="presParOf" srcId="{A698D807-FA06-4071-B3E0-0102F03D7FB0}" destId="{96FF3057-FEC4-40EE-B18F-FC06635BA708}" srcOrd="1" destOrd="0" presId="urn:microsoft.com/office/officeart/2005/8/layout/hierarchy2"/>
    <dgm:cxn modelId="{4CEC5378-FDE6-4D30-A4A4-F92D77AF927E}" type="presParOf" srcId="{96FF3057-FEC4-40EE-B18F-FC06635BA708}" destId="{C75A6FEC-6D03-4F78-913F-4E724D7873C1}" srcOrd="0" destOrd="0" presId="urn:microsoft.com/office/officeart/2005/8/layout/hierarchy2"/>
    <dgm:cxn modelId="{E356CBB1-2BAD-4166-8E32-A81EFFCA75A9}" type="presParOf" srcId="{96FF3057-FEC4-40EE-B18F-FC06635BA708}" destId="{A99FDE26-1C77-4251-B245-11237C772D65}" srcOrd="1" destOrd="0" presId="urn:microsoft.com/office/officeart/2005/8/layout/hierarchy2"/>
    <dgm:cxn modelId="{F41A8DF4-A669-42D5-8964-A34B80D48D3E}" type="presParOf" srcId="{A698D807-FA06-4071-B3E0-0102F03D7FB0}" destId="{2AE5F01F-B820-4C20-9B46-07599F45678A}" srcOrd="2" destOrd="0" presId="urn:microsoft.com/office/officeart/2005/8/layout/hierarchy2"/>
    <dgm:cxn modelId="{3DC17B53-7BD4-4C9E-BDCC-8B28B96417C1}" type="presParOf" srcId="{2AE5F01F-B820-4C20-9B46-07599F45678A}" destId="{BA8FD725-F656-43FC-8B46-F255A94C9C82}" srcOrd="0" destOrd="0" presId="urn:microsoft.com/office/officeart/2005/8/layout/hierarchy2"/>
    <dgm:cxn modelId="{D173DA85-DC42-4B61-922C-CBDC5BCE8AB8}" type="presParOf" srcId="{A698D807-FA06-4071-B3E0-0102F03D7FB0}" destId="{76310975-DF0F-4E20-9D31-0B3A5DEF31B9}" srcOrd="3" destOrd="0" presId="urn:microsoft.com/office/officeart/2005/8/layout/hierarchy2"/>
    <dgm:cxn modelId="{1903F82A-BC54-4C61-A513-79BA03458948}" type="presParOf" srcId="{76310975-DF0F-4E20-9D31-0B3A5DEF31B9}" destId="{FD59006D-8159-42CA-A42D-62061E9F910C}" srcOrd="0" destOrd="0" presId="urn:microsoft.com/office/officeart/2005/8/layout/hierarchy2"/>
    <dgm:cxn modelId="{F20A70A1-37B6-4496-BA4F-D38BC8BEA55E}" type="presParOf" srcId="{76310975-DF0F-4E20-9D31-0B3A5DEF31B9}" destId="{4D2BD481-A7F5-4816-98E9-44308197ED77}"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6536E8-2EB9-4F79-85A0-DF00CD392821}"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zh-CN" altLang="en-US"/>
        </a:p>
      </dgm:t>
    </dgm:pt>
    <dgm:pt modelId="{12238B1B-A9B6-43CC-A745-A2EDDFE914ED}">
      <dgm:prSet phldrT="[文本]"/>
      <dgm:spPr>
        <a:solidFill>
          <a:srgbClr val="FF6600"/>
        </a:solidFill>
      </dgm:spPr>
      <dgm:t>
        <a:bodyPr/>
        <a:lstStyle/>
        <a:p>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r>
            <a:rPr lang="zh-CN" altLang="en-US" b="1" dirty="0" smtClean="0">
              <a:latin typeface="黑体" panose="02010609060101010101" pitchFamily="2" charset="-122"/>
              <a:ea typeface="黑体" panose="02010609060101010101" pitchFamily="2" charset="-122"/>
            </a:rPr>
            <a:t>（按购买目的）</a:t>
          </a:r>
          <a:endParaRPr lang="zh-CN" altLang="en-US" b="1" dirty="0">
            <a:latin typeface="黑体" panose="02010609060101010101" pitchFamily="2" charset="-122"/>
            <a:ea typeface="黑体" panose="02010609060101010101" pitchFamily="2" charset="-122"/>
          </a:endParaRPr>
        </a:p>
      </dgm:t>
    </dgm:pt>
    <dgm:pt modelId="{A0E9509B-1423-4A8B-8E75-B666A08FCF19}" cxnId="{F213750C-E7E7-472E-9556-81BB17819722}" type="parTrans">
      <dgm:prSet/>
      <dgm:spPr/>
      <dgm:t>
        <a:bodyPr/>
        <a:lstStyle/>
        <a:p>
          <a:endParaRPr lang="zh-CN" altLang="en-US"/>
        </a:p>
      </dgm:t>
    </dgm:pt>
    <dgm:pt modelId="{12A6C7E9-DD90-4449-B953-5CEE88C82A3F}" cxnId="{F213750C-E7E7-472E-9556-81BB17819722}" type="sibTrans">
      <dgm:prSet/>
      <dgm:spPr/>
      <dgm:t>
        <a:bodyPr/>
        <a:lstStyle/>
        <a:p>
          <a:endParaRPr lang="zh-CN" altLang="en-US"/>
        </a:p>
      </dgm:t>
    </dgm:pt>
    <dgm:pt modelId="{5905932E-8858-4E0E-832C-DBF27DF2BA3C}">
      <dgm:prSet phldrT="[文本]"/>
      <dgm:spPr>
        <a:solidFill>
          <a:srgbClr val="00B050"/>
        </a:solidFill>
      </dgm:spPr>
      <dgm:t>
        <a:bodyPr/>
        <a:lstStyle/>
        <a:p>
          <a:r>
            <a:rPr lang="zh-CN" altLang="en-US" b="1" dirty="0" smtClean="0">
              <a:latin typeface="黑体" panose="02010609060101010101" pitchFamily="2" charset="-122"/>
              <a:ea typeface="黑体" panose="02010609060101010101" pitchFamily="2" charset="-122"/>
            </a:rPr>
            <a:t>消费品</a:t>
          </a:r>
        </a:p>
      </dgm:t>
    </dgm:pt>
    <dgm:pt modelId="{78434814-8E9A-4F8E-AF40-9FCF5038D02A}" cxnId="{2722CE1B-852C-4307-B996-96AA92FC9773}" type="parTrans">
      <dgm:prSet/>
      <dgm:spPr/>
      <dgm:t>
        <a:bodyPr/>
        <a:lstStyle/>
        <a:p>
          <a:endParaRPr lang="zh-CN" altLang="en-US"/>
        </a:p>
      </dgm:t>
    </dgm:pt>
    <dgm:pt modelId="{BB57FE2E-6FEE-4E0C-8C69-69EABB39DCC5}" cxnId="{2722CE1B-852C-4307-B996-96AA92FC9773}" type="sibTrans">
      <dgm:prSet/>
      <dgm:spPr/>
      <dgm:t>
        <a:bodyPr/>
        <a:lstStyle/>
        <a:p>
          <a:endParaRPr lang="zh-CN" altLang="en-US"/>
        </a:p>
      </dgm:t>
    </dgm:pt>
    <dgm:pt modelId="{F73BA1A8-F268-4A2F-9E2A-4112059AC00B}">
      <dgm:prSet phldrT="[文本]"/>
      <dgm:spPr>
        <a:solidFill>
          <a:srgbClr val="CCCC00"/>
        </a:solidFill>
      </dgm:spPr>
      <dgm:t>
        <a:bodyPr/>
        <a:lstStyle/>
        <a:p>
          <a:r>
            <a:rPr lang="zh-CN" altLang="en-US" b="1" dirty="0" smtClean="0">
              <a:latin typeface="黑体" panose="02010609060101010101" pitchFamily="2" charset="-122"/>
              <a:ea typeface="黑体" panose="02010609060101010101" pitchFamily="2" charset="-122"/>
            </a:rPr>
            <a:t>非耐用品</a:t>
          </a:r>
        </a:p>
      </dgm:t>
    </dgm:pt>
    <dgm:pt modelId="{EAC442B0-A551-479B-BB12-CEF51EE61593}" cxnId="{FE4F9FF5-D719-4FF0-B6EF-68584C511EE1}" type="parTrans">
      <dgm:prSet/>
      <dgm:spPr/>
      <dgm:t>
        <a:bodyPr/>
        <a:lstStyle/>
        <a:p>
          <a:endParaRPr lang="zh-CN" altLang="en-US"/>
        </a:p>
      </dgm:t>
    </dgm:pt>
    <dgm:pt modelId="{22AFE8AE-2CFD-4841-BB6B-06F48ACAB843}" cxnId="{FE4F9FF5-D719-4FF0-B6EF-68584C511EE1}" type="sibTrans">
      <dgm:prSet/>
      <dgm:spPr/>
      <dgm:t>
        <a:bodyPr/>
        <a:lstStyle/>
        <a:p>
          <a:endParaRPr lang="zh-CN" altLang="en-US"/>
        </a:p>
      </dgm:t>
    </dgm:pt>
    <dgm:pt modelId="{A3A90542-82DB-41FE-9800-FAD0DAE77A49}">
      <dgm:prSet phldrT="[文本]"/>
      <dgm:spPr>
        <a:solidFill>
          <a:srgbClr val="006600"/>
        </a:solidFill>
      </dgm:spPr>
      <dgm:t>
        <a:bodyPr/>
        <a:lstStyle/>
        <a:p>
          <a:r>
            <a:rPr lang="zh-CN" altLang="en-US" b="1" dirty="0" smtClean="0">
              <a:latin typeface="黑体" panose="02010609060101010101" pitchFamily="2" charset="-122"/>
              <a:ea typeface="黑体" panose="02010609060101010101" pitchFamily="2" charset="-122"/>
            </a:rPr>
            <a:t>耐用品</a:t>
          </a:r>
        </a:p>
      </dgm:t>
    </dgm:pt>
    <dgm:pt modelId="{5EB120CA-E47F-483F-96A3-9C7B8F4A73C7}" cxnId="{DF63E493-5AE6-4F7B-A497-30B6D443B4A0}" type="parTrans">
      <dgm:prSet/>
      <dgm:spPr/>
      <dgm:t>
        <a:bodyPr/>
        <a:lstStyle/>
        <a:p>
          <a:endParaRPr lang="zh-CN" altLang="en-US"/>
        </a:p>
      </dgm:t>
    </dgm:pt>
    <dgm:pt modelId="{BFA6AC2F-597A-4B85-BAC9-FF3DB7B0F931}" cxnId="{DF63E493-5AE6-4F7B-A497-30B6D443B4A0}" type="sibTrans">
      <dgm:prSet/>
      <dgm:spPr/>
      <dgm:t>
        <a:bodyPr/>
        <a:lstStyle/>
        <a:p>
          <a:endParaRPr lang="zh-CN" altLang="en-US"/>
        </a:p>
      </dgm:t>
    </dgm:pt>
    <dgm:pt modelId="{270D64CC-9C62-45ED-A0F8-4FFCDE83228E}">
      <dgm:prSet phldrT="[文本]"/>
      <dgm:spPr>
        <a:solidFill>
          <a:srgbClr val="FFC000"/>
        </a:solidFill>
      </dgm:spPr>
      <dgm:t>
        <a:bodyPr/>
        <a:lstStyle/>
        <a:p>
          <a:r>
            <a:rPr lang="zh-CN" altLang="en-US" b="1" dirty="0" smtClean="0">
              <a:latin typeface="黑体" panose="02010609060101010101" pitchFamily="2" charset="-122"/>
              <a:ea typeface="黑体" panose="02010609060101010101" pitchFamily="2" charset="-122"/>
            </a:rPr>
            <a:t>工业用品</a:t>
          </a:r>
        </a:p>
      </dgm:t>
    </dgm:pt>
    <dgm:pt modelId="{F2B4B132-9793-47B6-AB8F-B6683519DBE9}" cxnId="{1D0AADAC-8BB3-469D-A5A7-9FFE741D8389}" type="parTrans">
      <dgm:prSet/>
      <dgm:spPr/>
      <dgm:t>
        <a:bodyPr/>
        <a:lstStyle/>
        <a:p>
          <a:endParaRPr lang="zh-CN" altLang="en-US"/>
        </a:p>
      </dgm:t>
    </dgm:pt>
    <dgm:pt modelId="{5E7BAC07-F333-415D-8296-CA8196158E79}" cxnId="{1D0AADAC-8BB3-469D-A5A7-9FFE741D8389}" type="sibTrans">
      <dgm:prSet/>
      <dgm:spPr/>
      <dgm:t>
        <a:bodyPr/>
        <a:lstStyle/>
        <a:p>
          <a:endParaRPr lang="zh-CN" altLang="en-US"/>
        </a:p>
      </dgm:t>
    </dgm:pt>
    <dgm:pt modelId="{88D627B0-9F69-4DAB-AC74-172E528514B5}" type="pres">
      <dgm:prSet presAssocID="{4F6536E8-2EB9-4F79-85A0-DF00CD392821}" presName="diagram" presStyleCnt="0">
        <dgm:presLayoutVars>
          <dgm:chPref val="1"/>
          <dgm:dir/>
          <dgm:animOne val="branch"/>
          <dgm:animLvl val="lvl"/>
          <dgm:resizeHandles val="exact"/>
        </dgm:presLayoutVars>
      </dgm:prSet>
      <dgm:spPr/>
      <dgm:t>
        <a:bodyPr/>
        <a:lstStyle/>
        <a:p>
          <a:endParaRPr lang="zh-CN" altLang="en-US"/>
        </a:p>
      </dgm:t>
    </dgm:pt>
    <dgm:pt modelId="{898FBBD7-1215-4A24-A701-0A88696FCC47}" type="pres">
      <dgm:prSet presAssocID="{12238B1B-A9B6-43CC-A745-A2EDDFE914ED}" presName="root1" presStyleCnt="0"/>
      <dgm:spPr/>
    </dgm:pt>
    <dgm:pt modelId="{8888F05A-1BC6-4B3C-9A13-E53DE40B2A4D}" type="pres">
      <dgm:prSet presAssocID="{12238B1B-A9B6-43CC-A745-A2EDDFE914ED}" presName="LevelOneTextNode" presStyleLbl="node0" presStyleIdx="0" presStyleCnt="1">
        <dgm:presLayoutVars>
          <dgm:chPref val="3"/>
        </dgm:presLayoutVars>
      </dgm:prSet>
      <dgm:spPr/>
      <dgm:t>
        <a:bodyPr/>
        <a:lstStyle/>
        <a:p>
          <a:endParaRPr lang="zh-CN" altLang="en-US"/>
        </a:p>
      </dgm:t>
    </dgm:pt>
    <dgm:pt modelId="{A698D807-FA06-4071-B3E0-0102F03D7FB0}" type="pres">
      <dgm:prSet presAssocID="{12238B1B-A9B6-43CC-A745-A2EDDFE914ED}" presName="level2hierChild" presStyleCnt="0"/>
      <dgm:spPr/>
    </dgm:pt>
    <dgm:pt modelId="{CCC3BCC9-0F0C-4D64-8BA3-9EBBCA41DE42}" type="pres">
      <dgm:prSet presAssocID="{78434814-8E9A-4F8E-AF40-9FCF5038D02A}" presName="conn2-1" presStyleLbl="parChTrans1D2" presStyleIdx="0" presStyleCnt="2"/>
      <dgm:spPr/>
      <dgm:t>
        <a:bodyPr/>
        <a:lstStyle/>
        <a:p>
          <a:endParaRPr lang="zh-CN" altLang="en-US"/>
        </a:p>
      </dgm:t>
    </dgm:pt>
    <dgm:pt modelId="{EDED4D84-BD5E-462F-9CD0-13FFC5C420D5}" type="pres">
      <dgm:prSet presAssocID="{78434814-8E9A-4F8E-AF40-9FCF5038D02A}" presName="connTx" presStyleLbl="parChTrans1D2" presStyleIdx="0" presStyleCnt="2"/>
      <dgm:spPr/>
      <dgm:t>
        <a:bodyPr/>
        <a:lstStyle/>
        <a:p>
          <a:endParaRPr lang="zh-CN" altLang="en-US"/>
        </a:p>
      </dgm:t>
    </dgm:pt>
    <dgm:pt modelId="{96FF3057-FEC4-40EE-B18F-FC06635BA708}" type="pres">
      <dgm:prSet presAssocID="{5905932E-8858-4E0E-832C-DBF27DF2BA3C}" presName="root2" presStyleCnt="0"/>
      <dgm:spPr/>
    </dgm:pt>
    <dgm:pt modelId="{C75A6FEC-6D03-4F78-913F-4E724D7873C1}" type="pres">
      <dgm:prSet presAssocID="{5905932E-8858-4E0E-832C-DBF27DF2BA3C}" presName="LevelTwoTextNode" presStyleLbl="node2" presStyleIdx="0" presStyleCnt="2">
        <dgm:presLayoutVars>
          <dgm:chPref val="3"/>
        </dgm:presLayoutVars>
      </dgm:prSet>
      <dgm:spPr/>
      <dgm:t>
        <a:bodyPr/>
        <a:lstStyle/>
        <a:p>
          <a:endParaRPr lang="zh-CN" altLang="en-US"/>
        </a:p>
      </dgm:t>
    </dgm:pt>
    <dgm:pt modelId="{A99FDE26-1C77-4251-B245-11237C772D65}" type="pres">
      <dgm:prSet presAssocID="{5905932E-8858-4E0E-832C-DBF27DF2BA3C}" presName="level3hierChild" presStyleCnt="0"/>
      <dgm:spPr/>
    </dgm:pt>
    <dgm:pt modelId="{69554E35-466C-48C8-BEF9-7AA2931D66B6}" type="pres">
      <dgm:prSet presAssocID="{EAC442B0-A551-479B-BB12-CEF51EE61593}" presName="conn2-1" presStyleLbl="parChTrans1D3" presStyleIdx="0" presStyleCnt="2"/>
      <dgm:spPr/>
      <dgm:t>
        <a:bodyPr/>
        <a:lstStyle/>
        <a:p>
          <a:endParaRPr lang="zh-CN" altLang="en-US"/>
        </a:p>
      </dgm:t>
    </dgm:pt>
    <dgm:pt modelId="{6B922A91-D8FF-4AAC-B9F4-40A29FAEA916}" type="pres">
      <dgm:prSet presAssocID="{EAC442B0-A551-479B-BB12-CEF51EE61593}" presName="connTx" presStyleLbl="parChTrans1D3" presStyleIdx="0" presStyleCnt="2"/>
      <dgm:spPr/>
      <dgm:t>
        <a:bodyPr/>
        <a:lstStyle/>
        <a:p>
          <a:endParaRPr lang="zh-CN" altLang="en-US"/>
        </a:p>
      </dgm:t>
    </dgm:pt>
    <dgm:pt modelId="{947D5AAC-DE3A-48FC-90B9-50DD683EE2BB}" type="pres">
      <dgm:prSet presAssocID="{F73BA1A8-F268-4A2F-9E2A-4112059AC00B}" presName="root2" presStyleCnt="0"/>
      <dgm:spPr/>
    </dgm:pt>
    <dgm:pt modelId="{BBC4CA6B-C439-4CFB-B4B9-88E300F52DDA}" type="pres">
      <dgm:prSet presAssocID="{F73BA1A8-F268-4A2F-9E2A-4112059AC00B}" presName="LevelTwoTextNode" presStyleLbl="node3" presStyleIdx="0" presStyleCnt="2">
        <dgm:presLayoutVars>
          <dgm:chPref val="3"/>
        </dgm:presLayoutVars>
      </dgm:prSet>
      <dgm:spPr/>
      <dgm:t>
        <a:bodyPr/>
        <a:lstStyle/>
        <a:p>
          <a:endParaRPr lang="zh-CN" altLang="en-US"/>
        </a:p>
      </dgm:t>
    </dgm:pt>
    <dgm:pt modelId="{1D7322C4-FE13-4413-9ED3-5C3B6445084C}" type="pres">
      <dgm:prSet presAssocID="{F73BA1A8-F268-4A2F-9E2A-4112059AC00B}" presName="level3hierChild" presStyleCnt="0"/>
      <dgm:spPr/>
    </dgm:pt>
    <dgm:pt modelId="{9B7A10DA-5B65-4F9A-993A-50124862321B}" type="pres">
      <dgm:prSet presAssocID="{5EB120CA-E47F-483F-96A3-9C7B8F4A73C7}" presName="conn2-1" presStyleLbl="parChTrans1D3" presStyleIdx="1" presStyleCnt="2"/>
      <dgm:spPr/>
      <dgm:t>
        <a:bodyPr/>
        <a:lstStyle/>
        <a:p>
          <a:endParaRPr lang="zh-CN" altLang="en-US"/>
        </a:p>
      </dgm:t>
    </dgm:pt>
    <dgm:pt modelId="{69CA21EF-0F4F-4239-8BCF-DAEC12926996}" type="pres">
      <dgm:prSet presAssocID="{5EB120CA-E47F-483F-96A3-9C7B8F4A73C7}" presName="connTx" presStyleLbl="parChTrans1D3" presStyleIdx="1" presStyleCnt="2"/>
      <dgm:spPr/>
      <dgm:t>
        <a:bodyPr/>
        <a:lstStyle/>
        <a:p>
          <a:endParaRPr lang="zh-CN" altLang="en-US"/>
        </a:p>
      </dgm:t>
    </dgm:pt>
    <dgm:pt modelId="{C33DA932-33C5-483C-BA19-AC925EF3C9AA}" type="pres">
      <dgm:prSet presAssocID="{A3A90542-82DB-41FE-9800-FAD0DAE77A49}" presName="root2" presStyleCnt="0"/>
      <dgm:spPr/>
    </dgm:pt>
    <dgm:pt modelId="{34EA8A22-2549-4985-A2AE-C448CDC02221}" type="pres">
      <dgm:prSet presAssocID="{A3A90542-82DB-41FE-9800-FAD0DAE77A49}" presName="LevelTwoTextNode" presStyleLbl="node3" presStyleIdx="1" presStyleCnt="2">
        <dgm:presLayoutVars>
          <dgm:chPref val="3"/>
        </dgm:presLayoutVars>
      </dgm:prSet>
      <dgm:spPr/>
      <dgm:t>
        <a:bodyPr/>
        <a:lstStyle/>
        <a:p>
          <a:endParaRPr lang="zh-CN" altLang="en-US"/>
        </a:p>
      </dgm:t>
    </dgm:pt>
    <dgm:pt modelId="{2A920B7B-F42D-4941-A7C8-2AF5379C0432}" type="pres">
      <dgm:prSet presAssocID="{A3A90542-82DB-41FE-9800-FAD0DAE77A49}" presName="level3hierChild" presStyleCnt="0"/>
      <dgm:spPr/>
    </dgm:pt>
    <dgm:pt modelId="{2AE5F01F-B820-4C20-9B46-07599F45678A}" type="pres">
      <dgm:prSet presAssocID="{F2B4B132-9793-47B6-AB8F-B6683519DBE9}" presName="conn2-1" presStyleLbl="parChTrans1D2" presStyleIdx="1" presStyleCnt="2"/>
      <dgm:spPr/>
      <dgm:t>
        <a:bodyPr/>
        <a:lstStyle/>
        <a:p>
          <a:endParaRPr lang="zh-CN" altLang="en-US"/>
        </a:p>
      </dgm:t>
    </dgm:pt>
    <dgm:pt modelId="{BA8FD725-F656-43FC-8B46-F255A94C9C82}" type="pres">
      <dgm:prSet presAssocID="{F2B4B132-9793-47B6-AB8F-B6683519DBE9}" presName="connTx" presStyleLbl="parChTrans1D2" presStyleIdx="1" presStyleCnt="2"/>
      <dgm:spPr/>
      <dgm:t>
        <a:bodyPr/>
        <a:lstStyle/>
        <a:p>
          <a:endParaRPr lang="zh-CN" altLang="en-US"/>
        </a:p>
      </dgm:t>
    </dgm:pt>
    <dgm:pt modelId="{76310975-DF0F-4E20-9D31-0B3A5DEF31B9}" type="pres">
      <dgm:prSet presAssocID="{270D64CC-9C62-45ED-A0F8-4FFCDE83228E}" presName="root2" presStyleCnt="0"/>
      <dgm:spPr/>
    </dgm:pt>
    <dgm:pt modelId="{FD59006D-8159-42CA-A42D-62061E9F910C}" type="pres">
      <dgm:prSet presAssocID="{270D64CC-9C62-45ED-A0F8-4FFCDE83228E}" presName="LevelTwoTextNode" presStyleLbl="node2" presStyleIdx="1" presStyleCnt="2">
        <dgm:presLayoutVars>
          <dgm:chPref val="3"/>
        </dgm:presLayoutVars>
      </dgm:prSet>
      <dgm:spPr/>
      <dgm:t>
        <a:bodyPr/>
        <a:lstStyle/>
        <a:p>
          <a:endParaRPr lang="zh-CN" altLang="en-US"/>
        </a:p>
      </dgm:t>
    </dgm:pt>
    <dgm:pt modelId="{4D2BD481-A7F5-4816-98E9-44308197ED77}" type="pres">
      <dgm:prSet presAssocID="{270D64CC-9C62-45ED-A0F8-4FFCDE83228E}" presName="level3hierChild" presStyleCnt="0"/>
      <dgm:spPr/>
    </dgm:pt>
  </dgm:ptLst>
  <dgm:cxnLst>
    <dgm:cxn modelId="{500D3D6D-07FC-4A59-8D0F-697E840B83EC}" type="presOf" srcId="{A3A90542-82DB-41FE-9800-FAD0DAE77A49}" destId="{34EA8A22-2549-4985-A2AE-C448CDC02221}" srcOrd="0" destOrd="0" presId="urn:microsoft.com/office/officeart/2005/8/layout/hierarchy2"/>
    <dgm:cxn modelId="{F213750C-E7E7-472E-9556-81BB17819722}" srcId="{4F6536E8-2EB9-4F79-85A0-DF00CD392821}" destId="{12238B1B-A9B6-43CC-A745-A2EDDFE914ED}" srcOrd="0" destOrd="0" parTransId="{A0E9509B-1423-4A8B-8E75-B666A08FCF19}" sibTransId="{12A6C7E9-DD90-4449-B953-5CEE88C82A3F}"/>
    <dgm:cxn modelId="{DF63E493-5AE6-4F7B-A497-30B6D443B4A0}" srcId="{5905932E-8858-4E0E-832C-DBF27DF2BA3C}" destId="{A3A90542-82DB-41FE-9800-FAD0DAE77A49}" srcOrd="1" destOrd="0" parTransId="{5EB120CA-E47F-483F-96A3-9C7B8F4A73C7}" sibTransId="{BFA6AC2F-597A-4B85-BAC9-FF3DB7B0F931}"/>
    <dgm:cxn modelId="{FE4F9FF5-D719-4FF0-B6EF-68584C511EE1}" srcId="{5905932E-8858-4E0E-832C-DBF27DF2BA3C}" destId="{F73BA1A8-F268-4A2F-9E2A-4112059AC00B}" srcOrd="0" destOrd="0" parTransId="{EAC442B0-A551-479B-BB12-CEF51EE61593}" sibTransId="{22AFE8AE-2CFD-4841-BB6B-06F48ACAB843}"/>
    <dgm:cxn modelId="{3042B579-7958-4BD7-9E46-6CF88D3E8FBB}" type="presOf" srcId="{EAC442B0-A551-479B-BB12-CEF51EE61593}" destId="{6B922A91-D8FF-4AAC-B9F4-40A29FAEA916}" srcOrd="1" destOrd="0" presId="urn:microsoft.com/office/officeart/2005/8/layout/hierarchy2"/>
    <dgm:cxn modelId="{1D0AADAC-8BB3-469D-A5A7-9FFE741D8389}" srcId="{12238B1B-A9B6-43CC-A745-A2EDDFE914ED}" destId="{270D64CC-9C62-45ED-A0F8-4FFCDE83228E}" srcOrd="1" destOrd="0" parTransId="{F2B4B132-9793-47B6-AB8F-B6683519DBE9}" sibTransId="{5E7BAC07-F333-415D-8296-CA8196158E79}"/>
    <dgm:cxn modelId="{603DD26E-FCE6-4142-8249-DC9CAC0F1F45}" type="presOf" srcId="{F73BA1A8-F268-4A2F-9E2A-4112059AC00B}" destId="{BBC4CA6B-C439-4CFB-B4B9-88E300F52DDA}" srcOrd="0" destOrd="0" presId="urn:microsoft.com/office/officeart/2005/8/layout/hierarchy2"/>
    <dgm:cxn modelId="{D6FCBC8F-8FC6-4D9C-A159-824777C3247C}" type="presOf" srcId="{78434814-8E9A-4F8E-AF40-9FCF5038D02A}" destId="{CCC3BCC9-0F0C-4D64-8BA3-9EBBCA41DE42}" srcOrd="0" destOrd="0" presId="urn:microsoft.com/office/officeart/2005/8/layout/hierarchy2"/>
    <dgm:cxn modelId="{61F82FE2-A851-468A-BE13-F637E8131191}" type="presOf" srcId="{78434814-8E9A-4F8E-AF40-9FCF5038D02A}" destId="{EDED4D84-BD5E-462F-9CD0-13FFC5C420D5}" srcOrd="1" destOrd="0" presId="urn:microsoft.com/office/officeart/2005/8/layout/hierarchy2"/>
    <dgm:cxn modelId="{B4069479-94FB-49AE-830C-B6A28CA6F27E}" type="presOf" srcId="{F2B4B132-9793-47B6-AB8F-B6683519DBE9}" destId="{2AE5F01F-B820-4C20-9B46-07599F45678A}" srcOrd="0" destOrd="0" presId="urn:microsoft.com/office/officeart/2005/8/layout/hierarchy2"/>
    <dgm:cxn modelId="{584D3FBB-8455-48B3-9DFC-56F04D088D25}" type="presOf" srcId="{5EB120CA-E47F-483F-96A3-9C7B8F4A73C7}" destId="{9B7A10DA-5B65-4F9A-993A-50124862321B}" srcOrd="0" destOrd="0" presId="urn:microsoft.com/office/officeart/2005/8/layout/hierarchy2"/>
    <dgm:cxn modelId="{5E5E5F59-2368-427B-94AB-ABFE09AAAE47}" type="presOf" srcId="{4F6536E8-2EB9-4F79-85A0-DF00CD392821}" destId="{88D627B0-9F69-4DAB-AC74-172E528514B5}" srcOrd="0" destOrd="0" presId="urn:microsoft.com/office/officeart/2005/8/layout/hierarchy2"/>
    <dgm:cxn modelId="{70DFBD8F-B317-40D0-976E-FF668E15E1D2}" type="presOf" srcId="{270D64CC-9C62-45ED-A0F8-4FFCDE83228E}" destId="{FD59006D-8159-42CA-A42D-62061E9F910C}" srcOrd="0" destOrd="0" presId="urn:microsoft.com/office/officeart/2005/8/layout/hierarchy2"/>
    <dgm:cxn modelId="{8C1973C1-CDB3-485B-926B-AD44EE90953B}" type="presOf" srcId="{12238B1B-A9B6-43CC-A745-A2EDDFE914ED}" destId="{8888F05A-1BC6-4B3C-9A13-E53DE40B2A4D}" srcOrd="0" destOrd="0" presId="urn:microsoft.com/office/officeart/2005/8/layout/hierarchy2"/>
    <dgm:cxn modelId="{6332605E-CD9D-4766-B5EB-EF0F8712C535}" type="presOf" srcId="{EAC442B0-A551-479B-BB12-CEF51EE61593}" destId="{69554E35-466C-48C8-BEF9-7AA2931D66B6}" srcOrd="0" destOrd="0" presId="urn:microsoft.com/office/officeart/2005/8/layout/hierarchy2"/>
    <dgm:cxn modelId="{5F98F999-A5CA-4B64-B0A8-B2BE53360BFD}" type="presOf" srcId="{F2B4B132-9793-47B6-AB8F-B6683519DBE9}" destId="{BA8FD725-F656-43FC-8B46-F255A94C9C82}" srcOrd="1" destOrd="0" presId="urn:microsoft.com/office/officeart/2005/8/layout/hierarchy2"/>
    <dgm:cxn modelId="{2722CE1B-852C-4307-B996-96AA92FC9773}" srcId="{12238B1B-A9B6-43CC-A745-A2EDDFE914ED}" destId="{5905932E-8858-4E0E-832C-DBF27DF2BA3C}" srcOrd="0" destOrd="0" parTransId="{78434814-8E9A-4F8E-AF40-9FCF5038D02A}" sibTransId="{BB57FE2E-6FEE-4E0C-8C69-69EABB39DCC5}"/>
    <dgm:cxn modelId="{D3DBC24C-BBEE-4F5D-87F9-9120BED37861}" type="presOf" srcId="{5EB120CA-E47F-483F-96A3-9C7B8F4A73C7}" destId="{69CA21EF-0F4F-4239-8BCF-DAEC12926996}" srcOrd="1" destOrd="0" presId="urn:microsoft.com/office/officeart/2005/8/layout/hierarchy2"/>
    <dgm:cxn modelId="{01E2C553-1BD4-4AE2-89F9-2F54EA47089E}" type="presOf" srcId="{5905932E-8858-4E0E-832C-DBF27DF2BA3C}" destId="{C75A6FEC-6D03-4F78-913F-4E724D7873C1}" srcOrd="0" destOrd="0" presId="urn:microsoft.com/office/officeart/2005/8/layout/hierarchy2"/>
    <dgm:cxn modelId="{795D01FC-0698-41E6-8206-60B2766AA1CD}" type="presParOf" srcId="{88D627B0-9F69-4DAB-AC74-172E528514B5}" destId="{898FBBD7-1215-4A24-A701-0A88696FCC47}" srcOrd="0" destOrd="0" presId="urn:microsoft.com/office/officeart/2005/8/layout/hierarchy2"/>
    <dgm:cxn modelId="{53F0042A-475C-4D6C-B24E-703E9CB6D44E}" type="presParOf" srcId="{898FBBD7-1215-4A24-A701-0A88696FCC47}" destId="{8888F05A-1BC6-4B3C-9A13-E53DE40B2A4D}" srcOrd="0" destOrd="0" presId="urn:microsoft.com/office/officeart/2005/8/layout/hierarchy2"/>
    <dgm:cxn modelId="{442B2A50-9762-45CC-BC6B-0F9389B51CC4}" type="presParOf" srcId="{898FBBD7-1215-4A24-A701-0A88696FCC47}" destId="{A698D807-FA06-4071-B3E0-0102F03D7FB0}" srcOrd="1" destOrd="0" presId="urn:microsoft.com/office/officeart/2005/8/layout/hierarchy2"/>
    <dgm:cxn modelId="{AC3098FF-1904-44B6-B363-C19F4C8CE771}" type="presParOf" srcId="{A698D807-FA06-4071-B3E0-0102F03D7FB0}" destId="{CCC3BCC9-0F0C-4D64-8BA3-9EBBCA41DE42}" srcOrd="0" destOrd="0" presId="urn:microsoft.com/office/officeart/2005/8/layout/hierarchy2"/>
    <dgm:cxn modelId="{1B6934D7-2D47-4A04-B45C-3C2114D768FC}" type="presParOf" srcId="{CCC3BCC9-0F0C-4D64-8BA3-9EBBCA41DE42}" destId="{EDED4D84-BD5E-462F-9CD0-13FFC5C420D5}" srcOrd="0" destOrd="0" presId="urn:microsoft.com/office/officeart/2005/8/layout/hierarchy2"/>
    <dgm:cxn modelId="{041FED74-B936-4EAC-B930-0EA4F0974BDC}" type="presParOf" srcId="{A698D807-FA06-4071-B3E0-0102F03D7FB0}" destId="{96FF3057-FEC4-40EE-B18F-FC06635BA708}" srcOrd="1" destOrd="0" presId="urn:microsoft.com/office/officeart/2005/8/layout/hierarchy2"/>
    <dgm:cxn modelId="{1E946E0C-93A4-4421-B749-0C19E5B057FF}" type="presParOf" srcId="{96FF3057-FEC4-40EE-B18F-FC06635BA708}" destId="{C75A6FEC-6D03-4F78-913F-4E724D7873C1}" srcOrd="0" destOrd="0" presId="urn:microsoft.com/office/officeart/2005/8/layout/hierarchy2"/>
    <dgm:cxn modelId="{187D39EC-022E-4064-BE10-84BB171E8485}" type="presParOf" srcId="{96FF3057-FEC4-40EE-B18F-FC06635BA708}" destId="{A99FDE26-1C77-4251-B245-11237C772D65}" srcOrd="1" destOrd="0" presId="urn:microsoft.com/office/officeart/2005/8/layout/hierarchy2"/>
    <dgm:cxn modelId="{FF1025FD-9EA4-43F7-9E9D-C0D6B5FE05B5}" type="presParOf" srcId="{A99FDE26-1C77-4251-B245-11237C772D65}" destId="{69554E35-466C-48C8-BEF9-7AA2931D66B6}" srcOrd="0" destOrd="0" presId="urn:microsoft.com/office/officeart/2005/8/layout/hierarchy2"/>
    <dgm:cxn modelId="{7C369CBC-D1E8-4D93-91E5-857A90A72E8E}" type="presParOf" srcId="{69554E35-466C-48C8-BEF9-7AA2931D66B6}" destId="{6B922A91-D8FF-4AAC-B9F4-40A29FAEA916}" srcOrd="0" destOrd="0" presId="urn:microsoft.com/office/officeart/2005/8/layout/hierarchy2"/>
    <dgm:cxn modelId="{7FEDD9AE-F421-4C95-B27A-2E220738C250}" type="presParOf" srcId="{A99FDE26-1C77-4251-B245-11237C772D65}" destId="{947D5AAC-DE3A-48FC-90B9-50DD683EE2BB}" srcOrd="1" destOrd="0" presId="urn:microsoft.com/office/officeart/2005/8/layout/hierarchy2"/>
    <dgm:cxn modelId="{A0D8F2C3-B6F0-4C26-8504-42A367FBFB73}" type="presParOf" srcId="{947D5AAC-DE3A-48FC-90B9-50DD683EE2BB}" destId="{BBC4CA6B-C439-4CFB-B4B9-88E300F52DDA}" srcOrd="0" destOrd="0" presId="urn:microsoft.com/office/officeart/2005/8/layout/hierarchy2"/>
    <dgm:cxn modelId="{908AE0FC-C584-44C8-A959-2BFA3973B8D1}" type="presParOf" srcId="{947D5AAC-DE3A-48FC-90B9-50DD683EE2BB}" destId="{1D7322C4-FE13-4413-9ED3-5C3B6445084C}" srcOrd="1" destOrd="0" presId="urn:microsoft.com/office/officeart/2005/8/layout/hierarchy2"/>
    <dgm:cxn modelId="{9EEE3153-ECF0-45D1-BCAF-6B1656DD2E97}" type="presParOf" srcId="{A99FDE26-1C77-4251-B245-11237C772D65}" destId="{9B7A10DA-5B65-4F9A-993A-50124862321B}" srcOrd="2" destOrd="0" presId="urn:microsoft.com/office/officeart/2005/8/layout/hierarchy2"/>
    <dgm:cxn modelId="{E7E057D7-9C65-4224-95D9-55E456E582C4}" type="presParOf" srcId="{9B7A10DA-5B65-4F9A-993A-50124862321B}" destId="{69CA21EF-0F4F-4239-8BCF-DAEC12926996}" srcOrd="0" destOrd="0" presId="urn:microsoft.com/office/officeart/2005/8/layout/hierarchy2"/>
    <dgm:cxn modelId="{E6EDC5A7-51C7-44EF-BD35-E222D145AD48}" type="presParOf" srcId="{A99FDE26-1C77-4251-B245-11237C772D65}" destId="{C33DA932-33C5-483C-BA19-AC925EF3C9AA}" srcOrd="3" destOrd="0" presId="urn:microsoft.com/office/officeart/2005/8/layout/hierarchy2"/>
    <dgm:cxn modelId="{0465BF42-B392-4FEC-B687-2B95D8848CA6}" type="presParOf" srcId="{C33DA932-33C5-483C-BA19-AC925EF3C9AA}" destId="{34EA8A22-2549-4985-A2AE-C448CDC02221}" srcOrd="0" destOrd="0" presId="urn:microsoft.com/office/officeart/2005/8/layout/hierarchy2"/>
    <dgm:cxn modelId="{6CBE793A-26FD-41B2-B9EC-893D83F11249}" type="presParOf" srcId="{C33DA932-33C5-483C-BA19-AC925EF3C9AA}" destId="{2A920B7B-F42D-4941-A7C8-2AF5379C0432}" srcOrd="1" destOrd="0" presId="urn:microsoft.com/office/officeart/2005/8/layout/hierarchy2"/>
    <dgm:cxn modelId="{ECD4FA13-68DD-4F0B-AA90-488F7984F365}" type="presParOf" srcId="{A698D807-FA06-4071-B3E0-0102F03D7FB0}" destId="{2AE5F01F-B820-4C20-9B46-07599F45678A}" srcOrd="2" destOrd="0" presId="urn:microsoft.com/office/officeart/2005/8/layout/hierarchy2"/>
    <dgm:cxn modelId="{3384107D-E1A2-4836-88CC-9D804FE4878A}" type="presParOf" srcId="{2AE5F01F-B820-4C20-9B46-07599F45678A}" destId="{BA8FD725-F656-43FC-8B46-F255A94C9C82}" srcOrd="0" destOrd="0" presId="urn:microsoft.com/office/officeart/2005/8/layout/hierarchy2"/>
    <dgm:cxn modelId="{192904C3-CADF-4BBD-BC6A-BC64C6121AE5}" type="presParOf" srcId="{A698D807-FA06-4071-B3E0-0102F03D7FB0}" destId="{76310975-DF0F-4E20-9D31-0B3A5DEF31B9}" srcOrd="3" destOrd="0" presId="urn:microsoft.com/office/officeart/2005/8/layout/hierarchy2"/>
    <dgm:cxn modelId="{7F13A071-F523-410A-AE41-E530E4CF0A56}" type="presParOf" srcId="{76310975-DF0F-4E20-9D31-0B3A5DEF31B9}" destId="{FD59006D-8159-42CA-A42D-62061E9F910C}" srcOrd="0" destOrd="0" presId="urn:microsoft.com/office/officeart/2005/8/layout/hierarchy2"/>
    <dgm:cxn modelId="{CDEFFC86-ACAE-4B7D-87D2-95CEF2A39BE5}" type="presParOf" srcId="{76310975-DF0F-4E20-9D31-0B3A5DEF31B9}" destId="{4D2BD481-A7F5-4816-98E9-44308197ED77}"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6536E8-2EB9-4F79-85A0-DF00CD392821}"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zh-CN" altLang="en-US"/>
        </a:p>
      </dgm:t>
    </dgm:pt>
    <dgm:pt modelId="{12238B1B-A9B6-43CC-A745-A2EDDFE914ED}">
      <dgm:prSet phldrT="[文本]"/>
      <dgm:spPr>
        <a:solidFill>
          <a:srgbClr val="FF6600"/>
        </a:solidFill>
      </dgm:spPr>
      <dgm:t>
        <a:bodyPr/>
        <a:lstStyle/>
        <a:p>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r>
            <a:rPr lang="zh-CN" altLang="en-US" b="1" dirty="0" smtClean="0">
              <a:latin typeface="黑体" panose="02010609060101010101" pitchFamily="2" charset="-122"/>
              <a:ea typeface="黑体" panose="02010609060101010101" pitchFamily="2" charset="-122"/>
            </a:rPr>
            <a:t>（按购买习惯）</a:t>
          </a:r>
          <a:endParaRPr lang="zh-CN" altLang="en-US" b="1" dirty="0">
            <a:latin typeface="黑体" panose="02010609060101010101" pitchFamily="2" charset="-122"/>
            <a:ea typeface="黑体" panose="02010609060101010101" pitchFamily="2" charset="-122"/>
          </a:endParaRPr>
        </a:p>
      </dgm:t>
    </dgm:pt>
    <dgm:pt modelId="{A0E9509B-1423-4A8B-8E75-B666A08FCF19}" cxnId="{F213750C-E7E7-472E-9556-81BB17819722}" type="parTrans">
      <dgm:prSet/>
      <dgm:spPr/>
      <dgm:t>
        <a:bodyPr/>
        <a:lstStyle/>
        <a:p>
          <a:endParaRPr lang="zh-CN" altLang="en-US"/>
        </a:p>
      </dgm:t>
    </dgm:pt>
    <dgm:pt modelId="{12A6C7E9-DD90-4449-B953-5CEE88C82A3F}" cxnId="{F213750C-E7E7-472E-9556-81BB17819722}" type="sibTrans">
      <dgm:prSet/>
      <dgm:spPr/>
      <dgm:t>
        <a:bodyPr/>
        <a:lstStyle/>
        <a:p>
          <a:endParaRPr lang="zh-CN" altLang="en-US"/>
        </a:p>
      </dgm:t>
    </dgm:pt>
    <dgm:pt modelId="{5905932E-8858-4E0E-832C-DBF27DF2BA3C}">
      <dgm:prSet phldrT="[文本]"/>
      <dgm:spPr>
        <a:solidFill>
          <a:srgbClr val="00B050"/>
        </a:solidFill>
      </dgm:spPr>
      <dgm:t>
        <a:bodyPr/>
        <a:lstStyle/>
        <a:p>
          <a:r>
            <a:rPr lang="zh-CN" altLang="en-US" b="1" dirty="0" smtClean="0">
              <a:latin typeface="黑体" panose="02010609060101010101" pitchFamily="2" charset="-122"/>
              <a:ea typeface="黑体" panose="02010609060101010101" pitchFamily="2" charset="-122"/>
            </a:rPr>
            <a:t>方便品</a:t>
          </a:r>
        </a:p>
      </dgm:t>
    </dgm:pt>
    <dgm:pt modelId="{78434814-8E9A-4F8E-AF40-9FCF5038D02A}" cxnId="{2722CE1B-852C-4307-B996-96AA92FC9773}" type="parTrans">
      <dgm:prSet/>
      <dgm:spPr/>
      <dgm:t>
        <a:bodyPr/>
        <a:lstStyle/>
        <a:p>
          <a:endParaRPr lang="zh-CN" altLang="en-US"/>
        </a:p>
      </dgm:t>
    </dgm:pt>
    <dgm:pt modelId="{BB57FE2E-6FEE-4E0C-8C69-69EABB39DCC5}" cxnId="{2722CE1B-852C-4307-B996-96AA92FC9773}" type="sibTrans">
      <dgm:prSet/>
      <dgm:spPr/>
      <dgm:t>
        <a:bodyPr/>
        <a:lstStyle/>
        <a:p>
          <a:endParaRPr lang="zh-CN" altLang="en-US"/>
        </a:p>
      </dgm:t>
    </dgm:pt>
    <dgm:pt modelId="{270D64CC-9C62-45ED-A0F8-4FFCDE83228E}">
      <dgm:prSet phldrT="[文本]"/>
      <dgm:spPr>
        <a:solidFill>
          <a:srgbClr val="FFC000"/>
        </a:solidFill>
      </dgm:spPr>
      <dgm:t>
        <a:bodyPr/>
        <a:lstStyle/>
        <a:p>
          <a:r>
            <a:rPr lang="zh-CN" altLang="en-US" b="1" dirty="0" smtClean="0">
              <a:latin typeface="黑体" panose="02010609060101010101" pitchFamily="2" charset="-122"/>
              <a:ea typeface="黑体" panose="02010609060101010101" pitchFamily="2" charset="-122"/>
            </a:rPr>
            <a:t>特殊品</a:t>
          </a:r>
        </a:p>
      </dgm:t>
    </dgm:pt>
    <dgm:pt modelId="{F2B4B132-9793-47B6-AB8F-B6683519DBE9}" cxnId="{1D0AADAC-8BB3-469D-A5A7-9FFE741D8389}" type="parTrans">
      <dgm:prSet/>
      <dgm:spPr/>
      <dgm:t>
        <a:bodyPr/>
        <a:lstStyle/>
        <a:p>
          <a:endParaRPr lang="zh-CN" altLang="en-US"/>
        </a:p>
      </dgm:t>
    </dgm:pt>
    <dgm:pt modelId="{5E7BAC07-F333-415D-8296-CA8196158E79}" cxnId="{1D0AADAC-8BB3-469D-A5A7-9FFE741D8389}" type="sibTrans">
      <dgm:prSet/>
      <dgm:spPr/>
      <dgm:t>
        <a:bodyPr/>
        <a:lstStyle/>
        <a:p>
          <a:endParaRPr lang="zh-CN" altLang="en-US"/>
        </a:p>
      </dgm:t>
    </dgm:pt>
    <dgm:pt modelId="{4467A357-3A75-490D-8FD7-12923134C4D8}">
      <dgm:prSet/>
      <dgm:spPr/>
      <dgm:t>
        <a:bodyPr/>
        <a:lstStyle/>
        <a:p>
          <a:r>
            <a:rPr lang="zh-CN" altLang="en-US" b="1" dirty="0" smtClean="0">
              <a:latin typeface="黑体" panose="02010609060101010101" pitchFamily="2" charset="-122"/>
              <a:ea typeface="黑体" panose="02010609060101010101" pitchFamily="2" charset="-122"/>
            </a:rPr>
            <a:t>选购品</a:t>
          </a:r>
        </a:p>
      </dgm:t>
    </dgm:pt>
    <dgm:pt modelId="{6B11E5FC-F9E0-4F7A-80C0-56837D16CE5F}" cxnId="{FBF97471-E6E0-4146-A737-3F7AF27ABE9E}" type="parTrans">
      <dgm:prSet/>
      <dgm:spPr/>
      <dgm:t>
        <a:bodyPr/>
        <a:lstStyle/>
        <a:p>
          <a:endParaRPr lang="zh-CN" altLang="en-US"/>
        </a:p>
      </dgm:t>
    </dgm:pt>
    <dgm:pt modelId="{E55C76B5-E598-44C9-A230-F23ECC5C61D2}" cxnId="{FBF97471-E6E0-4146-A737-3F7AF27ABE9E}" type="sibTrans">
      <dgm:prSet/>
      <dgm:spPr/>
      <dgm:t>
        <a:bodyPr/>
        <a:lstStyle/>
        <a:p>
          <a:endParaRPr lang="zh-CN" altLang="en-US"/>
        </a:p>
      </dgm:t>
    </dgm:pt>
    <dgm:pt modelId="{D3ED82D0-C0BE-4E20-AD3A-AF7BF0547A15}">
      <dgm:prSet/>
      <dgm:spPr>
        <a:solidFill>
          <a:srgbClr val="7030A0"/>
        </a:solidFill>
      </dgm:spPr>
      <dgm:t>
        <a:bodyPr/>
        <a:lstStyle/>
        <a:p>
          <a:r>
            <a:rPr lang="zh-CN" altLang="en-US" b="1" dirty="0" smtClean="0">
              <a:latin typeface="黑体" panose="02010609060101010101" pitchFamily="2" charset="-122"/>
              <a:ea typeface="黑体" panose="02010609060101010101" pitchFamily="2" charset="-122"/>
            </a:rPr>
            <a:t>非寻找产品</a:t>
          </a:r>
        </a:p>
      </dgm:t>
    </dgm:pt>
    <dgm:pt modelId="{BAB3FA07-D704-447B-BB34-6F9DCD60943D}" cxnId="{43C5161A-6E62-4084-9ED2-7470D3B3D6AB}" type="parTrans">
      <dgm:prSet/>
      <dgm:spPr/>
      <dgm:t>
        <a:bodyPr/>
        <a:lstStyle/>
        <a:p>
          <a:endParaRPr lang="zh-CN" altLang="en-US"/>
        </a:p>
      </dgm:t>
    </dgm:pt>
    <dgm:pt modelId="{8225AA6D-6586-4874-B14D-35A901462E2D}" cxnId="{43C5161A-6E62-4084-9ED2-7470D3B3D6AB}" type="sibTrans">
      <dgm:prSet/>
      <dgm:spPr/>
      <dgm:t>
        <a:bodyPr/>
        <a:lstStyle/>
        <a:p>
          <a:endParaRPr lang="zh-CN" altLang="en-US"/>
        </a:p>
      </dgm:t>
    </dgm:pt>
    <dgm:pt modelId="{88D627B0-9F69-4DAB-AC74-172E528514B5}" type="pres">
      <dgm:prSet presAssocID="{4F6536E8-2EB9-4F79-85A0-DF00CD392821}" presName="diagram" presStyleCnt="0">
        <dgm:presLayoutVars>
          <dgm:chPref val="1"/>
          <dgm:dir/>
          <dgm:animOne val="branch"/>
          <dgm:animLvl val="lvl"/>
          <dgm:resizeHandles val="exact"/>
        </dgm:presLayoutVars>
      </dgm:prSet>
      <dgm:spPr/>
      <dgm:t>
        <a:bodyPr/>
        <a:lstStyle/>
        <a:p>
          <a:endParaRPr lang="zh-CN" altLang="en-US"/>
        </a:p>
      </dgm:t>
    </dgm:pt>
    <dgm:pt modelId="{898FBBD7-1215-4A24-A701-0A88696FCC47}" type="pres">
      <dgm:prSet presAssocID="{12238B1B-A9B6-43CC-A745-A2EDDFE914ED}" presName="root1" presStyleCnt="0"/>
      <dgm:spPr/>
    </dgm:pt>
    <dgm:pt modelId="{8888F05A-1BC6-4B3C-9A13-E53DE40B2A4D}" type="pres">
      <dgm:prSet presAssocID="{12238B1B-A9B6-43CC-A745-A2EDDFE914ED}" presName="LevelOneTextNode" presStyleLbl="node0" presStyleIdx="0" presStyleCnt="1">
        <dgm:presLayoutVars>
          <dgm:chPref val="3"/>
        </dgm:presLayoutVars>
      </dgm:prSet>
      <dgm:spPr/>
      <dgm:t>
        <a:bodyPr/>
        <a:lstStyle/>
        <a:p>
          <a:endParaRPr lang="zh-CN" altLang="en-US"/>
        </a:p>
      </dgm:t>
    </dgm:pt>
    <dgm:pt modelId="{A698D807-FA06-4071-B3E0-0102F03D7FB0}" type="pres">
      <dgm:prSet presAssocID="{12238B1B-A9B6-43CC-A745-A2EDDFE914ED}" presName="level2hierChild" presStyleCnt="0"/>
      <dgm:spPr/>
    </dgm:pt>
    <dgm:pt modelId="{CCC3BCC9-0F0C-4D64-8BA3-9EBBCA41DE42}" type="pres">
      <dgm:prSet presAssocID="{78434814-8E9A-4F8E-AF40-9FCF5038D02A}" presName="conn2-1" presStyleLbl="parChTrans1D2" presStyleIdx="0" presStyleCnt="4"/>
      <dgm:spPr/>
      <dgm:t>
        <a:bodyPr/>
        <a:lstStyle/>
        <a:p>
          <a:endParaRPr lang="zh-CN" altLang="en-US"/>
        </a:p>
      </dgm:t>
    </dgm:pt>
    <dgm:pt modelId="{EDED4D84-BD5E-462F-9CD0-13FFC5C420D5}" type="pres">
      <dgm:prSet presAssocID="{78434814-8E9A-4F8E-AF40-9FCF5038D02A}" presName="connTx" presStyleLbl="parChTrans1D2" presStyleIdx="0" presStyleCnt="4"/>
      <dgm:spPr/>
      <dgm:t>
        <a:bodyPr/>
        <a:lstStyle/>
        <a:p>
          <a:endParaRPr lang="zh-CN" altLang="en-US"/>
        </a:p>
      </dgm:t>
    </dgm:pt>
    <dgm:pt modelId="{96FF3057-FEC4-40EE-B18F-FC06635BA708}" type="pres">
      <dgm:prSet presAssocID="{5905932E-8858-4E0E-832C-DBF27DF2BA3C}" presName="root2" presStyleCnt="0"/>
      <dgm:spPr/>
    </dgm:pt>
    <dgm:pt modelId="{C75A6FEC-6D03-4F78-913F-4E724D7873C1}" type="pres">
      <dgm:prSet presAssocID="{5905932E-8858-4E0E-832C-DBF27DF2BA3C}" presName="LevelTwoTextNode" presStyleLbl="node2" presStyleIdx="0" presStyleCnt="4">
        <dgm:presLayoutVars>
          <dgm:chPref val="3"/>
        </dgm:presLayoutVars>
      </dgm:prSet>
      <dgm:spPr/>
      <dgm:t>
        <a:bodyPr/>
        <a:lstStyle/>
        <a:p>
          <a:endParaRPr lang="zh-CN" altLang="en-US"/>
        </a:p>
      </dgm:t>
    </dgm:pt>
    <dgm:pt modelId="{A99FDE26-1C77-4251-B245-11237C772D65}" type="pres">
      <dgm:prSet presAssocID="{5905932E-8858-4E0E-832C-DBF27DF2BA3C}" presName="level3hierChild" presStyleCnt="0"/>
      <dgm:spPr/>
    </dgm:pt>
    <dgm:pt modelId="{A15725F0-BD30-404F-913A-061822469902}" type="pres">
      <dgm:prSet presAssocID="{6B11E5FC-F9E0-4F7A-80C0-56837D16CE5F}" presName="conn2-1" presStyleLbl="parChTrans1D2" presStyleIdx="1" presStyleCnt="4"/>
      <dgm:spPr/>
      <dgm:t>
        <a:bodyPr/>
        <a:lstStyle/>
        <a:p>
          <a:endParaRPr lang="zh-CN" altLang="en-US"/>
        </a:p>
      </dgm:t>
    </dgm:pt>
    <dgm:pt modelId="{24E0404C-F6A6-40E1-B4C0-1845845E2DD9}" type="pres">
      <dgm:prSet presAssocID="{6B11E5FC-F9E0-4F7A-80C0-56837D16CE5F}" presName="connTx" presStyleLbl="parChTrans1D2" presStyleIdx="1" presStyleCnt="4"/>
      <dgm:spPr/>
      <dgm:t>
        <a:bodyPr/>
        <a:lstStyle/>
        <a:p>
          <a:endParaRPr lang="zh-CN" altLang="en-US"/>
        </a:p>
      </dgm:t>
    </dgm:pt>
    <dgm:pt modelId="{498B986F-5F70-4D54-8AA8-C6B39249F6EB}" type="pres">
      <dgm:prSet presAssocID="{4467A357-3A75-490D-8FD7-12923134C4D8}" presName="root2" presStyleCnt="0"/>
      <dgm:spPr/>
    </dgm:pt>
    <dgm:pt modelId="{F2C73830-EF17-4621-B9F2-3CEC2FCDEEAE}" type="pres">
      <dgm:prSet presAssocID="{4467A357-3A75-490D-8FD7-12923134C4D8}" presName="LevelTwoTextNode" presStyleLbl="node2" presStyleIdx="1" presStyleCnt="4">
        <dgm:presLayoutVars>
          <dgm:chPref val="3"/>
        </dgm:presLayoutVars>
      </dgm:prSet>
      <dgm:spPr/>
      <dgm:t>
        <a:bodyPr/>
        <a:lstStyle/>
        <a:p>
          <a:endParaRPr lang="zh-CN" altLang="en-US"/>
        </a:p>
      </dgm:t>
    </dgm:pt>
    <dgm:pt modelId="{D075C7BA-A133-495E-8D32-3C31BC3249E8}" type="pres">
      <dgm:prSet presAssocID="{4467A357-3A75-490D-8FD7-12923134C4D8}" presName="level3hierChild" presStyleCnt="0"/>
      <dgm:spPr/>
    </dgm:pt>
    <dgm:pt modelId="{2AE5F01F-B820-4C20-9B46-07599F45678A}" type="pres">
      <dgm:prSet presAssocID="{F2B4B132-9793-47B6-AB8F-B6683519DBE9}" presName="conn2-1" presStyleLbl="parChTrans1D2" presStyleIdx="2" presStyleCnt="4"/>
      <dgm:spPr/>
      <dgm:t>
        <a:bodyPr/>
        <a:lstStyle/>
        <a:p>
          <a:endParaRPr lang="zh-CN" altLang="en-US"/>
        </a:p>
      </dgm:t>
    </dgm:pt>
    <dgm:pt modelId="{BA8FD725-F656-43FC-8B46-F255A94C9C82}" type="pres">
      <dgm:prSet presAssocID="{F2B4B132-9793-47B6-AB8F-B6683519DBE9}" presName="connTx" presStyleLbl="parChTrans1D2" presStyleIdx="2" presStyleCnt="4"/>
      <dgm:spPr/>
      <dgm:t>
        <a:bodyPr/>
        <a:lstStyle/>
        <a:p>
          <a:endParaRPr lang="zh-CN" altLang="en-US"/>
        </a:p>
      </dgm:t>
    </dgm:pt>
    <dgm:pt modelId="{76310975-DF0F-4E20-9D31-0B3A5DEF31B9}" type="pres">
      <dgm:prSet presAssocID="{270D64CC-9C62-45ED-A0F8-4FFCDE83228E}" presName="root2" presStyleCnt="0"/>
      <dgm:spPr/>
    </dgm:pt>
    <dgm:pt modelId="{FD59006D-8159-42CA-A42D-62061E9F910C}" type="pres">
      <dgm:prSet presAssocID="{270D64CC-9C62-45ED-A0F8-4FFCDE83228E}" presName="LevelTwoTextNode" presStyleLbl="node2" presStyleIdx="2" presStyleCnt="4">
        <dgm:presLayoutVars>
          <dgm:chPref val="3"/>
        </dgm:presLayoutVars>
      </dgm:prSet>
      <dgm:spPr/>
      <dgm:t>
        <a:bodyPr/>
        <a:lstStyle/>
        <a:p>
          <a:endParaRPr lang="zh-CN" altLang="en-US"/>
        </a:p>
      </dgm:t>
    </dgm:pt>
    <dgm:pt modelId="{4D2BD481-A7F5-4816-98E9-44308197ED77}" type="pres">
      <dgm:prSet presAssocID="{270D64CC-9C62-45ED-A0F8-4FFCDE83228E}" presName="level3hierChild" presStyleCnt="0"/>
      <dgm:spPr/>
    </dgm:pt>
    <dgm:pt modelId="{DF1F85CD-1457-4906-8E1C-FF53B09193E4}" type="pres">
      <dgm:prSet presAssocID="{BAB3FA07-D704-447B-BB34-6F9DCD60943D}" presName="conn2-1" presStyleLbl="parChTrans1D2" presStyleIdx="3" presStyleCnt="4"/>
      <dgm:spPr/>
      <dgm:t>
        <a:bodyPr/>
        <a:lstStyle/>
        <a:p>
          <a:endParaRPr lang="zh-CN" altLang="en-US"/>
        </a:p>
      </dgm:t>
    </dgm:pt>
    <dgm:pt modelId="{A1C8DA56-8445-47A5-889C-93575A18E63C}" type="pres">
      <dgm:prSet presAssocID="{BAB3FA07-D704-447B-BB34-6F9DCD60943D}" presName="connTx" presStyleLbl="parChTrans1D2" presStyleIdx="3" presStyleCnt="4"/>
      <dgm:spPr/>
      <dgm:t>
        <a:bodyPr/>
        <a:lstStyle/>
        <a:p>
          <a:endParaRPr lang="zh-CN" altLang="en-US"/>
        </a:p>
      </dgm:t>
    </dgm:pt>
    <dgm:pt modelId="{E6099005-00AA-42BB-8483-54843239E699}" type="pres">
      <dgm:prSet presAssocID="{D3ED82D0-C0BE-4E20-AD3A-AF7BF0547A15}" presName="root2" presStyleCnt="0"/>
      <dgm:spPr/>
    </dgm:pt>
    <dgm:pt modelId="{264676E4-1C2B-40FB-B503-963FBA122DC0}" type="pres">
      <dgm:prSet presAssocID="{D3ED82D0-C0BE-4E20-AD3A-AF7BF0547A15}" presName="LevelTwoTextNode" presStyleLbl="node2" presStyleIdx="3" presStyleCnt="4">
        <dgm:presLayoutVars>
          <dgm:chPref val="3"/>
        </dgm:presLayoutVars>
      </dgm:prSet>
      <dgm:spPr/>
      <dgm:t>
        <a:bodyPr/>
        <a:lstStyle/>
        <a:p>
          <a:endParaRPr lang="zh-CN" altLang="en-US"/>
        </a:p>
      </dgm:t>
    </dgm:pt>
    <dgm:pt modelId="{2B86F423-3FB9-4FFC-A2BD-F63E0FC1F325}" type="pres">
      <dgm:prSet presAssocID="{D3ED82D0-C0BE-4E20-AD3A-AF7BF0547A15}" presName="level3hierChild" presStyleCnt="0"/>
      <dgm:spPr/>
    </dgm:pt>
  </dgm:ptLst>
  <dgm:cxnLst>
    <dgm:cxn modelId="{2722CE1B-852C-4307-B996-96AA92FC9773}" srcId="{12238B1B-A9B6-43CC-A745-A2EDDFE914ED}" destId="{5905932E-8858-4E0E-832C-DBF27DF2BA3C}" srcOrd="0" destOrd="0" parTransId="{78434814-8E9A-4F8E-AF40-9FCF5038D02A}" sibTransId="{BB57FE2E-6FEE-4E0C-8C69-69EABB39DCC5}"/>
    <dgm:cxn modelId="{FFFAAD94-41BD-4A2D-B8BC-DF859A53778E}" type="presOf" srcId="{78434814-8E9A-4F8E-AF40-9FCF5038D02A}" destId="{EDED4D84-BD5E-462F-9CD0-13FFC5C420D5}" srcOrd="1" destOrd="0" presId="urn:microsoft.com/office/officeart/2005/8/layout/hierarchy2"/>
    <dgm:cxn modelId="{1D0AADAC-8BB3-469D-A5A7-9FFE741D8389}" srcId="{12238B1B-A9B6-43CC-A745-A2EDDFE914ED}" destId="{270D64CC-9C62-45ED-A0F8-4FFCDE83228E}" srcOrd="2" destOrd="0" parTransId="{F2B4B132-9793-47B6-AB8F-B6683519DBE9}" sibTransId="{5E7BAC07-F333-415D-8296-CA8196158E79}"/>
    <dgm:cxn modelId="{BD6C531F-20B8-449C-9745-4DBEC793D927}" type="presOf" srcId="{5905932E-8858-4E0E-832C-DBF27DF2BA3C}" destId="{C75A6FEC-6D03-4F78-913F-4E724D7873C1}" srcOrd="0" destOrd="0" presId="urn:microsoft.com/office/officeart/2005/8/layout/hierarchy2"/>
    <dgm:cxn modelId="{37801C97-F1D3-4127-BC32-320C8785B91E}" type="presOf" srcId="{D3ED82D0-C0BE-4E20-AD3A-AF7BF0547A15}" destId="{264676E4-1C2B-40FB-B503-963FBA122DC0}" srcOrd="0" destOrd="0" presId="urn:microsoft.com/office/officeart/2005/8/layout/hierarchy2"/>
    <dgm:cxn modelId="{0FE503F8-760D-4D1C-93C0-10DC1F776E12}" type="presOf" srcId="{BAB3FA07-D704-447B-BB34-6F9DCD60943D}" destId="{A1C8DA56-8445-47A5-889C-93575A18E63C}" srcOrd="1" destOrd="0" presId="urn:microsoft.com/office/officeart/2005/8/layout/hierarchy2"/>
    <dgm:cxn modelId="{7628F055-B9B8-4341-BE20-73E3B4D95E6A}" type="presOf" srcId="{270D64CC-9C62-45ED-A0F8-4FFCDE83228E}" destId="{FD59006D-8159-42CA-A42D-62061E9F910C}" srcOrd="0" destOrd="0" presId="urn:microsoft.com/office/officeart/2005/8/layout/hierarchy2"/>
    <dgm:cxn modelId="{98760AC3-EE72-4D41-8569-BE3FD658F2B6}" type="presOf" srcId="{12238B1B-A9B6-43CC-A745-A2EDDFE914ED}" destId="{8888F05A-1BC6-4B3C-9A13-E53DE40B2A4D}" srcOrd="0" destOrd="0" presId="urn:microsoft.com/office/officeart/2005/8/layout/hierarchy2"/>
    <dgm:cxn modelId="{FBF97471-E6E0-4146-A737-3F7AF27ABE9E}" srcId="{12238B1B-A9B6-43CC-A745-A2EDDFE914ED}" destId="{4467A357-3A75-490D-8FD7-12923134C4D8}" srcOrd="1" destOrd="0" parTransId="{6B11E5FC-F9E0-4F7A-80C0-56837D16CE5F}" sibTransId="{E55C76B5-E598-44C9-A230-F23ECC5C61D2}"/>
    <dgm:cxn modelId="{52A6E56C-3DF3-4736-BEA6-7E1DB8C40AAB}" type="presOf" srcId="{F2B4B132-9793-47B6-AB8F-B6683519DBE9}" destId="{BA8FD725-F656-43FC-8B46-F255A94C9C82}" srcOrd="1" destOrd="0" presId="urn:microsoft.com/office/officeart/2005/8/layout/hierarchy2"/>
    <dgm:cxn modelId="{B7B792A8-5DDD-4378-9CFA-C646C50C5603}" type="presOf" srcId="{BAB3FA07-D704-447B-BB34-6F9DCD60943D}" destId="{DF1F85CD-1457-4906-8E1C-FF53B09193E4}" srcOrd="0" destOrd="0" presId="urn:microsoft.com/office/officeart/2005/8/layout/hierarchy2"/>
    <dgm:cxn modelId="{C9CCA6F6-25B0-4904-A0FE-D92DE87496AD}" type="presOf" srcId="{F2B4B132-9793-47B6-AB8F-B6683519DBE9}" destId="{2AE5F01F-B820-4C20-9B46-07599F45678A}" srcOrd="0" destOrd="0" presId="urn:microsoft.com/office/officeart/2005/8/layout/hierarchy2"/>
    <dgm:cxn modelId="{53BE9723-62DD-4DCF-927A-4BE6679221DF}" type="presOf" srcId="{4F6536E8-2EB9-4F79-85A0-DF00CD392821}" destId="{88D627B0-9F69-4DAB-AC74-172E528514B5}" srcOrd="0" destOrd="0" presId="urn:microsoft.com/office/officeart/2005/8/layout/hierarchy2"/>
    <dgm:cxn modelId="{070486B6-1DC7-45B9-9D3D-4852B838D57E}" type="presOf" srcId="{6B11E5FC-F9E0-4F7A-80C0-56837D16CE5F}" destId="{A15725F0-BD30-404F-913A-061822469902}" srcOrd="0" destOrd="0" presId="urn:microsoft.com/office/officeart/2005/8/layout/hierarchy2"/>
    <dgm:cxn modelId="{F213750C-E7E7-472E-9556-81BB17819722}" srcId="{4F6536E8-2EB9-4F79-85A0-DF00CD392821}" destId="{12238B1B-A9B6-43CC-A745-A2EDDFE914ED}" srcOrd="0" destOrd="0" parTransId="{A0E9509B-1423-4A8B-8E75-B666A08FCF19}" sibTransId="{12A6C7E9-DD90-4449-B953-5CEE88C82A3F}"/>
    <dgm:cxn modelId="{B291BBA0-BD65-45B8-B610-A22AE9B10317}" type="presOf" srcId="{4467A357-3A75-490D-8FD7-12923134C4D8}" destId="{F2C73830-EF17-4621-B9F2-3CEC2FCDEEAE}" srcOrd="0" destOrd="0" presId="urn:microsoft.com/office/officeart/2005/8/layout/hierarchy2"/>
    <dgm:cxn modelId="{43C5161A-6E62-4084-9ED2-7470D3B3D6AB}" srcId="{12238B1B-A9B6-43CC-A745-A2EDDFE914ED}" destId="{D3ED82D0-C0BE-4E20-AD3A-AF7BF0547A15}" srcOrd="3" destOrd="0" parTransId="{BAB3FA07-D704-447B-BB34-6F9DCD60943D}" sibTransId="{8225AA6D-6586-4874-B14D-35A901462E2D}"/>
    <dgm:cxn modelId="{3E270C3E-757E-4C41-80D4-262FCD4EACAF}" type="presOf" srcId="{78434814-8E9A-4F8E-AF40-9FCF5038D02A}" destId="{CCC3BCC9-0F0C-4D64-8BA3-9EBBCA41DE42}" srcOrd="0" destOrd="0" presId="urn:microsoft.com/office/officeart/2005/8/layout/hierarchy2"/>
    <dgm:cxn modelId="{EA7BDE63-9C3A-4DF3-9A87-566C8BD23C0A}" type="presOf" srcId="{6B11E5FC-F9E0-4F7A-80C0-56837D16CE5F}" destId="{24E0404C-F6A6-40E1-B4C0-1845845E2DD9}" srcOrd="1" destOrd="0" presId="urn:microsoft.com/office/officeart/2005/8/layout/hierarchy2"/>
    <dgm:cxn modelId="{F63F13E0-6132-438E-B20E-457E0F718712}" type="presParOf" srcId="{88D627B0-9F69-4DAB-AC74-172E528514B5}" destId="{898FBBD7-1215-4A24-A701-0A88696FCC47}" srcOrd="0" destOrd="0" presId="urn:microsoft.com/office/officeart/2005/8/layout/hierarchy2"/>
    <dgm:cxn modelId="{42548AFB-CC99-4B8B-B379-4A4A4AD7F21D}" type="presParOf" srcId="{898FBBD7-1215-4A24-A701-0A88696FCC47}" destId="{8888F05A-1BC6-4B3C-9A13-E53DE40B2A4D}" srcOrd="0" destOrd="0" presId="urn:microsoft.com/office/officeart/2005/8/layout/hierarchy2"/>
    <dgm:cxn modelId="{2287F7BA-0FC9-44FB-BFE4-A8CE4CC1571C}" type="presParOf" srcId="{898FBBD7-1215-4A24-A701-0A88696FCC47}" destId="{A698D807-FA06-4071-B3E0-0102F03D7FB0}" srcOrd="1" destOrd="0" presId="urn:microsoft.com/office/officeart/2005/8/layout/hierarchy2"/>
    <dgm:cxn modelId="{C333FDA3-B46B-4A52-A436-9224E3F4C73F}" type="presParOf" srcId="{A698D807-FA06-4071-B3E0-0102F03D7FB0}" destId="{CCC3BCC9-0F0C-4D64-8BA3-9EBBCA41DE42}" srcOrd="0" destOrd="0" presId="urn:microsoft.com/office/officeart/2005/8/layout/hierarchy2"/>
    <dgm:cxn modelId="{5D6A634A-B38F-45EB-97CD-22091AC838F0}" type="presParOf" srcId="{CCC3BCC9-0F0C-4D64-8BA3-9EBBCA41DE42}" destId="{EDED4D84-BD5E-462F-9CD0-13FFC5C420D5}" srcOrd="0" destOrd="0" presId="urn:microsoft.com/office/officeart/2005/8/layout/hierarchy2"/>
    <dgm:cxn modelId="{90210BA6-E0CB-4462-93FE-E714630EACAF}" type="presParOf" srcId="{A698D807-FA06-4071-B3E0-0102F03D7FB0}" destId="{96FF3057-FEC4-40EE-B18F-FC06635BA708}" srcOrd="1" destOrd="0" presId="urn:microsoft.com/office/officeart/2005/8/layout/hierarchy2"/>
    <dgm:cxn modelId="{DC7837FF-38B7-41C0-B03E-8977C40E98BF}" type="presParOf" srcId="{96FF3057-FEC4-40EE-B18F-FC06635BA708}" destId="{C75A6FEC-6D03-4F78-913F-4E724D7873C1}" srcOrd="0" destOrd="0" presId="urn:microsoft.com/office/officeart/2005/8/layout/hierarchy2"/>
    <dgm:cxn modelId="{330DA9A8-7C02-488F-B73F-42C436CB6167}" type="presParOf" srcId="{96FF3057-FEC4-40EE-B18F-FC06635BA708}" destId="{A99FDE26-1C77-4251-B245-11237C772D65}" srcOrd="1" destOrd="0" presId="urn:microsoft.com/office/officeart/2005/8/layout/hierarchy2"/>
    <dgm:cxn modelId="{CD8623E2-4E70-418F-870A-E2AA28002EB3}" type="presParOf" srcId="{A698D807-FA06-4071-B3E0-0102F03D7FB0}" destId="{A15725F0-BD30-404F-913A-061822469902}" srcOrd="2" destOrd="0" presId="urn:microsoft.com/office/officeart/2005/8/layout/hierarchy2"/>
    <dgm:cxn modelId="{E30049D7-2AF3-49E8-8751-FDA76FE4D834}" type="presParOf" srcId="{A15725F0-BD30-404F-913A-061822469902}" destId="{24E0404C-F6A6-40E1-B4C0-1845845E2DD9}" srcOrd="0" destOrd="0" presId="urn:microsoft.com/office/officeart/2005/8/layout/hierarchy2"/>
    <dgm:cxn modelId="{5C27B438-ED3F-4DC0-8D04-D42A046C00E8}" type="presParOf" srcId="{A698D807-FA06-4071-B3E0-0102F03D7FB0}" destId="{498B986F-5F70-4D54-8AA8-C6B39249F6EB}" srcOrd="3" destOrd="0" presId="urn:microsoft.com/office/officeart/2005/8/layout/hierarchy2"/>
    <dgm:cxn modelId="{A349257C-95D9-43A9-BC9F-37DC0E2713C8}" type="presParOf" srcId="{498B986F-5F70-4D54-8AA8-C6B39249F6EB}" destId="{F2C73830-EF17-4621-B9F2-3CEC2FCDEEAE}" srcOrd="0" destOrd="0" presId="urn:microsoft.com/office/officeart/2005/8/layout/hierarchy2"/>
    <dgm:cxn modelId="{3E962402-53E1-4775-AFFB-9DDA91754011}" type="presParOf" srcId="{498B986F-5F70-4D54-8AA8-C6B39249F6EB}" destId="{D075C7BA-A133-495E-8D32-3C31BC3249E8}" srcOrd="1" destOrd="0" presId="urn:microsoft.com/office/officeart/2005/8/layout/hierarchy2"/>
    <dgm:cxn modelId="{FEF96407-D0A1-4F78-A285-6C593DEEDAAD}" type="presParOf" srcId="{A698D807-FA06-4071-B3E0-0102F03D7FB0}" destId="{2AE5F01F-B820-4C20-9B46-07599F45678A}" srcOrd="4" destOrd="0" presId="urn:microsoft.com/office/officeart/2005/8/layout/hierarchy2"/>
    <dgm:cxn modelId="{EB6058AF-CEF1-4836-B913-5CD41377E2AA}" type="presParOf" srcId="{2AE5F01F-B820-4C20-9B46-07599F45678A}" destId="{BA8FD725-F656-43FC-8B46-F255A94C9C82}" srcOrd="0" destOrd="0" presId="urn:microsoft.com/office/officeart/2005/8/layout/hierarchy2"/>
    <dgm:cxn modelId="{88505D71-6814-402F-B726-CAF3C9BD8255}" type="presParOf" srcId="{A698D807-FA06-4071-B3E0-0102F03D7FB0}" destId="{76310975-DF0F-4E20-9D31-0B3A5DEF31B9}" srcOrd="5" destOrd="0" presId="urn:microsoft.com/office/officeart/2005/8/layout/hierarchy2"/>
    <dgm:cxn modelId="{61DA5432-092E-4A33-83AC-94F85E1548A9}" type="presParOf" srcId="{76310975-DF0F-4E20-9D31-0B3A5DEF31B9}" destId="{FD59006D-8159-42CA-A42D-62061E9F910C}" srcOrd="0" destOrd="0" presId="urn:microsoft.com/office/officeart/2005/8/layout/hierarchy2"/>
    <dgm:cxn modelId="{9DA262C8-4C43-449C-92ED-EB78CA4E9AC6}" type="presParOf" srcId="{76310975-DF0F-4E20-9D31-0B3A5DEF31B9}" destId="{4D2BD481-A7F5-4816-98E9-44308197ED77}" srcOrd="1" destOrd="0" presId="urn:microsoft.com/office/officeart/2005/8/layout/hierarchy2"/>
    <dgm:cxn modelId="{8169BF07-DF42-4B6A-9CF3-3E159F78AEB7}" type="presParOf" srcId="{A698D807-FA06-4071-B3E0-0102F03D7FB0}" destId="{DF1F85CD-1457-4906-8E1C-FF53B09193E4}" srcOrd="6" destOrd="0" presId="urn:microsoft.com/office/officeart/2005/8/layout/hierarchy2"/>
    <dgm:cxn modelId="{562E86BE-0907-4988-91AE-FD3F2CA6F911}" type="presParOf" srcId="{DF1F85CD-1457-4906-8E1C-FF53B09193E4}" destId="{A1C8DA56-8445-47A5-889C-93575A18E63C}" srcOrd="0" destOrd="0" presId="urn:microsoft.com/office/officeart/2005/8/layout/hierarchy2"/>
    <dgm:cxn modelId="{1B53D2C6-E362-4B2B-B4B1-DC3334CFEE4A}" type="presParOf" srcId="{A698D807-FA06-4071-B3E0-0102F03D7FB0}" destId="{E6099005-00AA-42BB-8483-54843239E699}" srcOrd="7" destOrd="0" presId="urn:microsoft.com/office/officeart/2005/8/layout/hierarchy2"/>
    <dgm:cxn modelId="{A3349060-3DFA-4195-9D85-D630E4B7B9C2}" type="presParOf" srcId="{E6099005-00AA-42BB-8483-54843239E699}" destId="{264676E4-1C2B-40FB-B503-963FBA122DC0}" srcOrd="0" destOrd="0" presId="urn:microsoft.com/office/officeart/2005/8/layout/hierarchy2"/>
    <dgm:cxn modelId="{B6F90844-8049-4E77-8D33-5D29F7D1BABB}" type="presParOf" srcId="{E6099005-00AA-42BB-8483-54843239E699}" destId="{2B86F423-3FB9-4FFC-A2BD-F63E0FC1F325}"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B2AE97-E161-426A-8448-B6B43C30B58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34BC4622-2EB2-40CC-AC67-0A52EB91727C}">
      <dgm:prSet phldrT="[文本]"/>
      <dgm:spPr/>
      <dgm:t>
        <a:bodyPr/>
        <a:lstStyle/>
        <a:p>
          <a:r>
            <a:rPr lang="zh-CN" altLang="en-US" dirty="0"/>
            <a:t>产品布局</a:t>
          </a:r>
        </a:p>
      </dgm:t>
    </dgm:pt>
    <dgm:pt modelId="{C5E44390-3B3B-46D4-B3C6-DE55D2E782B9}" cxnId="{41396491-94A7-474F-BEC1-578B5F701C7F}" type="parTrans">
      <dgm:prSet/>
      <dgm:spPr/>
      <dgm:t>
        <a:bodyPr/>
        <a:lstStyle/>
        <a:p>
          <a:endParaRPr lang="zh-CN" altLang="en-US"/>
        </a:p>
      </dgm:t>
    </dgm:pt>
    <dgm:pt modelId="{405DE996-E05C-4D56-B295-C1E6CEF01604}" cxnId="{41396491-94A7-474F-BEC1-578B5F701C7F}" type="sibTrans">
      <dgm:prSet/>
      <dgm:spPr/>
      <dgm:t>
        <a:bodyPr/>
        <a:lstStyle/>
        <a:p>
          <a:endParaRPr lang="zh-CN" altLang="en-US"/>
        </a:p>
      </dgm:t>
    </dgm:pt>
    <dgm:pt modelId="{E223A5E7-CBD9-4140-97AE-F7AAB53E1B5A}">
      <dgm:prSet phldrT="[文本]"/>
      <dgm:spPr/>
      <dgm:t>
        <a:bodyPr/>
        <a:lstStyle/>
        <a:p>
          <a:r>
            <a:rPr lang="zh-CN" altLang="en-US"/>
            <a:t>主推款</a:t>
          </a:r>
        </a:p>
      </dgm:t>
    </dgm:pt>
    <dgm:pt modelId="{5741F70B-100D-4372-8FF3-029777266EE8}" cxnId="{00297400-E2F3-44A2-8D3A-B1651D2A328A}" type="parTrans">
      <dgm:prSet/>
      <dgm:spPr/>
      <dgm:t>
        <a:bodyPr/>
        <a:lstStyle/>
        <a:p>
          <a:endParaRPr lang="zh-CN" altLang="en-US"/>
        </a:p>
      </dgm:t>
    </dgm:pt>
    <dgm:pt modelId="{B2D0A62B-086A-43CE-9150-3080335C37C0}" cxnId="{00297400-E2F3-44A2-8D3A-B1651D2A328A}" type="sibTrans">
      <dgm:prSet/>
      <dgm:spPr/>
      <dgm:t>
        <a:bodyPr/>
        <a:lstStyle/>
        <a:p>
          <a:endParaRPr lang="zh-CN" altLang="en-US"/>
        </a:p>
      </dgm:t>
    </dgm:pt>
    <dgm:pt modelId="{A4E54F87-FA67-468F-82EB-5CB9812505F7}">
      <dgm:prSet phldrT="[文本]"/>
      <dgm:spPr/>
      <dgm:t>
        <a:bodyPr/>
        <a:lstStyle/>
        <a:p>
          <a:r>
            <a:rPr lang="zh-CN" altLang="en-US"/>
            <a:t>引流款</a:t>
          </a:r>
        </a:p>
      </dgm:t>
    </dgm:pt>
    <dgm:pt modelId="{CD963221-6862-4B5B-898F-ABF45734C868}" cxnId="{4B343DA5-D025-4F49-9CBD-ABB0D0C92BBB}" type="parTrans">
      <dgm:prSet/>
      <dgm:spPr/>
      <dgm:t>
        <a:bodyPr/>
        <a:lstStyle/>
        <a:p>
          <a:endParaRPr lang="zh-CN" altLang="en-US"/>
        </a:p>
      </dgm:t>
    </dgm:pt>
    <dgm:pt modelId="{7FD9262F-1D93-4EC6-8F33-99DE6F7589CB}" cxnId="{4B343DA5-D025-4F49-9CBD-ABB0D0C92BBB}" type="sibTrans">
      <dgm:prSet/>
      <dgm:spPr/>
      <dgm:t>
        <a:bodyPr/>
        <a:lstStyle/>
        <a:p>
          <a:endParaRPr lang="zh-CN" altLang="en-US"/>
        </a:p>
      </dgm:t>
    </dgm:pt>
    <dgm:pt modelId="{5B0B18A9-B678-48C1-BD29-DBC53E646FC9}">
      <dgm:prSet/>
      <dgm:spPr/>
      <dgm:t>
        <a:bodyPr/>
        <a:lstStyle/>
        <a:p>
          <a:r>
            <a:rPr lang="zh-CN" altLang="en-US"/>
            <a:t>活动款</a:t>
          </a:r>
        </a:p>
      </dgm:t>
    </dgm:pt>
    <dgm:pt modelId="{FC1A327A-DFFD-4D15-9CEF-88F10EA314DD}" cxnId="{3F5BE862-64D1-4F50-B910-740BC0C8AC16}" type="parTrans">
      <dgm:prSet/>
      <dgm:spPr/>
      <dgm:t>
        <a:bodyPr/>
        <a:lstStyle/>
        <a:p>
          <a:endParaRPr lang="zh-CN" altLang="en-US"/>
        </a:p>
      </dgm:t>
    </dgm:pt>
    <dgm:pt modelId="{3C8AE9F6-0829-45C1-A469-02B48D30F610}" cxnId="{3F5BE862-64D1-4F50-B910-740BC0C8AC16}" type="sibTrans">
      <dgm:prSet/>
      <dgm:spPr/>
      <dgm:t>
        <a:bodyPr/>
        <a:lstStyle/>
        <a:p>
          <a:endParaRPr lang="zh-CN" altLang="en-US"/>
        </a:p>
      </dgm:t>
    </dgm:pt>
    <dgm:pt modelId="{C2D2B17D-D472-4B68-8D6A-FEA291445900}">
      <dgm:prSet/>
      <dgm:spPr/>
      <dgm:t>
        <a:bodyPr/>
        <a:lstStyle/>
        <a:p>
          <a:r>
            <a:rPr lang="zh-CN" altLang="en-US"/>
            <a:t>利润款</a:t>
          </a:r>
        </a:p>
      </dgm:t>
    </dgm:pt>
    <dgm:pt modelId="{5D1EB8F1-B0F5-4B27-BDCE-E10969425D9D}" cxnId="{46AEF4A3-C56A-4119-8E3C-E202CBC03198}" type="parTrans">
      <dgm:prSet/>
      <dgm:spPr/>
      <dgm:t>
        <a:bodyPr/>
        <a:lstStyle/>
        <a:p>
          <a:endParaRPr lang="zh-CN" altLang="en-US"/>
        </a:p>
      </dgm:t>
    </dgm:pt>
    <dgm:pt modelId="{72E0BF83-A2FB-4B50-A887-6C8DEDED5FB7}" cxnId="{46AEF4A3-C56A-4119-8E3C-E202CBC03198}" type="sibTrans">
      <dgm:prSet/>
      <dgm:spPr/>
      <dgm:t>
        <a:bodyPr/>
        <a:lstStyle/>
        <a:p>
          <a:endParaRPr lang="zh-CN" altLang="en-US"/>
        </a:p>
      </dgm:t>
    </dgm:pt>
    <dgm:pt modelId="{9F129592-1FB9-44A4-951A-5B3D6C950E49}">
      <dgm:prSet/>
      <dgm:spPr/>
      <dgm:t>
        <a:bodyPr/>
        <a:lstStyle/>
        <a:p>
          <a:r>
            <a:rPr lang="zh-CN" altLang="en-US"/>
            <a:t>形象款</a:t>
          </a:r>
        </a:p>
      </dgm:t>
    </dgm:pt>
    <dgm:pt modelId="{BB5380C4-BDCF-4941-B1BB-F8DF59DA3A68}" cxnId="{F4AF3403-B187-4B97-B607-8666DACFA312}" type="parTrans">
      <dgm:prSet/>
      <dgm:spPr/>
      <dgm:t>
        <a:bodyPr/>
        <a:lstStyle/>
        <a:p>
          <a:endParaRPr lang="zh-CN" altLang="en-US"/>
        </a:p>
      </dgm:t>
    </dgm:pt>
    <dgm:pt modelId="{61FBBD4D-15E1-4C9A-802B-2BDF85A74261}" cxnId="{F4AF3403-B187-4B97-B607-8666DACFA312}" type="sibTrans">
      <dgm:prSet/>
      <dgm:spPr/>
      <dgm:t>
        <a:bodyPr/>
        <a:lstStyle/>
        <a:p>
          <a:endParaRPr lang="zh-CN" altLang="en-US"/>
        </a:p>
      </dgm:t>
    </dgm:pt>
    <dgm:pt modelId="{D1DBD6E2-F47E-45A1-B6FC-A851FDA7ECF4}" type="pres">
      <dgm:prSet presAssocID="{BCB2AE97-E161-426A-8448-B6B43C30B583}" presName="hierChild1" presStyleCnt="0">
        <dgm:presLayoutVars>
          <dgm:chPref val="1"/>
          <dgm:dir/>
          <dgm:animOne val="branch"/>
          <dgm:animLvl val="lvl"/>
          <dgm:resizeHandles/>
        </dgm:presLayoutVars>
      </dgm:prSet>
      <dgm:spPr/>
      <dgm:t>
        <a:bodyPr/>
        <a:lstStyle/>
        <a:p>
          <a:endParaRPr lang="zh-CN" altLang="en-US"/>
        </a:p>
      </dgm:t>
    </dgm:pt>
    <dgm:pt modelId="{9095A5FE-E75A-4A60-8B55-B87DCD844678}" type="pres">
      <dgm:prSet presAssocID="{34BC4622-2EB2-40CC-AC67-0A52EB91727C}" presName="hierRoot1" presStyleCnt="0"/>
      <dgm:spPr/>
    </dgm:pt>
    <dgm:pt modelId="{4110240F-C544-4DF4-9B73-394FBC507381}" type="pres">
      <dgm:prSet presAssocID="{34BC4622-2EB2-40CC-AC67-0A52EB91727C}" presName="composite" presStyleCnt="0"/>
      <dgm:spPr/>
    </dgm:pt>
    <dgm:pt modelId="{D66DCCD8-1798-4D3C-A457-32E3D9B980ED}" type="pres">
      <dgm:prSet presAssocID="{34BC4622-2EB2-40CC-AC67-0A52EB91727C}" presName="background" presStyleLbl="node0" presStyleIdx="0" presStyleCnt="1"/>
      <dgm:spPr/>
    </dgm:pt>
    <dgm:pt modelId="{A85A9F3F-8491-4C36-BA70-6EE0B58625C9}" type="pres">
      <dgm:prSet presAssocID="{34BC4622-2EB2-40CC-AC67-0A52EB91727C}" presName="text" presStyleLbl="fgAcc0" presStyleIdx="0" presStyleCnt="1">
        <dgm:presLayoutVars>
          <dgm:chPref val="3"/>
        </dgm:presLayoutVars>
      </dgm:prSet>
      <dgm:spPr/>
      <dgm:t>
        <a:bodyPr/>
        <a:lstStyle/>
        <a:p>
          <a:endParaRPr lang="zh-CN" altLang="en-US"/>
        </a:p>
      </dgm:t>
    </dgm:pt>
    <dgm:pt modelId="{7848871A-F1B5-4E55-A0E3-8707CA560E43}" type="pres">
      <dgm:prSet presAssocID="{34BC4622-2EB2-40CC-AC67-0A52EB91727C}" presName="hierChild2" presStyleCnt="0"/>
      <dgm:spPr/>
    </dgm:pt>
    <dgm:pt modelId="{6977762E-E67D-4CBB-8A46-DD3639D28D15}" type="pres">
      <dgm:prSet presAssocID="{5741F70B-100D-4372-8FF3-029777266EE8}" presName="Name10" presStyleLbl="parChTrans1D2" presStyleIdx="0" presStyleCnt="5"/>
      <dgm:spPr/>
      <dgm:t>
        <a:bodyPr/>
        <a:lstStyle/>
        <a:p>
          <a:endParaRPr lang="zh-CN" altLang="en-US"/>
        </a:p>
      </dgm:t>
    </dgm:pt>
    <dgm:pt modelId="{D5934F56-9649-4734-B2EB-F82E07569AF0}" type="pres">
      <dgm:prSet presAssocID="{E223A5E7-CBD9-4140-97AE-F7AAB53E1B5A}" presName="hierRoot2" presStyleCnt="0"/>
      <dgm:spPr/>
    </dgm:pt>
    <dgm:pt modelId="{E2340626-B2F3-4C3B-9027-1C0E7ACD1EE6}" type="pres">
      <dgm:prSet presAssocID="{E223A5E7-CBD9-4140-97AE-F7AAB53E1B5A}" presName="composite2" presStyleCnt="0"/>
      <dgm:spPr/>
    </dgm:pt>
    <dgm:pt modelId="{D264C52C-0180-41A0-BF98-3C48D9F3D84F}" type="pres">
      <dgm:prSet presAssocID="{E223A5E7-CBD9-4140-97AE-F7AAB53E1B5A}" presName="background2" presStyleLbl="node2" presStyleIdx="0" presStyleCnt="5"/>
      <dgm:spPr/>
    </dgm:pt>
    <dgm:pt modelId="{EEE2C8F8-F809-49D0-9B8A-2A786D48C51B}" type="pres">
      <dgm:prSet presAssocID="{E223A5E7-CBD9-4140-97AE-F7AAB53E1B5A}" presName="text2" presStyleLbl="fgAcc2" presStyleIdx="0" presStyleCnt="5">
        <dgm:presLayoutVars>
          <dgm:chPref val="3"/>
        </dgm:presLayoutVars>
      </dgm:prSet>
      <dgm:spPr/>
      <dgm:t>
        <a:bodyPr/>
        <a:lstStyle/>
        <a:p>
          <a:endParaRPr lang="zh-CN" altLang="en-US"/>
        </a:p>
      </dgm:t>
    </dgm:pt>
    <dgm:pt modelId="{CF2F5703-50E4-41F7-9D3E-90B87B0EF111}" type="pres">
      <dgm:prSet presAssocID="{E223A5E7-CBD9-4140-97AE-F7AAB53E1B5A}" presName="hierChild3" presStyleCnt="0"/>
      <dgm:spPr/>
    </dgm:pt>
    <dgm:pt modelId="{8E4DD237-17BB-4692-B400-DBF9754A856E}" type="pres">
      <dgm:prSet presAssocID="{CD963221-6862-4B5B-898F-ABF45734C868}" presName="Name10" presStyleLbl="parChTrans1D2" presStyleIdx="1" presStyleCnt="5"/>
      <dgm:spPr/>
      <dgm:t>
        <a:bodyPr/>
        <a:lstStyle/>
        <a:p>
          <a:endParaRPr lang="zh-CN" altLang="en-US"/>
        </a:p>
      </dgm:t>
    </dgm:pt>
    <dgm:pt modelId="{28367F46-BD2D-4D2D-8459-89D13DF7328F}" type="pres">
      <dgm:prSet presAssocID="{A4E54F87-FA67-468F-82EB-5CB9812505F7}" presName="hierRoot2" presStyleCnt="0"/>
      <dgm:spPr/>
    </dgm:pt>
    <dgm:pt modelId="{1CFCB534-0B7D-43C7-BF7C-657F1C1EC9A3}" type="pres">
      <dgm:prSet presAssocID="{A4E54F87-FA67-468F-82EB-5CB9812505F7}" presName="composite2" presStyleCnt="0"/>
      <dgm:spPr/>
    </dgm:pt>
    <dgm:pt modelId="{8695F662-5564-4163-9DBE-55FB559482FA}" type="pres">
      <dgm:prSet presAssocID="{A4E54F87-FA67-468F-82EB-5CB9812505F7}" presName="background2" presStyleLbl="node2" presStyleIdx="1" presStyleCnt="5"/>
      <dgm:spPr/>
    </dgm:pt>
    <dgm:pt modelId="{12FF47CA-6F9F-42D8-B181-C8E41239F2FB}" type="pres">
      <dgm:prSet presAssocID="{A4E54F87-FA67-468F-82EB-5CB9812505F7}" presName="text2" presStyleLbl="fgAcc2" presStyleIdx="1" presStyleCnt="5">
        <dgm:presLayoutVars>
          <dgm:chPref val="3"/>
        </dgm:presLayoutVars>
      </dgm:prSet>
      <dgm:spPr/>
      <dgm:t>
        <a:bodyPr/>
        <a:lstStyle/>
        <a:p>
          <a:endParaRPr lang="zh-CN" altLang="en-US"/>
        </a:p>
      </dgm:t>
    </dgm:pt>
    <dgm:pt modelId="{3E5161C9-84F0-48F9-9172-3F495B9FD189}" type="pres">
      <dgm:prSet presAssocID="{A4E54F87-FA67-468F-82EB-5CB9812505F7}" presName="hierChild3" presStyleCnt="0"/>
      <dgm:spPr/>
    </dgm:pt>
    <dgm:pt modelId="{00BB7EBB-3C74-44FA-816F-E4FE9354ED58}" type="pres">
      <dgm:prSet presAssocID="{FC1A327A-DFFD-4D15-9CEF-88F10EA314DD}" presName="Name10" presStyleLbl="parChTrans1D2" presStyleIdx="2" presStyleCnt="5"/>
      <dgm:spPr/>
      <dgm:t>
        <a:bodyPr/>
        <a:lstStyle/>
        <a:p>
          <a:endParaRPr lang="zh-CN" altLang="en-US"/>
        </a:p>
      </dgm:t>
    </dgm:pt>
    <dgm:pt modelId="{DEB43C94-E03F-4848-B62A-4264D524B798}" type="pres">
      <dgm:prSet presAssocID="{5B0B18A9-B678-48C1-BD29-DBC53E646FC9}" presName="hierRoot2" presStyleCnt="0"/>
      <dgm:spPr/>
    </dgm:pt>
    <dgm:pt modelId="{A2A252EF-0135-4B04-B39A-89C0774B575B}" type="pres">
      <dgm:prSet presAssocID="{5B0B18A9-B678-48C1-BD29-DBC53E646FC9}" presName="composite2" presStyleCnt="0"/>
      <dgm:spPr/>
    </dgm:pt>
    <dgm:pt modelId="{F0E08F1E-F426-4F6D-8E31-B7B6BFAAEF84}" type="pres">
      <dgm:prSet presAssocID="{5B0B18A9-B678-48C1-BD29-DBC53E646FC9}" presName="background2" presStyleLbl="node2" presStyleIdx="2" presStyleCnt="5"/>
      <dgm:spPr/>
    </dgm:pt>
    <dgm:pt modelId="{9195C052-6BC2-4480-92EF-E3F573AF21FD}" type="pres">
      <dgm:prSet presAssocID="{5B0B18A9-B678-48C1-BD29-DBC53E646FC9}" presName="text2" presStyleLbl="fgAcc2" presStyleIdx="2" presStyleCnt="5">
        <dgm:presLayoutVars>
          <dgm:chPref val="3"/>
        </dgm:presLayoutVars>
      </dgm:prSet>
      <dgm:spPr/>
      <dgm:t>
        <a:bodyPr/>
        <a:lstStyle/>
        <a:p>
          <a:endParaRPr lang="zh-CN" altLang="en-US"/>
        </a:p>
      </dgm:t>
    </dgm:pt>
    <dgm:pt modelId="{2B530257-D21F-436C-8B5A-AFDCEB33E735}" type="pres">
      <dgm:prSet presAssocID="{5B0B18A9-B678-48C1-BD29-DBC53E646FC9}" presName="hierChild3" presStyleCnt="0"/>
      <dgm:spPr/>
    </dgm:pt>
    <dgm:pt modelId="{FB1E802E-AFC3-4C38-B801-F1B8A856B864}" type="pres">
      <dgm:prSet presAssocID="{5D1EB8F1-B0F5-4B27-BDCE-E10969425D9D}" presName="Name10" presStyleLbl="parChTrans1D2" presStyleIdx="3" presStyleCnt="5"/>
      <dgm:spPr/>
      <dgm:t>
        <a:bodyPr/>
        <a:lstStyle/>
        <a:p>
          <a:endParaRPr lang="zh-CN" altLang="en-US"/>
        </a:p>
      </dgm:t>
    </dgm:pt>
    <dgm:pt modelId="{0B022342-5D84-445E-B87D-0E83F1B98110}" type="pres">
      <dgm:prSet presAssocID="{C2D2B17D-D472-4B68-8D6A-FEA291445900}" presName="hierRoot2" presStyleCnt="0"/>
      <dgm:spPr/>
    </dgm:pt>
    <dgm:pt modelId="{3C58CA7D-7F00-4265-B47B-CA86CB35A21C}" type="pres">
      <dgm:prSet presAssocID="{C2D2B17D-D472-4B68-8D6A-FEA291445900}" presName="composite2" presStyleCnt="0"/>
      <dgm:spPr/>
    </dgm:pt>
    <dgm:pt modelId="{0AB7641A-091C-45C0-8507-39EF60E08E99}" type="pres">
      <dgm:prSet presAssocID="{C2D2B17D-D472-4B68-8D6A-FEA291445900}" presName="background2" presStyleLbl="node2" presStyleIdx="3" presStyleCnt="5"/>
      <dgm:spPr/>
    </dgm:pt>
    <dgm:pt modelId="{56D5CA8F-DD54-4AA5-9CDA-600D53600248}" type="pres">
      <dgm:prSet presAssocID="{C2D2B17D-D472-4B68-8D6A-FEA291445900}" presName="text2" presStyleLbl="fgAcc2" presStyleIdx="3" presStyleCnt="5" custLinFactNeighborX="189">
        <dgm:presLayoutVars>
          <dgm:chPref val="3"/>
        </dgm:presLayoutVars>
      </dgm:prSet>
      <dgm:spPr/>
      <dgm:t>
        <a:bodyPr/>
        <a:lstStyle/>
        <a:p>
          <a:endParaRPr lang="zh-CN" altLang="en-US"/>
        </a:p>
      </dgm:t>
    </dgm:pt>
    <dgm:pt modelId="{D71AC163-BBDE-42ED-AE4C-7666B087D085}" type="pres">
      <dgm:prSet presAssocID="{C2D2B17D-D472-4B68-8D6A-FEA291445900}" presName="hierChild3" presStyleCnt="0"/>
      <dgm:spPr/>
    </dgm:pt>
    <dgm:pt modelId="{F21A1AA9-F87B-435D-A30C-81E228DE63CB}" type="pres">
      <dgm:prSet presAssocID="{BB5380C4-BDCF-4941-B1BB-F8DF59DA3A68}" presName="Name10" presStyleLbl="parChTrans1D2" presStyleIdx="4" presStyleCnt="5"/>
      <dgm:spPr/>
      <dgm:t>
        <a:bodyPr/>
        <a:lstStyle/>
        <a:p>
          <a:endParaRPr lang="zh-CN" altLang="en-US"/>
        </a:p>
      </dgm:t>
    </dgm:pt>
    <dgm:pt modelId="{09503CA2-DEAC-4787-9016-7673EBEE06D5}" type="pres">
      <dgm:prSet presAssocID="{9F129592-1FB9-44A4-951A-5B3D6C950E49}" presName="hierRoot2" presStyleCnt="0"/>
      <dgm:spPr/>
    </dgm:pt>
    <dgm:pt modelId="{FA03691F-657D-4945-8C04-D71944FB8CA3}" type="pres">
      <dgm:prSet presAssocID="{9F129592-1FB9-44A4-951A-5B3D6C950E49}" presName="composite2" presStyleCnt="0"/>
      <dgm:spPr/>
    </dgm:pt>
    <dgm:pt modelId="{D53695B3-5CAB-4DEA-8EF8-106D0ADAC5BF}" type="pres">
      <dgm:prSet presAssocID="{9F129592-1FB9-44A4-951A-5B3D6C950E49}" presName="background2" presStyleLbl="node2" presStyleIdx="4" presStyleCnt="5"/>
      <dgm:spPr/>
    </dgm:pt>
    <dgm:pt modelId="{9838D87C-582B-4D89-9D17-EC41B179C0C1}" type="pres">
      <dgm:prSet presAssocID="{9F129592-1FB9-44A4-951A-5B3D6C950E49}" presName="text2" presStyleLbl="fgAcc2" presStyleIdx="4" presStyleCnt="5">
        <dgm:presLayoutVars>
          <dgm:chPref val="3"/>
        </dgm:presLayoutVars>
      </dgm:prSet>
      <dgm:spPr/>
      <dgm:t>
        <a:bodyPr/>
        <a:lstStyle/>
        <a:p>
          <a:endParaRPr lang="zh-CN" altLang="en-US"/>
        </a:p>
      </dgm:t>
    </dgm:pt>
    <dgm:pt modelId="{866ACC35-2089-4D8C-BC5B-7F6F82E10FD0}" type="pres">
      <dgm:prSet presAssocID="{9F129592-1FB9-44A4-951A-5B3D6C950E49}" presName="hierChild3" presStyleCnt="0"/>
      <dgm:spPr/>
    </dgm:pt>
  </dgm:ptLst>
  <dgm:cxnLst>
    <dgm:cxn modelId="{D65997D0-4164-42BC-A39B-68EB85B0DFD3}" type="presOf" srcId="{34BC4622-2EB2-40CC-AC67-0A52EB91727C}" destId="{A85A9F3F-8491-4C36-BA70-6EE0B58625C9}" srcOrd="0" destOrd="0" presId="urn:microsoft.com/office/officeart/2005/8/layout/hierarchy1"/>
    <dgm:cxn modelId="{CF21AE5F-B549-44E5-BF67-6C1479AEBBFB}" type="presOf" srcId="{5D1EB8F1-B0F5-4B27-BDCE-E10969425D9D}" destId="{FB1E802E-AFC3-4C38-B801-F1B8A856B864}" srcOrd="0" destOrd="0" presId="urn:microsoft.com/office/officeart/2005/8/layout/hierarchy1"/>
    <dgm:cxn modelId="{EECA3E19-348B-453B-8FAC-396DD3D00571}" type="presOf" srcId="{BB5380C4-BDCF-4941-B1BB-F8DF59DA3A68}" destId="{F21A1AA9-F87B-435D-A30C-81E228DE63CB}" srcOrd="0" destOrd="0" presId="urn:microsoft.com/office/officeart/2005/8/layout/hierarchy1"/>
    <dgm:cxn modelId="{4E30C051-9580-4B98-BD1D-C41F6EFB52AB}" type="presOf" srcId="{CD963221-6862-4B5B-898F-ABF45734C868}" destId="{8E4DD237-17BB-4692-B400-DBF9754A856E}" srcOrd="0" destOrd="0" presId="urn:microsoft.com/office/officeart/2005/8/layout/hierarchy1"/>
    <dgm:cxn modelId="{742745D7-A2A8-425A-BD01-581C71BD9068}" type="presOf" srcId="{A4E54F87-FA67-468F-82EB-5CB9812505F7}" destId="{12FF47CA-6F9F-42D8-B181-C8E41239F2FB}" srcOrd="0" destOrd="0" presId="urn:microsoft.com/office/officeart/2005/8/layout/hierarchy1"/>
    <dgm:cxn modelId="{6A6870FF-E959-41A7-B542-00D5DD17834E}" type="presOf" srcId="{BCB2AE97-E161-426A-8448-B6B43C30B583}" destId="{D1DBD6E2-F47E-45A1-B6FC-A851FDA7ECF4}" srcOrd="0" destOrd="0" presId="urn:microsoft.com/office/officeart/2005/8/layout/hierarchy1"/>
    <dgm:cxn modelId="{00297400-E2F3-44A2-8D3A-B1651D2A328A}" srcId="{34BC4622-2EB2-40CC-AC67-0A52EB91727C}" destId="{E223A5E7-CBD9-4140-97AE-F7AAB53E1B5A}" srcOrd="0" destOrd="0" parTransId="{5741F70B-100D-4372-8FF3-029777266EE8}" sibTransId="{B2D0A62B-086A-43CE-9150-3080335C37C0}"/>
    <dgm:cxn modelId="{41396491-94A7-474F-BEC1-578B5F701C7F}" srcId="{BCB2AE97-E161-426A-8448-B6B43C30B583}" destId="{34BC4622-2EB2-40CC-AC67-0A52EB91727C}" srcOrd="0" destOrd="0" parTransId="{C5E44390-3B3B-46D4-B3C6-DE55D2E782B9}" sibTransId="{405DE996-E05C-4D56-B295-C1E6CEF01604}"/>
    <dgm:cxn modelId="{4B343DA5-D025-4F49-9CBD-ABB0D0C92BBB}" srcId="{34BC4622-2EB2-40CC-AC67-0A52EB91727C}" destId="{A4E54F87-FA67-468F-82EB-5CB9812505F7}" srcOrd="1" destOrd="0" parTransId="{CD963221-6862-4B5B-898F-ABF45734C868}" sibTransId="{7FD9262F-1D93-4EC6-8F33-99DE6F7589CB}"/>
    <dgm:cxn modelId="{3F5BE862-64D1-4F50-B910-740BC0C8AC16}" srcId="{34BC4622-2EB2-40CC-AC67-0A52EB91727C}" destId="{5B0B18A9-B678-48C1-BD29-DBC53E646FC9}" srcOrd="2" destOrd="0" parTransId="{FC1A327A-DFFD-4D15-9CEF-88F10EA314DD}" sibTransId="{3C8AE9F6-0829-45C1-A469-02B48D30F610}"/>
    <dgm:cxn modelId="{95BEE67E-8B9B-4EEA-B6AC-8B3FE596D933}" type="presOf" srcId="{5B0B18A9-B678-48C1-BD29-DBC53E646FC9}" destId="{9195C052-6BC2-4480-92EF-E3F573AF21FD}" srcOrd="0" destOrd="0" presId="urn:microsoft.com/office/officeart/2005/8/layout/hierarchy1"/>
    <dgm:cxn modelId="{3360DCAF-13F7-49CD-83CD-79F763C83E64}" type="presOf" srcId="{9F129592-1FB9-44A4-951A-5B3D6C950E49}" destId="{9838D87C-582B-4D89-9D17-EC41B179C0C1}" srcOrd="0" destOrd="0" presId="urn:microsoft.com/office/officeart/2005/8/layout/hierarchy1"/>
    <dgm:cxn modelId="{46AEF4A3-C56A-4119-8E3C-E202CBC03198}" srcId="{34BC4622-2EB2-40CC-AC67-0A52EB91727C}" destId="{C2D2B17D-D472-4B68-8D6A-FEA291445900}" srcOrd="3" destOrd="0" parTransId="{5D1EB8F1-B0F5-4B27-BDCE-E10969425D9D}" sibTransId="{72E0BF83-A2FB-4B50-A887-6C8DEDED5FB7}"/>
    <dgm:cxn modelId="{5718A3B7-28D2-47FF-B1B2-E535792F5273}" type="presOf" srcId="{C2D2B17D-D472-4B68-8D6A-FEA291445900}" destId="{56D5CA8F-DD54-4AA5-9CDA-600D53600248}" srcOrd="0" destOrd="0" presId="urn:microsoft.com/office/officeart/2005/8/layout/hierarchy1"/>
    <dgm:cxn modelId="{BE464A18-BDC9-4C85-BB00-EB0186371A46}" type="presOf" srcId="{5741F70B-100D-4372-8FF3-029777266EE8}" destId="{6977762E-E67D-4CBB-8A46-DD3639D28D15}" srcOrd="0" destOrd="0" presId="urn:microsoft.com/office/officeart/2005/8/layout/hierarchy1"/>
    <dgm:cxn modelId="{F4AF3403-B187-4B97-B607-8666DACFA312}" srcId="{34BC4622-2EB2-40CC-AC67-0A52EB91727C}" destId="{9F129592-1FB9-44A4-951A-5B3D6C950E49}" srcOrd="4" destOrd="0" parTransId="{BB5380C4-BDCF-4941-B1BB-F8DF59DA3A68}" sibTransId="{61FBBD4D-15E1-4C9A-802B-2BDF85A74261}"/>
    <dgm:cxn modelId="{2BF4AB47-015F-4574-9E01-153BB4504114}" type="presOf" srcId="{FC1A327A-DFFD-4D15-9CEF-88F10EA314DD}" destId="{00BB7EBB-3C74-44FA-816F-E4FE9354ED58}" srcOrd="0" destOrd="0" presId="urn:microsoft.com/office/officeart/2005/8/layout/hierarchy1"/>
    <dgm:cxn modelId="{373E6865-FF05-49A9-8B58-9A21BB41F561}" type="presOf" srcId="{E223A5E7-CBD9-4140-97AE-F7AAB53E1B5A}" destId="{EEE2C8F8-F809-49D0-9B8A-2A786D48C51B}" srcOrd="0" destOrd="0" presId="urn:microsoft.com/office/officeart/2005/8/layout/hierarchy1"/>
    <dgm:cxn modelId="{A0419C1B-F00D-43A5-AA67-296F08245957}" type="presParOf" srcId="{D1DBD6E2-F47E-45A1-B6FC-A851FDA7ECF4}" destId="{9095A5FE-E75A-4A60-8B55-B87DCD844678}" srcOrd="0" destOrd="0" presId="urn:microsoft.com/office/officeart/2005/8/layout/hierarchy1"/>
    <dgm:cxn modelId="{91ACB443-8841-41DC-BC34-8E582063196E}" type="presParOf" srcId="{9095A5FE-E75A-4A60-8B55-B87DCD844678}" destId="{4110240F-C544-4DF4-9B73-394FBC507381}" srcOrd="0" destOrd="0" presId="urn:microsoft.com/office/officeart/2005/8/layout/hierarchy1"/>
    <dgm:cxn modelId="{61961017-609B-4E1D-B74F-C3C34F965A16}" type="presParOf" srcId="{4110240F-C544-4DF4-9B73-394FBC507381}" destId="{D66DCCD8-1798-4D3C-A457-32E3D9B980ED}" srcOrd="0" destOrd="0" presId="urn:microsoft.com/office/officeart/2005/8/layout/hierarchy1"/>
    <dgm:cxn modelId="{3D811410-784D-4425-B8A3-999101686526}" type="presParOf" srcId="{4110240F-C544-4DF4-9B73-394FBC507381}" destId="{A85A9F3F-8491-4C36-BA70-6EE0B58625C9}" srcOrd="1" destOrd="0" presId="urn:microsoft.com/office/officeart/2005/8/layout/hierarchy1"/>
    <dgm:cxn modelId="{A50D2B98-DF74-4817-AD02-5F256A2744BF}" type="presParOf" srcId="{9095A5FE-E75A-4A60-8B55-B87DCD844678}" destId="{7848871A-F1B5-4E55-A0E3-8707CA560E43}" srcOrd="1" destOrd="0" presId="urn:microsoft.com/office/officeart/2005/8/layout/hierarchy1"/>
    <dgm:cxn modelId="{A2CE9E27-605B-46CA-8E83-B5594771A643}" type="presParOf" srcId="{7848871A-F1B5-4E55-A0E3-8707CA560E43}" destId="{6977762E-E67D-4CBB-8A46-DD3639D28D15}" srcOrd="0" destOrd="0" presId="urn:microsoft.com/office/officeart/2005/8/layout/hierarchy1"/>
    <dgm:cxn modelId="{44E446F4-31BD-421E-BE10-51FCC1A73AFC}" type="presParOf" srcId="{7848871A-F1B5-4E55-A0E3-8707CA560E43}" destId="{D5934F56-9649-4734-B2EB-F82E07569AF0}" srcOrd="1" destOrd="0" presId="urn:microsoft.com/office/officeart/2005/8/layout/hierarchy1"/>
    <dgm:cxn modelId="{FA2F4A85-9A58-435D-BD2B-950F7C69285B}" type="presParOf" srcId="{D5934F56-9649-4734-B2EB-F82E07569AF0}" destId="{E2340626-B2F3-4C3B-9027-1C0E7ACD1EE6}" srcOrd="0" destOrd="0" presId="urn:microsoft.com/office/officeart/2005/8/layout/hierarchy1"/>
    <dgm:cxn modelId="{FE34960B-E55C-4395-A347-AE7C55E0AB09}" type="presParOf" srcId="{E2340626-B2F3-4C3B-9027-1C0E7ACD1EE6}" destId="{D264C52C-0180-41A0-BF98-3C48D9F3D84F}" srcOrd="0" destOrd="0" presId="urn:microsoft.com/office/officeart/2005/8/layout/hierarchy1"/>
    <dgm:cxn modelId="{8CC4ED29-7EA3-4FEE-BB76-5CEB14D2B5DC}" type="presParOf" srcId="{E2340626-B2F3-4C3B-9027-1C0E7ACD1EE6}" destId="{EEE2C8F8-F809-49D0-9B8A-2A786D48C51B}" srcOrd="1" destOrd="0" presId="urn:microsoft.com/office/officeart/2005/8/layout/hierarchy1"/>
    <dgm:cxn modelId="{0A884A4D-2D85-4099-A041-0FAAAC8F7047}" type="presParOf" srcId="{D5934F56-9649-4734-B2EB-F82E07569AF0}" destId="{CF2F5703-50E4-41F7-9D3E-90B87B0EF111}" srcOrd="1" destOrd="0" presId="urn:microsoft.com/office/officeart/2005/8/layout/hierarchy1"/>
    <dgm:cxn modelId="{E9014BE3-9C70-44E7-9B3D-E2AAA602F69E}" type="presParOf" srcId="{7848871A-F1B5-4E55-A0E3-8707CA560E43}" destId="{8E4DD237-17BB-4692-B400-DBF9754A856E}" srcOrd="2" destOrd="0" presId="urn:microsoft.com/office/officeart/2005/8/layout/hierarchy1"/>
    <dgm:cxn modelId="{82FC1569-4E17-4EE7-A257-27D0554D7854}" type="presParOf" srcId="{7848871A-F1B5-4E55-A0E3-8707CA560E43}" destId="{28367F46-BD2D-4D2D-8459-89D13DF7328F}" srcOrd="3" destOrd="0" presId="urn:microsoft.com/office/officeart/2005/8/layout/hierarchy1"/>
    <dgm:cxn modelId="{89EAF4F9-7563-4B65-9394-D9647CC7B11A}" type="presParOf" srcId="{28367F46-BD2D-4D2D-8459-89D13DF7328F}" destId="{1CFCB534-0B7D-43C7-BF7C-657F1C1EC9A3}" srcOrd="0" destOrd="0" presId="urn:microsoft.com/office/officeart/2005/8/layout/hierarchy1"/>
    <dgm:cxn modelId="{B97D9722-C597-4365-95C0-1AA5255D046F}" type="presParOf" srcId="{1CFCB534-0B7D-43C7-BF7C-657F1C1EC9A3}" destId="{8695F662-5564-4163-9DBE-55FB559482FA}" srcOrd="0" destOrd="0" presId="urn:microsoft.com/office/officeart/2005/8/layout/hierarchy1"/>
    <dgm:cxn modelId="{399B4911-9FF6-4077-9681-9B013A9F5D61}" type="presParOf" srcId="{1CFCB534-0B7D-43C7-BF7C-657F1C1EC9A3}" destId="{12FF47CA-6F9F-42D8-B181-C8E41239F2FB}" srcOrd="1" destOrd="0" presId="urn:microsoft.com/office/officeart/2005/8/layout/hierarchy1"/>
    <dgm:cxn modelId="{9C02227B-691D-4172-AE0C-98702BCAA828}" type="presParOf" srcId="{28367F46-BD2D-4D2D-8459-89D13DF7328F}" destId="{3E5161C9-84F0-48F9-9172-3F495B9FD189}" srcOrd="1" destOrd="0" presId="urn:microsoft.com/office/officeart/2005/8/layout/hierarchy1"/>
    <dgm:cxn modelId="{2C80E09C-44C3-4EC6-BB3F-BEBBC52F4A6F}" type="presParOf" srcId="{7848871A-F1B5-4E55-A0E3-8707CA560E43}" destId="{00BB7EBB-3C74-44FA-816F-E4FE9354ED58}" srcOrd="4" destOrd="0" presId="urn:microsoft.com/office/officeart/2005/8/layout/hierarchy1"/>
    <dgm:cxn modelId="{B5B9421B-298D-49AA-991B-20F1C3B113DD}" type="presParOf" srcId="{7848871A-F1B5-4E55-A0E3-8707CA560E43}" destId="{DEB43C94-E03F-4848-B62A-4264D524B798}" srcOrd="5" destOrd="0" presId="urn:microsoft.com/office/officeart/2005/8/layout/hierarchy1"/>
    <dgm:cxn modelId="{B9E57997-BD57-4A94-940F-EF49D59193D3}" type="presParOf" srcId="{DEB43C94-E03F-4848-B62A-4264D524B798}" destId="{A2A252EF-0135-4B04-B39A-89C0774B575B}" srcOrd="0" destOrd="0" presId="urn:microsoft.com/office/officeart/2005/8/layout/hierarchy1"/>
    <dgm:cxn modelId="{0124FADE-D48B-48F7-84CB-17ECDD5F1F7E}" type="presParOf" srcId="{A2A252EF-0135-4B04-B39A-89C0774B575B}" destId="{F0E08F1E-F426-4F6D-8E31-B7B6BFAAEF84}" srcOrd="0" destOrd="0" presId="urn:microsoft.com/office/officeart/2005/8/layout/hierarchy1"/>
    <dgm:cxn modelId="{5471989D-AA65-474E-86EE-EE9273C2D8A7}" type="presParOf" srcId="{A2A252EF-0135-4B04-B39A-89C0774B575B}" destId="{9195C052-6BC2-4480-92EF-E3F573AF21FD}" srcOrd="1" destOrd="0" presId="urn:microsoft.com/office/officeart/2005/8/layout/hierarchy1"/>
    <dgm:cxn modelId="{14E4D49E-77CE-4252-AE40-222FEEA7E8DE}" type="presParOf" srcId="{DEB43C94-E03F-4848-B62A-4264D524B798}" destId="{2B530257-D21F-436C-8B5A-AFDCEB33E735}" srcOrd="1" destOrd="0" presId="urn:microsoft.com/office/officeart/2005/8/layout/hierarchy1"/>
    <dgm:cxn modelId="{12D3C0D9-84D4-4BA8-B079-F4B5DBB26AF5}" type="presParOf" srcId="{7848871A-F1B5-4E55-A0E3-8707CA560E43}" destId="{FB1E802E-AFC3-4C38-B801-F1B8A856B864}" srcOrd="6" destOrd="0" presId="urn:microsoft.com/office/officeart/2005/8/layout/hierarchy1"/>
    <dgm:cxn modelId="{5ECC2A9E-FB37-4919-BB5D-774D60694B72}" type="presParOf" srcId="{7848871A-F1B5-4E55-A0E3-8707CA560E43}" destId="{0B022342-5D84-445E-B87D-0E83F1B98110}" srcOrd="7" destOrd="0" presId="urn:microsoft.com/office/officeart/2005/8/layout/hierarchy1"/>
    <dgm:cxn modelId="{11D43AD3-DD00-4938-946A-132FE55607A8}" type="presParOf" srcId="{0B022342-5D84-445E-B87D-0E83F1B98110}" destId="{3C58CA7D-7F00-4265-B47B-CA86CB35A21C}" srcOrd="0" destOrd="0" presId="urn:microsoft.com/office/officeart/2005/8/layout/hierarchy1"/>
    <dgm:cxn modelId="{54AC4247-F7D8-4C52-8BF0-E1B376648290}" type="presParOf" srcId="{3C58CA7D-7F00-4265-B47B-CA86CB35A21C}" destId="{0AB7641A-091C-45C0-8507-39EF60E08E99}" srcOrd="0" destOrd="0" presId="urn:microsoft.com/office/officeart/2005/8/layout/hierarchy1"/>
    <dgm:cxn modelId="{684BB2A9-3641-4BFF-BD98-E111C2724AC9}" type="presParOf" srcId="{3C58CA7D-7F00-4265-B47B-CA86CB35A21C}" destId="{56D5CA8F-DD54-4AA5-9CDA-600D53600248}" srcOrd="1" destOrd="0" presId="urn:microsoft.com/office/officeart/2005/8/layout/hierarchy1"/>
    <dgm:cxn modelId="{A44ED64F-EC4E-4FFB-97AD-0AE427727F42}" type="presParOf" srcId="{0B022342-5D84-445E-B87D-0E83F1B98110}" destId="{D71AC163-BBDE-42ED-AE4C-7666B087D085}" srcOrd="1" destOrd="0" presId="urn:microsoft.com/office/officeart/2005/8/layout/hierarchy1"/>
    <dgm:cxn modelId="{C27EA755-3007-44CC-A14E-4C7B5FAD65C1}" type="presParOf" srcId="{7848871A-F1B5-4E55-A0E3-8707CA560E43}" destId="{F21A1AA9-F87B-435D-A30C-81E228DE63CB}" srcOrd="8" destOrd="0" presId="urn:microsoft.com/office/officeart/2005/8/layout/hierarchy1"/>
    <dgm:cxn modelId="{97B822EF-E655-4B37-B69F-F5045D38537C}" type="presParOf" srcId="{7848871A-F1B5-4E55-A0E3-8707CA560E43}" destId="{09503CA2-DEAC-4787-9016-7673EBEE06D5}" srcOrd="9" destOrd="0" presId="urn:microsoft.com/office/officeart/2005/8/layout/hierarchy1"/>
    <dgm:cxn modelId="{117C6773-6235-47FA-96CB-5E09685CABD6}" type="presParOf" srcId="{09503CA2-DEAC-4787-9016-7673EBEE06D5}" destId="{FA03691F-657D-4945-8C04-D71944FB8CA3}" srcOrd="0" destOrd="0" presId="urn:microsoft.com/office/officeart/2005/8/layout/hierarchy1"/>
    <dgm:cxn modelId="{099E26DB-A761-43CA-8CB6-1AA02081598A}" type="presParOf" srcId="{FA03691F-657D-4945-8C04-D71944FB8CA3}" destId="{D53695B3-5CAB-4DEA-8EF8-106D0ADAC5BF}" srcOrd="0" destOrd="0" presId="urn:microsoft.com/office/officeart/2005/8/layout/hierarchy1"/>
    <dgm:cxn modelId="{1A3609E3-A76D-4B2B-A927-9C2E8CFE46C9}" type="presParOf" srcId="{FA03691F-657D-4945-8C04-D71944FB8CA3}" destId="{9838D87C-582B-4D89-9D17-EC41B179C0C1}" srcOrd="1" destOrd="0" presId="urn:microsoft.com/office/officeart/2005/8/layout/hierarchy1"/>
    <dgm:cxn modelId="{C62898F2-D976-4AFF-BD7E-AFEB32D6B386}" type="presParOf" srcId="{09503CA2-DEAC-4787-9016-7673EBEE06D5}" destId="{866ACC35-2089-4D8C-BC5B-7F6F82E10FD0}" srcOrd="1" destOrd="0" presId="urn:microsoft.com/office/officeart/2005/8/layout/hierarchy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199376" cy="4064000"/>
        <a:chOff x="0" y="0"/>
        <a:chExt cx="7199376" cy="4064000"/>
      </a:xfrm>
    </dsp:grpSpPr>
    <dsp:sp modelId="{8888F05A-1BC6-4B3C-9A13-E53DE40B2A4D}">
      <dsp:nvSpPr>
        <dsp:cNvPr id="3" name="圆角矩形 2"/>
        <dsp:cNvSpPr/>
      </dsp:nvSpPr>
      <dsp:spPr bwMode="white">
        <a:xfrm>
          <a:off x="0" y="1282065"/>
          <a:ext cx="2999740" cy="1499870"/>
        </a:xfrm>
        <a:prstGeom prst="roundRect">
          <a:avLst>
            <a:gd name="adj" fmla="val 10000"/>
          </a:avLst>
        </a:prstGeom>
        <a:solidFill>
          <a:srgbClr val="FF66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23495" tIns="23495" rIns="23495" bIns="23495" anchor="ctr"/>
        <a:lstStyle>
          <a:lvl1pPr algn="ctr">
            <a:defRPr sz="37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（按有形与否）</a:t>
          </a:r>
          <a:endParaRPr lang="zh-CN" altLang="en-US" b="1" dirty="0">
            <a:latin typeface="黑体" panose="02010609060101010101" pitchFamily="2" charset="-122"/>
            <a:ea typeface="黑体" panose="02010609060101010101" pitchFamily="2" charset="-122"/>
          </a:endParaRPr>
        </a:p>
      </dsp:txBody>
      <dsp:txXfrm>
        <a:off x="0" y="1282065"/>
        <a:ext cx="2999740" cy="1499870"/>
      </dsp:txXfrm>
    </dsp:sp>
    <dsp:sp modelId="{CCC3BCC9-0F0C-4D64-8BA3-9EBBCA41DE42}">
      <dsp:nvSpPr>
        <dsp:cNvPr id="4" name="任意多边形 3"/>
        <dsp:cNvSpPr/>
      </dsp:nvSpPr>
      <dsp:spPr bwMode="white">
        <a:xfrm>
          <a:off x="2860850" y="1567572"/>
          <a:ext cx="1477676" cy="66431"/>
        </a:xfrm>
        <a:custGeom>
          <a:avLst/>
          <a:gdLst/>
          <a:ahLst/>
          <a:cxnLst/>
          <a:pathLst>
            <a:path w="2327" h="105">
              <a:moveTo>
                <a:pt x="219" y="731"/>
              </a:moveTo>
              <a:lnTo>
                <a:pt x="2108" y="-627"/>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860850" y="1567572"/>
        <a:ext cx="1477676" cy="66431"/>
      </dsp:txXfrm>
    </dsp:sp>
    <dsp:sp modelId="{C75A6FEC-6D03-4F78-913F-4E724D7873C1}">
      <dsp:nvSpPr>
        <dsp:cNvPr id="5" name="圆角矩形 4"/>
        <dsp:cNvSpPr/>
      </dsp:nvSpPr>
      <dsp:spPr bwMode="white">
        <a:xfrm>
          <a:off x="4199636" y="419640"/>
          <a:ext cx="2999740" cy="1499870"/>
        </a:xfrm>
        <a:prstGeom prst="roundRect">
          <a:avLst>
            <a:gd name="adj" fmla="val 10000"/>
          </a:avLst>
        </a:prstGeom>
        <a:solidFill>
          <a:srgbClr val="00B05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23495" tIns="23495" rIns="23495" bIns="23495" anchor="ctr"/>
        <a:lstStyle>
          <a:lvl1pPr algn="ctr">
            <a:defRPr sz="37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有形产品</a:t>
          </a:r>
        </a:p>
      </dsp:txBody>
      <dsp:txXfrm>
        <a:off x="4199636" y="419640"/>
        <a:ext cx="2999740" cy="1499870"/>
      </dsp:txXfrm>
    </dsp:sp>
    <dsp:sp modelId="{2AE5F01F-B820-4C20-9B46-07599F45678A}">
      <dsp:nvSpPr>
        <dsp:cNvPr id="6" name="任意多边形 5"/>
        <dsp:cNvSpPr/>
      </dsp:nvSpPr>
      <dsp:spPr bwMode="white">
        <a:xfrm>
          <a:off x="2860850" y="2429997"/>
          <a:ext cx="1477676" cy="66431"/>
        </a:xfrm>
        <a:custGeom>
          <a:avLst/>
          <a:gdLst/>
          <a:ahLst/>
          <a:cxnLst/>
          <a:pathLst>
            <a:path w="2327" h="105">
              <a:moveTo>
                <a:pt x="219" y="-627"/>
              </a:moveTo>
              <a:lnTo>
                <a:pt x="2108" y="731"/>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860850" y="2429997"/>
        <a:ext cx="1477676" cy="66431"/>
      </dsp:txXfrm>
    </dsp:sp>
    <dsp:sp modelId="{FD59006D-8159-42CA-A42D-62061E9F910C}">
      <dsp:nvSpPr>
        <dsp:cNvPr id="7" name="圆角矩形 6"/>
        <dsp:cNvSpPr/>
      </dsp:nvSpPr>
      <dsp:spPr bwMode="white">
        <a:xfrm>
          <a:off x="4199636" y="2144490"/>
          <a:ext cx="2999740" cy="1499870"/>
        </a:xfrm>
        <a:prstGeom prst="roundRect">
          <a:avLst>
            <a:gd name="adj" fmla="val 10000"/>
          </a:avLst>
        </a:prstGeom>
        <a:solidFill>
          <a:srgbClr val="FFC0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23495" tIns="23495" rIns="23495" bIns="23495" anchor="ctr"/>
        <a:lstStyle>
          <a:lvl1pPr algn="ctr">
            <a:defRPr sz="3700"/>
          </a:lvl1pPr>
          <a:lvl2pPr marL="285750" indent="-285750" algn="ctr">
            <a:defRPr sz="2800"/>
          </a:lvl2pPr>
          <a:lvl3pPr marL="571500" indent="-285750" algn="ctr">
            <a:defRPr sz="2800"/>
          </a:lvl3pPr>
          <a:lvl4pPr marL="857250" indent="-285750" algn="ctr">
            <a:defRPr sz="2800"/>
          </a:lvl4pPr>
          <a:lvl5pPr marL="1143000" indent="-285750" algn="ctr">
            <a:defRPr sz="2800"/>
          </a:lvl5pPr>
          <a:lvl6pPr marL="1428750" indent="-285750" algn="ctr">
            <a:defRPr sz="2800"/>
          </a:lvl6pPr>
          <a:lvl7pPr marL="1714500" indent="-285750" algn="ctr">
            <a:defRPr sz="2800"/>
          </a:lvl7pPr>
          <a:lvl8pPr marL="2000250" indent="-285750" algn="ctr">
            <a:defRPr sz="2800"/>
          </a:lvl8pPr>
          <a:lvl9pPr marL="2286000" indent="-285750" algn="ctr">
            <a:defRPr sz="28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服务</a:t>
          </a:r>
        </a:p>
      </dsp:txBody>
      <dsp:txXfrm>
        <a:off x="4199636" y="2144490"/>
        <a:ext cx="2999740" cy="149987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227510" cy="3957370"/>
        <a:chOff x="0" y="0"/>
        <a:chExt cx="6227510" cy="3957370"/>
      </a:xfrm>
    </dsp:grpSpPr>
    <dsp:sp modelId="{8888F05A-1BC6-4B3C-9A13-E53DE40B2A4D}">
      <dsp:nvSpPr>
        <dsp:cNvPr id="3" name="圆角矩形 2"/>
        <dsp:cNvSpPr/>
      </dsp:nvSpPr>
      <dsp:spPr bwMode="white">
        <a:xfrm>
          <a:off x="0" y="1804561"/>
          <a:ext cx="1638818" cy="819409"/>
        </a:xfrm>
        <a:prstGeom prst="roundRect">
          <a:avLst>
            <a:gd name="adj" fmla="val 10000"/>
          </a:avLst>
        </a:prstGeom>
        <a:solidFill>
          <a:srgbClr val="FF66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（按购买目的）</a:t>
          </a:r>
          <a:endParaRPr lang="zh-CN" altLang="en-US" b="1" dirty="0">
            <a:latin typeface="黑体" panose="02010609060101010101" pitchFamily="2" charset="-122"/>
            <a:ea typeface="黑体" panose="02010609060101010101" pitchFamily="2" charset="-122"/>
          </a:endParaRPr>
        </a:p>
      </dsp:txBody>
      <dsp:txXfrm>
        <a:off x="0" y="1804561"/>
        <a:ext cx="1638818" cy="819409"/>
      </dsp:txXfrm>
    </dsp:sp>
    <dsp:sp modelId="{CCC3BCC9-0F0C-4D64-8BA3-9EBBCA41DE42}">
      <dsp:nvSpPr>
        <dsp:cNvPr id="4" name="任意多边形 3"/>
        <dsp:cNvSpPr/>
      </dsp:nvSpPr>
      <dsp:spPr bwMode="white">
        <a:xfrm>
          <a:off x="1562940" y="1960050"/>
          <a:ext cx="807284" cy="37271"/>
        </a:xfrm>
        <a:custGeom>
          <a:avLst/>
          <a:gdLst/>
          <a:ahLst/>
          <a:cxnLst/>
          <a:pathLst>
            <a:path w="1271" h="59">
              <a:moveTo>
                <a:pt x="119" y="400"/>
              </a:moveTo>
              <a:lnTo>
                <a:pt x="1152" y="-342"/>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1562940" y="1960050"/>
        <a:ext cx="807284" cy="37271"/>
      </dsp:txXfrm>
    </dsp:sp>
    <dsp:sp modelId="{C75A6FEC-6D03-4F78-913F-4E724D7873C1}">
      <dsp:nvSpPr>
        <dsp:cNvPr id="5" name="圆角矩形 4"/>
        <dsp:cNvSpPr/>
      </dsp:nvSpPr>
      <dsp:spPr bwMode="white">
        <a:xfrm>
          <a:off x="2294346" y="1333400"/>
          <a:ext cx="1638818" cy="819409"/>
        </a:xfrm>
        <a:prstGeom prst="roundRect">
          <a:avLst>
            <a:gd name="adj" fmla="val 10000"/>
          </a:avLst>
        </a:prstGeom>
        <a:solidFill>
          <a:srgbClr val="00B05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消费品</a:t>
          </a:r>
        </a:p>
      </dsp:txBody>
      <dsp:txXfrm>
        <a:off x="2294346" y="1333400"/>
        <a:ext cx="1638818" cy="819409"/>
      </dsp:txXfrm>
    </dsp:sp>
    <dsp:sp modelId="{69554E35-466C-48C8-BEF9-7AA2931D66B6}">
      <dsp:nvSpPr>
        <dsp:cNvPr id="6" name="任意多边形 5"/>
        <dsp:cNvSpPr/>
      </dsp:nvSpPr>
      <dsp:spPr bwMode="white">
        <a:xfrm>
          <a:off x="3857286" y="1488889"/>
          <a:ext cx="807284" cy="37271"/>
        </a:xfrm>
        <a:custGeom>
          <a:avLst/>
          <a:gdLst/>
          <a:ahLst/>
          <a:cxnLst/>
          <a:pathLst>
            <a:path w="1271" h="59">
              <a:moveTo>
                <a:pt x="119" y="400"/>
              </a:moveTo>
              <a:lnTo>
                <a:pt x="1152" y="-342"/>
              </a:lnTo>
            </a:path>
          </a:pathLst>
        </a:custGeom>
        <a:sp3d z="-110000"/>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857286" y="1488889"/>
        <a:ext cx="807284" cy="37271"/>
      </dsp:txXfrm>
    </dsp:sp>
    <dsp:sp modelId="{BBC4CA6B-C439-4CFB-B4B9-88E300F52DDA}">
      <dsp:nvSpPr>
        <dsp:cNvPr id="7" name="圆角矩形 6"/>
        <dsp:cNvSpPr/>
      </dsp:nvSpPr>
      <dsp:spPr bwMode="white">
        <a:xfrm>
          <a:off x="4588692" y="862240"/>
          <a:ext cx="1638818" cy="819409"/>
        </a:xfrm>
        <a:prstGeom prst="roundRect">
          <a:avLst>
            <a:gd name="adj" fmla="val 10000"/>
          </a:avLst>
        </a:prstGeom>
        <a:solidFill>
          <a:srgbClr val="CCCC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非耐用品</a:t>
          </a:r>
        </a:p>
      </dsp:txBody>
      <dsp:txXfrm>
        <a:off x="4588692" y="862240"/>
        <a:ext cx="1638818" cy="819409"/>
      </dsp:txXfrm>
    </dsp:sp>
    <dsp:sp modelId="{9B7A10DA-5B65-4F9A-993A-50124862321B}">
      <dsp:nvSpPr>
        <dsp:cNvPr id="8" name="任意多边形 7"/>
        <dsp:cNvSpPr/>
      </dsp:nvSpPr>
      <dsp:spPr bwMode="white">
        <a:xfrm>
          <a:off x="3857286" y="1960050"/>
          <a:ext cx="807284" cy="37271"/>
        </a:xfrm>
        <a:custGeom>
          <a:avLst/>
          <a:gdLst/>
          <a:ahLst/>
          <a:cxnLst/>
          <a:pathLst>
            <a:path w="1271" h="59">
              <a:moveTo>
                <a:pt x="119" y="-342"/>
              </a:moveTo>
              <a:lnTo>
                <a:pt x="1152" y="400"/>
              </a:lnTo>
            </a:path>
          </a:pathLst>
        </a:custGeom>
        <a:sp3d z="-110000"/>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857286" y="1960050"/>
        <a:ext cx="807284" cy="37271"/>
      </dsp:txXfrm>
    </dsp:sp>
    <dsp:sp modelId="{34EA8A22-2549-4985-A2AE-C448CDC02221}">
      <dsp:nvSpPr>
        <dsp:cNvPr id="9" name="圆角矩形 8"/>
        <dsp:cNvSpPr/>
      </dsp:nvSpPr>
      <dsp:spPr bwMode="white">
        <a:xfrm>
          <a:off x="4588692" y="1804561"/>
          <a:ext cx="1638818" cy="819409"/>
        </a:xfrm>
        <a:prstGeom prst="roundRect">
          <a:avLst>
            <a:gd name="adj" fmla="val 10000"/>
          </a:avLst>
        </a:prstGeom>
        <a:solidFill>
          <a:srgbClr val="0066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耐用品</a:t>
          </a:r>
        </a:p>
      </dsp:txBody>
      <dsp:txXfrm>
        <a:off x="4588692" y="1804561"/>
        <a:ext cx="1638818" cy="819409"/>
      </dsp:txXfrm>
    </dsp:sp>
    <dsp:sp modelId="{2AE5F01F-B820-4C20-9B46-07599F45678A}">
      <dsp:nvSpPr>
        <dsp:cNvPr id="10" name="任意多边形 9"/>
        <dsp:cNvSpPr/>
      </dsp:nvSpPr>
      <dsp:spPr bwMode="white">
        <a:xfrm>
          <a:off x="1562940" y="2431210"/>
          <a:ext cx="807284" cy="37271"/>
        </a:xfrm>
        <a:custGeom>
          <a:avLst/>
          <a:gdLst/>
          <a:ahLst/>
          <a:cxnLst/>
          <a:pathLst>
            <a:path w="1271" h="59">
              <a:moveTo>
                <a:pt x="119" y="-342"/>
              </a:moveTo>
              <a:lnTo>
                <a:pt x="1152" y="400"/>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1562940" y="2431210"/>
        <a:ext cx="807284" cy="37271"/>
      </dsp:txXfrm>
    </dsp:sp>
    <dsp:sp modelId="{FD59006D-8159-42CA-A42D-62061E9F910C}">
      <dsp:nvSpPr>
        <dsp:cNvPr id="11" name="圆角矩形 10"/>
        <dsp:cNvSpPr/>
      </dsp:nvSpPr>
      <dsp:spPr bwMode="white">
        <a:xfrm>
          <a:off x="2294346" y="2275721"/>
          <a:ext cx="1638818" cy="819409"/>
        </a:xfrm>
        <a:prstGeom prst="roundRect">
          <a:avLst>
            <a:gd name="adj" fmla="val 10000"/>
          </a:avLst>
        </a:prstGeom>
        <a:solidFill>
          <a:srgbClr val="FFC0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2700" tIns="12700" rIns="12700" bIns="12700" anchor="ctr"/>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工业用品</a:t>
          </a:r>
        </a:p>
      </dsp:txBody>
      <dsp:txXfrm>
        <a:off x="2294346" y="2275721"/>
        <a:ext cx="1638818" cy="819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98078" cy="4766056"/>
        <a:chOff x="0" y="0"/>
        <a:chExt cx="7498078" cy="4766056"/>
      </a:xfrm>
    </dsp:grpSpPr>
    <dsp:sp modelId="{8888F05A-1BC6-4B3C-9A13-E53DE40B2A4D}">
      <dsp:nvSpPr>
        <dsp:cNvPr id="3" name="圆角矩形 2"/>
        <dsp:cNvSpPr/>
      </dsp:nvSpPr>
      <dsp:spPr bwMode="white">
        <a:xfrm>
          <a:off x="1178582" y="1847516"/>
          <a:ext cx="2142048" cy="1071024"/>
        </a:xfrm>
        <a:prstGeom prst="roundRect">
          <a:avLst>
            <a:gd name="adj" fmla="val 10000"/>
          </a:avLst>
        </a:prstGeom>
        <a:solidFill>
          <a:srgbClr val="FF66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6510" tIns="16510" rIns="16510" bIns="1651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产品</a:t>
          </a:r>
          <a:endParaRPr lang="en-US" altLang="zh-CN" b="1" dirty="0" smtClean="0">
            <a:latin typeface="黑体" panose="02010609060101010101" pitchFamily="2" charset="-122"/>
            <a:ea typeface="黑体" panose="02010609060101010101" pitchFamily="2" charset="-122"/>
          </a:endParaRPr>
        </a:p>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（按购买习惯）</a:t>
          </a:r>
          <a:endParaRPr lang="zh-CN" altLang="en-US" b="1" dirty="0">
            <a:latin typeface="黑体" panose="02010609060101010101" pitchFamily="2" charset="-122"/>
            <a:ea typeface="黑体" panose="02010609060101010101" pitchFamily="2" charset="-122"/>
          </a:endParaRPr>
        </a:p>
      </dsp:txBody>
      <dsp:txXfrm>
        <a:off x="1178582" y="1847516"/>
        <a:ext cx="2142048" cy="1071024"/>
      </dsp:txXfrm>
    </dsp:sp>
    <dsp:sp modelId="{CCC3BCC9-0F0C-4D64-8BA3-9EBBCA41DE42}">
      <dsp:nvSpPr>
        <dsp:cNvPr id="4" name="任意多边形 3"/>
        <dsp:cNvSpPr/>
      </dsp:nvSpPr>
      <dsp:spPr bwMode="white">
        <a:xfrm>
          <a:off x="2730774" y="1439045"/>
          <a:ext cx="2036530" cy="40449"/>
        </a:xfrm>
        <a:custGeom>
          <a:avLst/>
          <a:gdLst/>
          <a:ahLst/>
          <a:cxnLst/>
          <a:pathLst>
            <a:path w="3207" h="64">
              <a:moveTo>
                <a:pt x="929" y="1487"/>
              </a:moveTo>
              <a:lnTo>
                <a:pt x="2278" y="-1423"/>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730774" y="1439045"/>
        <a:ext cx="2036530" cy="40449"/>
      </dsp:txXfrm>
    </dsp:sp>
    <dsp:sp modelId="{C75A6FEC-6D03-4F78-913F-4E724D7873C1}">
      <dsp:nvSpPr>
        <dsp:cNvPr id="5" name="圆角矩形 4"/>
        <dsp:cNvSpPr/>
      </dsp:nvSpPr>
      <dsp:spPr bwMode="white">
        <a:xfrm>
          <a:off x="4177449" y="0"/>
          <a:ext cx="2142048" cy="1071024"/>
        </a:xfrm>
        <a:prstGeom prst="roundRect">
          <a:avLst>
            <a:gd name="adj" fmla="val 10000"/>
          </a:avLst>
        </a:prstGeom>
        <a:solidFill>
          <a:srgbClr val="00B05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6510" tIns="16510" rIns="16510" bIns="1651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方便品</a:t>
          </a:r>
        </a:p>
      </dsp:txBody>
      <dsp:txXfrm>
        <a:off x="4177449" y="0"/>
        <a:ext cx="2142048" cy="1071024"/>
      </dsp:txXfrm>
    </dsp:sp>
    <dsp:sp modelId="{A15725F0-BD30-404F-913A-061822469902}">
      <dsp:nvSpPr>
        <dsp:cNvPr id="6" name="任意多边形 5"/>
        <dsp:cNvSpPr/>
      </dsp:nvSpPr>
      <dsp:spPr bwMode="white">
        <a:xfrm>
          <a:off x="3221451" y="2054884"/>
          <a:ext cx="1055176" cy="40449"/>
        </a:xfrm>
        <a:custGeom>
          <a:avLst/>
          <a:gdLst/>
          <a:ahLst/>
          <a:cxnLst/>
          <a:pathLst>
            <a:path w="1662" h="64">
              <a:moveTo>
                <a:pt x="156" y="517"/>
              </a:moveTo>
              <a:lnTo>
                <a:pt x="1506" y="-453"/>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221451" y="2054884"/>
        <a:ext cx="1055176" cy="40449"/>
      </dsp:txXfrm>
    </dsp:sp>
    <dsp:sp modelId="{F2C73830-EF17-4621-B9F2-3CEC2FCDEEAE}">
      <dsp:nvSpPr>
        <dsp:cNvPr id="7" name="圆角矩形 6"/>
        <dsp:cNvSpPr/>
      </dsp:nvSpPr>
      <dsp:spPr bwMode="white">
        <a:xfrm>
          <a:off x="4177449" y="1231677"/>
          <a:ext cx="2142048" cy="1071024"/>
        </a:xfrm>
        <a:prstGeom prst="roundRect">
          <a:avLst>
            <a:gd name="adj" fmla="val 10000"/>
          </a:avLst>
        </a:prstGeom>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6510" tIns="16510" rIns="16510" bIns="1651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选购品</a:t>
          </a:r>
        </a:p>
      </dsp:txBody>
      <dsp:txXfrm>
        <a:off x="4177449" y="1231677"/>
        <a:ext cx="2142048" cy="1071024"/>
      </dsp:txXfrm>
    </dsp:sp>
    <dsp:sp modelId="{2AE5F01F-B820-4C20-9B46-07599F45678A}">
      <dsp:nvSpPr>
        <dsp:cNvPr id="8" name="任意多边形 7"/>
        <dsp:cNvSpPr/>
      </dsp:nvSpPr>
      <dsp:spPr bwMode="white">
        <a:xfrm>
          <a:off x="3221451" y="2670723"/>
          <a:ext cx="1055176" cy="40449"/>
        </a:xfrm>
        <a:custGeom>
          <a:avLst/>
          <a:gdLst/>
          <a:ahLst/>
          <a:cxnLst/>
          <a:pathLst>
            <a:path w="1662" h="64">
              <a:moveTo>
                <a:pt x="156" y="-453"/>
              </a:moveTo>
              <a:lnTo>
                <a:pt x="1506" y="517"/>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3221451" y="2670723"/>
        <a:ext cx="1055176" cy="40449"/>
      </dsp:txXfrm>
    </dsp:sp>
    <dsp:sp modelId="{FD59006D-8159-42CA-A42D-62061E9F910C}">
      <dsp:nvSpPr>
        <dsp:cNvPr id="9" name="圆角矩形 8"/>
        <dsp:cNvSpPr/>
      </dsp:nvSpPr>
      <dsp:spPr bwMode="white">
        <a:xfrm>
          <a:off x="4177449" y="2463355"/>
          <a:ext cx="2142048" cy="1071024"/>
        </a:xfrm>
        <a:prstGeom prst="roundRect">
          <a:avLst>
            <a:gd name="adj" fmla="val 10000"/>
          </a:avLst>
        </a:prstGeom>
        <a:solidFill>
          <a:srgbClr val="FFC00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6510" tIns="16510" rIns="16510" bIns="1651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特殊品</a:t>
          </a:r>
        </a:p>
      </dsp:txBody>
      <dsp:txXfrm>
        <a:off x="4177449" y="2463355"/>
        <a:ext cx="2142048" cy="1071024"/>
      </dsp:txXfrm>
    </dsp:sp>
    <dsp:sp modelId="{DF1F85CD-1457-4906-8E1C-FF53B09193E4}">
      <dsp:nvSpPr>
        <dsp:cNvPr id="10" name="任意多边形 9"/>
        <dsp:cNvSpPr/>
      </dsp:nvSpPr>
      <dsp:spPr bwMode="white">
        <a:xfrm>
          <a:off x="2730774" y="3286561"/>
          <a:ext cx="2036530" cy="40449"/>
        </a:xfrm>
        <a:custGeom>
          <a:avLst/>
          <a:gdLst/>
          <a:ahLst/>
          <a:cxnLst/>
          <a:pathLst>
            <a:path w="3207" h="64">
              <a:moveTo>
                <a:pt x="929" y="-1423"/>
              </a:moveTo>
              <a:lnTo>
                <a:pt x="2278" y="1487"/>
              </a:lnTo>
            </a:path>
          </a:pathLst>
        </a:custGeom>
        <a:sp3d z="-110000"/>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730774" y="3286561"/>
        <a:ext cx="2036530" cy="40449"/>
      </dsp:txXfrm>
    </dsp:sp>
    <dsp:sp modelId="{264676E4-1C2B-40FB-B503-963FBA122DC0}">
      <dsp:nvSpPr>
        <dsp:cNvPr id="11" name="圆角矩形 10"/>
        <dsp:cNvSpPr/>
      </dsp:nvSpPr>
      <dsp:spPr bwMode="white">
        <a:xfrm>
          <a:off x="4177449" y="3695032"/>
          <a:ext cx="2142048" cy="1071024"/>
        </a:xfrm>
        <a:prstGeom prst="roundRect">
          <a:avLst>
            <a:gd name="adj" fmla="val 10000"/>
          </a:avLst>
        </a:prstGeom>
        <a:solidFill>
          <a:srgbClr val="7030A0"/>
        </a:solidFill>
        <a:sp3d contourW="19050" prstMaterial="metal">
          <a:bevelT w="88900" h="203200"/>
          <a:bevelB w="165100" h="254000"/>
        </a:sp3d>
      </dsp:spPr>
      <dsp:style>
        <a:lnRef idx="0">
          <a:schemeClr val="lt1"/>
        </a:lnRef>
        <a:fillRef idx="1">
          <a:schemeClr val="accent1"/>
        </a:fillRef>
        <a:effectRef idx="1">
          <a:scrgbClr r="0" g="0" b="0"/>
        </a:effectRef>
        <a:fontRef idx="minor">
          <a:schemeClr val="lt1"/>
        </a:fontRef>
      </dsp:style>
      <dsp:txBody>
        <a:bodyPr lIns="16510" tIns="16510" rIns="16510" bIns="1651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a:lnSpc>
              <a:spcPct val="100000"/>
            </a:lnSpc>
            <a:spcBef>
              <a:spcPct val="0"/>
            </a:spcBef>
            <a:spcAft>
              <a:spcPct val="35000"/>
            </a:spcAft>
          </a:pPr>
          <a:r>
            <a:rPr lang="zh-CN" altLang="en-US" b="1" dirty="0" smtClean="0">
              <a:latin typeface="黑体" panose="02010609060101010101" pitchFamily="2" charset="-122"/>
              <a:ea typeface="黑体" panose="02010609060101010101" pitchFamily="2" charset="-122"/>
            </a:rPr>
            <a:t>非寻找产品</a:t>
          </a:r>
        </a:p>
      </dsp:txBody>
      <dsp:txXfrm>
        <a:off x="4177449" y="3695032"/>
        <a:ext cx="2142048" cy="1071024"/>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29600" cy="4525963"/>
        <a:chOff x="0" y="0"/>
        <a:chExt cx="8229600" cy="4525963"/>
      </a:xfrm>
    </dsp:grpSpPr>
    <dsp:sp modelId="{6977762E-E67D-4CBB-8A46-DD3639D28D15}">
      <dsp:nvSpPr>
        <dsp:cNvPr id="5" name="任意多边形 4"/>
        <dsp:cNvSpPr/>
      </dsp:nvSpPr>
      <dsp:spPr bwMode="white">
        <a:xfrm>
          <a:off x="685800" y="1990757"/>
          <a:ext cx="3352800" cy="399669"/>
        </a:xfrm>
        <a:custGeom>
          <a:avLst/>
          <a:gdLst/>
          <a:ahLst/>
          <a:cxnLst/>
          <a:pathLst>
            <a:path w="5280" h="629">
              <a:moveTo>
                <a:pt x="5280" y="0"/>
              </a:moveTo>
              <a:lnTo>
                <a:pt x="5280" y="509"/>
              </a:lnTo>
              <a:lnTo>
                <a:pt x="0" y="509"/>
              </a:lnTo>
              <a:lnTo>
                <a:pt x="0" y="629"/>
              </a:lnTo>
            </a:path>
          </a:pathLst>
        </a:custGeom>
      </dsp:spPr>
      <dsp:style>
        <a:lnRef idx="2">
          <a:schemeClr val="accent1">
            <a:shade val="60000"/>
          </a:schemeClr>
        </a:lnRef>
        <a:fillRef idx="0">
          <a:schemeClr val="accent1"/>
        </a:fillRef>
        <a:effectRef idx="0">
          <a:scrgbClr r="0" g="0" b="0"/>
        </a:effectRef>
        <a:fontRef idx="minor"/>
      </dsp:style>
      <dsp:txXfrm>
        <a:off x="685800" y="1990757"/>
        <a:ext cx="3352800" cy="399669"/>
      </dsp:txXfrm>
    </dsp:sp>
    <dsp:sp modelId="{8E4DD237-17BB-4692-B400-DBF9754A856E}">
      <dsp:nvSpPr>
        <dsp:cNvPr id="8" name="任意多边形 7"/>
        <dsp:cNvSpPr/>
      </dsp:nvSpPr>
      <dsp:spPr bwMode="white">
        <a:xfrm>
          <a:off x="2362200" y="1990757"/>
          <a:ext cx="1676400" cy="399669"/>
        </a:xfrm>
        <a:custGeom>
          <a:avLst/>
          <a:gdLst/>
          <a:ahLst/>
          <a:cxnLst/>
          <a:pathLst>
            <a:path w="2640" h="629">
              <a:moveTo>
                <a:pt x="2640" y="0"/>
              </a:moveTo>
              <a:lnTo>
                <a:pt x="2640" y="509"/>
              </a:lnTo>
              <a:lnTo>
                <a:pt x="0" y="509"/>
              </a:lnTo>
              <a:lnTo>
                <a:pt x="0" y="629"/>
              </a:lnTo>
            </a:path>
          </a:pathLst>
        </a:custGeom>
      </dsp:spPr>
      <dsp:style>
        <a:lnRef idx="2">
          <a:schemeClr val="accent1">
            <a:shade val="60000"/>
          </a:schemeClr>
        </a:lnRef>
        <a:fillRef idx="0">
          <a:schemeClr val="accent1"/>
        </a:fillRef>
        <a:effectRef idx="0">
          <a:scrgbClr r="0" g="0" b="0"/>
        </a:effectRef>
        <a:fontRef idx="minor"/>
      </dsp:style>
      <dsp:txXfrm>
        <a:off x="2362200" y="1990757"/>
        <a:ext cx="1676400" cy="399669"/>
      </dsp:txXfrm>
    </dsp:sp>
    <dsp:sp modelId="{00BB7EBB-3C74-44FA-816F-E4FE9354ED58}">
      <dsp:nvSpPr>
        <dsp:cNvPr id="11" name="任意多边形 10"/>
        <dsp:cNvSpPr/>
      </dsp:nvSpPr>
      <dsp:spPr bwMode="white">
        <a:xfrm>
          <a:off x="4038600" y="1990757"/>
          <a:ext cx="0" cy="399669"/>
        </a:xfrm>
        <a:custGeom>
          <a:avLst/>
          <a:gdLst/>
          <a:ahLst/>
          <a:cxnLst/>
          <a:pathLst>
            <a:path h="629">
              <a:moveTo>
                <a:pt x="0" y="0"/>
              </a:moveTo>
              <a:lnTo>
                <a:pt x="0" y="629"/>
              </a:lnTo>
            </a:path>
          </a:pathLst>
        </a:custGeom>
      </dsp:spPr>
      <dsp:style>
        <a:lnRef idx="2">
          <a:schemeClr val="accent1">
            <a:shade val="60000"/>
          </a:schemeClr>
        </a:lnRef>
        <a:fillRef idx="0">
          <a:schemeClr val="accent1"/>
        </a:fillRef>
        <a:effectRef idx="0">
          <a:scrgbClr r="0" g="0" b="0"/>
        </a:effectRef>
        <a:fontRef idx="minor"/>
      </dsp:style>
      <dsp:txXfrm>
        <a:off x="4038600" y="1990757"/>
        <a:ext cx="0" cy="399669"/>
      </dsp:txXfrm>
    </dsp:sp>
    <dsp:sp modelId="{FB1E802E-AFC3-4C38-B801-F1B8A856B864}">
      <dsp:nvSpPr>
        <dsp:cNvPr id="14" name="任意多边形 13"/>
        <dsp:cNvSpPr/>
      </dsp:nvSpPr>
      <dsp:spPr bwMode="white">
        <a:xfrm>
          <a:off x="4038600" y="1990757"/>
          <a:ext cx="1678992" cy="399669"/>
        </a:xfrm>
        <a:custGeom>
          <a:avLst/>
          <a:gdLst/>
          <a:ahLst/>
          <a:cxnLst/>
          <a:pathLst>
            <a:path w="2644" h="629">
              <a:moveTo>
                <a:pt x="0" y="0"/>
              </a:moveTo>
              <a:lnTo>
                <a:pt x="0" y="509"/>
              </a:lnTo>
              <a:lnTo>
                <a:pt x="2644" y="509"/>
              </a:lnTo>
              <a:lnTo>
                <a:pt x="2644" y="629"/>
              </a:lnTo>
            </a:path>
          </a:pathLst>
        </a:custGeom>
      </dsp:spPr>
      <dsp:style>
        <a:lnRef idx="2">
          <a:schemeClr val="accent1">
            <a:shade val="60000"/>
          </a:schemeClr>
        </a:lnRef>
        <a:fillRef idx="0">
          <a:schemeClr val="accent1"/>
        </a:fillRef>
        <a:effectRef idx="0">
          <a:scrgbClr r="0" g="0" b="0"/>
        </a:effectRef>
        <a:fontRef idx="minor"/>
      </dsp:style>
      <dsp:txXfrm>
        <a:off x="4038600" y="1990757"/>
        <a:ext cx="1678992" cy="399669"/>
      </dsp:txXfrm>
    </dsp:sp>
    <dsp:sp modelId="{F21A1AA9-F87B-435D-A30C-81E228DE63CB}">
      <dsp:nvSpPr>
        <dsp:cNvPr id="17" name="任意多边形 16"/>
        <dsp:cNvSpPr/>
      </dsp:nvSpPr>
      <dsp:spPr bwMode="white">
        <a:xfrm>
          <a:off x="4038600" y="1990757"/>
          <a:ext cx="3352800" cy="399669"/>
        </a:xfrm>
        <a:custGeom>
          <a:avLst/>
          <a:gdLst/>
          <a:ahLst/>
          <a:cxnLst/>
          <a:pathLst>
            <a:path w="5280" h="629">
              <a:moveTo>
                <a:pt x="0" y="0"/>
              </a:moveTo>
              <a:lnTo>
                <a:pt x="0" y="509"/>
              </a:lnTo>
              <a:lnTo>
                <a:pt x="5280" y="509"/>
              </a:lnTo>
              <a:lnTo>
                <a:pt x="5280" y="629"/>
              </a:lnTo>
            </a:path>
          </a:pathLst>
        </a:custGeom>
      </dsp:spPr>
      <dsp:style>
        <a:lnRef idx="2">
          <a:schemeClr val="accent1">
            <a:shade val="60000"/>
          </a:schemeClr>
        </a:lnRef>
        <a:fillRef idx="0">
          <a:schemeClr val="accent1"/>
        </a:fillRef>
        <a:effectRef idx="0">
          <a:scrgbClr r="0" g="0" b="0"/>
        </a:effectRef>
        <a:fontRef idx="minor"/>
      </dsp:style>
      <dsp:txXfrm>
        <a:off x="4038600" y="1990757"/>
        <a:ext cx="3352800" cy="399669"/>
      </dsp:txXfrm>
    </dsp:sp>
    <dsp:sp modelId="{D66DCCD8-1798-4D3C-A457-32E3D9B980ED}">
      <dsp:nvSpPr>
        <dsp:cNvPr id="3" name="圆角矩形 2"/>
        <dsp:cNvSpPr/>
      </dsp:nvSpPr>
      <dsp:spPr bwMode="white">
        <a:xfrm>
          <a:off x="3352800" y="1119791"/>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352800" y="1119791"/>
        <a:ext cx="1371600" cy="870966"/>
      </dsp:txXfrm>
    </dsp:sp>
    <dsp:sp modelId="{A85A9F3F-8491-4C36-BA70-6EE0B58625C9}">
      <dsp:nvSpPr>
        <dsp:cNvPr id="4" name="圆角矩形 3"/>
        <dsp:cNvSpPr/>
      </dsp:nvSpPr>
      <dsp:spPr bwMode="white">
        <a:xfrm>
          <a:off x="3505200" y="1264571"/>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solidFill>
                <a:schemeClr val="dk1"/>
              </a:solidFill>
            </a:rPr>
            <a:t>产品布局</a:t>
          </a:r>
          <a:endParaRPr>
            <a:solidFill>
              <a:schemeClr val="dk1"/>
            </a:solidFill>
          </a:endParaRPr>
        </a:p>
      </dsp:txBody>
      <dsp:txXfrm>
        <a:off x="3505200" y="1264571"/>
        <a:ext cx="1371600" cy="870966"/>
      </dsp:txXfrm>
    </dsp:sp>
    <dsp:sp modelId="{D264C52C-0180-41A0-BF98-3C48D9F3D84F}">
      <dsp:nvSpPr>
        <dsp:cNvPr id="6" name="圆角矩形 5"/>
        <dsp:cNvSpPr/>
      </dsp:nvSpPr>
      <dsp:spPr bwMode="white">
        <a:xfrm>
          <a:off x="0" y="2390426"/>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0" y="2390426"/>
        <a:ext cx="1371600" cy="870966"/>
      </dsp:txXfrm>
    </dsp:sp>
    <dsp:sp modelId="{EEE2C8F8-F809-49D0-9B8A-2A786D48C51B}">
      <dsp:nvSpPr>
        <dsp:cNvPr id="7" name="圆角矩形 6"/>
        <dsp:cNvSpPr/>
      </dsp:nvSpPr>
      <dsp:spPr bwMode="white">
        <a:xfrm>
          <a:off x="152400" y="2535206"/>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主推款</a:t>
          </a:r>
          <a:endParaRPr>
            <a:solidFill>
              <a:schemeClr val="dk1"/>
            </a:solidFill>
          </a:endParaRPr>
        </a:p>
      </dsp:txBody>
      <dsp:txXfrm>
        <a:off x="152400" y="2535206"/>
        <a:ext cx="1371600" cy="870966"/>
      </dsp:txXfrm>
    </dsp:sp>
    <dsp:sp modelId="{8695F662-5564-4163-9DBE-55FB559482FA}">
      <dsp:nvSpPr>
        <dsp:cNvPr id="9" name="圆角矩形 8"/>
        <dsp:cNvSpPr/>
      </dsp:nvSpPr>
      <dsp:spPr bwMode="white">
        <a:xfrm>
          <a:off x="1676400" y="2390426"/>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1676400" y="2390426"/>
        <a:ext cx="1371600" cy="870966"/>
      </dsp:txXfrm>
    </dsp:sp>
    <dsp:sp modelId="{12FF47CA-6F9F-42D8-B181-C8E41239F2FB}">
      <dsp:nvSpPr>
        <dsp:cNvPr id="10" name="圆角矩形 9"/>
        <dsp:cNvSpPr/>
      </dsp:nvSpPr>
      <dsp:spPr bwMode="white">
        <a:xfrm>
          <a:off x="1828800" y="2535206"/>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引流款</a:t>
          </a:r>
          <a:endParaRPr>
            <a:solidFill>
              <a:schemeClr val="dk1"/>
            </a:solidFill>
          </a:endParaRPr>
        </a:p>
      </dsp:txBody>
      <dsp:txXfrm>
        <a:off x="1828800" y="2535206"/>
        <a:ext cx="1371600" cy="870966"/>
      </dsp:txXfrm>
    </dsp:sp>
    <dsp:sp modelId="{F0E08F1E-F426-4F6D-8E31-B7B6BFAAEF84}">
      <dsp:nvSpPr>
        <dsp:cNvPr id="12" name="圆角矩形 11"/>
        <dsp:cNvSpPr/>
      </dsp:nvSpPr>
      <dsp:spPr bwMode="white">
        <a:xfrm>
          <a:off x="3352800" y="2390426"/>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3352800" y="2390426"/>
        <a:ext cx="1371600" cy="870966"/>
      </dsp:txXfrm>
    </dsp:sp>
    <dsp:sp modelId="{9195C052-6BC2-4480-92EF-E3F573AF21FD}">
      <dsp:nvSpPr>
        <dsp:cNvPr id="13" name="圆角矩形 12"/>
        <dsp:cNvSpPr/>
      </dsp:nvSpPr>
      <dsp:spPr bwMode="white">
        <a:xfrm>
          <a:off x="3505200" y="2535206"/>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活动款</a:t>
          </a:r>
          <a:endParaRPr>
            <a:solidFill>
              <a:schemeClr val="dk1"/>
            </a:solidFill>
          </a:endParaRPr>
        </a:p>
      </dsp:txBody>
      <dsp:txXfrm>
        <a:off x="3505200" y="2535206"/>
        <a:ext cx="1371600" cy="870966"/>
      </dsp:txXfrm>
    </dsp:sp>
    <dsp:sp modelId="{0AB7641A-091C-45C0-8507-39EF60E08E99}">
      <dsp:nvSpPr>
        <dsp:cNvPr id="15" name="圆角矩形 14"/>
        <dsp:cNvSpPr/>
      </dsp:nvSpPr>
      <dsp:spPr bwMode="white">
        <a:xfrm>
          <a:off x="5031792" y="2390426"/>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5031792" y="2390426"/>
        <a:ext cx="1371600" cy="870966"/>
      </dsp:txXfrm>
    </dsp:sp>
    <dsp:sp modelId="{56D5CA8F-DD54-4AA5-9CDA-600D53600248}">
      <dsp:nvSpPr>
        <dsp:cNvPr id="16" name="圆角矩形 15"/>
        <dsp:cNvSpPr/>
      </dsp:nvSpPr>
      <dsp:spPr bwMode="white">
        <a:xfrm>
          <a:off x="5184192" y="2535206"/>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利润款</a:t>
          </a:r>
          <a:endParaRPr>
            <a:solidFill>
              <a:schemeClr val="dk1"/>
            </a:solidFill>
          </a:endParaRPr>
        </a:p>
      </dsp:txBody>
      <dsp:txXfrm>
        <a:off x="5184192" y="2535206"/>
        <a:ext cx="1371600" cy="870966"/>
      </dsp:txXfrm>
    </dsp:sp>
    <dsp:sp modelId="{D53695B3-5CAB-4DEA-8EF8-106D0ADAC5BF}">
      <dsp:nvSpPr>
        <dsp:cNvPr id="18" name="圆角矩形 17"/>
        <dsp:cNvSpPr/>
      </dsp:nvSpPr>
      <dsp:spPr bwMode="white">
        <a:xfrm>
          <a:off x="6705600" y="2390426"/>
          <a:ext cx="1371600" cy="870966"/>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Xfrm>
        <a:off x="6705600" y="2390426"/>
        <a:ext cx="1371600" cy="870966"/>
      </dsp:txXfrm>
    </dsp:sp>
    <dsp:sp modelId="{9838D87C-582B-4D89-9D17-EC41B179C0C1}">
      <dsp:nvSpPr>
        <dsp:cNvPr id="19" name="圆角矩形 18"/>
        <dsp:cNvSpPr/>
      </dsp:nvSpPr>
      <dsp:spPr bwMode="white">
        <a:xfrm>
          <a:off x="6858000" y="2535206"/>
          <a:ext cx="1371600" cy="87096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a:solidFill>
                <a:schemeClr val="dk1"/>
              </a:solidFill>
            </a:rPr>
            <a:t>形象款</a:t>
          </a:r>
          <a:endParaRPr>
            <a:solidFill>
              <a:schemeClr val="dk1"/>
            </a:solidFill>
          </a:endParaRPr>
        </a:p>
      </dsp:txBody>
      <dsp:txXfrm>
        <a:off x="6858000" y="2535206"/>
        <a:ext cx="1371600" cy="87096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26628"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rPr>
              <a:t>单击此处编辑母版文本样式</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buChar char="•"/>
            </a:pPr>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openxmlformats.org/officeDocument/2006/relationships/tags" Target="../tags/tag1.xml"/><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image" Target="../media/image3.jpeg"/><Relationship Id="rId16" Type="http://schemas.openxmlformats.org/officeDocument/2006/relationships/tags" Target="../tags/tag14.xml"/><Relationship Id="rId15" Type="http://schemas.openxmlformats.org/officeDocument/2006/relationships/image" Target="../media/image2.jpeg"/><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image" Target="../media/image5.jpeg"/><Relationship Id="rId5" Type="http://schemas.openxmlformats.org/officeDocument/2006/relationships/tags" Target="../tags/tag24.xml"/><Relationship Id="rId4" Type="http://schemas.openxmlformats.org/officeDocument/2006/relationships/image" Target="../media/image4.jpeg"/><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image" Target="../media/image5.jpeg"/><Relationship Id="rId5" Type="http://schemas.openxmlformats.org/officeDocument/2006/relationships/tags" Target="../tags/tag45.xml"/><Relationship Id="rId4" Type="http://schemas.openxmlformats.org/officeDocument/2006/relationships/image" Target="../media/image4.jpeg"/><Relationship Id="rId3" Type="http://schemas.openxmlformats.org/officeDocument/2006/relationships/tags" Target="../tags/tag44.xml"/><Relationship Id="rId2" Type="http://schemas.openxmlformats.org/officeDocument/2006/relationships/tags" Target="../tags/tag43.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image" Target="../media/image5.jpeg"/><Relationship Id="rId5" Type="http://schemas.openxmlformats.org/officeDocument/2006/relationships/tags" Target="../tags/tag54.xml"/><Relationship Id="rId4" Type="http://schemas.openxmlformats.org/officeDocument/2006/relationships/image" Target="../media/image4.jpeg"/><Relationship Id="rId3" Type="http://schemas.openxmlformats.org/officeDocument/2006/relationships/tags" Target="../tags/tag53.xml"/><Relationship Id="rId2" Type="http://schemas.openxmlformats.org/officeDocument/2006/relationships/tags" Target="../tags/tag52.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image" Target="../media/image5.jpeg"/><Relationship Id="rId5" Type="http://schemas.openxmlformats.org/officeDocument/2006/relationships/tags" Target="../tags/tag79.xml"/><Relationship Id="rId4" Type="http://schemas.openxmlformats.org/officeDocument/2006/relationships/image" Target="../media/image4.jpeg"/><Relationship Id="rId3" Type="http://schemas.openxmlformats.org/officeDocument/2006/relationships/tags" Target="../tags/tag78.xml"/><Relationship Id="rId2" Type="http://schemas.openxmlformats.org/officeDocument/2006/relationships/tags" Target="../tags/tag77.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5.jpeg"/><Relationship Id="rId6" Type="http://schemas.openxmlformats.org/officeDocument/2006/relationships/tags" Target="../tags/tag89.xml"/><Relationship Id="rId5" Type="http://schemas.openxmlformats.org/officeDocument/2006/relationships/image" Target="../media/image4.jpe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5.jpeg"/><Relationship Id="rId5" Type="http://schemas.openxmlformats.org/officeDocument/2006/relationships/tags" Target="../tags/tag101.xml"/><Relationship Id="rId4" Type="http://schemas.openxmlformats.org/officeDocument/2006/relationships/image" Target="../media/image4.jpeg"/><Relationship Id="rId3" Type="http://schemas.openxmlformats.org/officeDocument/2006/relationships/tags" Target="../tags/tag100.xml"/><Relationship Id="rId2" Type="http://schemas.openxmlformats.org/officeDocument/2006/relationships/tags" Target="../tags/tag99.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6.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image" Target="../media/image3.jpeg"/><Relationship Id="rId14" Type="http://schemas.openxmlformats.org/officeDocument/2006/relationships/tags" Target="../tags/tag117.xml"/><Relationship Id="rId13" Type="http://schemas.openxmlformats.org/officeDocument/2006/relationships/image" Target="../media/image2.jpeg"/><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image" Target="../media/image5.jpeg"/><Relationship Id="rId4" Type="http://schemas.openxmlformats.org/officeDocument/2006/relationships/tags" Target="../tags/tag126.xml"/><Relationship Id="rId3" Type="http://schemas.openxmlformats.org/officeDocument/2006/relationships/image" Target="../media/image6.jpeg"/><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7.jpeg"/><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image" Target="../media/image5.jpeg"/><Relationship Id="rId5" Type="http://schemas.openxmlformats.org/officeDocument/2006/relationships/tags" Target="../tags/tag140.xml"/><Relationship Id="rId4" Type="http://schemas.openxmlformats.org/officeDocument/2006/relationships/image" Target="../media/image4.jpeg"/><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image" Target="../media/image5.jpeg"/><Relationship Id="rId5" Type="http://schemas.openxmlformats.org/officeDocument/2006/relationships/tags" Target="../tags/tag149.xml"/><Relationship Id="rId4" Type="http://schemas.openxmlformats.org/officeDocument/2006/relationships/image" Target="../media/image4.jpeg"/><Relationship Id="rId3" Type="http://schemas.openxmlformats.org/officeDocument/2006/relationships/tags" Target="../tags/tag148.xml"/><Relationship Id="rId2" Type="http://schemas.openxmlformats.org/officeDocument/2006/relationships/tags" Target="../tags/tag147.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image" Target="../media/image5.jpeg"/><Relationship Id="rId5" Type="http://schemas.openxmlformats.org/officeDocument/2006/relationships/tags" Target="../tags/tag158.xml"/><Relationship Id="rId4" Type="http://schemas.openxmlformats.org/officeDocument/2006/relationships/image" Target="../media/image4.jpeg"/><Relationship Id="rId3" Type="http://schemas.openxmlformats.org/officeDocument/2006/relationships/tags" Target="../tags/tag157.xml"/><Relationship Id="rId2" Type="http://schemas.openxmlformats.org/officeDocument/2006/relationships/tags" Target="../tags/tag156.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image" Target="../media/image5.jpeg"/><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media/image9.jpeg"/><Relationship Id="rId5" Type="http://schemas.openxmlformats.org/officeDocument/2006/relationships/tags" Target="../tags/tag177.xml"/><Relationship Id="rId4" Type="http://schemas.openxmlformats.org/officeDocument/2006/relationships/image" Target="../media/image8.jpeg"/><Relationship Id="rId3" Type="http://schemas.openxmlformats.org/officeDocument/2006/relationships/tags" Target="../tags/tag176.xml"/><Relationship Id="rId2" Type="http://schemas.openxmlformats.org/officeDocument/2006/relationships/tags" Target="../tags/tag175.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vert="horz"/>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pPr fontAlgn="base"/>
            <a:r>
              <a:rPr lang="zh-CN" altLang="en-US" strike="noStrike" noProof="1" smtClean="0"/>
              <a:t>单击此处编辑母版标题样式</a:t>
            </a:r>
            <a:endParaRPr lang="zh-CN" altLang="en-US" strike="noStrike" noProof="1"/>
          </a:p>
        </p:txBody>
      </p:sp>
      <p:sp>
        <p:nvSpPr>
          <p:cNvPr id="3" name="竖排文本占位符 2"/>
          <p:cNvSpPr>
            <a:spLocks noGrp="1"/>
          </p:cNvSpPr>
          <p:nvPr>
            <p:ph type="body" orient="vert" idx="1"/>
          </p:nvPr>
        </p:nvSpPr>
        <p:spPr>
          <a:xfrm>
            <a:off x="457200" y="1600200"/>
            <a:ext cx="8229600" cy="4525963"/>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本占位符 2"/>
          <p:cNvSpPr>
            <a:spLocks noGrp="1"/>
          </p:cNvSpPr>
          <p:nvPr>
            <p:ph type="body" orient="vert" idx="1"/>
          </p:nvPr>
        </p:nvSpPr>
        <p:spPr>
          <a:xfrm>
            <a:off x="457200" y="274638"/>
            <a:ext cx="6019800" cy="5851525"/>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Tree>
  </p:cSld>
  <p:clrMapOvr>
    <a:masterClrMapping/>
  </p:clrMapOvr>
  <p:transition>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9050" y="364490"/>
            <a:ext cx="8695080" cy="6510655"/>
            <a:chOff x="-25400" y="364490"/>
            <a:chExt cx="11593440" cy="6510655"/>
          </a:xfrm>
        </p:grpSpPr>
        <p:grpSp>
          <p:nvGrpSpPr>
            <p:cNvPr id="7" name="组合 6"/>
            <p:cNvGrpSpPr/>
            <p:nvPr>
              <p:custDataLst>
                <p:tags r:id="rId3"/>
              </p:custDataLst>
            </p:nvPr>
          </p:nvGrpSpPr>
          <p:grpSpPr>
            <a:xfrm>
              <a:off x="1783715" y="1268730"/>
              <a:ext cx="3055620" cy="3960495"/>
              <a:chOff x="1754" y="1609"/>
              <a:chExt cx="4812" cy="6237"/>
            </a:xfrm>
          </p:grpSpPr>
          <p:sp>
            <p:nvSpPr>
              <p:cNvPr id="8" name="任意多边形 2"/>
              <p:cNvSpPr>
                <a:spLocks noChangeAspect="1"/>
              </p:cNvSpPr>
              <p:nvPr>
                <p:custDataLst>
                  <p:tags r:id="rId4"/>
                </p:custDataLst>
              </p:nvPr>
            </p:nvSpPr>
            <p:spPr>
              <a:xfrm>
                <a:off x="1758" y="1609"/>
                <a:ext cx="2395" cy="1921"/>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9" name="任意多边形 3"/>
              <p:cNvSpPr>
                <a:spLocks noChangeAspect="1"/>
              </p:cNvSpPr>
              <p:nvPr>
                <p:custDataLst>
                  <p:tags r:id="rId5"/>
                </p:custDataLst>
              </p:nvPr>
            </p:nvSpPr>
            <p:spPr>
              <a:xfrm>
                <a:off x="4320" y="1711"/>
                <a:ext cx="2247" cy="1848"/>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0" name="任意多边形 40"/>
              <p:cNvSpPr>
                <a:spLocks noChangeAspect="1"/>
              </p:cNvSpPr>
              <p:nvPr>
                <p:custDataLst>
                  <p:tags r:id="rId6"/>
                </p:custDataLst>
              </p:nvPr>
            </p:nvSpPr>
            <p:spPr>
              <a:xfrm>
                <a:off x="1760" y="3665"/>
                <a:ext cx="2395" cy="20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1" name="任意多边形 41"/>
              <p:cNvSpPr>
                <a:spLocks noChangeAspect="1"/>
              </p:cNvSpPr>
              <p:nvPr>
                <p:custDataLst>
                  <p:tags r:id="rId7"/>
                </p:custDataLst>
              </p:nvPr>
            </p:nvSpPr>
            <p:spPr>
              <a:xfrm>
                <a:off x="4320" y="3669"/>
                <a:ext cx="2244" cy="2012"/>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2" name="任意多边形 42"/>
              <p:cNvSpPr>
                <a:spLocks noChangeAspect="1"/>
              </p:cNvSpPr>
              <p:nvPr>
                <p:custDataLst>
                  <p:tags r:id="rId8"/>
                </p:custDataLst>
              </p:nvPr>
            </p:nvSpPr>
            <p:spPr>
              <a:xfrm>
                <a:off x="1754" y="5838"/>
                <a:ext cx="2395" cy="2009"/>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3" name="任意多边形 43"/>
              <p:cNvSpPr>
                <a:spLocks noChangeAspect="1"/>
              </p:cNvSpPr>
              <p:nvPr>
                <p:custDataLst>
                  <p:tags r:id="rId9"/>
                </p:custDataLst>
              </p:nvPr>
            </p:nvSpPr>
            <p:spPr>
              <a:xfrm>
                <a:off x="4319" y="5802"/>
                <a:ext cx="2245" cy="1946"/>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grpSp>
        <p:grpSp>
          <p:nvGrpSpPr>
            <p:cNvPr id="14" name="组合 13"/>
            <p:cNvGrpSpPr/>
            <p:nvPr>
              <p:custDataLst>
                <p:tags r:id="rId10"/>
              </p:custDataLst>
            </p:nvPr>
          </p:nvGrpSpPr>
          <p:grpSpPr>
            <a:xfrm>
              <a:off x="11513774" y="2101410"/>
              <a:ext cx="54266" cy="338554"/>
              <a:chOff x="11496040" y="2361565"/>
              <a:chExt cx="72000" cy="449190"/>
            </a:xfrm>
          </p:grpSpPr>
          <p:sp>
            <p:nvSpPr>
              <p:cNvPr id="15" name="椭圆 14"/>
              <p:cNvSpPr>
                <a:spLocks noChangeAspect="1"/>
              </p:cNvSpPr>
              <p:nvPr>
                <p:custDataLst>
                  <p:tags r:id="rId11"/>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9" name="椭圆 18"/>
              <p:cNvSpPr>
                <a:spLocks noChangeAspect="1"/>
              </p:cNvSpPr>
              <p:nvPr>
                <p:custDataLst>
                  <p:tags r:id="rId12"/>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20" name="椭圆 19"/>
              <p:cNvSpPr>
                <a:spLocks noChangeAspect="1"/>
              </p:cNvSpPr>
              <p:nvPr>
                <p:custDataLst>
                  <p:tags r:id="rId13"/>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pic>
          <p:nvPicPr>
            <p:cNvPr id="21" name="图片 20" descr="f6043dcc74b4197d1ce4068abd875718"/>
            <p:cNvPicPr>
              <a:picLocks noChangeAspect="1"/>
            </p:cNvPicPr>
            <p:nvPr>
              <p:custDataLst>
                <p:tags r:id="rId14"/>
              </p:custDataLst>
            </p:nvPr>
          </p:nvPicPr>
          <p:blipFill>
            <a:blip r:embed="rId15">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22" name="图片 21" descr="f6043dcc74b4197d1ce4068abd875718"/>
            <p:cNvPicPr>
              <a:picLocks noChangeAspect="1"/>
            </p:cNvPicPr>
            <p:nvPr>
              <p:custDataLst>
                <p:tags r:id="rId16"/>
              </p:custDataLst>
            </p:nvPr>
          </p:nvPicPr>
          <p:blipFill>
            <a:blip r:embed="rId17">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23" name="Freeform 5"/>
            <p:cNvSpPr/>
            <p:nvPr>
              <p:custDataLst>
                <p:tags r:id="rId18"/>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cxnSp>
          <p:nvCxnSpPr>
            <p:cNvPr id="24" name="直接连接符 23"/>
            <p:cNvCxnSpPr/>
            <p:nvPr userDrawn="1">
              <p:custDataLst>
                <p:tags r:id="rId19"/>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userDrawn="1">
            <p:ph type="ctrTitle" hasCustomPrompt="1"/>
            <p:custDataLst>
              <p:tags r:id="rId20"/>
            </p:custDataLst>
          </p:nvPr>
        </p:nvSpPr>
        <p:spPr>
          <a:xfrm>
            <a:off x="2478405" y="2400221"/>
            <a:ext cx="4712018" cy="902494"/>
          </a:xfrm>
        </p:spPr>
        <p:txBody>
          <a:bodyPr lIns="90000" tIns="46800" rIns="90000" bIns="0" anchor="b" anchorCtr="0">
            <a:normAutofit/>
          </a:bodyPr>
          <a:lstStyle>
            <a:lvl1pPr algn="l">
              <a:defRPr sz="5400"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userDrawn="1">
            <p:ph type="subTitle" idx="1" hasCustomPrompt="1"/>
            <p:custDataLst>
              <p:tags r:id="rId21"/>
            </p:custDataLst>
          </p:nvPr>
        </p:nvSpPr>
        <p:spPr>
          <a:xfrm>
            <a:off x="2478405" y="3562350"/>
            <a:ext cx="4712018" cy="472440"/>
          </a:xfrm>
        </p:spPr>
        <p:txBody>
          <a:bodyPr lIns="90000" tIns="0" rIns="90000" bIns="46800">
            <a:normAutofit/>
          </a:bodyPr>
          <a:lstStyle>
            <a:lvl1pPr marL="0" indent="0" algn="l" eaLnBrk="1" fontAlgn="auto" latinLnBrk="0" hangingPunct="1">
              <a:lnSpc>
                <a:spcPct val="150000"/>
              </a:lnSpc>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userDrawn="1">
            <p:ph type="dt" sz="half" idx="10"/>
            <p:custDataLst>
              <p:tags r:id="rId22"/>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userDrawn="1">
            <p:ph type="ftr" sz="quarter" idx="11"/>
            <p:custDataLst>
              <p:tags r:id="rId23"/>
            </p:custDataLst>
          </p:nvPr>
        </p:nvSpPr>
        <p:spPr>
          <a:xfrm>
            <a:off x="2592000" y="6349833"/>
            <a:ext cx="3960000" cy="316800"/>
          </a:xfrm>
        </p:spPr>
        <p:txBody>
          <a:bodyPr/>
          <a:lstStyle>
            <a:lvl1pPr>
              <a:defRPr baseline="0">
                <a:latin typeface="Arial" panose="020B0604020202020204" pitchFamily="34" charset="0"/>
              </a:defRPr>
            </a:lvl1pPr>
          </a:lstStyle>
          <a:p>
            <a:endParaRPr lang="zh-CN" altLang="en-US" dirty="0"/>
          </a:p>
        </p:txBody>
      </p:sp>
      <p:sp>
        <p:nvSpPr>
          <p:cNvPr id="18" name="灯片编号占位符 17"/>
          <p:cNvSpPr>
            <a:spLocks noGrp="1"/>
          </p:cNvSpPr>
          <p:nvPr userDrawn="1">
            <p:ph type="sldNum" sz="quarter" idx="12"/>
            <p:custDataLst>
              <p:tags r:id="rId24"/>
            </p:custDataLst>
          </p:nvPr>
        </p:nvSpPr>
        <p:spPr>
          <a:xfrm>
            <a:off x="6120450" y="6349833"/>
            <a:ext cx="2700000" cy="316800"/>
          </a:xfrm>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 y="113212"/>
            <a:ext cx="9203606" cy="6744787"/>
            <a:chOff x="1" y="113212"/>
            <a:chExt cx="12271475" cy="6744787"/>
          </a:xfrm>
        </p:grpSpPr>
        <p:pic>
          <p:nvPicPr>
            <p:cNvPr id="10" name="图片 9"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1" name="图片 10"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502411" y="498479"/>
            <a:ext cx="8139178" cy="331473"/>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502411" y="1626121"/>
            <a:ext cx="8139178" cy="4041680"/>
          </a:xfrm>
        </p:spPr>
        <p:txBody>
          <a:bodyPr vert="horz" lIns="90000" tIns="46800" rIns="90000" bIns="46800" rtlCol="0">
            <a:normAutofit/>
          </a:bodyPr>
          <a:lstStyle>
            <a:lvl1pPr marL="171450" marR="0" lvl="0"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使用中文字体)"/>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使用中文字体)"/>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使用中文字体)"/>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使用中文字体)"/>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a:xfrm>
            <a:off x="659807" y="6389433"/>
            <a:ext cx="2025000" cy="237600"/>
          </a:xfrm>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2592000" y="6349833"/>
            <a:ext cx="3960000" cy="316800"/>
          </a:xfrm>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1"/>
            </p:custDataLst>
          </p:nvPr>
        </p:nvSpPr>
        <p:spPr>
          <a:xfrm>
            <a:off x="6120450" y="6349833"/>
            <a:ext cx="2700000" cy="316800"/>
          </a:xfrm>
        </p:spPr>
        <p:txBody>
          <a:bodyPr lIns="90000" tIns="46800" rIns="90000" bIns="46800">
            <a:normAutofit/>
          </a:bodyPr>
          <a:lstStyle/>
          <a:p>
            <a:fld id="{49AE70B2-8BF9-45C0-BB95-33D1B9D3A85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5" name="组合 14"/>
          <p:cNvGrpSpPr/>
          <p:nvPr userDrawn="1">
            <p:custDataLst>
              <p:tags r:id="rId2"/>
            </p:custDataLst>
          </p:nvPr>
        </p:nvGrpSpPr>
        <p:grpSpPr>
          <a:xfrm>
            <a:off x="1042511" y="1859111"/>
            <a:ext cx="4086633" cy="2970848"/>
            <a:chOff x="1390015" y="1363970"/>
            <a:chExt cx="5448844" cy="3961130"/>
          </a:xfrm>
        </p:grpSpPr>
        <p:sp>
          <p:nvSpPr>
            <p:cNvPr id="8" name="任意多边形 2"/>
            <p:cNvSpPr>
              <a:spLocks noChangeAspect="1"/>
            </p:cNvSpPr>
            <p:nvPr>
              <p:custDataLst>
                <p:tags r:id="rId3"/>
              </p:custDataLst>
            </p:nvPr>
          </p:nvSpPr>
          <p:spPr>
            <a:xfrm>
              <a:off x="1392555" y="136397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9" name="任意多边形 3"/>
            <p:cNvSpPr>
              <a:spLocks noChangeAspect="1"/>
            </p:cNvSpPr>
            <p:nvPr>
              <p:custDataLst>
                <p:tags r:id="rId4"/>
              </p:custDataLst>
            </p:nvPr>
          </p:nvSpPr>
          <p:spPr>
            <a:xfrm>
              <a:off x="3019425" y="142874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0" name="任意多边形 40"/>
            <p:cNvSpPr>
              <a:spLocks noChangeAspect="1"/>
            </p:cNvSpPr>
            <p:nvPr>
              <p:custDataLst>
                <p:tags r:id="rId5"/>
              </p:custDataLst>
            </p:nvPr>
          </p:nvSpPr>
          <p:spPr>
            <a:xfrm>
              <a:off x="1393825" y="266953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1" name="任意多边形 41"/>
            <p:cNvSpPr>
              <a:spLocks noChangeAspect="1"/>
            </p:cNvSpPr>
            <p:nvPr>
              <p:custDataLst>
                <p:tags r:id="rId6"/>
              </p:custDataLst>
            </p:nvPr>
          </p:nvSpPr>
          <p:spPr>
            <a:xfrm>
              <a:off x="3019425" y="267207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2" name="任意多边形 42"/>
            <p:cNvSpPr>
              <a:spLocks noChangeAspect="1"/>
            </p:cNvSpPr>
            <p:nvPr>
              <p:custDataLst>
                <p:tags r:id="rId7"/>
              </p:custDataLst>
            </p:nvPr>
          </p:nvSpPr>
          <p:spPr>
            <a:xfrm>
              <a:off x="1390015" y="404938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3" name="任意多边形 43"/>
            <p:cNvSpPr>
              <a:spLocks noChangeAspect="1"/>
            </p:cNvSpPr>
            <p:nvPr>
              <p:custDataLst>
                <p:tags r:id="rId8"/>
              </p:custDataLst>
            </p:nvPr>
          </p:nvSpPr>
          <p:spPr>
            <a:xfrm>
              <a:off x="3018790" y="402652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ndParaRPr>
            </a:p>
          </p:txBody>
        </p:sp>
        <p:sp>
          <p:nvSpPr>
            <p:cNvPr id="16" name="矩形 15"/>
            <p:cNvSpPr/>
            <p:nvPr userDrawn="1">
              <p:custDataLst>
                <p:tags r:id="rId9"/>
              </p:custDataLst>
            </p:nvPr>
          </p:nvSpPr>
          <p:spPr>
            <a:xfrm>
              <a:off x="5584734" y="3248968"/>
              <a:ext cx="1254125" cy="952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baseline="0">
                <a:latin typeface="Arial" panose="020B0604020202020204" pitchFamily="34" charset="0"/>
              </a:endParaRPr>
            </a:p>
          </p:txBody>
        </p:sp>
      </p:grpSp>
      <p:sp>
        <p:nvSpPr>
          <p:cNvPr id="3" name="文本占位符 2"/>
          <p:cNvSpPr>
            <a:spLocks noGrp="1"/>
          </p:cNvSpPr>
          <p:nvPr>
            <p:ph type="body" idx="1"/>
            <p:custDataLst>
              <p:tags r:id="rId10"/>
            </p:custDataLst>
          </p:nvPr>
        </p:nvSpPr>
        <p:spPr>
          <a:xfrm>
            <a:off x="4050031" y="4255626"/>
            <a:ext cx="4072817" cy="808489"/>
          </a:xfrm>
        </p:spPr>
        <p:txBody>
          <a:bodyPr lIns="90000" tIns="46800" rIns="90000" bIns="46800">
            <a:normAutofit/>
          </a:bodyPr>
          <a:lstStyle>
            <a:lvl1pPr marL="0" indent="0" eaLnBrk="1" fontAlgn="auto" latinLnBrk="0" hangingPunct="1">
              <a:buNone/>
              <a:defRPr kumimoji="0" lang="zh-CN" altLang="en-US" sz="105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1"/>
            </p:custDataLst>
          </p:nvPr>
        </p:nvSpPr>
        <p:spPr>
          <a:xfrm>
            <a:off x="4053259" y="3506548"/>
            <a:ext cx="4069589" cy="465290"/>
          </a:xfrm>
        </p:spPr>
        <p:txBody>
          <a:bodyPr lIns="90000" tIns="46800" rIns="90000" bIns="46800" anchor="ctr" anchorCtr="0">
            <a:normAutofit/>
          </a:bodyPr>
          <a:lstStyle>
            <a:lvl1pPr>
              <a:defRPr sz="21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4" name="日期占位符 3"/>
          <p:cNvSpPr>
            <a:spLocks noGrp="1"/>
          </p:cNvSpPr>
          <p:nvPr userDrawn="1">
            <p:ph type="dt" sz="half" idx="10"/>
            <p:custDataLst>
              <p:tags r:id="rId12"/>
            </p:custDataLst>
          </p:nvPr>
        </p:nvSpPr>
        <p:spPr>
          <a:xfrm>
            <a:off x="659807" y="6389433"/>
            <a:ext cx="2025000" cy="237600"/>
          </a:xfrm>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13"/>
            </p:custDataLst>
          </p:nvPr>
        </p:nvSpPr>
        <p:spPr>
          <a:xfrm>
            <a:off x="2592000" y="6349833"/>
            <a:ext cx="3960000" cy="316800"/>
          </a:xfrm>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userDrawn="1">
            <p:ph type="sldNum" sz="quarter" idx="12"/>
            <p:custDataLst>
              <p:tags r:id="rId14"/>
            </p:custDataLst>
          </p:nvPr>
        </p:nvSpPr>
        <p:spPr>
          <a:xfrm>
            <a:off x="6120450" y="6349833"/>
            <a:ext cx="2700000" cy="316800"/>
          </a:xfrm>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9203606"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502411" y="498479"/>
            <a:ext cx="8139178" cy="331473"/>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502447" y="1626121"/>
            <a:ext cx="3962432" cy="404168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4679158" y="1626121"/>
            <a:ext cx="3962432" cy="4041680"/>
          </a:xfrm>
        </p:spPr>
        <p:txBody>
          <a:bodyPr lIns="90000" tIns="46800" rIns="90000" bIns="46800">
            <a:normAutofit/>
          </a:bodyPr>
          <a:lstStyle>
            <a:lvl1pP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a:xfrm>
            <a:off x="659807" y="6389433"/>
            <a:ext cx="2025000" cy="237600"/>
          </a:xfrm>
        </p:spPr>
        <p:txBody>
          <a:bodyPr lIns="90000" tIns="46800" rIns="90000" bIns="4680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a:xfrm>
            <a:off x="2592000" y="6349833"/>
            <a:ext cx="3960000" cy="316800"/>
          </a:xfrm>
        </p:spPr>
        <p:txBody>
          <a:bodyPr lIns="90000" tIns="46800" rIns="90000" bIns="46800">
            <a:normAutofit/>
          </a:bodyPr>
          <a:lstStyle/>
          <a:p>
            <a:endParaRPr lang="zh-CN" altLang="en-US"/>
          </a:p>
        </p:txBody>
      </p:sp>
      <p:sp>
        <p:nvSpPr>
          <p:cNvPr id="7" name="灯片编号占位符 6"/>
          <p:cNvSpPr>
            <a:spLocks noGrp="1"/>
          </p:cNvSpPr>
          <p:nvPr>
            <p:ph type="sldNum" sz="quarter" idx="12"/>
            <p:custDataLst>
              <p:tags r:id="rId12"/>
            </p:custDataLst>
          </p:nvPr>
        </p:nvSpPr>
        <p:spPr>
          <a:xfrm>
            <a:off x="6120450" y="6349833"/>
            <a:ext cx="2700000" cy="316800"/>
          </a:xfrm>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1" y="113212"/>
            <a:ext cx="9203606" cy="6744787"/>
            <a:chOff x="1" y="113212"/>
            <a:chExt cx="12271475" cy="6744787"/>
          </a:xfrm>
        </p:grpSpPr>
        <p:pic>
          <p:nvPicPr>
            <p:cNvPr id="14" name="图片 13"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5" name="图片 14"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502411" y="498479"/>
            <a:ext cx="8139178" cy="331473"/>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502447" y="1000133"/>
            <a:ext cx="3962432" cy="285752"/>
          </a:xfrm>
        </p:spPr>
        <p:txBody>
          <a:bodyPr lIns="90000" tIns="46800" rIns="90000" bIns="46800" anchor="t"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502444" y="2023369"/>
            <a:ext cx="3962400" cy="3701064"/>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4676812" y="1000133"/>
            <a:ext cx="3962432" cy="285752"/>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4676812" y="2023369"/>
            <a:ext cx="3962432" cy="3701064"/>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a:xfrm>
            <a:off x="659807" y="6389433"/>
            <a:ext cx="2025000" cy="237600"/>
          </a:xfrm>
        </p:spPr>
        <p:txBody>
          <a:bodyPr lIns="90000" tIns="46800" rIns="90000" bIns="46800">
            <a:normAutofit/>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a:xfrm>
            <a:off x="2592000" y="6349833"/>
            <a:ext cx="3960000" cy="316800"/>
          </a:xfrm>
        </p:spPr>
        <p:txBody>
          <a:bodyPr lIns="90000" tIns="46800" rIns="90000" bIns="46800">
            <a:normAutofit/>
          </a:bodyPr>
          <a:lstStyle/>
          <a:p>
            <a:endParaRPr lang="zh-CN" altLang="en-US"/>
          </a:p>
        </p:txBody>
      </p:sp>
      <p:sp>
        <p:nvSpPr>
          <p:cNvPr id="9" name="灯片编号占位符 8"/>
          <p:cNvSpPr>
            <a:spLocks noGrp="1"/>
          </p:cNvSpPr>
          <p:nvPr>
            <p:ph type="sldNum" sz="quarter" idx="12"/>
            <p:custDataLst>
              <p:tags r:id="rId14"/>
            </p:custDataLst>
          </p:nvPr>
        </p:nvSpPr>
        <p:spPr>
          <a:xfrm>
            <a:off x="6120450" y="6349833"/>
            <a:ext cx="2700000" cy="316800"/>
          </a:xfrm>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447830" y="923167"/>
            <a:ext cx="2194802" cy="2844623"/>
            <a:chOff x="709448" y="734571"/>
            <a:chExt cx="3056255" cy="3961130"/>
          </a:xfrm>
        </p:grpSpPr>
        <p:sp>
          <p:nvSpPr>
            <p:cNvPr id="7" name="任意多边形 2"/>
            <p:cNvSpPr>
              <a:spLocks noChangeAspect="1"/>
            </p:cNvSpPr>
            <p:nvPr>
              <p:custDataLst>
                <p:tags r:id="rId3"/>
              </p:custDataLst>
            </p:nvPr>
          </p:nvSpPr>
          <p:spPr>
            <a:xfrm>
              <a:off x="711988" y="734571"/>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sp>
          <p:nvSpPr>
            <p:cNvPr id="8" name="任意多边形 3"/>
            <p:cNvSpPr>
              <a:spLocks noChangeAspect="1"/>
            </p:cNvSpPr>
            <p:nvPr>
              <p:custDataLst>
                <p:tags r:id="rId4"/>
              </p:custDataLst>
            </p:nvPr>
          </p:nvSpPr>
          <p:spPr>
            <a:xfrm>
              <a:off x="2338858" y="799341"/>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sp>
          <p:nvSpPr>
            <p:cNvPr id="9" name="任意多边形 40"/>
            <p:cNvSpPr>
              <a:spLocks noChangeAspect="1"/>
            </p:cNvSpPr>
            <p:nvPr>
              <p:custDataLst>
                <p:tags r:id="rId5"/>
              </p:custDataLst>
            </p:nvPr>
          </p:nvSpPr>
          <p:spPr>
            <a:xfrm>
              <a:off x="713258" y="2040131"/>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sp>
          <p:nvSpPr>
            <p:cNvPr id="10" name="任意多边形 41"/>
            <p:cNvSpPr>
              <a:spLocks noChangeAspect="1"/>
            </p:cNvSpPr>
            <p:nvPr>
              <p:custDataLst>
                <p:tags r:id="rId6"/>
              </p:custDataLst>
            </p:nvPr>
          </p:nvSpPr>
          <p:spPr>
            <a:xfrm>
              <a:off x="2338858" y="2042671"/>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sp>
          <p:nvSpPr>
            <p:cNvPr id="11" name="任意多边形 42"/>
            <p:cNvSpPr>
              <a:spLocks noChangeAspect="1"/>
            </p:cNvSpPr>
            <p:nvPr>
              <p:custDataLst>
                <p:tags r:id="rId7"/>
              </p:custDataLst>
            </p:nvPr>
          </p:nvSpPr>
          <p:spPr>
            <a:xfrm>
              <a:off x="709448" y="3419986"/>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sp>
          <p:nvSpPr>
            <p:cNvPr id="12" name="任意多边形 43"/>
            <p:cNvSpPr>
              <a:spLocks noChangeAspect="1"/>
            </p:cNvSpPr>
            <p:nvPr>
              <p:custDataLst>
                <p:tags r:id="rId8"/>
              </p:custDataLst>
            </p:nvPr>
          </p:nvSpPr>
          <p:spPr>
            <a:xfrm>
              <a:off x="2338223" y="3397126"/>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alpha val="6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Arial" panose="020B0604020202020204" pitchFamily="34" charset="0"/>
                <a:ea typeface="微软雅黑" panose="020B0503020204020204" pitchFamily="34" charset="-122"/>
              </a:endParaRPr>
            </a:p>
          </p:txBody>
        </p:sp>
      </p:grpSp>
      <p:sp>
        <p:nvSpPr>
          <p:cNvPr id="2" name="标题 1"/>
          <p:cNvSpPr>
            <a:spLocks noGrp="1"/>
          </p:cNvSpPr>
          <p:nvPr>
            <p:ph type="title"/>
            <p:custDataLst>
              <p:tags r:id="rId9"/>
            </p:custDataLst>
          </p:nvPr>
        </p:nvSpPr>
        <p:spPr>
          <a:xfrm>
            <a:off x="2993231" y="498476"/>
            <a:ext cx="5648358" cy="331473"/>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659807" y="6389433"/>
            <a:ext cx="2025000" cy="237600"/>
          </a:xfrm>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lIns="90000" tIns="46800" rIns="90000" bIns="46800">
            <a:normAutofit/>
          </a:bodyPr>
          <a:lstStyle/>
          <a:p>
            <a:endParaRPr lang="zh-CN" altLang="en-US"/>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2592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612045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1" y="113212"/>
            <a:ext cx="9203606" cy="6744787"/>
            <a:chOff x="1" y="113212"/>
            <a:chExt cx="12271475" cy="6744787"/>
          </a:xfrm>
        </p:grpSpPr>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3" name="图片 12"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2" name="标题 1"/>
          <p:cNvSpPr>
            <a:spLocks noGrp="1"/>
          </p:cNvSpPr>
          <p:nvPr>
            <p:ph type="title"/>
            <p:custDataLst>
              <p:tags r:id="rId7"/>
            </p:custDataLst>
          </p:nvPr>
        </p:nvSpPr>
        <p:spPr>
          <a:xfrm>
            <a:off x="502447" y="498479"/>
            <a:ext cx="8139178" cy="331473"/>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502447" y="1626121"/>
            <a:ext cx="3962432" cy="404168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4679194" y="1626121"/>
            <a:ext cx="3962432" cy="404168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a:xfrm>
            <a:off x="659807" y="6389433"/>
            <a:ext cx="2025000" cy="237600"/>
          </a:xfrm>
        </p:spPr>
        <p:txBody>
          <a:bodyPr lIns="90000" tIns="46800" rIns="90000" bIns="46800">
            <a:normAutofit/>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a:xfrm>
            <a:off x="2592000" y="6349833"/>
            <a:ext cx="3960000" cy="316800"/>
          </a:xfrm>
        </p:spPr>
        <p:txBody>
          <a:bodyPr lIns="90000" tIns="46800" rIns="90000" bIns="46800">
            <a:normAutofit/>
          </a:bodyPr>
          <a:lstStyle/>
          <a:p>
            <a:endParaRPr lang="zh-CN" altLang="en-US" dirty="0"/>
          </a:p>
        </p:txBody>
      </p:sp>
      <p:sp>
        <p:nvSpPr>
          <p:cNvPr id="7" name="灯片编号占位符 6"/>
          <p:cNvSpPr>
            <a:spLocks noGrp="1"/>
          </p:cNvSpPr>
          <p:nvPr>
            <p:ph type="sldNum" sz="quarter" idx="12"/>
            <p:custDataLst>
              <p:tags r:id="rId12"/>
            </p:custDataLst>
          </p:nvPr>
        </p:nvSpPr>
        <p:spPr>
          <a:xfrm>
            <a:off x="6120450" y="6349833"/>
            <a:ext cx="2700000" cy="316800"/>
          </a:xfrm>
        </p:spPr>
        <p:txBody>
          <a:bodyPr lIns="90000" tIns="46800" rIns="90000" bIns="46800">
            <a:normAutofit/>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5963"/>
          </a:xfrm>
          <a:prstGeom prst="rect">
            <a:avLst/>
          </a:prstGeom>
        </p:spPr>
        <p:txBody>
          <a:bodyPr vert="horz"/>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Tree>
  </p:cSld>
  <p:clrMapOvr>
    <a:masterClrMapping/>
  </p:clrMapOvr>
  <p:transition>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 y="113212"/>
            <a:ext cx="9203606" cy="6744787"/>
            <a:chOff x="1" y="113212"/>
            <a:chExt cx="12271475" cy="6744787"/>
          </a:xfrm>
        </p:grpSpPr>
        <p:grpSp>
          <p:nvGrpSpPr>
            <p:cNvPr id="15" name="组合 14"/>
            <p:cNvGrpSpPr/>
            <p:nvPr userDrawn="1">
              <p:custDataLst>
                <p:tags r:id="rId3"/>
              </p:custDataLst>
            </p:nvPr>
          </p:nvGrpSpPr>
          <p:grpSpPr>
            <a:xfrm>
              <a:off x="1" y="113212"/>
              <a:ext cx="12271475" cy="6744787"/>
              <a:chOff x="1" y="113212"/>
              <a:chExt cx="12271475" cy="6744787"/>
            </a:xfrm>
          </p:grpSpPr>
          <p:pic>
            <p:nvPicPr>
              <p:cNvPr id="16" name="图片 15" descr="f6043dcc74b4197d1ce4068abd875718"/>
              <p:cNvPicPr>
                <a:picLocks noChangeAspect="1"/>
              </p:cNvPicPr>
              <p:nvPr userDrawn="1">
                <p:custDataLst>
                  <p:tags r:id="rId4"/>
                </p:custDataLst>
              </p:nvPr>
            </p:nvPicPr>
            <p:blipFill rotWithShape="1">
              <a:blip r:embed="rId5">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17" name="图片 16" descr="f6043dcc74b4197d1ce4068abd875718"/>
              <p:cNvPicPr>
                <a:picLocks noChangeAspect="1"/>
              </p:cNvPicPr>
              <p:nvPr>
                <p:custDataLst>
                  <p:tags r:id="rId6"/>
                </p:custDataLst>
              </p:nvPr>
            </p:nvPicPr>
            <p:blipFill>
              <a:blip r:embed="rId7">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grpSp>
          <p:nvGrpSpPr>
            <p:cNvPr id="10" name="组合 9"/>
            <p:cNvGrpSpPr/>
            <p:nvPr userDrawn="1">
              <p:custDataLst>
                <p:tags r:id="rId8"/>
              </p:custDataLst>
            </p:nvPr>
          </p:nvGrpSpPr>
          <p:grpSpPr>
            <a:xfrm>
              <a:off x="11809866" y="1022325"/>
              <a:ext cx="54266" cy="338554"/>
              <a:chOff x="11496040" y="2361565"/>
              <a:chExt cx="72000" cy="449190"/>
            </a:xfrm>
          </p:grpSpPr>
          <p:sp>
            <p:nvSpPr>
              <p:cNvPr id="11" name="椭圆 10"/>
              <p:cNvSpPr>
                <a:spLocks noChangeAspect="1"/>
              </p:cNvSpPr>
              <p:nvPr>
                <p:custDataLst>
                  <p:tags r:id="rId9"/>
                </p:custDataLst>
              </p:nvPr>
            </p:nvSpPr>
            <p:spPr>
              <a:xfrm>
                <a:off x="11496040" y="236156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2" name="椭圆 11"/>
              <p:cNvSpPr>
                <a:spLocks noChangeAspect="1"/>
              </p:cNvSpPr>
              <p:nvPr>
                <p:custDataLst>
                  <p:tags r:id="rId10"/>
                </p:custDataLst>
              </p:nvPr>
            </p:nvSpPr>
            <p:spPr>
              <a:xfrm>
                <a:off x="11496040" y="2550160"/>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3" name="椭圆 12"/>
              <p:cNvSpPr>
                <a:spLocks noChangeAspect="1"/>
              </p:cNvSpPr>
              <p:nvPr>
                <p:custDataLst>
                  <p:tags r:id="rId11"/>
                </p:custDataLst>
              </p:nvPr>
            </p:nvSpPr>
            <p:spPr>
              <a:xfrm>
                <a:off x="11496040" y="2738755"/>
                <a:ext cx="72000" cy="72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grpSp>
      </p:grpSp>
      <p:sp>
        <p:nvSpPr>
          <p:cNvPr id="2" name="竖排标题 1"/>
          <p:cNvSpPr>
            <a:spLocks noGrp="1"/>
          </p:cNvSpPr>
          <p:nvPr>
            <p:ph type="title" orient="vert"/>
            <p:custDataLst>
              <p:tags r:id="rId12"/>
            </p:custDataLst>
          </p:nvPr>
        </p:nvSpPr>
        <p:spPr>
          <a:xfrm>
            <a:off x="7928351" y="1626121"/>
            <a:ext cx="713238" cy="404168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13"/>
            </p:custDataLst>
          </p:nvPr>
        </p:nvSpPr>
        <p:spPr>
          <a:xfrm>
            <a:off x="502444" y="1626113"/>
            <a:ext cx="7371076" cy="4041680"/>
          </a:xfrm>
        </p:spPr>
        <p:txBody>
          <a:bodyPr vert="eaVert" lIns="90000" tIns="46800" rIns="90000" bIns="46800">
            <a:normAutofit/>
          </a:bodyPr>
          <a:lstStyle>
            <a:lvl1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indent="0" eaLnBrk="1" fontAlgn="auto" latinLnBrk="0" hangingPunct="1">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4"/>
            </p:custDataLst>
          </p:nvPr>
        </p:nvSpPr>
        <p:spPr>
          <a:xfrm>
            <a:off x="659807" y="6389433"/>
            <a:ext cx="2025000" cy="237600"/>
          </a:xfrm>
        </p:spPr>
        <p:txBody>
          <a:bodyPr lIns="90000" tIns="46800" rIns="90000" bIns="46800">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a:xfrm>
            <a:off x="2592000" y="6349833"/>
            <a:ext cx="3960000" cy="316800"/>
          </a:xfrm>
        </p:spPr>
        <p:txBody>
          <a:bodyPr lIns="90000" tIns="46800" rIns="90000" bIns="46800">
            <a:normAutofit/>
          </a:bodyPr>
          <a:lstStyle/>
          <a:p>
            <a:endParaRPr lang="zh-CN" altLang="en-US"/>
          </a:p>
        </p:txBody>
      </p:sp>
      <p:sp>
        <p:nvSpPr>
          <p:cNvPr id="6" name="灯片编号占位符 5"/>
          <p:cNvSpPr>
            <a:spLocks noGrp="1"/>
          </p:cNvSpPr>
          <p:nvPr>
            <p:ph type="sldNum" sz="quarter" idx="12"/>
            <p:custDataLst>
              <p:tags r:id="rId16"/>
            </p:custDataLst>
          </p:nvPr>
        </p:nvSpPr>
        <p:spPr>
          <a:xfrm>
            <a:off x="6120450" y="6349833"/>
            <a:ext cx="2700000" cy="316800"/>
          </a:xfrm>
        </p:spPr>
        <p:txBody>
          <a:bodyPr lIns="90000" tIns="46800" rIns="90000" bIns="4680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1" y="113212"/>
            <a:ext cx="9203606" cy="6744787"/>
            <a:chOff x="1" y="113212"/>
            <a:chExt cx="12271475" cy="6744787"/>
          </a:xfrm>
        </p:grpSpPr>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1" y="113212"/>
              <a:ext cx="1085108" cy="1818226"/>
            </a:xfrm>
            <a:prstGeom prst="homePlate">
              <a:avLst/>
            </a:prstGeom>
          </p:spPr>
        </p:pic>
        <p:pic>
          <p:nvPicPr>
            <p:cNvPr id="8" name="图片 7" descr="f6043dcc74b4197d1ce4068abd875718"/>
            <p:cNvPicPr>
              <a:picLocks noChangeAspect="1"/>
            </p:cNvPicPr>
            <p:nvPr>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11156697" y="5842478"/>
              <a:ext cx="1114779" cy="1015521"/>
            </a:xfrm>
            <a:prstGeom prst="rect">
              <a:avLst/>
            </a:prstGeom>
            <a:effectLst/>
          </p:spPr>
        </p:pic>
      </p:grpSp>
      <p:sp>
        <p:nvSpPr>
          <p:cNvPr id="3" name="日期占位符 2"/>
          <p:cNvSpPr>
            <a:spLocks noGrp="1"/>
          </p:cNvSpPr>
          <p:nvPr>
            <p:ph type="dt" sz="half" idx="10"/>
            <p:custDataLst>
              <p:tags r:id="rId7"/>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2592000" y="6349833"/>
            <a:ext cx="3960000" cy="316800"/>
          </a:xfrm>
        </p:spPr>
        <p:txBody>
          <a:bodyPr/>
          <a:lstStyle/>
          <a:p>
            <a:endParaRPr lang="zh-CN" altLang="en-US"/>
          </a:p>
        </p:txBody>
      </p:sp>
      <p:sp>
        <p:nvSpPr>
          <p:cNvPr id="5" name="灯片编号占位符 4"/>
          <p:cNvSpPr>
            <a:spLocks noGrp="1"/>
          </p:cNvSpPr>
          <p:nvPr>
            <p:ph type="sldNum" sz="quarter" idx="12"/>
            <p:custDataLst>
              <p:tags r:id="rId9"/>
            </p:custDataLst>
          </p:nvPr>
        </p:nvSpPr>
        <p:spPr>
          <a:xfrm>
            <a:off x="612045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502447" y="1626121"/>
            <a:ext cx="8139178" cy="404168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defRPr>
            </a:lvl1pPr>
            <a:lvl2pPr>
              <a:defRPr u="none" strike="noStrike" kern="1200" cap="none" spc="150" normalizeH="0" baseline="0">
                <a:solidFill>
                  <a:schemeClr val="tx1">
                    <a:lumMod val="85000"/>
                    <a:lumOff val="15000"/>
                  </a:schemeClr>
                </a:solidFill>
                <a:uFillTx/>
                <a:latin typeface="Arial" panose="020B0604020202020204" pitchFamily="34" charset="0"/>
              </a:defRPr>
            </a:lvl2pPr>
            <a:lvl3pPr>
              <a:defRPr u="none" strike="noStrike" kern="1200" cap="none" spc="150" normalizeH="0" baseline="0">
                <a:solidFill>
                  <a:schemeClr val="tx1">
                    <a:lumMod val="85000"/>
                    <a:lumOff val="15000"/>
                  </a:schemeClr>
                </a:solidFill>
                <a:uFillTx/>
                <a:latin typeface="Arial" panose="020B0604020202020204" pitchFamily="34" charset="0"/>
              </a:defRPr>
            </a:lvl3pPr>
            <a:lvl4pPr>
              <a:defRPr u="none" strike="noStrike" kern="1200" cap="none" spc="150" normalizeH="0" baseline="0">
                <a:solidFill>
                  <a:schemeClr val="tx1">
                    <a:lumMod val="85000"/>
                    <a:lumOff val="15000"/>
                  </a:schemeClr>
                </a:solidFill>
                <a:uFillTx/>
                <a:latin typeface="Arial" panose="020B0604020202020204" pitchFamily="34" charset="0"/>
              </a:defRPr>
            </a:lvl4pPr>
            <a:lvl5pPr>
              <a:defRPr u="none" strike="noStrike" kern="1200" cap="none" spc="150" normalizeH="0" baseline="0">
                <a:solidFill>
                  <a:schemeClr val="tx1">
                    <a:lumMod val="85000"/>
                    <a:lumOff val="15000"/>
                  </a:schemeClr>
                </a:solidFill>
                <a:uFillTx/>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grpSp>
        <p:nvGrpSpPr>
          <p:cNvPr id="21" name="组合 20"/>
          <p:cNvGrpSpPr/>
          <p:nvPr userDrawn="1">
            <p:custDataLst>
              <p:tags r:id="rId2"/>
            </p:custDataLst>
          </p:nvPr>
        </p:nvGrpSpPr>
        <p:grpSpPr>
          <a:xfrm>
            <a:off x="-19050" y="364490"/>
            <a:ext cx="8695080" cy="6510655"/>
            <a:chOff x="-25400" y="364490"/>
            <a:chExt cx="11593440" cy="6510655"/>
          </a:xfrm>
        </p:grpSpPr>
        <p:sp>
          <p:nvSpPr>
            <p:cNvPr id="13" name="任意多边形 2"/>
            <p:cNvSpPr>
              <a:spLocks noChangeAspect="1"/>
            </p:cNvSpPr>
            <p:nvPr>
              <p:custDataLst>
                <p:tags r:id="rId3"/>
              </p:custDataLst>
            </p:nvPr>
          </p:nvSpPr>
          <p:spPr>
            <a:xfrm>
              <a:off x="1786255" y="1268730"/>
              <a:ext cx="1520825" cy="1219835"/>
            </a:xfrm>
            <a:custGeom>
              <a:avLst/>
              <a:gdLst>
                <a:gd name="connsiteX0" fmla="*/ 5 w 2565"/>
                <a:gd name="connsiteY0" fmla="*/ 0 h 2057"/>
                <a:gd name="connsiteX1" fmla="*/ 0 w 2565"/>
                <a:gd name="connsiteY1" fmla="*/ 2039 h 2057"/>
                <a:gd name="connsiteX2" fmla="*/ 2565 w 2565"/>
                <a:gd name="connsiteY2" fmla="*/ 2051 h 2057"/>
                <a:gd name="connsiteX3" fmla="*/ 2560 w 2565"/>
                <a:gd name="connsiteY3" fmla="*/ 97 h 2057"/>
              </a:gdLst>
              <a:ahLst/>
              <a:cxnLst>
                <a:cxn ang="0">
                  <a:pos x="connsiteX0" y="connsiteY0"/>
                </a:cxn>
                <a:cxn ang="0">
                  <a:pos x="connsiteX1" y="connsiteY1"/>
                </a:cxn>
                <a:cxn ang="0">
                  <a:pos x="connsiteX2" y="connsiteY2"/>
                </a:cxn>
                <a:cxn ang="0">
                  <a:pos x="connsiteX3" y="connsiteY3"/>
                </a:cxn>
              </a:cxnLst>
              <a:rect l="l" t="t" r="r" b="b"/>
              <a:pathLst>
                <a:path w="2565" h="2057">
                  <a:moveTo>
                    <a:pt x="5" y="0"/>
                  </a:moveTo>
                  <a:cubicBezTo>
                    <a:pt x="5" y="705"/>
                    <a:pt x="0" y="1541"/>
                    <a:pt x="0" y="2039"/>
                  </a:cubicBezTo>
                  <a:cubicBezTo>
                    <a:pt x="960" y="2051"/>
                    <a:pt x="1895" y="2066"/>
                    <a:pt x="2565" y="2051"/>
                  </a:cubicBezTo>
                  <a:cubicBezTo>
                    <a:pt x="2560" y="1557"/>
                    <a:pt x="2570" y="717"/>
                    <a:pt x="2560" y="97"/>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4" name="任意多边形 3"/>
            <p:cNvSpPr>
              <a:spLocks noChangeAspect="1"/>
            </p:cNvSpPr>
            <p:nvPr>
              <p:custDataLst>
                <p:tags r:id="rId4"/>
              </p:custDataLst>
            </p:nvPr>
          </p:nvSpPr>
          <p:spPr>
            <a:xfrm>
              <a:off x="3413125" y="1333500"/>
              <a:ext cx="1426845" cy="1173480"/>
            </a:xfrm>
            <a:custGeom>
              <a:avLst/>
              <a:gdLst>
                <a:gd name="connsiteX0" fmla="*/ 7 w 2407"/>
                <a:gd name="connsiteY0" fmla="*/ 0 h 1980"/>
                <a:gd name="connsiteX1" fmla="*/ 0 w 2407"/>
                <a:gd name="connsiteY1" fmla="*/ 1949 h 1980"/>
                <a:gd name="connsiteX2" fmla="*/ 2407 w 2407"/>
                <a:gd name="connsiteY2" fmla="*/ 1980 h 1980"/>
                <a:gd name="connsiteX3" fmla="*/ 2402 w 2407"/>
                <a:gd name="connsiteY3" fmla="*/ 100 h 1980"/>
              </a:gdLst>
              <a:ahLst/>
              <a:cxnLst>
                <a:cxn ang="0">
                  <a:pos x="connsiteX0" y="connsiteY0"/>
                </a:cxn>
                <a:cxn ang="0">
                  <a:pos x="connsiteX1" y="connsiteY1"/>
                </a:cxn>
                <a:cxn ang="0">
                  <a:pos x="connsiteX2" y="connsiteY2"/>
                </a:cxn>
                <a:cxn ang="0">
                  <a:pos x="connsiteX3" y="connsiteY3"/>
                </a:cxn>
              </a:cxnLst>
              <a:rect l="l" t="t" r="r" b="b"/>
              <a:pathLst>
                <a:path w="2407" h="1980">
                  <a:moveTo>
                    <a:pt x="7" y="0"/>
                  </a:moveTo>
                  <a:cubicBezTo>
                    <a:pt x="7" y="661"/>
                    <a:pt x="0" y="1482"/>
                    <a:pt x="0" y="1949"/>
                  </a:cubicBezTo>
                  <a:cubicBezTo>
                    <a:pt x="899" y="1960"/>
                    <a:pt x="1767" y="1980"/>
                    <a:pt x="2407" y="1980"/>
                  </a:cubicBezTo>
                  <a:cubicBezTo>
                    <a:pt x="2403" y="1517"/>
                    <a:pt x="2411" y="681"/>
                    <a:pt x="2402" y="10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5" name="任意多边形 40"/>
            <p:cNvSpPr>
              <a:spLocks noChangeAspect="1"/>
            </p:cNvSpPr>
            <p:nvPr>
              <p:custDataLst>
                <p:tags r:id="rId5"/>
              </p:custDataLst>
            </p:nvPr>
          </p:nvSpPr>
          <p:spPr>
            <a:xfrm>
              <a:off x="1787525" y="2574290"/>
              <a:ext cx="1520825" cy="1301750"/>
            </a:xfrm>
            <a:custGeom>
              <a:avLst/>
              <a:gdLst>
                <a:gd name="connsiteX0" fmla="*/ 0 w 2566"/>
                <a:gd name="connsiteY0" fmla="*/ 0 h 2195"/>
                <a:gd name="connsiteX1" fmla="*/ 0 w 2566"/>
                <a:gd name="connsiteY1" fmla="*/ 2195 h 2195"/>
                <a:gd name="connsiteX2" fmla="*/ 2565 w 2566"/>
                <a:gd name="connsiteY2" fmla="*/ 2165 h 2195"/>
                <a:gd name="connsiteX3" fmla="*/ 2560 w 2566"/>
                <a:gd name="connsiteY3" fmla="*/ 15 h 2195"/>
              </a:gdLst>
              <a:ahLst/>
              <a:cxnLst>
                <a:cxn ang="0">
                  <a:pos x="connsiteX0" y="connsiteY0"/>
                </a:cxn>
                <a:cxn ang="0">
                  <a:pos x="connsiteX1" y="connsiteY1"/>
                </a:cxn>
                <a:cxn ang="0">
                  <a:pos x="connsiteX2" y="connsiteY2"/>
                </a:cxn>
                <a:cxn ang="0">
                  <a:pos x="connsiteX3" y="connsiteY3"/>
                </a:cxn>
              </a:cxnLst>
              <a:rect l="l" t="t" r="r" b="b"/>
              <a:pathLst>
                <a:path w="2566" h="2195">
                  <a:moveTo>
                    <a:pt x="0" y="0"/>
                  </a:moveTo>
                  <a:cubicBezTo>
                    <a:pt x="0" y="754"/>
                    <a:pt x="0" y="1662"/>
                    <a:pt x="0" y="2195"/>
                  </a:cubicBezTo>
                  <a:cubicBezTo>
                    <a:pt x="975" y="2180"/>
                    <a:pt x="1895" y="2181"/>
                    <a:pt x="2565" y="2165"/>
                  </a:cubicBezTo>
                  <a:cubicBezTo>
                    <a:pt x="2565" y="1610"/>
                    <a:pt x="2570" y="677"/>
                    <a:pt x="2560" y="15"/>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6" name="任意多边形 41"/>
            <p:cNvSpPr>
              <a:spLocks noChangeAspect="1"/>
            </p:cNvSpPr>
            <p:nvPr>
              <p:custDataLst>
                <p:tags r:id="rId6"/>
              </p:custDataLst>
            </p:nvPr>
          </p:nvSpPr>
          <p:spPr>
            <a:xfrm>
              <a:off x="3413125" y="2576830"/>
              <a:ext cx="1424940" cy="1277620"/>
            </a:xfrm>
            <a:custGeom>
              <a:avLst/>
              <a:gdLst>
                <a:gd name="connsiteX0" fmla="*/ 0 w 2404"/>
                <a:gd name="connsiteY0" fmla="*/ 0 h 2154"/>
                <a:gd name="connsiteX1" fmla="*/ 0 w 2404"/>
                <a:gd name="connsiteY1" fmla="*/ 2154 h 2154"/>
                <a:gd name="connsiteX2" fmla="*/ 2399 w 2404"/>
                <a:gd name="connsiteY2" fmla="*/ 2116 h 2154"/>
                <a:gd name="connsiteX3" fmla="*/ 2404 w 2404"/>
                <a:gd name="connsiteY3" fmla="*/ 16 h 2154"/>
              </a:gdLst>
              <a:ahLst/>
              <a:cxnLst>
                <a:cxn ang="0">
                  <a:pos x="connsiteX0" y="connsiteY0"/>
                </a:cxn>
                <a:cxn ang="0">
                  <a:pos x="connsiteX1" y="connsiteY1"/>
                </a:cxn>
                <a:cxn ang="0">
                  <a:pos x="connsiteX2" y="connsiteY2"/>
                </a:cxn>
                <a:cxn ang="0">
                  <a:pos x="connsiteX3" y="connsiteY3"/>
                </a:cxn>
              </a:cxnLst>
              <a:rect l="l" t="t" r="r" b="b"/>
              <a:pathLst>
                <a:path w="2404" h="2154">
                  <a:moveTo>
                    <a:pt x="0" y="0"/>
                  </a:moveTo>
                  <a:cubicBezTo>
                    <a:pt x="0" y="740"/>
                    <a:pt x="0" y="1631"/>
                    <a:pt x="0" y="2154"/>
                  </a:cubicBezTo>
                  <a:cubicBezTo>
                    <a:pt x="915" y="2139"/>
                    <a:pt x="1770" y="2131"/>
                    <a:pt x="2399" y="2116"/>
                  </a:cubicBezTo>
                  <a:cubicBezTo>
                    <a:pt x="2399" y="1571"/>
                    <a:pt x="2404" y="671"/>
                    <a:pt x="2404" y="16"/>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7" name="任意多边形 42"/>
            <p:cNvSpPr>
              <a:spLocks noChangeAspect="1"/>
            </p:cNvSpPr>
            <p:nvPr>
              <p:custDataLst>
                <p:tags r:id="rId7"/>
              </p:custDataLst>
            </p:nvPr>
          </p:nvSpPr>
          <p:spPr>
            <a:xfrm>
              <a:off x="1783715" y="3954145"/>
              <a:ext cx="1520825" cy="1275715"/>
            </a:xfrm>
            <a:custGeom>
              <a:avLst/>
              <a:gdLst>
                <a:gd name="connsiteX0" fmla="*/ 1 w 2564"/>
                <a:gd name="connsiteY0" fmla="*/ 19 h 2152"/>
                <a:gd name="connsiteX1" fmla="*/ 0 w 2564"/>
                <a:gd name="connsiteY1" fmla="*/ 2152 h 2152"/>
                <a:gd name="connsiteX2" fmla="*/ 2561 w 2564"/>
                <a:gd name="connsiteY2" fmla="*/ 2054 h 2152"/>
                <a:gd name="connsiteX3" fmla="*/ 2560 w 2564"/>
                <a:gd name="connsiteY3" fmla="*/ 0 h 2152"/>
              </a:gdLst>
              <a:ahLst/>
              <a:cxnLst>
                <a:cxn ang="0">
                  <a:pos x="connsiteX0" y="connsiteY0"/>
                </a:cxn>
                <a:cxn ang="0">
                  <a:pos x="connsiteX1" y="connsiteY1"/>
                </a:cxn>
                <a:cxn ang="0">
                  <a:pos x="connsiteX2" y="connsiteY2"/>
                </a:cxn>
                <a:cxn ang="0">
                  <a:pos x="connsiteX3" y="connsiteY3"/>
                </a:cxn>
              </a:cxnLst>
              <a:rect l="l" t="t" r="r" b="b"/>
              <a:pathLst>
                <a:path w="2565" h="2152">
                  <a:moveTo>
                    <a:pt x="1" y="19"/>
                  </a:moveTo>
                  <a:cubicBezTo>
                    <a:pt x="1" y="763"/>
                    <a:pt x="0" y="1626"/>
                    <a:pt x="0" y="2152"/>
                  </a:cubicBezTo>
                  <a:cubicBezTo>
                    <a:pt x="921" y="2119"/>
                    <a:pt x="1881" y="2074"/>
                    <a:pt x="2561" y="2054"/>
                  </a:cubicBezTo>
                  <a:cubicBezTo>
                    <a:pt x="2561" y="1506"/>
                    <a:pt x="2570" y="653"/>
                    <a:pt x="256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8" name="任意多边形 43"/>
            <p:cNvSpPr>
              <a:spLocks noChangeAspect="1"/>
            </p:cNvSpPr>
            <p:nvPr>
              <p:custDataLst>
                <p:tags r:id="rId8"/>
              </p:custDataLst>
            </p:nvPr>
          </p:nvSpPr>
          <p:spPr>
            <a:xfrm>
              <a:off x="3412490" y="3931285"/>
              <a:ext cx="1425575" cy="1235710"/>
            </a:xfrm>
            <a:custGeom>
              <a:avLst/>
              <a:gdLst>
                <a:gd name="connsiteX0" fmla="*/ 1 w 2406"/>
                <a:gd name="connsiteY0" fmla="*/ 39 h 2085"/>
                <a:gd name="connsiteX1" fmla="*/ 0 w 2406"/>
                <a:gd name="connsiteY1" fmla="*/ 2085 h 2085"/>
                <a:gd name="connsiteX2" fmla="*/ 2405 w 2406"/>
                <a:gd name="connsiteY2" fmla="*/ 1991 h 2085"/>
                <a:gd name="connsiteX3" fmla="*/ 2400 w 2406"/>
                <a:gd name="connsiteY3" fmla="*/ 0 h 2085"/>
              </a:gdLst>
              <a:ahLst/>
              <a:cxnLst>
                <a:cxn ang="0">
                  <a:pos x="connsiteX0" y="connsiteY0"/>
                </a:cxn>
                <a:cxn ang="0">
                  <a:pos x="connsiteX1" y="connsiteY1"/>
                </a:cxn>
                <a:cxn ang="0">
                  <a:pos x="connsiteX2" y="connsiteY2"/>
                </a:cxn>
                <a:cxn ang="0">
                  <a:pos x="connsiteX3" y="connsiteY3"/>
                </a:cxn>
              </a:cxnLst>
              <a:rect l="l" t="t" r="r" b="b"/>
              <a:pathLst>
                <a:path w="2406" h="2085">
                  <a:moveTo>
                    <a:pt x="1" y="39"/>
                  </a:moveTo>
                  <a:cubicBezTo>
                    <a:pt x="1" y="753"/>
                    <a:pt x="0" y="1581"/>
                    <a:pt x="0" y="2085"/>
                  </a:cubicBezTo>
                  <a:cubicBezTo>
                    <a:pt x="865" y="2053"/>
                    <a:pt x="1767" y="2010"/>
                    <a:pt x="2405" y="1991"/>
                  </a:cubicBezTo>
                  <a:cubicBezTo>
                    <a:pt x="2405" y="1465"/>
                    <a:pt x="2410" y="630"/>
                    <a:pt x="2400" y="0"/>
                  </a:cubicBezTo>
                </a:path>
              </a:pathLst>
            </a:cu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7" name="椭圆 6"/>
            <p:cNvSpPr>
              <a:spLocks noChangeAspect="1"/>
            </p:cNvSpPr>
            <p:nvPr>
              <p:custDataLst>
                <p:tags r:id="rId9"/>
              </p:custDataLst>
            </p:nvPr>
          </p:nvSpPr>
          <p:spPr>
            <a:xfrm>
              <a:off x="11513774" y="2101410"/>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8" name="椭圆 7"/>
            <p:cNvSpPr>
              <a:spLocks noChangeAspect="1"/>
            </p:cNvSpPr>
            <p:nvPr>
              <p:custDataLst>
                <p:tags r:id="rId10"/>
              </p:custDataLst>
            </p:nvPr>
          </p:nvSpPr>
          <p:spPr>
            <a:xfrm>
              <a:off x="11513774" y="2243554"/>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9" name="椭圆 8"/>
            <p:cNvSpPr>
              <a:spLocks noChangeAspect="1"/>
            </p:cNvSpPr>
            <p:nvPr>
              <p:custDataLst>
                <p:tags r:id="rId11"/>
              </p:custDataLst>
            </p:nvPr>
          </p:nvSpPr>
          <p:spPr>
            <a:xfrm>
              <a:off x="11513774" y="2385698"/>
              <a:ext cx="54266" cy="5426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pic>
          <p:nvPicPr>
            <p:cNvPr id="10" name="图片 9" descr="f6043dcc74b4197d1ce4068abd875718"/>
            <p:cNvPicPr>
              <a:picLocks noChangeAspect="1"/>
            </p:cNvPicPr>
            <p:nvPr>
              <p:custDataLst>
                <p:tags r:id="rId12"/>
              </p:custDataLst>
            </p:nvPr>
          </p:nvPicPr>
          <p:blipFill>
            <a:blip r:embed="rId13">
              <a:clrChange>
                <a:clrFrom>
                  <a:srgbClr val="D4E1EA">
                    <a:alpha val="100000"/>
                  </a:srgbClr>
                </a:clrFrom>
                <a:clrTo>
                  <a:srgbClr val="D4E1EA">
                    <a:alpha val="100000"/>
                    <a:alpha val="0"/>
                  </a:srgbClr>
                </a:clrTo>
              </a:clrChange>
            </a:blip>
            <a:srcRect l="-794" t="-2581"/>
            <a:stretch>
              <a:fillRect/>
            </a:stretch>
          </p:blipFill>
          <p:spPr>
            <a:xfrm>
              <a:off x="-25400" y="364490"/>
              <a:ext cx="2341245" cy="3923030"/>
            </a:xfrm>
            <a:prstGeom prst="homePlate">
              <a:avLst/>
            </a:prstGeom>
          </p:spPr>
        </p:pic>
        <p:pic>
          <p:nvPicPr>
            <p:cNvPr id="11" name="图片 10" descr="f6043dcc74b4197d1ce4068abd875718"/>
            <p:cNvPicPr>
              <a:picLocks noChangeAspect="1"/>
            </p:cNvPicPr>
            <p:nvPr>
              <p:custDataLst>
                <p:tags r:id="rId14"/>
              </p:custDataLst>
            </p:nvPr>
          </p:nvPicPr>
          <p:blipFill>
            <a:blip r:embed="rId15">
              <a:clrChange>
                <a:clrFrom>
                  <a:srgbClr val="D5E2EB">
                    <a:alpha val="100000"/>
                  </a:srgbClr>
                </a:clrFrom>
                <a:clrTo>
                  <a:srgbClr val="D5E2EB">
                    <a:alpha val="100000"/>
                    <a:alpha val="0"/>
                  </a:srgbClr>
                </a:clrTo>
              </a:clrChange>
            </a:blip>
            <a:srcRect/>
            <a:stretch>
              <a:fillRect/>
            </a:stretch>
          </p:blipFill>
          <p:spPr>
            <a:xfrm rot="10800000">
              <a:off x="8803005" y="5244465"/>
              <a:ext cx="1790065" cy="1630680"/>
            </a:xfrm>
            <a:prstGeom prst="rect">
              <a:avLst/>
            </a:prstGeom>
            <a:effectLst/>
          </p:spPr>
        </p:pic>
        <p:sp>
          <p:nvSpPr>
            <p:cNvPr id="19" name="Freeform 5"/>
            <p:cNvSpPr/>
            <p:nvPr>
              <p:custDataLst>
                <p:tags r:id="rId16"/>
              </p:custDataLst>
            </p:nvPr>
          </p:nvSpPr>
          <p:spPr bwMode="auto">
            <a:xfrm>
              <a:off x="2928938" y="1812725"/>
              <a:ext cx="2654300" cy="2771540"/>
            </a:xfrm>
            <a:custGeom>
              <a:avLst/>
              <a:gdLst>
                <a:gd name="T0" fmla="*/ 1672 w 1672"/>
                <a:gd name="T1" fmla="*/ 1667 h 1840"/>
                <a:gd name="T2" fmla="*/ 1672 w 1672"/>
                <a:gd name="T3" fmla="*/ 1840 h 1840"/>
                <a:gd name="T4" fmla="*/ 0 w 1672"/>
                <a:gd name="T5" fmla="*/ 1840 h 1840"/>
                <a:gd name="T6" fmla="*/ 0 w 1672"/>
                <a:gd name="T7" fmla="*/ 0 h 1840"/>
                <a:gd name="T8" fmla="*/ 1672 w 1672"/>
                <a:gd name="T9" fmla="*/ 0 h 1840"/>
                <a:gd name="T10" fmla="*/ 1672 w 1672"/>
                <a:gd name="T11" fmla="*/ 170 h 1840"/>
              </a:gdLst>
              <a:ahLst/>
              <a:cxnLst>
                <a:cxn ang="0">
                  <a:pos x="T0" y="T1"/>
                </a:cxn>
                <a:cxn ang="0">
                  <a:pos x="T2" y="T3"/>
                </a:cxn>
                <a:cxn ang="0">
                  <a:pos x="T4" y="T5"/>
                </a:cxn>
                <a:cxn ang="0">
                  <a:pos x="T6" y="T7"/>
                </a:cxn>
                <a:cxn ang="0">
                  <a:pos x="T8" y="T9"/>
                </a:cxn>
                <a:cxn ang="0">
                  <a:pos x="T10" y="T11"/>
                </a:cxn>
              </a:cxnLst>
              <a:rect l="0" t="0" r="r" b="b"/>
              <a:pathLst>
                <a:path w="1672" h="1840">
                  <a:moveTo>
                    <a:pt x="1672" y="1667"/>
                  </a:moveTo>
                  <a:lnTo>
                    <a:pt x="1672" y="1840"/>
                  </a:lnTo>
                  <a:lnTo>
                    <a:pt x="0" y="1840"/>
                  </a:lnTo>
                  <a:lnTo>
                    <a:pt x="0" y="0"/>
                  </a:lnTo>
                  <a:lnTo>
                    <a:pt x="1672" y="0"/>
                  </a:lnTo>
                  <a:lnTo>
                    <a:pt x="1672" y="170"/>
                  </a:lnTo>
                </a:path>
              </a:pathLst>
            </a:custGeom>
            <a:noFill/>
            <a:ln w="5873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350" baseline="0">
                <a:latin typeface="Arial" panose="020B0604020202020204" pitchFamily="34" charset="0"/>
              </a:endParaRPr>
            </a:p>
          </p:txBody>
        </p:sp>
        <p:cxnSp>
          <p:nvCxnSpPr>
            <p:cNvPr id="20" name="直接连接符 19"/>
            <p:cNvCxnSpPr/>
            <p:nvPr>
              <p:custDataLst>
                <p:tags r:id="rId17"/>
              </p:custDataLst>
            </p:nvPr>
          </p:nvCxnSpPr>
          <p:spPr>
            <a:xfrm>
              <a:off x="3381375" y="4148983"/>
              <a:ext cx="269494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4" name="文本占位符 23"/>
          <p:cNvSpPr>
            <a:spLocks noGrp="1"/>
          </p:cNvSpPr>
          <p:nvPr>
            <p:ph type="body" sz="quarter" idx="13" hasCustomPrompt="1"/>
            <p:custDataLst>
              <p:tags r:id="rId18"/>
            </p:custDataLst>
          </p:nvPr>
        </p:nvSpPr>
        <p:spPr>
          <a:xfrm>
            <a:off x="2478405" y="3557111"/>
            <a:ext cx="4621530" cy="463868"/>
          </a:xfrm>
        </p:spPr>
        <p:txBody>
          <a:bodyPr tIns="0" anchor="t" anchorCtr="0">
            <a:normAutofit/>
          </a:bodyPr>
          <a:lstStyle>
            <a:lvl1pPr marL="0" inden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42900" indent="0">
              <a:buNone/>
              <a:defRPr/>
            </a:lvl2pPr>
          </a:lstStyle>
          <a:p>
            <a:pPr lvl="0"/>
            <a:r>
              <a:rPr lang="zh-CN" altLang="en-US" dirty="0"/>
              <a:t>单击此处编辑文本</a:t>
            </a:r>
            <a:endParaRPr lang="zh-CN" altLang="en-US" dirty="0"/>
          </a:p>
        </p:txBody>
      </p:sp>
      <p:sp>
        <p:nvSpPr>
          <p:cNvPr id="2" name="标题 1"/>
          <p:cNvSpPr>
            <a:spLocks noGrp="1"/>
          </p:cNvSpPr>
          <p:nvPr>
            <p:ph type="title" hasCustomPrompt="1"/>
            <p:custDataLst>
              <p:tags r:id="rId19"/>
            </p:custDataLst>
          </p:nvPr>
        </p:nvSpPr>
        <p:spPr>
          <a:xfrm>
            <a:off x="2478405" y="2381091"/>
            <a:ext cx="4622483" cy="898208"/>
          </a:xfrm>
        </p:spPr>
        <p:txBody>
          <a:bodyPr vert="horz" lIns="90000" tIns="46800" rIns="90000" bIns="0" rtlCol="0" anchor="b" anchorCtr="0">
            <a:normAutofit/>
          </a:bodyPr>
          <a:lstStyle>
            <a:lvl1pPr marL="0" marR="0" algn="l"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20"/>
            </p:custDataLst>
          </p:nvPr>
        </p:nvSpPr>
        <p:spPr>
          <a:xfrm>
            <a:off x="659807" y="6389433"/>
            <a:ext cx="2025000" cy="237600"/>
          </a:xfrm>
        </p:spPr>
        <p:txBody>
          <a:bodyPr lIns="90000" tIns="46800" rIns="90000" bIns="46800">
            <a:normAutofit/>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21"/>
            </p:custDataLst>
          </p:nvPr>
        </p:nvSpPr>
        <p:spPr>
          <a:xfrm>
            <a:off x="2592000" y="6349833"/>
            <a:ext cx="3960000" cy="316800"/>
          </a:xfrm>
        </p:spPr>
        <p:txBody>
          <a:bodyPr lIns="90000" tIns="46800" rIns="90000" bIns="46800">
            <a:normAutofit/>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22"/>
            </p:custDataLst>
          </p:nvPr>
        </p:nvSpPr>
        <p:spPr>
          <a:xfrm>
            <a:off x="6120450" y="6349833"/>
            <a:ext cx="2700000" cy="316800"/>
          </a:xfrm>
        </p:spPr>
        <p:txBody>
          <a:bodyPr lIns="90000" tIns="46800" rIns="90000" bIns="46800">
            <a:normAutofit/>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pic>
        <p:nvPicPr>
          <p:cNvPr id="6" name="图片 5" descr="f6043dcc74b4197d1ce4068abd875718"/>
          <p:cNvPicPr>
            <a:picLocks noChangeAspect="1"/>
          </p:cNvPicPr>
          <p:nvPr userDrawn="1">
            <p:custDataLst>
              <p:tags r:id="rId2"/>
            </p:custDataLst>
          </p:nvPr>
        </p:nvPicPr>
        <p:blipFill rotWithShape="1">
          <a:blip r:embed="rId3">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4"/>
            </p:custDataLst>
          </p:nvPr>
        </p:nvPicPr>
        <p:blipFill>
          <a:blip r:embed="rId5">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2" name="标题 1"/>
          <p:cNvSpPr>
            <a:spLocks noGrp="1"/>
          </p:cNvSpPr>
          <p:nvPr>
            <p:ph type="title"/>
            <p:custDataLst>
              <p:tags r:id="rId6"/>
            </p:custDataLst>
          </p:nvPr>
        </p:nvSpPr>
        <p:spPr>
          <a:xfrm>
            <a:off x="502411" y="498476"/>
            <a:ext cx="8139178" cy="331473"/>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8" name="日期占位符 7"/>
          <p:cNvSpPr>
            <a:spLocks noGrp="1"/>
          </p:cNvSpPr>
          <p:nvPr>
            <p:ph type="dt" sz="half" idx="10"/>
            <p:custDataLst>
              <p:tags r:id="rId7"/>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8"/>
            </p:custDataLst>
          </p:nvPr>
        </p:nvSpPr>
        <p:spPr>
          <a:xfrm>
            <a:off x="2592000" y="6349833"/>
            <a:ext cx="3960000" cy="316800"/>
          </a:xfrm>
        </p:spPr>
        <p:txBody>
          <a:bodyPr/>
          <a:lstStyle/>
          <a:p>
            <a:endParaRPr lang="zh-CN" altLang="en-US" dirty="0"/>
          </a:p>
        </p:txBody>
      </p:sp>
      <p:sp>
        <p:nvSpPr>
          <p:cNvPr id="10" name="灯片编号占位符 9"/>
          <p:cNvSpPr>
            <a:spLocks noGrp="1"/>
          </p:cNvSpPr>
          <p:nvPr>
            <p:ph type="sldNum" sz="quarter" idx="12"/>
            <p:custDataLst>
              <p:tags r:id="rId9"/>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19600" y="304200"/>
            <a:ext cx="87048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9" name="图片 8"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a:stretch>
            <a:fillRect/>
          </a:stretch>
        </p:blipFill>
        <p:spPr>
          <a:xfrm>
            <a:off x="0" y="4581331"/>
            <a:ext cx="1019029" cy="2276669"/>
          </a:xfrm>
          <a:prstGeom prst="homePlate">
            <a:avLst/>
          </a:prstGeom>
        </p:spPr>
      </p:pic>
      <p:sp>
        <p:nvSpPr>
          <p:cNvPr id="2" name="标题 1"/>
          <p:cNvSpPr>
            <a:spLocks noGrp="1"/>
          </p:cNvSpPr>
          <p:nvPr userDrawn="1">
            <p:ph type="title" hasCustomPrompt="1"/>
            <p:custDataLst>
              <p:tags r:id="rId5"/>
            </p:custDataLst>
          </p:nvPr>
        </p:nvSpPr>
        <p:spPr>
          <a:xfrm>
            <a:off x="961200" y="1339650"/>
            <a:ext cx="7219800" cy="542700"/>
          </a:xfrm>
        </p:spPr>
        <p:txBody>
          <a:bodyPr anchor="ctr"/>
          <a:lstStyle>
            <a:lvl1pPr>
              <a:defRPr sz="24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userDrawn="1">
            <p:ph sz="quarter" idx="13"/>
            <p:custDataLst>
              <p:tags r:id="rId6"/>
            </p:custDataLst>
          </p:nvPr>
        </p:nvSpPr>
        <p:spPr>
          <a:xfrm>
            <a:off x="960835" y="2594250"/>
            <a:ext cx="7219950" cy="25839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userDrawn="1">
            <p:ph type="dt" sz="half" idx="10"/>
            <p:custDataLst>
              <p:tags r:id="rId7"/>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a:xfrm>
            <a:off x="2592000" y="6349833"/>
            <a:ext cx="3960000" cy="316800"/>
          </a:xfrm>
        </p:spPr>
        <p:txBody>
          <a:bodyPr/>
          <a:lstStyle/>
          <a:p>
            <a:endParaRPr lang="zh-CN" altLang="en-US" dirty="0"/>
          </a:p>
        </p:txBody>
      </p:sp>
      <p:sp>
        <p:nvSpPr>
          <p:cNvPr id="5" name="灯片编号占位符 4"/>
          <p:cNvSpPr>
            <a:spLocks noGrp="1"/>
          </p:cNvSpPr>
          <p:nvPr userDrawn="1">
            <p:ph type="sldNum" sz="quarter" idx="12"/>
            <p:custDataLst>
              <p:tags r:id="rId9"/>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617595" cy="686625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sym typeface="+mn-ea"/>
            </a:endParaRPr>
          </a:p>
        </p:txBody>
      </p:sp>
      <p:pic>
        <p:nvPicPr>
          <p:cNvPr id="12" name="图片 11"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340281"/>
            <a:ext cx="813911" cy="1363504"/>
          </a:xfrm>
          <a:prstGeom prst="homePlate">
            <a:avLst/>
          </a:prstGeom>
        </p:spPr>
      </p:pic>
      <p:pic>
        <p:nvPicPr>
          <p:cNvPr id="13" name="图片 12"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8367713" y="5842635"/>
            <a:ext cx="836295" cy="1015365"/>
          </a:xfrm>
          <a:prstGeom prst="rect">
            <a:avLst/>
          </a:prstGeom>
          <a:effectLst/>
        </p:spPr>
      </p:pic>
      <p:sp>
        <p:nvSpPr>
          <p:cNvPr id="2" name="标题 1"/>
          <p:cNvSpPr>
            <a:spLocks noGrp="1"/>
          </p:cNvSpPr>
          <p:nvPr>
            <p:ph type="title" hasCustomPrompt="1"/>
            <p:custDataLst>
              <p:tags r:id="rId7"/>
            </p:custDataLst>
          </p:nvPr>
        </p:nvSpPr>
        <p:spPr>
          <a:xfrm>
            <a:off x="437400" y="880650"/>
            <a:ext cx="2970000" cy="661500"/>
          </a:xfrm>
        </p:spPr>
        <p:txBody>
          <a:bodyPr anchor="ctr"/>
          <a:lstStyle>
            <a:lvl1pPr>
              <a:defRPr sz="27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2592000" y="6349833"/>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440100" y="2275650"/>
            <a:ext cx="2967300" cy="30699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3825900" y="1405930"/>
            <a:ext cx="4860000" cy="3815953"/>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26640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pic>
        <p:nvPicPr>
          <p:cNvPr id="13" name="图片 12"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340281"/>
            <a:ext cx="813911" cy="1363504"/>
          </a:xfrm>
          <a:prstGeom prst="homePlate">
            <a:avLst/>
          </a:prstGeom>
        </p:spPr>
      </p:pic>
      <p:pic>
        <p:nvPicPr>
          <p:cNvPr id="14" name="图片 13"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8367713" y="5842635"/>
            <a:ext cx="836295" cy="1015365"/>
          </a:xfrm>
          <a:prstGeom prst="rect">
            <a:avLst/>
          </a:prstGeom>
          <a:effectLst/>
        </p:spPr>
      </p:pic>
      <p:sp>
        <p:nvSpPr>
          <p:cNvPr id="2" name="标题 1"/>
          <p:cNvSpPr>
            <a:spLocks noGrp="1"/>
          </p:cNvSpPr>
          <p:nvPr>
            <p:ph type="title"/>
            <p:custDataLst>
              <p:tags r:id="rId7"/>
            </p:custDataLst>
          </p:nvPr>
        </p:nvSpPr>
        <p:spPr>
          <a:xfrm>
            <a:off x="459000" y="859500"/>
            <a:ext cx="8232300" cy="469800"/>
          </a:xfrm>
        </p:spPr>
        <p:txBody>
          <a:bodyPr anchor="ctr"/>
          <a:lstStyle>
            <a:lvl1pPr algn="ctr">
              <a:defRPr sz="27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2592000" y="6349833"/>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459000" y="1763100"/>
            <a:ext cx="8231981" cy="621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459581" y="3236850"/>
            <a:ext cx="8224200" cy="25731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9144000" cy="1828799"/>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340281"/>
            <a:ext cx="813911" cy="1363504"/>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8367713" y="5842635"/>
            <a:ext cx="836295" cy="1015365"/>
          </a:xfrm>
          <a:prstGeom prst="rect">
            <a:avLst/>
          </a:prstGeom>
          <a:effectLst/>
        </p:spPr>
      </p:pic>
      <p:sp>
        <p:nvSpPr>
          <p:cNvPr id="2" name="标题 1"/>
          <p:cNvSpPr>
            <a:spLocks noGrp="1"/>
          </p:cNvSpPr>
          <p:nvPr>
            <p:ph type="title"/>
            <p:custDataLst>
              <p:tags r:id="rId7"/>
            </p:custDataLst>
          </p:nvPr>
        </p:nvSpPr>
        <p:spPr>
          <a:xfrm>
            <a:off x="453600" y="740250"/>
            <a:ext cx="8232300" cy="423900"/>
          </a:xfrm>
        </p:spPr>
        <p:txBody>
          <a:bodyPr anchor="ctr"/>
          <a:lstStyle>
            <a:lvl1pPr algn="ctr">
              <a:defRPr sz="24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2592000" y="6349833"/>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453628" y="2082600"/>
            <a:ext cx="8243100" cy="24084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445500" y="5306850"/>
            <a:ext cx="8251200" cy="7587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9144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tx1">
                  <a:lumMod val="85000"/>
                  <a:lumOff val="15000"/>
                </a:schemeClr>
              </a:solidFill>
              <a:sym typeface="+mn-ea"/>
            </a:endParaRPr>
          </a:p>
        </p:txBody>
      </p:sp>
      <p:pic>
        <p:nvPicPr>
          <p:cNvPr id="17" name="图片 16" descr="f6043dcc74b4197d1ce4068abd875718"/>
          <p:cNvPicPr>
            <a:picLocks noChangeAspect="1"/>
          </p:cNvPicPr>
          <p:nvPr>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8367523" y="5842478"/>
            <a:ext cx="836084" cy="1015521"/>
          </a:xfrm>
          <a:prstGeom prst="rect">
            <a:avLst/>
          </a:prstGeom>
          <a:effectLst/>
        </p:spPr>
      </p:pic>
      <p:sp>
        <p:nvSpPr>
          <p:cNvPr id="2" name="标题 1"/>
          <p:cNvSpPr>
            <a:spLocks noGrp="1"/>
          </p:cNvSpPr>
          <p:nvPr>
            <p:ph type="title"/>
            <p:custDataLst>
              <p:tags r:id="rId5"/>
            </p:custDataLst>
          </p:nvPr>
        </p:nvSpPr>
        <p:spPr>
          <a:xfrm>
            <a:off x="434700" y="292846"/>
            <a:ext cx="8278200" cy="331473"/>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2592000" y="6349833"/>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434700" y="2025000"/>
            <a:ext cx="4006800" cy="21708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4681800" y="2025000"/>
            <a:ext cx="4025700" cy="21708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429300" y="4914450"/>
            <a:ext cx="4006800" cy="5859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4689900" y="4910850"/>
            <a:ext cx="4025700" cy="585900"/>
          </a:xfrm>
        </p:spPr>
        <p:txBody>
          <a:bodyPr/>
          <a:lstStyle>
            <a:lvl1pP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pic>
        <p:nvPicPr>
          <p:cNvPr id="11" name="图片 10" descr="f6043dcc74b4197d1ce4068abd875718"/>
          <p:cNvPicPr>
            <a:picLocks noChangeAspect="1"/>
          </p:cNvPicPr>
          <p:nvPr userDrawn="1">
            <p:custDataLst>
              <p:tags r:id="rId3"/>
            </p:custDataLst>
          </p:nvPr>
        </p:nvPicPr>
        <p:blipFill rotWithShape="1">
          <a:blip r:embed="rId4">
            <a:clrChange>
              <a:clrFrom>
                <a:srgbClr val="D4E1EA">
                  <a:alpha val="100000"/>
                </a:srgbClr>
              </a:clrFrom>
              <a:clrTo>
                <a:srgbClr val="D4E1EA">
                  <a:alpha val="100000"/>
                  <a:alpha val="0"/>
                </a:srgbClr>
              </a:clrTo>
            </a:clrChange>
          </a:blip>
          <a:srcRect t="-260"/>
          <a:stretch>
            <a:fillRect/>
          </a:stretch>
        </p:blipFill>
        <p:spPr>
          <a:xfrm>
            <a:off x="0" y="504904"/>
            <a:ext cx="1403033" cy="2351246"/>
          </a:xfrm>
          <a:prstGeom prst="homePlate">
            <a:avLst/>
          </a:prstGeom>
        </p:spPr>
      </p:pic>
      <p:pic>
        <p:nvPicPr>
          <p:cNvPr id="12" name="图片 11" descr="f6043dcc74b4197d1ce4068abd875718"/>
          <p:cNvPicPr>
            <a:picLocks noChangeAspect="1"/>
          </p:cNvPicPr>
          <p:nvPr userDrawn="1">
            <p:custDataLst>
              <p:tags r:id="rId5"/>
            </p:custDataLst>
          </p:nvPr>
        </p:nvPicPr>
        <p:blipFill>
          <a:blip r:embed="rId6">
            <a:clrChange>
              <a:clrFrom>
                <a:srgbClr val="D5E2EB">
                  <a:alpha val="100000"/>
                </a:srgbClr>
              </a:clrFrom>
              <a:clrTo>
                <a:srgbClr val="D5E2EB">
                  <a:alpha val="100000"/>
                  <a:alpha val="0"/>
                </a:srgbClr>
              </a:clrTo>
            </a:clrChange>
          </a:blip>
          <a:srcRect/>
          <a:stretch>
            <a:fillRect/>
          </a:stretch>
        </p:blipFill>
        <p:spPr>
          <a:xfrm rot="10800000">
            <a:off x="8248650" y="5527040"/>
            <a:ext cx="1095851" cy="1330960"/>
          </a:xfrm>
          <a:prstGeom prst="rect">
            <a:avLst/>
          </a:prstGeom>
          <a:effectLst/>
        </p:spPr>
      </p:pic>
      <p:sp>
        <p:nvSpPr>
          <p:cNvPr id="2" name="标题 1"/>
          <p:cNvSpPr>
            <a:spLocks noGrp="1"/>
          </p:cNvSpPr>
          <p:nvPr>
            <p:ph type="title" hasCustomPrompt="1"/>
            <p:custDataLst>
              <p:tags r:id="rId7"/>
            </p:custDataLst>
          </p:nvPr>
        </p:nvSpPr>
        <p:spPr>
          <a:xfrm>
            <a:off x="1142100" y="1637550"/>
            <a:ext cx="6858000" cy="1790100"/>
          </a:xfrm>
        </p:spPr>
        <p:txBody>
          <a:bodyPr anchor="b"/>
          <a:lstStyle>
            <a:lvl1pPr algn="ctr">
              <a:defRPr sz="450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2592000" y="6349833"/>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6120450" y="6349833"/>
            <a:ext cx="2700000" cy="316800"/>
          </a:xfrm>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141810" y="4069800"/>
            <a:ext cx="6858000" cy="1242000"/>
          </a:xfrm>
        </p:spPr>
        <p:txBody>
          <a:bodyPr/>
          <a:lstStyle>
            <a:lvl1pPr algn="ctr">
              <a:defRPr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
        <p:nvSpPr>
          <p:cNvPr id="4" name="内容占位符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
        <p:nvSpPr>
          <p:cNvPr id="5" name="文本占位符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pPr fontAlgn="base"/>
            <a:r>
              <a:rPr lang="zh-CN" altLang="en-US" strike="noStrike" noProof="1" smtClean="0"/>
              <a:t>单击此处编辑母版标题样式</a:t>
            </a:r>
            <a:endParaRPr lang="zh-CN" altLang="en-US" strike="noStrike" noProof="1"/>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vert="horz"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二级</a:t>
            </a:r>
            <a:endParaRPr lang="zh-CN" altLang="en-US" strike="noStrike" noProof="1" smtClean="0"/>
          </a:p>
          <a:p>
            <a:pPr lvl="2" fontAlgn="base"/>
            <a:r>
              <a:rPr lang="zh-CN" altLang="en-US" strike="noStrike" noProof="1" smtClean="0"/>
              <a:t>三级</a:t>
            </a:r>
            <a:endParaRPr lang="zh-CN" altLang="en-US" strike="noStrike" noProof="1" smtClean="0"/>
          </a:p>
          <a:p>
            <a:pPr lvl="3" fontAlgn="base"/>
            <a:r>
              <a:rPr lang="zh-CN" altLang="en-US" strike="noStrike" noProof="1" smtClean="0"/>
              <a:t>四级</a:t>
            </a:r>
            <a:endParaRPr lang="zh-CN" altLang="en-US" strike="noStrike" noProof="1" smtClean="0"/>
          </a:p>
          <a:p>
            <a:pPr lvl="4" fontAlgn="base"/>
            <a:r>
              <a:rPr lang="zh-CN" altLang="en-US" strike="noStrike" noProof="1" smtClean="0"/>
              <a:t>五级</a:t>
            </a:r>
            <a:endParaRPr lang="zh-CN" altLang="en-US" strike="noStrike" noProof="1"/>
          </a:p>
        </p:txBody>
      </p:sp>
      <p:sp>
        <p:nvSpPr>
          <p:cNvPr id="4" name="文本占位符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vert="horz"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88.xml"/><Relationship Id="rId23" Type="http://schemas.openxmlformats.org/officeDocument/2006/relationships/tags" Target="../tags/tag187.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slideLayout" Target="../slideLayouts/slideLayout13.xml"/><Relationship Id="rId19" Type="http://schemas.openxmlformats.org/officeDocument/2006/relationships/tags" Target="../tags/tag183.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4"/>
        </a:solidFill>
        <a:effectLst/>
      </p:bgPr>
    </p:bg>
    <p:spTree>
      <p:nvGrpSpPr>
        <p:cNvPr id="1" name=""/>
        <p:cNvGrpSpPr/>
        <p:nvPr/>
      </p:nvGrpSpPr>
      <p:grpSpPr/>
      <p:pic>
        <p:nvPicPr>
          <p:cNvPr id="1026" name="图片 1" descr="未标题-1.jpg"/>
          <p:cNvPicPr>
            <a:picLocks noChangeAspect="1"/>
          </p:cNvPicPr>
          <p:nvPr userDrawn="1"/>
        </p:nvPicPr>
        <p:blipFill>
          <a:blip r:embed="rId12"/>
          <a:stretch>
            <a:fillRect/>
          </a:stretch>
        </p:blipFill>
        <p:spPr>
          <a:xfrm>
            <a:off x="0" y="0"/>
            <a:ext cx="9144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mb/>
  </p:transition>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0000" tIns="46800" rIns="90000" bIns="46800" rtlCol="0" anchor="ctr">
            <a:normAutofit/>
          </a:bodyPr>
          <a:lstStyle>
            <a:lvl1pPr algn="l">
              <a:defRPr sz="900" baseline="0">
                <a:solidFill>
                  <a:schemeClr val="bg1">
                    <a:lumMod val="50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0000" tIns="46800" rIns="90000" bIns="46800" rtlCol="0" anchor="ctr">
            <a:normAutofit/>
          </a:bodyPr>
          <a:lstStyle>
            <a:lvl1pPr algn="ctr">
              <a:defRPr sz="900" baseline="0">
                <a:solidFill>
                  <a:schemeClr val="bg1">
                    <a:lumMod val="50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0000" tIns="46800" rIns="90000" bIns="46800" rtlCol="0" anchor="ctr">
            <a:normAutofit/>
          </a:bodyPr>
          <a:lstStyle>
            <a:lvl1pPr algn="r">
              <a:defRPr sz="900" baseline="0">
                <a:solidFill>
                  <a:schemeClr val="bg1">
                    <a:lumMod val="50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0.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jpeg"/><Relationship Id="rId3" Type="http://schemas.openxmlformats.org/officeDocument/2006/relationships/tags" Target="../tags/tag251.xml"/><Relationship Id="rId2" Type="http://schemas.openxmlformats.org/officeDocument/2006/relationships/image" Target="../media/image6.jpeg"/><Relationship Id="rId11" Type="http://schemas.openxmlformats.org/officeDocument/2006/relationships/slideLayout" Target="../slideLayouts/slideLayout18.xml"/><Relationship Id="rId10" Type="http://schemas.openxmlformats.org/officeDocument/2006/relationships/tags" Target="../tags/tag252.xml"/><Relationship Id="rId1" Type="http://schemas.openxmlformats.org/officeDocument/2006/relationships/tags" Target="../tags/tag250.xml"/></Relationships>
</file>

<file path=ppt/slides/_rels/slide11.xml.rels><?xml version="1.0" encoding="UTF-8" standalone="yes"?>
<Relationships xmlns="http://schemas.openxmlformats.org/package/2006/relationships"><Relationship Id="rId9" Type="http://schemas.microsoft.com/office/2007/relationships/diagramDrawing" Target="../diagrams/drawing2.xml"/><Relationship Id="rId8" Type="http://schemas.openxmlformats.org/officeDocument/2006/relationships/diagramColors" Target="../diagrams/colors2.xml"/><Relationship Id="rId7" Type="http://schemas.openxmlformats.org/officeDocument/2006/relationships/diagramQuickStyle" Target="../diagrams/quickStyle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5.jpeg"/><Relationship Id="rId3" Type="http://schemas.openxmlformats.org/officeDocument/2006/relationships/tags" Target="../tags/tag254.xml"/><Relationship Id="rId2" Type="http://schemas.openxmlformats.org/officeDocument/2006/relationships/image" Target="../media/image6.jpeg"/><Relationship Id="rId13" Type="http://schemas.openxmlformats.org/officeDocument/2006/relationships/slideLayout" Target="../slideLayouts/slideLayout1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53.xml"/></Relationships>
</file>

<file path=ppt/slides/_rels/slide12.xml.rels><?xml version="1.0" encoding="UTF-8" standalone="yes"?>
<Relationships xmlns="http://schemas.openxmlformats.org/package/2006/relationships"><Relationship Id="rId9" Type="http://schemas.microsoft.com/office/2007/relationships/diagramDrawing" Target="../diagrams/drawing3.xml"/><Relationship Id="rId8" Type="http://schemas.openxmlformats.org/officeDocument/2006/relationships/diagramColors" Target="../diagrams/colors3.xml"/><Relationship Id="rId7" Type="http://schemas.openxmlformats.org/officeDocument/2006/relationships/diagramQuickStyle" Target="../diagrams/quickStyle3.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5.jpeg"/><Relationship Id="rId3" Type="http://schemas.openxmlformats.org/officeDocument/2006/relationships/tags" Target="../tags/tag259.xml"/><Relationship Id="rId2" Type="http://schemas.openxmlformats.org/officeDocument/2006/relationships/image" Target="../media/image6.jpeg"/><Relationship Id="rId15" Type="http://schemas.openxmlformats.org/officeDocument/2006/relationships/slideLayout" Target="../slideLayouts/slideLayout18.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8.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image" Target="../media/image5.jpeg"/><Relationship Id="rId3" Type="http://schemas.openxmlformats.org/officeDocument/2006/relationships/tags" Target="../tags/tag266.xml"/><Relationship Id="rId2" Type="http://schemas.openxmlformats.org/officeDocument/2006/relationships/image" Target="../media/image6.jpeg"/><Relationship Id="rId1" Type="http://schemas.openxmlformats.org/officeDocument/2006/relationships/tags" Target="../tags/tag265.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jpeg"/><Relationship Id="rId3" Type="http://schemas.openxmlformats.org/officeDocument/2006/relationships/tags" Target="../tags/tag270.xml"/><Relationship Id="rId2" Type="http://schemas.openxmlformats.org/officeDocument/2006/relationships/image" Target="../media/image6.jpeg"/><Relationship Id="rId1" Type="http://schemas.openxmlformats.org/officeDocument/2006/relationships/tags" Target="../tags/tag26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4.xml"/><Relationship Id="rId5" Type="http://schemas.openxmlformats.org/officeDocument/2006/relationships/image" Target="../media/image17.png"/><Relationship Id="rId4" Type="http://schemas.openxmlformats.org/officeDocument/2006/relationships/image" Target="../media/image5.jpeg"/><Relationship Id="rId3" Type="http://schemas.openxmlformats.org/officeDocument/2006/relationships/tags" Target="../tags/tag273.xml"/><Relationship Id="rId2" Type="http://schemas.openxmlformats.org/officeDocument/2006/relationships/image" Target="../media/image6.jpeg"/><Relationship Id="rId1" Type="http://schemas.openxmlformats.org/officeDocument/2006/relationships/tags" Target="../tags/tag27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277.xml"/><Relationship Id="rId4" Type="http://schemas.openxmlformats.org/officeDocument/2006/relationships/image" Target="../media/image5.jpeg"/><Relationship Id="rId3" Type="http://schemas.openxmlformats.org/officeDocument/2006/relationships/tags" Target="../tags/tag276.xml"/><Relationship Id="rId2" Type="http://schemas.openxmlformats.org/officeDocument/2006/relationships/image" Target="../media/image6.jpeg"/><Relationship Id="rId1" Type="http://schemas.openxmlformats.org/officeDocument/2006/relationships/tags" Target="../tags/tag275.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80.xml"/><Relationship Id="rId5" Type="http://schemas.openxmlformats.org/officeDocument/2006/relationships/image" Target="../media/image18.jpeg"/><Relationship Id="rId4" Type="http://schemas.openxmlformats.org/officeDocument/2006/relationships/image" Target="../media/image5.jpeg"/><Relationship Id="rId3" Type="http://schemas.openxmlformats.org/officeDocument/2006/relationships/tags" Target="../tags/tag279.xml"/><Relationship Id="rId2" Type="http://schemas.openxmlformats.org/officeDocument/2006/relationships/image" Target="../media/image6.jpeg"/><Relationship Id="rId1" Type="http://schemas.openxmlformats.org/officeDocument/2006/relationships/tags" Target="../tags/tag278.xml"/></Relationships>
</file>

<file path=ppt/slides/_rels/slide18.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image" Target="../media/image5.jpeg"/><Relationship Id="rId3" Type="http://schemas.openxmlformats.org/officeDocument/2006/relationships/tags" Target="../tags/tag282.xml"/><Relationship Id="rId28" Type="http://schemas.openxmlformats.org/officeDocument/2006/relationships/slideLayout" Target="../slideLayouts/slideLayout18.xml"/><Relationship Id="rId27" Type="http://schemas.openxmlformats.org/officeDocument/2006/relationships/tags" Target="../tags/tag305.xml"/><Relationship Id="rId26" Type="http://schemas.openxmlformats.org/officeDocument/2006/relationships/tags" Target="../tags/tag304.xml"/><Relationship Id="rId25" Type="http://schemas.openxmlformats.org/officeDocument/2006/relationships/tags" Target="../tags/tag303.xml"/><Relationship Id="rId24" Type="http://schemas.openxmlformats.org/officeDocument/2006/relationships/tags" Target="../tags/tag302.xml"/><Relationship Id="rId23" Type="http://schemas.openxmlformats.org/officeDocument/2006/relationships/tags" Target="../tags/tag301.xml"/><Relationship Id="rId22" Type="http://schemas.openxmlformats.org/officeDocument/2006/relationships/tags" Target="../tags/tag300.xml"/><Relationship Id="rId21" Type="http://schemas.openxmlformats.org/officeDocument/2006/relationships/tags" Target="../tags/tag299.xml"/><Relationship Id="rId20" Type="http://schemas.openxmlformats.org/officeDocument/2006/relationships/tags" Target="../tags/tag298.xml"/><Relationship Id="rId2" Type="http://schemas.openxmlformats.org/officeDocument/2006/relationships/image" Target="../media/image6.jpeg"/><Relationship Id="rId19" Type="http://schemas.openxmlformats.org/officeDocument/2006/relationships/tags" Target="../tags/tag297.xml"/><Relationship Id="rId18" Type="http://schemas.openxmlformats.org/officeDocument/2006/relationships/tags" Target="../tags/tag296.xml"/><Relationship Id="rId17" Type="http://schemas.openxmlformats.org/officeDocument/2006/relationships/tags" Target="../tags/tag295.xml"/><Relationship Id="rId16" Type="http://schemas.openxmlformats.org/officeDocument/2006/relationships/tags" Target="../tags/tag294.xml"/><Relationship Id="rId15" Type="http://schemas.openxmlformats.org/officeDocument/2006/relationships/tags" Target="../tags/tag293.xml"/><Relationship Id="rId14" Type="http://schemas.openxmlformats.org/officeDocument/2006/relationships/tags" Target="../tags/tag292.xml"/><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81.xml"/></Relationships>
</file>

<file path=ppt/slides/_rels/slide19.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image" Target="../media/image19.png"/><Relationship Id="rId4" Type="http://schemas.openxmlformats.org/officeDocument/2006/relationships/image" Target="../media/image5.jpeg"/><Relationship Id="rId3" Type="http://schemas.openxmlformats.org/officeDocument/2006/relationships/tags" Target="../tags/tag307.xml"/><Relationship Id="rId2" Type="http://schemas.openxmlformats.org/officeDocument/2006/relationships/image" Target="../media/image6.jpeg"/><Relationship Id="rId12" Type="http://schemas.openxmlformats.org/officeDocument/2006/relationships/slideLayout" Target="../slideLayouts/slideLayout18.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6.xml"/></Relationships>
</file>

<file path=ppt/slides/_rels/slide2.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image" Target="../media/image5.jpeg"/><Relationship Id="rId3" Type="http://schemas.openxmlformats.org/officeDocument/2006/relationships/tags" Target="../tags/tag195.xml"/><Relationship Id="rId2" Type="http://schemas.openxmlformats.org/officeDocument/2006/relationships/image" Target="../media/image6.jpeg"/><Relationship Id="rId11" Type="http://schemas.openxmlformats.org/officeDocument/2006/relationships/slideLayout" Target="../slideLayouts/slideLayout18.xml"/><Relationship Id="rId10" Type="http://schemas.openxmlformats.org/officeDocument/2006/relationships/tags" Target="../tags/tag201.xml"/><Relationship Id="rId1" Type="http://schemas.openxmlformats.org/officeDocument/2006/relationships/tags" Target="../tags/tag194.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17.xml"/><Relationship Id="rId6" Type="http://schemas.openxmlformats.org/officeDocument/2006/relationships/image" Target="../media/image20.png"/><Relationship Id="rId5" Type="http://schemas.openxmlformats.org/officeDocument/2006/relationships/tags" Target="../tags/tag316.xml"/><Relationship Id="rId4" Type="http://schemas.openxmlformats.org/officeDocument/2006/relationships/image" Target="../media/image5.jpeg"/><Relationship Id="rId3" Type="http://schemas.openxmlformats.org/officeDocument/2006/relationships/tags" Target="../tags/tag315.xml"/><Relationship Id="rId2" Type="http://schemas.openxmlformats.org/officeDocument/2006/relationships/image" Target="../media/image6.jpeg"/><Relationship Id="rId1" Type="http://schemas.openxmlformats.org/officeDocument/2006/relationships/tags" Target="../tags/tag31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1.xml"/><Relationship Id="rId6" Type="http://schemas.openxmlformats.org/officeDocument/2006/relationships/image" Target="../media/image21.png"/><Relationship Id="rId5" Type="http://schemas.openxmlformats.org/officeDocument/2006/relationships/tags" Target="../tags/tag320.xml"/><Relationship Id="rId4" Type="http://schemas.openxmlformats.org/officeDocument/2006/relationships/image" Target="../media/image5.jpeg"/><Relationship Id="rId3" Type="http://schemas.openxmlformats.org/officeDocument/2006/relationships/tags" Target="../tags/tag319.xml"/><Relationship Id="rId2" Type="http://schemas.openxmlformats.org/officeDocument/2006/relationships/image" Target="../media/image6.jpeg"/><Relationship Id="rId1" Type="http://schemas.openxmlformats.org/officeDocument/2006/relationships/tags" Target="../tags/tag318.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4.xml"/><Relationship Id="rId5" Type="http://schemas.openxmlformats.org/officeDocument/2006/relationships/image" Target="../media/image22.png"/><Relationship Id="rId4" Type="http://schemas.openxmlformats.org/officeDocument/2006/relationships/image" Target="../media/image5.jpeg"/><Relationship Id="rId3" Type="http://schemas.openxmlformats.org/officeDocument/2006/relationships/tags" Target="../tags/tag323.xml"/><Relationship Id="rId2" Type="http://schemas.openxmlformats.org/officeDocument/2006/relationships/image" Target="../media/image6.jpeg"/><Relationship Id="rId1" Type="http://schemas.openxmlformats.org/officeDocument/2006/relationships/tags" Target="../tags/tag32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27.xml"/><Relationship Id="rId5" Type="http://schemas.openxmlformats.org/officeDocument/2006/relationships/image" Target="../media/image23.jpeg"/><Relationship Id="rId4" Type="http://schemas.openxmlformats.org/officeDocument/2006/relationships/image" Target="../media/image5.jpeg"/><Relationship Id="rId3" Type="http://schemas.openxmlformats.org/officeDocument/2006/relationships/tags" Target="../tags/tag326.xml"/><Relationship Id="rId2" Type="http://schemas.openxmlformats.org/officeDocument/2006/relationships/image" Target="../media/image6.jpeg"/><Relationship Id="rId1" Type="http://schemas.openxmlformats.org/officeDocument/2006/relationships/tags" Target="../tags/tag325.xml"/></Relationships>
</file>

<file path=ppt/slides/_rels/slide24.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image" Target="../media/image5.jpeg"/><Relationship Id="rId3" Type="http://schemas.openxmlformats.org/officeDocument/2006/relationships/tags" Target="../tags/tag329.xml"/><Relationship Id="rId24" Type="http://schemas.openxmlformats.org/officeDocument/2006/relationships/slideLayout" Target="../slideLayouts/slideLayout18.xml"/><Relationship Id="rId23" Type="http://schemas.openxmlformats.org/officeDocument/2006/relationships/tags" Target="../tags/tag348.xml"/><Relationship Id="rId22" Type="http://schemas.openxmlformats.org/officeDocument/2006/relationships/tags" Target="../tags/tag347.xml"/><Relationship Id="rId21" Type="http://schemas.openxmlformats.org/officeDocument/2006/relationships/tags" Target="../tags/tag346.xml"/><Relationship Id="rId20" Type="http://schemas.openxmlformats.org/officeDocument/2006/relationships/tags" Target="../tags/tag345.xml"/><Relationship Id="rId2" Type="http://schemas.openxmlformats.org/officeDocument/2006/relationships/image" Target="../media/image6.jpeg"/><Relationship Id="rId19" Type="http://schemas.openxmlformats.org/officeDocument/2006/relationships/tags" Target="../tags/tag344.xml"/><Relationship Id="rId18" Type="http://schemas.openxmlformats.org/officeDocument/2006/relationships/tags" Target="../tags/tag34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8.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51.xml"/><Relationship Id="rId5" Type="http://schemas.openxmlformats.org/officeDocument/2006/relationships/image" Target="../media/image24.jpeg"/><Relationship Id="rId4" Type="http://schemas.openxmlformats.org/officeDocument/2006/relationships/image" Target="../media/image5.jpeg"/><Relationship Id="rId3" Type="http://schemas.openxmlformats.org/officeDocument/2006/relationships/tags" Target="../tags/tag350.xml"/><Relationship Id="rId2" Type="http://schemas.openxmlformats.org/officeDocument/2006/relationships/image" Target="../media/image6.jpeg"/><Relationship Id="rId1" Type="http://schemas.openxmlformats.org/officeDocument/2006/relationships/tags" Target="../tags/tag349.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image" Target="../media/image25.jpeg"/><Relationship Id="rId4" Type="http://schemas.openxmlformats.org/officeDocument/2006/relationships/image" Target="../media/image5.jpeg"/><Relationship Id="rId3" Type="http://schemas.openxmlformats.org/officeDocument/2006/relationships/tags" Target="../tags/tag353.xml"/><Relationship Id="rId2" Type="http://schemas.openxmlformats.org/officeDocument/2006/relationships/image" Target="../media/image6.jpeg"/><Relationship Id="rId1" Type="http://schemas.openxmlformats.org/officeDocument/2006/relationships/tags" Target="../tags/tag352.xml"/></Relationships>
</file>

<file path=ppt/slides/_rels/slide27.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image" Target="../media/image26.png"/><Relationship Id="rId4" Type="http://schemas.openxmlformats.org/officeDocument/2006/relationships/image" Target="../media/image5.jpeg"/><Relationship Id="rId3" Type="http://schemas.openxmlformats.org/officeDocument/2006/relationships/tags" Target="../tags/tag357.xml"/><Relationship Id="rId2" Type="http://schemas.openxmlformats.org/officeDocument/2006/relationships/image" Target="../media/image6.jpeg"/><Relationship Id="rId12" Type="http://schemas.openxmlformats.org/officeDocument/2006/relationships/slideLayout" Target="../slideLayouts/slideLayout18.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6.xml"/></Relationships>
</file>

<file path=ppt/slides/_rels/slide28.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image" Target="../media/image27.png"/><Relationship Id="rId4" Type="http://schemas.openxmlformats.org/officeDocument/2006/relationships/image" Target="../media/image5.jpeg"/><Relationship Id="rId3" Type="http://schemas.openxmlformats.org/officeDocument/2006/relationships/tags" Target="../tags/tag365.xml"/><Relationship Id="rId2" Type="http://schemas.openxmlformats.org/officeDocument/2006/relationships/image" Target="../media/image6.jpeg"/><Relationship Id="rId12" Type="http://schemas.openxmlformats.org/officeDocument/2006/relationships/slideLayout" Target="../slideLayouts/slideLayout18.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4.xml"/></Relationships>
</file>

<file path=ppt/slides/_rels/slide29.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7" Type="http://schemas.openxmlformats.org/officeDocument/2006/relationships/slideLayout" Target="../slideLayouts/slideLayout17.xml"/><Relationship Id="rId16" Type="http://schemas.openxmlformats.org/officeDocument/2006/relationships/tags" Target="../tags/tag387.xml"/><Relationship Id="rId15" Type="http://schemas.openxmlformats.org/officeDocument/2006/relationships/tags" Target="../tags/tag386.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2.xml"/></Relationships>
</file>

<file path=ppt/slides/_rels/slide3.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7" Type="http://schemas.openxmlformats.org/officeDocument/2006/relationships/slideLayout" Target="../slideLayouts/slideLayout17.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GIF"/><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9" Type="http://schemas.openxmlformats.org/officeDocument/2006/relationships/image" Target="../media/image42.emf"/><Relationship Id="rId8" Type="http://schemas.openxmlformats.org/officeDocument/2006/relationships/image" Target="../media/image41.emf"/><Relationship Id="rId7" Type="http://schemas.openxmlformats.org/officeDocument/2006/relationships/image" Target="../media/image40.emf"/><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 Id="rId3" Type="http://schemas.openxmlformats.org/officeDocument/2006/relationships/image" Target="../media/image36.emf"/><Relationship Id="rId2" Type="http://schemas.openxmlformats.org/officeDocument/2006/relationships/image" Target="../media/image35.emf"/><Relationship Id="rId17" Type="http://schemas.openxmlformats.org/officeDocument/2006/relationships/slideLayout" Target="../slideLayouts/slideLayout13.xml"/><Relationship Id="rId16" Type="http://schemas.openxmlformats.org/officeDocument/2006/relationships/image" Target="../media/image49.emf"/><Relationship Id="rId15" Type="http://schemas.openxmlformats.org/officeDocument/2006/relationships/image" Target="../media/image48.emf"/><Relationship Id="rId14" Type="http://schemas.openxmlformats.org/officeDocument/2006/relationships/image" Target="../media/image47.emf"/><Relationship Id="rId13" Type="http://schemas.openxmlformats.org/officeDocument/2006/relationships/image" Target="../media/image46.emf"/><Relationship Id="rId12" Type="http://schemas.openxmlformats.org/officeDocument/2006/relationships/image" Target="../media/image45.emf"/><Relationship Id="rId11" Type="http://schemas.openxmlformats.org/officeDocument/2006/relationships/image" Target="../media/image44.emf"/><Relationship Id="rId10" Type="http://schemas.openxmlformats.org/officeDocument/2006/relationships/image" Target="../media/image43.emf"/><Relationship Id="rId1" Type="http://schemas.openxmlformats.org/officeDocument/2006/relationships/image" Target="../media/image34.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6.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0.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5.jpeg"/><Relationship Id="rId3" Type="http://schemas.openxmlformats.org/officeDocument/2006/relationships/tags" Target="../tags/tag219.xml"/><Relationship Id="rId2" Type="http://schemas.openxmlformats.org/officeDocument/2006/relationships/image" Target="../media/image6.jpeg"/><Relationship Id="rId1" Type="http://schemas.openxmlformats.org/officeDocument/2006/relationships/tags" Target="../tags/tag218.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7.jpe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9.png"/></Relationships>
</file>

<file path=ppt/slides/_rels/slide45.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7" Type="http://schemas.openxmlformats.org/officeDocument/2006/relationships/slideLayout" Target="../slideLayouts/slideLayout17.xml"/><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tags" Target="../tags/tag38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2.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65.png"/><Relationship Id="rId2" Type="http://schemas.openxmlformats.org/officeDocument/2006/relationships/image" Target="../media/image64.emf"/><Relationship Id="rId1" Type="http://schemas.openxmlformats.org/officeDocument/2006/relationships/image" Target="../media/image63.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5.jpeg"/><Relationship Id="rId3" Type="http://schemas.openxmlformats.org/officeDocument/2006/relationships/tags" Target="../tags/tag222.xml"/><Relationship Id="rId2" Type="http://schemas.openxmlformats.org/officeDocument/2006/relationships/image" Target="../media/image6.jpeg"/><Relationship Id="rId1" Type="http://schemas.openxmlformats.org/officeDocument/2006/relationships/tags" Target="../tags/tag221.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65.png"/><Relationship Id="rId2" Type="http://schemas.openxmlformats.org/officeDocument/2006/relationships/image" Target="../media/image64.emf"/><Relationship Id="rId1" Type="http://schemas.openxmlformats.org/officeDocument/2006/relationships/image" Target="../media/image63.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7.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8.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9.png"/></Relationships>
</file>

<file path=ppt/slides/_rels/slide57.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7" Type="http://schemas.openxmlformats.org/officeDocument/2006/relationships/slideLayout" Target="../slideLayouts/slideLayout17.xml"/><Relationship Id="rId16" Type="http://schemas.openxmlformats.org/officeDocument/2006/relationships/tags" Target="../tags/tag419.xml"/><Relationship Id="rId15" Type="http://schemas.openxmlformats.org/officeDocument/2006/relationships/tags" Target="../tags/tag418.xml"/><Relationship Id="rId14" Type="http://schemas.openxmlformats.org/officeDocument/2006/relationships/tags" Target="../tags/tag417.xml"/><Relationship Id="rId13" Type="http://schemas.openxmlformats.org/officeDocument/2006/relationships/tags" Target="../tags/tag416.xml"/><Relationship Id="rId12" Type="http://schemas.openxmlformats.org/officeDocument/2006/relationships/tags" Target="../tags/tag415.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tags" Target="../tags/tag40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audio1.wav"/><Relationship Id="rId1" Type="http://schemas.openxmlformats.org/officeDocument/2006/relationships/image" Target="../media/image28.jpeg"/></Relationships>
</file>

<file path=ppt/slides/_rels/slide5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70.w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26.xml"/><Relationship Id="rId6" Type="http://schemas.openxmlformats.org/officeDocument/2006/relationships/image" Target="../media/image14.jpeg"/><Relationship Id="rId5" Type="http://schemas.openxmlformats.org/officeDocument/2006/relationships/image" Target="../media/image11.jpeg"/><Relationship Id="rId4" Type="http://schemas.openxmlformats.org/officeDocument/2006/relationships/image" Target="../media/image5.jpeg"/><Relationship Id="rId3" Type="http://schemas.openxmlformats.org/officeDocument/2006/relationships/tags" Target="../tags/tag225.xml"/><Relationship Id="rId2" Type="http://schemas.openxmlformats.org/officeDocument/2006/relationships/image" Target="../media/image6.jpeg"/><Relationship Id="rId1" Type="http://schemas.openxmlformats.org/officeDocument/2006/relationships/tags" Target="../tags/tag22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1.jpeg"/></Relationships>
</file>

<file path=ppt/slides/_rels/slide61.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72.wmf"/><Relationship Id="rId1" Type="http://schemas.openxmlformats.org/officeDocument/2006/relationships/oleObject" Target="../embeddings/oleObject2.bin"/></Relationships>
</file>

<file path=ppt/slides/_rels/slide62.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3.xml"/><Relationship Id="rId2" Type="http://schemas.openxmlformats.org/officeDocument/2006/relationships/image" Target="../media/image73.wmf"/><Relationship Id="rId1" Type="http://schemas.openxmlformats.org/officeDocument/2006/relationships/oleObject" Target="../embeddings/oleObject3.bin"/></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4.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1.wav"/><Relationship Id="rId1" Type="http://schemas.openxmlformats.org/officeDocument/2006/relationships/image" Target="../media/image61.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audio" Target="../media/audio1.wav"/></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5.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6.png"/></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image" Target="../media/image78.png"/><Relationship Id="rId1" Type="http://schemas.openxmlformats.org/officeDocument/2006/relationships/image" Target="../media/image77.png"/></Relationships>
</file>

<file path=ppt/slides/_rels/slide7.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7" Type="http://schemas.openxmlformats.org/officeDocument/2006/relationships/slideLayout" Target="../slideLayouts/slideLayout17.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7.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image" Target="../media/image14.jpeg"/><Relationship Id="rId4" Type="http://schemas.openxmlformats.org/officeDocument/2006/relationships/image" Target="../media/image5.jpeg"/><Relationship Id="rId3" Type="http://schemas.openxmlformats.org/officeDocument/2006/relationships/tags" Target="../tags/tag244.xml"/><Relationship Id="rId2" Type="http://schemas.openxmlformats.org/officeDocument/2006/relationships/image" Target="../media/image6.jpeg"/><Relationship Id="rId1" Type="http://schemas.openxmlformats.org/officeDocument/2006/relationships/tags" Target="../tags/tag24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49.xml"/><Relationship Id="rId5" Type="http://schemas.openxmlformats.org/officeDocument/2006/relationships/image" Target="../media/image14.jpeg"/><Relationship Id="rId4" Type="http://schemas.openxmlformats.org/officeDocument/2006/relationships/image" Target="../media/image5.jpeg"/><Relationship Id="rId3" Type="http://schemas.openxmlformats.org/officeDocument/2006/relationships/tags" Target="../tags/tag248.xml"/><Relationship Id="rId2" Type="http://schemas.openxmlformats.org/officeDocument/2006/relationships/image" Target="../media/image6.jpeg"/><Relationship Id="rId1" Type="http://schemas.openxmlformats.org/officeDocument/2006/relationships/tags" Target="../tags/tag2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立方体 7"/>
          <p:cNvSpPr/>
          <p:nvPr>
            <p:custDataLst>
              <p:tags r:id="rId1"/>
            </p:custDataLst>
          </p:nvPr>
        </p:nvSpPr>
        <p:spPr>
          <a:xfrm rot="5400000">
            <a:off x="8167571" y="566995"/>
            <a:ext cx="594000" cy="594000"/>
          </a:xfrm>
          <a:prstGeom prst="cube">
            <a:avLst>
              <a:gd name="adj" fmla="val 8759"/>
            </a:avLst>
          </a:prstGeom>
          <a:solidFill>
            <a:schemeClr val="lt1"/>
          </a:solid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rm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noProof="0" dirty="0">
                <a:ln>
                  <a:noFill/>
                </a:ln>
                <a:solidFill>
                  <a:schemeClr val="dk1">
                    <a:lumMod val="85000"/>
                    <a:lumOff val="15000"/>
                  </a:schemeClr>
                </a:solidFill>
                <a:effectLst/>
                <a:uLnTx/>
                <a:uFillTx/>
                <a:latin typeface="Arial" panose="020B0604020202020204" pitchFamily="34" charset="0"/>
                <a:ea typeface="微软雅黑" panose="020B0503020204020204" pitchFamily="34" charset="-122"/>
              </a:rPr>
              <a:t>NEW</a:t>
            </a:r>
            <a:endParaRPr kumimoji="0" lang="en-US" altLang="zh-CN" sz="1100" b="0" i="0" noProof="0" dirty="0">
              <a:ln>
                <a:noFill/>
              </a:ln>
              <a:solidFill>
                <a:schemeClr val="dk1">
                  <a:lumMod val="85000"/>
                  <a:lumOff val="15000"/>
                </a:schemeClr>
              </a:solidFill>
              <a:effectLst/>
              <a:uLnTx/>
              <a:uFillTx/>
              <a:latin typeface="Arial" panose="020B0604020202020204" pitchFamily="34" charset="0"/>
              <a:ea typeface="微软雅黑" panose="020B0503020204020204" pitchFamily="34" charset="-122"/>
            </a:endParaRPr>
          </a:p>
        </p:txBody>
      </p:sp>
      <p:sp>
        <p:nvSpPr>
          <p:cNvPr id="10" name="文本框 9"/>
          <p:cNvSpPr txBox="1"/>
          <p:nvPr>
            <p:custDataLst>
              <p:tags r:id="rId2"/>
            </p:custDataLst>
          </p:nvPr>
        </p:nvSpPr>
        <p:spPr>
          <a:xfrm>
            <a:off x="7486650" y="1609328"/>
            <a:ext cx="1274921" cy="252889"/>
          </a:xfrm>
          <a:prstGeom prst="rect">
            <a:avLst/>
          </a:prstGeom>
          <a:noFill/>
        </p:spPr>
        <p:txBody>
          <a:bodyPr wrap="square" rtlCol="0">
            <a:normAutofit fontScale="90000" lnSpcReduction="20000"/>
          </a:bodyPr>
          <a:p>
            <a:pPr marL="0" marR="0" lvl="0" indent="0" algn="r" defTabSz="914400" rtl="0" eaLnBrk="1" fontAlgn="auto" latinLnBrk="0" hangingPunct="1">
              <a:lnSpc>
                <a:spcPct val="100000"/>
              </a:lnSpc>
              <a:spcBef>
                <a:spcPts val="0"/>
              </a:spcBef>
              <a:spcAft>
                <a:spcPts val="0"/>
              </a:spcAft>
              <a:buClrTx/>
              <a:buSzTx/>
              <a:buFontTx/>
              <a:buNone/>
            </a:pPr>
            <a:r>
              <a:rPr lang="en-US" altLang="zh-CN" sz="1200" dirty="0">
                <a:solidFill>
                  <a:schemeClr val="dk1">
                    <a:lumMod val="85000"/>
                    <a:lumOff val="15000"/>
                  </a:schemeClr>
                </a:solidFill>
                <a:uFillTx/>
                <a:latin typeface="Arial" panose="020B0604020202020204" pitchFamily="34" charset="0"/>
                <a:ea typeface="微软雅黑" panose="020B0503020204020204" pitchFamily="34" charset="-122"/>
              </a:rPr>
              <a:t>202X / 01</a:t>
            </a:r>
            <a:endParaRPr kumimoji="0" lang="en-US" altLang="zh-CN" sz="1200" b="0" i="0" noProof="0" dirty="0">
              <a:ln>
                <a:noFill/>
              </a:ln>
              <a:solidFill>
                <a:schemeClr val="dk1">
                  <a:lumMod val="85000"/>
                  <a:lumOff val="15000"/>
                </a:schemeClr>
              </a:solidFill>
              <a:effectLst/>
              <a:uLnTx/>
              <a:uFillTx/>
              <a:latin typeface="Arial" panose="020B0604020202020204" pitchFamily="34" charset="0"/>
              <a:ea typeface="微软雅黑" panose="020B0503020204020204" pitchFamily="34" charset="-122"/>
            </a:endParaRPr>
          </a:p>
        </p:txBody>
      </p:sp>
      <p:sp>
        <p:nvSpPr>
          <p:cNvPr id="7" name="标题 6"/>
          <p:cNvSpPr>
            <a:spLocks noGrp="1"/>
          </p:cNvSpPr>
          <p:nvPr>
            <p:custDataLst>
              <p:tags r:id="rId3"/>
            </p:custDataLst>
          </p:nvPr>
        </p:nvSpPr>
        <p:spPr>
          <a:xfrm>
            <a:off x="2478405" y="2400221"/>
            <a:ext cx="4712018" cy="902494"/>
          </a:xfrm>
          <a:prstGeom prst="rect">
            <a:avLst/>
          </a:prstGeom>
        </p:spPr>
        <p:txBody>
          <a:bodyPr vert="horz" wrap="square" lIns="90000" tIns="46800" rIns="90000" bIns="0" rtlCol="0" anchor="b" anchorCtr="0">
            <a:normAutofit fontScale="50000"/>
          </a:bodyPr>
          <a:lstStyle>
            <a:lvl1pPr algn="l" defTabSz="685800" rtl="0" eaLnBrk="1" fontAlgn="auto" latinLnBrk="0" hangingPunct="1">
              <a:lnSpc>
                <a:spcPct val="100000"/>
              </a:lnSpc>
              <a:spcBef>
                <a:spcPct val="0"/>
              </a:spcBef>
              <a:buNone/>
              <a:defRPr sz="5400" b="1" u="none" strike="noStrike" kern="1200" cap="none" spc="6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l">
              <a:lnSpc>
                <a:spcPct val="100000"/>
              </a:lnSpc>
              <a:spcBef>
                <a:spcPts val="0"/>
              </a:spcBef>
              <a:spcAft>
                <a:spcPts val="0"/>
              </a:spcAft>
              <a:buSzPct val="100000"/>
              <a:buNone/>
            </a:pPr>
            <a:r>
              <a:rPr lang="zh-CN" altLang="zh-CN" sz="5400" spc="0" dirty="0">
                <a:solidFill>
                  <a:schemeClr val="accent1">
                    <a:lumMod val="75000"/>
                  </a:schemeClr>
                </a:solidFill>
                <a:uFillTx/>
              </a:rPr>
              <a:t>项目三 制定网络推广方案</a:t>
            </a:r>
            <a:endParaRPr lang="zh-CN" altLang="zh-CN" sz="5400" spc="0" dirty="0">
              <a:solidFill>
                <a:schemeClr val="accent1">
                  <a:lumMod val="75000"/>
                </a:schemeClr>
              </a:solidFill>
              <a:uFillTx/>
            </a:endParaRPr>
          </a:p>
        </p:txBody>
      </p:sp>
      <p:sp>
        <p:nvSpPr>
          <p:cNvPr id="9" name="副标题 8"/>
          <p:cNvSpPr>
            <a:spLocks noGrp="1"/>
          </p:cNvSpPr>
          <p:nvPr>
            <p:custDataLst>
              <p:tags r:id="rId4"/>
            </p:custDataLst>
          </p:nvPr>
        </p:nvSpPr>
        <p:spPr>
          <a:xfrm>
            <a:off x="1693069" y="3483610"/>
            <a:ext cx="6282690" cy="629920"/>
          </a:xfrm>
          <a:prstGeom prst="rect">
            <a:avLst/>
          </a:prstGeom>
        </p:spPr>
        <p:txBody>
          <a:bodyPr vert="horz" wrap="square" lIns="90000" tIns="0" rIns="90000" bIns="46800" rtlCol="0">
            <a:normAutofit/>
          </a:bodyPr>
          <a:lstStyle>
            <a:lvl1pPr marL="0" indent="0" algn="l" defTabSz="685800" rtl="0" eaLnBrk="1" fontAlgn="auto" latinLnBrk="0" hangingPunct="1">
              <a:lnSpc>
                <a:spcPct val="15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342900" indent="0" algn="ctr" defTabSz="685800" rtl="0" eaLnBrk="1" fontAlgn="auto" latinLnBrk="0" hangingPunct="1">
              <a:lnSpc>
                <a:spcPct val="120000"/>
              </a:lnSpc>
              <a:spcBef>
                <a:spcPts val="0"/>
              </a:spcBef>
              <a:spcAft>
                <a:spcPts val="1000"/>
              </a:spcAft>
              <a:buFont typeface="Arial" panose="020B0604020202020204" pitchFamily="34" charset="0"/>
              <a:buNone/>
              <a:tabLst>
                <a:tab pos="1207135" algn="l"/>
              </a:tabLst>
              <a:defRPr sz="15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685800" indent="0" algn="ctr" defTabSz="685800" rtl="0" eaLnBrk="1" fontAlgn="auto" latinLnBrk="0" hangingPunct="1">
              <a:lnSpc>
                <a:spcPct val="12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028700" indent="0" algn="ctr" defTabSz="685800" rtl="0" eaLnBrk="1" fontAlgn="auto" latinLnBrk="0" hangingPunct="1">
              <a:lnSpc>
                <a:spcPct val="12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371600" indent="0" algn="ctr" defTabSz="685800" rtl="0" eaLnBrk="1" fontAlgn="auto" latinLnBrk="0" hangingPunct="1">
              <a:lnSpc>
                <a:spcPct val="12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0" lvl="0" indent="0" algn="l">
              <a:lnSpc>
                <a:spcPct val="150000"/>
              </a:lnSpc>
              <a:spcBef>
                <a:spcPts val="0"/>
              </a:spcBef>
              <a:spcAft>
                <a:spcPts val="1000"/>
              </a:spcAft>
              <a:buSzPct val="100000"/>
              <a:buNone/>
            </a:pPr>
            <a:r>
              <a:rPr lang="zh-CN" altLang="en-US" sz="1300" spc="0" dirty="0">
                <a:solidFill>
                  <a:schemeClr val="dk1">
                    <a:lumMod val="85000"/>
                    <a:lumOff val="15000"/>
                  </a:schemeClr>
                </a:solidFill>
                <a:uFillTx/>
              </a:rPr>
              <a:t>网络营销基础之</a:t>
            </a:r>
            <a:endParaRPr lang="zh-CN" altLang="en-US" sz="1300" spc="0" dirty="0">
              <a:solidFill>
                <a:schemeClr val="dk1">
                  <a:lumMod val="85000"/>
                  <a:lumOff val="15000"/>
                </a:schemeClr>
              </a:solidFill>
              <a:uFillTx/>
            </a:endParaRPr>
          </a:p>
        </p:txBody>
      </p:sp>
    </p:spTree>
    <p:custDataLst>
      <p:tags r:id="rId5"/>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2" name="图片 1"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graphicFrame>
        <p:nvGraphicFramePr>
          <p:cNvPr id="5" name="图示 4"/>
          <p:cNvGraphicFramePr/>
          <p:nvPr/>
        </p:nvGraphicFramePr>
        <p:xfrm>
          <a:off x="913731" y="1733767"/>
          <a:ext cx="7199376"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1 Título"/>
          <p:cNvSpPr txBox="1"/>
          <p:nvPr/>
        </p:nvSpPr>
        <p:spPr>
          <a:xfrm>
            <a:off x="319088" y="88265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产品的分类</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graphicFrame>
        <p:nvGraphicFramePr>
          <p:cNvPr id="5" name="图示 4"/>
          <p:cNvGraphicFramePr/>
          <p:nvPr/>
        </p:nvGraphicFramePr>
        <p:xfrm>
          <a:off x="200722" y="1963928"/>
          <a:ext cx="6227510" cy="395737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5298" name="矩形 5"/>
          <p:cNvSpPr/>
          <p:nvPr>
            <p:custDataLst>
              <p:tags r:id="rId10"/>
            </p:custDataLst>
          </p:nvPr>
        </p:nvSpPr>
        <p:spPr>
          <a:xfrm>
            <a:off x="6537325" y="2941638"/>
            <a:ext cx="2606675" cy="645160"/>
          </a:xfrm>
          <a:prstGeom prst="rect">
            <a:avLst/>
          </a:prstGeom>
          <a:noFill/>
          <a:ln w="9525">
            <a:noFill/>
          </a:ln>
        </p:spPr>
        <p:txBody>
          <a:bodyPr anchor="t" anchorCtr="0">
            <a:spAutoFit/>
          </a:bodyPr>
          <a:p>
            <a:pPr eaLnBrk="0" hangingPunct="0"/>
            <a:r>
              <a:rPr lang="zh-CN" altLang="zh-CN" sz="1800" dirty="0">
                <a:solidFill>
                  <a:schemeClr val="dk1">
                    <a:lumMod val="85000"/>
                    <a:lumOff val="15000"/>
                  </a:schemeClr>
                </a:solidFill>
                <a:latin typeface="微软雅黑" panose="020B0503020204020204" pitchFamily="34" charset="-122"/>
                <a:ea typeface="微软雅黑" panose="020B0503020204020204" pitchFamily="34" charset="-122"/>
              </a:rPr>
              <a:t>在一定时期内只能一次或有限几次使用的产品</a:t>
            </a:r>
            <a:endParaRPr lang="zh-CN" altLang="zh-CN" sz="18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55299" name="矩形 6"/>
          <p:cNvSpPr/>
          <p:nvPr>
            <p:custDataLst>
              <p:tags r:id="rId11"/>
            </p:custDataLst>
          </p:nvPr>
        </p:nvSpPr>
        <p:spPr>
          <a:xfrm>
            <a:off x="6640513" y="3868738"/>
            <a:ext cx="2503487" cy="645160"/>
          </a:xfrm>
          <a:prstGeom prst="rect">
            <a:avLst/>
          </a:prstGeom>
          <a:noFill/>
          <a:ln w="9525">
            <a:noFill/>
          </a:ln>
        </p:spPr>
        <p:txBody>
          <a:bodyPr anchor="t" anchorCtr="0">
            <a:spAutoFit/>
          </a:bodyPr>
          <a:p>
            <a:pPr eaLnBrk="0" hangingPunct="0"/>
            <a:r>
              <a:rPr lang="zh-CN" altLang="zh-CN" sz="1800" dirty="0">
                <a:solidFill>
                  <a:schemeClr val="dk1">
                    <a:lumMod val="85000"/>
                    <a:lumOff val="15000"/>
                  </a:schemeClr>
                </a:solidFill>
                <a:latin typeface="微软雅黑" panose="020B0503020204020204" pitchFamily="34" charset="-122"/>
                <a:ea typeface="微软雅黑" panose="020B0503020204020204" pitchFamily="34" charset="-122"/>
              </a:rPr>
              <a:t>在一定时期能多次使用，而且使用期长的产品</a:t>
            </a:r>
            <a:endParaRPr lang="zh-CN" altLang="zh-CN" sz="18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 name="1 Título"/>
          <p:cNvSpPr txBox="1"/>
          <p:nvPr/>
        </p:nvSpPr>
        <p:spPr>
          <a:xfrm>
            <a:off x="319088" y="88265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产品的分类</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12"/>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graphicFrame>
        <p:nvGraphicFramePr>
          <p:cNvPr id="5" name="图示 4"/>
          <p:cNvGraphicFramePr/>
          <p:nvPr/>
        </p:nvGraphicFramePr>
        <p:xfrm>
          <a:off x="-923544" y="1506727"/>
          <a:ext cx="7498078" cy="47660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矩形 5"/>
          <p:cNvSpPr/>
          <p:nvPr>
            <p:custDataLst>
              <p:tags r:id="rId10"/>
            </p:custDataLst>
          </p:nvPr>
        </p:nvSpPr>
        <p:spPr>
          <a:xfrm>
            <a:off x="5440363" y="1577975"/>
            <a:ext cx="3703637" cy="737235"/>
          </a:xfrm>
          <a:prstGeom prst="rect">
            <a:avLst/>
          </a:prstGeom>
          <a:noFill/>
          <a:ln w="9525">
            <a:noFill/>
          </a:ln>
        </p:spPr>
        <p:txBody>
          <a:bodyPr anchor="t" anchorCtr="0">
            <a:spAutoFit/>
          </a:bodyPr>
          <a:p>
            <a:pPr eaLnBrk="0" hangingPunct="0"/>
            <a:r>
              <a:rPr lang="zh-CN" altLang="zh-CN" sz="1400" dirty="0">
                <a:solidFill>
                  <a:schemeClr val="dk1"/>
                </a:solidFill>
                <a:latin typeface="微软雅黑" panose="020B0503020204020204" pitchFamily="34" charset="-122"/>
                <a:ea typeface="微软雅黑" panose="020B0503020204020204" pitchFamily="34" charset="-122"/>
              </a:rPr>
              <a:t>顾客经常要购买和（或）基本不作购买计划，想到了就要购买的产品。在购买中，顾客也不会为之作购买努力</a:t>
            </a:r>
            <a:endParaRPr lang="zh-CN" altLang="zh-CN" sz="1400" dirty="0">
              <a:solidFill>
                <a:schemeClr val="dk1"/>
              </a:solidFill>
              <a:latin typeface="微软雅黑" panose="020B0503020204020204" pitchFamily="34" charset="-122"/>
              <a:ea typeface="微软雅黑" panose="020B0503020204020204" pitchFamily="34" charset="-122"/>
            </a:endParaRPr>
          </a:p>
        </p:txBody>
      </p:sp>
      <p:sp>
        <p:nvSpPr>
          <p:cNvPr id="40967" name="Rectangle 7"/>
          <p:cNvSpPr>
            <a:spLocks noChangeArrowheads="1"/>
          </p:cNvSpPr>
          <p:nvPr>
            <p:custDataLst>
              <p:tags r:id="rId11"/>
            </p:custDataLst>
          </p:nvPr>
        </p:nvSpPr>
        <p:spPr bwMode="auto">
          <a:xfrm>
            <a:off x="5407025" y="2797652"/>
            <a:ext cx="3736975" cy="953135"/>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304800" algn="l" defTabSz="914400" rtl="0" eaLnBrk="0" fontAlgn="base" latinLnBrk="0" hangingPunct="0">
              <a:lnSpc>
                <a:spcPct val="100000"/>
              </a:lnSpc>
              <a:spcBef>
                <a:spcPct val="0"/>
              </a:spcBef>
              <a:spcAft>
                <a:spcPct val="0"/>
              </a:spcAft>
              <a:buClrTx/>
              <a:buSzTx/>
              <a:buFontTx/>
              <a:buNone/>
            </a:pPr>
            <a:r>
              <a:rPr kumimoji="0" lang="zh-CN" altLang="zh-CN" sz="1400" b="0"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rPr>
              <a:t>顾客在购买过程中要对产品的适用性、质量、特色、样式和价格进行有针对性比较、挑选后才购买的产品。如冰箱、家具、服装等。</a:t>
            </a:r>
            <a:endParaRPr kumimoji="0" lang="zh-CN" altLang="zh-CN" sz="1400" b="0"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endParaRPr>
          </a:p>
        </p:txBody>
      </p:sp>
      <p:sp>
        <p:nvSpPr>
          <p:cNvPr id="7" name="矩形 6"/>
          <p:cNvSpPr/>
          <p:nvPr>
            <p:custDataLst>
              <p:tags r:id="rId12"/>
            </p:custDataLst>
          </p:nvPr>
        </p:nvSpPr>
        <p:spPr>
          <a:xfrm>
            <a:off x="5438775" y="4003675"/>
            <a:ext cx="3595688" cy="953135"/>
          </a:xfrm>
          <a:prstGeom prst="rect">
            <a:avLst/>
          </a:prstGeom>
          <a:noFill/>
          <a:ln w="9525">
            <a:noFill/>
          </a:ln>
        </p:spPr>
        <p:txBody>
          <a:bodyPr anchor="t" anchorCtr="0">
            <a:spAutoFit/>
          </a:bodyPr>
          <a:p>
            <a:pPr eaLnBrk="0" hangingPunct="0"/>
            <a:r>
              <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有独特的特征和（或）有品牌标志的产品</a:t>
            </a:r>
            <a:r>
              <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如法国的“波尔舍”葡萄酒、中国的“茅台”酒、“五粮液”酒</a:t>
            </a:r>
            <a:r>
              <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顾客最关心的是能否购买到正品。</a:t>
            </a:r>
            <a:endPar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custDataLst>
              <p:tags r:id="rId13"/>
            </p:custDataLst>
          </p:nvPr>
        </p:nvSpPr>
        <p:spPr>
          <a:xfrm>
            <a:off x="5486400" y="5364163"/>
            <a:ext cx="3657600" cy="737235"/>
          </a:xfrm>
          <a:prstGeom prst="rect">
            <a:avLst/>
          </a:prstGeom>
          <a:noFill/>
          <a:ln w="9525">
            <a:noFill/>
          </a:ln>
        </p:spPr>
        <p:txBody>
          <a:bodyPr anchor="t" anchorCtr="0">
            <a:spAutoFit/>
          </a:bodyPr>
          <a:p>
            <a:pPr eaLnBrk="0" hangingPunct="0"/>
            <a:r>
              <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rPr>
              <a:t>消费者没有听说，或听说了也不想购买的产品。最为典型的是殡葬用品。要求营销者采用刺激营销的做法，以创造出需求来。</a:t>
            </a:r>
            <a:endParaRPr lang="zh-CN" altLang="zh-CN" sz="1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9" name="1 Título"/>
          <p:cNvSpPr txBox="1"/>
          <p:nvPr/>
        </p:nvSpPr>
        <p:spPr>
          <a:xfrm>
            <a:off x="319088" y="88265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产品的分类</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6">
                                            <p:txEl>
                                              <p:charRg st="0" end="49"/>
                                            </p:txEl>
                                          </p:spTgt>
                                        </p:tgtEl>
                                        <p:attrNameLst>
                                          <p:attrName>style.visibility</p:attrName>
                                        </p:attrNameLst>
                                      </p:cBhvr>
                                      <p:to>
                                        <p:strVal val="visible"/>
                                      </p:to>
                                    </p:set>
                                    <p:animEffect transition="in" filter="barn(inHorizontal)">
                                      <p:cBhvr>
                                        <p:cTn id="12" dur="500"/>
                                        <p:tgtEl>
                                          <p:spTgt spid="6">
                                            <p:txEl>
                                              <p:charRg st="0" end="4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40967">
                                            <p:txEl>
                                              <p:charRg st="0" end="59"/>
                                            </p:txEl>
                                          </p:spTgt>
                                        </p:tgtEl>
                                        <p:attrNameLst>
                                          <p:attrName>style.visibility</p:attrName>
                                        </p:attrNameLst>
                                      </p:cBhvr>
                                      <p:to>
                                        <p:strVal val="visible"/>
                                      </p:to>
                                    </p:set>
                                    <p:animEffect transition="in" filter="barn(inHorizontal)">
                                      <p:cBhvr>
                                        <p:cTn id="17" dur="500"/>
                                        <p:tgtEl>
                                          <p:spTgt spid="40967">
                                            <p:txEl>
                                              <p:charRg st="0" end="5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7">
                                            <p:txEl>
                                              <p:charRg st="0" end="64"/>
                                            </p:txEl>
                                          </p:spTgt>
                                        </p:tgtEl>
                                        <p:attrNameLst>
                                          <p:attrName>style.visibility</p:attrName>
                                        </p:attrNameLst>
                                      </p:cBhvr>
                                      <p:to>
                                        <p:strVal val="visible"/>
                                      </p:to>
                                    </p:set>
                                    <p:animEffect transition="in" filter="barn(inHorizontal)">
                                      <p:cBhvr>
                                        <p:cTn id="22" dur="500"/>
                                        <p:tgtEl>
                                          <p:spTgt spid="7">
                                            <p:txEl>
                                              <p:charRg st="0" end="6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8">
                                            <p:txEl>
                                              <p:charRg st="0" end="56"/>
                                            </p:txEl>
                                          </p:spTgt>
                                        </p:tgtEl>
                                        <p:attrNameLst>
                                          <p:attrName>style.visibility</p:attrName>
                                        </p:attrNameLst>
                                      </p:cBhvr>
                                      <p:to>
                                        <p:strVal val="visible"/>
                                      </p:to>
                                    </p:set>
                                    <p:animEffect transition="in" filter="barn(inHorizontal)">
                                      <p:cBhvr>
                                        <p:cTn id="27" dur="500"/>
                                        <p:tgtEl>
                                          <p:spTgt spid="8">
                                            <p:txEl>
                                              <p:charRg st="0" end="56"/>
                                            </p:txEl>
                                          </p:spTgt>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80897" name="Rectangle 1"/>
          <p:cNvSpPr>
            <a:spLocks noChangeArrowheads="1"/>
          </p:cNvSpPr>
          <p:nvPr>
            <p:custDataLst>
              <p:tags r:id="rId5"/>
            </p:custDataLst>
          </p:nvPr>
        </p:nvSpPr>
        <p:spPr bwMode="auto">
          <a:xfrm>
            <a:off x="666750" y="2518410"/>
            <a:ext cx="7662863" cy="2306955"/>
          </a:xfrm>
          <a:prstGeom prst="rect">
            <a:avLst/>
          </a:prstGeom>
          <a:noFill/>
          <a:ln w="9525" cmpd="sng">
            <a:noFill/>
            <a:miter lim="800000"/>
          </a:ln>
          <a:effectLst>
            <a:prstShdw prst="shdw17" dist="17961" dir="2700000">
              <a:schemeClr val="accent1">
                <a:gamma/>
                <a:shade val="60000"/>
                <a:invGamma/>
              </a:schemeClr>
            </a:prstShdw>
          </a:effectLst>
        </p:spPr>
        <p:txBody>
          <a:bodyPr anchor="ctr">
            <a:spAutoFit/>
          </a:bodyPr>
          <a:lstStyle/>
          <a:p>
            <a:pPr marL="0" marR="0" lvl="0" indent="228600" algn="l" defTabSz="914400" rtl="0" eaLnBrk="0" fontAlgn="base" latinLnBrk="0" hangingPunct="0">
              <a:lnSpc>
                <a:spcPct val="100000"/>
              </a:lnSpc>
              <a:spcBef>
                <a:spcPct val="0"/>
              </a:spcBef>
              <a:spcAft>
                <a:spcPct val="0"/>
              </a:spcAft>
              <a:buClrTx/>
              <a:buSzTx/>
              <a:buFontTx/>
              <a:buNone/>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按</a:t>
            </a:r>
            <a:r>
              <a:rPr kumimoji="0" lang="zh-CN"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天猫经营大类一览表（</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2017</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所示，天猫共分为服饰、鞋类箱包、运动户外、珠宝配饰、化妆品（含美容工具）、家装家具家纺、图书音像、乐器、服务大类、汽车及配件、电子票务凭证、居家日用、母婴、食品、保健品及医药、</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3C</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数码、家用电器、网游及</a:t>
            </a: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QQ</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、话费通信共</a:t>
            </a: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19</a:t>
            </a:r>
            <a:r>
              <a:rPr kumimoji="0" lang="zh-CN" altLang="en-US"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个经营大类</a:t>
            </a: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228600" algn="l" defTabSz="914400" rtl="0" eaLnBrk="0" fontAlgn="base" latinLnBrk="0" hangingPunct="0">
              <a:lnSpc>
                <a:spcPct val="100000"/>
              </a:lnSpc>
              <a:spcBef>
                <a:spcPct val="0"/>
              </a:spcBef>
              <a:spcAft>
                <a:spcPct val="0"/>
              </a:spcAft>
              <a:buClrTx/>
              <a:buSzTx/>
              <a:buFontTx/>
              <a:buNone/>
            </a:pP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2286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每个经营大类又分出多个一级、二级、三级、四级类目。</a:t>
            </a:r>
            <a:endParaRPr kumimoji="0" lang="zh-CN" altLang="en-US"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1 Título"/>
          <p:cNvSpPr txBox="1"/>
          <p:nvPr/>
        </p:nvSpPr>
        <p:spPr>
          <a:xfrm>
            <a:off x="330200" y="960438"/>
            <a:ext cx="47434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电商平台产品的分类：类目</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0897">
                                            <p:txEl>
                                              <p:charRg st="0" end="138"/>
                                            </p:txEl>
                                          </p:spTgt>
                                        </p:tgtEl>
                                        <p:attrNameLst>
                                          <p:attrName>style.visibility</p:attrName>
                                        </p:attrNameLst>
                                      </p:cBhvr>
                                      <p:to>
                                        <p:strVal val="visible"/>
                                      </p:to>
                                    </p:set>
                                    <p:animEffect transition="in" filter="wedge">
                                      <p:cBhvr>
                                        <p:cTn id="7" dur="500"/>
                                        <p:tgtEl>
                                          <p:spTgt spid="80897">
                                            <p:txEl>
                                              <p:charRg st="0" end="1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0897">
                                            <p:txEl>
                                              <p:charRg st="139" end="170"/>
                                            </p:txEl>
                                          </p:spTgt>
                                        </p:tgtEl>
                                        <p:attrNameLst>
                                          <p:attrName>style.visibility</p:attrName>
                                        </p:attrNameLst>
                                      </p:cBhvr>
                                      <p:to>
                                        <p:strVal val="visible"/>
                                      </p:to>
                                    </p:set>
                                    <p:animEffect transition="in" filter="randombar(horizontal)">
                                      <p:cBhvr>
                                        <p:cTn id="12" dur="500"/>
                                        <p:tgtEl>
                                          <p:spTgt spid="80897">
                                            <p:txEl>
                                              <p:charRg st="139" end="170"/>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60417" name="Picture 2"/>
          <p:cNvPicPr>
            <a:picLocks noChangeAspect="1"/>
          </p:cNvPicPr>
          <p:nvPr/>
        </p:nvPicPr>
        <p:blipFill>
          <a:blip r:embed="rId5"/>
          <a:stretch>
            <a:fillRect/>
          </a:stretch>
        </p:blipFill>
        <p:spPr>
          <a:xfrm>
            <a:off x="536575" y="960438"/>
            <a:ext cx="3719513" cy="5116512"/>
          </a:xfrm>
          <a:prstGeom prst="rect">
            <a:avLst/>
          </a:prstGeom>
          <a:noFill/>
          <a:ln w="9525">
            <a:noFill/>
          </a:ln>
          <a:effectLst>
            <a:prstShdw prst="shdw13" dist="53882" dir="13499999">
              <a:srgbClr val="708688">
                <a:alpha val="50000"/>
              </a:srgbClr>
            </a:prstShdw>
          </a:effectLst>
        </p:spPr>
      </p:pic>
      <p:pic>
        <p:nvPicPr>
          <p:cNvPr id="60418" name="Picture 3"/>
          <p:cNvPicPr>
            <a:picLocks noChangeAspect="1"/>
          </p:cNvPicPr>
          <p:nvPr/>
        </p:nvPicPr>
        <p:blipFill>
          <a:blip r:embed="rId6"/>
          <a:stretch>
            <a:fillRect/>
          </a:stretch>
        </p:blipFill>
        <p:spPr>
          <a:xfrm>
            <a:off x="4987925" y="898525"/>
            <a:ext cx="2381250" cy="5238750"/>
          </a:xfrm>
          <a:prstGeom prst="rect">
            <a:avLst/>
          </a:prstGeom>
          <a:noFill/>
          <a:ln w="9525">
            <a:noFill/>
          </a:ln>
          <a:effectLst>
            <a:prstShdw prst="shdw13" dist="53882" dir="13499999">
              <a:srgbClr val="708688">
                <a:alpha val="50000"/>
              </a:srgbClr>
            </a:prstShdw>
          </a:effectLst>
        </p:spPr>
      </p:pic>
    </p:spTree>
    <p:custDataLst>
      <p:tags r:id="rId7"/>
    </p:custDataLst>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61441" name="Picture 2"/>
          <p:cNvPicPr>
            <a:picLocks noChangeAspect="1"/>
          </p:cNvPicPr>
          <p:nvPr/>
        </p:nvPicPr>
        <p:blipFill>
          <a:blip r:embed="rId5"/>
          <a:stretch>
            <a:fillRect/>
          </a:stretch>
        </p:blipFill>
        <p:spPr>
          <a:xfrm>
            <a:off x="754063" y="1644650"/>
            <a:ext cx="7629525" cy="4243388"/>
          </a:xfrm>
          <a:prstGeom prst="rect">
            <a:avLst/>
          </a:prstGeom>
          <a:noFill/>
          <a:ln w="9525">
            <a:noFill/>
          </a:ln>
          <a:effectLst>
            <a:prstShdw prst="shdw17" dist="17961" dir="2699999">
              <a:srgbClr val="708688"/>
            </a:prstShdw>
          </a:effectLst>
        </p:spPr>
      </p:pic>
      <p:sp>
        <p:nvSpPr>
          <p:cNvPr id="4" name="1 Título"/>
          <p:cNvSpPr txBox="1"/>
          <p:nvPr/>
        </p:nvSpPr>
        <p:spPr>
          <a:xfrm>
            <a:off x="330200" y="960438"/>
            <a:ext cx="670560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电商平台产品的分类：标品与非标品</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62465" name="矩形 3"/>
          <p:cNvSpPr/>
          <p:nvPr/>
        </p:nvSpPr>
        <p:spPr>
          <a:xfrm>
            <a:off x="1149350" y="1725613"/>
            <a:ext cx="6378575" cy="3169285"/>
          </a:xfrm>
          <a:prstGeom prst="rect">
            <a:avLst/>
          </a:prstGeom>
          <a:noFill/>
          <a:ln w="9525">
            <a:noFill/>
          </a:ln>
        </p:spPr>
        <p:txBody>
          <a:bodyPr anchor="t" anchorCtr="0">
            <a:spAutoFit/>
          </a:bodyPr>
          <a:p>
            <a:pPr eaLnBrk="0" hangingPunct="0"/>
            <a:r>
              <a:rPr lang="zh-CN" altLang="en-US" sz="2800" b="1" dirty="0">
                <a:solidFill>
                  <a:srgbClr val="000000"/>
                </a:solidFill>
                <a:latin typeface="微软雅黑" panose="020B0503020204020204" pitchFamily="34" charset="-122"/>
                <a:ea typeface="微软雅黑" panose="020B0503020204020204" pitchFamily="34" charset="-122"/>
              </a:rPr>
              <a:t>标品：</a:t>
            </a:r>
            <a:r>
              <a:rPr lang="zh-CN" altLang="en-US" sz="1800" dirty="0">
                <a:solidFill>
                  <a:srgbClr val="000000"/>
                </a:solidFill>
                <a:latin typeface="微软雅黑" panose="020B0503020204020204" pitchFamily="34" charset="-122"/>
                <a:ea typeface="微软雅黑" panose="020B0503020204020204" pitchFamily="34" charset="-122"/>
              </a:rPr>
              <a:t>就是具有统一市场标准的产品。这类产品在市场上往往具有明确的统一规格、型号或者产品款式，比如：手机、家电等，客户对这类产品的功能已经比较明确，很多时候你不需要对功能介绍太多，顾客来搜索的时候已经对产品有了大概的认识。</a:t>
            </a:r>
            <a:endParaRPr lang="en-US" altLang="zh-CN" sz="1800" dirty="0">
              <a:solidFill>
                <a:srgbClr val="000000"/>
              </a:solidFill>
              <a:latin typeface="微软雅黑" panose="020B0503020204020204" pitchFamily="34" charset="-122"/>
              <a:ea typeface="微软雅黑" panose="020B0503020204020204" pitchFamily="34" charset="-122"/>
            </a:endParaRPr>
          </a:p>
          <a:p>
            <a:pPr eaLnBrk="0" hangingPunct="0"/>
            <a:endParaRPr lang="zh-CN" altLang="en-US" sz="1800" dirty="0">
              <a:solidFill>
                <a:srgbClr val="000000"/>
              </a:solidFill>
              <a:latin typeface="微软雅黑" panose="020B0503020204020204" pitchFamily="34" charset="-122"/>
              <a:ea typeface="微软雅黑" panose="020B0503020204020204" pitchFamily="34" charset="-122"/>
            </a:endParaRPr>
          </a:p>
          <a:p>
            <a:pPr eaLnBrk="0" hangingPunct="0"/>
            <a:r>
              <a:rPr lang="zh-CN" altLang="en-US" sz="2800" b="1" dirty="0">
                <a:solidFill>
                  <a:srgbClr val="000000"/>
                </a:solidFill>
                <a:latin typeface="微软雅黑" panose="020B0503020204020204" pitchFamily="34" charset="-122"/>
                <a:ea typeface="微软雅黑" panose="020B0503020204020204" pitchFamily="34" charset="-122"/>
              </a:rPr>
              <a:t>非标品</a:t>
            </a:r>
            <a:r>
              <a:rPr lang="zh-CN" altLang="en-US" sz="1800" dirty="0">
                <a:solidFill>
                  <a:srgbClr val="000000"/>
                </a:solidFill>
                <a:latin typeface="微软雅黑" panose="020B0503020204020204" pitchFamily="34" charset="-122"/>
                <a:ea typeface="微软雅黑" panose="020B0503020204020204" pitchFamily="34" charset="-122"/>
              </a:rPr>
              <a:t>和标品相反，没有统一的市场标准，也没有统一的规格、型号，比如：服装鞋帽、家居产品、生鲜蔬果等，顾客想到要购买该类产品的时候就没有明确的目标和指向，品牌在这里扮演的角色往往特别强。</a:t>
            </a:r>
            <a:endParaRPr lang="zh-CN" altLang="en-US" sz="1800" dirty="0">
              <a:solidFill>
                <a:srgbClr val="000000"/>
              </a:solidFill>
              <a:latin typeface="微软雅黑" panose="020B0503020204020204" pitchFamily="34" charset="-122"/>
              <a:ea typeface="微软雅黑" panose="020B0503020204020204" pitchFamily="34" charset="-122"/>
            </a:endParaRPr>
          </a:p>
        </p:txBody>
      </p:sp>
      <p:sp>
        <p:nvSpPr>
          <p:cNvPr id="4" name="1 Título"/>
          <p:cNvSpPr txBox="1"/>
          <p:nvPr/>
        </p:nvSpPr>
        <p:spPr>
          <a:xfrm>
            <a:off x="330200" y="960438"/>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标品与非标品</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67585" name="Picture 2" descr="http://p9.pstatp.com/large/pgc-image/15286838999791897967d37"/>
          <p:cNvPicPr>
            <a:picLocks noChangeAspect="1"/>
          </p:cNvPicPr>
          <p:nvPr/>
        </p:nvPicPr>
        <p:blipFill>
          <a:blip r:embed="rId5"/>
          <a:stretch>
            <a:fillRect/>
          </a:stretch>
        </p:blipFill>
        <p:spPr>
          <a:xfrm>
            <a:off x="736600" y="739775"/>
            <a:ext cx="7459663" cy="5480050"/>
          </a:xfrm>
          <a:prstGeom prst="rect">
            <a:avLst/>
          </a:prstGeom>
          <a:noFill/>
          <a:ln w="9525">
            <a:noFill/>
          </a:ln>
        </p:spPr>
      </p:pic>
      <p:sp>
        <p:nvSpPr>
          <p:cNvPr id="3" name="1 Título"/>
          <p:cNvSpPr txBox="1"/>
          <p:nvPr/>
        </p:nvSpPr>
        <p:spPr>
          <a:xfrm>
            <a:off x="330200" y="960438"/>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互联网产品分类</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70657" name="Rectangle 4"/>
          <p:cNvSpPr/>
          <p:nvPr>
            <p:custDataLst>
              <p:tags r:id="rId5"/>
            </p:custDataLst>
          </p:nvPr>
        </p:nvSpPr>
        <p:spPr>
          <a:xfrm>
            <a:off x="379413" y="706438"/>
            <a:ext cx="6858000" cy="583565"/>
          </a:xfrm>
          <a:prstGeom prst="rect">
            <a:avLst/>
          </a:prstGeom>
          <a:noFill/>
          <a:ln w="12700">
            <a:noFill/>
          </a:ln>
        </p:spPr>
        <p:txBody>
          <a:bodyPr anchor="t" anchorCtr="0">
            <a:spAutoFit/>
          </a:bodyPr>
          <a:p>
            <a:pPr eaLnBrk="0" hangingPunct="0">
              <a:spcBef>
                <a:spcPct val="50000"/>
              </a:spcBef>
              <a:buClr>
                <a:srgbClr val="FFFF00"/>
              </a:buClr>
              <a:buSzPct val="80000"/>
              <a:buFont typeface="Wingdings" panose="05000000000000000000" pitchFamily="2" charset="2"/>
            </a:pPr>
            <a:r>
              <a:rPr lang="zh-CN" altLang="en-US" sz="3200" b="1" dirty="0">
                <a:solidFill>
                  <a:schemeClr val="dk1">
                    <a:lumMod val="85000"/>
                    <a:lumOff val="15000"/>
                  </a:schemeClr>
                </a:solidFill>
                <a:latin typeface="微软雅黑" panose="020B0503020204020204" pitchFamily="34" charset="-122"/>
                <a:ea typeface="微软雅黑" panose="020B0503020204020204" pitchFamily="34" charset="-122"/>
              </a:rPr>
              <a:t>产品的生命周期</a:t>
            </a:r>
            <a:endParaRPr lang="zh-CN" altLang="en-US" sz="32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grpSp>
        <p:nvGrpSpPr>
          <p:cNvPr id="70658" name="Group 4"/>
          <p:cNvGrpSpPr/>
          <p:nvPr/>
        </p:nvGrpSpPr>
        <p:grpSpPr>
          <a:xfrm>
            <a:off x="457200" y="1614488"/>
            <a:ext cx="8382000" cy="4114800"/>
            <a:chOff x="384" y="1296"/>
            <a:chExt cx="5280" cy="2592"/>
          </a:xfrm>
        </p:grpSpPr>
        <p:sp>
          <p:nvSpPr>
            <p:cNvPr id="70659" name="Line 5"/>
            <p:cNvSpPr/>
            <p:nvPr>
              <p:custDataLst>
                <p:tags r:id="rId6"/>
              </p:custDataLst>
            </p:nvPr>
          </p:nvSpPr>
          <p:spPr>
            <a:xfrm>
              <a:off x="768" y="3312"/>
              <a:ext cx="4368" cy="0"/>
            </a:xfrm>
            <a:prstGeom prst="line">
              <a:avLst/>
            </a:prstGeom>
            <a:ln w="28575" cap="flat" cmpd="sng">
              <a:solidFill>
                <a:schemeClr val="dk1"/>
              </a:solidFill>
              <a:prstDash val="solid"/>
              <a:round/>
              <a:headEnd type="none" w="med" len="med"/>
              <a:tailEnd type="triangle" w="sm" len="lg"/>
            </a:ln>
          </p:spPr>
        </p:sp>
        <p:sp>
          <p:nvSpPr>
            <p:cNvPr id="70660" name="Line 6"/>
            <p:cNvSpPr/>
            <p:nvPr>
              <p:custDataLst>
                <p:tags r:id="rId7"/>
              </p:custDataLst>
            </p:nvPr>
          </p:nvSpPr>
          <p:spPr>
            <a:xfrm flipV="1">
              <a:off x="1008" y="1296"/>
              <a:ext cx="0" cy="2592"/>
            </a:xfrm>
            <a:prstGeom prst="line">
              <a:avLst/>
            </a:prstGeom>
            <a:ln w="28575" cap="flat" cmpd="sng">
              <a:solidFill>
                <a:schemeClr val="dk1"/>
              </a:solidFill>
              <a:prstDash val="solid"/>
              <a:round/>
              <a:headEnd type="none" w="med" len="med"/>
              <a:tailEnd type="triangle" w="sm" len="lg"/>
            </a:ln>
          </p:spPr>
        </p:sp>
        <p:sp>
          <p:nvSpPr>
            <p:cNvPr id="70661" name="Freeform 7"/>
            <p:cNvSpPr/>
            <p:nvPr>
              <p:custDataLst>
                <p:tags r:id="rId8"/>
              </p:custDataLst>
            </p:nvPr>
          </p:nvSpPr>
          <p:spPr>
            <a:xfrm>
              <a:off x="1008" y="1400"/>
              <a:ext cx="4032" cy="1912"/>
            </a:xfrm>
            <a:custGeom>
              <a:avLst/>
              <a:gdLst/>
              <a:ahLst/>
              <a:cxnLst>
                <a:cxn ang="0">
                  <a:pos x="0" y="1912"/>
                </a:cxn>
                <a:cxn ang="0">
                  <a:pos x="384" y="1768"/>
                </a:cxn>
                <a:cxn ang="0">
                  <a:pos x="816" y="1192"/>
                </a:cxn>
                <a:cxn ang="0">
                  <a:pos x="1200" y="520"/>
                </a:cxn>
                <a:cxn ang="0">
                  <a:pos x="1968" y="184"/>
                </a:cxn>
                <a:cxn ang="0">
                  <a:pos x="2832" y="184"/>
                </a:cxn>
                <a:cxn ang="0">
                  <a:pos x="3840" y="1288"/>
                </a:cxn>
                <a:cxn ang="0">
                  <a:pos x="3984" y="1432"/>
                </a:cxn>
              </a:cxnLst>
              <a:pathLst>
                <a:path w="4032" h="1912">
                  <a:moveTo>
                    <a:pt x="0" y="1912"/>
                  </a:moveTo>
                  <a:cubicBezTo>
                    <a:pt x="124" y="1900"/>
                    <a:pt x="248" y="1888"/>
                    <a:pt x="384" y="1768"/>
                  </a:cubicBezTo>
                  <a:cubicBezTo>
                    <a:pt x="520" y="1648"/>
                    <a:pt x="680" y="1400"/>
                    <a:pt x="816" y="1192"/>
                  </a:cubicBezTo>
                  <a:cubicBezTo>
                    <a:pt x="952" y="984"/>
                    <a:pt x="1008" y="688"/>
                    <a:pt x="1200" y="520"/>
                  </a:cubicBezTo>
                  <a:cubicBezTo>
                    <a:pt x="1392" y="352"/>
                    <a:pt x="1696" y="240"/>
                    <a:pt x="1968" y="184"/>
                  </a:cubicBezTo>
                  <a:cubicBezTo>
                    <a:pt x="2240" y="128"/>
                    <a:pt x="2520" y="0"/>
                    <a:pt x="2832" y="184"/>
                  </a:cubicBezTo>
                  <a:cubicBezTo>
                    <a:pt x="3144" y="368"/>
                    <a:pt x="3648" y="1080"/>
                    <a:pt x="3840" y="1288"/>
                  </a:cubicBezTo>
                  <a:cubicBezTo>
                    <a:pt x="4032" y="1496"/>
                    <a:pt x="4008" y="1464"/>
                    <a:pt x="3984" y="1432"/>
                  </a:cubicBezTo>
                </a:path>
              </a:pathLst>
            </a:custGeom>
            <a:noFill/>
            <a:ln w="38100" cap="flat" cmpd="sng">
              <a:solidFill>
                <a:srgbClr val="FF0066"/>
              </a:solidFill>
              <a:prstDash val="solid"/>
              <a:round/>
              <a:headEnd type="none" w="med" len="med"/>
              <a:tailEnd type="none" w="med" len="med"/>
            </a:ln>
          </p:spPr>
          <p:txBody>
            <a:bodyPr/>
            <a:p>
              <a:endParaRPr lang="zh-CN" altLang="en-US" sz="1800">
                <a:solidFill>
                  <a:schemeClr val="dk1"/>
                </a:solidFill>
                <a:latin typeface="微软雅黑" panose="020B0503020204020204" pitchFamily="34" charset="-122"/>
                <a:ea typeface="微软雅黑" panose="020B0503020204020204" pitchFamily="34" charset="-122"/>
              </a:endParaRPr>
            </a:p>
          </p:txBody>
        </p:sp>
        <p:sp>
          <p:nvSpPr>
            <p:cNvPr id="70662" name="Freeform 8"/>
            <p:cNvSpPr/>
            <p:nvPr>
              <p:custDataLst>
                <p:tags r:id="rId9"/>
              </p:custDataLst>
            </p:nvPr>
          </p:nvSpPr>
          <p:spPr>
            <a:xfrm>
              <a:off x="1008" y="2008"/>
              <a:ext cx="3936" cy="1496"/>
            </a:xfrm>
            <a:custGeom>
              <a:avLst/>
              <a:gdLst/>
              <a:ahLst/>
              <a:cxnLst>
                <a:cxn ang="0">
                  <a:pos x="0" y="1496"/>
                </a:cxn>
                <a:cxn ang="0">
                  <a:pos x="384" y="1304"/>
                </a:cxn>
                <a:cxn ang="0">
                  <a:pos x="1200" y="440"/>
                </a:cxn>
                <a:cxn ang="0">
                  <a:pos x="1488" y="104"/>
                </a:cxn>
                <a:cxn ang="0">
                  <a:pos x="1776" y="8"/>
                </a:cxn>
                <a:cxn ang="0">
                  <a:pos x="2064" y="152"/>
                </a:cxn>
                <a:cxn ang="0">
                  <a:pos x="2688" y="536"/>
                </a:cxn>
                <a:cxn ang="0">
                  <a:pos x="3120" y="776"/>
                </a:cxn>
                <a:cxn ang="0">
                  <a:pos x="3936" y="1064"/>
                </a:cxn>
              </a:cxnLst>
              <a:pathLst>
                <a:path w="3936" h="1496">
                  <a:moveTo>
                    <a:pt x="0" y="1496"/>
                  </a:moveTo>
                  <a:cubicBezTo>
                    <a:pt x="92" y="1488"/>
                    <a:pt x="184" y="1480"/>
                    <a:pt x="384" y="1304"/>
                  </a:cubicBezTo>
                  <a:cubicBezTo>
                    <a:pt x="584" y="1128"/>
                    <a:pt x="1016" y="640"/>
                    <a:pt x="1200" y="440"/>
                  </a:cubicBezTo>
                  <a:cubicBezTo>
                    <a:pt x="1384" y="240"/>
                    <a:pt x="1392" y="176"/>
                    <a:pt x="1488" y="104"/>
                  </a:cubicBezTo>
                  <a:cubicBezTo>
                    <a:pt x="1584" y="32"/>
                    <a:pt x="1680" y="0"/>
                    <a:pt x="1776" y="8"/>
                  </a:cubicBezTo>
                  <a:cubicBezTo>
                    <a:pt x="1872" y="16"/>
                    <a:pt x="1912" y="64"/>
                    <a:pt x="2064" y="152"/>
                  </a:cubicBezTo>
                  <a:cubicBezTo>
                    <a:pt x="2216" y="240"/>
                    <a:pt x="2512" y="432"/>
                    <a:pt x="2688" y="536"/>
                  </a:cubicBezTo>
                  <a:cubicBezTo>
                    <a:pt x="2864" y="640"/>
                    <a:pt x="2912" y="688"/>
                    <a:pt x="3120" y="776"/>
                  </a:cubicBezTo>
                  <a:cubicBezTo>
                    <a:pt x="3328" y="864"/>
                    <a:pt x="3792" y="1016"/>
                    <a:pt x="3936" y="1064"/>
                  </a:cubicBezTo>
                </a:path>
              </a:pathLst>
            </a:custGeom>
            <a:noFill/>
            <a:ln w="38100" cap="flat" cmpd="sng">
              <a:solidFill>
                <a:schemeClr val="folHlink"/>
              </a:solidFill>
              <a:prstDash val="solid"/>
              <a:round/>
              <a:headEnd type="none" w="med" len="med"/>
              <a:tailEnd type="none" w="med" len="med"/>
            </a:ln>
          </p:spPr>
          <p:txBody>
            <a:bodyPr/>
            <a:p>
              <a:endParaRPr lang="zh-CN" altLang="en-US" sz="1800">
                <a:solidFill>
                  <a:schemeClr val="dk1"/>
                </a:solidFill>
                <a:latin typeface="微软雅黑" panose="020B0503020204020204" pitchFamily="34" charset="-122"/>
                <a:ea typeface="微软雅黑" panose="020B0503020204020204" pitchFamily="34" charset="-122"/>
              </a:endParaRPr>
            </a:p>
          </p:txBody>
        </p:sp>
        <p:sp>
          <p:nvSpPr>
            <p:cNvPr id="70663" name="Line 9"/>
            <p:cNvSpPr/>
            <p:nvPr>
              <p:custDataLst>
                <p:tags r:id="rId10"/>
              </p:custDataLst>
            </p:nvPr>
          </p:nvSpPr>
          <p:spPr>
            <a:xfrm>
              <a:off x="1392" y="3408"/>
              <a:ext cx="0" cy="480"/>
            </a:xfrm>
            <a:prstGeom prst="line">
              <a:avLst/>
            </a:prstGeom>
            <a:ln w="9525" cap="flat" cmpd="sng">
              <a:solidFill>
                <a:schemeClr val="dk1"/>
              </a:solidFill>
              <a:prstDash val="solid"/>
              <a:round/>
              <a:headEnd type="none" w="med" len="med"/>
              <a:tailEnd type="none" w="med" len="med"/>
            </a:ln>
          </p:spPr>
        </p:sp>
        <p:sp>
          <p:nvSpPr>
            <p:cNvPr id="70664" name="Line 10"/>
            <p:cNvSpPr/>
            <p:nvPr>
              <p:custDataLst>
                <p:tags r:id="rId11"/>
              </p:custDataLst>
            </p:nvPr>
          </p:nvSpPr>
          <p:spPr>
            <a:xfrm>
              <a:off x="2112" y="3408"/>
              <a:ext cx="0" cy="480"/>
            </a:xfrm>
            <a:prstGeom prst="line">
              <a:avLst/>
            </a:prstGeom>
            <a:ln w="9525" cap="flat" cmpd="sng">
              <a:solidFill>
                <a:schemeClr val="dk1"/>
              </a:solidFill>
              <a:prstDash val="solid"/>
              <a:round/>
              <a:headEnd type="none" w="med" len="med"/>
              <a:tailEnd type="none" w="med" len="med"/>
            </a:ln>
          </p:spPr>
        </p:sp>
        <p:sp>
          <p:nvSpPr>
            <p:cNvPr id="70665" name="Line 11"/>
            <p:cNvSpPr/>
            <p:nvPr>
              <p:custDataLst>
                <p:tags r:id="rId12"/>
              </p:custDataLst>
            </p:nvPr>
          </p:nvSpPr>
          <p:spPr>
            <a:xfrm>
              <a:off x="3600" y="3408"/>
              <a:ext cx="0" cy="480"/>
            </a:xfrm>
            <a:prstGeom prst="line">
              <a:avLst/>
            </a:prstGeom>
            <a:ln w="9525" cap="flat" cmpd="sng">
              <a:solidFill>
                <a:schemeClr val="dk1"/>
              </a:solidFill>
              <a:prstDash val="solid"/>
              <a:round/>
              <a:headEnd type="none" w="med" len="med"/>
              <a:tailEnd type="none" w="med" len="med"/>
            </a:ln>
          </p:spPr>
        </p:sp>
        <p:sp>
          <p:nvSpPr>
            <p:cNvPr id="70666" name="Line 12"/>
            <p:cNvSpPr/>
            <p:nvPr>
              <p:custDataLst>
                <p:tags r:id="rId13"/>
              </p:custDataLst>
            </p:nvPr>
          </p:nvSpPr>
          <p:spPr>
            <a:xfrm>
              <a:off x="4800" y="3408"/>
              <a:ext cx="0" cy="480"/>
            </a:xfrm>
            <a:prstGeom prst="line">
              <a:avLst/>
            </a:prstGeom>
            <a:ln w="9525" cap="flat" cmpd="sng">
              <a:solidFill>
                <a:schemeClr val="dk1"/>
              </a:solidFill>
              <a:prstDash val="solid"/>
              <a:round/>
              <a:headEnd type="none" w="med" len="med"/>
              <a:tailEnd type="none" w="med" len="med"/>
            </a:ln>
          </p:spPr>
        </p:sp>
        <p:sp>
          <p:nvSpPr>
            <p:cNvPr id="70667" name="Line 13"/>
            <p:cNvSpPr/>
            <p:nvPr>
              <p:custDataLst>
                <p:tags r:id="rId14"/>
              </p:custDataLst>
            </p:nvPr>
          </p:nvSpPr>
          <p:spPr>
            <a:xfrm>
              <a:off x="1008" y="3744"/>
              <a:ext cx="384" cy="0"/>
            </a:xfrm>
            <a:prstGeom prst="line">
              <a:avLst/>
            </a:prstGeom>
            <a:ln w="9525" cap="flat" cmpd="sng">
              <a:solidFill>
                <a:schemeClr val="dk1"/>
              </a:solidFill>
              <a:prstDash val="solid"/>
              <a:round/>
              <a:headEnd type="triangle" w="med" len="med"/>
              <a:tailEnd type="triangle" w="med" len="med"/>
            </a:ln>
          </p:spPr>
        </p:sp>
        <p:sp>
          <p:nvSpPr>
            <p:cNvPr id="70668" name="Line 14"/>
            <p:cNvSpPr/>
            <p:nvPr>
              <p:custDataLst>
                <p:tags r:id="rId15"/>
              </p:custDataLst>
            </p:nvPr>
          </p:nvSpPr>
          <p:spPr>
            <a:xfrm>
              <a:off x="384" y="3744"/>
              <a:ext cx="624" cy="0"/>
            </a:xfrm>
            <a:prstGeom prst="line">
              <a:avLst/>
            </a:prstGeom>
            <a:ln w="9525" cap="flat" cmpd="sng">
              <a:solidFill>
                <a:schemeClr val="dk1"/>
              </a:solidFill>
              <a:prstDash val="solid"/>
              <a:round/>
              <a:headEnd type="none" w="med" len="med"/>
              <a:tailEnd type="none" w="med" len="med"/>
            </a:ln>
          </p:spPr>
        </p:sp>
        <p:sp>
          <p:nvSpPr>
            <p:cNvPr id="70669" name="Text Box 15"/>
            <p:cNvSpPr txBox="1"/>
            <p:nvPr>
              <p:custDataLst>
                <p:tags r:id="rId16"/>
              </p:custDataLst>
            </p:nvPr>
          </p:nvSpPr>
          <p:spPr>
            <a:xfrm>
              <a:off x="432" y="3456"/>
              <a:ext cx="528" cy="290"/>
            </a:xfrm>
            <a:prstGeom prst="rect">
              <a:avLst/>
            </a:prstGeom>
            <a:noFill/>
            <a:ln w="9525">
              <a:noFill/>
            </a:ln>
          </p:spPr>
          <p:txBody>
            <a:bodyPr anchor="t" anchorCtr="0">
              <a:spAutoFit/>
            </a:bodyPr>
            <a:p>
              <a:pPr eaLnBrk="0" hangingPunct="0">
                <a:spcBef>
                  <a:spcPct val="50000"/>
                </a:spcBef>
              </a:pPr>
              <a:r>
                <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rPr>
                <a:t>导入</a:t>
              </a:r>
              <a:endPar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0670" name="Text Box 16"/>
            <p:cNvSpPr txBox="1"/>
            <p:nvPr>
              <p:custDataLst>
                <p:tags r:id="rId17"/>
              </p:custDataLst>
            </p:nvPr>
          </p:nvSpPr>
          <p:spPr>
            <a:xfrm>
              <a:off x="1536" y="3408"/>
              <a:ext cx="528" cy="290"/>
            </a:xfrm>
            <a:prstGeom prst="rect">
              <a:avLst/>
            </a:prstGeom>
            <a:noFill/>
            <a:ln w="9525">
              <a:noFill/>
            </a:ln>
          </p:spPr>
          <p:txBody>
            <a:bodyPr anchor="t" anchorCtr="0">
              <a:spAutoFit/>
            </a:bodyPr>
            <a:p>
              <a:pPr eaLnBrk="0" hangingPunct="0">
                <a:spcBef>
                  <a:spcPct val="50000"/>
                </a:spcBef>
              </a:pPr>
              <a:r>
                <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rPr>
                <a:t>成长</a:t>
              </a:r>
              <a:endPar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0671" name="Text Box 17"/>
            <p:cNvSpPr txBox="1"/>
            <p:nvPr>
              <p:custDataLst>
                <p:tags r:id="rId18"/>
              </p:custDataLst>
            </p:nvPr>
          </p:nvSpPr>
          <p:spPr>
            <a:xfrm>
              <a:off x="2592" y="3408"/>
              <a:ext cx="528" cy="290"/>
            </a:xfrm>
            <a:prstGeom prst="rect">
              <a:avLst/>
            </a:prstGeom>
            <a:noFill/>
            <a:ln w="9525">
              <a:noFill/>
            </a:ln>
          </p:spPr>
          <p:txBody>
            <a:bodyPr anchor="t" anchorCtr="0">
              <a:spAutoFit/>
            </a:bodyPr>
            <a:p>
              <a:pPr eaLnBrk="0" hangingPunct="0">
                <a:spcBef>
                  <a:spcPct val="50000"/>
                </a:spcBef>
              </a:pPr>
              <a:r>
                <a:rPr lang="zh-CN" altLang="en-US" sz="2400" dirty="0">
                  <a:solidFill>
                    <a:schemeClr val="dk1"/>
                  </a:solidFill>
                  <a:latin typeface="微软雅黑" panose="020B0503020204020204" pitchFamily="34" charset="-122"/>
                  <a:ea typeface="微软雅黑" panose="020B0503020204020204" pitchFamily="34" charset="-122"/>
                </a:rPr>
                <a:t>成熟</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
          <p:nvSpPr>
            <p:cNvPr id="70672" name="Text Box 18"/>
            <p:cNvSpPr txBox="1"/>
            <p:nvPr>
              <p:custDataLst>
                <p:tags r:id="rId19"/>
              </p:custDataLst>
            </p:nvPr>
          </p:nvSpPr>
          <p:spPr>
            <a:xfrm>
              <a:off x="3936" y="3408"/>
              <a:ext cx="528" cy="290"/>
            </a:xfrm>
            <a:prstGeom prst="rect">
              <a:avLst/>
            </a:prstGeom>
            <a:noFill/>
            <a:ln w="9525">
              <a:noFill/>
            </a:ln>
          </p:spPr>
          <p:txBody>
            <a:bodyPr anchor="t" anchorCtr="0">
              <a:spAutoFit/>
            </a:bodyPr>
            <a:p>
              <a:pPr eaLnBrk="0" hangingPunct="0">
                <a:spcBef>
                  <a:spcPct val="50000"/>
                </a:spcBef>
              </a:pPr>
              <a:r>
                <a:rPr lang="zh-CN" altLang="en-US" sz="2400" dirty="0">
                  <a:solidFill>
                    <a:schemeClr val="dk1"/>
                  </a:solidFill>
                  <a:latin typeface="微软雅黑" panose="020B0503020204020204" pitchFamily="34" charset="-122"/>
                  <a:ea typeface="微软雅黑" panose="020B0503020204020204" pitchFamily="34" charset="-122"/>
                </a:rPr>
                <a:t>衰退</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
          <p:nvSpPr>
            <p:cNvPr id="70673" name="Line 19"/>
            <p:cNvSpPr/>
            <p:nvPr>
              <p:custDataLst>
                <p:tags r:id="rId20"/>
              </p:custDataLst>
            </p:nvPr>
          </p:nvSpPr>
          <p:spPr>
            <a:xfrm>
              <a:off x="1392" y="3744"/>
              <a:ext cx="720" cy="0"/>
            </a:xfrm>
            <a:prstGeom prst="line">
              <a:avLst/>
            </a:prstGeom>
            <a:ln w="9525" cap="flat" cmpd="sng">
              <a:solidFill>
                <a:schemeClr val="dk1"/>
              </a:solidFill>
              <a:prstDash val="solid"/>
              <a:round/>
              <a:headEnd type="triangle" w="med" len="med"/>
              <a:tailEnd type="triangle" w="med" len="med"/>
            </a:ln>
          </p:spPr>
        </p:sp>
        <p:sp>
          <p:nvSpPr>
            <p:cNvPr id="70674" name="Line 20"/>
            <p:cNvSpPr/>
            <p:nvPr>
              <p:custDataLst>
                <p:tags r:id="rId21"/>
              </p:custDataLst>
            </p:nvPr>
          </p:nvSpPr>
          <p:spPr>
            <a:xfrm>
              <a:off x="2112" y="3744"/>
              <a:ext cx="1488" cy="0"/>
            </a:xfrm>
            <a:prstGeom prst="line">
              <a:avLst/>
            </a:prstGeom>
            <a:ln w="9525" cap="flat" cmpd="sng">
              <a:solidFill>
                <a:schemeClr val="dk1"/>
              </a:solidFill>
              <a:prstDash val="solid"/>
              <a:round/>
              <a:headEnd type="triangle" w="med" len="med"/>
              <a:tailEnd type="triangle" w="med" len="med"/>
            </a:ln>
          </p:spPr>
        </p:sp>
        <p:sp>
          <p:nvSpPr>
            <p:cNvPr id="70675" name="Line 21"/>
            <p:cNvSpPr/>
            <p:nvPr>
              <p:custDataLst>
                <p:tags r:id="rId22"/>
              </p:custDataLst>
            </p:nvPr>
          </p:nvSpPr>
          <p:spPr>
            <a:xfrm>
              <a:off x="3600" y="3744"/>
              <a:ext cx="1200" cy="0"/>
            </a:xfrm>
            <a:prstGeom prst="line">
              <a:avLst/>
            </a:prstGeom>
            <a:ln w="9525" cap="flat" cmpd="sng">
              <a:solidFill>
                <a:schemeClr val="dk1"/>
              </a:solidFill>
              <a:prstDash val="solid"/>
              <a:round/>
              <a:headEnd type="triangle" w="med" len="med"/>
              <a:tailEnd type="triangle" w="med" len="med"/>
            </a:ln>
          </p:spPr>
        </p:sp>
        <p:sp>
          <p:nvSpPr>
            <p:cNvPr id="70676" name="Text Box 22"/>
            <p:cNvSpPr txBox="1"/>
            <p:nvPr>
              <p:custDataLst>
                <p:tags r:id="rId23"/>
              </p:custDataLst>
            </p:nvPr>
          </p:nvSpPr>
          <p:spPr>
            <a:xfrm>
              <a:off x="5136" y="3120"/>
              <a:ext cx="528" cy="290"/>
            </a:xfrm>
            <a:prstGeom prst="rect">
              <a:avLst/>
            </a:prstGeom>
            <a:noFill/>
            <a:ln w="9525">
              <a:noFill/>
            </a:ln>
          </p:spPr>
          <p:txBody>
            <a:bodyPr anchor="t" anchorCtr="0">
              <a:spAutoFit/>
            </a:bodyPr>
            <a:p>
              <a:pPr eaLnBrk="0" hangingPunct="0">
                <a:spcBef>
                  <a:spcPct val="50000"/>
                </a:spcBef>
              </a:pPr>
              <a:r>
                <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rPr>
                <a:t>时间</a:t>
              </a:r>
              <a:endPar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0677" name="AutoShape 23"/>
            <p:cNvSpPr/>
            <p:nvPr>
              <p:custDataLst>
                <p:tags r:id="rId24"/>
              </p:custDataLst>
            </p:nvPr>
          </p:nvSpPr>
          <p:spPr>
            <a:xfrm>
              <a:off x="3786" y="2146"/>
              <a:ext cx="576" cy="384"/>
            </a:xfrm>
            <a:prstGeom prst="callout1">
              <a:avLst>
                <a:gd name="adj1" fmla="val 18750"/>
                <a:gd name="adj2" fmla="val -8333"/>
                <a:gd name="adj3" fmla="val 66667"/>
                <a:gd name="adj4" fmla="val -52954"/>
              </a:avLst>
            </a:prstGeom>
            <a:solidFill>
              <a:schemeClr val="lt1"/>
            </a:solidFill>
            <a:ln w="9525" cap="flat" cmpd="sng">
              <a:solidFill>
                <a:schemeClr val="dk1"/>
              </a:solidFill>
              <a:prstDash val="solid"/>
              <a:miter/>
              <a:headEnd type="none" w="med" len="med"/>
              <a:tailEnd type="none" w="med" len="med"/>
            </a:ln>
          </p:spPr>
          <p:txBody>
            <a:bodyPr anchor="t" anchorCtr="0"/>
            <a:p>
              <a:pPr algn="ctr" eaLnBrk="0" hangingPunct="0"/>
              <a:r>
                <a:rPr lang="zh-CN" altLang="en-US" sz="2400" dirty="0">
                  <a:solidFill>
                    <a:schemeClr val="dk1"/>
                  </a:solidFill>
                  <a:latin typeface="微软雅黑" panose="020B0503020204020204" pitchFamily="34" charset="-122"/>
                  <a:ea typeface="微软雅黑" panose="020B0503020204020204" pitchFamily="34" charset="-122"/>
                </a:rPr>
                <a:t>利润</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
          <p:nvSpPr>
            <p:cNvPr id="70678" name="AutoShape 24"/>
            <p:cNvSpPr/>
            <p:nvPr>
              <p:custDataLst>
                <p:tags r:id="rId25"/>
              </p:custDataLst>
            </p:nvPr>
          </p:nvSpPr>
          <p:spPr>
            <a:xfrm>
              <a:off x="4342" y="1392"/>
              <a:ext cx="794" cy="384"/>
            </a:xfrm>
            <a:prstGeom prst="callout1">
              <a:avLst>
                <a:gd name="adj1" fmla="val 18750"/>
                <a:gd name="adj2" fmla="val -6046"/>
                <a:gd name="adj3" fmla="val 112500"/>
                <a:gd name="adj4" fmla="val -27833"/>
              </a:avLst>
            </a:prstGeom>
            <a:solidFill>
              <a:srgbClr val="FF33CC"/>
            </a:solidFill>
            <a:ln w="9525" cap="flat" cmpd="sng">
              <a:solidFill>
                <a:schemeClr val="dk1"/>
              </a:solidFill>
              <a:prstDash val="solid"/>
              <a:miter/>
              <a:headEnd type="none" w="med" len="med"/>
              <a:tailEnd type="none" w="med" len="med"/>
            </a:ln>
          </p:spPr>
          <p:txBody>
            <a:bodyPr anchor="t" anchorCtr="0"/>
            <a:p>
              <a:pPr algn="ctr" eaLnBrk="0" hangingPunct="0"/>
              <a:r>
                <a:rPr lang="zh-CN" altLang="en-US" sz="2400" dirty="0">
                  <a:solidFill>
                    <a:schemeClr val="lt1"/>
                  </a:solidFill>
                  <a:latin typeface="微软雅黑" panose="020B0503020204020204" pitchFamily="34" charset="-122"/>
                  <a:ea typeface="微软雅黑" panose="020B0503020204020204" pitchFamily="34" charset="-122"/>
                </a:rPr>
                <a:t>销售额</a:t>
              </a:r>
              <a:endParaRPr lang="zh-CN" altLang="en-US" sz="2400" dirty="0">
                <a:solidFill>
                  <a:schemeClr val="lt1"/>
                </a:solidFill>
                <a:latin typeface="微软雅黑" panose="020B0503020204020204" pitchFamily="34" charset="-122"/>
                <a:ea typeface="微软雅黑" panose="020B0503020204020204" pitchFamily="34" charset="-122"/>
              </a:endParaRPr>
            </a:p>
          </p:txBody>
        </p:sp>
        <p:sp>
          <p:nvSpPr>
            <p:cNvPr id="70679" name="Text Box 25"/>
            <p:cNvSpPr txBox="1"/>
            <p:nvPr>
              <p:custDataLst>
                <p:tags r:id="rId26"/>
              </p:custDataLst>
            </p:nvPr>
          </p:nvSpPr>
          <p:spPr>
            <a:xfrm>
              <a:off x="660" y="1296"/>
              <a:ext cx="348" cy="1248"/>
            </a:xfrm>
            <a:prstGeom prst="rect">
              <a:avLst/>
            </a:prstGeom>
            <a:noFill/>
            <a:ln w="9525">
              <a:noFill/>
            </a:ln>
          </p:spPr>
          <p:txBody>
            <a:bodyPr vert="eaVert" anchor="t" anchorCtr="0">
              <a:spAutoFit/>
            </a:bodyPr>
            <a:p>
              <a:pPr eaLnBrk="0" hangingPunct="0">
                <a:spcBef>
                  <a:spcPct val="50000"/>
                </a:spcBef>
              </a:pPr>
              <a:r>
                <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rPr>
                <a:t>销售额和利润</a:t>
              </a:r>
              <a:endParaRPr lang="zh-CN" altLang="en-US" sz="2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grpSp>
    </p:spTree>
    <p:custDataLst>
      <p:tags r:id="rId27"/>
    </p:custDataLst>
  </p:cSld>
  <p:clrMapOvr>
    <a:masterClrMapping/>
  </p:clrMapOvr>
  <p:transition>
    <p:comb/>
  </p:transition>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3" name="图片 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49155" name="图片 3"/>
          <p:cNvPicPr>
            <a:picLocks noChangeAspect="1"/>
          </p:cNvPicPr>
          <p:nvPr/>
        </p:nvPicPr>
        <p:blipFill>
          <a:blip r:embed="rId5"/>
          <a:stretch>
            <a:fillRect/>
          </a:stretch>
        </p:blipFill>
        <p:spPr>
          <a:xfrm>
            <a:off x="1651000" y="646113"/>
            <a:ext cx="6788150" cy="3760787"/>
          </a:xfrm>
          <a:prstGeom prst="rect">
            <a:avLst/>
          </a:prstGeom>
          <a:noFill/>
          <a:ln w="9525">
            <a:noFill/>
          </a:ln>
        </p:spPr>
      </p:pic>
      <p:sp>
        <p:nvSpPr>
          <p:cNvPr id="4" name="矩形 3"/>
          <p:cNvSpPr/>
          <p:nvPr>
            <p:custDataLst>
              <p:tags r:id="rId6"/>
            </p:custDataLst>
          </p:nvPr>
        </p:nvSpPr>
        <p:spPr bwMode="auto">
          <a:xfrm>
            <a:off x="585788" y="1536700"/>
            <a:ext cx="566738" cy="3940175"/>
          </a:xfrm>
          <a:prstGeom prst="rect">
            <a:avLst/>
          </a:prstGeom>
          <a:solidFill>
            <a:schemeClr val="accent2"/>
          </a:solidFill>
          <a:ln>
            <a:solidFill>
              <a:schemeClr val="accent2">
                <a:shade val="50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产</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品</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生</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命</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周</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期</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的</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四</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个</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阶</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5" name="矩形 4"/>
          <p:cNvSpPr/>
          <p:nvPr>
            <p:custDataLst>
              <p:tags r:id="rId7"/>
            </p:custDataLst>
          </p:nvPr>
        </p:nvSpPr>
        <p:spPr>
          <a:xfrm>
            <a:off x="2266950" y="4194175"/>
            <a:ext cx="1536700" cy="203009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指新产品投入市场的初期阶段，产品销售额（量）增长缓慢，没有利润</a:t>
            </a:r>
            <a:endPar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6" name="矩形 5"/>
          <p:cNvSpPr/>
          <p:nvPr>
            <p:custDataLst>
              <p:tags r:id="rId8"/>
            </p:custDataLst>
          </p:nvPr>
        </p:nvSpPr>
        <p:spPr>
          <a:xfrm>
            <a:off x="3694113" y="4175125"/>
            <a:ext cx="1344613" cy="175323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产品销售量（额）和利润额迅速增长的阶段，两者的增长率都较高</a:t>
            </a:r>
            <a:endPar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7" name="矩形 6"/>
          <p:cNvSpPr/>
          <p:nvPr>
            <p:custDataLst>
              <p:tags r:id="rId9"/>
            </p:custDataLst>
          </p:nvPr>
        </p:nvSpPr>
        <p:spPr>
          <a:xfrm>
            <a:off x="5175250" y="4217988"/>
            <a:ext cx="1335088" cy="181483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4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产品的销售量增长，但增速放缓</a:t>
            </a:r>
            <a:r>
              <a:rPr kumimoji="0" lang="zh-CN" altLang="en-US" sz="14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a:t>
            </a:r>
            <a:r>
              <a:rPr kumimoji="0" lang="zh-CN" altLang="zh-CN" sz="14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后期甚至缓慢下降，销售总量虽比其他各期都大，利润却在下滑</a:t>
            </a:r>
            <a:endParaRPr kumimoji="0" lang="zh-CN" altLang="zh-CN" sz="14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 name="矩形 7"/>
          <p:cNvSpPr/>
          <p:nvPr>
            <p:custDataLst>
              <p:tags r:id="rId10"/>
            </p:custDataLst>
          </p:nvPr>
        </p:nvSpPr>
        <p:spPr>
          <a:xfrm>
            <a:off x="6583363" y="4257675"/>
            <a:ext cx="1225550" cy="203009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指产品的销售量（额）加速递减，利润更快地下降，直到负值</a:t>
            </a:r>
            <a:endParaRPr kumimoji="0" lang="zh-CN" altLang="zh-CN" sz="18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155"/>
                                        </p:tgtEl>
                                        <p:attrNameLst>
                                          <p:attrName>style.visibility</p:attrName>
                                        </p:attrNameLst>
                                      </p:cBhvr>
                                      <p:to>
                                        <p:strVal val="visible"/>
                                      </p:to>
                                    </p:set>
                                    <p:anim calcmode="lin" valueType="num">
                                      <p:cBhvr additive="base">
                                        <p:cTn id="13" dur="500" fill="hold"/>
                                        <p:tgtEl>
                                          <p:spTgt spid="49155"/>
                                        </p:tgtEl>
                                        <p:attrNameLst>
                                          <p:attrName>ppt_x</p:attrName>
                                        </p:attrNameLst>
                                      </p:cBhvr>
                                      <p:tavLst>
                                        <p:tav tm="0">
                                          <p:val>
                                            <p:strVal val="#ppt_x"/>
                                          </p:val>
                                        </p:tav>
                                        <p:tav tm="100000">
                                          <p:val>
                                            <p:strVal val="#ppt_x"/>
                                          </p:val>
                                        </p:tav>
                                      </p:tavLst>
                                    </p:anim>
                                    <p:anim calcmode="lin" valueType="num">
                                      <p:cBhvr additive="base">
                                        <p:cTn id="14"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5" name="图片 4"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28673" name="Rectangle 2"/>
          <p:cNvSpPr>
            <a:spLocks noGrp="1"/>
          </p:cNvSpPr>
          <p:nvPr>
            <p:ph type="title" idx="4294967295"/>
            <p:custDataLst>
              <p:tags r:id="rId5"/>
            </p:custDataLst>
          </p:nvPr>
        </p:nvSpPr>
        <p:spPr>
          <a:xfrm>
            <a:off x="502412" y="443234"/>
            <a:ext cx="8139178" cy="441964"/>
          </a:xfrm>
          <a:noFill/>
          <a:ln>
            <a:noFill/>
          </a:ln>
        </p:spPr>
        <p:txBody>
          <a:bodyPr vert="horz" wrap="square" lIns="101600" tIns="38100" rIns="76200" bIns="38100" numCol="1" rtlCol="0" anchor="t" anchorCtr="0" compatLnSpc="1">
            <a:noAutofit/>
          </a:bodyPr>
          <a:lstStyle>
            <a:lvl1pPr marL="0" marR="0" algn="l" defTabSz="914400" rtl="0" eaLnBrk="1" fontAlgn="auto" latinLnBrk="0" hangingPunct="1">
              <a:lnSpc>
                <a:spcPct val="100000"/>
              </a:lnSpc>
              <a:spcBef>
                <a:spcPct val="0"/>
              </a:spcBef>
              <a:spcAft>
                <a:spcPct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a:lstStyle>
          <a:p>
            <a:pPr lvl="0" algn="l">
              <a:buClrTx/>
              <a:buSzTx/>
              <a:buFontTx/>
            </a:pPr>
            <a:r>
              <a:rPr sz="3200">
                <a:solidFill>
                  <a:schemeClr val="dk1">
                    <a:lumMod val="85000"/>
                    <a:lumOff val="15000"/>
                  </a:schemeClr>
                </a:solidFill>
                <a:latin typeface="汉仪旗黑-85S" panose="00020600040101010101" pitchFamily="18" charset="-122"/>
                <a:ea typeface="汉仪旗黑-85S" panose="00020600040101010101" pitchFamily="18" charset="-122"/>
                <a:sym typeface="+mn-ea"/>
              </a:rPr>
              <a:t>学习目标</a:t>
            </a:r>
            <a:endParaRPr sz="3200">
              <a:solidFill>
                <a:schemeClr val="dk1">
                  <a:lumMod val="85000"/>
                  <a:lumOff val="15000"/>
                </a:schemeClr>
              </a:solidFill>
              <a:latin typeface="汉仪旗黑-85S" panose="00020600040101010101" pitchFamily="18" charset="-122"/>
              <a:ea typeface="汉仪旗黑-85S" panose="00020600040101010101" pitchFamily="18" charset="-122"/>
              <a:sym typeface="+mn-ea"/>
            </a:endParaRPr>
          </a:p>
        </p:txBody>
      </p:sp>
      <p:sp>
        <p:nvSpPr>
          <p:cNvPr id="36" name="Text Box 5"/>
          <p:cNvSpPr txBox="1"/>
          <p:nvPr>
            <p:custDataLst>
              <p:tags r:id="rId6"/>
            </p:custDataLst>
          </p:nvPr>
        </p:nvSpPr>
        <p:spPr>
          <a:xfrm>
            <a:off x="912813" y="1533525"/>
            <a:ext cx="1657350" cy="460375"/>
          </a:xfrm>
          <a:prstGeom prst="rect">
            <a:avLst/>
          </a:prstGeom>
          <a:solidFill>
            <a:schemeClr val="accent1"/>
          </a:solidFill>
          <a:ln w="9525">
            <a:noFill/>
          </a:ln>
        </p:spPr>
        <p:txBody>
          <a:bodyPr anchor="t" anchorCtr="0">
            <a:spAutoFit/>
          </a:bodyPr>
          <a:p>
            <a:pPr algn="ctr" eaLnBrk="0" hangingPunct="0"/>
            <a:r>
              <a:rPr lang="zh-CN" altLang="en-US" sz="2400" dirty="0">
                <a:solidFill>
                  <a:schemeClr val="lt1"/>
                </a:solidFill>
                <a:latin typeface="微软雅黑" panose="020B0503020204020204" pitchFamily="34" charset="-122"/>
                <a:ea typeface="微软雅黑" panose="020B0503020204020204" pitchFamily="34" charset="-122"/>
              </a:rPr>
              <a:t>知识目标</a:t>
            </a:r>
            <a:endParaRPr lang="zh-CN" altLang="en-US" sz="2400" dirty="0">
              <a:solidFill>
                <a:schemeClr val="lt1"/>
              </a:solidFill>
              <a:latin typeface="微软雅黑" panose="020B0503020204020204" pitchFamily="34" charset="-122"/>
              <a:ea typeface="微软雅黑" panose="020B0503020204020204" pitchFamily="34" charset="-122"/>
            </a:endParaRPr>
          </a:p>
        </p:txBody>
      </p:sp>
      <p:sp>
        <p:nvSpPr>
          <p:cNvPr id="37" name="Text Box 5"/>
          <p:cNvSpPr txBox="1"/>
          <p:nvPr>
            <p:custDataLst>
              <p:tags r:id="rId7"/>
            </p:custDataLst>
          </p:nvPr>
        </p:nvSpPr>
        <p:spPr>
          <a:xfrm>
            <a:off x="866775" y="3835400"/>
            <a:ext cx="1747838" cy="460375"/>
          </a:xfrm>
          <a:prstGeom prst="rect">
            <a:avLst/>
          </a:prstGeom>
          <a:solidFill>
            <a:schemeClr val="accent1"/>
          </a:solidFill>
          <a:ln w="9525">
            <a:noFill/>
          </a:ln>
        </p:spPr>
        <p:txBody>
          <a:bodyPr anchor="t" anchorCtr="0">
            <a:spAutoFit/>
          </a:bodyPr>
          <a:p>
            <a:pPr algn="ctr" eaLnBrk="0" hangingPunct="0"/>
            <a:r>
              <a:rPr lang="zh-CN" altLang="en-US" sz="2400" dirty="0">
                <a:solidFill>
                  <a:schemeClr val="lt1"/>
                </a:solidFill>
                <a:latin typeface="微软雅黑" panose="020B0503020204020204" pitchFamily="34" charset="-122"/>
                <a:ea typeface="微软雅黑" panose="020B0503020204020204" pitchFamily="34" charset="-122"/>
              </a:rPr>
              <a:t>能力目标</a:t>
            </a:r>
            <a:endParaRPr lang="zh-CN" altLang="en-US" sz="2400" dirty="0">
              <a:solidFill>
                <a:schemeClr val="lt1"/>
              </a:solidFill>
              <a:latin typeface="微软雅黑" panose="020B0503020204020204" pitchFamily="34" charset="-122"/>
              <a:ea typeface="微软雅黑" panose="020B0503020204020204" pitchFamily="34" charset="-122"/>
            </a:endParaRPr>
          </a:p>
        </p:txBody>
      </p:sp>
      <p:sp>
        <p:nvSpPr>
          <p:cNvPr id="6" name="TextBox 5"/>
          <p:cNvSpPr txBox="1"/>
          <p:nvPr>
            <p:custDataLst>
              <p:tags r:id="rId8"/>
            </p:custDataLst>
          </p:nvPr>
        </p:nvSpPr>
        <p:spPr>
          <a:xfrm>
            <a:off x="1352550" y="2141538"/>
            <a:ext cx="5894705" cy="1198880"/>
          </a:xfrm>
          <a:prstGeom prst="rect">
            <a:avLst/>
          </a:prstGeom>
          <a:noFill/>
          <a:ln w="9525">
            <a:noFill/>
          </a:ln>
        </p:spPr>
        <p:txBody>
          <a:bodyPr wrap="none" anchor="t" anchorCtr="0">
            <a:spAutoFit/>
          </a:bodyPr>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熟悉产品五层次和生命周期原理、新产品上市两种策略</a:t>
            </a:r>
            <a:endPar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掌握定价的五种策略及网店定价规则</a:t>
            </a:r>
            <a:endPar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了解线上和线下渠道进行区隔的</a:t>
            </a:r>
            <a:r>
              <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种办法</a:t>
            </a:r>
            <a:endPar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掌握促销组合及其优缺点</a:t>
            </a:r>
            <a:endPar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6"/>
          <p:cNvSpPr txBox="1"/>
          <p:nvPr>
            <p:custDataLst>
              <p:tags r:id="rId9"/>
            </p:custDataLst>
          </p:nvPr>
        </p:nvSpPr>
        <p:spPr>
          <a:xfrm>
            <a:off x="1390650" y="4440238"/>
            <a:ext cx="4751705" cy="1753235"/>
          </a:xfrm>
          <a:prstGeom prst="rect">
            <a:avLst/>
          </a:prstGeom>
          <a:noFill/>
          <a:ln w="9525">
            <a:noFill/>
          </a:ln>
        </p:spPr>
        <p:txBody>
          <a:bodyPr wrap="none" anchor="t" anchorCtr="0">
            <a:spAutoFit/>
          </a:bodyPr>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能够分辨出产品的五个层次</a:t>
            </a:r>
            <a:endParaRPr lang="en-US" altLang="zh-CN" sz="1800" dirty="0">
              <a:solidFill>
                <a:schemeClr val="dk1"/>
              </a:solidFill>
              <a:latin typeface="微软雅黑" panose="020B0503020204020204" pitchFamily="34" charset="-122"/>
              <a:ea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学会选择适合自己经营的产品</a:t>
            </a:r>
            <a:endParaRPr lang="en-US" altLang="zh-CN" sz="1800" dirty="0">
              <a:solidFill>
                <a:schemeClr val="dk1"/>
              </a:solidFill>
              <a:latin typeface="微软雅黑" panose="020B0503020204020204" pitchFamily="34" charset="-122"/>
              <a:ea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能够对网店产品进行合理定价</a:t>
            </a:r>
            <a:endParaRPr lang="en-US" altLang="zh-CN" sz="1800" dirty="0">
              <a:solidFill>
                <a:schemeClr val="dk1"/>
              </a:solidFill>
              <a:latin typeface="微软雅黑" panose="020B0503020204020204" pitchFamily="34" charset="-122"/>
              <a:ea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能够制定出合理的网店产品价格</a:t>
            </a:r>
            <a:endParaRPr lang="en-US" altLang="zh-CN" sz="1800" dirty="0">
              <a:solidFill>
                <a:schemeClr val="dk1"/>
              </a:solidFill>
              <a:latin typeface="微软雅黑" panose="020B0503020204020204" pitchFamily="34" charset="-122"/>
              <a:ea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能够选择出最适合的销售渠道</a:t>
            </a:r>
            <a:endParaRPr lang="en-US" altLang="zh-CN" sz="1800" dirty="0">
              <a:solidFill>
                <a:schemeClr val="dk1"/>
              </a:solidFill>
              <a:latin typeface="微软雅黑" panose="020B0503020204020204" pitchFamily="34" charset="-122"/>
              <a:ea typeface="微软雅黑" panose="020B0503020204020204" pitchFamily="34" charset="-122"/>
            </a:endParaRPr>
          </a:p>
          <a:p>
            <a:pPr eaLnBrk="0" hangingPunct="0">
              <a:buFont typeface="Wingdings" panose="05000000000000000000" pitchFamily="2" charset="2"/>
              <a:buChar char="u"/>
            </a:pPr>
            <a:r>
              <a:rPr lang="zh-CN" altLang="zh-CN" sz="1800" dirty="0">
                <a:solidFill>
                  <a:schemeClr val="dk1"/>
                </a:solidFill>
                <a:latin typeface="微软雅黑" panose="020B0503020204020204" pitchFamily="34" charset="-122"/>
                <a:ea typeface="微软雅黑" panose="020B0503020204020204" pitchFamily="34" charset="-122"/>
              </a:rPr>
              <a:t>能够根据产品类别不同制定适合的促销组合</a:t>
            </a:r>
            <a:endParaRPr lang="zh-CN" altLang="zh-CN" sz="1800" dirty="0">
              <a:solidFill>
                <a:schemeClr val="dk1"/>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lt">
                                    <p:tmAbs val="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16" presetClass="entr" presetSubtype="26" fill="hold" nodeType="withEffect">
                                  <p:stCondLst>
                                    <p:cond delay="0"/>
                                  </p:stCondLst>
                                  <p:childTnLst>
                                    <p:set>
                                      <p:cBhvr>
                                        <p:cTn id="11" dur="1" fill="hold">
                                          <p:stCondLst>
                                            <p:cond delay="0"/>
                                          </p:stCondLst>
                                        </p:cTn>
                                        <p:tgtEl>
                                          <p:spTgt spid="6">
                                            <p:txEl>
                                              <p:charRg st="21" end="46"/>
                                            </p:txEl>
                                          </p:spTgt>
                                        </p:tgtEl>
                                        <p:attrNameLst>
                                          <p:attrName>style.visibility</p:attrName>
                                        </p:attrNameLst>
                                      </p:cBhvr>
                                      <p:to>
                                        <p:strVal val="visible"/>
                                      </p:to>
                                    </p:set>
                                    <p:animEffect transition="in" filter="barn(inHorizontal)">
                                      <p:cBhvr>
                                        <p:cTn id="12" dur="500"/>
                                        <p:tgtEl>
                                          <p:spTgt spid="6">
                                            <p:txEl>
                                              <p:charRg st="21" end="46"/>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6">
                                            <p:txEl>
                                              <p:charRg st="46" end="63"/>
                                            </p:txEl>
                                          </p:spTgt>
                                        </p:tgtEl>
                                        <p:attrNameLst>
                                          <p:attrName>style.visibility</p:attrName>
                                        </p:attrNameLst>
                                      </p:cBhvr>
                                      <p:to>
                                        <p:strVal val="visible"/>
                                      </p:to>
                                    </p:set>
                                    <p:animEffect transition="in" filter="barn(inHorizontal)">
                                      <p:cBhvr>
                                        <p:cTn id="15" dur="500"/>
                                        <p:tgtEl>
                                          <p:spTgt spid="6">
                                            <p:txEl>
                                              <p:charRg st="46" end="63"/>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6">
                                            <p:txEl>
                                              <p:charRg st="63" end="83"/>
                                            </p:txEl>
                                          </p:spTgt>
                                        </p:tgtEl>
                                        <p:attrNameLst>
                                          <p:attrName>style.visibility</p:attrName>
                                        </p:attrNameLst>
                                      </p:cBhvr>
                                      <p:to>
                                        <p:strVal val="visible"/>
                                      </p:to>
                                    </p:set>
                                    <p:animEffect transition="in" filter="barn(inHorizontal)">
                                      <p:cBhvr>
                                        <p:cTn id="18" dur="500"/>
                                        <p:tgtEl>
                                          <p:spTgt spid="6">
                                            <p:txEl>
                                              <p:charRg st="63" end="83"/>
                                            </p:txEl>
                                          </p:spTgt>
                                        </p:tgtEl>
                                      </p:cBhvr>
                                    </p:animEffect>
                                  </p:childTnLst>
                                </p:cTn>
                              </p:par>
                              <p:par>
                                <p:cTn id="19" presetID="16" presetClass="entr" presetSubtype="26" fill="hold" nodeType="withEffect">
                                  <p:stCondLst>
                                    <p:cond delay="0"/>
                                  </p:stCondLst>
                                  <p:childTnLst>
                                    <p:set>
                                      <p:cBhvr>
                                        <p:cTn id="20" dur="1" fill="hold">
                                          <p:stCondLst>
                                            <p:cond delay="0"/>
                                          </p:stCondLst>
                                        </p:cTn>
                                        <p:tgtEl>
                                          <p:spTgt spid="6">
                                            <p:txEl>
                                              <p:charRg st="83" end="95"/>
                                            </p:txEl>
                                          </p:spTgt>
                                        </p:tgtEl>
                                        <p:attrNameLst>
                                          <p:attrName>style.visibility</p:attrName>
                                        </p:attrNameLst>
                                      </p:cBhvr>
                                      <p:to>
                                        <p:strVal val="visible"/>
                                      </p:to>
                                    </p:set>
                                    <p:animEffect transition="in" filter="barn(inHorizontal)">
                                      <p:cBhvr>
                                        <p:cTn id="21" dur="500"/>
                                        <p:tgtEl>
                                          <p:spTgt spid="6">
                                            <p:txEl>
                                              <p:charRg st="83" end="9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iterate type="lt">
                                    <p:tmAbs val="0"/>
                                  </p:iterate>
                                  <p:childTnLst>
                                    <p:set>
                                      <p:cBhvr>
                                        <p:cTn id="25" dur="1" fill="hold">
                                          <p:stCondLst>
                                            <p:cond delay="0"/>
                                          </p:stCondLst>
                                        </p:cTn>
                                        <p:tgtEl>
                                          <p:spTgt spid="37"/>
                                        </p:tgtEl>
                                        <p:attrNameLst>
                                          <p:attrName>style.visibility</p:attrName>
                                        </p:attrNameLst>
                                      </p:cBhvr>
                                      <p:to>
                                        <p:strVal val="visible"/>
                                      </p:to>
                                    </p:set>
                                    <p:animEffect transition="in" filter="fade">
                                      <p:cBhvr>
                                        <p:cTn id="26" dur="1000"/>
                                        <p:tgtEl>
                                          <p:spTgt spid="37"/>
                                        </p:tgtEl>
                                      </p:cBhvr>
                                    </p:animEffect>
                                    <p:anim calcmode="lin" valueType="num">
                                      <p:cBhvr>
                                        <p:cTn id="27" dur="1000" fill="hold"/>
                                        <p:tgtEl>
                                          <p:spTgt spid="37"/>
                                        </p:tgtEl>
                                        <p:attrNameLst>
                                          <p:attrName>ppt_x</p:attrName>
                                        </p:attrNameLst>
                                      </p:cBhvr>
                                      <p:tavLst>
                                        <p:tav tm="0">
                                          <p:val>
                                            <p:strVal val="#ppt_x"/>
                                          </p:val>
                                        </p:tav>
                                        <p:tav tm="100000">
                                          <p:val>
                                            <p:strVal val="#ppt_x"/>
                                          </p:val>
                                        </p:tav>
                                      </p:tavLst>
                                    </p:anim>
                                    <p:anim calcmode="lin" valueType="num">
                                      <p:cBhvr>
                                        <p:cTn id="2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7">
                                            <p:txEl>
                                              <p:charRg st="0" end="13"/>
                                            </p:txEl>
                                          </p:spTgt>
                                        </p:tgtEl>
                                        <p:attrNameLst>
                                          <p:attrName>style.visibility</p:attrName>
                                        </p:attrNameLst>
                                      </p:cBhvr>
                                      <p:to>
                                        <p:strVal val="visible"/>
                                      </p:to>
                                    </p:set>
                                    <p:animEffect transition="in" filter="barn(inHorizontal)">
                                      <p:cBhvr>
                                        <p:cTn id="33" dur="500"/>
                                        <p:tgtEl>
                                          <p:spTgt spid="7">
                                            <p:txEl>
                                              <p:charRg st="0" end="13"/>
                                            </p:txEl>
                                          </p:spTgt>
                                        </p:tgtEl>
                                      </p:cBhvr>
                                    </p:animEffect>
                                  </p:childTnLst>
                                </p:cTn>
                              </p:par>
                              <p:par>
                                <p:cTn id="34" presetID="16" presetClass="entr" presetSubtype="26" fill="hold" nodeType="withEffect">
                                  <p:stCondLst>
                                    <p:cond delay="0"/>
                                  </p:stCondLst>
                                  <p:childTnLst>
                                    <p:set>
                                      <p:cBhvr>
                                        <p:cTn id="35" dur="1" fill="hold">
                                          <p:stCondLst>
                                            <p:cond delay="0"/>
                                          </p:stCondLst>
                                        </p:cTn>
                                        <p:tgtEl>
                                          <p:spTgt spid="7">
                                            <p:txEl>
                                              <p:charRg st="13" end="27"/>
                                            </p:txEl>
                                          </p:spTgt>
                                        </p:tgtEl>
                                        <p:attrNameLst>
                                          <p:attrName>style.visibility</p:attrName>
                                        </p:attrNameLst>
                                      </p:cBhvr>
                                      <p:to>
                                        <p:strVal val="visible"/>
                                      </p:to>
                                    </p:set>
                                    <p:animEffect transition="in" filter="barn(inHorizontal)">
                                      <p:cBhvr>
                                        <p:cTn id="36" dur="500"/>
                                        <p:tgtEl>
                                          <p:spTgt spid="7">
                                            <p:txEl>
                                              <p:charRg st="13" end="27"/>
                                            </p:txEl>
                                          </p:spTgt>
                                        </p:tgtEl>
                                      </p:cBhvr>
                                    </p:animEffect>
                                  </p:childTnLst>
                                </p:cTn>
                              </p:par>
                              <p:par>
                                <p:cTn id="37" presetID="16" presetClass="entr" presetSubtype="26" fill="hold" nodeType="withEffect">
                                  <p:stCondLst>
                                    <p:cond delay="0"/>
                                  </p:stCondLst>
                                  <p:childTnLst>
                                    <p:set>
                                      <p:cBhvr>
                                        <p:cTn id="38" dur="1" fill="hold">
                                          <p:stCondLst>
                                            <p:cond delay="0"/>
                                          </p:stCondLst>
                                        </p:cTn>
                                        <p:tgtEl>
                                          <p:spTgt spid="7">
                                            <p:txEl>
                                              <p:charRg st="27" end="41"/>
                                            </p:txEl>
                                          </p:spTgt>
                                        </p:tgtEl>
                                        <p:attrNameLst>
                                          <p:attrName>style.visibility</p:attrName>
                                        </p:attrNameLst>
                                      </p:cBhvr>
                                      <p:to>
                                        <p:strVal val="visible"/>
                                      </p:to>
                                    </p:set>
                                    <p:animEffect transition="in" filter="barn(inHorizontal)">
                                      <p:cBhvr>
                                        <p:cTn id="39" dur="500"/>
                                        <p:tgtEl>
                                          <p:spTgt spid="7">
                                            <p:txEl>
                                              <p:charRg st="27" end="41"/>
                                            </p:txEl>
                                          </p:spTgt>
                                        </p:tgtEl>
                                      </p:cBhvr>
                                    </p:animEffect>
                                  </p:childTnLst>
                                </p:cTn>
                              </p:par>
                              <p:par>
                                <p:cTn id="40" presetID="16" presetClass="entr" presetSubtype="26" fill="hold" nodeType="withEffect">
                                  <p:stCondLst>
                                    <p:cond delay="0"/>
                                  </p:stCondLst>
                                  <p:childTnLst>
                                    <p:set>
                                      <p:cBhvr>
                                        <p:cTn id="41" dur="1" fill="hold">
                                          <p:stCondLst>
                                            <p:cond delay="0"/>
                                          </p:stCondLst>
                                        </p:cTn>
                                        <p:tgtEl>
                                          <p:spTgt spid="7">
                                            <p:txEl>
                                              <p:charRg st="41" end="56"/>
                                            </p:txEl>
                                          </p:spTgt>
                                        </p:tgtEl>
                                        <p:attrNameLst>
                                          <p:attrName>style.visibility</p:attrName>
                                        </p:attrNameLst>
                                      </p:cBhvr>
                                      <p:to>
                                        <p:strVal val="visible"/>
                                      </p:to>
                                    </p:set>
                                    <p:animEffect transition="in" filter="barn(inHorizontal)">
                                      <p:cBhvr>
                                        <p:cTn id="42" dur="500"/>
                                        <p:tgtEl>
                                          <p:spTgt spid="7">
                                            <p:txEl>
                                              <p:charRg st="41" end="56"/>
                                            </p:txEl>
                                          </p:spTgt>
                                        </p:tgtEl>
                                      </p:cBhvr>
                                    </p:animEffect>
                                  </p:childTnLst>
                                </p:cTn>
                              </p:par>
                              <p:par>
                                <p:cTn id="43" presetID="16" presetClass="entr" presetSubtype="26" fill="hold" nodeType="withEffect">
                                  <p:stCondLst>
                                    <p:cond delay="0"/>
                                  </p:stCondLst>
                                  <p:childTnLst>
                                    <p:set>
                                      <p:cBhvr>
                                        <p:cTn id="44" dur="1" fill="hold">
                                          <p:stCondLst>
                                            <p:cond delay="0"/>
                                          </p:stCondLst>
                                        </p:cTn>
                                        <p:tgtEl>
                                          <p:spTgt spid="7">
                                            <p:txEl>
                                              <p:charRg st="56" end="70"/>
                                            </p:txEl>
                                          </p:spTgt>
                                        </p:tgtEl>
                                        <p:attrNameLst>
                                          <p:attrName>style.visibility</p:attrName>
                                        </p:attrNameLst>
                                      </p:cBhvr>
                                      <p:to>
                                        <p:strVal val="visible"/>
                                      </p:to>
                                    </p:set>
                                    <p:animEffect transition="in" filter="barn(inHorizontal)">
                                      <p:cBhvr>
                                        <p:cTn id="45" dur="500"/>
                                        <p:tgtEl>
                                          <p:spTgt spid="7">
                                            <p:txEl>
                                              <p:charRg st="56" end="70"/>
                                            </p:txEl>
                                          </p:spTgt>
                                        </p:tgtEl>
                                      </p:cBhvr>
                                    </p:animEffect>
                                  </p:childTnLst>
                                </p:cTn>
                              </p:par>
                              <p:par>
                                <p:cTn id="46" presetID="16" presetClass="entr" presetSubtype="26" fill="hold" nodeType="withEffect">
                                  <p:stCondLst>
                                    <p:cond delay="0"/>
                                  </p:stCondLst>
                                  <p:childTnLst>
                                    <p:set>
                                      <p:cBhvr>
                                        <p:cTn id="47" dur="1" fill="hold">
                                          <p:stCondLst>
                                            <p:cond delay="0"/>
                                          </p:stCondLst>
                                        </p:cTn>
                                        <p:tgtEl>
                                          <p:spTgt spid="7">
                                            <p:txEl>
                                              <p:charRg st="70" end="90"/>
                                            </p:txEl>
                                          </p:spTgt>
                                        </p:tgtEl>
                                        <p:attrNameLst>
                                          <p:attrName>style.visibility</p:attrName>
                                        </p:attrNameLst>
                                      </p:cBhvr>
                                      <p:to>
                                        <p:strVal val="visible"/>
                                      </p:to>
                                    </p:set>
                                    <p:animEffect transition="in" filter="barn(inHorizontal)">
                                      <p:cBhvr>
                                        <p:cTn id="48" dur="500"/>
                                        <p:tgtEl>
                                          <p:spTgt spid="7">
                                            <p:txEl>
                                              <p:charRg st="70"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4" name="矩形 3"/>
          <p:cNvSpPr/>
          <p:nvPr>
            <p:custDataLst>
              <p:tags r:id="rId5"/>
            </p:custDataLst>
          </p:nvPr>
        </p:nvSpPr>
        <p:spPr bwMode="auto">
          <a:xfrm>
            <a:off x="0" y="1336675"/>
            <a:ext cx="566738" cy="4416425"/>
          </a:xfrm>
          <a:prstGeom prst="rect">
            <a:avLst/>
          </a:prstGeom>
          <a:solidFill>
            <a:schemeClr val="accent2"/>
          </a:solidFill>
          <a:ln>
            <a:solidFill>
              <a:schemeClr val="accent2">
                <a:shade val="50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产</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品</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生</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命</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周</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期</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各阶</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段</a:t>
            </a: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特点及策略</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03426" name="图片 3"/>
          <p:cNvPicPr>
            <a:picLocks noChangeAspect="1"/>
          </p:cNvPicPr>
          <p:nvPr/>
        </p:nvPicPr>
        <p:blipFill>
          <a:blip r:embed="rId6"/>
          <a:stretch>
            <a:fillRect/>
          </a:stretch>
        </p:blipFill>
        <p:spPr>
          <a:xfrm>
            <a:off x="982663" y="1539875"/>
            <a:ext cx="7770812" cy="3949700"/>
          </a:xfrm>
          <a:prstGeom prst="rect">
            <a:avLst/>
          </a:prstGeom>
          <a:noFill/>
          <a:ln w="9525">
            <a:noFill/>
          </a:ln>
        </p:spPr>
      </p:pic>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03426"/>
                                        </p:tgtEl>
                                        <p:attrNameLst>
                                          <p:attrName>style.visibility</p:attrName>
                                        </p:attrNameLst>
                                      </p:cBhvr>
                                      <p:to>
                                        <p:strVal val="visible"/>
                                      </p:to>
                                    </p:set>
                                    <p:animEffect transition="in" filter="dissolve">
                                      <p:cBhvr>
                                        <p:cTn id="13" dur="5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4" name="矩形 3"/>
          <p:cNvSpPr/>
          <p:nvPr>
            <p:custDataLst>
              <p:tags r:id="rId5"/>
            </p:custDataLst>
          </p:nvPr>
        </p:nvSpPr>
        <p:spPr bwMode="auto">
          <a:xfrm>
            <a:off x="0" y="1436688"/>
            <a:ext cx="566738" cy="4416425"/>
          </a:xfrm>
          <a:prstGeom prst="rect">
            <a:avLst/>
          </a:prstGeom>
          <a:solidFill>
            <a:schemeClr val="accent2"/>
          </a:solidFill>
          <a:ln>
            <a:solidFill>
              <a:schemeClr val="accent2">
                <a:shade val="50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网店爆款商品生命周期执行计划</a:t>
            </a:r>
            <a:endParaRPr kumimoji="0" lang="zh-CN"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04450" name="图片 5"/>
          <p:cNvPicPr>
            <a:picLocks noChangeAspect="1"/>
          </p:cNvPicPr>
          <p:nvPr/>
        </p:nvPicPr>
        <p:blipFill>
          <a:blip r:embed="rId6"/>
          <a:stretch>
            <a:fillRect/>
          </a:stretch>
        </p:blipFill>
        <p:spPr>
          <a:xfrm>
            <a:off x="1463675" y="1500188"/>
            <a:ext cx="6786563" cy="4095750"/>
          </a:xfrm>
          <a:prstGeom prst="rect">
            <a:avLst/>
          </a:prstGeom>
          <a:noFill/>
          <a:ln w="9525">
            <a:noFill/>
          </a:ln>
        </p:spPr>
      </p:pic>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4450"/>
                                        </p:tgtEl>
                                        <p:attrNameLst>
                                          <p:attrName>style.visibility</p:attrName>
                                        </p:attrNameLst>
                                      </p:cBhvr>
                                      <p:to>
                                        <p:strVal val="visible"/>
                                      </p:to>
                                    </p:set>
                                    <p:animEffect transition="in" filter="blinds(horizontal)">
                                      <p:cBhvr>
                                        <p:cTn id="13"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81921" name="Picture 3"/>
          <p:cNvPicPr>
            <a:picLocks noChangeAspect="1"/>
          </p:cNvPicPr>
          <p:nvPr/>
        </p:nvPicPr>
        <p:blipFill>
          <a:blip r:embed="rId5"/>
          <a:stretch>
            <a:fillRect/>
          </a:stretch>
        </p:blipFill>
        <p:spPr>
          <a:xfrm>
            <a:off x="0" y="631825"/>
            <a:ext cx="9144000" cy="5772150"/>
          </a:xfrm>
          <a:prstGeom prst="rect">
            <a:avLst/>
          </a:prstGeom>
          <a:noFill/>
          <a:ln w="9525">
            <a:noFill/>
          </a:ln>
          <a:effectLst>
            <a:prstShdw prst="shdw17" dist="17961" dir="2699999">
              <a:srgbClr val="708688">
                <a:alpha val="50000"/>
              </a:srgbClr>
            </a:prstShdw>
          </a:effectLst>
        </p:spPr>
      </p:pic>
    </p:spTree>
    <p:custDataLst>
      <p:tags r:id="rId6"/>
    </p:custDataLst>
  </p:cSld>
  <p:clrMapOvr>
    <a:masterClrMapping/>
  </p:clrMapOvr>
  <p:transition>
    <p:comb/>
  </p:transition>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82945" name="Picture 2" descr="http://p99.pstatp.com/large/pgc-image/15305247246553d73dcf57c"/>
          <p:cNvPicPr>
            <a:picLocks noChangeAspect="1"/>
          </p:cNvPicPr>
          <p:nvPr/>
        </p:nvPicPr>
        <p:blipFill>
          <a:blip r:embed="rId5"/>
          <a:stretch>
            <a:fillRect/>
          </a:stretch>
        </p:blipFill>
        <p:spPr>
          <a:xfrm>
            <a:off x="1270000" y="1587500"/>
            <a:ext cx="6096000" cy="3429000"/>
          </a:xfrm>
          <a:prstGeom prst="rect">
            <a:avLst/>
          </a:prstGeom>
          <a:noFill/>
          <a:ln w="9525">
            <a:noFill/>
          </a:ln>
        </p:spPr>
      </p:pic>
    </p:spTree>
    <p:custDataLst>
      <p:tags r:id="rId6"/>
    </p:custDataLst>
  </p:cSld>
  <p:clrMapOvr>
    <a:masterClrMapping/>
  </p:clrMapOvr>
  <p:transition>
    <p:comb/>
  </p:transition>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grpSp>
        <p:nvGrpSpPr>
          <p:cNvPr id="83969" name="组合 56"/>
          <p:cNvGrpSpPr/>
          <p:nvPr/>
        </p:nvGrpSpPr>
        <p:grpSpPr>
          <a:xfrm>
            <a:off x="419100" y="1966913"/>
            <a:ext cx="3268663" cy="3265487"/>
            <a:chOff x="0" y="0"/>
            <a:chExt cx="2754000" cy="2754000"/>
          </a:xfrm>
        </p:grpSpPr>
        <p:grpSp>
          <p:nvGrpSpPr>
            <p:cNvPr id="83970" name="组合 28"/>
            <p:cNvGrpSpPr>
              <a:grpSpLocks noChangeAspect="1"/>
            </p:cNvGrpSpPr>
            <p:nvPr/>
          </p:nvGrpSpPr>
          <p:grpSpPr>
            <a:xfrm>
              <a:off x="0" y="0"/>
              <a:ext cx="2754000" cy="2754000"/>
              <a:chOff x="0" y="0"/>
              <a:chExt cx="3060000" cy="3060000"/>
            </a:xfrm>
          </p:grpSpPr>
          <p:sp>
            <p:nvSpPr>
              <p:cNvPr id="83971" name="椭圆 30"/>
              <p:cNvSpPr>
                <a:spLocks noChangeAspect="1"/>
              </p:cNvSpPr>
              <p:nvPr>
                <p:custDataLst>
                  <p:tags r:id="rId5"/>
                </p:custDataLst>
              </p:nvPr>
            </p:nvSpPr>
            <p:spPr>
              <a:xfrm>
                <a:off x="234570" y="234706"/>
                <a:ext cx="2590860" cy="2590588"/>
              </a:xfrm>
              <a:prstGeom prst="ellipse">
                <a:avLst/>
              </a:prstGeom>
              <a:solidFill>
                <a:srgbClr val="D9D9D9">
                  <a:alpha val="79999"/>
                </a:srgbClr>
              </a:solidFill>
              <a:ln w="25400" cap="flat" cmpd="sng">
                <a:solidFill>
                  <a:srgbClr val="A6A6A6"/>
                </a:solidFill>
                <a:prstDash val="solid"/>
                <a:round/>
                <a:headEnd type="none" w="med" len="med"/>
                <a:tailEnd type="none" w="med" len="med"/>
              </a:ln>
            </p:spPr>
            <p:txBody>
              <a:bodyPr anchor="ctr" anchorCtr="0"/>
              <a:p>
                <a:pPr eaLnBrk="0" hangingPunct="0"/>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83972" name="椭圆 5"/>
              <p:cNvSpPr>
                <a:spLocks noChangeAspect="1"/>
              </p:cNvSpPr>
              <p:nvPr/>
            </p:nvSpPr>
            <p:spPr>
              <a:xfrm>
                <a:off x="0" y="0"/>
                <a:ext cx="3060000" cy="3060000"/>
              </a:xfrm>
              <a:prstGeom prst="ellipse">
                <a:avLst/>
              </a:prstGeom>
              <a:noFill/>
              <a:ln w="76200" cap="flat" cmpd="sng">
                <a:solidFill>
                  <a:srgbClr val="A6A6A6"/>
                </a:solidFill>
                <a:prstDash val="solid"/>
                <a:round/>
                <a:headEnd type="none" w="med" len="med"/>
                <a:tailEnd type="none" w="med" len="med"/>
              </a:ln>
            </p:spPr>
            <p:txBody>
              <a:bodyPr anchor="ctr" anchorCtr="0"/>
              <a:p>
                <a:pPr algn="ctr" eaLnBrk="0" hangingPunct="0"/>
                <a:endParaRPr lang="zh-CN" altLang="en-US" sz="1800" dirty="0">
                  <a:solidFill>
                    <a:srgbClr val="FFFFFF"/>
                  </a:solidFill>
                  <a:latin typeface="微软雅黑" panose="020B0503020204020204" pitchFamily="34" charset="-122"/>
                  <a:ea typeface="微软雅黑" panose="020B0503020204020204" pitchFamily="34" charset="-122"/>
                </a:endParaRPr>
              </a:p>
            </p:txBody>
          </p:sp>
        </p:grpSp>
        <p:sp>
          <p:nvSpPr>
            <p:cNvPr id="83973" name="Rectangle 13"/>
            <p:cNvSpPr/>
            <p:nvPr/>
          </p:nvSpPr>
          <p:spPr>
            <a:xfrm>
              <a:off x="690172" y="1024215"/>
              <a:ext cx="1373656" cy="596053"/>
            </a:xfrm>
            <a:prstGeom prst="rect">
              <a:avLst/>
            </a:prstGeom>
            <a:noFill/>
            <a:ln w="9525">
              <a:noFill/>
            </a:ln>
          </p:spPr>
          <p:txBody>
            <a:bodyPr anchor="t" anchorCtr="0">
              <a:spAutoFit/>
            </a:bodyPr>
            <a:p>
              <a:pPr algn="ctr" eaLnBrk="0" hangingPunct="0"/>
              <a:r>
                <a:rPr lang="zh-CN" altLang="en-US" sz="2000" dirty="0">
                  <a:solidFill>
                    <a:srgbClr val="000000"/>
                  </a:solidFill>
                  <a:latin typeface="微软雅黑" panose="020B0503020204020204" pitchFamily="34" charset="-122"/>
                  <a:ea typeface="微软雅黑" panose="020B0503020204020204" pitchFamily="34" charset="-122"/>
                </a:rPr>
                <a:t>选择</a:t>
              </a:r>
              <a:endParaRPr lang="en-US" altLang="zh-CN" sz="20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000" dirty="0">
                  <a:solidFill>
                    <a:srgbClr val="000000"/>
                  </a:solidFill>
                  <a:latin typeface="微软雅黑" panose="020B0503020204020204" pitchFamily="34" charset="-122"/>
                  <a:ea typeface="微软雅黑" panose="020B0503020204020204" pitchFamily="34" charset="-122"/>
                </a:rPr>
                <a:t>流量产品</a:t>
              </a:r>
              <a:endParaRPr lang="zh-CN" altLang="en-US" sz="2000" dirty="0">
                <a:solidFill>
                  <a:srgbClr val="000000"/>
                </a:solidFill>
                <a:latin typeface="微软雅黑" panose="020B0503020204020204" pitchFamily="34" charset="-122"/>
                <a:ea typeface="微软雅黑" panose="020B0503020204020204" pitchFamily="34" charset="-122"/>
              </a:endParaRPr>
            </a:p>
          </p:txBody>
        </p:sp>
      </p:grpSp>
      <p:grpSp>
        <p:nvGrpSpPr>
          <p:cNvPr id="83974" name="组合 57"/>
          <p:cNvGrpSpPr/>
          <p:nvPr/>
        </p:nvGrpSpPr>
        <p:grpSpPr>
          <a:xfrm>
            <a:off x="3181350" y="1987550"/>
            <a:ext cx="5187950" cy="835343"/>
            <a:chOff x="0" y="0"/>
            <a:chExt cx="4372005" cy="704212"/>
          </a:xfrm>
        </p:grpSpPr>
        <p:sp>
          <p:nvSpPr>
            <p:cNvPr id="83975" name="矩形 33"/>
            <p:cNvSpPr/>
            <p:nvPr>
              <p:custDataLst>
                <p:tags r:id="rId6"/>
              </p:custDataLst>
            </p:nvPr>
          </p:nvSpPr>
          <p:spPr>
            <a:xfrm>
              <a:off x="0" y="0"/>
              <a:ext cx="4372005" cy="388800"/>
            </a:xfrm>
            <a:prstGeom prst="rect">
              <a:avLst/>
            </a:prstGeom>
            <a:solidFill>
              <a:srgbClr val="C00000">
                <a:alpha val="79999"/>
              </a:srgbClr>
            </a:solidFill>
            <a:ln w="12700" cap="flat" cmpd="sng">
              <a:solidFill>
                <a:schemeClr val="lt1"/>
              </a:solidFill>
              <a:prstDash val="solid"/>
              <a:bevel/>
              <a:headEnd type="none" w="med" len="med"/>
              <a:tailEnd type="none" w="med" len="med"/>
            </a:ln>
          </p:spPr>
          <p:txBody>
            <a:bodyPr anchor="ctr" anchorCtr="0"/>
            <a:p>
              <a:pPr eaLnBrk="0" hangingPunct="0">
                <a:buClr>
                  <a:srgbClr val="FF0000"/>
                </a:buClr>
                <a:buSzPct val="7000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83976" name="TextBox 146"/>
            <p:cNvSpPr txBox="1"/>
            <p:nvPr>
              <p:custDataLst>
                <p:tags r:id="rId7"/>
              </p:custDataLst>
            </p:nvPr>
          </p:nvSpPr>
          <p:spPr>
            <a:xfrm>
              <a:off x="192646" y="56208"/>
              <a:ext cx="1911749" cy="258559"/>
            </a:xfrm>
            <a:prstGeom prst="rect">
              <a:avLst/>
            </a:prstGeom>
            <a:noFill/>
            <a:ln w="9525">
              <a:noFill/>
            </a:ln>
          </p:spPr>
          <p:txBody>
            <a:bodyPr anchor="t" anchorCtr="0">
              <a:spAutoFit/>
            </a:bodyPr>
            <a:p>
              <a:pPr eaLnBrk="0" hangingPunct="0"/>
              <a:r>
                <a:rPr lang="zh-CN" altLang="en-US" sz="1400" dirty="0">
                  <a:solidFill>
                    <a:schemeClr val="lt1"/>
                  </a:solidFill>
                  <a:latin typeface="微软雅黑" panose="020B0503020204020204" pitchFamily="34" charset="-122"/>
                  <a:ea typeface="微软雅黑" panose="020B0503020204020204" pitchFamily="34" charset="-122"/>
                </a:rPr>
                <a:t>标准化</a:t>
              </a:r>
              <a:endParaRPr lang="zh-CN" altLang="en-US" sz="1400" dirty="0">
                <a:solidFill>
                  <a:schemeClr val="lt1"/>
                </a:solidFill>
                <a:latin typeface="微软雅黑" panose="020B0503020204020204" pitchFamily="34" charset="-122"/>
                <a:ea typeface="微软雅黑" panose="020B0503020204020204" pitchFamily="34" charset="-122"/>
              </a:endParaRPr>
            </a:p>
          </p:txBody>
        </p:sp>
        <p:sp>
          <p:nvSpPr>
            <p:cNvPr id="83977" name="TextBox 146"/>
            <p:cNvSpPr txBox="1"/>
            <p:nvPr>
              <p:custDataLst>
                <p:tags r:id="rId8"/>
              </p:custDataLst>
            </p:nvPr>
          </p:nvSpPr>
          <p:spPr>
            <a:xfrm>
              <a:off x="715695" y="445653"/>
              <a:ext cx="2373298" cy="258559"/>
            </a:xfrm>
            <a:prstGeom prst="rect">
              <a:avLst/>
            </a:prstGeom>
            <a:noFill/>
            <a:ln w="9525">
              <a:noFill/>
            </a:ln>
          </p:spPr>
          <p:txBody>
            <a:bodyPr anchor="t" anchorCtr="0">
              <a:spAutoFit/>
            </a:bodyPr>
            <a:p>
              <a:pPr eaLnBrk="0" hangingPunct="0"/>
              <a:r>
                <a:rPr lang="zh-CN" altLang="en-US" sz="1400" dirty="0">
                  <a:solidFill>
                    <a:schemeClr val="dk1"/>
                  </a:solidFill>
                  <a:latin typeface="微软雅黑" panose="020B0503020204020204" pitchFamily="34" charset="-122"/>
                  <a:ea typeface="微软雅黑" panose="020B0503020204020204" pitchFamily="34" charset="-122"/>
                </a:rPr>
                <a:t>易理解</a:t>
              </a:r>
              <a:endParaRPr lang="zh-CN" altLang="en-US" sz="1400" dirty="0">
                <a:solidFill>
                  <a:schemeClr val="dk1"/>
                </a:solidFill>
                <a:latin typeface="微软雅黑" panose="020B0503020204020204" pitchFamily="34" charset="-122"/>
                <a:ea typeface="微软雅黑" panose="020B0503020204020204" pitchFamily="34" charset="-122"/>
              </a:endParaRPr>
            </a:p>
          </p:txBody>
        </p:sp>
      </p:grpSp>
      <p:grpSp>
        <p:nvGrpSpPr>
          <p:cNvPr id="83978" name="组合 58"/>
          <p:cNvGrpSpPr/>
          <p:nvPr/>
        </p:nvGrpSpPr>
        <p:grpSpPr>
          <a:xfrm>
            <a:off x="3943350" y="3370263"/>
            <a:ext cx="4425950" cy="827404"/>
            <a:chOff x="0" y="0"/>
            <a:chExt cx="3729063" cy="699220"/>
          </a:xfrm>
        </p:grpSpPr>
        <p:sp>
          <p:nvSpPr>
            <p:cNvPr id="83979" name="矩形 11"/>
            <p:cNvSpPr/>
            <p:nvPr>
              <p:custDataLst>
                <p:tags r:id="rId9"/>
              </p:custDataLst>
            </p:nvPr>
          </p:nvSpPr>
          <p:spPr>
            <a:xfrm>
              <a:off x="0" y="0"/>
              <a:ext cx="3729063" cy="388827"/>
            </a:xfrm>
            <a:prstGeom prst="rect">
              <a:avLst/>
            </a:prstGeom>
            <a:solidFill>
              <a:srgbClr val="FFC000"/>
            </a:solidFill>
            <a:ln w="15875" cap="flat" cmpd="sng">
              <a:solidFill>
                <a:schemeClr val="lt1"/>
              </a:solidFill>
              <a:prstDash val="solid"/>
              <a:miter/>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83980" name="TextBox 146"/>
            <p:cNvSpPr txBox="1"/>
            <p:nvPr>
              <p:custDataLst>
                <p:tags r:id="rId10"/>
              </p:custDataLst>
            </p:nvPr>
          </p:nvSpPr>
          <p:spPr>
            <a:xfrm>
              <a:off x="255470" y="40247"/>
              <a:ext cx="1911346" cy="259189"/>
            </a:xfrm>
            <a:prstGeom prst="rect">
              <a:avLst/>
            </a:prstGeom>
            <a:noFill/>
            <a:ln w="9525">
              <a:noFill/>
            </a:ln>
          </p:spPr>
          <p:txBody>
            <a:bodyPr anchor="t" anchorCtr="0">
              <a:spAutoFit/>
            </a:bodyPr>
            <a:p>
              <a:pPr eaLnBrk="0" hangingPunct="0"/>
              <a:r>
                <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rPr>
                <a:t>基础款</a:t>
              </a:r>
              <a:endPar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83981" name="TextBox 146"/>
            <p:cNvSpPr txBox="1"/>
            <p:nvPr>
              <p:custDataLst>
                <p:tags r:id="rId11"/>
              </p:custDataLst>
            </p:nvPr>
          </p:nvSpPr>
          <p:spPr>
            <a:xfrm>
              <a:off x="617182" y="440031"/>
              <a:ext cx="1763368" cy="259189"/>
            </a:xfrm>
            <a:prstGeom prst="rect">
              <a:avLst/>
            </a:prstGeom>
            <a:noFill/>
            <a:ln w="9525">
              <a:noFill/>
            </a:ln>
          </p:spPr>
          <p:txBody>
            <a:bodyPr anchor="t" anchorCtr="0">
              <a:spAutoFit/>
            </a:bodyPr>
            <a:p>
              <a:pPr eaLnBrk="0" hangingPunct="0"/>
              <a:r>
                <a:rPr lang="zh-CN" altLang="en-US" sz="1400" dirty="0">
                  <a:solidFill>
                    <a:schemeClr val="dk1"/>
                  </a:solidFill>
                  <a:latin typeface="微软雅黑" panose="020B0503020204020204" pitchFamily="34" charset="-122"/>
                  <a:ea typeface="微软雅黑" panose="020B0503020204020204" pitchFamily="34" charset="-122"/>
                </a:rPr>
                <a:t>高需求</a:t>
              </a:r>
              <a:endParaRPr lang="zh-CN" altLang="en-US" sz="1400" dirty="0">
                <a:solidFill>
                  <a:schemeClr val="dk1"/>
                </a:solidFill>
                <a:latin typeface="微软雅黑" panose="020B0503020204020204" pitchFamily="34" charset="-122"/>
                <a:ea typeface="微软雅黑" panose="020B0503020204020204" pitchFamily="34" charset="-122"/>
              </a:endParaRPr>
            </a:p>
          </p:txBody>
        </p:sp>
      </p:grpSp>
      <p:grpSp>
        <p:nvGrpSpPr>
          <p:cNvPr id="83982" name="组合 59"/>
          <p:cNvGrpSpPr/>
          <p:nvPr/>
        </p:nvGrpSpPr>
        <p:grpSpPr>
          <a:xfrm>
            <a:off x="3181350" y="4760913"/>
            <a:ext cx="5187950" cy="836349"/>
            <a:chOff x="0" y="0"/>
            <a:chExt cx="4372005" cy="702636"/>
          </a:xfrm>
        </p:grpSpPr>
        <p:sp>
          <p:nvSpPr>
            <p:cNvPr id="83983" name="矩形 15"/>
            <p:cNvSpPr/>
            <p:nvPr>
              <p:custDataLst>
                <p:tags r:id="rId12"/>
              </p:custDataLst>
            </p:nvPr>
          </p:nvSpPr>
          <p:spPr>
            <a:xfrm>
              <a:off x="0" y="0"/>
              <a:ext cx="4372005" cy="388285"/>
            </a:xfrm>
            <a:prstGeom prst="rect">
              <a:avLst/>
            </a:prstGeom>
            <a:solidFill>
              <a:srgbClr val="FFC000"/>
            </a:solidFill>
            <a:ln w="15875" cap="flat" cmpd="sng">
              <a:solidFill>
                <a:schemeClr val="lt1"/>
              </a:solidFill>
              <a:prstDash val="solid"/>
              <a:miter/>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83984" name="TextBox 146"/>
            <p:cNvSpPr txBox="1"/>
            <p:nvPr>
              <p:custDataLst>
                <p:tags r:id="rId13"/>
              </p:custDataLst>
            </p:nvPr>
          </p:nvSpPr>
          <p:spPr>
            <a:xfrm>
              <a:off x="192646" y="40011"/>
              <a:ext cx="1911749" cy="257670"/>
            </a:xfrm>
            <a:prstGeom prst="rect">
              <a:avLst/>
            </a:prstGeom>
            <a:noFill/>
            <a:ln w="9525">
              <a:noFill/>
            </a:ln>
          </p:spPr>
          <p:txBody>
            <a:bodyPr anchor="t" anchorCtr="0">
              <a:spAutoFit/>
            </a:bodyPr>
            <a:p>
              <a:pPr eaLnBrk="0" hangingPunct="0"/>
              <a:r>
                <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rPr>
                <a:t>低价格</a:t>
              </a:r>
              <a:endParaRPr lang="zh-CN" altLang="en-US" sz="14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83985" name="TextBox 146"/>
            <p:cNvSpPr txBox="1"/>
            <p:nvPr>
              <p:custDataLst>
                <p:tags r:id="rId14"/>
              </p:custDataLst>
            </p:nvPr>
          </p:nvSpPr>
          <p:spPr>
            <a:xfrm>
              <a:off x="765875" y="444966"/>
              <a:ext cx="2501665" cy="257670"/>
            </a:xfrm>
            <a:prstGeom prst="rect">
              <a:avLst/>
            </a:prstGeom>
            <a:noFill/>
            <a:ln w="9525">
              <a:noFill/>
            </a:ln>
          </p:spPr>
          <p:txBody>
            <a:bodyPr anchor="t" anchorCtr="0">
              <a:spAutoFit/>
            </a:bodyPr>
            <a:p>
              <a:pPr eaLnBrk="0" hangingPunct="0"/>
              <a:r>
                <a:rPr lang="zh-CN" altLang="en-US" sz="1400" dirty="0">
                  <a:solidFill>
                    <a:schemeClr val="dk1"/>
                  </a:solidFill>
                  <a:latin typeface="微软雅黑" panose="020B0503020204020204" pitchFamily="34" charset="-122"/>
                  <a:ea typeface="微软雅黑" panose="020B0503020204020204" pitchFamily="34" charset="-122"/>
                </a:rPr>
                <a:t>易冲动</a:t>
              </a:r>
              <a:endParaRPr lang="zh-CN" altLang="en-US" sz="1400" dirty="0">
                <a:solidFill>
                  <a:schemeClr val="dk1"/>
                </a:solidFill>
                <a:latin typeface="微软雅黑" panose="020B0503020204020204" pitchFamily="34" charset="-122"/>
                <a:ea typeface="微软雅黑" panose="020B0503020204020204" pitchFamily="34" charset="-122"/>
              </a:endParaRPr>
            </a:p>
          </p:txBody>
        </p:sp>
      </p:grpSp>
      <p:grpSp>
        <p:nvGrpSpPr>
          <p:cNvPr id="83986" name="组合 53"/>
          <p:cNvGrpSpPr/>
          <p:nvPr/>
        </p:nvGrpSpPr>
        <p:grpSpPr>
          <a:xfrm>
            <a:off x="2382838" y="1778000"/>
            <a:ext cx="879475" cy="879475"/>
            <a:chOff x="0" y="0"/>
            <a:chExt cx="740914" cy="740914"/>
          </a:xfrm>
        </p:grpSpPr>
        <p:grpSp>
          <p:nvGrpSpPr>
            <p:cNvPr id="83987" name="组合 37"/>
            <p:cNvGrpSpPr>
              <a:grpSpLocks noChangeAspect="1"/>
            </p:cNvGrpSpPr>
            <p:nvPr/>
          </p:nvGrpSpPr>
          <p:grpSpPr>
            <a:xfrm>
              <a:off x="0" y="0"/>
              <a:ext cx="740914" cy="740914"/>
              <a:chOff x="0" y="0"/>
              <a:chExt cx="823237" cy="823237"/>
            </a:xfrm>
          </p:grpSpPr>
          <p:sp>
            <p:nvSpPr>
              <p:cNvPr id="83988" name="椭圆 38"/>
              <p:cNvSpPr>
                <a:spLocks noChangeAspect="1"/>
              </p:cNvSpPr>
              <p:nvPr>
                <p:custDataLst>
                  <p:tags r:id="rId15"/>
                </p:custDataLst>
              </p:nvPr>
            </p:nvSpPr>
            <p:spPr>
              <a:xfrm>
                <a:off x="0" y="0"/>
                <a:ext cx="823237" cy="823237"/>
              </a:xfrm>
              <a:prstGeom prst="ellipse">
                <a:avLst/>
              </a:prstGeom>
              <a:solidFill>
                <a:schemeClr val="lt1"/>
              </a:solidFill>
              <a:ln w="9525">
                <a:noFill/>
              </a:ln>
            </p:spPr>
            <p:txBody>
              <a:bodyPr wrap="none" anchor="ctr" anchorCtr="0"/>
              <a:p>
                <a:pPr algn="ctr" eaLnBrk="0" fontAlgn="ctr"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83989" name="椭圆 39"/>
              <p:cNvSpPr>
                <a:spLocks noChangeAspect="1"/>
              </p:cNvSpPr>
              <p:nvPr>
                <p:custDataLst>
                  <p:tags r:id="rId16"/>
                </p:custDataLst>
              </p:nvPr>
            </p:nvSpPr>
            <p:spPr>
              <a:xfrm>
                <a:off x="51619" y="51622"/>
                <a:ext cx="720000" cy="720000"/>
              </a:xfrm>
              <a:prstGeom prst="ellipse">
                <a:avLst/>
              </a:prstGeom>
              <a:solidFill>
                <a:srgbClr val="C00000">
                  <a:alpha val="79999"/>
                </a:srgbClr>
              </a:solidFill>
              <a:ln w="12700" cap="flat" cmpd="sng">
                <a:solidFill>
                  <a:schemeClr val="lt1"/>
                </a:solidFill>
                <a:prstDash val="solid"/>
                <a:round/>
                <a:headEnd type="none" w="med" len="med"/>
                <a:tailEnd type="none" w="med" len="med"/>
              </a:ln>
            </p:spPr>
            <p:txBody>
              <a:bodyPr anchor="ctr" anchorCtr="0"/>
              <a:p>
                <a:pPr eaLnBrk="0" hangingPunct="0">
                  <a:buClr>
                    <a:srgbClr val="FF0000"/>
                  </a:buClr>
                  <a:buSzPct val="70000"/>
                </a:pPr>
                <a:endParaRPr lang="zh-CN" altLang="en-US" sz="1800" dirty="0">
                  <a:solidFill>
                    <a:schemeClr val="dk1"/>
                  </a:solidFill>
                  <a:latin typeface="微软雅黑" panose="020B0503020204020204" pitchFamily="34" charset="-122"/>
                  <a:ea typeface="微软雅黑" panose="020B0503020204020204" pitchFamily="34" charset="-122"/>
                </a:endParaRPr>
              </a:p>
            </p:txBody>
          </p:sp>
        </p:grpSp>
        <p:sp>
          <p:nvSpPr>
            <p:cNvPr id="83990" name="Rectangle 13"/>
            <p:cNvSpPr/>
            <p:nvPr>
              <p:custDataLst>
                <p:tags r:id="rId17"/>
              </p:custDataLst>
            </p:nvPr>
          </p:nvSpPr>
          <p:spPr>
            <a:xfrm>
              <a:off x="117690" y="169849"/>
              <a:ext cx="505534" cy="335952"/>
            </a:xfrm>
            <a:prstGeom prst="rect">
              <a:avLst/>
            </a:prstGeom>
            <a:noFill/>
            <a:ln w="9525">
              <a:noFill/>
            </a:ln>
          </p:spPr>
          <p:txBody>
            <a:bodyPr anchor="t" anchorCtr="0">
              <a:spAutoFit/>
            </a:bodyPr>
            <a:p>
              <a:pPr algn="ctr" eaLnBrk="0" hangingPunct="0"/>
              <a:r>
                <a:rPr lang="en-US" altLang="zh-CN" sz="2000" b="1" dirty="0">
                  <a:solidFill>
                    <a:schemeClr val="lt1"/>
                  </a:solidFill>
                  <a:latin typeface="微软雅黑" panose="020B0503020204020204" pitchFamily="34" charset="-122"/>
                  <a:ea typeface="微软雅黑" panose="020B0503020204020204" pitchFamily="34" charset="-122"/>
                </a:rPr>
                <a:t>1</a:t>
              </a:r>
              <a:endParaRPr lang="en-US" altLang="zh-CN" sz="2000" b="1" dirty="0">
                <a:solidFill>
                  <a:schemeClr val="lt1"/>
                </a:solidFill>
                <a:latin typeface="微软雅黑" panose="020B0503020204020204" pitchFamily="34" charset="-122"/>
                <a:ea typeface="微软雅黑" panose="020B0503020204020204" pitchFamily="34" charset="-122"/>
              </a:endParaRPr>
            </a:p>
          </p:txBody>
        </p:sp>
      </p:grpSp>
      <p:grpSp>
        <p:nvGrpSpPr>
          <p:cNvPr id="83991" name="组合 54"/>
          <p:cNvGrpSpPr/>
          <p:nvPr/>
        </p:nvGrpSpPr>
        <p:grpSpPr>
          <a:xfrm>
            <a:off x="3222625" y="3162300"/>
            <a:ext cx="879475" cy="876300"/>
            <a:chOff x="0" y="0"/>
            <a:chExt cx="739990" cy="739990"/>
          </a:xfrm>
        </p:grpSpPr>
        <p:grpSp>
          <p:nvGrpSpPr>
            <p:cNvPr id="83992" name="组合 34"/>
            <p:cNvGrpSpPr>
              <a:grpSpLocks noChangeAspect="1"/>
            </p:cNvGrpSpPr>
            <p:nvPr/>
          </p:nvGrpSpPr>
          <p:grpSpPr>
            <a:xfrm>
              <a:off x="0" y="0"/>
              <a:ext cx="739990" cy="739990"/>
              <a:chOff x="0" y="0"/>
              <a:chExt cx="822211" cy="822211"/>
            </a:xfrm>
          </p:grpSpPr>
          <p:sp>
            <p:nvSpPr>
              <p:cNvPr id="83993" name="椭圆 35"/>
              <p:cNvSpPr>
                <a:spLocks noChangeAspect="1"/>
              </p:cNvSpPr>
              <p:nvPr>
                <p:custDataLst>
                  <p:tags r:id="rId18"/>
                </p:custDataLst>
              </p:nvPr>
            </p:nvSpPr>
            <p:spPr>
              <a:xfrm>
                <a:off x="0" y="0"/>
                <a:ext cx="822211" cy="822211"/>
              </a:xfrm>
              <a:prstGeom prst="ellipse">
                <a:avLst/>
              </a:prstGeom>
              <a:solidFill>
                <a:schemeClr val="lt1"/>
              </a:solidFill>
              <a:ln w="9525">
                <a:noFill/>
              </a:ln>
            </p:spPr>
            <p:txBody>
              <a:bodyPr wrap="none" anchor="ctr" anchorCtr="0"/>
              <a:p>
                <a:pPr algn="ctr" eaLnBrk="0" fontAlgn="ctr"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83994" name="椭圆 27"/>
              <p:cNvSpPr>
                <a:spLocks noChangeAspect="1"/>
              </p:cNvSpPr>
              <p:nvPr>
                <p:custDataLst>
                  <p:tags r:id="rId19"/>
                </p:custDataLst>
              </p:nvPr>
            </p:nvSpPr>
            <p:spPr>
              <a:xfrm>
                <a:off x="51058" y="51167"/>
                <a:ext cx="720096" cy="719876"/>
              </a:xfrm>
              <a:prstGeom prst="ellipse">
                <a:avLst/>
              </a:prstGeom>
              <a:solidFill>
                <a:srgbClr val="FFC000"/>
              </a:solidFill>
              <a:ln w="15875" cap="flat" cmpd="sng">
                <a:solidFill>
                  <a:schemeClr val="lt1">
                    <a:lumMod val="95000"/>
                  </a:schemeClr>
                </a:solidFill>
                <a:prstDash val="solid"/>
                <a:round/>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grpSp>
        <p:sp>
          <p:nvSpPr>
            <p:cNvPr id="83995" name="Rectangle 13"/>
            <p:cNvSpPr/>
            <p:nvPr>
              <p:custDataLst>
                <p:tags r:id="rId20"/>
              </p:custDataLst>
            </p:nvPr>
          </p:nvSpPr>
          <p:spPr>
            <a:xfrm>
              <a:off x="110865" y="170251"/>
              <a:ext cx="518260" cy="336749"/>
            </a:xfrm>
            <a:prstGeom prst="rect">
              <a:avLst/>
            </a:prstGeom>
            <a:noFill/>
            <a:ln w="9525">
              <a:noFill/>
            </a:ln>
          </p:spPr>
          <p:txBody>
            <a:bodyPr anchor="t" anchorCtr="0">
              <a:spAutoFit/>
            </a:bodyPr>
            <a:p>
              <a:pPr algn="ctr" eaLnBrk="0" hangingPunct="0"/>
              <a:r>
                <a:rPr lang="en-US" altLang="zh-CN" sz="2000" b="1" dirty="0">
                  <a:solidFill>
                    <a:schemeClr val="dk1">
                      <a:lumMod val="85000"/>
                      <a:lumOff val="15000"/>
                    </a:schemeClr>
                  </a:solidFill>
                  <a:latin typeface="微软雅黑" panose="020B0503020204020204" pitchFamily="34" charset="-122"/>
                  <a:ea typeface="微软雅黑" panose="020B0503020204020204" pitchFamily="34" charset="-122"/>
                </a:rPr>
                <a:t>2</a:t>
              </a:r>
              <a:endParaRPr lang="en-US" altLang="zh-CN" sz="20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grpSp>
      <p:grpSp>
        <p:nvGrpSpPr>
          <p:cNvPr id="83996" name="组合 55"/>
          <p:cNvGrpSpPr/>
          <p:nvPr/>
        </p:nvGrpSpPr>
        <p:grpSpPr>
          <a:xfrm>
            <a:off x="2382838" y="4554538"/>
            <a:ext cx="879475" cy="877887"/>
            <a:chOff x="0" y="0"/>
            <a:chExt cx="740120" cy="740120"/>
          </a:xfrm>
        </p:grpSpPr>
        <p:grpSp>
          <p:nvGrpSpPr>
            <p:cNvPr id="83997" name="组合 40"/>
            <p:cNvGrpSpPr>
              <a:grpSpLocks noChangeAspect="1"/>
            </p:cNvGrpSpPr>
            <p:nvPr/>
          </p:nvGrpSpPr>
          <p:grpSpPr>
            <a:xfrm>
              <a:off x="0" y="0"/>
              <a:ext cx="740120" cy="740120"/>
              <a:chOff x="0" y="0"/>
              <a:chExt cx="822355" cy="822355"/>
            </a:xfrm>
          </p:grpSpPr>
          <p:sp>
            <p:nvSpPr>
              <p:cNvPr id="83998" name="椭圆 41"/>
              <p:cNvSpPr>
                <a:spLocks noChangeAspect="1"/>
              </p:cNvSpPr>
              <p:nvPr>
                <p:custDataLst>
                  <p:tags r:id="rId21"/>
                </p:custDataLst>
              </p:nvPr>
            </p:nvSpPr>
            <p:spPr>
              <a:xfrm>
                <a:off x="0" y="0"/>
                <a:ext cx="822355" cy="822355"/>
              </a:xfrm>
              <a:prstGeom prst="ellipse">
                <a:avLst/>
              </a:prstGeom>
              <a:solidFill>
                <a:schemeClr val="lt1"/>
              </a:solidFill>
              <a:ln w="9525">
                <a:noFill/>
              </a:ln>
            </p:spPr>
            <p:txBody>
              <a:bodyPr wrap="none" anchor="ctr" anchorCtr="0"/>
              <a:p>
                <a:pPr algn="ctr" eaLnBrk="0" fontAlgn="ctr"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83999" name="椭圆 32"/>
              <p:cNvSpPr>
                <a:spLocks noChangeAspect="1"/>
              </p:cNvSpPr>
              <p:nvPr>
                <p:custDataLst>
                  <p:tags r:id="rId22"/>
                </p:custDataLst>
              </p:nvPr>
            </p:nvSpPr>
            <p:spPr>
              <a:xfrm>
                <a:off x="51066" y="51176"/>
                <a:ext cx="720222" cy="720002"/>
              </a:xfrm>
              <a:prstGeom prst="ellipse">
                <a:avLst/>
              </a:prstGeom>
              <a:solidFill>
                <a:srgbClr val="FFC000"/>
              </a:solidFill>
              <a:ln w="15875" cap="flat" cmpd="sng">
                <a:solidFill>
                  <a:schemeClr val="lt1">
                    <a:lumMod val="95000"/>
                  </a:schemeClr>
                </a:solidFill>
                <a:prstDash val="solid"/>
                <a:round/>
                <a:headEnd type="none" w="med" len="med"/>
                <a:tailEnd type="none" w="med" len="med"/>
              </a:ln>
            </p:spPr>
            <p:txBody>
              <a:bodyPr wrap="none" anchor="ctr" anchorCtr="0"/>
              <a:p>
                <a:pPr algn="ctr" eaLnBrk="0" hangingPunct="0">
                  <a:buClr>
                    <a:srgbClr val="FF0000"/>
                  </a:buClr>
                  <a:buSzPct val="70000"/>
                </a:pPr>
                <a:endParaRPr lang="zh-CN" altLang="en-US" sz="2000" dirty="0">
                  <a:solidFill>
                    <a:schemeClr val="dk2"/>
                  </a:solidFill>
                  <a:latin typeface="微软雅黑" panose="020B0503020204020204" pitchFamily="34" charset="-122"/>
                  <a:ea typeface="微软雅黑" panose="020B0503020204020204" pitchFamily="34" charset="-122"/>
                </a:endParaRPr>
              </a:p>
            </p:txBody>
          </p:sp>
        </p:grpSp>
        <p:sp>
          <p:nvSpPr>
            <p:cNvPr id="84000" name="Rectangle 13"/>
            <p:cNvSpPr/>
            <p:nvPr/>
          </p:nvSpPr>
          <p:spPr>
            <a:xfrm>
              <a:off x="117564" y="169973"/>
              <a:ext cx="504992" cy="336199"/>
            </a:xfrm>
            <a:prstGeom prst="rect">
              <a:avLst/>
            </a:prstGeom>
            <a:noFill/>
            <a:ln w="9525">
              <a:noFill/>
            </a:ln>
          </p:spPr>
          <p:txBody>
            <a:bodyPr anchor="t" anchorCtr="0">
              <a:spAutoFit/>
            </a:bodyPr>
            <a:p>
              <a:pPr algn="ctr" eaLnBrk="0" hangingPunct="0"/>
              <a:r>
                <a:rPr lang="en-US" altLang="zh-CN" sz="2000" b="1" dirty="0">
                  <a:solidFill>
                    <a:srgbClr val="000000"/>
                  </a:solidFill>
                  <a:latin typeface="微软雅黑" panose="020B0503020204020204" pitchFamily="34" charset="-122"/>
                  <a:ea typeface="微软雅黑" panose="020B0503020204020204" pitchFamily="34" charset="-122"/>
                </a:rPr>
                <a:t>3</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grpSp>
      <p:sp>
        <p:nvSpPr>
          <p:cNvPr id="35" name="1 Título"/>
          <p:cNvSpPr txBox="1"/>
          <p:nvPr/>
        </p:nvSpPr>
        <p:spPr>
          <a:xfrm>
            <a:off x="330200" y="960438"/>
            <a:ext cx="497840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打造爆款第一步</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84993" name="Picture 2" descr="http://p99.pstatp.com/large/pgc-image/1530524725730154866ed70"/>
          <p:cNvPicPr>
            <a:picLocks noChangeAspect="1"/>
          </p:cNvPicPr>
          <p:nvPr/>
        </p:nvPicPr>
        <p:blipFill>
          <a:blip r:embed="rId5"/>
          <a:stretch>
            <a:fillRect/>
          </a:stretch>
        </p:blipFill>
        <p:spPr>
          <a:xfrm>
            <a:off x="657225" y="1725613"/>
            <a:ext cx="7529513" cy="3894137"/>
          </a:xfrm>
          <a:prstGeom prst="rect">
            <a:avLst/>
          </a:prstGeom>
          <a:noFill/>
          <a:ln w="9525">
            <a:noFill/>
          </a:ln>
        </p:spPr>
      </p:pic>
      <p:sp>
        <p:nvSpPr>
          <p:cNvPr id="3" name="1 Título"/>
          <p:cNvSpPr txBox="1"/>
          <p:nvPr/>
        </p:nvSpPr>
        <p:spPr>
          <a:xfrm>
            <a:off x="330200" y="960438"/>
            <a:ext cx="497840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打造爆款第二步</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86017" name="Picture 2" descr="http://p99.pstatp.com/large/pgc-image/153052472643671b8211ee3"/>
          <p:cNvPicPr>
            <a:picLocks noChangeAspect="1"/>
          </p:cNvPicPr>
          <p:nvPr/>
        </p:nvPicPr>
        <p:blipFill>
          <a:blip r:embed="rId5"/>
          <a:stretch>
            <a:fillRect/>
          </a:stretch>
        </p:blipFill>
        <p:spPr>
          <a:xfrm>
            <a:off x="1125538" y="1420813"/>
            <a:ext cx="6096000" cy="3133725"/>
          </a:xfrm>
          <a:prstGeom prst="rect">
            <a:avLst/>
          </a:prstGeom>
          <a:noFill/>
          <a:ln w="9525">
            <a:noFill/>
          </a:ln>
        </p:spPr>
      </p:pic>
      <p:sp>
        <p:nvSpPr>
          <p:cNvPr id="86018" name="矩形 2"/>
          <p:cNvSpPr/>
          <p:nvPr>
            <p:custDataLst>
              <p:tags r:id="rId6"/>
            </p:custDataLst>
          </p:nvPr>
        </p:nvSpPr>
        <p:spPr>
          <a:xfrm>
            <a:off x="646113" y="4591050"/>
            <a:ext cx="7962900" cy="1568450"/>
          </a:xfrm>
          <a:prstGeom prst="rect">
            <a:avLst/>
          </a:prstGeom>
          <a:noFill/>
          <a:ln w="9525">
            <a:noFill/>
          </a:ln>
        </p:spPr>
        <p:txBody>
          <a:bodyPr anchor="t" anchorCtr="0">
            <a:spAutoFit/>
          </a:bodyPr>
          <a:p>
            <a:pPr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美国签证上线后发现，用户很担心办理早了到出行的时候还要做网站入境验证，这个时候我们就优化迭代告知客户只要办理美国签证，我们则赠送</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Evus</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网站验证；迪士尼门票则因为很多自驾的人过去停车很不方便，就打包停车票给到用户；对于房车很多人担心吃饭不方便，这个时候我们则提供“小龙虾”“海底捞”等多种搭配的推荐服务。尤其是房车这个产品，本身就是独家的标准的产品，基本上去过的都城了粉丝，尤其是当地华人，每个月都要走一遭。</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1 Título"/>
          <p:cNvSpPr txBox="1"/>
          <p:nvPr/>
        </p:nvSpPr>
        <p:spPr>
          <a:xfrm>
            <a:off x="330200" y="771525"/>
            <a:ext cx="497840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打造爆款第三步</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13" name="图片 12"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88065" name="Picture 4"/>
          <p:cNvPicPr>
            <a:picLocks noChangeAspect="1"/>
          </p:cNvPicPr>
          <p:nvPr/>
        </p:nvPicPr>
        <p:blipFill>
          <a:blip r:embed="rId5"/>
          <a:stretch>
            <a:fillRect/>
          </a:stretch>
        </p:blipFill>
        <p:spPr>
          <a:xfrm>
            <a:off x="2338388" y="2057400"/>
            <a:ext cx="3529012" cy="3128963"/>
          </a:xfrm>
          <a:prstGeom prst="rect">
            <a:avLst/>
          </a:prstGeom>
          <a:noFill/>
          <a:ln w="9525">
            <a:noFill/>
          </a:ln>
        </p:spPr>
      </p:pic>
      <p:sp>
        <p:nvSpPr>
          <p:cNvPr id="3" name="Line 5"/>
          <p:cNvSpPr/>
          <p:nvPr/>
        </p:nvSpPr>
        <p:spPr>
          <a:xfrm>
            <a:off x="2265363" y="2417763"/>
            <a:ext cx="1730375" cy="1152525"/>
          </a:xfrm>
          <a:prstGeom prst="line">
            <a:avLst/>
          </a:prstGeom>
          <a:ln w="9525" cap="flat" cmpd="sng">
            <a:solidFill>
              <a:srgbClr val="FF6600"/>
            </a:solidFill>
            <a:prstDash val="solid"/>
            <a:round/>
            <a:headEnd type="none" w="med" len="med"/>
            <a:tailEnd type="triangle" w="med" len="med"/>
          </a:ln>
        </p:spPr>
      </p:sp>
      <p:sp>
        <p:nvSpPr>
          <p:cNvPr id="4" name="Text Box 6"/>
          <p:cNvSpPr txBox="1"/>
          <p:nvPr>
            <p:custDataLst>
              <p:tags r:id="rId6"/>
            </p:custDataLst>
          </p:nvPr>
        </p:nvSpPr>
        <p:spPr>
          <a:xfrm>
            <a:off x="1116013" y="2130425"/>
            <a:ext cx="1295400" cy="398780"/>
          </a:xfrm>
          <a:prstGeom prst="rect">
            <a:avLst/>
          </a:prstGeom>
          <a:noFill/>
          <a:ln w="9525">
            <a:noFill/>
          </a:ln>
        </p:spPr>
        <p:txBody>
          <a:bodyPr anchor="t" anchorCtr="0">
            <a:spAutoFit/>
          </a:bodyPr>
          <a:p>
            <a:pPr eaLnBrk="0" hangingPunct="0">
              <a:spcBef>
                <a:spcPct val="50000"/>
              </a:spcBef>
            </a:pPr>
            <a:r>
              <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rPr>
              <a:t>核心产品</a:t>
            </a:r>
            <a:endPar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5" name="Line 8"/>
          <p:cNvSpPr/>
          <p:nvPr/>
        </p:nvSpPr>
        <p:spPr>
          <a:xfrm>
            <a:off x="2051050" y="3354388"/>
            <a:ext cx="1512888" cy="431800"/>
          </a:xfrm>
          <a:prstGeom prst="line">
            <a:avLst/>
          </a:prstGeom>
          <a:ln w="9525" cap="flat" cmpd="sng">
            <a:solidFill>
              <a:srgbClr val="0000FF"/>
            </a:solidFill>
            <a:prstDash val="solid"/>
            <a:round/>
            <a:headEnd type="none" w="med" len="med"/>
            <a:tailEnd type="triangle" w="med" len="med"/>
          </a:ln>
        </p:spPr>
      </p:sp>
      <p:sp>
        <p:nvSpPr>
          <p:cNvPr id="6" name="Text Box 9"/>
          <p:cNvSpPr txBox="1"/>
          <p:nvPr>
            <p:custDataLst>
              <p:tags r:id="rId7"/>
            </p:custDataLst>
          </p:nvPr>
        </p:nvSpPr>
        <p:spPr>
          <a:xfrm>
            <a:off x="900113" y="3067050"/>
            <a:ext cx="1295400" cy="398780"/>
          </a:xfrm>
          <a:prstGeom prst="rect">
            <a:avLst/>
          </a:prstGeom>
          <a:noFill/>
          <a:ln w="9525">
            <a:noFill/>
          </a:ln>
        </p:spPr>
        <p:txBody>
          <a:bodyPr anchor="t" anchorCtr="0">
            <a:spAutoFit/>
          </a:bodyPr>
          <a:p>
            <a:pPr eaLnBrk="0" hangingPunct="0">
              <a:spcBef>
                <a:spcPct val="50000"/>
              </a:spcBef>
            </a:pPr>
            <a:r>
              <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rPr>
              <a:t>形式产品</a:t>
            </a:r>
            <a:endPar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7" name="Line 10"/>
          <p:cNvSpPr/>
          <p:nvPr/>
        </p:nvSpPr>
        <p:spPr>
          <a:xfrm flipV="1">
            <a:off x="2195513" y="4075113"/>
            <a:ext cx="1223962" cy="287337"/>
          </a:xfrm>
          <a:prstGeom prst="line">
            <a:avLst/>
          </a:prstGeom>
          <a:ln w="9525" cap="flat" cmpd="sng">
            <a:solidFill>
              <a:srgbClr val="993300"/>
            </a:solidFill>
            <a:prstDash val="solid"/>
            <a:round/>
            <a:headEnd type="none" w="med" len="med"/>
            <a:tailEnd type="triangle" w="med" len="med"/>
          </a:ln>
        </p:spPr>
      </p:sp>
      <p:sp>
        <p:nvSpPr>
          <p:cNvPr id="8" name="Text Box 11"/>
          <p:cNvSpPr txBox="1"/>
          <p:nvPr>
            <p:custDataLst>
              <p:tags r:id="rId8"/>
            </p:custDataLst>
          </p:nvPr>
        </p:nvSpPr>
        <p:spPr>
          <a:xfrm>
            <a:off x="1044575" y="4146550"/>
            <a:ext cx="1295400" cy="398780"/>
          </a:xfrm>
          <a:prstGeom prst="rect">
            <a:avLst/>
          </a:prstGeom>
          <a:noFill/>
          <a:ln w="9525">
            <a:noFill/>
          </a:ln>
        </p:spPr>
        <p:txBody>
          <a:bodyPr anchor="t" anchorCtr="0">
            <a:spAutoFit/>
          </a:bodyPr>
          <a:p>
            <a:pPr eaLnBrk="0" hangingPunct="0">
              <a:spcBef>
                <a:spcPct val="50000"/>
              </a:spcBef>
            </a:pPr>
            <a:r>
              <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rPr>
              <a:t>期望产品</a:t>
            </a:r>
            <a:endPar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9" name="Line 13"/>
          <p:cNvSpPr/>
          <p:nvPr/>
        </p:nvSpPr>
        <p:spPr>
          <a:xfrm flipH="1">
            <a:off x="5148263" y="2417763"/>
            <a:ext cx="1008062" cy="720725"/>
          </a:xfrm>
          <a:prstGeom prst="line">
            <a:avLst/>
          </a:prstGeom>
          <a:ln w="9525" cap="flat" cmpd="sng">
            <a:solidFill>
              <a:srgbClr val="FF0000"/>
            </a:solidFill>
            <a:prstDash val="solid"/>
            <a:round/>
            <a:headEnd type="none" w="med" len="med"/>
            <a:tailEnd type="triangle" w="med" len="med"/>
          </a:ln>
        </p:spPr>
      </p:sp>
      <p:sp>
        <p:nvSpPr>
          <p:cNvPr id="10" name="Line 14"/>
          <p:cNvSpPr/>
          <p:nvPr/>
        </p:nvSpPr>
        <p:spPr>
          <a:xfrm flipH="1" flipV="1">
            <a:off x="5435600" y="4075113"/>
            <a:ext cx="1223963" cy="287337"/>
          </a:xfrm>
          <a:prstGeom prst="line">
            <a:avLst/>
          </a:prstGeom>
          <a:ln w="9525" cap="flat" cmpd="sng">
            <a:solidFill>
              <a:srgbClr val="800000"/>
            </a:solidFill>
            <a:prstDash val="solid"/>
            <a:round/>
            <a:headEnd type="none" w="med" len="med"/>
            <a:tailEnd type="triangle" w="med" len="med"/>
          </a:ln>
        </p:spPr>
      </p:sp>
      <p:sp>
        <p:nvSpPr>
          <p:cNvPr id="11" name="Text Box 15"/>
          <p:cNvSpPr txBox="1"/>
          <p:nvPr>
            <p:custDataLst>
              <p:tags r:id="rId9"/>
            </p:custDataLst>
          </p:nvPr>
        </p:nvSpPr>
        <p:spPr>
          <a:xfrm>
            <a:off x="6227763" y="2130425"/>
            <a:ext cx="1295400" cy="398780"/>
          </a:xfrm>
          <a:prstGeom prst="rect">
            <a:avLst/>
          </a:prstGeom>
          <a:noFill/>
          <a:ln w="9525">
            <a:noFill/>
          </a:ln>
        </p:spPr>
        <p:txBody>
          <a:bodyPr anchor="t" anchorCtr="0">
            <a:spAutoFit/>
          </a:bodyPr>
          <a:p>
            <a:pPr eaLnBrk="0" hangingPunct="0">
              <a:spcBef>
                <a:spcPct val="50000"/>
              </a:spcBef>
            </a:pPr>
            <a:r>
              <a:rPr lang="zh-CN" altLang="en-US" sz="2000" dirty="0">
                <a:solidFill>
                  <a:schemeClr val="dk1"/>
                </a:solidFill>
                <a:latin typeface="微软雅黑" panose="020B0503020204020204" pitchFamily="34" charset="-122"/>
                <a:ea typeface="微软雅黑" panose="020B0503020204020204" pitchFamily="34" charset="-122"/>
              </a:rPr>
              <a:t>延伸产品</a:t>
            </a:r>
            <a:endParaRPr lang="zh-CN" altLang="en-US" sz="2000" dirty="0">
              <a:solidFill>
                <a:schemeClr val="dk1"/>
              </a:solidFill>
              <a:latin typeface="微软雅黑" panose="020B0503020204020204" pitchFamily="34" charset="-122"/>
              <a:ea typeface="微软雅黑" panose="020B0503020204020204" pitchFamily="34" charset="-122"/>
            </a:endParaRPr>
          </a:p>
        </p:txBody>
      </p:sp>
      <p:sp>
        <p:nvSpPr>
          <p:cNvPr id="12" name="Text Box 16"/>
          <p:cNvSpPr txBox="1"/>
          <p:nvPr>
            <p:custDataLst>
              <p:tags r:id="rId10"/>
            </p:custDataLst>
          </p:nvPr>
        </p:nvSpPr>
        <p:spPr>
          <a:xfrm>
            <a:off x="6588125" y="4146550"/>
            <a:ext cx="1295400" cy="398780"/>
          </a:xfrm>
          <a:prstGeom prst="rect">
            <a:avLst/>
          </a:prstGeom>
          <a:noFill/>
          <a:ln w="9525">
            <a:noFill/>
          </a:ln>
        </p:spPr>
        <p:txBody>
          <a:bodyPr anchor="t" anchorCtr="0">
            <a:spAutoFit/>
          </a:bodyPr>
          <a:p>
            <a:pPr eaLnBrk="0" hangingPunct="0">
              <a:spcBef>
                <a:spcPct val="50000"/>
              </a:spcBef>
            </a:pPr>
            <a:r>
              <a:rPr lang="zh-CN" altLang="en-US" sz="2000" dirty="0">
                <a:solidFill>
                  <a:schemeClr val="dk1"/>
                </a:solidFill>
                <a:latin typeface="微软雅黑" panose="020B0503020204020204" pitchFamily="34" charset="-122"/>
                <a:ea typeface="微软雅黑" panose="020B0503020204020204" pitchFamily="34" charset="-122"/>
              </a:rPr>
              <a:t>潜在产品</a:t>
            </a:r>
            <a:endParaRPr lang="zh-CN" altLang="en-US" sz="2000" dirty="0">
              <a:solidFill>
                <a:schemeClr val="dk1"/>
              </a:solidFill>
              <a:latin typeface="微软雅黑" panose="020B0503020204020204" pitchFamily="34" charset="-122"/>
              <a:ea typeface="微软雅黑" panose="020B0503020204020204" pitchFamily="34" charset="-122"/>
            </a:endParaRPr>
          </a:p>
        </p:txBody>
      </p:sp>
      <p:sp>
        <p:nvSpPr>
          <p:cNvPr id="88076" name="矩形 13"/>
          <p:cNvSpPr/>
          <p:nvPr/>
        </p:nvSpPr>
        <p:spPr>
          <a:xfrm>
            <a:off x="469900" y="1036638"/>
            <a:ext cx="2316480" cy="521970"/>
          </a:xfrm>
          <a:prstGeom prst="rect">
            <a:avLst/>
          </a:prstGeom>
          <a:noFill/>
          <a:ln w="9525">
            <a:noFill/>
          </a:ln>
        </p:spPr>
        <p:txBody>
          <a:bodyPr wrap="none" anchor="t" anchorCtr="0">
            <a:spAutoFit/>
          </a:bodyPr>
          <a:p>
            <a:pPr eaLnBrk="0" hangingPunct="0">
              <a:spcBef>
                <a:spcPct val="50000"/>
              </a:spcBef>
              <a:buClr>
                <a:srgbClr val="FFFF00"/>
              </a:buClr>
              <a:buSzPct val="80000"/>
              <a:buFont typeface="Wingdings" panose="05000000000000000000" pitchFamily="2" charset="2"/>
            </a:pPr>
            <a:r>
              <a:rPr lang="zh-CN" altLang="en-US" sz="2800" b="1" dirty="0">
                <a:solidFill>
                  <a:srgbClr val="000000"/>
                </a:solidFill>
                <a:latin typeface="微软雅黑" panose="020B0503020204020204" pitchFamily="34" charset="-122"/>
                <a:ea typeface="微软雅黑" panose="020B0503020204020204" pitchFamily="34" charset="-122"/>
              </a:rPr>
              <a:t>产品五个层次</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right)">
                                      <p:cBhvr>
                                        <p:cTn id="31" dur="500"/>
                                        <p:tgtEl>
                                          <p:spTgt spid="9"/>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2" name="图片 1"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94209" name="图片 6"/>
          <p:cNvPicPr>
            <a:picLocks noChangeAspect="1"/>
          </p:cNvPicPr>
          <p:nvPr/>
        </p:nvPicPr>
        <p:blipFill>
          <a:blip r:embed="rId5"/>
          <a:stretch>
            <a:fillRect/>
          </a:stretch>
        </p:blipFill>
        <p:spPr>
          <a:xfrm>
            <a:off x="1792288" y="1957388"/>
            <a:ext cx="6061075" cy="3144837"/>
          </a:xfrm>
          <a:prstGeom prst="rect">
            <a:avLst/>
          </a:prstGeom>
          <a:noFill/>
          <a:ln w="9525">
            <a:noFill/>
          </a:ln>
        </p:spPr>
      </p:pic>
      <p:sp>
        <p:nvSpPr>
          <p:cNvPr id="7" name="矩形 6"/>
          <p:cNvSpPr/>
          <p:nvPr>
            <p:custDataLst>
              <p:tags r:id="rId6"/>
            </p:custDataLst>
          </p:nvPr>
        </p:nvSpPr>
        <p:spPr>
          <a:xfrm>
            <a:off x="420688" y="906463"/>
            <a:ext cx="3694113" cy="1076325"/>
          </a:xfrm>
          <a:prstGeom prst="rect">
            <a:avLst/>
          </a:prstGeom>
          <a:gradFill>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核心产品是产品的基本层次，指产品能够提供给顾客的基本效用或利益，是顾客真正想要购买的实质性东西，解决了“购买者真正想买的是什么”的问题。</a:t>
            </a:r>
            <a:endParaRPr kumimoji="0" lang="zh-CN" altLang="zh-CN"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23" name="Rectangle 3"/>
          <p:cNvSpPr>
            <a:spLocks noChangeArrowheads="1"/>
          </p:cNvSpPr>
          <p:nvPr>
            <p:custDataLst>
              <p:tags r:id="rId7"/>
            </p:custDataLst>
          </p:nvPr>
        </p:nvSpPr>
        <p:spPr bwMode="auto">
          <a:xfrm>
            <a:off x="0" y="2588419"/>
            <a:ext cx="1847850" cy="1168400"/>
          </a:xfrm>
          <a:prstGeom prst="rect">
            <a:avLst/>
          </a:prstGeom>
          <a:gradFill>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anchor="ctr">
            <a:spAutoFit/>
          </a:bodyPr>
          <a:lstStyle/>
          <a:p>
            <a:pPr marL="0" marR="0" lvl="0" indent="228600" algn="l" defTabSz="914400" rtl="0" eaLnBrk="0" fontAlgn="base" latinLnBrk="0" hangingPunct="0">
              <a:lnSpc>
                <a:spcPct val="100000"/>
              </a:lnSpc>
              <a:spcBef>
                <a:spcPct val="0"/>
              </a:spcBef>
              <a:spcAft>
                <a:spcPct val="0"/>
              </a:spcAft>
              <a:buClrTx/>
              <a:buSzTx/>
              <a:buFontTx/>
              <a:buNone/>
            </a:pPr>
            <a:r>
              <a:rPr kumimoji="0" lang="zh-CN" altLang="en-US" sz="1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形式产品</a:t>
            </a:r>
            <a:r>
              <a:rPr kumimoji="0" lang="zh-CN" sz="1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是核心产品的物质载体，产品的基本效用通过实际产品的物质形态反映与体现出来。</a:t>
            </a:r>
            <a:endParaRPr kumimoji="0" lang="zh-CN" sz="1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9" name="矩形 8"/>
          <p:cNvSpPr/>
          <p:nvPr>
            <p:custDataLst>
              <p:tags r:id="rId8"/>
            </p:custDataLst>
          </p:nvPr>
        </p:nvSpPr>
        <p:spPr>
          <a:xfrm>
            <a:off x="0" y="4403725"/>
            <a:ext cx="3309938" cy="829945"/>
          </a:xfrm>
          <a:prstGeom prst="rect">
            <a:avLst/>
          </a:prstGeom>
          <a:gradFill>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1"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rPr>
              <a:t>期望产品是指顾客在购买前对产品的质量、特点和使用方便程度等方面的期望值。</a:t>
            </a:r>
            <a:endParaRPr kumimoji="0" lang="zh-CN" altLang="zh-CN" sz="1600" b="1"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0" name="矩形 9"/>
          <p:cNvSpPr/>
          <p:nvPr>
            <p:custDataLst>
              <p:tags r:id="rId9"/>
            </p:custDataLst>
          </p:nvPr>
        </p:nvSpPr>
        <p:spPr>
          <a:xfrm>
            <a:off x="5284788" y="944563"/>
            <a:ext cx="3686175" cy="1076325"/>
          </a:xfrm>
          <a:prstGeom prst="rect">
            <a:avLst/>
          </a:prstGeom>
          <a:gradFill>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rPr>
              <a:t>延伸产品是指顾客在购买产品时，从产品的生产者或经营者那里得到的附加服务或利益，包括提供信贷、质量保证、免费送货和售后服务等。</a:t>
            </a:r>
            <a:endParaRPr kumimoji="0" lang="zh-CN" altLang="zh-CN"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1" name="矩形 10"/>
          <p:cNvSpPr/>
          <p:nvPr>
            <p:custDataLst>
              <p:tags r:id="rId10"/>
            </p:custDataLst>
          </p:nvPr>
        </p:nvSpPr>
        <p:spPr>
          <a:xfrm>
            <a:off x="5632450" y="4546600"/>
            <a:ext cx="3511550" cy="1322070"/>
          </a:xfrm>
          <a:prstGeom prst="rect">
            <a:avLst/>
          </a:prstGeom>
          <a:gradFill>
            <a:lin ang="5400000" scaled="0"/>
          </a:gradFill>
          <a:ln>
            <a:solidFill>
              <a:schemeClr val="accent2"/>
            </a:solidFill>
          </a:ln>
        </p:spPr>
        <p:style>
          <a:lnRef idx="1">
            <a:schemeClr val="accent2"/>
          </a:lnRef>
          <a:fillRef idx="3">
            <a:schemeClr val="accent2"/>
          </a:fillRef>
          <a:effectRef idx="2">
            <a:schemeClr val="accent2"/>
          </a:effectRef>
          <a:fontRef idx="minor">
            <a:schemeClr val="lt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1"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rPr>
              <a:t>潜在产品是由企业提供能满足顾客潜在需求的产品层次，主要是产品的一种增值服务。它与外延产品的主要区别是顾客没有潜在产品层次仍然可以很好地使用产品的核心利益和服务。</a:t>
            </a:r>
            <a:endParaRPr kumimoji="0" lang="zh-CN" altLang="zh-CN" sz="1600" b="1" i="0" u="none" strike="noStrike" kern="1200" cap="none" spc="0" normalizeH="0" baseline="0" noProof="0" dirty="0">
              <a:ln>
                <a:noFill/>
              </a:ln>
              <a:solidFill>
                <a:schemeClr val="dk1">
                  <a:lumMod val="85000"/>
                  <a:lumOff val="15000"/>
                </a:schemeClr>
              </a:solidFill>
              <a:effectLst/>
              <a:uLnTx/>
              <a:uFillTx/>
              <a:latin typeface="微软雅黑" panose="020B0503020204020204" pitchFamily="34" charset="-122"/>
              <a:ea typeface="微软雅黑" panose="020B0503020204020204" pitchFamily="34" charset="-122"/>
              <a:cs typeface="+mn-cs"/>
              <a:sym typeface="+mn-ea"/>
            </a:endParaRPr>
          </a:p>
        </p:txBody>
      </p:sp>
    </p:spTree>
    <p:custDataLst>
      <p:tags r:id="rId1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23"/>
                                        </p:tgtEl>
                                        <p:attrNameLst>
                                          <p:attrName>style.visibility</p:attrName>
                                        </p:attrNameLst>
                                      </p:cBhvr>
                                      <p:to>
                                        <p:strVal val="visible"/>
                                      </p:to>
                                    </p:set>
                                    <p:anim calcmode="lin" valueType="num">
                                      <p:cBhvr additive="base">
                                        <p:cTn id="13" dur="500" fill="hold"/>
                                        <p:tgtEl>
                                          <p:spTgt spid="133123"/>
                                        </p:tgtEl>
                                        <p:attrNameLst>
                                          <p:attrName>ppt_x</p:attrName>
                                        </p:attrNameLst>
                                      </p:cBhvr>
                                      <p:tavLst>
                                        <p:tav tm="0">
                                          <p:val>
                                            <p:strVal val="0-#ppt_w/2"/>
                                          </p:val>
                                        </p:tav>
                                        <p:tav tm="100000">
                                          <p:val>
                                            <p:strVal val="#ppt_x"/>
                                          </p:val>
                                        </p:tav>
                                      </p:tavLst>
                                    </p:anim>
                                    <p:anim calcmode="lin" valueType="num">
                                      <p:cBhvr additive="base">
                                        <p:cTn id="14" dur="500" fill="hold"/>
                                        <p:tgtEl>
                                          <p:spTgt spid="1331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3123" grpId="0" bldLvl="0" animBg="1"/>
      <p:bldP spid="9" grpId="0" bldLvl="0" animBg="1"/>
      <p:bldP spid="10" grpId="0" bldLvl="0" animBg="1"/>
      <p:bldP spid="1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矩形 46"/>
          <p:cNvSpPr/>
          <p:nvPr>
            <p:custDataLst>
              <p:tags r:id="rId1"/>
            </p:custDataLst>
          </p:nvPr>
        </p:nvSpPr>
        <p:spPr>
          <a:xfrm>
            <a:off x="2945376" y="2988259"/>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01.</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2" name="矩形 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
            </p:custDataLst>
          </p:nvPr>
        </p:nvSpPr>
        <p:spPr>
          <a:xfrm>
            <a:off x="3785235" y="3062605"/>
            <a:ext cx="1832610" cy="547370"/>
          </a:xfrm>
          <a:prstGeom prst="rect">
            <a:avLst/>
          </a:prstGeom>
          <a:ln>
            <a:noFill/>
          </a:ln>
        </p:spPr>
        <p:txBody>
          <a:bodyPr wrap="square" lIns="67500" tIns="35100" rIns="67500" bIns="0">
            <a:norm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选品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 name="椭圆 8"/>
          <p:cNvSpPr/>
          <p:nvPr>
            <p:custDataLst>
              <p:tags r:id="rId3"/>
            </p:custDataLst>
          </p:nvPr>
        </p:nvSpPr>
        <p:spPr>
          <a:xfrm rot="2083192">
            <a:off x="2686285"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0" name="矩形 59"/>
          <p:cNvSpPr/>
          <p:nvPr>
            <p:custDataLst>
              <p:tags r:id="rId4"/>
            </p:custDataLst>
          </p:nvPr>
        </p:nvSpPr>
        <p:spPr>
          <a:xfrm>
            <a:off x="2945376" y="377587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03.</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5"/>
            </p:custDataLst>
          </p:nvPr>
        </p:nvSpPr>
        <p:spPr>
          <a:xfrm>
            <a:off x="3785381"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布局</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12" name="椭圆 11"/>
          <p:cNvSpPr/>
          <p:nvPr>
            <p:custDataLst>
              <p:tags r:id="rId6"/>
            </p:custDataLst>
          </p:nvPr>
        </p:nvSpPr>
        <p:spPr>
          <a:xfrm rot="2083192">
            <a:off x="2686285"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7"/>
            </p:custDataLst>
          </p:nvPr>
        </p:nvSpPr>
        <p:spPr>
          <a:xfrm rot="2083192">
            <a:off x="2686285"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87" name="矩形 86"/>
          <p:cNvSpPr/>
          <p:nvPr>
            <p:custDataLst>
              <p:tags r:id="rId8"/>
            </p:custDataLst>
          </p:nvPr>
        </p:nvSpPr>
        <p:spPr>
          <a:xfrm>
            <a:off x="5936189" y="2988259"/>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02.</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88" name="矩形 8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9"/>
            </p:custDataLst>
          </p:nvPr>
        </p:nvSpPr>
        <p:spPr>
          <a:xfrm>
            <a:off x="6776193" y="2928282"/>
            <a:ext cx="1832590" cy="278097"/>
          </a:xfrm>
          <a:prstGeom prst="rect">
            <a:avLst/>
          </a:prstGeom>
          <a:ln>
            <a:noFill/>
          </a:ln>
        </p:spPr>
        <p:txBody>
          <a:bodyPr wrap="square" lIns="67500" tIns="35100" rIns="67500" bIns="0">
            <a:noAutofit/>
          </a:bodyPr>
          <a:p>
            <a:pPr>
              <a:lnSpc>
                <a:spcPct val="120000"/>
              </a:lnSpc>
            </a:pPr>
            <a:r>
              <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定价</a:t>
            </a:r>
            <a:endPar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0" name="椭圆 89"/>
          <p:cNvSpPr/>
          <p:nvPr>
            <p:custDataLst>
              <p:tags r:id="rId10"/>
            </p:custDataLst>
          </p:nvPr>
        </p:nvSpPr>
        <p:spPr>
          <a:xfrm rot="2083192">
            <a:off x="5677098"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2" name="矩形 91"/>
          <p:cNvSpPr/>
          <p:nvPr>
            <p:custDataLst>
              <p:tags r:id="rId11"/>
            </p:custDataLst>
          </p:nvPr>
        </p:nvSpPr>
        <p:spPr>
          <a:xfrm>
            <a:off x="5936189" y="3775877"/>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04.</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93" name="矩形 9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2"/>
            </p:custDataLst>
          </p:nvPr>
        </p:nvSpPr>
        <p:spPr>
          <a:xfrm>
            <a:off x="6776193"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引流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5" name="椭圆 94"/>
          <p:cNvSpPr/>
          <p:nvPr>
            <p:custDataLst>
              <p:tags r:id="rId13"/>
            </p:custDataLst>
          </p:nvPr>
        </p:nvSpPr>
        <p:spPr>
          <a:xfrm rot="2083192">
            <a:off x="5677098"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0" name="椭圆 99"/>
          <p:cNvSpPr/>
          <p:nvPr>
            <p:custDataLst>
              <p:tags r:id="rId14"/>
            </p:custDataLst>
          </p:nvPr>
        </p:nvSpPr>
        <p:spPr>
          <a:xfrm rot="2083192">
            <a:off x="5677098"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1" name="文本框 100"/>
          <p:cNvSpPr txBox="1"/>
          <p:nvPr>
            <p:custDataLst>
              <p:tags r:id="rId15"/>
            </p:custDataLst>
          </p:nvPr>
        </p:nvSpPr>
        <p:spPr>
          <a:xfrm>
            <a:off x="1846631" y="1199330"/>
            <a:ext cx="3035618" cy="576263"/>
          </a:xfrm>
          <a:prstGeom prst="rect">
            <a:avLst/>
          </a:prstGeom>
          <a:noFill/>
        </p:spPr>
        <p:txBody>
          <a:bodyPr wrap="square" rtlCol="0">
            <a:normAutofit fontScale="90000"/>
          </a:bodyPr>
          <a:p>
            <a:pPr marL="0" indent="0" algn="l">
              <a:lnSpc>
                <a:spcPct val="100000"/>
              </a:lnSpc>
              <a:spcBef>
                <a:spcPts val="0"/>
              </a:spcBef>
              <a:spcAft>
                <a:spcPts val="0"/>
              </a:spcAft>
              <a:buSzPct val="100000"/>
              <a:buNone/>
            </a:pPr>
            <a:r>
              <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rPr>
              <a:t>本章目录</a:t>
            </a:r>
            <a:endPar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16"/>
    </p:custDataLst>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矩形 46"/>
          <p:cNvSpPr/>
          <p:nvPr>
            <p:custDataLst>
              <p:tags r:id="rId1"/>
            </p:custDataLst>
          </p:nvPr>
        </p:nvSpPr>
        <p:spPr>
          <a:xfrm>
            <a:off x="2945376" y="2988259"/>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01.</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2" name="矩形 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
            </p:custDataLst>
          </p:nvPr>
        </p:nvSpPr>
        <p:spPr>
          <a:xfrm>
            <a:off x="3745230" y="2988310"/>
            <a:ext cx="1832610" cy="547370"/>
          </a:xfrm>
          <a:prstGeom prst="rect">
            <a:avLst/>
          </a:prstGeom>
          <a:ln>
            <a:noFill/>
          </a:ln>
        </p:spPr>
        <p:txBody>
          <a:bodyPr wrap="square" lIns="67500" tIns="35100" rIns="67500" bIns="0">
            <a:normAutofit/>
          </a:bodyPr>
          <a:p>
            <a:pPr>
              <a:lnSpc>
                <a:spcPct val="120000"/>
              </a:lnSpc>
            </a:pPr>
            <a:r>
              <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选品</a:t>
            </a:r>
            <a:endPar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 name="椭圆 8"/>
          <p:cNvSpPr/>
          <p:nvPr>
            <p:custDataLst>
              <p:tags r:id="rId3"/>
            </p:custDataLst>
          </p:nvPr>
        </p:nvSpPr>
        <p:spPr>
          <a:xfrm rot="2083192">
            <a:off x="2686285"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0" name="矩形 59"/>
          <p:cNvSpPr/>
          <p:nvPr>
            <p:custDataLst>
              <p:tags r:id="rId4"/>
            </p:custDataLst>
          </p:nvPr>
        </p:nvSpPr>
        <p:spPr>
          <a:xfrm>
            <a:off x="2945376" y="377587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03.</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5"/>
            </p:custDataLst>
          </p:nvPr>
        </p:nvSpPr>
        <p:spPr>
          <a:xfrm>
            <a:off x="3785381"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布局</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12" name="椭圆 11"/>
          <p:cNvSpPr/>
          <p:nvPr>
            <p:custDataLst>
              <p:tags r:id="rId6"/>
            </p:custDataLst>
          </p:nvPr>
        </p:nvSpPr>
        <p:spPr>
          <a:xfrm rot="2083192">
            <a:off x="2686285"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7"/>
            </p:custDataLst>
          </p:nvPr>
        </p:nvSpPr>
        <p:spPr>
          <a:xfrm rot="2083192">
            <a:off x="2686285"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87" name="矩形 86"/>
          <p:cNvSpPr/>
          <p:nvPr>
            <p:custDataLst>
              <p:tags r:id="rId8"/>
            </p:custDataLst>
          </p:nvPr>
        </p:nvSpPr>
        <p:spPr>
          <a:xfrm>
            <a:off x="5936189" y="2988259"/>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02.</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88" name="矩形 8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9"/>
            </p:custDataLst>
          </p:nvPr>
        </p:nvSpPr>
        <p:spPr>
          <a:xfrm>
            <a:off x="6776193" y="3062902"/>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定价</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0" name="椭圆 89"/>
          <p:cNvSpPr/>
          <p:nvPr>
            <p:custDataLst>
              <p:tags r:id="rId10"/>
            </p:custDataLst>
          </p:nvPr>
        </p:nvSpPr>
        <p:spPr>
          <a:xfrm rot="2083192">
            <a:off x="5677098"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2" name="矩形 91"/>
          <p:cNvSpPr/>
          <p:nvPr>
            <p:custDataLst>
              <p:tags r:id="rId11"/>
            </p:custDataLst>
          </p:nvPr>
        </p:nvSpPr>
        <p:spPr>
          <a:xfrm>
            <a:off x="5936189" y="3775877"/>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04.</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93" name="矩形 9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2"/>
            </p:custDataLst>
          </p:nvPr>
        </p:nvSpPr>
        <p:spPr>
          <a:xfrm>
            <a:off x="6776193"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引流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5" name="椭圆 94"/>
          <p:cNvSpPr/>
          <p:nvPr>
            <p:custDataLst>
              <p:tags r:id="rId13"/>
            </p:custDataLst>
          </p:nvPr>
        </p:nvSpPr>
        <p:spPr>
          <a:xfrm rot="2083192">
            <a:off x="5677098"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0" name="椭圆 99"/>
          <p:cNvSpPr/>
          <p:nvPr>
            <p:custDataLst>
              <p:tags r:id="rId14"/>
            </p:custDataLst>
          </p:nvPr>
        </p:nvSpPr>
        <p:spPr>
          <a:xfrm rot="2083192">
            <a:off x="5677098"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1" name="文本框 100"/>
          <p:cNvSpPr txBox="1"/>
          <p:nvPr>
            <p:custDataLst>
              <p:tags r:id="rId15"/>
            </p:custDataLst>
          </p:nvPr>
        </p:nvSpPr>
        <p:spPr>
          <a:xfrm>
            <a:off x="1846631" y="1199330"/>
            <a:ext cx="3035618" cy="576263"/>
          </a:xfrm>
          <a:prstGeom prst="rect">
            <a:avLst/>
          </a:prstGeom>
          <a:noFill/>
        </p:spPr>
        <p:txBody>
          <a:bodyPr wrap="square" rtlCol="0">
            <a:normAutofit fontScale="90000"/>
          </a:bodyPr>
          <a:p>
            <a:pPr marL="0" indent="0" algn="l">
              <a:lnSpc>
                <a:spcPct val="100000"/>
              </a:lnSpc>
              <a:spcBef>
                <a:spcPts val="0"/>
              </a:spcBef>
              <a:spcAft>
                <a:spcPts val="0"/>
              </a:spcAft>
              <a:buSzPct val="100000"/>
              <a:buNone/>
            </a:pPr>
            <a:r>
              <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rPr>
              <a:t>本章目录</a:t>
            </a:r>
            <a:endPar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16"/>
    </p:custDataLst>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3"/>
          <p:cNvSpPr>
            <a:spLocks noChangeArrowheads="1"/>
          </p:cNvSpPr>
          <p:nvPr/>
        </p:nvSpPr>
        <p:spPr bwMode="auto">
          <a:xfrm>
            <a:off x="838200" y="1676400"/>
            <a:ext cx="1524000" cy="838200"/>
          </a:xfrm>
          <a:prstGeom prst="rect">
            <a:avLst/>
          </a:prstGeom>
          <a:solidFill>
            <a:srgbClr val="66FF66"/>
          </a:solidFill>
          <a:ln w="9525">
            <a:noFill/>
            <a:miter lim="800000"/>
          </a:ln>
          <a:effectLst>
            <a:outerShdw dist="107763" dir="18900000" algn="ctr" rotWithShape="0">
              <a:schemeClr val="bg2"/>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2" charset="-122"/>
                <a:cs typeface="+mn-cs"/>
                <a:sym typeface="+mn-ea"/>
              </a:rPr>
              <a:t>价格</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sym typeface="+mn-ea"/>
            </a:endParaRPr>
          </a:p>
        </p:txBody>
      </p:sp>
      <p:sp>
        <p:nvSpPr>
          <p:cNvPr id="3" name="Rectangle 4"/>
          <p:cNvSpPr>
            <a:spLocks noChangeArrowheads="1"/>
          </p:cNvSpPr>
          <p:nvPr/>
        </p:nvSpPr>
        <p:spPr bwMode="auto">
          <a:xfrm>
            <a:off x="3048000" y="1676400"/>
            <a:ext cx="1371600" cy="838200"/>
          </a:xfrm>
          <a:prstGeom prst="rect">
            <a:avLst/>
          </a:prstGeom>
          <a:solidFill>
            <a:srgbClr val="66FFFF"/>
          </a:solidFill>
          <a:ln w="9525">
            <a:noFill/>
            <a:miter lim="800000"/>
          </a:ln>
          <a:effectLst>
            <a:outerShdw dist="107763" dir="18900000" algn="ctr" rotWithShape="0">
              <a:schemeClr val="bg2"/>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2" charset="-122"/>
                <a:cs typeface="+mn-cs"/>
                <a:sym typeface="+mn-ea"/>
              </a:rPr>
              <a:t>产品</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sym typeface="+mn-ea"/>
            </a:endParaRPr>
          </a:p>
        </p:txBody>
      </p:sp>
      <p:sp>
        <p:nvSpPr>
          <p:cNvPr id="4" name="Rectangle 5"/>
          <p:cNvSpPr>
            <a:spLocks noChangeArrowheads="1"/>
          </p:cNvSpPr>
          <p:nvPr/>
        </p:nvSpPr>
        <p:spPr bwMode="auto">
          <a:xfrm>
            <a:off x="5105400" y="1752600"/>
            <a:ext cx="1371600" cy="838200"/>
          </a:xfrm>
          <a:prstGeom prst="rect">
            <a:avLst/>
          </a:prstGeom>
          <a:solidFill>
            <a:srgbClr val="66FFFF"/>
          </a:solidFill>
          <a:ln w="9525">
            <a:noFill/>
            <a:miter lim="800000"/>
          </a:ln>
          <a:effectLst>
            <a:outerShdw dist="107763" dir="18900000" algn="ctr" rotWithShape="0">
              <a:schemeClr val="bg2"/>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2" charset="-122"/>
                <a:cs typeface="+mn-cs"/>
                <a:sym typeface="+mn-ea"/>
              </a:rPr>
              <a:t>渠道</a:t>
            </a:r>
            <a:endParaRPr kumimoji="0"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2" charset="-122"/>
              <a:cs typeface="+mn-cs"/>
              <a:sym typeface="+mn-ea"/>
            </a:endParaRPr>
          </a:p>
        </p:txBody>
      </p:sp>
      <p:sp>
        <p:nvSpPr>
          <p:cNvPr id="5" name="Rectangle 6"/>
          <p:cNvSpPr>
            <a:spLocks noChangeArrowheads="1"/>
          </p:cNvSpPr>
          <p:nvPr/>
        </p:nvSpPr>
        <p:spPr bwMode="auto">
          <a:xfrm>
            <a:off x="7086600" y="1752600"/>
            <a:ext cx="1295400" cy="838200"/>
          </a:xfrm>
          <a:prstGeom prst="rect">
            <a:avLst/>
          </a:prstGeom>
          <a:solidFill>
            <a:srgbClr val="66FFFF"/>
          </a:solidFill>
          <a:ln w="9525">
            <a:noFill/>
            <a:miter lim="800000"/>
          </a:ln>
          <a:effectLst>
            <a:outerShdw dist="107763" dir="18900000" algn="ctr" rotWithShape="0">
              <a:schemeClr val="bg2"/>
            </a:outerShdw>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2" charset="-122"/>
                <a:cs typeface="+mn-cs"/>
                <a:sym typeface="+mn-ea"/>
              </a:rPr>
              <a:t>促销</a:t>
            </a: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sym typeface="+mn-ea"/>
            </a:endParaRPr>
          </a:p>
        </p:txBody>
      </p:sp>
      <p:sp>
        <p:nvSpPr>
          <p:cNvPr id="6" name="Line 7"/>
          <p:cNvSpPr/>
          <p:nvPr/>
        </p:nvSpPr>
        <p:spPr>
          <a:xfrm flipV="1">
            <a:off x="1524000" y="2590800"/>
            <a:ext cx="0" cy="914400"/>
          </a:xfrm>
          <a:prstGeom prst="line">
            <a:avLst/>
          </a:prstGeom>
          <a:ln w="57150" cap="flat" cmpd="sng">
            <a:solidFill>
              <a:schemeClr val="tx1"/>
            </a:solidFill>
            <a:prstDash val="solid"/>
            <a:round/>
            <a:headEnd type="none" w="med" len="med"/>
            <a:tailEnd type="triangle" w="med" len="med"/>
          </a:ln>
        </p:spPr>
      </p:sp>
      <p:sp>
        <p:nvSpPr>
          <p:cNvPr id="7" name="Line 8"/>
          <p:cNvSpPr/>
          <p:nvPr/>
        </p:nvSpPr>
        <p:spPr>
          <a:xfrm flipV="1">
            <a:off x="5638800" y="2819400"/>
            <a:ext cx="0" cy="990600"/>
          </a:xfrm>
          <a:prstGeom prst="line">
            <a:avLst/>
          </a:prstGeom>
          <a:ln w="57150" cap="flat" cmpd="sng">
            <a:solidFill>
              <a:schemeClr val="tx1"/>
            </a:solidFill>
            <a:prstDash val="solid"/>
            <a:round/>
            <a:headEnd type="none" w="med" len="med"/>
            <a:tailEnd type="triangle" w="med" len="med"/>
          </a:ln>
        </p:spPr>
      </p:sp>
      <p:sp>
        <p:nvSpPr>
          <p:cNvPr id="8" name="Line 9"/>
          <p:cNvSpPr/>
          <p:nvPr/>
        </p:nvSpPr>
        <p:spPr>
          <a:xfrm flipH="1" flipV="1">
            <a:off x="3962400" y="2819400"/>
            <a:ext cx="838200" cy="914400"/>
          </a:xfrm>
          <a:prstGeom prst="line">
            <a:avLst/>
          </a:prstGeom>
          <a:ln w="57150" cap="flat" cmpd="sng">
            <a:solidFill>
              <a:schemeClr val="tx1"/>
            </a:solidFill>
            <a:prstDash val="solid"/>
            <a:round/>
            <a:headEnd type="none" w="med" len="med"/>
            <a:tailEnd type="triangle" w="med" len="med"/>
          </a:ln>
        </p:spPr>
      </p:sp>
      <p:sp>
        <p:nvSpPr>
          <p:cNvPr id="9" name="Line 10"/>
          <p:cNvSpPr/>
          <p:nvPr/>
        </p:nvSpPr>
        <p:spPr>
          <a:xfrm flipV="1">
            <a:off x="6400800" y="2895600"/>
            <a:ext cx="990600" cy="990600"/>
          </a:xfrm>
          <a:prstGeom prst="line">
            <a:avLst/>
          </a:prstGeom>
          <a:ln w="57150" cap="flat" cmpd="sng">
            <a:solidFill>
              <a:schemeClr val="tx1"/>
            </a:solidFill>
            <a:prstDash val="solid"/>
            <a:round/>
            <a:headEnd type="none" w="med" len="med"/>
            <a:tailEnd type="triangle" w="med" len="med"/>
          </a:ln>
        </p:spPr>
      </p:sp>
      <p:sp>
        <p:nvSpPr>
          <p:cNvPr id="10" name="Rectangle 11"/>
          <p:cNvSpPr/>
          <p:nvPr/>
        </p:nvSpPr>
        <p:spPr>
          <a:xfrm>
            <a:off x="914400" y="3733800"/>
            <a:ext cx="1676400" cy="609600"/>
          </a:xfrm>
          <a:prstGeom prst="rect">
            <a:avLst/>
          </a:prstGeom>
          <a:noFill/>
          <a:ln w="12700">
            <a:noFill/>
          </a:ln>
        </p:spPr>
        <p:txBody>
          <a:bodyPr wrap="none" lIns="90000" tIns="46800" rIns="90000" bIns="46800" anchor="ctr" anchorCtr="0"/>
          <a:p>
            <a:pPr algn="ctr" eaLnBrk="0" hangingPunct="0"/>
            <a:r>
              <a:rPr lang="zh-CN" altLang="en-US" sz="3200" b="1" dirty="0">
                <a:solidFill>
                  <a:srgbClr val="008000"/>
                </a:solidFill>
                <a:latin typeface="Times New Roman" panose="02020603050405020304" pitchFamily="18" charset="0"/>
                <a:ea typeface="黑体" panose="02010609060101010101" pitchFamily="2" charset="-122"/>
              </a:rPr>
              <a:t>产生收入</a:t>
            </a:r>
            <a:endParaRPr lang="zh-CN" altLang="en-US" sz="2400" b="1" dirty="0">
              <a:latin typeface="Times New Roman" panose="02020603050405020304" pitchFamily="18" charset="0"/>
              <a:ea typeface="楷体_GB2312" pitchFamily="49" charset="-122"/>
            </a:endParaRPr>
          </a:p>
        </p:txBody>
      </p:sp>
      <p:sp>
        <p:nvSpPr>
          <p:cNvPr id="11" name="Rectangle 12"/>
          <p:cNvSpPr/>
          <p:nvPr/>
        </p:nvSpPr>
        <p:spPr>
          <a:xfrm>
            <a:off x="4724400" y="3733800"/>
            <a:ext cx="1676400" cy="609600"/>
          </a:xfrm>
          <a:prstGeom prst="rect">
            <a:avLst/>
          </a:prstGeom>
          <a:noFill/>
          <a:ln w="12700">
            <a:noFill/>
          </a:ln>
        </p:spPr>
        <p:txBody>
          <a:bodyPr wrap="none" lIns="90000" tIns="46800" rIns="90000" bIns="46800" anchor="ctr" anchorCtr="0"/>
          <a:p>
            <a:pPr algn="ctr" eaLnBrk="0" hangingPunct="0"/>
            <a:r>
              <a:rPr lang="zh-CN" altLang="en-US" sz="3200" b="1" dirty="0">
                <a:solidFill>
                  <a:srgbClr val="3333FF"/>
                </a:solidFill>
                <a:latin typeface="Times New Roman" panose="02020603050405020304" pitchFamily="18" charset="0"/>
                <a:ea typeface="黑体" panose="02010609060101010101" pitchFamily="2" charset="-122"/>
              </a:rPr>
              <a:t>产生成本</a:t>
            </a:r>
            <a:endParaRPr lang="zh-CN" altLang="en-US" sz="2400" b="1" dirty="0">
              <a:latin typeface="Times New Roman" panose="02020603050405020304" pitchFamily="18" charset="0"/>
              <a:ea typeface="楷体_GB2312" pitchFamily="49" charset="-122"/>
            </a:endParaRPr>
          </a:p>
        </p:txBody>
      </p:sp>
      <p:sp>
        <p:nvSpPr>
          <p:cNvPr id="12" name="Rectangle 13"/>
          <p:cNvSpPr/>
          <p:nvPr/>
        </p:nvSpPr>
        <p:spPr>
          <a:xfrm>
            <a:off x="914400" y="4419600"/>
            <a:ext cx="1676400" cy="609600"/>
          </a:xfrm>
          <a:prstGeom prst="rect">
            <a:avLst/>
          </a:prstGeom>
          <a:noFill/>
          <a:ln w="12700">
            <a:noFill/>
          </a:ln>
        </p:spPr>
        <p:txBody>
          <a:bodyPr wrap="none" lIns="90000" tIns="46800" rIns="90000" bIns="46800" anchor="ctr" anchorCtr="0"/>
          <a:p>
            <a:pPr algn="ctr" eaLnBrk="0" hangingPunct="0"/>
            <a:r>
              <a:rPr lang="zh-CN" altLang="en-US" sz="3200" b="1" dirty="0">
                <a:solidFill>
                  <a:srgbClr val="FF0000"/>
                </a:solidFill>
                <a:latin typeface="Times New Roman" panose="02020603050405020304" pitchFamily="18" charset="0"/>
                <a:ea typeface="黑体" panose="02010609060101010101" pitchFamily="2" charset="-122"/>
              </a:rPr>
              <a:t>变化迅速</a:t>
            </a:r>
            <a:endParaRPr lang="zh-CN" altLang="en-US" sz="2400" b="1" dirty="0">
              <a:latin typeface="Times New Roman" panose="02020603050405020304" pitchFamily="18" charset="0"/>
              <a:ea typeface="楷体_GB2312" pitchFamily="49" charset="-122"/>
            </a:endParaRPr>
          </a:p>
        </p:txBody>
      </p:sp>
      <p:sp>
        <p:nvSpPr>
          <p:cNvPr id="13" name="Rectangle 14"/>
          <p:cNvSpPr/>
          <p:nvPr/>
        </p:nvSpPr>
        <p:spPr>
          <a:xfrm>
            <a:off x="4800600" y="4419600"/>
            <a:ext cx="1676400" cy="609600"/>
          </a:xfrm>
          <a:prstGeom prst="rect">
            <a:avLst/>
          </a:prstGeom>
          <a:noFill/>
          <a:ln w="12700">
            <a:noFill/>
          </a:ln>
        </p:spPr>
        <p:txBody>
          <a:bodyPr wrap="none" lIns="90000" tIns="46800" rIns="90000" bIns="46800" anchor="ctr" anchorCtr="0"/>
          <a:p>
            <a:pPr algn="ctr" eaLnBrk="0" hangingPunct="0"/>
            <a:r>
              <a:rPr lang="zh-CN" altLang="en-US" sz="3200" b="1" dirty="0">
                <a:solidFill>
                  <a:srgbClr val="FF0000"/>
                </a:solidFill>
                <a:latin typeface="Times New Roman" panose="02020603050405020304" pitchFamily="18" charset="0"/>
                <a:ea typeface="黑体" panose="02010609060101010101" pitchFamily="2" charset="-122"/>
              </a:rPr>
              <a:t>变化缓慢</a:t>
            </a:r>
            <a:endParaRPr lang="zh-CN" altLang="en-US" sz="2400" b="1" dirty="0">
              <a:latin typeface="Times New Roman" panose="02020603050405020304" pitchFamily="18" charset="0"/>
              <a:ea typeface="楷体_GB2312" pitchFamily="49"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Bottom)">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Bottom)">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
                                            <p:txEl>
                                              <p:charRg st="0" end="5"/>
                                            </p:txEl>
                                          </p:spTgt>
                                        </p:tgtEl>
                                        <p:attrNameLst>
                                          <p:attrName>style.visibility</p:attrName>
                                        </p:attrNameLst>
                                      </p:cBhvr>
                                      <p:to>
                                        <p:strVal val="visible"/>
                                      </p:to>
                                    </p:set>
                                    <p:animEffect transition="in" filter="box(out)">
                                      <p:cBhvr>
                                        <p:cTn id="32" dur="500"/>
                                        <p:tgtEl>
                                          <p:spTgt spid="10">
                                            <p:txEl>
                                              <p:charRg st="0"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2">
                                            <p:txEl>
                                              <p:charRg st="0" end="5"/>
                                            </p:txEl>
                                          </p:spTgt>
                                        </p:tgtEl>
                                        <p:attrNameLst>
                                          <p:attrName>style.visibility</p:attrName>
                                        </p:attrNameLst>
                                      </p:cBhvr>
                                      <p:to>
                                        <p:strVal val="visible"/>
                                      </p:to>
                                    </p:set>
                                    <p:animEffect transition="in" filter="box(out)">
                                      <p:cBhvr>
                                        <p:cTn id="37" dur="500"/>
                                        <p:tgtEl>
                                          <p:spTgt spid="12">
                                            <p:txEl>
                                              <p:charRg st="0"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1">
                                            <p:txEl>
                                              <p:charRg st="0" end="5"/>
                                            </p:txEl>
                                          </p:spTgt>
                                        </p:tgtEl>
                                        <p:attrNameLst>
                                          <p:attrName>style.visibility</p:attrName>
                                        </p:attrNameLst>
                                      </p:cBhvr>
                                      <p:to>
                                        <p:strVal val="visible"/>
                                      </p:to>
                                    </p:set>
                                    <p:animEffect transition="in" filter="box(out)">
                                      <p:cBhvr>
                                        <p:cTn id="57" dur="500"/>
                                        <p:tgtEl>
                                          <p:spTgt spid="11">
                                            <p:txEl>
                                              <p:charRg st="0"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13">
                                            <p:txEl>
                                              <p:charRg st="0" end="5"/>
                                            </p:txEl>
                                          </p:spTgt>
                                        </p:tgtEl>
                                        <p:attrNameLst>
                                          <p:attrName>style.visibility</p:attrName>
                                        </p:attrNameLst>
                                      </p:cBhvr>
                                      <p:to>
                                        <p:strVal val="visible"/>
                                      </p:to>
                                    </p:set>
                                    <p:animEffect transition="in" filter="box(out)">
                                      <p:cBhvr>
                                        <p:cTn id="62" dur="500"/>
                                        <p:tgtEl>
                                          <p:spTgt spid="13">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10" grpId="0" build="p"/>
      <p:bldP spid="11" grpId="0" build="p"/>
      <p:bldP spid="12" grpId="0" build="p"/>
      <p:bldP spid="1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1 Título"/>
          <p:cNvSpPr txBox="1"/>
          <p:nvPr/>
        </p:nvSpPr>
        <p:spPr>
          <a:xfrm>
            <a:off x="1044575" y="849313"/>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什么是价格</a:t>
            </a:r>
            <a:endParaRPr lang="zh-CN" altLang="en-US" sz="2800" b="1" dirty="0">
              <a:solidFill>
                <a:srgbClr val="006600"/>
              </a:solidFill>
              <a:latin typeface="Calibri" panose="020F0502020204030204" pitchFamily="34" charset="0"/>
              <a:ea typeface="微软雅黑" panose="020B0503020204020204" pitchFamily="34" charset="-122"/>
            </a:endParaRPr>
          </a:p>
        </p:txBody>
      </p:sp>
      <p:pic>
        <p:nvPicPr>
          <p:cNvPr id="32770" name="图片 4" descr="b_1250615444264.jpg"/>
          <p:cNvPicPr>
            <a:picLocks noChangeAspect="1"/>
          </p:cNvPicPr>
          <p:nvPr/>
        </p:nvPicPr>
        <p:blipFill>
          <a:blip r:embed="rId1"/>
          <a:stretch>
            <a:fillRect/>
          </a:stretch>
        </p:blipFill>
        <p:spPr>
          <a:xfrm>
            <a:off x="0" y="750888"/>
            <a:ext cx="1039813" cy="1385887"/>
          </a:xfrm>
          <a:prstGeom prst="rect">
            <a:avLst/>
          </a:prstGeom>
          <a:noFill/>
          <a:ln w="9525">
            <a:noFill/>
          </a:ln>
        </p:spPr>
      </p:pic>
      <p:sp>
        <p:nvSpPr>
          <p:cNvPr id="32771" name="Rectangle 3"/>
          <p:cNvSpPr txBox="1"/>
          <p:nvPr/>
        </p:nvSpPr>
        <p:spPr>
          <a:xfrm>
            <a:off x="990600" y="1630363"/>
            <a:ext cx="7902575" cy="1828800"/>
          </a:xfrm>
          <a:prstGeom prst="rect">
            <a:avLst/>
          </a:prstGeom>
          <a:noFill/>
          <a:ln w="9525">
            <a:noFill/>
          </a:ln>
        </p:spPr>
        <p:txBody>
          <a:bodyPr anchor="t" anchorCtr="0"/>
          <a:p>
            <a:pPr marL="342900" indent="-342900" eaLnBrk="0" hangingPunct="0">
              <a:spcBef>
                <a:spcPct val="20000"/>
              </a:spcBef>
              <a:buClr>
                <a:schemeClr val="folHlink"/>
              </a:buClr>
              <a:buFont typeface="Wingdings" panose="05000000000000000000" pitchFamily="2" charset="2"/>
              <a:buChar char="v"/>
            </a:pPr>
            <a:r>
              <a:rPr lang="zh-CN" altLang="en-US" sz="3200" b="1" dirty="0">
                <a:latin typeface="Times New Roman" panose="02020603050405020304" pitchFamily="18" charset="0"/>
                <a:ea typeface="宋体" panose="02010600030101010101" pitchFamily="2" charset="-122"/>
              </a:rPr>
              <a:t>价格</a:t>
            </a:r>
            <a:r>
              <a:rPr lang="en-US" altLang="zh-TW" sz="3200" b="1" dirty="0">
                <a:latin typeface="Times New Roman" panose="02020603050405020304" pitchFamily="18" charset="0"/>
                <a:ea typeface="PMingLiU" pitchFamily="18" charset="-120"/>
              </a:rPr>
              <a:t>(Price)</a:t>
            </a:r>
            <a:r>
              <a:rPr lang="zh-TW" altLang="en-US" sz="3200" b="1" dirty="0">
                <a:latin typeface="Times New Roman" panose="02020603050405020304" pitchFamily="18" charset="0"/>
                <a:ea typeface="PMingLiU" pitchFamily="18" charset="-120"/>
              </a:rPr>
              <a:t>的</a:t>
            </a:r>
            <a:r>
              <a:rPr lang="zh-CN" altLang="en-US" sz="3200" b="1" dirty="0">
                <a:latin typeface="Times New Roman" panose="02020603050405020304" pitchFamily="18" charset="0"/>
                <a:ea typeface="宋体" panose="02010600030101010101" pitchFamily="2" charset="-122"/>
              </a:rPr>
              <a:t>意义</a:t>
            </a:r>
            <a:endParaRPr lang="zh-TW" altLang="en-US" sz="3200" b="1" dirty="0">
              <a:latin typeface="Times New Roman" panose="02020603050405020304" pitchFamily="18" charset="0"/>
              <a:ea typeface="PMingLiU" pitchFamily="18" charset="-120"/>
            </a:endParaRPr>
          </a:p>
          <a:p>
            <a:pPr marL="742950" lvl="1" indent="-285750" eaLnBrk="0" hangingPunct="0">
              <a:spcBef>
                <a:spcPct val="20000"/>
              </a:spcBef>
              <a:buClr>
                <a:schemeClr val="tx2"/>
              </a:buClr>
              <a:buFont typeface="Wingdings" panose="05000000000000000000" pitchFamily="2" charset="2"/>
              <a:buChar char="§"/>
            </a:pPr>
            <a:r>
              <a:rPr lang="zh-CN" altLang="en-US" sz="2800" b="1" dirty="0">
                <a:latin typeface="Arial" panose="020B0604020202020204" pitchFamily="34" charset="0"/>
                <a:ea typeface="宋体" panose="02010600030101010101" pitchFamily="2" charset="-122"/>
              </a:rPr>
              <a:t>狭义</a:t>
            </a:r>
            <a:r>
              <a:rPr lang="zh-TW" altLang="en-US" sz="2800" b="1" dirty="0">
                <a:latin typeface="Arial" panose="020B0604020202020204" pitchFamily="34" charset="0"/>
                <a:ea typeface="PMingLiU" pitchFamily="18" charset="-120"/>
              </a:rPr>
              <a:t>：</a:t>
            </a:r>
            <a:r>
              <a:rPr lang="zh-CN" altLang="en-US" sz="2800" b="1" dirty="0">
                <a:latin typeface="Arial" panose="020B0604020202020204" pitchFamily="34" charset="0"/>
                <a:ea typeface="宋体" panose="02010600030101010101" pitchFamily="2" charset="-122"/>
              </a:rPr>
              <a:t>为了取得产品所须付出的</a:t>
            </a:r>
            <a:r>
              <a:rPr lang="zh-CN" altLang="en-US" sz="2800" b="1" dirty="0">
                <a:solidFill>
                  <a:schemeClr val="hlink"/>
                </a:solidFill>
                <a:latin typeface="Arial" panose="020B0604020202020204" pitchFamily="34" charset="0"/>
                <a:ea typeface="宋体" panose="02010600030101010101" pitchFamily="2" charset="-122"/>
              </a:rPr>
              <a:t>金额</a:t>
            </a:r>
            <a:endParaRPr lang="zh-TW" altLang="en-US" sz="2800" b="1" u="sng" dirty="0">
              <a:solidFill>
                <a:schemeClr val="hlink"/>
              </a:solidFill>
              <a:latin typeface="Arial" panose="020B0604020202020204" pitchFamily="34" charset="0"/>
              <a:ea typeface="PMingLiU" pitchFamily="18" charset="-120"/>
            </a:endParaRPr>
          </a:p>
          <a:p>
            <a:pPr marL="742950" lvl="1" indent="-285750" eaLnBrk="0" hangingPunct="0">
              <a:spcBef>
                <a:spcPct val="20000"/>
              </a:spcBef>
              <a:buClr>
                <a:schemeClr val="tx2"/>
              </a:buClr>
              <a:buFont typeface="Wingdings" panose="05000000000000000000" pitchFamily="2" charset="2"/>
              <a:buChar char="§"/>
            </a:pPr>
            <a:r>
              <a:rPr lang="zh-CN" altLang="en-US" sz="2800" b="1" dirty="0">
                <a:latin typeface="Arial" panose="020B0604020202020204" pitchFamily="34" charset="0"/>
                <a:ea typeface="宋体" panose="02010600030101010101" pitchFamily="2" charset="-122"/>
              </a:rPr>
              <a:t>广义</a:t>
            </a:r>
            <a:r>
              <a:rPr lang="zh-TW" altLang="en-US" sz="2800" b="1" dirty="0">
                <a:latin typeface="Arial" panose="020B0604020202020204" pitchFamily="34" charset="0"/>
                <a:ea typeface="PMingLiU" pitchFamily="18" charset="-120"/>
              </a:rPr>
              <a:t>：</a:t>
            </a:r>
            <a:r>
              <a:rPr lang="zh-CN" altLang="en-US" sz="2800" b="1" dirty="0">
                <a:latin typeface="Arial" panose="020B0604020202020204" pitchFamily="34" charset="0"/>
                <a:ea typeface="宋体" panose="02010600030101010101" pitchFamily="2" charset="-122"/>
              </a:rPr>
              <a:t>取得产品的代价</a:t>
            </a:r>
            <a:r>
              <a:rPr lang="zh-CN" altLang="en-US" sz="2400" b="1" dirty="0">
                <a:latin typeface="Arial" panose="020B0604020202020204" pitchFamily="34" charset="0"/>
                <a:ea typeface="宋体" panose="02010600030101010101" pitchFamily="2" charset="-122"/>
              </a:rPr>
              <a:t>（</a:t>
            </a:r>
            <a:r>
              <a:rPr lang="zh-CN" altLang="en-US" sz="2400" b="1" dirty="0">
                <a:solidFill>
                  <a:schemeClr val="hlink"/>
                </a:solidFill>
                <a:latin typeface="Arial" panose="020B0604020202020204" pitchFamily="34" charset="0"/>
                <a:ea typeface="宋体" panose="02010600030101010101" pitchFamily="2" charset="-122"/>
              </a:rPr>
              <a:t>金钱、精力、时间</a:t>
            </a:r>
            <a:r>
              <a:rPr lang="zh-TW" altLang="en-US" sz="2400" b="1" dirty="0">
                <a:latin typeface="Arial" panose="020B0604020202020204" pitchFamily="34" charset="0"/>
                <a:ea typeface="PMingLiU" pitchFamily="18" charset="-120"/>
              </a:rPr>
              <a:t>）</a:t>
            </a:r>
            <a:endParaRPr lang="zh-TW" altLang="en-US" sz="2400" b="1" dirty="0">
              <a:latin typeface="Arial" panose="020B0604020202020204" pitchFamily="34" charset="0"/>
              <a:ea typeface="PMingLiU" pitchFamily="18" charset="-120"/>
            </a:endParaRPr>
          </a:p>
        </p:txBody>
      </p:sp>
      <p:pic>
        <p:nvPicPr>
          <p:cNvPr id="32772" name="Picture 4" descr="j0297753"/>
          <p:cNvPicPr>
            <a:picLocks noChangeAspect="1"/>
          </p:cNvPicPr>
          <p:nvPr/>
        </p:nvPicPr>
        <p:blipFill>
          <a:blip r:embed="rId2"/>
          <a:stretch>
            <a:fillRect/>
          </a:stretch>
        </p:blipFill>
        <p:spPr>
          <a:xfrm>
            <a:off x="76200" y="3306763"/>
            <a:ext cx="1371600" cy="1223962"/>
          </a:xfrm>
          <a:prstGeom prst="rect">
            <a:avLst/>
          </a:prstGeom>
          <a:noFill/>
          <a:ln w="9525">
            <a:noFill/>
          </a:ln>
        </p:spPr>
      </p:pic>
      <p:sp>
        <p:nvSpPr>
          <p:cNvPr id="32773" name="Rectangle 5"/>
          <p:cNvSpPr/>
          <p:nvPr/>
        </p:nvSpPr>
        <p:spPr>
          <a:xfrm>
            <a:off x="349250" y="457993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99"/>
                </a:solidFill>
                <a:latin typeface="Times New Roman" panose="02020603050405020304" pitchFamily="18" charset="0"/>
                <a:ea typeface="宋体" panose="02010600030101010101" pitchFamily="2" charset="-122"/>
              </a:rPr>
              <a:t>骑车</a:t>
            </a:r>
            <a:endParaRPr lang="zh-CN" altLang="en-US" sz="2400" dirty="0">
              <a:solidFill>
                <a:srgbClr val="000099"/>
              </a:solidFill>
              <a:latin typeface="Times New Roman" panose="02020603050405020304" pitchFamily="18" charset="0"/>
              <a:ea typeface="宋体" panose="02010600030101010101" pitchFamily="2" charset="-122"/>
            </a:endParaRPr>
          </a:p>
        </p:txBody>
      </p:sp>
      <p:grpSp>
        <p:nvGrpSpPr>
          <p:cNvPr id="2" name="Group 6"/>
          <p:cNvGrpSpPr/>
          <p:nvPr/>
        </p:nvGrpSpPr>
        <p:grpSpPr>
          <a:xfrm>
            <a:off x="1524000" y="3535363"/>
            <a:ext cx="1555750" cy="1501775"/>
            <a:chOff x="1056" y="2592"/>
            <a:chExt cx="980" cy="946"/>
          </a:xfrm>
        </p:grpSpPr>
        <p:grpSp>
          <p:nvGrpSpPr>
            <p:cNvPr id="32775" name="Group 7"/>
            <p:cNvGrpSpPr/>
            <p:nvPr/>
          </p:nvGrpSpPr>
          <p:grpSpPr>
            <a:xfrm>
              <a:off x="1056" y="2592"/>
              <a:ext cx="813" cy="480"/>
              <a:chOff x="1056" y="2592"/>
              <a:chExt cx="813" cy="480"/>
            </a:xfrm>
          </p:grpSpPr>
          <p:pic>
            <p:nvPicPr>
              <p:cNvPr id="32776" name="Picture 8" descr="SY01503_"/>
              <p:cNvPicPr>
                <a:picLocks noChangeAspect="1"/>
              </p:cNvPicPr>
              <p:nvPr/>
            </p:nvPicPr>
            <p:blipFill>
              <a:blip r:embed="rId3"/>
              <a:stretch>
                <a:fillRect/>
              </a:stretch>
            </p:blipFill>
            <p:spPr>
              <a:xfrm>
                <a:off x="1392" y="2592"/>
                <a:ext cx="477" cy="480"/>
              </a:xfrm>
              <a:prstGeom prst="rect">
                <a:avLst/>
              </a:prstGeom>
              <a:noFill/>
              <a:ln w="9525">
                <a:noFill/>
              </a:ln>
            </p:spPr>
          </p:pic>
          <p:sp>
            <p:nvSpPr>
              <p:cNvPr id="32777" name="AutoShape 9"/>
              <p:cNvSpPr/>
              <p:nvPr/>
            </p:nvSpPr>
            <p:spPr>
              <a:xfrm>
                <a:off x="1056" y="2688"/>
                <a:ext cx="288" cy="288"/>
              </a:xfrm>
              <a:prstGeom prst="rightArrow">
                <a:avLst>
                  <a:gd name="adj1" fmla="val 50000"/>
                  <a:gd name="adj2" fmla="val 25000"/>
                </a:avLst>
              </a:prstGeom>
              <a:solidFill>
                <a:srgbClr val="99FFCC"/>
              </a:solidFill>
              <a:ln w="9525" cap="flat" cmpd="sng">
                <a:solidFill>
                  <a:schemeClr val="bg2"/>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2778" name="Rectangle 10"/>
            <p:cNvSpPr/>
            <p:nvPr/>
          </p:nvSpPr>
          <p:spPr>
            <a:xfrm>
              <a:off x="1152" y="3250"/>
              <a:ext cx="884" cy="288"/>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TW" altLang="en-US" sz="2400" dirty="0">
                  <a:solidFill>
                    <a:srgbClr val="000099"/>
                  </a:solidFill>
                  <a:latin typeface="Times New Roman" panose="02020603050405020304" pitchFamily="18" charset="0"/>
                  <a:ea typeface="PMingLiU" pitchFamily="18" charset="-120"/>
                </a:rPr>
                <a:t>「</a:t>
              </a:r>
              <a:r>
                <a:rPr lang="zh-CN" altLang="en-US" sz="2400" dirty="0">
                  <a:solidFill>
                    <a:srgbClr val="000099"/>
                  </a:solidFill>
                  <a:latin typeface="Times New Roman" panose="02020603050405020304" pitchFamily="18" charset="0"/>
                  <a:ea typeface="宋体" panose="02010600030101010101" pitchFamily="2" charset="-122"/>
                </a:rPr>
                <a:t>泊</a:t>
              </a:r>
              <a:r>
                <a:rPr lang="zh-TW" altLang="en-US" sz="2400" dirty="0">
                  <a:solidFill>
                    <a:srgbClr val="000099"/>
                  </a:solidFill>
                  <a:latin typeface="Times New Roman" panose="02020603050405020304" pitchFamily="18" charset="0"/>
                  <a:ea typeface="PMingLiU" pitchFamily="18" charset="-120"/>
                </a:rPr>
                <a:t>」</a:t>
              </a:r>
              <a:r>
                <a:rPr lang="zh-CN" altLang="en-US" sz="2400" dirty="0">
                  <a:solidFill>
                    <a:srgbClr val="000099"/>
                  </a:solidFill>
                  <a:latin typeface="Times New Roman" panose="02020603050405020304" pitchFamily="18" charset="0"/>
                  <a:ea typeface="宋体" panose="02010600030101010101" pitchFamily="2" charset="-122"/>
                </a:rPr>
                <a:t>车</a:t>
              </a:r>
              <a:endParaRPr lang="zh-CN" altLang="en-US" sz="2400" dirty="0">
                <a:solidFill>
                  <a:srgbClr val="000099"/>
                </a:solidFill>
                <a:latin typeface="Times New Roman" panose="02020603050405020304" pitchFamily="18" charset="0"/>
                <a:ea typeface="宋体" panose="02010600030101010101" pitchFamily="2" charset="-122"/>
              </a:endParaRPr>
            </a:p>
          </p:txBody>
        </p:sp>
      </p:grpSp>
      <p:grpSp>
        <p:nvGrpSpPr>
          <p:cNvPr id="5" name="Group 11"/>
          <p:cNvGrpSpPr/>
          <p:nvPr/>
        </p:nvGrpSpPr>
        <p:grpSpPr>
          <a:xfrm>
            <a:off x="2895600" y="3459163"/>
            <a:ext cx="2079625" cy="1577975"/>
            <a:chOff x="1920" y="2544"/>
            <a:chExt cx="1310" cy="994"/>
          </a:xfrm>
        </p:grpSpPr>
        <p:grpSp>
          <p:nvGrpSpPr>
            <p:cNvPr id="32780" name="Group 12"/>
            <p:cNvGrpSpPr/>
            <p:nvPr/>
          </p:nvGrpSpPr>
          <p:grpSpPr>
            <a:xfrm>
              <a:off x="1920" y="2544"/>
              <a:ext cx="1310" cy="698"/>
              <a:chOff x="1920" y="2544"/>
              <a:chExt cx="1310" cy="698"/>
            </a:xfrm>
          </p:grpSpPr>
          <p:pic>
            <p:nvPicPr>
              <p:cNvPr id="32781" name="Picture 13" descr="j0172583"/>
              <p:cNvPicPr>
                <a:picLocks noChangeAspect="1"/>
              </p:cNvPicPr>
              <p:nvPr/>
            </p:nvPicPr>
            <p:blipFill>
              <a:blip r:embed="rId4"/>
              <a:stretch>
                <a:fillRect/>
              </a:stretch>
            </p:blipFill>
            <p:spPr>
              <a:xfrm>
                <a:off x="2208" y="2544"/>
                <a:ext cx="1022" cy="698"/>
              </a:xfrm>
              <a:prstGeom prst="rect">
                <a:avLst/>
              </a:prstGeom>
              <a:noFill/>
              <a:ln w="9525">
                <a:noFill/>
              </a:ln>
            </p:spPr>
          </p:pic>
          <p:sp>
            <p:nvSpPr>
              <p:cNvPr id="32782" name="AutoShape 14"/>
              <p:cNvSpPr/>
              <p:nvPr/>
            </p:nvSpPr>
            <p:spPr>
              <a:xfrm>
                <a:off x="1920" y="2688"/>
                <a:ext cx="288" cy="288"/>
              </a:xfrm>
              <a:prstGeom prst="rightArrow">
                <a:avLst>
                  <a:gd name="adj1" fmla="val 50000"/>
                  <a:gd name="adj2" fmla="val 25000"/>
                </a:avLst>
              </a:prstGeom>
              <a:solidFill>
                <a:srgbClr val="99FFCC"/>
              </a:solidFill>
              <a:ln w="9525" cap="flat" cmpd="sng">
                <a:solidFill>
                  <a:schemeClr val="bg2"/>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2783" name="Rectangle 15"/>
            <p:cNvSpPr/>
            <p:nvPr/>
          </p:nvSpPr>
          <p:spPr>
            <a:xfrm>
              <a:off x="2380" y="3250"/>
              <a:ext cx="692" cy="288"/>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99"/>
                  </a:solidFill>
                  <a:latin typeface="Times New Roman" panose="02020603050405020304" pitchFamily="18" charset="0"/>
                  <a:ea typeface="宋体" panose="02010600030101010101" pitchFamily="2" charset="-122"/>
                </a:rPr>
                <a:t>搭电梯</a:t>
              </a:r>
              <a:endParaRPr lang="zh-CN" altLang="en-US" sz="2400" dirty="0">
                <a:solidFill>
                  <a:srgbClr val="000099"/>
                </a:solidFill>
                <a:latin typeface="Times New Roman" panose="02020603050405020304" pitchFamily="18" charset="0"/>
                <a:ea typeface="宋体" panose="02010600030101010101" pitchFamily="2" charset="-122"/>
              </a:endParaRPr>
            </a:p>
          </p:txBody>
        </p:sp>
      </p:grpSp>
      <p:grpSp>
        <p:nvGrpSpPr>
          <p:cNvPr id="7" name="Group 16"/>
          <p:cNvGrpSpPr/>
          <p:nvPr/>
        </p:nvGrpSpPr>
        <p:grpSpPr>
          <a:xfrm>
            <a:off x="5105400" y="3306763"/>
            <a:ext cx="2089150" cy="1730375"/>
            <a:chOff x="3312" y="2448"/>
            <a:chExt cx="1316" cy="1090"/>
          </a:xfrm>
        </p:grpSpPr>
        <p:grpSp>
          <p:nvGrpSpPr>
            <p:cNvPr id="32785" name="Group 17"/>
            <p:cNvGrpSpPr/>
            <p:nvPr/>
          </p:nvGrpSpPr>
          <p:grpSpPr>
            <a:xfrm>
              <a:off x="3312" y="2448"/>
              <a:ext cx="1248" cy="820"/>
              <a:chOff x="3312" y="2448"/>
              <a:chExt cx="1248" cy="820"/>
            </a:xfrm>
          </p:grpSpPr>
          <p:pic>
            <p:nvPicPr>
              <p:cNvPr id="32786" name="Picture 18" descr="BD07084_"/>
              <p:cNvPicPr>
                <a:picLocks noChangeAspect="1"/>
              </p:cNvPicPr>
              <p:nvPr/>
            </p:nvPicPr>
            <p:blipFill>
              <a:blip r:embed="rId5"/>
              <a:stretch>
                <a:fillRect/>
              </a:stretch>
            </p:blipFill>
            <p:spPr>
              <a:xfrm>
                <a:off x="3600" y="2448"/>
                <a:ext cx="960" cy="820"/>
              </a:xfrm>
              <a:prstGeom prst="rect">
                <a:avLst/>
              </a:prstGeom>
              <a:noFill/>
              <a:ln w="9525">
                <a:noFill/>
              </a:ln>
            </p:spPr>
          </p:pic>
          <p:sp>
            <p:nvSpPr>
              <p:cNvPr id="32787" name="AutoShape 19"/>
              <p:cNvSpPr/>
              <p:nvPr/>
            </p:nvSpPr>
            <p:spPr>
              <a:xfrm>
                <a:off x="3312" y="2688"/>
                <a:ext cx="288" cy="288"/>
              </a:xfrm>
              <a:prstGeom prst="rightArrow">
                <a:avLst>
                  <a:gd name="adj1" fmla="val 50000"/>
                  <a:gd name="adj2" fmla="val 25000"/>
                </a:avLst>
              </a:prstGeom>
              <a:solidFill>
                <a:srgbClr val="99FFCC"/>
              </a:solidFill>
              <a:ln w="9525" cap="flat" cmpd="sng">
                <a:solidFill>
                  <a:schemeClr val="bg2"/>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2788" name="Rectangle 20"/>
            <p:cNvSpPr/>
            <p:nvPr/>
          </p:nvSpPr>
          <p:spPr>
            <a:xfrm>
              <a:off x="3552" y="3250"/>
              <a:ext cx="1076" cy="288"/>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99"/>
                  </a:solidFill>
                  <a:latin typeface="Times New Roman" panose="02020603050405020304" pitchFamily="18" charset="0"/>
                  <a:ea typeface="宋体" panose="02010600030101010101" pitchFamily="2" charset="-122"/>
                </a:rPr>
                <a:t>选购</a:t>
              </a:r>
              <a:r>
                <a:rPr lang="zh-TW" altLang="en-US" sz="2400" dirty="0">
                  <a:solidFill>
                    <a:srgbClr val="000099"/>
                  </a:solidFill>
                  <a:latin typeface="Times New Roman" panose="02020603050405020304" pitchFamily="18" charset="0"/>
                  <a:ea typeface="PMingLiU" pitchFamily="18" charset="-120"/>
                </a:rPr>
                <a:t>、</a:t>
              </a:r>
              <a:r>
                <a:rPr lang="zh-CN" altLang="en-US" sz="2400" dirty="0">
                  <a:solidFill>
                    <a:srgbClr val="000099"/>
                  </a:solidFill>
                  <a:latin typeface="Times New Roman" panose="02020603050405020304" pitchFamily="18" charset="0"/>
                  <a:ea typeface="宋体" panose="02010600030101010101" pitchFamily="2" charset="-122"/>
                </a:rPr>
                <a:t>杀价</a:t>
              </a:r>
              <a:endParaRPr lang="zh-TW" altLang="en-US" sz="2400" dirty="0">
                <a:solidFill>
                  <a:srgbClr val="000099"/>
                </a:solidFill>
                <a:latin typeface="Times New Roman" panose="02020603050405020304" pitchFamily="18" charset="0"/>
                <a:ea typeface="PMingLiU" pitchFamily="18" charset="-120"/>
              </a:endParaRPr>
            </a:p>
          </p:txBody>
        </p:sp>
      </p:grpSp>
      <p:grpSp>
        <p:nvGrpSpPr>
          <p:cNvPr id="9" name="Group 21"/>
          <p:cNvGrpSpPr/>
          <p:nvPr/>
        </p:nvGrpSpPr>
        <p:grpSpPr>
          <a:xfrm>
            <a:off x="7162800" y="3459163"/>
            <a:ext cx="1828800" cy="1577975"/>
            <a:chOff x="4608" y="2544"/>
            <a:chExt cx="1152" cy="994"/>
          </a:xfrm>
        </p:grpSpPr>
        <p:grpSp>
          <p:nvGrpSpPr>
            <p:cNvPr id="32790" name="Group 22"/>
            <p:cNvGrpSpPr/>
            <p:nvPr/>
          </p:nvGrpSpPr>
          <p:grpSpPr>
            <a:xfrm>
              <a:off x="4608" y="2544"/>
              <a:ext cx="1056" cy="653"/>
              <a:chOff x="4608" y="2544"/>
              <a:chExt cx="1056" cy="653"/>
            </a:xfrm>
          </p:grpSpPr>
          <p:sp>
            <p:nvSpPr>
              <p:cNvPr id="32791" name="AutoShape 23"/>
              <p:cNvSpPr/>
              <p:nvPr/>
            </p:nvSpPr>
            <p:spPr>
              <a:xfrm>
                <a:off x="4608" y="2688"/>
                <a:ext cx="288" cy="288"/>
              </a:xfrm>
              <a:prstGeom prst="rightArrow">
                <a:avLst>
                  <a:gd name="adj1" fmla="val 50000"/>
                  <a:gd name="adj2" fmla="val 25000"/>
                </a:avLst>
              </a:prstGeom>
              <a:solidFill>
                <a:srgbClr val="99FFCC"/>
              </a:solidFill>
              <a:ln w="9525" cap="flat" cmpd="sng">
                <a:solidFill>
                  <a:schemeClr val="bg2"/>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pic>
            <p:nvPicPr>
              <p:cNvPr id="32792" name="Picture 24"/>
              <p:cNvPicPr>
                <a:picLocks noChangeAspect="1"/>
              </p:cNvPicPr>
              <p:nvPr/>
            </p:nvPicPr>
            <p:blipFill>
              <a:blip r:embed="rId6"/>
              <a:stretch>
                <a:fillRect/>
              </a:stretch>
            </p:blipFill>
            <p:spPr>
              <a:xfrm>
                <a:off x="4896" y="2544"/>
                <a:ext cx="768" cy="653"/>
              </a:xfrm>
              <a:prstGeom prst="rect">
                <a:avLst/>
              </a:prstGeom>
              <a:noFill/>
              <a:ln w="9525">
                <a:noFill/>
              </a:ln>
            </p:spPr>
          </p:pic>
        </p:grpSp>
        <p:sp>
          <p:nvSpPr>
            <p:cNvPr id="32793" name="Rectangle 25"/>
            <p:cNvSpPr/>
            <p:nvPr/>
          </p:nvSpPr>
          <p:spPr>
            <a:xfrm>
              <a:off x="4876" y="3250"/>
              <a:ext cx="884" cy="288"/>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TW" altLang="en-US" sz="2400" dirty="0">
                  <a:solidFill>
                    <a:srgbClr val="000099"/>
                  </a:solidFill>
                  <a:latin typeface="Times New Roman" panose="02020603050405020304" pitchFamily="18" charset="0"/>
                  <a:ea typeface="PMingLiU" pitchFamily="18" charset="-120"/>
                </a:rPr>
                <a:t>付</a:t>
              </a:r>
              <a:r>
                <a:rPr lang="zh-TW" altLang="zh-CN" sz="2400" dirty="0">
                  <a:solidFill>
                    <a:srgbClr val="000099"/>
                  </a:solidFill>
                  <a:latin typeface="Times New Roman" panose="02020603050405020304" pitchFamily="18" charset="0"/>
                  <a:ea typeface="PMingLiU" pitchFamily="18" charset="-120"/>
                </a:rPr>
                <a:t>￥</a:t>
              </a:r>
              <a:r>
                <a:rPr lang="zh-CN" altLang="en-US" sz="2400" dirty="0">
                  <a:solidFill>
                    <a:srgbClr val="000099"/>
                  </a:solidFill>
                  <a:latin typeface="Times New Roman" panose="02020603050405020304" pitchFamily="18" charset="0"/>
                  <a:ea typeface="宋体" panose="02010600030101010101" pitchFamily="2" charset="-122"/>
                </a:rPr>
                <a:t>购买</a:t>
              </a:r>
              <a:endParaRPr lang="zh-CN" altLang="en-US" sz="2400" dirty="0">
                <a:solidFill>
                  <a:srgbClr val="000099"/>
                </a:solidFill>
                <a:latin typeface="Times New Roman" panose="02020603050405020304" pitchFamily="18" charset="0"/>
                <a:ea typeface="宋体" panose="02010600030101010101" pitchFamily="2" charset="-122"/>
              </a:endParaRPr>
            </a:p>
          </p:txBody>
        </p:sp>
      </p:grpSp>
      <p:grpSp>
        <p:nvGrpSpPr>
          <p:cNvPr id="11" name="Group 26"/>
          <p:cNvGrpSpPr/>
          <p:nvPr/>
        </p:nvGrpSpPr>
        <p:grpSpPr>
          <a:xfrm>
            <a:off x="76200" y="5137150"/>
            <a:ext cx="6934200" cy="987425"/>
            <a:chOff x="48" y="3409"/>
            <a:chExt cx="4368" cy="622"/>
          </a:xfrm>
        </p:grpSpPr>
        <p:sp>
          <p:nvSpPr>
            <p:cNvPr id="32795" name="AutoShape 27"/>
            <p:cNvSpPr/>
            <p:nvPr/>
          </p:nvSpPr>
          <p:spPr>
            <a:xfrm rot="-5391129">
              <a:off x="2135" y="1319"/>
              <a:ext cx="191" cy="4368"/>
            </a:xfrm>
            <a:prstGeom prst="leftBrace">
              <a:avLst>
                <a:gd name="adj1" fmla="val 190470"/>
                <a:gd name="adj2" fmla="val 50509"/>
              </a:avLst>
            </a:prstGeom>
            <a:noFill/>
            <a:ln w="9525" cap="flat" cmpd="sng">
              <a:solidFill>
                <a:srgbClr val="FF0000"/>
              </a:solidFill>
              <a:prstDash val="solid"/>
              <a:round/>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2796" name="Rectangle 28"/>
            <p:cNvSpPr/>
            <p:nvPr/>
          </p:nvSpPr>
          <p:spPr>
            <a:xfrm>
              <a:off x="1408" y="3589"/>
              <a:ext cx="1698" cy="442"/>
            </a:xfrm>
            <a:prstGeom prst="rect">
              <a:avLst/>
            </a:prstGeom>
            <a:noFill/>
            <a:ln w="9525">
              <a:noFill/>
            </a:ln>
          </p:spPr>
          <p:txBody>
            <a:bodyPr wrap="none" anchor="t" anchorCtr="0">
              <a:spAutoFit/>
            </a:bodyPr>
            <a:p>
              <a:pPr algn="ctr" eaLnBrk="0" hangingPunct="0">
                <a:buClr>
                  <a:srgbClr val="0000CC"/>
                </a:buClr>
                <a:buFont typeface="Wingdings" panose="05000000000000000000" pitchFamily="2" charset="2"/>
              </a:pPr>
              <a:r>
                <a:rPr lang="zh-CN" altLang="en-US" sz="2000" dirty="0">
                  <a:solidFill>
                    <a:srgbClr val="FF0000"/>
                  </a:solidFill>
                  <a:latin typeface="Times New Roman" panose="02020603050405020304" pitchFamily="18" charset="0"/>
                  <a:ea typeface="宋体" panose="02010600030101010101" pitchFamily="2" charset="-122"/>
                </a:rPr>
                <a:t>非货币付出</a:t>
              </a:r>
              <a:endParaRPr lang="zh-CN" altLang="en-US" sz="2000" dirty="0">
                <a:solidFill>
                  <a:srgbClr val="FF0000"/>
                </a:solidFill>
                <a:latin typeface="Times New Roman" panose="02020603050405020304" pitchFamily="18" charset="0"/>
                <a:ea typeface="宋体" panose="02010600030101010101" pitchFamily="2" charset="-122"/>
              </a:endParaRPr>
            </a:p>
            <a:p>
              <a:pPr algn="ctr" eaLnBrk="0" hangingPunct="0">
                <a:buClr>
                  <a:srgbClr val="0000CC"/>
                </a:buClr>
                <a:buFont typeface="Wingdings" panose="05000000000000000000" pitchFamily="2" charset="2"/>
              </a:pPr>
              <a:r>
                <a:rPr lang="en-US" altLang="zh-TW" sz="2000" dirty="0">
                  <a:solidFill>
                    <a:srgbClr val="FF0000"/>
                  </a:solidFill>
                  <a:latin typeface="Times New Roman" panose="02020603050405020304" pitchFamily="18" charset="0"/>
                  <a:ea typeface="DFKai-SB" pitchFamily="65" charset="-120"/>
                </a:rPr>
                <a:t>(non-monetary sacrifice)</a:t>
              </a:r>
              <a:endParaRPr lang="en-US" altLang="zh-TW" sz="2000" dirty="0">
                <a:solidFill>
                  <a:srgbClr val="FF0000"/>
                </a:solidFill>
                <a:latin typeface="Times New Roman" panose="02020603050405020304" pitchFamily="18" charset="0"/>
                <a:ea typeface="DFKai-SB" pitchFamily="65" charset="-120"/>
              </a:endParaRPr>
            </a:p>
          </p:txBody>
        </p:sp>
      </p:grpSp>
      <p:grpSp>
        <p:nvGrpSpPr>
          <p:cNvPr id="12" name="Group 29"/>
          <p:cNvGrpSpPr/>
          <p:nvPr/>
        </p:nvGrpSpPr>
        <p:grpSpPr>
          <a:xfrm>
            <a:off x="6837363" y="5211763"/>
            <a:ext cx="2230437" cy="912812"/>
            <a:chOff x="4307" y="3456"/>
            <a:chExt cx="1405" cy="575"/>
          </a:xfrm>
        </p:grpSpPr>
        <p:sp>
          <p:nvSpPr>
            <p:cNvPr id="32798" name="AutoShape 30"/>
            <p:cNvSpPr/>
            <p:nvPr/>
          </p:nvSpPr>
          <p:spPr>
            <a:xfrm rot="-5391129">
              <a:off x="5112" y="3144"/>
              <a:ext cx="144" cy="768"/>
            </a:xfrm>
            <a:prstGeom prst="leftBrace">
              <a:avLst>
                <a:gd name="adj1" fmla="val 44419"/>
                <a:gd name="adj2" fmla="val 50509"/>
              </a:avLst>
            </a:prstGeom>
            <a:noFill/>
            <a:ln w="9525" cap="flat" cmpd="sng">
              <a:solidFill>
                <a:srgbClr val="FF0000"/>
              </a:solidFill>
              <a:prstDash val="solid"/>
              <a:round/>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2799" name="Rectangle 31"/>
            <p:cNvSpPr/>
            <p:nvPr/>
          </p:nvSpPr>
          <p:spPr>
            <a:xfrm>
              <a:off x="4307" y="3589"/>
              <a:ext cx="1405" cy="442"/>
            </a:xfrm>
            <a:prstGeom prst="rect">
              <a:avLst/>
            </a:prstGeom>
            <a:noFill/>
            <a:ln w="9525">
              <a:noFill/>
            </a:ln>
          </p:spPr>
          <p:txBody>
            <a:bodyPr wrap="none" anchor="t" anchorCtr="0">
              <a:spAutoFit/>
            </a:bodyPr>
            <a:p>
              <a:pPr algn="ctr" eaLnBrk="0" hangingPunct="0">
                <a:buClr>
                  <a:srgbClr val="0000CC"/>
                </a:buClr>
                <a:buFont typeface="Wingdings" panose="05000000000000000000" pitchFamily="2" charset="2"/>
              </a:pPr>
              <a:r>
                <a:rPr lang="zh-CN" altLang="en-US" sz="2000" dirty="0">
                  <a:solidFill>
                    <a:srgbClr val="FF0000"/>
                  </a:solidFill>
                  <a:latin typeface="Times New Roman" panose="02020603050405020304" pitchFamily="18" charset="0"/>
                  <a:ea typeface="宋体" panose="02010600030101010101" pitchFamily="2" charset="-122"/>
                </a:rPr>
                <a:t>货币付出</a:t>
              </a:r>
              <a:endParaRPr lang="zh-CN" altLang="en-US" sz="2000" dirty="0">
                <a:solidFill>
                  <a:srgbClr val="FF0000"/>
                </a:solidFill>
                <a:latin typeface="Times New Roman" panose="02020603050405020304" pitchFamily="18" charset="0"/>
                <a:ea typeface="宋体" panose="02010600030101010101" pitchFamily="2" charset="-122"/>
              </a:endParaRPr>
            </a:p>
            <a:p>
              <a:pPr algn="ctr" eaLnBrk="0" hangingPunct="0">
                <a:buClr>
                  <a:srgbClr val="0000CC"/>
                </a:buClr>
                <a:buFont typeface="Wingdings" panose="05000000000000000000" pitchFamily="2" charset="2"/>
              </a:pPr>
              <a:r>
                <a:rPr lang="en-US" altLang="zh-TW" sz="2000" dirty="0">
                  <a:solidFill>
                    <a:srgbClr val="FF0000"/>
                  </a:solidFill>
                  <a:latin typeface="Times New Roman" panose="02020603050405020304" pitchFamily="18" charset="0"/>
                  <a:ea typeface="DFKai-SB" pitchFamily="65" charset="-120"/>
                </a:rPr>
                <a:t>(monetary sacrifice)</a:t>
              </a:r>
              <a:endParaRPr lang="en-US" altLang="zh-TW" sz="2000" dirty="0">
                <a:solidFill>
                  <a:srgbClr val="FF0000"/>
                </a:solidFill>
                <a:latin typeface="Times New Roman" panose="02020603050405020304" pitchFamily="18" charset="0"/>
                <a:ea typeface="DFKai-SB" pitchFamily="65" charset="-120"/>
              </a:endParaRPr>
            </a:p>
          </p:txBody>
        </p:sp>
      </p:gr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3" name="Group 3"/>
          <p:cNvGrpSpPr/>
          <p:nvPr/>
        </p:nvGrpSpPr>
        <p:grpSpPr>
          <a:xfrm>
            <a:off x="4876800" y="2089150"/>
            <a:ext cx="3159125" cy="4114800"/>
            <a:chOff x="3043" y="1113"/>
            <a:chExt cx="1990" cy="2861"/>
          </a:xfrm>
        </p:grpSpPr>
        <p:grpSp>
          <p:nvGrpSpPr>
            <p:cNvPr id="33794" name="Group 4"/>
            <p:cNvGrpSpPr/>
            <p:nvPr/>
          </p:nvGrpSpPr>
          <p:grpSpPr>
            <a:xfrm>
              <a:off x="3043" y="1113"/>
              <a:ext cx="1990" cy="2821"/>
              <a:chOff x="3043" y="1113"/>
              <a:chExt cx="1990" cy="2821"/>
            </a:xfrm>
          </p:grpSpPr>
          <p:sp>
            <p:nvSpPr>
              <p:cNvPr id="33795" name="Rectangle 5"/>
              <p:cNvSpPr/>
              <p:nvPr/>
            </p:nvSpPr>
            <p:spPr>
              <a:xfrm>
                <a:off x="3086" y="1113"/>
                <a:ext cx="1947" cy="2821"/>
              </a:xfrm>
              <a:prstGeom prst="rect">
                <a:avLst/>
              </a:prstGeom>
              <a:solidFill>
                <a:srgbClr val="892D5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pic>
            <p:nvPicPr>
              <p:cNvPr id="33796" name="Picture 6"/>
              <p:cNvPicPr>
                <a:picLocks noChangeAspect="1"/>
              </p:cNvPicPr>
              <p:nvPr/>
            </p:nvPicPr>
            <p:blipFill>
              <a:blip r:embed="rId1"/>
              <a:stretch>
                <a:fillRect/>
              </a:stretch>
            </p:blipFill>
            <p:spPr>
              <a:xfrm>
                <a:off x="3086" y="1114"/>
                <a:ext cx="1947" cy="2819"/>
              </a:xfrm>
              <a:prstGeom prst="rect">
                <a:avLst/>
              </a:prstGeom>
              <a:noFill/>
              <a:ln w="9525">
                <a:noFill/>
              </a:ln>
            </p:spPr>
          </p:pic>
          <p:sp>
            <p:nvSpPr>
              <p:cNvPr id="33797" name="Rectangle 7"/>
              <p:cNvSpPr/>
              <p:nvPr/>
            </p:nvSpPr>
            <p:spPr>
              <a:xfrm>
                <a:off x="3086" y="1113"/>
                <a:ext cx="1947" cy="2821"/>
              </a:xfrm>
              <a:prstGeom prst="rect">
                <a:avLst/>
              </a:prstGeom>
              <a:solidFill>
                <a:srgbClr val="892D5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798" name="Rectangle 8"/>
              <p:cNvSpPr/>
              <p:nvPr/>
            </p:nvSpPr>
            <p:spPr>
              <a:xfrm>
                <a:off x="3043" y="1156"/>
                <a:ext cx="1947" cy="5"/>
              </a:xfrm>
              <a:prstGeom prst="rect">
                <a:avLst/>
              </a:prstGeom>
              <a:solidFill>
                <a:srgbClr val="F8CB0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799" name="Rectangle 9"/>
              <p:cNvSpPr/>
              <p:nvPr/>
            </p:nvSpPr>
            <p:spPr>
              <a:xfrm>
                <a:off x="3043" y="1161"/>
                <a:ext cx="1947" cy="5"/>
              </a:xfrm>
              <a:prstGeom prst="rect">
                <a:avLst/>
              </a:prstGeom>
              <a:solidFill>
                <a:srgbClr val="F8CB0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0" name="Rectangle 10"/>
              <p:cNvSpPr/>
              <p:nvPr/>
            </p:nvSpPr>
            <p:spPr>
              <a:xfrm>
                <a:off x="3043" y="1166"/>
                <a:ext cx="1947" cy="5"/>
              </a:xfrm>
              <a:prstGeom prst="rect">
                <a:avLst/>
              </a:prstGeom>
              <a:solidFill>
                <a:srgbClr val="F8CB1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1" name="Rectangle 11"/>
              <p:cNvSpPr/>
              <p:nvPr/>
            </p:nvSpPr>
            <p:spPr>
              <a:xfrm>
                <a:off x="3043" y="1171"/>
                <a:ext cx="1947" cy="5"/>
              </a:xfrm>
              <a:prstGeom prst="rect">
                <a:avLst/>
              </a:prstGeom>
              <a:solidFill>
                <a:srgbClr val="F8CB1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2" name="Rectangle 12"/>
              <p:cNvSpPr/>
              <p:nvPr/>
            </p:nvSpPr>
            <p:spPr>
              <a:xfrm>
                <a:off x="3043" y="1176"/>
                <a:ext cx="1947" cy="8"/>
              </a:xfrm>
              <a:prstGeom prst="rect">
                <a:avLst/>
              </a:prstGeom>
              <a:solidFill>
                <a:srgbClr val="F8CB1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3" name="Rectangle 13"/>
              <p:cNvSpPr/>
              <p:nvPr/>
            </p:nvSpPr>
            <p:spPr>
              <a:xfrm>
                <a:off x="3043" y="1184"/>
                <a:ext cx="1947" cy="7"/>
              </a:xfrm>
              <a:prstGeom prst="rect">
                <a:avLst/>
              </a:prstGeom>
              <a:solidFill>
                <a:srgbClr val="F8CB1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4" name="Rectangle 14"/>
              <p:cNvSpPr/>
              <p:nvPr/>
            </p:nvSpPr>
            <p:spPr>
              <a:xfrm>
                <a:off x="3043" y="1191"/>
                <a:ext cx="1947" cy="5"/>
              </a:xfrm>
              <a:prstGeom prst="rect">
                <a:avLst/>
              </a:prstGeom>
              <a:solidFill>
                <a:srgbClr val="F8CB1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5" name="Rectangle 15"/>
              <p:cNvSpPr/>
              <p:nvPr/>
            </p:nvSpPr>
            <p:spPr>
              <a:xfrm>
                <a:off x="3043" y="1196"/>
                <a:ext cx="1947" cy="8"/>
              </a:xfrm>
              <a:prstGeom prst="rect">
                <a:avLst/>
              </a:prstGeom>
              <a:solidFill>
                <a:srgbClr val="F8CC1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6" name="Rectangle 16"/>
              <p:cNvSpPr/>
              <p:nvPr/>
            </p:nvSpPr>
            <p:spPr>
              <a:xfrm>
                <a:off x="3043" y="1204"/>
                <a:ext cx="1947" cy="10"/>
              </a:xfrm>
              <a:prstGeom prst="rect">
                <a:avLst/>
              </a:prstGeom>
              <a:solidFill>
                <a:srgbClr val="F8CC1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7" name="Rectangle 17"/>
              <p:cNvSpPr/>
              <p:nvPr/>
            </p:nvSpPr>
            <p:spPr>
              <a:xfrm>
                <a:off x="3043" y="1214"/>
                <a:ext cx="1947" cy="5"/>
              </a:xfrm>
              <a:prstGeom prst="rect">
                <a:avLst/>
              </a:prstGeom>
              <a:solidFill>
                <a:srgbClr val="F8CC2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8" name="Rectangle 18"/>
              <p:cNvSpPr/>
              <p:nvPr/>
            </p:nvSpPr>
            <p:spPr>
              <a:xfrm>
                <a:off x="3043" y="1219"/>
                <a:ext cx="1947" cy="5"/>
              </a:xfrm>
              <a:prstGeom prst="rect">
                <a:avLst/>
              </a:prstGeom>
              <a:solidFill>
                <a:srgbClr val="F8CC2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09" name="Rectangle 19"/>
              <p:cNvSpPr/>
              <p:nvPr/>
            </p:nvSpPr>
            <p:spPr>
              <a:xfrm>
                <a:off x="3043" y="1224"/>
                <a:ext cx="1947" cy="5"/>
              </a:xfrm>
              <a:prstGeom prst="rect">
                <a:avLst/>
              </a:prstGeom>
              <a:solidFill>
                <a:srgbClr val="F8CC2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0" name="Rectangle 20"/>
              <p:cNvSpPr/>
              <p:nvPr/>
            </p:nvSpPr>
            <p:spPr>
              <a:xfrm>
                <a:off x="3043" y="1229"/>
                <a:ext cx="1947" cy="8"/>
              </a:xfrm>
              <a:prstGeom prst="rect">
                <a:avLst/>
              </a:prstGeom>
              <a:solidFill>
                <a:srgbClr val="F8CC2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1" name="Rectangle 21"/>
              <p:cNvSpPr/>
              <p:nvPr/>
            </p:nvSpPr>
            <p:spPr>
              <a:xfrm>
                <a:off x="3043" y="1237"/>
                <a:ext cx="1947" cy="10"/>
              </a:xfrm>
              <a:prstGeom prst="rect">
                <a:avLst/>
              </a:prstGeom>
              <a:solidFill>
                <a:srgbClr val="F8CC2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2" name="Rectangle 22"/>
              <p:cNvSpPr/>
              <p:nvPr/>
            </p:nvSpPr>
            <p:spPr>
              <a:xfrm>
                <a:off x="3043" y="1247"/>
                <a:ext cx="1947" cy="7"/>
              </a:xfrm>
              <a:prstGeom prst="rect">
                <a:avLst/>
              </a:prstGeom>
              <a:solidFill>
                <a:srgbClr val="F8CC2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3" name="Rectangle 23"/>
              <p:cNvSpPr/>
              <p:nvPr/>
            </p:nvSpPr>
            <p:spPr>
              <a:xfrm>
                <a:off x="3043" y="1254"/>
                <a:ext cx="1947" cy="10"/>
              </a:xfrm>
              <a:prstGeom prst="rect">
                <a:avLst/>
              </a:prstGeom>
              <a:solidFill>
                <a:srgbClr val="F8CC2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4" name="Rectangle 24"/>
              <p:cNvSpPr/>
              <p:nvPr/>
            </p:nvSpPr>
            <p:spPr>
              <a:xfrm>
                <a:off x="3043" y="1264"/>
                <a:ext cx="1947" cy="8"/>
              </a:xfrm>
              <a:prstGeom prst="rect">
                <a:avLst/>
              </a:prstGeom>
              <a:solidFill>
                <a:srgbClr val="F8CC2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5" name="Rectangle 25"/>
              <p:cNvSpPr/>
              <p:nvPr/>
            </p:nvSpPr>
            <p:spPr>
              <a:xfrm>
                <a:off x="3043" y="1272"/>
                <a:ext cx="1947" cy="7"/>
              </a:xfrm>
              <a:prstGeom prst="rect">
                <a:avLst/>
              </a:prstGeom>
              <a:solidFill>
                <a:srgbClr val="F8CD3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6" name="Rectangle 26"/>
              <p:cNvSpPr/>
              <p:nvPr/>
            </p:nvSpPr>
            <p:spPr>
              <a:xfrm>
                <a:off x="3043" y="1279"/>
                <a:ext cx="1947" cy="8"/>
              </a:xfrm>
              <a:prstGeom prst="rect">
                <a:avLst/>
              </a:prstGeom>
              <a:solidFill>
                <a:srgbClr val="F8CD3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7" name="Rectangle 27"/>
              <p:cNvSpPr/>
              <p:nvPr/>
            </p:nvSpPr>
            <p:spPr>
              <a:xfrm>
                <a:off x="3043" y="1287"/>
                <a:ext cx="1947" cy="8"/>
              </a:xfrm>
              <a:prstGeom prst="rect">
                <a:avLst/>
              </a:prstGeom>
              <a:solidFill>
                <a:srgbClr val="F8CD3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8" name="Rectangle 28"/>
              <p:cNvSpPr/>
              <p:nvPr/>
            </p:nvSpPr>
            <p:spPr>
              <a:xfrm>
                <a:off x="3043" y="1295"/>
                <a:ext cx="1947" cy="7"/>
              </a:xfrm>
              <a:prstGeom prst="rect">
                <a:avLst/>
              </a:prstGeom>
              <a:solidFill>
                <a:srgbClr val="F8CD3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19" name="Rectangle 29"/>
              <p:cNvSpPr/>
              <p:nvPr/>
            </p:nvSpPr>
            <p:spPr>
              <a:xfrm>
                <a:off x="3043" y="1302"/>
                <a:ext cx="1947" cy="10"/>
              </a:xfrm>
              <a:prstGeom prst="rect">
                <a:avLst/>
              </a:prstGeom>
              <a:solidFill>
                <a:srgbClr val="F8CD3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0" name="Rectangle 30"/>
              <p:cNvSpPr/>
              <p:nvPr/>
            </p:nvSpPr>
            <p:spPr>
              <a:xfrm>
                <a:off x="3043" y="1312"/>
                <a:ext cx="1947" cy="8"/>
              </a:xfrm>
              <a:prstGeom prst="rect">
                <a:avLst/>
              </a:prstGeom>
              <a:solidFill>
                <a:srgbClr val="F8CD3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1" name="Rectangle 31"/>
              <p:cNvSpPr/>
              <p:nvPr/>
            </p:nvSpPr>
            <p:spPr>
              <a:xfrm>
                <a:off x="3043" y="1320"/>
                <a:ext cx="1947" cy="10"/>
              </a:xfrm>
              <a:prstGeom prst="rect">
                <a:avLst/>
              </a:prstGeom>
              <a:solidFill>
                <a:srgbClr val="F8CD3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2" name="Rectangle 32"/>
              <p:cNvSpPr/>
              <p:nvPr/>
            </p:nvSpPr>
            <p:spPr>
              <a:xfrm>
                <a:off x="3043" y="1330"/>
                <a:ext cx="1947" cy="7"/>
              </a:xfrm>
              <a:prstGeom prst="rect">
                <a:avLst/>
              </a:prstGeom>
              <a:solidFill>
                <a:srgbClr val="F8CE3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3" name="Rectangle 33"/>
              <p:cNvSpPr/>
              <p:nvPr/>
            </p:nvSpPr>
            <p:spPr>
              <a:xfrm>
                <a:off x="3043" y="1337"/>
                <a:ext cx="1947" cy="8"/>
              </a:xfrm>
              <a:prstGeom prst="rect">
                <a:avLst/>
              </a:prstGeom>
              <a:solidFill>
                <a:srgbClr val="F8CE4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4" name="Rectangle 34"/>
              <p:cNvSpPr/>
              <p:nvPr/>
            </p:nvSpPr>
            <p:spPr>
              <a:xfrm>
                <a:off x="3043" y="1345"/>
                <a:ext cx="1947" cy="8"/>
              </a:xfrm>
              <a:prstGeom prst="rect">
                <a:avLst/>
              </a:prstGeom>
              <a:solidFill>
                <a:srgbClr val="F8CE4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5" name="Rectangle 35"/>
              <p:cNvSpPr/>
              <p:nvPr/>
            </p:nvSpPr>
            <p:spPr>
              <a:xfrm>
                <a:off x="3043" y="1353"/>
                <a:ext cx="1947" cy="10"/>
              </a:xfrm>
              <a:prstGeom prst="rect">
                <a:avLst/>
              </a:prstGeom>
              <a:solidFill>
                <a:srgbClr val="F8CE4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6" name="Rectangle 36"/>
              <p:cNvSpPr/>
              <p:nvPr/>
            </p:nvSpPr>
            <p:spPr>
              <a:xfrm>
                <a:off x="3043" y="1363"/>
                <a:ext cx="1947" cy="7"/>
              </a:xfrm>
              <a:prstGeom prst="rect">
                <a:avLst/>
              </a:prstGeom>
              <a:solidFill>
                <a:srgbClr val="F8CF4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7" name="Rectangle 37"/>
              <p:cNvSpPr/>
              <p:nvPr/>
            </p:nvSpPr>
            <p:spPr>
              <a:xfrm>
                <a:off x="3043" y="1370"/>
                <a:ext cx="1947" cy="10"/>
              </a:xfrm>
              <a:prstGeom prst="rect">
                <a:avLst/>
              </a:prstGeom>
              <a:solidFill>
                <a:srgbClr val="F8CF4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8" name="Rectangle 38"/>
              <p:cNvSpPr/>
              <p:nvPr/>
            </p:nvSpPr>
            <p:spPr>
              <a:xfrm>
                <a:off x="3043" y="1380"/>
                <a:ext cx="1947" cy="10"/>
              </a:xfrm>
              <a:prstGeom prst="rect">
                <a:avLst/>
              </a:prstGeom>
              <a:solidFill>
                <a:srgbClr val="F8CF4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29" name="Rectangle 39"/>
              <p:cNvSpPr/>
              <p:nvPr/>
            </p:nvSpPr>
            <p:spPr>
              <a:xfrm>
                <a:off x="3043" y="1390"/>
                <a:ext cx="1947" cy="8"/>
              </a:xfrm>
              <a:prstGeom prst="rect">
                <a:avLst/>
              </a:prstGeom>
              <a:solidFill>
                <a:srgbClr val="F8CF4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0" name="Rectangle 40"/>
              <p:cNvSpPr/>
              <p:nvPr/>
            </p:nvSpPr>
            <p:spPr>
              <a:xfrm>
                <a:off x="3043" y="1398"/>
                <a:ext cx="1947" cy="5"/>
              </a:xfrm>
              <a:prstGeom prst="rect">
                <a:avLst/>
              </a:prstGeom>
              <a:solidFill>
                <a:srgbClr val="F9CF4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1" name="Rectangle 41"/>
              <p:cNvSpPr/>
              <p:nvPr/>
            </p:nvSpPr>
            <p:spPr>
              <a:xfrm>
                <a:off x="3043" y="1403"/>
                <a:ext cx="1947" cy="10"/>
              </a:xfrm>
              <a:prstGeom prst="rect">
                <a:avLst/>
              </a:prstGeom>
              <a:solidFill>
                <a:srgbClr val="F9D05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2" name="Rectangle 42"/>
              <p:cNvSpPr/>
              <p:nvPr/>
            </p:nvSpPr>
            <p:spPr>
              <a:xfrm>
                <a:off x="3043" y="1413"/>
                <a:ext cx="1947" cy="10"/>
              </a:xfrm>
              <a:prstGeom prst="rect">
                <a:avLst/>
              </a:prstGeom>
              <a:solidFill>
                <a:srgbClr val="F9D05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3" name="Rectangle 43"/>
              <p:cNvSpPr/>
              <p:nvPr/>
            </p:nvSpPr>
            <p:spPr>
              <a:xfrm>
                <a:off x="3043" y="1423"/>
                <a:ext cx="1947" cy="8"/>
              </a:xfrm>
              <a:prstGeom prst="rect">
                <a:avLst/>
              </a:prstGeom>
              <a:solidFill>
                <a:srgbClr val="F9D05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4" name="Rectangle 44"/>
              <p:cNvSpPr/>
              <p:nvPr/>
            </p:nvSpPr>
            <p:spPr>
              <a:xfrm>
                <a:off x="3043" y="1431"/>
                <a:ext cx="1947" cy="10"/>
              </a:xfrm>
              <a:prstGeom prst="rect">
                <a:avLst/>
              </a:prstGeom>
              <a:solidFill>
                <a:srgbClr val="F9D15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5" name="Rectangle 45"/>
              <p:cNvSpPr/>
              <p:nvPr/>
            </p:nvSpPr>
            <p:spPr>
              <a:xfrm>
                <a:off x="3043" y="1441"/>
                <a:ext cx="1947" cy="7"/>
              </a:xfrm>
              <a:prstGeom prst="rect">
                <a:avLst/>
              </a:prstGeom>
              <a:solidFill>
                <a:srgbClr val="F9D15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6" name="Rectangle 46"/>
              <p:cNvSpPr/>
              <p:nvPr/>
            </p:nvSpPr>
            <p:spPr>
              <a:xfrm>
                <a:off x="3043" y="1448"/>
                <a:ext cx="1947" cy="8"/>
              </a:xfrm>
              <a:prstGeom prst="rect">
                <a:avLst/>
              </a:prstGeom>
              <a:solidFill>
                <a:srgbClr val="F9D15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7" name="Rectangle 47"/>
              <p:cNvSpPr/>
              <p:nvPr/>
            </p:nvSpPr>
            <p:spPr>
              <a:xfrm>
                <a:off x="3043" y="1456"/>
                <a:ext cx="1947" cy="7"/>
              </a:xfrm>
              <a:prstGeom prst="rect">
                <a:avLst/>
              </a:prstGeom>
              <a:solidFill>
                <a:srgbClr val="F9D15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8" name="Rectangle 48"/>
              <p:cNvSpPr/>
              <p:nvPr/>
            </p:nvSpPr>
            <p:spPr>
              <a:xfrm>
                <a:off x="3043" y="1463"/>
                <a:ext cx="1947" cy="11"/>
              </a:xfrm>
              <a:prstGeom prst="rect">
                <a:avLst/>
              </a:prstGeom>
              <a:solidFill>
                <a:srgbClr val="F9D25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39" name="Rectangle 49"/>
              <p:cNvSpPr/>
              <p:nvPr/>
            </p:nvSpPr>
            <p:spPr>
              <a:xfrm>
                <a:off x="3043" y="1474"/>
                <a:ext cx="1947" cy="7"/>
              </a:xfrm>
              <a:prstGeom prst="rect">
                <a:avLst/>
              </a:prstGeom>
              <a:solidFill>
                <a:srgbClr val="F9D26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0" name="Rectangle 50"/>
              <p:cNvSpPr/>
              <p:nvPr/>
            </p:nvSpPr>
            <p:spPr>
              <a:xfrm>
                <a:off x="3043" y="1481"/>
                <a:ext cx="1947" cy="8"/>
              </a:xfrm>
              <a:prstGeom prst="rect">
                <a:avLst/>
              </a:prstGeom>
              <a:solidFill>
                <a:srgbClr val="F9D36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1" name="Rectangle 51"/>
              <p:cNvSpPr/>
              <p:nvPr/>
            </p:nvSpPr>
            <p:spPr>
              <a:xfrm>
                <a:off x="3043" y="1489"/>
                <a:ext cx="1947" cy="7"/>
              </a:xfrm>
              <a:prstGeom prst="rect">
                <a:avLst/>
              </a:prstGeom>
              <a:solidFill>
                <a:srgbClr val="F9D36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2" name="Rectangle 52"/>
              <p:cNvSpPr/>
              <p:nvPr/>
            </p:nvSpPr>
            <p:spPr>
              <a:xfrm>
                <a:off x="3043" y="1496"/>
                <a:ext cx="1947" cy="10"/>
              </a:xfrm>
              <a:prstGeom prst="rect">
                <a:avLst/>
              </a:prstGeom>
              <a:solidFill>
                <a:srgbClr val="F9D36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3" name="Rectangle 53"/>
              <p:cNvSpPr/>
              <p:nvPr/>
            </p:nvSpPr>
            <p:spPr>
              <a:xfrm>
                <a:off x="3043" y="1506"/>
                <a:ext cx="1947" cy="8"/>
              </a:xfrm>
              <a:prstGeom prst="rect">
                <a:avLst/>
              </a:prstGeom>
              <a:solidFill>
                <a:srgbClr val="F9D36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4" name="Rectangle 54"/>
              <p:cNvSpPr/>
              <p:nvPr/>
            </p:nvSpPr>
            <p:spPr>
              <a:xfrm>
                <a:off x="3043" y="1514"/>
                <a:ext cx="1947" cy="7"/>
              </a:xfrm>
              <a:prstGeom prst="rect">
                <a:avLst/>
              </a:prstGeom>
              <a:solidFill>
                <a:srgbClr val="F9D46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5" name="Rectangle 55"/>
              <p:cNvSpPr/>
              <p:nvPr/>
            </p:nvSpPr>
            <p:spPr>
              <a:xfrm>
                <a:off x="3043" y="1521"/>
                <a:ext cx="1947" cy="8"/>
              </a:xfrm>
              <a:prstGeom prst="rect">
                <a:avLst/>
              </a:prstGeom>
              <a:solidFill>
                <a:srgbClr val="F9D46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6" name="Rectangle 56"/>
              <p:cNvSpPr/>
              <p:nvPr/>
            </p:nvSpPr>
            <p:spPr>
              <a:xfrm>
                <a:off x="3043" y="1529"/>
                <a:ext cx="1947" cy="10"/>
              </a:xfrm>
              <a:prstGeom prst="rect">
                <a:avLst/>
              </a:prstGeom>
              <a:solidFill>
                <a:srgbClr val="F9D46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7" name="Rectangle 57"/>
              <p:cNvSpPr/>
              <p:nvPr/>
            </p:nvSpPr>
            <p:spPr>
              <a:xfrm>
                <a:off x="3043" y="1539"/>
                <a:ext cx="1947" cy="8"/>
              </a:xfrm>
              <a:prstGeom prst="rect">
                <a:avLst/>
              </a:prstGeom>
              <a:solidFill>
                <a:srgbClr val="F9D57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8" name="Rectangle 58"/>
              <p:cNvSpPr/>
              <p:nvPr/>
            </p:nvSpPr>
            <p:spPr>
              <a:xfrm>
                <a:off x="3043" y="1547"/>
                <a:ext cx="1947" cy="7"/>
              </a:xfrm>
              <a:prstGeom prst="rect">
                <a:avLst/>
              </a:prstGeom>
              <a:solidFill>
                <a:srgbClr val="F9D57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49" name="Rectangle 59"/>
              <p:cNvSpPr/>
              <p:nvPr/>
            </p:nvSpPr>
            <p:spPr>
              <a:xfrm>
                <a:off x="3043" y="1554"/>
                <a:ext cx="1947" cy="8"/>
              </a:xfrm>
              <a:prstGeom prst="rect">
                <a:avLst/>
              </a:prstGeom>
              <a:solidFill>
                <a:srgbClr val="F9D57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0" name="Rectangle 60"/>
              <p:cNvSpPr/>
              <p:nvPr/>
            </p:nvSpPr>
            <p:spPr>
              <a:xfrm>
                <a:off x="3043" y="1562"/>
                <a:ext cx="1947" cy="10"/>
              </a:xfrm>
              <a:prstGeom prst="rect">
                <a:avLst/>
              </a:prstGeom>
              <a:solidFill>
                <a:srgbClr val="F9D67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1" name="Rectangle 61"/>
              <p:cNvSpPr/>
              <p:nvPr/>
            </p:nvSpPr>
            <p:spPr>
              <a:xfrm>
                <a:off x="3043" y="1572"/>
                <a:ext cx="1947" cy="7"/>
              </a:xfrm>
              <a:prstGeom prst="rect">
                <a:avLst/>
              </a:prstGeom>
              <a:solidFill>
                <a:srgbClr val="F9D67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2" name="Rectangle 62"/>
              <p:cNvSpPr/>
              <p:nvPr/>
            </p:nvSpPr>
            <p:spPr>
              <a:xfrm>
                <a:off x="3043" y="1579"/>
                <a:ext cx="1947" cy="8"/>
              </a:xfrm>
              <a:prstGeom prst="rect">
                <a:avLst/>
              </a:prstGeom>
              <a:solidFill>
                <a:srgbClr val="F9D77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3" name="Rectangle 63"/>
              <p:cNvSpPr/>
              <p:nvPr/>
            </p:nvSpPr>
            <p:spPr>
              <a:xfrm>
                <a:off x="3043" y="1587"/>
                <a:ext cx="1947" cy="8"/>
              </a:xfrm>
              <a:prstGeom prst="rect">
                <a:avLst/>
              </a:prstGeom>
              <a:solidFill>
                <a:srgbClr val="F9D77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4" name="Rectangle 64"/>
              <p:cNvSpPr/>
              <p:nvPr/>
            </p:nvSpPr>
            <p:spPr>
              <a:xfrm>
                <a:off x="3043" y="1595"/>
                <a:ext cx="1947" cy="10"/>
              </a:xfrm>
              <a:prstGeom prst="rect">
                <a:avLst/>
              </a:prstGeom>
              <a:solidFill>
                <a:srgbClr val="F9D77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5" name="Rectangle 65"/>
              <p:cNvSpPr/>
              <p:nvPr/>
            </p:nvSpPr>
            <p:spPr>
              <a:xfrm>
                <a:off x="3043" y="1605"/>
                <a:ext cx="1947" cy="7"/>
              </a:xfrm>
              <a:prstGeom prst="rect">
                <a:avLst/>
              </a:prstGeom>
              <a:solidFill>
                <a:srgbClr val="FAD88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6" name="Rectangle 66"/>
              <p:cNvSpPr/>
              <p:nvPr/>
            </p:nvSpPr>
            <p:spPr>
              <a:xfrm>
                <a:off x="3043" y="1612"/>
                <a:ext cx="1947" cy="10"/>
              </a:xfrm>
              <a:prstGeom prst="rect">
                <a:avLst/>
              </a:prstGeom>
              <a:solidFill>
                <a:srgbClr val="FAD98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7" name="Rectangle 67"/>
              <p:cNvSpPr/>
              <p:nvPr/>
            </p:nvSpPr>
            <p:spPr>
              <a:xfrm>
                <a:off x="3043" y="1622"/>
                <a:ext cx="1947" cy="10"/>
              </a:xfrm>
              <a:prstGeom prst="rect">
                <a:avLst/>
              </a:prstGeom>
              <a:solidFill>
                <a:srgbClr val="FAD98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8" name="Rectangle 68"/>
              <p:cNvSpPr/>
              <p:nvPr/>
            </p:nvSpPr>
            <p:spPr>
              <a:xfrm>
                <a:off x="3043" y="1632"/>
                <a:ext cx="1947" cy="8"/>
              </a:xfrm>
              <a:prstGeom prst="rect">
                <a:avLst/>
              </a:prstGeom>
              <a:solidFill>
                <a:srgbClr val="FAD98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59" name="Rectangle 69"/>
              <p:cNvSpPr/>
              <p:nvPr/>
            </p:nvSpPr>
            <p:spPr>
              <a:xfrm>
                <a:off x="3043" y="1640"/>
                <a:ext cx="1947" cy="7"/>
              </a:xfrm>
              <a:prstGeom prst="rect">
                <a:avLst/>
              </a:prstGeom>
              <a:solidFill>
                <a:srgbClr val="FADA8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0" name="Rectangle 70"/>
              <p:cNvSpPr/>
              <p:nvPr/>
            </p:nvSpPr>
            <p:spPr>
              <a:xfrm>
                <a:off x="3043" y="1647"/>
                <a:ext cx="1947" cy="8"/>
              </a:xfrm>
              <a:prstGeom prst="rect">
                <a:avLst/>
              </a:prstGeom>
              <a:solidFill>
                <a:srgbClr val="FADA8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1" name="Rectangle 71"/>
              <p:cNvSpPr/>
              <p:nvPr/>
            </p:nvSpPr>
            <p:spPr>
              <a:xfrm>
                <a:off x="3043" y="1655"/>
                <a:ext cx="1947" cy="10"/>
              </a:xfrm>
              <a:prstGeom prst="rect">
                <a:avLst/>
              </a:prstGeom>
              <a:solidFill>
                <a:srgbClr val="FADA8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2" name="Rectangle 72"/>
              <p:cNvSpPr/>
              <p:nvPr/>
            </p:nvSpPr>
            <p:spPr>
              <a:xfrm>
                <a:off x="3043" y="1665"/>
                <a:ext cx="1947" cy="8"/>
              </a:xfrm>
              <a:prstGeom prst="rect">
                <a:avLst/>
              </a:prstGeom>
              <a:solidFill>
                <a:srgbClr val="FADB8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3" name="Rectangle 73"/>
              <p:cNvSpPr/>
              <p:nvPr/>
            </p:nvSpPr>
            <p:spPr>
              <a:xfrm>
                <a:off x="3043" y="1673"/>
                <a:ext cx="1947" cy="7"/>
              </a:xfrm>
              <a:prstGeom prst="rect">
                <a:avLst/>
              </a:prstGeom>
              <a:solidFill>
                <a:srgbClr val="FADC9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4" name="Rectangle 74"/>
              <p:cNvSpPr/>
              <p:nvPr/>
            </p:nvSpPr>
            <p:spPr>
              <a:xfrm>
                <a:off x="3043" y="1680"/>
                <a:ext cx="1947" cy="8"/>
              </a:xfrm>
              <a:prstGeom prst="rect">
                <a:avLst/>
              </a:prstGeom>
              <a:solidFill>
                <a:srgbClr val="FADC9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5" name="Rectangle 75"/>
              <p:cNvSpPr/>
              <p:nvPr/>
            </p:nvSpPr>
            <p:spPr>
              <a:xfrm>
                <a:off x="3043" y="1688"/>
                <a:ext cx="1947" cy="10"/>
              </a:xfrm>
              <a:prstGeom prst="rect">
                <a:avLst/>
              </a:prstGeom>
              <a:solidFill>
                <a:srgbClr val="FADC9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6" name="Rectangle 76"/>
              <p:cNvSpPr/>
              <p:nvPr/>
            </p:nvSpPr>
            <p:spPr>
              <a:xfrm>
                <a:off x="3043" y="1698"/>
                <a:ext cx="1947" cy="7"/>
              </a:xfrm>
              <a:prstGeom prst="rect">
                <a:avLst/>
              </a:prstGeom>
              <a:solidFill>
                <a:srgbClr val="FADD9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7" name="Rectangle 77"/>
              <p:cNvSpPr/>
              <p:nvPr/>
            </p:nvSpPr>
            <p:spPr>
              <a:xfrm>
                <a:off x="3043" y="1705"/>
                <a:ext cx="1947" cy="11"/>
              </a:xfrm>
              <a:prstGeom prst="rect">
                <a:avLst/>
              </a:prstGeom>
              <a:solidFill>
                <a:srgbClr val="FADD9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8" name="Rectangle 78"/>
              <p:cNvSpPr/>
              <p:nvPr/>
            </p:nvSpPr>
            <p:spPr>
              <a:xfrm>
                <a:off x="3043" y="1716"/>
                <a:ext cx="1947" cy="7"/>
              </a:xfrm>
              <a:prstGeom prst="rect">
                <a:avLst/>
              </a:prstGeom>
              <a:solidFill>
                <a:srgbClr val="FADE9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69" name="Rectangle 79"/>
              <p:cNvSpPr/>
              <p:nvPr/>
            </p:nvSpPr>
            <p:spPr>
              <a:xfrm>
                <a:off x="3043" y="1723"/>
                <a:ext cx="1947" cy="8"/>
              </a:xfrm>
              <a:prstGeom prst="rect">
                <a:avLst/>
              </a:prstGeom>
              <a:solidFill>
                <a:srgbClr val="FADF9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0" name="Rectangle 80"/>
              <p:cNvSpPr/>
              <p:nvPr/>
            </p:nvSpPr>
            <p:spPr>
              <a:xfrm>
                <a:off x="3043" y="1731"/>
                <a:ext cx="1947" cy="10"/>
              </a:xfrm>
              <a:prstGeom prst="rect">
                <a:avLst/>
              </a:prstGeom>
              <a:solidFill>
                <a:srgbClr val="FADF9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1" name="Rectangle 81"/>
              <p:cNvSpPr/>
              <p:nvPr/>
            </p:nvSpPr>
            <p:spPr>
              <a:xfrm>
                <a:off x="3043" y="1741"/>
                <a:ext cx="1947" cy="7"/>
              </a:xfrm>
              <a:prstGeom prst="rect">
                <a:avLst/>
              </a:prstGeom>
              <a:solidFill>
                <a:srgbClr val="FBDFA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2" name="Rectangle 82"/>
              <p:cNvSpPr/>
              <p:nvPr/>
            </p:nvSpPr>
            <p:spPr>
              <a:xfrm>
                <a:off x="3043" y="1748"/>
                <a:ext cx="1947" cy="10"/>
              </a:xfrm>
              <a:prstGeom prst="rect">
                <a:avLst/>
              </a:prstGeom>
              <a:solidFill>
                <a:srgbClr val="FBE0A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3" name="Rectangle 83"/>
              <p:cNvSpPr/>
              <p:nvPr/>
            </p:nvSpPr>
            <p:spPr>
              <a:xfrm>
                <a:off x="3043" y="1758"/>
                <a:ext cx="1947" cy="10"/>
              </a:xfrm>
              <a:prstGeom prst="rect">
                <a:avLst/>
              </a:prstGeom>
              <a:solidFill>
                <a:srgbClr val="FBE1A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4" name="Rectangle 84"/>
              <p:cNvSpPr/>
              <p:nvPr/>
            </p:nvSpPr>
            <p:spPr>
              <a:xfrm>
                <a:off x="3043" y="1768"/>
                <a:ext cx="1947" cy="8"/>
              </a:xfrm>
              <a:prstGeom prst="rect">
                <a:avLst/>
              </a:prstGeom>
              <a:solidFill>
                <a:srgbClr val="FBE1A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5" name="Rectangle 85"/>
              <p:cNvSpPr/>
              <p:nvPr/>
            </p:nvSpPr>
            <p:spPr>
              <a:xfrm>
                <a:off x="3043" y="1776"/>
                <a:ext cx="1947" cy="10"/>
              </a:xfrm>
              <a:prstGeom prst="rect">
                <a:avLst/>
              </a:prstGeom>
              <a:solidFill>
                <a:srgbClr val="FBE1A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6" name="Rectangle 86"/>
              <p:cNvSpPr/>
              <p:nvPr/>
            </p:nvSpPr>
            <p:spPr>
              <a:xfrm>
                <a:off x="3043" y="1786"/>
                <a:ext cx="1947" cy="10"/>
              </a:xfrm>
              <a:prstGeom prst="rect">
                <a:avLst/>
              </a:prstGeom>
              <a:solidFill>
                <a:srgbClr val="FBE2A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7" name="Rectangle 87"/>
              <p:cNvSpPr/>
              <p:nvPr/>
            </p:nvSpPr>
            <p:spPr>
              <a:xfrm>
                <a:off x="3043" y="1796"/>
                <a:ext cx="1947" cy="8"/>
              </a:xfrm>
              <a:prstGeom prst="rect">
                <a:avLst/>
              </a:prstGeom>
              <a:solidFill>
                <a:srgbClr val="FBE3A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8" name="Rectangle 88"/>
              <p:cNvSpPr/>
              <p:nvPr/>
            </p:nvSpPr>
            <p:spPr>
              <a:xfrm>
                <a:off x="3043" y="1804"/>
                <a:ext cx="1947" cy="10"/>
              </a:xfrm>
              <a:prstGeom prst="rect">
                <a:avLst/>
              </a:prstGeom>
              <a:solidFill>
                <a:srgbClr val="FBE3A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79" name="Rectangle 89"/>
              <p:cNvSpPr/>
              <p:nvPr/>
            </p:nvSpPr>
            <p:spPr>
              <a:xfrm>
                <a:off x="3043" y="1814"/>
                <a:ext cx="1947" cy="12"/>
              </a:xfrm>
              <a:prstGeom prst="rect">
                <a:avLst/>
              </a:prstGeom>
              <a:solidFill>
                <a:srgbClr val="FBE4B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0" name="Rectangle 90"/>
              <p:cNvSpPr/>
              <p:nvPr/>
            </p:nvSpPr>
            <p:spPr>
              <a:xfrm>
                <a:off x="3043" y="1826"/>
                <a:ext cx="1947" cy="8"/>
              </a:xfrm>
              <a:prstGeom prst="rect">
                <a:avLst/>
              </a:prstGeom>
              <a:solidFill>
                <a:srgbClr val="FBE5B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1" name="Rectangle 91"/>
              <p:cNvSpPr/>
              <p:nvPr/>
            </p:nvSpPr>
            <p:spPr>
              <a:xfrm>
                <a:off x="3043" y="1834"/>
                <a:ext cx="1947" cy="8"/>
              </a:xfrm>
              <a:prstGeom prst="rect">
                <a:avLst/>
              </a:prstGeom>
              <a:solidFill>
                <a:srgbClr val="FBE5B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2" name="Rectangle 92"/>
              <p:cNvSpPr/>
              <p:nvPr/>
            </p:nvSpPr>
            <p:spPr>
              <a:xfrm>
                <a:off x="3043" y="1842"/>
                <a:ext cx="1947" cy="10"/>
              </a:xfrm>
              <a:prstGeom prst="rect">
                <a:avLst/>
              </a:prstGeom>
              <a:solidFill>
                <a:srgbClr val="FBE5B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3" name="Rectangle 93"/>
              <p:cNvSpPr/>
              <p:nvPr/>
            </p:nvSpPr>
            <p:spPr>
              <a:xfrm>
                <a:off x="3043" y="1852"/>
                <a:ext cx="1947" cy="12"/>
              </a:xfrm>
              <a:prstGeom prst="rect">
                <a:avLst/>
              </a:prstGeom>
              <a:solidFill>
                <a:srgbClr val="FBE6B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4" name="Rectangle 94"/>
              <p:cNvSpPr/>
              <p:nvPr/>
            </p:nvSpPr>
            <p:spPr>
              <a:xfrm>
                <a:off x="3043" y="1864"/>
                <a:ext cx="1947" cy="10"/>
              </a:xfrm>
              <a:prstGeom prst="rect">
                <a:avLst/>
              </a:prstGeom>
              <a:solidFill>
                <a:srgbClr val="FCE7B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5" name="Rectangle 95"/>
              <p:cNvSpPr/>
              <p:nvPr/>
            </p:nvSpPr>
            <p:spPr>
              <a:xfrm>
                <a:off x="3043" y="1874"/>
                <a:ext cx="1947" cy="8"/>
              </a:xfrm>
              <a:prstGeom prst="rect">
                <a:avLst/>
              </a:prstGeom>
              <a:solidFill>
                <a:srgbClr val="FCE7B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6" name="Rectangle 96"/>
              <p:cNvSpPr/>
              <p:nvPr/>
            </p:nvSpPr>
            <p:spPr>
              <a:xfrm>
                <a:off x="3043" y="1882"/>
                <a:ext cx="1947" cy="10"/>
              </a:xfrm>
              <a:prstGeom prst="rect">
                <a:avLst/>
              </a:prstGeom>
              <a:solidFill>
                <a:srgbClr val="FCE8B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7" name="Rectangle 97"/>
              <p:cNvSpPr/>
              <p:nvPr/>
            </p:nvSpPr>
            <p:spPr>
              <a:xfrm>
                <a:off x="3043" y="1892"/>
                <a:ext cx="1947" cy="10"/>
              </a:xfrm>
              <a:prstGeom prst="rect">
                <a:avLst/>
              </a:prstGeom>
              <a:solidFill>
                <a:srgbClr val="FCE9C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8" name="Rectangle 98"/>
              <p:cNvSpPr/>
              <p:nvPr/>
            </p:nvSpPr>
            <p:spPr>
              <a:xfrm>
                <a:off x="3043" y="1902"/>
                <a:ext cx="1947" cy="13"/>
              </a:xfrm>
              <a:prstGeom prst="rect">
                <a:avLst/>
              </a:prstGeom>
              <a:solidFill>
                <a:srgbClr val="FCE9C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89" name="Rectangle 99"/>
              <p:cNvSpPr/>
              <p:nvPr/>
            </p:nvSpPr>
            <p:spPr>
              <a:xfrm>
                <a:off x="3043" y="1915"/>
                <a:ext cx="1947" cy="10"/>
              </a:xfrm>
              <a:prstGeom prst="rect">
                <a:avLst/>
              </a:prstGeom>
              <a:solidFill>
                <a:srgbClr val="FCEAC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0" name="Rectangle 100"/>
              <p:cNvSpPr/>
              <p:nvPr/>
            </p:nvSpPr>
            <p:spPr>
              <a:xfrm>
                <a:off x="3043" y="1925"/>
                <a:ext cx="1947" cy="10"/>
              </a:xfrm>
              <a:prstGeom prst="rect">
                <a:avLst/>
              </a:prstGeom>
              <a:solidFill>
                <a:srgbClr val="FCEBC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1" name="Rectangle 101"/>
              <p:cNvSpPr/>
              <p:nvPr/>
            </p:nvSpPr>
            <p:spPr>
              <a:xfrm>
                <a:off x="3043" y="1935"/>
                <a:ext cx="1947" cy="12"/>
              </a:xfrm>
              <a:prstGeom prst="rect">
                <a:avLst/>
              </a:prstGeom>
              <a:solidFill>
                <a:srgbClr val="FCEBC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2" name="Rectangle 102"/>
              <p:cNvSpPr/>
              <p:nvPr/>
            </p:nvSpPr>
            <p:spPr>
              <a:xfrm>
                <a:off x="3043" y="1947"/>
                <a:ext cx="1947" cy="10"/>
              </a:xfrm>
              <a:prstGeom prst="rect">
                <a:avLst/>
              </a:prstGeom>
              <a:solidFill>
                <a:srgbClr val="FCECC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3" name="Rectangle 103"/>
              <p:cNvSpPr/>
              <p:nvPr/>
            </p:nvSpPr>
            <p:spPr>
              <a:xfrm>
                <a:off x="3043" y="1957"/>
                <a:ext cx="1947" cy="18"/>
              </a:xfrm>
              <a:prstGeom prst="rect">
                <a:avLst/>
              </a:prstGeom>
              <a:solidFill>
                <a:srgbClr val="FCEDC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4" name="Rectangle 104"/>
              <p:cNvSpPr/>
              <p:nvPr/>
            </p:nvSpPr>
            <p:spPr>
              <a:xfrm>
                <a:off x="3043" y="1975"/>
                <a:ext cx="1947" cy="10"/>
              </a:xfrm>
              <a:prstGeom prst="rect">
                <a:avLst/>
              </a:prstGeom>
              <a:solidFill>
                <a:srgbClr val="FCEDC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5" name="Rectangle 105"/>
              <p:cNvSpPr/>
              <p:nvPr/>
            </p:nvSpPr>
            <p:spPr>
              <a:xfrm>
                <a:off x="3043" y="1985"/>
                <a:ext cx="1947" cy="10"/>
              </a:xfrm>
              <a:prstGeom prst="rect">
                <a:avLst/>
              </a:prstGeom>
              <a:solidFill>
                <a:srgbClr val="FCEED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6" name="Rectangle 106"/>
              <p:cNvSpPr/>
              <p:nvPr/>
            </p:nvSpPr>
            <p:spPr>
              <a:xfrm>
                <a:off x="3043" y="1995"/>
                <a:ext cx="1947" cy="13"/>
              </a:xfrm>
              <a:prstGeom prst="rect">
                <a:avLst/>
              </a:prstGeom>
              <a:solidFill>
                <a:srgbClr val="FDEED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7" name="Rectangle 107"/>
              <p:cNvSpPr/>
              <p:nvPr/>
            </p:nvSpPr>
            <p:spPr>
              <a:xfrm>
                <a:off x="3043" y="2008"/>
                <a:ext cx="1947" cy="13"/>
              </a:xfrm>
              <a:prstGeom prst="rect">
                <a:avLst/>
              </a:prstGeom>
              <a:solidFill>
                <a:srgbClr val="FDEFD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8" name="Rectangle 108"/>
              <p:cNvSpPr/>
              <p:nvPr/>
            </p:nvSpPr>
            <p:spPr>
              <a:xfrm>
                <a:off x="3043" y="2021"/>
                <a:ext cx="1947" cy="15"/>
              </a:xfrm>
              <a:prstGeom prst="rect">
                <a:avLst/>
              </a:prstGeom>
              <a:solidFill>
                <a:srgbClr val="FDF0D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899" name="Rectangle 109"/>
              <p:cNvSpPr/>
              <p:nvPr/>
            </p:nvSpPr>
            <p:spPr>
              <a:xfrm>
                <a:off x="3043" y="2036"/>
                <a:ext cx="1947" cy="10"/>
              </a:xfrm>
              <a:prstGeom prst="rect">
                <a:avLst/>
              </a:prstGeom>
              <a:solidFill>
                <a:srgbClr val="FDF1D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0" name="Rectangle 110"/>
              <p:cNvSpPr/>
              <p:nvPr/>
            </p:nvSpPr>
            <p:spPr>
              <a:xfrm>
                <a:off x="3043" y="2046"/>
                <a:ext cx="1947" cy="15"/>
              </a:xfrm>
              <a:prstGeom prst="rect">
                <a:avLst/>
              </a:prstGeom>
              <a:solidFill>
                <a:srgbClr val="FDF1D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1" name="Rectangle 111"/>
              <p:cNvSpPr/>
              <p:nvPr/>
            </p:nvSpPr>
            <p:spPr>
              <a:xfrm>
                <a:off x="3043" y="2061"/>
                <a:ext cx="1947" cy="15"/>
              </a:xfrm>
              <a:prstGeom prst="rect">
                <a:avLst/>
              </a:prstGeom>
              <a:solidFill>
                <a:srgbClr val="FDF2D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2" name="Rectangle 112"/>
              <p:cNvSpPr/>
              <p:nvPr/>
            </p:nvSpPr>
            <p:spPr>
              <a:xfrm>
                <a:off x="3043" y="2076"/>
                <a:ext cx="1947" cy="13"/>
              </a:xfrm>
              <a:prstGeom prst="rect">
                <a:avLst/>
              </a:prstGeom>
              <a:solidFill>
                <a:srgbClr val="FDF3D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3" name="Rectangle 113"/>
              <p:cNvSpPr/>
              <p:nvPr/>
            </p:nvSpPr>
            <p:spPr>
              <a:xfrm>
                <a:off x="3043" y="2089"/>
                <a:ext cx="1947" cy="20"/>
              </a:xfrm>
              <a:prstGeom prst="rect">
                <a:avLst/>
              </a:prstGeom>
              <a:solidFill>
                <a:srgbClr val="FDF3E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4" name="Rectangle 114"/>
              <p:cNvSpPr/>
              <p:nvPr/>
            </p:nvSpPr>
            <p:spPr>
              <a:xfrm>
                <a:off x="3043" y="2109"/>
                <a:ext cx="1947" cy="15"/>
              </a:xfrm>
              <a:prstGeom prst="rect">
                <a:avLst/>
              </a:prstGeom>
              <a:solidFill>
                <a:srgbClr val="FDF5E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5" name="Rectangle 115"/>
              <p:cNvSpPr/>
              <p:nvPr/>
            </p:nvSpPr>
            <p:spPr>
              <a:xfrm>
                <a:off x="3043" y="2124"/>
                <a:ext cx="1947" cy="17"/>
              </a:xfrm>
              <a:prstGeom prst="rect">
                <a:avLst/>
              </a:prstGeom>
              <a:solidFill>
                <a:srgbClr val="FEF5E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6" name="Rectangle 116"/>
              <p:cNvSpPr/>
              <p:nvPr/>
            </p:nvSpPr>
            <p:spPr>
              <a:xfrm>
                <a:off x="3043" y="2141"/>
                <a:ext cx="1947" cy="21"/>
              </a:xfrm>
              <a:prstGeom prst="rect">
                <a:avLst/>
              </a:prstGeom>
              <a:solidFill>
                <a:srgbClr val="FEF6E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7" name="Rectangle 117"/>
              <p:cNvSpPr/>
              <p:nvPr/>
            </p:nvSpPr>
            <p:spPr>
              <a:xfrm>
                <a:off x="3043" y="2162"/>
                <a:ext cx="1947" cy="12"/>
              </a:xfrm>
              <a:prstGeom prst="rect">
                <a:avLst/>
              </a:prstGeom>
              <a:solidFill>
                <a:srgbClr val="FEF6E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8" name="Rectangle 118"/>
              <p:cNvSpPr/>
              <p:nvPr/>
            </p:nvSpPr>
            <p:spPr>
              <a:xfrm>
                <a:off x="3043" y="2174"/>
                <a:ext cx="1947" cy="23"/>
              </a:xfrm>
              <a:prstGeom prst="rect">
                <a:avLst/>
              </a:prstGeom>
              <a:solidFill>
                <a:srgbClr val="FEF7E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09" name="Rectangle 119"/>
              <p:cNvSpPr/>
              <p:nvPr/>
            </p:nvSpPr>
            <p:spPr>
              <a:xfrm>
                <a:off x="3043" y="2197"/>
                <a:ext cx="1947" cy="23"/>
              </a:xfrm>
              <a:prstGeom prst="rect">
                <a:avLst/>
              </a:prstGeom>
              <a:solidFill>
                <a:srgbClr val="FEF8E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0" name="Rectangle 120"/>
              <p:cNvSpPr/>
              <p:nvPr/>
            </p:nvSpPr>
            <p:spPr>
              <a:xfrm>
                <a:off x="3043" y="2220"/>
                <a:ext cx="1947" cy="20"/>
              </a:xfrm>
              <a:prstGeom prst="rect">
                <a:avLst/>
              </a:prstGeom>
              <a:solidFill>
                <a:srgbClr val="FEF9E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1" name="Rectangle 121"/>
              <p:cNvSpPr/>
              <p:nvPr/>
            </p:nvSpPr>
            <p:spPr>
              <a:xfrm>
                <a:off x="3043" y="2240"/>
                <a:ext cx="1947" cy="35"/>
              </a:xfrm>
              <a:prstGeom prst="rect">
                <a:avLst/>
              </a:prstGeom>
              <a:solidFill>
                <a:srgbClr val="FEF9F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2" name="Rectangle 122"/>
              <p:cNvSpPr/>
              <p:nvPr/>
            </p:nvSpPr>
            <p:spPr>
              <a:xfrm>
                <a:off x="3043" y="2275"/>
                <a:ext cx="1947" cy="20"/>
              </a:xfrm>
              <a:prstGeom prst="rect">
                <a:avLst/>
              </a:prstGeom>
              <a:solidFill>
                <a:srgbClr val="FEFAF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3" name="Rectangle 123"/>
              <p:cNvSpPr/>
              <p:nvPr/>
            </p:nvSpPr>
            <p:spPr>
              <a:xfrm>
                <a:off x="3043" y="2295"/>
                <a:ext cx="1947" cy="33"/>
              </a:xfrm>
              <a:prstGeom prst="rect">
                <a:avLst/>
              </a:prstGeom>
              <a:solidFill>
                <a:srgbClr val="FEFBF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4" name="Rectangle 124"/>
              <p:cNvSpPr/>
              <p:nvPr/>
            </p:nvSpPr>
            <p:spPr>
              <a:xfrm>
                <a:off x="3043" y="2328"/>
                <a:ext cx="1947" cy="35"/>
              </a:xfrm>
              <a:prstGeom prst="rect">
                <a:avLst/>
              </a:prstGeom>
              <a:solidFill>
                <a:srgbClr val="FFFCF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5" name="Rectangle 125"/>
              <p:cNvSpPr/>
              <p:nvPr/>
            </p:nvSpPr>
            <p:spPr>
              <a:xfrm>
                <a:off x="3043" y="2363"/>
                <a:ext cx="1947" cy="43"/>
              </a:xfrm>
              <a:prstGeom prst="rect">
                <a:avLst/>
              </a:prstGeom>
              <a:solidFill>
                <a:srgbClr val="FFFCF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6" name="Rectangle 126"/>
              <p:cNvSpPr/>
              <p:nvPr/>
            </p:nvSpPr>
            <p:spPr>
              <a:xfrm>
                <a:off x="3043" y="2406"/>
                <a:ext cx="1947" cy="56"/>
              </a:xfrm>
              <a:prstGeom prst="rect">
                <a:avLst/>
              </a:prstGeom>
              <a:solidFill>
                <a:srgbClr val="FFFDF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7" name="Rectangle 127"/>
              <p:cNvSpPr/>
              <p:nvPr/>
            </p:nvSpPr>
            <p:spPr>
              <a:xfrm>
                <a:off x="3043" y="2462"/>
                <a:ext cx="1947" cy="75"/>
              </a:xfrm>
              <a:prstGeom prst="rect">
                <a:avLst/>
              </a:prstGeom>
              <a:solidFill>
                <a:srgbClr val="FFFEF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8" name="Rectangle 128"/>
              <p:cNvSpPr/>
              <p:nvPr/>
            </p:nvSpPr>
            <p:spPr>
              <a:xfrm>
                <a:off x="3043" y="2537"/>
                <a:ext cx="1947" cy="101"/>
              </a:xfrm>
              <a:prstGeom prst="rect">
                <a:avLst/>
              </a:prstGeom>
              <a:solidFill>
                <a:srgbClr val="FFFFF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19" name="Rectangle 129"/>
              <p:cNvSpPr/>
              <p:nvPr/>
            </p:nvSpPr>
            <p:spPr>
              <a:xfrm>
                <a:off x="3043" y="2638"/>
                <a:ext cx="1947" cy="55"/>
              </a:xfrm>
              <a:prstGeom prst="rect">
                <a:avLst/>
              </a:prstGeom>
              <a:solidFill>
                <a:srgbClr val="FFFEF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0" name="Rectangle 130"/>
              <p:cNvSpPr/>
              <p:nvPr/>
            </p:nvSpPr>
            <p:spPr>
              <a:xfrm>
                <a:off x="3043" y="2693"/>
                <a:ext cx="1947" cy="53"/>
              </a:xfrm>
              <a:prstGeom prst="rect">
                <a:avLst/>
              </a:prstGeom>
              <a:solidFill>
                <a:srgbClr val="FFFEF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1" name="Rectangle 131"/>
              <p:cNvSpPr/>
              <p:nvPr/>
            </p:nvSpPr>
            <p:spPr>
              <a:xfrm>
                <a:off x="3043" y="2746"/>
                <a:ext cx="1947" cy="36"/>
              </a:xfrm>
              <a:prstGeom prst="rect">
                <a:avLst/>
              </a:prstGeom>
              <a:solidFill>
                <a:srgbClr val="FFFDF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2" name="Rectangle 132"/>
              <p:cNvSpPr/>
              <p:nvPr/>
            </p:nvSpPr>
            <p:spPr>
              <a:xfrm>
                <a:off x="3043" y="2782"/>
                <a:ext cx="1947" cy="32"/>
              </a:xfrm>
              <a:prstGeom prst="rect">
                <a:avLst/>
              </a:prstGeom>
              <a:solidFill>
                <a:srgbClr val="FFFCF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3" name="Rectangle 133"/>
              <p:cNvSpPr/>
              <p:nvPr/>
            </p:nvSpPr>
            <p:spPr>
              <a:xfrm>
                <a:off x="3043" y="2814"/>
                <a:ext cx="1947" cy="33"/>
              </a:xfrm>
              <a:prstGeom prst="rect">
                <a:avLst/>
              </a:prstGeom>
              <a:solidFill>
                <a:srgbClr val="FEFBF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4" name="Rectangle 134"/>
              <p:cNvSpPr/>
              <p:nvPr/>
            </p:nvSpPr>
            <p:spPr>
              <a:xfrm>
                <a:off x="3043" y="2847"/>
                <a:ext cx="1947" cy="33"/>
              </a:xfrm>
              <a:prstGeom prst="rect">
                <a:avLst/>
              </a:prstGeom>
              <a:solidFill>
                <a:srgbClr val="FEFAF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5" name="Rectangle 135"/>
              <p:cNvSpPr/>
              <p:nvPr/>
            </p:nvSpPr>
            <p:spPr>
              <a:xfrm>
                <a:off x="3043" y="2880"/>
                <a:ext cx="1947" cy="23"/>
              </a:xfrm>
              <a:prstGeom prst="rect">
                <a:avLst/>
              </a:prstGeom>
              <a:solidFill>
                <a:srgbClr val="FEF9F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6" name="Rectangle 136"/>
              <p:cNvSpPr/>
              <p:nvPr/>
            </p:nvSpPr>
            <p:spPr>
              <a:xfrm>
                <a:off x="3043" y="2903"/>
                <a:ext cx="1947" cy="20"/>
              </a:xfrm>
              <a:prstGeom prst="rect">
                <a:avLst/>
              </a:prstGeom>
              <a:solidFill>
                <a:srgbClr val="FEF9E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7" name="Rectangle 137"/>
              <p:cNvSpPr/>
              <p:nvPr/>
            </p:nvSpPr>
            <p:spPr>
              <a:xfrm>
                <a:off x="3043" y="2923"/>
                <a:ext cx="1947" cy="23"/>
              </a:xfrm>
              <a:prstGeom prst="rect">
                <a:avLst/>
              </a:prstGeom>
              <a:solidFill>
                <a:srgbClr val="FEF8E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8" name="Rectangle 138"/>
              <p:cNvSpPr/>
              <p:nvPr/>
            </p:nvSpPr>
            <p:spPr>
              <a:xfrm>
                <a:off x="3043" y="2946"/>
                <a:ext cx="1947" cy="20"/>
              </a:xfrm>
              <a:prstGeom prst="rect">
                <a:avLst/>
              </a:prstGeom>
              <a:solidFill>
                <a:srgbClr val="FEF7E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29" name="Rectangle 139"/>
              <p:cNvSpPr/>
              <p:nvPr/>
            </p:nvSpPr>
            <p:spPr>
              <a:xfrm>
                <a:off x="3043" y="2966"/>
                <a:ext cx="1947" cy="12"/>
              </a:xfrm>
              <a:prstGeom prst="rect">
                <a:avLst/>
              </a:prstGeom>
              <a:solidFill>
                <a:srgbClr val="FEF7E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0" name="Rectangle 140"/>
              <p:cNvSpPr/>
              <p:nvPr/>
            </p:nvSpPr>
            <p:spPr>
              <a:xfrm>
                <a:off x="3043" y="2978"/>
                <a:ext cx="1947" cy="23"/>
              </a:xfrm>
              <a:prstGeom prst="rect">
                <a:avLst/>
              </a:prstGeom>
              <a:solidFill>
                <a:srgbClr val="FEF6E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1" name="Rectangle 141"/>
              <p:cNvSpPr/>
              <p:nvPr/>
            </p:nvSpPr>
            <p:spPr>
              <a:xfrm>
                <a:off x="3043" y="3001"/>
                <a:ext cx="1947" cy="13"/>
              </a:xfrm>
              <a:prstGeom prst="rect">
                <a:avLst/>
              </a:prstGeom>
              <a:solidFill>
                <a:srgbClr val="FEF5E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2" name="Rectangle 142"/>
              <p:cNvSpPr/>
              <p:nvPr/>
            </p:nvSpPr>
            <p:spPr>
              <a:xfrm>
                <a:off x="3043" y="3014"/>
                <a:ext cx="1947" cy="20"/>
              </a:xfrm>
              <a:prstGeom prst="rect">
                <a:avLst/>
              </a:prstGeom>
              <a:solidFill>
                <a:srgbClr val="FDF5E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3" name="Rectangle 143"/>
              <p:cNvSpPr/>
              <p:nvPr/>
            </p:nvSpPr>
            <p:spPr>
              <a:xfrm>
                <a:off x="3043" y="3034"/>
                <a:ext cx="1947" cy="15"/>
              </a:xfrm>
              <a:prstGeom prst="rect">
                <a:avLst/>
              </a:prstGeom>
              <a:solidFill>
                <a:srgbClr val="FDF3E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4" name="Rectangle 144"/>
              <p:cNvSpPr/>
              <p:nvPr/>
            </p:nvSpPr>
            <p:spPr>
              <a:xfrm>
                <a:off x="3043" y="3049"/>
                <a:ext cx="1947" cy="15"/>
              </a:xfrm>
              <a:prstGeom prst="rect">
                <a:avLst/>
              </a:prstGeom>
              <a:solidFill>
                <a:srgbClr val="FDF3D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5" name="Rectangle 145"/>
              <p:cNvSpPr/>
              <p:nvPr/>
            </p:nvSpPr>
            <p:spPr>
              <a:xfrm>
                <a:off x="3043" y="3064"/>
                <a:ext cx="1947" cy="15"/>
              </a:xfrm>
              <a:prstGeom prst="rect">
                <a:avLst/>
              </a:prstGeom>
              <a:solidFill>
                <a:srgbClr val="FDF3D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6" name="Rectangle 146"/>
              <p:cNvSpPr/>
              <p:nvPr/>
            </p:nvSpPr>
            <p:spPr>
              <a:xfrm>
                <a:off x="3043" y="3079"/>
                <a:ext cx="1947" cy="13"/>
              </a:xfrm>
              <a:prstGeom prst="rect">
                <a:avLst/>
              </a:prstGeom>
              <a:solidFill>
                <a:srgbClr val="FDF1D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7" name="Rectangle 147"/>
              <p:cNvSpPr/>
              <p:nvPr/>
            </p:nvSpPr>
            <p:spPr>
              <a:xfrm>
                <a:off x="3043" y="3092"/>
                <a:ext cx="1947" cy="10"/>
              </a:xfrm>
              <a:prstGeom prst="rect">
                <a:avLst/>
              </a:prstGeom>
              <a:solidFill>
                <a:srgbClr val="FDF1D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8" name="Rectangle 148"/>
              <p:cNvSpPr/>
              <p:nvPr/>
            </p:nvSpPr>
            <p:spPr>
              <a:xfrm>
                <a:off x="3043" y="3102"/>
                <a:ext cx="1947" cy="17"/>
              </a:xfrm>
              <a:prstGeom prst="rect">
                <a:avLst/>
              </a:prstGeom>
              <a:solidFill>
                <a:srgbClr val="FDF0D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39" name="Rectangle 149"/>
              <p:cNvSpPr/>
              <p:nvPr/>
            </p:nvSpPr>
            <p:spPr>
              <a:xfrm>
                <a:off x="3043" y="3119"/>
                <a:ext cx="1947" cy="11"/>
              </a:xfrm>
              <a:prstGeom prst="rect">
                <a:avLst/>
              </a:prstGeom>
              <a:solidFill>
                <a:srgbClr val="FDF0D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0" name="Rectangle 150"/>
              <p:cNvSpPr/>
              <p:nvPr/>
            </p:nvSpPr>
            <p:spPr>
              <a:xfrm>
                <a:off x="3043" y="3130"/>
                <a:ext cx="1947" cy="12"/>
              </a:xfrm>
              <a:prstGeom prst="rect">
                <a:avLst/>
              </a:prstGeom>
              <a:solidFill>
                <a:srgbClr val="FDEFD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1" name="Rectangle 151"/>
              <p:cNvSpPr/>
              <p:nvPr/>
            </p:nvSpPr>
            <p:spPr>
              <a:xfrm>
                <a:off x="3043" y="3142"/>
                <a:ext cx="1947" cy="10"/>
              </a:xfrm>
              <a:prstGeom prst="rect">
                <a:avLst/>
              </a:prstGeom>
              <a:solidFill>
                <a:srgbClr val="FDEED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2" name="Rectangle 152"/>
              <p:cNvSpPr/>
              <p:nvPr/>
            </p:nvSpPr>
            <p:spPr>
              <a:xfrm>
                <a:off x="3043" y="3152"/>
                <a:ext cx="1947" cy="13"/>
              </a:xfrm>
              <a:prstGeom prst="rect">
                <a:avLst/>
              </a:prstGeom>
              <a:solidFill>
                <a:srgbClr val="FCEEC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3" name="Rectangle 153"/>
              <p:cNvSpPr/>
              <p:nvPr/>
            </p:nvSpPr>
            <p:spPr>
              <a:xfrm>
                <a:off x="3043" y="3165"/>
                <a:ext cx="1947" cy="15"/>
              </a:xfrm>
              <a:prstGeom prst="rect">
                <a:avLst/>
              </a:prstGeom>
              <a:solidFill>
                <a:srgbClr val="FCEDC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4" name="Rectangle 154"/>
              <p:cNvSpPr/>
              <p:nvPr/>
            </p:nvSpPr>
            <p:spPr>
              <a:xfrm>
                <a:off x="3043" y="3180"/>
                <a:ext cx="1947" cy="10"/>
              </a:xfrm>
              <a:prstGeom prst="rect">
                <a:avLst/>
              </a:prstGeom>
              <a:solidFill>
                <a:srgbClr val="FCECC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5" name="Rectangle 155"/>
              <p:cNvSpPr/>
              <p:nvPr/>
            </p:nvSpPr>
            <p:spPr>
              <a:xfrm>
                <a:off x="3043" y="3190"/>
                <a:ext cx="1947" cy="13"/>
              </a:xfrm>
              <a:prstGeom prst="rect">
                <a:avLst/>
              </a:prstGeom>
              <a:solidFill>
                <a:srgbClr val="FCEBC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6" name="Rectangle 156"/>
              <p:cNvSpPr/>
              <p:nvPr/>
            </p:nvSpPr>
            <p:spPr>
              <a:xfrm>
                <a:off x="3043" y="3203"/>
                <a:ext cx="1947" cy="10"/>
              </a:xfrm>
              <a:prstGeom prst="rect">
                <a:avLst/>
              </a:prstGeom>
              <a:solidFill>
                <a:srgbClr val="FCEBC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7" name="Rectangle 157"/>
              <p:cNvSpPr/>
              <p:nvPr/>
            </p:nvSpPr>
            <p:spPr>
              <a:xfrm>
                <a:off x="3043" y="3213"/>
                <a:ext cx="1947" cy="10"/>
              </a:xfrm>
              <a:prstGeom prst="rect">
                <a:avLst/>
              </a:prstGeom>
              <a:solidFill>
                <a:srgbClr val="FCEAC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8" name="Rectangle 158"/>
              <p:cNvSpPr/>
              <p:nvPr/>
            </p:nvSpPr>
            <p:spPr>
              <a:xfrm>
                <a:off x="3043" y="3223"/>
                <a:ext cx="1947" cy="12"/>
              </a:xfrm>
              <a:prstGeom prst="rect">
                <a:avLst/>
              </a:prstGeom>
              <a:solidFill>
                <a:srgbClr val="FCE9C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49" name="Rectangle 159"/>
              <p:cNvSpPr/>
              <p:nvPr/>
            </p:nvSpPr>
            <p:spPr>
              <a:xfrm>
                <a:off x="3043" y="3235"/>
                <a:ext cx="1947" cy="11"/>
              </a:xfrm>
              <a:prstGeom prst="rect">
                <a:avLst/>
              </a:prstGeom>
              <a:solidFill>
                <a:srgbClr val="FCE9C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0" name="Rectangle 160"/>
              <p:cNvSpPr/>
              <p:nvPr/>
            </p:nvSpPr>
            <p:spPr>
              <a:xfrm>
                <a:off x="3043" y="3246"/>
                <a:ext cx="1947" cy="7"/>
              </a:xfrm>
              <a:prstGeom prst="rect">
                <a:avLst/>
              </a:prstGeom>
              <a:solidFill>
                <a:srgbClr val="FCE8B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1" name="Rectangle 161"/>
              <p:cNvSpPr/>
              <p:nvPr/>
            </p:nvSpPr>
            <p:spPr>
              <a:xfrm>
                <a:off x="3043" y="3253"/>
                <a:ext cx="1947" cy="10"/>
              </a:xfrm>
              <a:prstGeom prst="rect">
                <a:avLst/>
              </a:prstGeom>
              <a:solidFill>
                <a:srgbClr val="FCE7B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2" name="Rectangle 162"/>
              <p:cNvSpPr/>
              <p:nvPr/>
            </p:nvSpPr>
            <p:spPr>
              <a:xfrm>
                <a:off x="3043" y="3263"/>
                <a:ext cx="1947" cy="10"/>
              </a:xfrm>
              <a:prstGeom prst="rect">
                <a:avLst/>
              </a:prstGeom>
              <a:solidFill>
                <a:srgbClr val="FCE7B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3" name="Rectangle 163"/>
              <p:cNvSpPr/>
              <p:nvPr/>
            </p:nvSpPr>
            <p:spPr>
              <a:xfrm>
                <a:off x="3043" y="3273"/>
                <a:ext cx="1947" cy="10"/>
              </a:xfrm>
              <a:prstGeom prst="rect">
                <a:avLst/>
              </a:prstGeom>
              <a:solidFill>
                <a:srgbClr val="FCE7B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4" name="Rectangle 164"/>
              <p:cNvSpPr/>
              <p:nvPr/>
            </p:nvSpPr>
            <p:spPr>
              <a:xfrm>
                <a:off x="3043" y="3283"/>
                <a:ext cx="1947" cy="10"/>
              </a:xfrm>
              <a:prstGeom prst="rect">
                <a:avLst/>
              </a:prstGeom>
              <a:solidFill>
                <a:srgbClr val="FBE6B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5" name="Rectangle 165"/>
              <p:cNvSpPr/>
              <p:nvPr/>
            </p:nvSpPr>
            <p:spPr>
              <a:xfrm>
                <a:off x="3043" y="3293"/>
                <a:ext cx="1947" cy="8"/>
              </a:xfrm>
              <a:prstGeom prst="rect">
                <a:avLst/>
              </a:prstGeom>
              <a:solidFill>
                <a:srgbClr val="FBE5B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6" name="Rectangle 166"/>
              <p:cNvSpPr/>
              <p:nvPr/>
            </p:nvSpPr>
            <p:spPr>
              <a:xfrm>
                <a:off x="3043" y="3301"/>
                <a:ext cx="1947" cy="10"/>
              </a:xfrm>
              <a:prstGeom prst="rect">
                <a:avLst/>
              </a:prstGeom>
              <a:solidFill>
                <a:srgbClr val="FBE5B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7" name="Rectangle 167"/>
              <p:cNvSpPr/>
              <p:nvPr/>
            </p:nvSpPr>
            <p:spPr>
              <a:xfrm>
                <a:off x="3043" y="3311"/>
                <a:ext cx="1947" cy="13"/>
              </a:xfrm>
              <a:prstGeom prst="rect">
                <a:avLst/>
              </a:prstGeom>
              <a:solidFill>
                <a:srgbClr val="FBE4B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8" name="Rectangle 168"/>
              <p:cNvSpPr/>
              <p:nvPr/>
            </p:nvSpPr>
            <p:spPr>
              <a:xfrm>
                <a:off x="3043" y="3324"/>
                <a:ext cx="1947" cy="7"/>
              </a:xfrm>
              <a:prstGeom prst="rect">
                <a:avLst/>
              </a:prstGeom>
              <a:solidFill>
                <a:srgbClr val="FBE3A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59" name="Rectangle 169"/>
              <p:cNvSpPr/>
              <p:nvPr/>
            </p:nvSpPr>
            <p:spPr>
              <a:xfrm>
                <a:off x="3043" y="3331"/>
                <a:ext cx="1947" cy="8"/>
              </a:xfrm>
              <a:prstGeom prst="rect">
                <a:avLst/>
              </a:prstGeom>
              <a:solidFill>
                <a:srgbClr val="FBE3A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0" name="Rectangle 170"/>
              <p:cNvSpPr/>
              <p:nvPr/>
            </p:nvSpPr>
            <p:spPr>
              <a:xfrm>
                <a:off x="3043" y="3339"/>
                <a:ext cx="1947" cy="12"/>
              </a:xfrm>
              <a:prstGeom prst="rect">
                <a:avLst/>
              </a:prstGeom>
              <a:solidFill>
                <a:srgbClr val="FBE3A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1" name="Rectangle 171"/>
              <p:cNvSpPr/>
              <p:nvPr/>
            </p:nvSpPr>
            <p:spPr>
              <a:xfrm>
                <a:off x="3043" y="3351"/>
                <a:ext cx="1947" cy="10"/>
              </a:xfrm>
              <a:prstGeom prst="rect">
                <a:avLst/>
              </a:prstGeom>
              <a:solidFill>
                <a:srgbClr val="FBE2A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2" name="Rectangle 172"/>
              <p:cNvSpPr/>
              <p:nvPr/>
            </p:nvSpPr>
            <p:spPr>
              <a:xfrm>
                <a:off x="3043" y="3361"/>
                <a:ext cx="1947" cy="8"/>
              </a:xfrm>
              <a:prstGeom prst="rect">
                <a:avLst/>
              </a:prstGeom>
              <a:solidFill>
                <a:srgbClr val="FBE1A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3" name="Rectangle 173"/>
              <p:cNvSpPr/>
              <p:nvPr/>
            </p:nvSpPr>
            <p:spPr>
              <a:xfrm>
                <a:off x="3043" y="3369"/>
                <a:ext cx="1947" cy="10"/>
              </a:xfrm>
              <a:prstGeom prst="rect">
                <a:avLst/>
              </a:prstGeom>
              <a:solidFill>
                <a:srgbClr val="FBE1A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4" name="Rectangle 174"/>
              <p:cNvSpPr/>
              <p:nvPr/>
            </p:nvSpPr>
            <p:spPr>
              <a:xfrm>
                <a:off x="3043" y="3379"/>
                <a:ext cx="1947" cy="8"/>
              </a:xfrm>
              <a:prstGeom prst="rect">
                <a:avLst/>
              </a:prstGeom>
              <a:solidFill>
                <a:srgbClr val="FBE0A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5" name="Rectangle 175"/>
              <p:cNvSpPr/>
              <p:nvPr/>
            </p:nvSpPr>
            <p:spPr>
              <a:xfrm>
                <a:off x="3043" y="3387"/>
                <a:ext cx="1947" cy="7"/>
              </a:xfrm>
              <a:prstGeom prst="rect">
                <a:avLst/>
              </a:prstGeom>
              <a:solidFill>
                <a:srgbClr val="FBDFA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6" name="Rectangle 176"/>
              <p:cNvSpPr/>
              <p:nvPr/>
            </p:nvSpPr>
            <p:spPr>
              <a:xfrm>
                <a:off x="3043" y="3394"/>
                <a:ext cx="1947" cy="10"/>
              </a:xfrm>
              <a:prstGeom prst="rect">
                <a:avLst/>
              </a:prstGeom>
              <a:solidFill>
                <a:srgbClr val="FBDF9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7" name="Rectangle 177"/>
              <p:cNvSpPr/>
              <p:nvPr/>
            </p:nvSpPr>
            <p:spPr>
              <a:xfrm>
                <a:off x="3043" y="3404"/>
                <a:ext cx="1947" cy="8"/>
              </a:xfrm>
              <a:prstGeom prst="rect">
                <a:avLst/>
              </a:prstGeom>
              <a:solidFill>
                <a:srgbClr val="FADF9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8" name="Rectangle 178"/>
              <p:cNvSpPr/>
              <p:nvPr/>
            </p:nvSpPr>
            <p:spPr>
              <a:xfrm>
                <a:off x="3043" y="3412"/>
                <a:ext cx="1947" cy="10"/>
              </a:xfrm>
              <a:prstGeom prst="rect">
                <a:avLst/>
              </a:prstGeom>
              <a:solidFill>
                <a:srgbClr val="FADE9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69" name="Rectangle 179"/>
              <p:cNvSpPr/>
              <p:nvPr/>
            </p:nvSpPr>
            <p:spPr>
              <a:xfrm>
                <a:off x="3043" y="3422"/>
                <a:ext cx="1947" cy="8"/>
              </a:xfrm>
              <a:prstGeom prst="rect">
                <a:avLst/>
              </a:prstGeom>
              <a:solidFill>
                <a:srgbClr val="FADD9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0" name="Rectangle 180"/>
              <p:cNvSpPr/>
              <p:nvPr/>
            </p:nvSpPr>
            <p:spPr>
              <a:xfrm>
                <a:off x="3043" y="3430"/>
                <a:ext cx="1947" cy="10"/>
              </a:xfrm>
              <a:prstGeom prst="rect">
                <a:avLst/>
              </a:prstGeom>
              <a:solidFill>
                <a:srgbClr val="FADD9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1" name="Rectangle 181"/>
              <p:cNvSpPr/>
              <p:nvPr/>
            </p:nvSpPr>
            <p:spPr>
              <a:xfrm>
                <a:off x="3043" y="3440"/>
                <a:ext cx="1947" cy="10"/>
              </a:xfrm>
              <a:prstGeom prst="rect">
                <a:avLst/>
              </a:prstGeom>
              <a:solidFill>
                <a:srgbClr val="FADD9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2" name="Rectangle 182"/>
              <p:cNvSpPr/>
              <p:nvPr/>
            </p:nvSpPr>
            <p:spPr>
              <a:xfrm>
                <a:off x="3043" y="3450"/>
                <a:ext cx="1947" cy="7"/>
              </a:xfrm>
              <a:prstGeom prst="rect">
                <a:avLst/>
              </a:prstGeom>
              <a:solidFill>
                <a:srgbClr val="FADC9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3" name="Rectangle 183"/>
              <p:cNvSpPr/>
              <p:nvPr/>
            </p:nvSpPr>
            <p:spPr>
              <a:xfrm>
                <a:off x="3043" y="3457"/>
                <a:ext cx="1947" cy="5"/>
              </a:xfrm>
              <a:prstGeom prst="rect">
                <a:avLst/>
              </a:prstGeom>
              <a:solidFill>
                <a:srgbClr val="FADC9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4" name="Rectangle 184"/>
              <p:cNvSpPr/>
              <p:nvPr/>
            </p:nvSpPr>
            <p:spPr>
              <a:xfrm>
                <a:off x="3043" y="3462"/>
                <a:ext cx="1947" cy="10"/>
              </a:xfrm>
              <a:prstGeom prst="rect">
                <a:avLst/>
              </a:prstGeom>
              <a:solidFill>
                <a:srgbClr val="FADB8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5" name="Rectangle 185"/>
              <p:cNvSpPr/>
              <p:nvPr/>
            </p:nvSpPr>
            <p:spPr>
              <a:xfrm>
                <a:off x="3043" y="3472"/>
                <a:ext cx="1947" cy="10"/>
              </a:xfrm>
              <a:prstGeom prst="rect">
                <a:avLst/>
              </a:prstGeom>
              <a:solidFill>
                <a:srgbClr val="FADB8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6" name="Rectangle 186"/>
              <p:cNvSpPr/>
              <p:nvPr/>
            </p:nvSpPr>
            <p:spPr>
              <a:xfrm>
                <a:off x="3043" y="3482"/>
                <a:ext cx="1947" cy="8"/>
              </a:xfrm>
              <a:prstGeom prst="rect">
                <a:avLst/>
              </a:prstGeom>
              <a:solidFill>
                <a:srgbClr val="FADA8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7" name="Rectangle 187"/>
              <p:cNvSpPr/>
              <p:nvPr/>
            </p:nvSpPr>
            <p:spPr>
              <a:xfrm>
                <a:off x="3043" y="3490"/>
                <a:ext cx="1947" cy="8"/>
              </a:xfrm>
              <a:prstGeom prst="rect">
                <a:avLst/>
              </a:prstGeom>
              <a:solidFill>
                <a:srgbClr val="FADA8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8" name="Rectangle 188"/>
              <p:cNvSpPr/>
              <p:nvPr/>
            </p:nvSpPr>
            <p:spPr>
              <a:xfrm>
                <a:off x="3043" y="3498"/>
                <a:ext cx="1947" cy="7"/>
              </a:xfrm>
              <a:prstGeom prst="rect">
                <a:avLst/>
              </a:prstGeom>
              <a:solidFill>
                <a:srgbClr val="FAD98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79" name="Rectangle 189"/>
              <p:cNvSpPr/>
              <p:nvPr/>
            </p:nvSpPr>
            <p:spPr>
              <a:xfrm>
                <a:off x="3043" y="3505"/>
                <a:ext cx="1947" cy="10"/>
              </a:xfrm>
              <a:prstGeom prst="rect">
                <a:avLst/>
              </a:prstGeom>
              <a:solidFill>
                <a:srgbClr val="FAD98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0" name="Rectangle 190"/>
              <p:cNvSpPr/>
              <p:nvPr/>
            </p:nvSpPr>
            <p:spPr>
              <a:xfrm>
                <a:off x="3043" y="3515"/>
                <a:ext cx="1947" cy="8"/>
              </a:xfrm>
              <a:prstGeom prst="rect">
                <a:avLst/>
              </a:prstGeom>
              <a:solidFill>
                <a:srgbClr val="FAD98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1" name="Rectangle 191"/>
              <p:cNvSpPr/>
              <p:nvPr/>
            </p:nvSpPr>
            <p:spPr>
              <a:xfrm>
                <a:off x="3043" y="3523"/>
                <a:ext cx="1947" cy="10"/>
              </a:xfrm>
              <a:prstGeom prst="rect">
                <a:avLst/>
              </a:prstGeom>
              <a:solidFill>
                <a:srgbClr val="FAD88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2" name="Rectangle 192"/>
              <p:cNvSpPr/>
              <p:nvPr/>
            </p:nvSpPr>
            <p:spPr>
              <a:xfrm>
                <a:off x="3043" y="3533"/>
                <a:ext cx="1947" cy="7"/>
              </a:xfrm>
              <a:prstGeom prst="rect">
                <a:avLst/>
              </a:prstGeom>
              <a:solidFill>
                <a:srgbClr val="F9D77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3" name="Rectangle 193"/>
              <p:cNvSpPr/>
              <p:nvPr/>
            </p:nvSpPr>
            <p:spPr>
              <a:xfrm>
                <a:off x="3043" y="3540"/>
                <a:ext cx="1947" cy="8"/>
              </a:xfrm>
              <a:prstGeom prst="rect">
                <a:avLst/>
              </a:prstGeom>
              <a:solidFill>
                <a:srgbClr val="F9D77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4" name="Rectangle 194"/>
              <p:cNvSpPr/>
              <p:nvPr/>
            </p:nvSpPr>
            <p:spPr>
              <a:xfrm>
                <a:off x="3043" y="3548"/>
                <a:ext cx="1947" cy="8"/>
              </a:xfrm>
              <a:prstGeom prst="rect">
                <a:avLst/>
              </a:prstGeom>
              <a:solidFill>
                <a:srgbClr val="F9D77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5" name="Rectangle 195"/>
              <p:cNvSpPr/>
              <p:nvPr/>
            </p:nvSpPr>
            <p:spPr>
              <a:xfrm>
                <a:off x="3043" y="3556"/>
                <a:ext cx="1947" cy="10"/>
              </a:xfrm>
              <a:prstGeom prst="rect">
                <a:avLst/>
              </a:prstGeom>
              <a:solidFill>
                <a:srgbClr val="F9D67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6" name="Rectangle 196"/>
              <p:cNvSpPr/>
              <p:nvPr/>
            </p:nvSpPr>
            <p:spPr>
              <a:xfrm>
                <a:off x="3043" y="3566"/>
                <a:ext cx="1947" cy="7"/>
              </a:xfrm>
              <a:prstGeom prst="rect">
                <a:avLst/>
              </a:prstGeom>
              <a:solidFill>
                <a:srgbClr val="F9D67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7" name="Rectangle 197"/>
              <p:cNvSpPr/>
              <p:nvPr/>
            </p:nvSpPr>
            <p:spPr>
              <a:xfrm>
                <a:off x="3043" y="3573"/>
                <a:ext cx="1947" cy="8"/>
              </a:xfrm>
              <a:prstGeom prst="rect">
                <a:avLst/>
              </a:prstGeom>
              <a:solidFill>
                <a:srgbClr val="F9D57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8" name="Rectangle 198"/>
              <p:cNvSpPr/>
              <p:nvPr/>
            </p:nvSpPr>
            <p:spPr>
              <a:xfrm>
                <a:off x="3043" y="3581"/>
                <a:ext cx="1947" cy="7"/>
              </a:xfrm>
              <a:prstGeom prst="rect">
                <a:avLst/>
              </a:prstGeom>
              <a:solidFill>
                <a:srgbClr val="F9D57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89" name="Rectangle 199"/>
              <p:cNvSpPr/>
              <p:nvPr/>
            </p:nvSpPr>
            <p:spPr>
              <a:xfrm>
                <a:off x="3043" y="3588"/>
                <a:ext cx="1947" cy="10"/>
              </a:xfrm>
              <a:prstGeom prst="rect">
                <a:avLst/>
              </a:prstGeom>
              <a:solidFill>
                <a:srgbClr val="F9D57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0" name="Rectangle 200"/>
              <p:cNvSpPr/>
              <p:nvPr/>
            </p:nvSpPr>
            <p:spPr>
              <a:xfrm>
                <a:off x="3043" y="3598"/>
                <a:ext cx="1947" cy="8"/>
              </a:xfrm>
              <a:prstGeom prst="rect">
                <a:avLst/>
              </a:prstGeom>
              <a:solidFill>
                <a:srgbClr val="F9D46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1" name="Rectangle 201"/>
              <p:cNvSpPr/>
              <p:nvPr/>
            </p:nvSpPr>
            <p:spPr>
              <a:xfrm>
                <a:off x="3043" y="3606"/>
                <a:ext cx="1947" cy="8"/>
              </a:xfrm>
              <a:prstGeom prst="rect">
                <a:avLst/>
              </a:prstGeom>
              <a:solidFill>
                <a:srgbClr val="F9D46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2" name="Rectangle 202"/>
              <p:cNvSpPr/>
              <p:nvPr/>
            </p:nvSpPr>
            <p:spPr>
              <a:xfrm>
                <a:off x="3043" y="3614"/>
                <a:ext cx="1947" cy="7"/>
              </a:xfrm>
              <a:prstGeom prst="rect">
                <a:avLst/>
              </a:prstGeom>
              <a:solidFill>
                <a:srgbClr val="F9D46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3" name="Rectangle 203"/>
              <p:cNvSpPr/>
              <p:nvPr/>
            </p:nvSpPr>
            <p:spPr>
              <a:xfrm>
                <a:off x="3043" y="3621"/>
                <a:ext cx="1947" cy="10"/>
              </a:xfrm>
              <a:prstGeom prst="rect">
                <a:avLst/>
              </a:prstGeom>
              <a:solidFill>
                <a:srgbClr val="F9D36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4" name="Rectangle 204"/>
              <p:cNvSpPr/>
              <p:nvPr/>
            </p:nvSpPr>
            <p:spPr>
              <a:xfrm>
                <a:off x="3043" y="3631"/>
                <a:ext cx="1947" cy="8"/>
              </a:xfrm>
              <a:prstGeom prst="rect">
                <a:avLst/>
              </a:prstGeom>
              <a:solidFill>
                <a:srgbClr val="F9D36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3995" name="Rectangle 205"/>
            <p:cNvSpPr/>
            <p:nvPr/>
          </p:nvSpPr>
          <p:spPr>
            <a:xfrm>
              <a:off x="3043" y="3639"/>
              <a:ext cx="1947" cy="7"/>
            </a:xfrm>
            <a:prstGeom prst="rect">
              <a:avLst/>
            </a:prstGeom>
            <a:solidFill>
              <a:srgbClr val="F9D36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6" name="Rectangle 206"/>
            <p:cNvSpPr/>
            <p:nvPr/>
          </p:nvSpPr>
          <p:spPr>
            <a:xfrm>
              <a:off x="3043" y="3646"/>
              <a:ext cx="1947" cy="8"/>
            </a:xfrm>
            <a:prstGeom prst="rect">
              <a:avLst/>
            </a:prstGeom>
            <a:solidFill>
              <a:srgbClr val="F9D36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7" name="Rectangle 207"/>
            <p:cNvSpPr/>
            <p:nvPr/>
          </p:nvSpPr>
          <p:spPr>
            <a:xfrm>
              <a:off x="3043" y="3654"/>
              <a:ext cx="1947" cy="10"/>
            </a:xfrm>
            <a:prstGeom prst="rect">
              <a:avLst/>
            </a:prstGeom>
            <a:solidFill>
              <a:srgbClr val="F9D26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8" name="Rectangle 208"/>
            <p:cNvSpPr/>
            <p:nvPr/>
          </p:nvSpPr>
          <p:spPr>
            <a:xfrm>
              <a:off x="3043" y="3664"/>
              <a:ext cx="1947" cy="7"/>
            </a:xfrm>
            <a:prstGeom prst="rect">
              <a:avLst/>
            </a:prstGeom>
            <a:solidFill>
              <a:srgbClr val="F9D25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3999" name="Rectangle 209"/>
            <p:cNvSpPr/>
            <p:nvPr/>
          </p:nvSpPr>
          <p:spPr>
            <a:xfrm>
              <a:off x="3043" y="3671"/>
              <a:ext cx="1947" cy="8"/>
            </a:xfrm>
            <a:prstGeom prst="rect">
              <a:avLst/>
            </a:prstGeom>
            <a:solidFill>
              <a:srgbClr val="F9D15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0" name="Rectangle 210"/>
            <p:cNvSpPr/>
            <p:nvPr/>
          </p:nvSpPr>
          <p:spPr>
            <a:xfrm>
              <a:off x="3043" y="3679"/>
              <a:ext cx="1947" cy="8"/>
            </a:xfrm>
            <a:prstGeom prst="rect">
              <a:avLst/>
            </a:prstGeom>
            <a:solidFill>
              <a:srgbClr val="F9D15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1" name="Rectangle 211"/>
            <p:cNvSpPr/>
            <p:nvPr/>
          </p:nvSpPr>
          <p:spPr>
            <a:xfrm>
              <a:off x="3043" y="3687"/>
              <a:ext cx="1947" cy="10"/>
            </a:xfrm>
            <a:prstGeom prst="rect">
              <a:avLst/>
            </a:prstGeom>
            <a:solidFill>
              <a:srgbClr val="F9D15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2" name="Rectangle 212"/>
            <p:cNvSpPr/>
            <p:nvPr/>
          </p:nvSpPr>
          <p:spPr>
            <a:xfrm>
              <a:off x="3043" y="3697"/>
              <a:ext cx="1947" cy="10"/>
            </a:xfrm>
            <a:prstGeom prst="rect">
              <a:avLst/>
            </a:prstGeom>
            <a:solidFill>
              <a:srgbClr val="F9D15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3" name="Rectangle 213"/>
            <p:cNvSpPr/>
            <p:nvPr/>
          </p:nvSpPr>
          <p:spPr>
            <a:xfrm>
              <a:off x="3043" y="3707"/>
              <a:ext cx="1947" cy="7"/>
            </a:xfrm>
            <a:prstGeom prst="rect">
              <a:avLst/>
            </a:prstGeom>
            <a:solidFill>
              <a:srgbClr val="F9D05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4" name="Rectangle 214"/>
            <p:cNvSpPr/>
            <p:nvPr/>
          </p:nvSpPr>
          <p:spPr>
            <a:xfrm>
              <a:off x="3043" y="3714"/>
              <a:ext cx="1947" cy="10"/>
            </a:xfrm>
            <a:prstGeom prst="rect">
              <a:avLst/>
            </a:prstGeom>
            <a:solidFill>
              <a:srgbClr val="F9D05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5" name="Rectangle 215"/>
            <p:cNvSpPr/>
            <p:nvPr/>
          </p:nvSpPr>
          <p:spPr>
            <a:xfrm>
              <a:off x="3043" y="3724"/>
              <a:ext cx="1947" cy="8"/>
            </a:xfrm>
            <a:prstGeom prst="rect">
              <a:avLst/>
            </a:prstGeom>
            <a:solidFill>
              <a:srgbClr val="F9D05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6" name="Rectangle 216"/>
            <p:cNvSpPr/>
            <p:nvPr/>
          </p:nvSpPr>
          <p:spPr>
            <a:xfrm>
              <a:off x="3043" y="3732"/>
              <a:ext cx="1947" cy="8"/>
            </a:xfrm>
            <a:prstGeom prst="rect">
              <a:avLst/>
            </a:prstGeom>
            <a:solidFill>
              <a:srgbClr val="F9CF4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7" name="Rectangle 217"/>
            <p:cNvSpPr/>
            <p:nvPr/>
          </p:nvSpPr>
          <p:spPr>
            <a:xfrm>
              <a:off x="3043" y="3740"/>
              <a:ext cx="1947" cy="7"/>
            </a:xfrm>
            <a:prstGeom prst="rect">
              <a:avLst/>
            </a:prstGeom>
            <a:solidFill>
              <a:srgbClr val="F8CF4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8" name="Rectangle 218"/>
            <p:cNvSpPr/>
            <p:nvPr/>
          </p:nvSpPr>
          <p:spPr>
            <a:xfrm>
              <a:off x="3043" y="3747"/>
              <a:ext cx="1947" cy="10"/>
            </a:xfrm>
            <a:prstGeom prst="rect">
              <a:avLst/>
            </a:prstGeom>
            <a:solidFill>
              <a:srgbClr val="F8CF4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09" name="Rectangle 219"/>
            <p:cNvSpPr/>
            <p:nvPr/>
          </p:nvSpPr>
          <p:spPr>
            <a:xfrm>
              <a:off x="3043" y="3757"/>
              <a:ext cx="1947" cy="8"/>
            </a:xfrm>
            <a:prstGeom prst="rect">
              <a:avLst/>
            </a:prstGeom>
            <a:solidFill>
              <a:srgbClr val="F8CF4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0" name="Rectangle 220"/>
            <p:cNvSpPr/>
            <p:nvPr/>
          </p:nvSpPr>
          <p:spPr>
            <a:xfrm>
              <a:off x="3043" y="3765"/>
              <a:ext cx="1947" cy="10"/>
            </a:xfrm>
            <a:prstGeom prst="rect">
              <a:avLst/>
            </a:prstGeom>
            <a:solidFill>
              <a:srgbClr val="F8CF4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1" name="Rectangle 221"/>
            <p:cNvSpPr/>
            <p:nvPr/>
          </p:nvSpPr>
          <p:spPr>
            <a:xfrm>
              <a:off x="3043" y="3775"/>
              <a:ext cx="1947" cy="7"/>
            </a:xfrm>
            <a:prstGeom prst="rect">
              <a:avLst/>
            </a:prstGeom>
            <a:solidFill>
              <a:srgbClr val="F8CE4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2" name="Rectangle 222"/>
            <p:cNvSpPr/>
            <p:nvPr/>
          </p:nvSpPr>
          <p:spPr>
            <a:xfrm>
              <a:off x="3043" y="3782"/>
              <a:ext cx="1947" cy="8"/>
            </a:xfrm>
            <a:prstGeom prst="rect">
              <a:avLst/>
            </a:prstGeom>
            <a:solidFill>
              <a:srgbClr val="F8CE4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3" name="Rectangle 223"/>
            <p:cNvSpPr/>
            <p:nvPr/>
          </p:nvSpPr>
          <p:spPr>
            <a:xfrm>
              <a:off x="3043" y="3790"/>
              <a:ext cx="1947" cy="8"/>
            </a:xfrm>
            <a:prstGeom prst="rect">
              <a:avLst/>
            </a:prstGeom>
            <a:solidFill>
              <a:srgbClr val="F8CE4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4" name="Rectangle 224"/>
            <p:cNvSpPr/>
            <p:nvPr/>
          </p:nvSpPr>
          <p:spPr>
            <a:xfrm>
              <a:off x="3043" y="3798"/>
              <a:ext cx="1947" cy="10"/>
            </a:xfrm>
            <a:prstGeom prst="rect">
              <a:avLst/>
            </a:prstGeom>
            <a:solidFill>
              <a:srgbClr val="F8CE3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5" name="Rectangle 225"/>
            <p:cNvSpPr/>
            <p:nvPr/>
          </p:nvSpPr>
          <p:spPr>
            <a:xfrm>
              <a:off x="3043" y="3808"/>
              <a:ext cx="1947" cy="7"/>
            </a:xfrm>
            <a:prstGeom prst="rect">
              <a:avLst/>
            </a:prstGeom>
            <a:solidFill>
              <a:srgbClr val="F8CD3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6" name="Rectangle 226"/>
            <p:cNvSpPr/>
            <p:nvPr/>
          </p:nvSpPr>
          <p:spPr>
            <a:xfrm>
              <a:off x="3043" y="3815"/>
              <a:ext cx="1947" cy="10"/>
            </a:xfrm>
            <a:prstGeom prst="rect">
              <a:avLst/>
            </a:prstGeom>
            <a:solidFill>
              <a:srgbClr val="F8CD3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7" name="Rectangle 227"/>
            <p:cNvSpPr/>
            <p:nvPr/>
          </p:nvSpPr>
          <p:spPr>
            <a:xfrm>
              <a:off x="3043" y="3825"/>
              <a:ext cx="1947" cy="8"/>
            </a:xfrm>
            <a:prstGeom prst="rect">
              <a:avLst/>
            </a:prstGeom>
            <a:solidFill>
              <a:srgbClr val="F8CD3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8" name="Rectangle 228"/>
            <p:cNvSpPr/>
            <p:nvPr/>
          </p:nvSpPr>
          <p:spPr>
            <a:xfrm>
              <a:off x="3043" y="3833"/>
              <a:ext cx="1947" cy="7"/>
            </a:xfrm>
            <a:prstGeom prst="rect">
              <a:avLst/>
            </a:prstGeom>
            <a:solidFill>
              <a:srgbClr val="F8CD3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19" name="Rectangle 229"/>
            <p:cNvSpPr/>
            <p:nvPr/>
          </p:nvSpPr>
          <p:spPr>
            <a:xfrm>
              <a:off x="3043" y="3840"/>
              <a:ext cx="1947" cy="8"/>
            </a:xfrm>
            <a:prstGeom prst="rect">
              <a:avLst/>
            </a:prstGeom>
            <a:solidFill>
              <a:srgbClr val="F8CD3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0" name="Rectangle 230"/>
            <p:cNvSpPr/>
            <p:nvPr/>
          </p:nvSpPr>
          <p:spPr>
            <a:xfrm>
              <a:off x="3043" y="3848"/>
              <a:ext cx="1947" cy="7"/>
            </a:xfrm>
            <a:prstGeom prst="rect">
              <a:avLst/>
            </a:prstGeom>
            <a:solidFill>
              <a:srgbClr val="F8CD3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1" name="Rectangle 231"/>
            <p:cNvSpPr/>
            <p:nvPr/>
          </p:nvSpPr>
          <p:spPr>
            <a:xfrm>
              <a:off x="3043" y="3855"/>
              <a:ext cx="1947" cy="8"/>
            </a:xfrm>
            <a:prstGeom prst="rect">
              <a:avLst/>
            </a:prstGeom>
            <a:solidFill>
              <a:srgbClr val="F8CD3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2" name="Rectangle 232"/>
            <p:cNvSpPr/>
            <p:nvPr/>
          </p:nvSpPr>
          <p:spPr>
            <a:xfrm>
              <a:off x="3043" y="3863"/>
              <a:ext cx="1947" cy="10"/>
            </a:xfrm>
            <a:prstGeom prst="rect">
              <a:avLst/>
            </a:prstGeom>
            <a:solidFill>
              <a:srgbClr val="F8CC2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3" name="Rectangle 233"/>
            <p:cNvSpPr/>
            <p:nvPr/>
          </p:nvSpPr>
          <p:spPr>
            <a:xfrm>
              <a:off x="3043" y="3873"/>
              <a:ext cx="1947" cy="8"/>
            </a:xfrm>
            <a:prstGeom prst="rect">
              <a:avLst/>
            </a:prstGeom>
            <a:solidFill>
              <a:srgbClr val="F8CC2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4" name="Rectangle 234"/>
            <p:cNvSpPr/>
            <p:nvPr/>
          </p:nvSpPr>
          <p:spPr>
            <a:xfrm>
              <a:off x="3043" y="3881"/>
              <a:ext cx="1947" cy="10"/>
            </a:xfrm>
            <a:prstGeom prst="rect">
              <a:avLst/>
            </a:prstGeom>
            <a:solidFill>
              <a:srgbClr val="F8CC2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5" name="Rectangle 235"/>
            <p:cNvSpPr/>
            <p:nvPr/>
          </p:nvSpPr>
          <p:spPr>
            <a:xfrm>
              <a:off x="3043" y="3891"/>
              <a:ext cx="1947" cy="10"/>
            </a:xfrm>
            <a:prstGeom prst="rect">
              <a:avLst/>
            </a:prstGeom>
            <a:solidFill>
              <a:srgbClr val="F8CC2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6" name="Rectangle 236"/>
            <p:cNvSpPr/>
            <p:nvPr/>
          </p:nvSpPr>
          <p:spPr>
            <a:xfrm>
              <a:off x="3043" y="3901"/>
              <a:ext cx="1947" cy="5"/>
            </a:xfrm>
            <a:prstGeom prst="rect">
              <a:avLst/>
            </a:prstGeom>
            <a:solidFill>
              <a:srgbClr val="F8CC2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7" name="Rectangle 237"/>
            <p:cNvSpPr/>
            <p:nvPr/>
          </p:nvSpPr>
          <p:spPr>
            <a:xfrm>
              <a:off x="3043" y="3906"/>
              <a:ext cx="1947" cy="5"/>
            </a:xfrm>
            <a:prstGeom prst="rect">
              <a:avLst/>
            </a:prstGeom>
            <a:solidFill>
              <a:srgbClr val="F8CC2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8" name="Rectangle 238"/>
            <p:cNvSpPr/>
            <p:nvPr/>
          </p:nvSpPr>
          <p:spPr>
            <a:xfrm>
              <a:off x="3043" y="3911"/>
              <a:ext cx="1947" cy="5"/>
            </a:xfrm>
            <a:prstGeom prst="rect">
              <a:avLst/>
            </a:prstGeom>
            <a:solidFill>
              <a:srgbClr val="F8CC2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29" name="Rectangle 239"/>
            <p:cNvSpPr/>
            <p:nvPr/>
          </p:nvSpPr>
          <p:spPr>
            <a:xfrm>
              <a:off x="3043" y="3916"/>
              <a:ext cx="1947" cy="8"/>
            </a:xfrm>
            <a:prstGeom prst="rect">
              <a:avLst/>
            </a:prstGeom>
            <a:solidFill>
              <a:srgbClr val="F8CC2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0" name="Rectangle 240"/>
            <p:cNvSpPr/>
            <p:nvPr/>
          </p:nvSpPr>
          <p:spPr>
            <a:xfrm>
              <a:off x="3043" y="3924"/>
              <a:ext cx="1947" cy="10"/>
            </a:xfrm>
            <a:prstGeom prst="rect">
              <a:avLst/>
            </a:prstGeom>
            <a:solidFill>
              <a:srgbClr val="F8CC1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1" name="Rectangle 241"/>
            <p:cNvSpPr/>
            <p:nvPr/>
          </p:nvSpPr>
          <p:spPr>
            <a:xfrm>
              <a:off x="3043" y="3934"/>
              <a:ext cx="1947" cy="5"/>
            </a:xfrm>
            <a:prstGeom prst="rect">
              <a:avLst/>
            </a:prstGeom>
            <a:solidFill>
              <a:srgbClr val="F8CC1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2" name="Rectangle 242"/>
            <p:cNvSpPr/>
            <p:nvPr/>
          </p:nvSpPr>
          <p:spPr>
            <a:xfrm>
              <a:off x="3043" y="3939"/>
              <a:ext cx="1947" cy="5"/>
            </a:xfrm>
            <a:prstGeom prst="rect">
              <a:avLst/>
            </a:prstGeom>
            <a:solidFill>
              <a:srgbClr val="F8CB1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3" name="Rectangle 243"/>
            <p:cNvSpPr/>
            <p:nvPr/>
          </p:nvSpPr>
          <p:spPr>
            <a:xfrm>
              <a:off x="3043" y="3944"/>
              <a:ext cx="1947" cy="7"/>
            </a:xfrm>
            <a:prstGeom prst="rect">
              <a:avLst/>
            </a:prstGeom>
            <a:solidFill>
              <a:srgbClr val="F8CB1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4" name="Rectangle 244"/>
            <p:cNvSpPr/>
            <p:nvPr/>
          </p:nvSpPr>
          <p:spPr>
            <a:xfrm>
              <a:off x="3043" y="3951"/>
              <a:ext cx="1947" cy="5"/>
            </a:xfrm>
            <a:prstGeom prst="rect">
              <a:avLst/>
            </a:prstGeom>
            <a:solidFill>
              <a:srgbClr val="F8CB1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5" name="Rectangle 245"/>
            <p:cNvSpPr/>
            <p:nvPr/>
          </p:nvSpPr>
          <p:spPr>
            <a:xfrm>
              <a:off x="3043" y="3956"/>
              <a:ext cx="1947" cy="5"/>
            </a:xfrm>
            <a:prstGeom prst="rect">
              <a:avLst/>
            </a:prstGeom>
            <a:solidFill>
              <a:srgbClr val="F8CB1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6" name="Rectangle 246"/>
            <p:cNvSpPr/>
            <p:nvPr/>
          </p:nvSpPr>
          <p:spPr>
            <a:xfrm>
              <a:off x="3043" y="3961"/>
              <a:ext cx="1947" cy="5"/>
            </a:xfrm>
            <a:prstGeom prst="rect">
              <a:avLst/>
            </a:prstGeom>
            <a:solidFill>
              <a:srgbClr val="F8CB1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7" name="Rectangle 247"/>
            <p:cNvSpPr/>
            <p:nvPr/>
          </p:nvSpPr>
          <p:spPr>
            <a:xfrm>
              <a:off x="3043" y="3966"/>
              <a:ext cx="1947" cy="3"/>
            </a:xfrm>
            <a:prstGeom prst="rect">
              <a:avLst/>
            </a:prstGeom>
            <a:solidFill>
              <a:srgbClr val="F8CB1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38" name="Rectangle 248"/>
            <p:cNvSpPr/>
            <p:nvPr/>
          </p:nvSpPr>
          <p:spPr>
            <a:xfrm>
              <a:off x="3043" y="3969"/>
              <a:ext cx="1947" cy="5"/>
            </a:xfrm>
            <a:prstGeom prst="rect">
              <a:avLst/>
            </a:prstGeom>
            <a:solidFill>
              <a:srgbClr val="F8CB0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039" name="Group 249"/>
          <p:cNvGrpSpPr/>
          <p:nvPr/>
        </p:nvGrpSpPr>
        <p:grpSpPr>
          <a:xfrm>
            <a:off x="1600200" y="2119313"/>
            <a:ext cx="3154363" cy="4008437"/>
            <a:chOff x="1056" y="1113"/>
            <a:chExt cx="1987" cy="2861"/>
          </a:xfrm>
        </p:grpSpPr>
        <p:sp>
          <p:nvSpPr>
            <p:cNvPr id="34040" name="Rectangle 250"/>
            <p:cNvSpPr/>
            <p:nvPr/>
          </p:nvSpPr>
          <p:spPr>
            <a:xfrm>
              <a:off x="1056" y="1113"/>
              <a:ext cx="1947" cy="2821"/>
            </a:xfrm>
            <a:prstGeom prst="rect">
              <a:avLst/>
            </a:prstGeom>
            <a:solidFill>
              <a:srgbClr val="80808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pic>
          <p:nvPicPr>
            <p:cNvPr id="34041" name="Picture 251"/>
            <p:cNvPicPr>
              <a:picLocks noChangeAspect="1"/>
            </p:cNvPicPr>
            <p:nvPr/>
          </p:nvPicPr>
          <p:blipFill>
            <a:blip r:embed="rId2"/>
            <a:stretch>
              <a:fillRect/>
            </a:stretch>
          </p:blipFill>
          <p:spPr>
            <a:xfrm>
              <a:off x="1056" y="1114"/>
              <a:ext cx="1946" cy="2819"/>
            </a:xfrm>
            <a:prstGeom prst="rect">
              <a:avLst/>
            </a:prstGeom>
            <a:noFill/>
            <a:ln w="9525">
              <a:noFill/>
            </a:ln>
          </p:spPr>
        </p:pic>
        <p:sp>
          <p:nvSpPr>
            <p:cNvPr id="34042" name="Rectangle 252"/>
            <p:cNvSpPr/>
            <p:nvPr/>
          </p:nvSpPr>
          <p:spPr>
            <a:xfrm>
              <a:off x="1056" y="1113"/>
              <a:ext cx="1947" cy="2821"/>
            </a:xfrm>
            <a:prstGeom prst="rect">
              <a:avLst/>
            </a:prstGeom>
            <a:solidFill>
              <a:srgbClr val="80808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3" name="Rectangle 253"/>
            <p:cNvSpPr/>
            <p:nvPr/>
          </p:nvSpPr>
          <p:spPr>
            <a:xfrm>
              <a:off x="1096" y="1156"/>
              <a:ext cx="1947" cy="28"/>
            </a:xfrm>
            <a:prstGeom prst="rect">
              <a:avLst/>
            </a:prstGeom>
            <a:solidFill>
              <a:srgbClr val="99FF6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4" name="Rectangle 254"/>
            <p:cNvSpPr/>
            <p:nvPr/>
          </p:nvSpPr>
          <p:spPr>
            <a:xfrm>
              <a:off x="1096" y="1184"/>
              <a:ext cx="1947" cy="32"/>
            </a:xfrm>
            <a:prstGeom prst="rect">
              <a:avLst/>
            </a:prstGeom>
            <a:solidFill>
              <a:srgbClr val="9AFF6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5" name="Rectangle 255"/>
            <p:cNvSpPr/>
            <p:nvPr/>
          </p:nvSpPr>
          <p:spPr>
            <a:xfrm>
              <a:off x="1096" y="1216"/>
              <a:ext cx="1947" cy="33"/>
            </a:xfrm>
            <a:prstGeom prst="rect">
              <a:avLst/>
            </a:prstGeom>
            <a:solidFill>
              <a:srgbClr val="9BFF6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6" name="Rectangle 256"/>
            <p:cNvSpPr/>
            <p:nvPr/>
          </p:nvSpPr>
          <p:spPr>
            <a:xfrm>
              <a:off x="1096" y="1249"/>
              <a:ext cx="1947" cy="23"/>
            </a:xfrm>
            <a:prstGeom prst="rect">
              <a:avLst/>
            </a:prstGeom>
            <a:solidFill>
              <a:srgbClr val="9CFF6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7" name="Rectangle 257"/>
            <p:cNvSpPr/>
            <p:nvPr/>
          </p:nvSpPr>
          <p:spPr>
            <a:xfrm>
              <a:off x="1096" y="1272"/>
              <a:ext cx="1947" cy="23"/>
            </a:xfrm>
            <a:prstGeom prst="rect">
              <a:avLst/>
            </a:prstGeom>
            <a:solidFill>
              <a:srgbClr val="9DFF6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8" name="Rectangle 258"/>
            <p:cNvSpPr/>
            <p:nvPr/>
          </p:nvSpPr>
          <p:spPr>
            <a:xfrm>
              <a:off x="1096" y="1295"/>
              <a:ext cx="1947" cy="20"/>
            </a:xfrm>
            <a:prstGeom prst="rect">
              <a:avLst/>
            </a:prstGeom>
            <a:solidFill>
              <a:srgbClr val="9EFF7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49" name="Rectangle 259"/>
            <p:cNvSpPr/>
            <p:nvPr/>
          </p:nvSpPr>
          <p:spPr>
            <a:xfrm>
              <a:off x="1096" y="1315"/>
              <a:ext cx="1947" cy="22"/>
            </a:xfrm>
            <a:prstGeom prst="rect">
              <a:avLst/>
            </a:prstGeom>
            <a:solidFill>
              <a:srgbClr val="9FFF7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0" name="Rectangle 260"/>
            <p:cNvSpPr/>
            <p:nvPr/>
          </p:nvSpPr>
          <p:spPr>
            <a:xfrm>
              <a:off x="1096" y="1337"/>
              <a:ext cx="1947" cy="23"/>
            </a:xfrm>
            <a:prstGeom prst="rect">
              <a:avLst/>
            </a:prstGeom>
            <a:solidFill>
              <a:srgbClr val="A0FF7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1" name="Rectangle 261"/>
            <p:cNvSpPr/>
            <p:nvPr/>
          </p:nvSpPr>
          <p:spPr>
            <a:xfrm>
              <a:off x="1096" y="1360"/>
              <a:ext cx="1947" cy="13"/>
            </a:xfrm>
            <a:prstGeom prst="rect">
              <a:avLst/>
            </a:prstGeom>
            <a:solidFill>
              <a:srgbClr val="A1FF7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2" name="Rectangle 262"/>
            <p:cNvSpPr/>
            <p:nvPr/>
          </p:nvSpPr>
          <p:spPr>
            <a:xfrm>
              <a:off x="1096" y="1373"/>
              <a:ext cx="1947" cy="20"/>
            </a:xfrm>
            <a:prstGeom prst="rect">
              <a:avLst/>
            </a:prstGeom>
            <a:solidFill>
              <a:srgbClr val="A2FF7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3" name="Rectangle 263"/>
            <p:cNvSpPr/>
            <p:nvPr/>
          </p:nvSpPr>
          <p:spPr>
            <a:xfrm>
              <a:off x="1096" y="1393"/>
              <a:ext cx="1947" cy="15"/>
            </a:xfrm>
            <a:prstGeom prst="rect">
              <a:avLst/>
            </a:prstGeom>
            <a:solidFill>
              <a:srgbClr val="A4FF7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4" name="Rectangle 264"/>
            <p:cNvSpPr/>
            <p:nvPr/>
          </p:nvSpPr>
          <p:spPr>
            <a:xfrm>
              <a:off x="1096" y="1408"/>
              <a:ext cx="1947" cy="15"/>
            </a:xfrm>
            <a:prstGeom prst="rect">
              <a:avLst/>
            </a:prstGeom>
            <a:solidFill>
              <a:srgbClr val="A4FF7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5" name="Rectangle 265"/>
            <p:cNvSpPr/>
            <p:nvPr/>
          </p:nvSpPr>
          <p:spPr>
            <a:xfrm>
              <a:off x="1096" y="1423"/>
              <a:ext cx="1947" cy="15"/>
            </a:xfrm>
            <a:prstGeom prst="rect">
              <a:avLst/>
            </a:prstGeom>
            <a:solidFill>
              <a:srgbClr val="A5FF7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6" name="Rectangle 266"/>
            <p:cNvSpPr/>
            <p:nvPr/>
          </p:nvSpPr>
          <p:spPr>
            <a:xfrm>
              <a:off x="1096" y="1438"/>
              <a:ext cx="1947" cy="18"/>
            </a:xfrm>
            <a:prstGeom prst="rect">
              <a:avLst/>
            </a:prstGeom>
            <a:solidFill>
              <a:srgbClr val="A7FF8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7" name="Rectangle 267"/>
            <p:cNvSpPr/>
            <p:nvPr/>
          </p:nvSpPr>
          <p:spPr>
            <a:xfrm>
              <a:off x="1096" y="1456"/>
              <a:ext cx="1947" cy="15"/>
            </a:xfrm>
            <a:prstGeom prst="rect">
              <a:avLst/>
            </a:prstGeom>
            <a:solidFill>
              <a:srgbClr val="A8FF8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8" name="Rectangle 268"/>
            <p:cNvSpPr/>
            <p:nvPr/>
          </p:nvSpPr>
          <p:spPr>
            <a:xfrm>
              <a:off x="1096" y="1471"/>
              <a:ext cx="1947" cy="13"/>
            </a:xfrm>
            <a:prstGeom prst="rect">
              <a:avLst/>
            </a:prstGeom>
            <a:solidFill>
              <a:srgbClr val="A9FF8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59" name="Rectangle 269"/>
            <p:cNvSpPr/>
            <p:nvPr/>
          </p:nvSpPr>
          <p:spPr>
            <a:xfrm>
              <a:off x="1096" y="1484"/>
              <a:ext cx="1947" cy="10"/>
            </a:xfrm>
            <a:prstGeom prst="rect">
              <a:avLst/>
            </a:prstGeom>
            <a:solidFill>
              <a:srgbClr val="AAFF8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0" name="Rectangle 270"/>
            <p:cNvSpPr/>
            <p:nvPr/>
          </p:nvSpPr>
          <p:spPr>
            <a:xfrm>
              <a:off x="1096" y="1494"/>
              <a:ext cx="1947" cy="12"/>
            </a:xfrm>
            <a:prstGeom prst="rect">
              <a:avLst/>
            </a:prstGeom>
            <a:solidFill>
              <a:srgbClr val="ABFF8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1" name="Rectangle 271"/>
            <p:cNvSpPr/>
            <p:nvPr/>
          </p:nvSpPr>
          <p:spPr>
            <a:xfrm>
              <a:off x="1096" y="1506"/>
              <a:ext cx="1947" cy="15"/>
            </a:xfrm>
            <a:prstGeom prst="rect">
              <a:avLst/>
            </a:prstGeom>
            <a:solidFill>
              <a:srgbClr val="ACFF8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2" name="Rectangle 272"/>
            <p:cNvSpPr/>
            <p:nvPr/>
          </p:nvSpPr>
          <p:spPr>
            <a:xfrm>
              <a:off x="1096" y="1521"/>
              <a:ext cx="1947" cy="13"/>
            </a:xfrm>
            <a:prstGeom prst="rect">
              <a:avLst/>
            </a:prstGeom>
            <a:solidFill>
              <a:srgbClr val="ADFF8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3" name="Rectangle 273"/>
            <p:cNvSpPr/>
            <p:nvPr/>
          </p:nvSpPr>
          <p:spPr>
            <a:xfrm>
              <a:off x="1096" y="1534"/>
              <a:ext cx="1947" cy="13"/>
            </a:xfrm>
            <a:prstGeom prst="rect">
              <a:avLst/>
            </a:prstGeom>
            <a:solidFill>
              <a:srgbClr val="AEFF8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4" name="Rectangle 274"/>
            <p:cNvSpPr/>
            <p:nvPr/>
          </p:nvSpPr>
          <p:spPr>
            <a:xfrm>
              <a:off x="1096" y="1547"/>
              <a:ext cx="1947" cy="15"/>
            </a:xfrm>
            <a:prstGeom prst="rect">
              <a:avLst/>
            </a:prstGeom>
            <a:solidFill>
              <a:srgbClr val="B0FF9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5" name="Rectangle 275"/>
            <p:cNvSpPr/>
            <p:nvPr/>
          </p:nvSpPr>
          <p:spPr>
            <a:xfrm>
              <a:off x="1096" y="1562"/>
              <a:ext cx="1947" cy="10"/>
            </a:xfrm>
            <a:prstGeom prst="rect">
              <a:avLst/>
            </a:prstGeom>
            <a:solidFill>
              <a:srgbClr val="B1FF9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6" name="Rectangle 276"/>
            <p:cNvSpPr/>
            <p:nvPr/>
          </p:nvSpPr>
          <p:spPr>
            <a:xfrm>
              <a:off x="1096" y="1572"/>
              <a:ext cx="1947" cy="10"/>
            </a:xfrm>
            <a:prstGeom prst="rect">
              <a:avLst/>
            </a:prstGeom>
            <a:solidFill>
              <a:srgbClr val="B3FF9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7" name="Rectangle 277"/>
            <p:cNvSpPr/>
            <p:nvPr/>
          </p:nvSpPr>
          <p:spPr>
            <a:xfrm>
              <a:off x="1096" y="1582"/>
              <a:ext cx="1947" cy="13"/>
            </a:xfrm>
            <a:prstGeom prst="rect">
              <a:avLst/>
            </a:prstGeom>
            <a:solidFill>
              <a:srgbClr val="B4FF9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8" name="Rectangle 278"/>
            <p:cNvSpPr/>
            <p:nvPr/>
          </p:nvSpPr>
          <p:spPr>
            <a:xfrm>
              <a:off x="1096" y="1595"/>
              <a:ext cx="1947" cy="10"/>
            </a:xfrm>
            <a:prstGeom prst="rect">
              <a:avLst/>
            </a:prstGeom>
            <a:solidFill>
              <a:srgbClr val="B5FF9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69" name="Rectangle 279"/>
            <p:cNvSpPr/>
            <p:nvPr/>
          </p:nvSpPr>
          <p:spPr>
            <a:xfrm>
              <a:off x="1096" y="1605"/>
              <a:ext cx="1947" cy="17"/>
            </a:xfrm>
            <a:prstGeom prst="rect">
              <a:avLst/>
            </a:prstGeom>
            <a:solidFill>
              <a:srgbClr val="B6FF9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0" name="Rectangle 280"/>
            <p:cNvSpPr/>
            <p:nvPr/>
          </p:nvSpPr>
          <p:spPr>
            <a:xfrm>
              <a:off x="1096" y="1622"/>
              <a:ext cx="1947" cy="10"/>
            </a:xfrm>
            <a:prstGeom prst="rect">
              <a:avLst/>
            </a:prstGeom>
            <a:solidFill>
              <a:srgbClr val="B7FF9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1" name="Rectangle 281"/>
            <p:cNvSpPr/>
            <p:nvPr/>
          </p:nvSpPr>
          <p:spPr>
            <a:xfrm>
              <a:off x="1096" y="1632"/>
              <a:ext cx="1947" cy="10"/>
            </a:xfrm>
            <a:prstGeom prst="rect">
              <a:avLst/>
            </a:prstGeom>
            <a:solidFill>
              <a:srgbClr val="B9FF9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2" name="Rectangle 282"/>
            <p:cNvSpPr/>
            <p:nvPr/>
          </p:nvSpPr>
          <p:spPr>
            <a:xfrm>
              <a:off x="1096" y="1642"/>
              <a:ext cx="1947" cy="13"/>
            </a:xfrm>
            <a:prstGeom prst="rect">
              <a:avLst/>
            </a:prstGeom>
            <a:solidFill>
              <a:srgbClr val="BAFFA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3" name="Rectangle 283"/>
            <p:cNvSpPr/>
            <p:nvPr/>
          </p:nvSpPr>
          <p:spPr>
            <a:xfrm>
              <a:off x="1096" y="1655"/>
              <a:ext cx="1947" cy="10"/>
            </a:xfrm>
            <a:prstGeom prst="rect">
              <a:avLst/>
            </a:prstGeom>
            <a:solidFill>
              <a:srgbClr val="BBFFA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4" name="Rectangle 284"/>
            <p:cNvSpPr/>
            <p:nvPr/>
          </p:nvSpPr>
          <p:spPr>
            <a:xfrm>
              <a:off x="1096" y="1665"/>
              <a:ext cx="1947" cy="13"/>
            </a:xfrm>
            <a:prstGeom prst="rect">
              <a:avLst/>
            </a:prstGeom>
            <a:solidFill>
              <a:srgbClr val="BCFFA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5" name="Rectangle 285"/>
            <p:cNvSpPr/>
            <p:nvPr/>
          </p:nvSpPr>
          <p:spPr>
            <a:xfrm>
              <a:off x="1096" y="1678"/>
              <a:ext cx="1947" cy="10"/>
            </a:xfrm>
            <a:prstGeom prst="rect">
              <a:avLst/>
            </a:prstGeom>
            <a:solidFill>
              <a:srgbClr val="BEFFA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6" name="Rectangle 286"/>
            <p:cNvSpPr/>
            <p:nvPr/>
          </p:nvSpPr>
          <p:spPr>
            <a:xfrm>
              <a:off x="1096" y="1688"/>
              <a:ext cx="1947" cy="10"/>
            </a:xfrm>
            <a:prstGeom prst="rect">
              <a:avLst/>
            </a:prstGeom>
            <a:solidFill>
              <a:srgbClr val="BFFFA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7" name="Rectangle 287"/>
            <p:cNvSpPr/>
            <p:nvPr/>
          </p:nvSpPr>
          <p:spPr>
            <a:xfrm>
              <a:off x="1096" y="1698"/>
              <a:ext cx="1947" cy="12"/>
            </a:xfrm>
            <a:prstGeom prst="rect">
              <a:avLst/>
            </a:prstGeom>
            <a:solidFill>
              <a:srgbClr val="C0FFA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8" name="Rectangle 288"/>
            <p:cNvSpPr/>
            <p:nvPr/>
          </p:nvSpPr>
          <p:spPr>
            <a:xfrm>
              <a:off x="1096" y="1710"/>
              <a:ext cx="1947" cy="13"/>
            </a:xfrm>
            <a:prstGeom prst="rect">
              <a:avLst/>
            </a:prstGeom>
            <a:solidFill>
              <a:srgbClr val="C2FFA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79" name="Rectangle 289"/>
            <p:cNvSpPr/>
            <p:nvPr/>
          </p:nvSpPr>
          <p:spPr>
            <a:xfrm>
              <a:off x="1096" y="1723"/>
              <a:ext cx="1947" cy="15"/>
            </a:xfrm>
            <a:prstGeom prst="rect">
              <a:avLst/>
            </a:prstGeom>
            <a:solidFill>
              <a:srgbClr val="C4FFA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0" name="Rectangle 290"/>
            <p:cNvSpPr/>
            <p:nvPr/>
          </p:nvSpPr>
          <p:spPr>
            <a:xfrm>
              <a:off x="1096" y="1738"/>
              <a:ext cx="1947" cy="10"/>
            </a:xfrm>
            <a:prstGeom prst="rect">
              <a:avLst/>
            </a:prstGeom>
            <a:solidFill>
              <a:srgbClr val="C5FFB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1" name="Rectangle 291"/>
            <p:cNvSpPr/>
            <p:nvPr/>
          </p:nvSpPr>
          <p:spPr>
            <a:xfrm>
              <a:off x="1096" y="1748"/>
              <a:ext cx="1947" cy="10"/>
            </a:xfrm>
            <a:prstGeom prst="rect">
              <a:avLst/>
            </a:prstGeom>
            <a:solidFill>
              <a:srgbClr val="C6FFB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2" name="Rectangle 292"/>
            <p:cNvSpPr/>
            <p:nvPr/>
          </p:nvSpPr>
          <p:spPr>
            <a:xfrm>
              <a:off x="1096" y="1758"/>
              <a:ext cx="1947" cy="13"/>
            </a:xfrm>
            <a:prstGeom prst="rect">
              <a:avLst/>
            </a:prstGeom>
            <a:solidFill>
              <a:srgbClr val="C8FFB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3" name="Rectangle 293"/>
            <p:cNvSpPr/>
            <p:nvPr/>
          </p:nvSpPr>
          <p:spPr>
            <a:xfrm>
              <a:off x="1096" y="1771"/>
              <a:ext cx="1947" cy="10"/>
            </a:xfrm>
            <a:prstGeom prst="rect">
              <a:avLst/>
            </a:prstGeom>
            <a:solidFill>
              <a:srgbClr val="C9FFB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4" name="Rectangle 294"/>
            <p:cNvSpPr/>
            <p:nvPr/>
          </p:nvSpPr>
          <p:spPr>
            <a:xfrm>
              <a:off x="1096" y="1781"/>
              <a:ext cx="1947" cy="10"/>
            </a:xfrm>
            <a:prstGeom prst="rect">
              <a:avLst/>
            </a:prstGeom>
            <a:solidFill>
              <a:srgbClr val="CAFFB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5" name="Rectangle 295"/>
            <p:cNvSpPr/>
            <p:nvPr/>
          </p:nvSpPr>
          <p:spPr>
            <a:xfrm>
              <a:off x="1096" y="1791"/>
              <a:ext cx="1947" cy="13"/>
            </a:xfrm>
            <a:prstGeom prst="rect">
              <a:avLst/>
            </a:prstGeom>
            <a:solidFill>
              <a:srgbClr val="CCFFB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6" name="Rectangle 296"/>
            <p:cNvSpPr/>
            <p:nvPr/>
          </p:nvSpPr>
          <p:spPr>
            <a:xfrm>
              <a:off x="1096" y="1804"/>
              <a:ext cx="1947" cy="10"/>
            </a:xfrm>
            <a:prstGeom prst="rect">
              <a:avLst/>
            </a:prstGeom>
            <a:solidFill>
              <a:srgbClr val="CDFFB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7" name="Rectangle 297"/>
            <p:cNvSpPr/>
            <p:nvPr/>
          </p:nvSpPr>
          <p:spPr>
            <a:xfrm>
              <a:off x="1096" y="1814"/>
              <a:ext cx="1947" cy="12"/>
            </a:xfrm>
            <a:prstGeom prst="rect">
              <a:avLst/>
            </a:prstGeom>
            <a:solidFill>
              <a:srgbClr val="CEFFB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8" name="Rectangle 298"/>
            <p:cNvSpPr/>
            <p:nvPr/>
          </p:nvSpPr>
          <p:spPr>
            <a:xfrm>
              <a:off x="1096" y="1826"/>
              <a:ext cx="1947" cy="16"/>
            </a:xfrm>
            <a:prstGeom prst="rect">
              <a:avLst/>
            </a:prstGeom>
            <a:solidFill>
              <a:srgbClr val="D0FFC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89" name="Rectangle 299"/>
            <p:cNvSpPr/>
            <p:nvPr/>
          </p:nvSpPr>
          <p:spPr>
            <a:xfrm>
              <a:off x="1096" y="1842"/>
              <a:ext cx="1947" cy="10"/>
            </a:xfrm>
            <a:prstGeom prst="rect">
              <a:avLst/>
            </a:prstGeom>
            <a:solidFill>
              <a:srgbClr val="D1FFC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0" name="Rectangle 300"/>
            <p:cNvSpPr/>
            <p:nvPr/>
          </p:nvSpPr>
          <p:spPr>
            <a:xfrm>
              <a:off x="1096" y="1852"/>
              <a:ext cx="1947" cy="12"/>
            </a:xfrm>
            <a:prstGeom prst="rect">
              <a:avLst/>
            </a:prstGeom>
            <a:solidFill>
              <a:srgbClr val="D3FFC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1" name="Rectangle 301"/>
            <p:cNvSpPr/>
            <p:nvPr/>
          </p:nvSpPr>
          <p:spPr>
            <a:xfrm>
              <a:off x="1096" y="1864"/>
              <a:ext cx="1947" cy="10"/>
            </a:xfrm>
            <a:prstGeom prst="rect">
              <a:avLst/>
            </a:prstGeom>
            <a:solidFill>
              <a:srgbClr val="D4FFC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2" name="Rectangle 302"/>
            <p:cNvSpPr/>
            <p:nvPr/>
          </p:nvSpPr>
          <p:spPr>
            <a:xfrm>
              <a:off x="1096" y="1874"/>
              <a:ext cx="1947" cy="15"/>
            </a:xfrm>
            <a:prstGeom prst="rect">
              <a:avLst/>
            </a:prstGeom>
            <a:solidFill>
              <a:srgbClr val="D5FFC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3" name="Rectangle 303"/>
            <p:cNvSpPr/>
            <p:nvPr/>
          </p:nvSpPr>
          <p:spPr>
            <a:xfrm>
              <a:off x="1096" y="1889"/>
              <a:ext cx="1947" cy="13"/>
            </a:xfrm>
            <a:prstGeom prst="rect">
              <a:avLst/>
            </a:prstGeom>
            <a:solidFill>
              <a:srgbClr val="D7FFC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4" name="Rectangle 304"/>
            <p:cNvSpPr/>
            <p:nvPr/>
          </p:nvSpPr>
          <p:spPr>
            <a:xfrm>
              <a:off x="1096" y="1902"/>
              <a:ext cx="1947" cy="13"/>
            </a:xfrm>
            <a:prstGeom prst="rect">
              <a:avLst/>
            </a:prstGeom>
            <a:solidFill>
              <a:srgbClr val="D9FFC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5" name="Rectangle 305"/>
            <p:cNvSpPr/>
            <p:nvPr/>
          </p:nvSpPr>
          <p:spPr>
            <a:xfrm>
              <a:off x="1096" y="1915"/>
              <a:ext cx="1947" cy="15"/>
            </a:xfrm>
            <a:prstGeom prst="rect">
              <a:avLst/>
            </a:prstGeom>
            <a:solidFill>
              <a:srgbClr val="DAFFC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6" name="Rectangle 306"/>
            <p:cNvSpPr/>
            <p:nvPr/>
          </p:nvSpPr>
          <p:spPr>
            <a:xfrm>
              <a:off x="1096" y="1930"/>
              <a:ext cx="1947" cy="10"/>
            </a:xfrm>
            <a:prstGeom prst="rect">
              <a:avLst/>
            </a:prstGeom>
            <a:solidFill>
              <a:srgbClr val="DBFFD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7" name="Rectangle 307"/>
            <p:cNvSpPr/>
            <p:nvPr/>
          </p:nvSpPr>
          <p:spPr>
            <a:xfrm>
              <a:off x="1096" y="1940"/>
              <a:ext cx="1947" cy="12"/>
            </a:xfrm>
            <a:prstGeom prst="rect">
              <a:avLst/>
            </a:prstGeom>
            <a:solidFill>
              <a:srgbClr val="DCFFD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8" name="Rectangle 308"/>
            <p:cNvSpPr/>
            <p:nvPr/>
          </p:nvSpPr>
          <p:spPr>
            <a:xfrm>
              <a:off x="1096" y="1952"/>
              <a:ext cx="1947" cy="11"/>
            </a:xfrm>
            <a:prstGeom prst="rect">
              <a:avLst/>
            </a:prstGeom>
            <a:solidFill>
              <a:srgbClr val="DEFFD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099" name="Rectangle 309"/>
            <p:cNvSpPr/>
            <p:nvPr/>
          </p:nvSpPr>
          <p:spPr>
            <a:xfrm>
              <a:off x="1096" y="1963"/>
              <a:ext cx="1947" cy="15"/>
            </a:xfrm>
            <a:prstGeom prst="rect">
              <a:avLst/>
            </a:prstGeom>
            <a:solidFill>
              <a:srgbClr val="DFFFD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0" name="Rectangle 310"/>
            <p:cNvSpPr/>
            <p:nvPr/>
          </p:nvSpPr>
          <p:spPr>
            <a:xfrm>
              <a:off x="1096" y="1978"/>
              <a:ext cx="1947" cy="12"/>
            </a:xfrm>
            <a:prstGeom prst="rect">
              <a:avLst/>
            </a:prstGeom>
            <a:solidFill>
              <a:srgbClr val="E1FFD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1" name="Rectangle 311"/>
            <p:cNvSpPr/>
            <p:nvPr/>
          </p:nvSpPr>
          <p:spPr>
            <a:xfrm>
              <a:off x="1096" y="1990"/>
              <a:ext cx="1947" cy="18"/>
            </a:xfrm>
            <a:prstGeom prst="rect">
              <a:avLst/>
            </a:prstGeom>
            <a:solidFill>
              <a:srgbClr val="E2FFD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2" name="Rectangle 312"/>
            <p:cNvSpPr/>
            <p:nvPr/>
          </p:nvSpPr>
          <p:spPr>
            <a:xfrm>
              <a:off x="1096" y="2008"/>
              <a:ext cx="1947" cy="13"/>
            </a:xfrm>
            <a:prstGeom prst="rect">
              <a:avLst/>
            </a:prstGeom>
            <a:solidFill>
              <a:srgbClr val="E3FFD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3" name="Rectangle 313"/>
            <p:cNvSpPr/>
            <p:nvPr/>
          </p:nvSpPr>
          <p:spPr>
            <a:xfrm>
              <a:off x="1096" y="2021"/>
              <a:ext cx="1947" cy="15"/>
            </a:xfrm>
            <a:prstGeom prst="rect">
              <a:avLst/>
            </a:prstGeom>
            <a:solidFill>
              <a:srgbClr val="E5FFD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4" name="Rectangle 314"/>
            <p:cNvSpPr/>
            <p:nvPr/>
          </p:nvSpPr>
          <p:spPr>
            <a:xfrm>
              <a:off x="1096" y="2036"/>
              <a:ext cx="1947" cy="17"/>
            </a:xfrm>
            <a:prstGeom prst="rect">
              <a:avLst/>
            </a:prstGeom>
            <a:solidFill>
              <a:srgbClr val="E6FFD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5" name="Rectangle 315"/>
            <p:cNvSpPr/>
            <p:nvPr/>
          </p:nvSpPr>
          <p:spPr>
            <a:xfrm>
              <a:off x="1096" y="2053"/>
              <a:ext cx="1947" cy="20"/>
            </a:xfrm>
            <a:prstGeom prst="rect">
              <a:avLst/>
            </a:prstGeom>
            <a:solidFill>
              <a:srgbClr val="E8FFE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6" name="Rectangle 316"/>
            <p:cNvSpPr/>
            <p:nvPr/>
          </p:nvSpPr>
          <p:spPr>
            <a:xfrm>
              <a:off x="1096" y="2073"/>
              <a:ext cx="1947" cy="13"/>
            </a:xfrm>
            <a:prstGeom prst="rect">
              <a:avLst/>
            </a:prstGeom>
            <a:solidFill>
              <a:srgbClr val="E9FFE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7" name="Rectangle 317"/>
            <p:cNvSpPr/>
            <p:nvPr/>
          </p:nvSpPr>
          <p:spPr>
            <a:xfrm>
              <a:off x="1096" y="2086"/>
              <a:ext cx="1947" cy="23"/>
            </a:xfrm>
            <a:prstGeom prst="rect">
              <a:avLst/>
            </a:prstGeom>
            <a:solidFill>
              <a:srgbClr val="EBFFE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8" name="Rectangle 318"/>
            <p:cNvSpPr/>
            <p:nvPr/>
          </p:nvSpPr>
          <p:spPr>
            <a:xfrm>
              <a:off x="1096" y="2109"/>
              <a:ext cx="1947" cy="22"/>
            </a:xfrm>
            <a:prstGeom prst="rect">
              <a:avLst/>
            </a:prstGeom>
            <a:solidFill>
              <a:srgbClr val="EDFFE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09" name="Rectangle 319"/>
            <p:cNvSpPr/>
            <p:nvPr/>
          </p:nvSpPr>
          <p:spPr>
            <a:xfrm>
              <a:off x="1096" y="2131"/>
              <a:ext cx="1947" cy="13"/>
            </a:xfrm>
            <a:prstGeom prst="rect">
              <a:avLst/>
            </a:prstGeom>
            <a:solidFill>
              <a:srgbClr val="EEFFE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0" name="Rectangle 320"/>
            <p:cNvSpPr/>
            <p:nvPr/>
          </p:nvSpPr>
          <p:spPr>
            <a:xfrm>
              <a:off x="1096" y="2144"/>
              <a:ext cx="1947" cy="20"/>
            </a:xfrm>
            <a:prstGeom prst="rect">
              <a:avLst/>
            </a:prstGeom>
            <a:solidFill>
              <a:srgbClr val="EFFFE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1" name="Rectangle 321"/>
            <p:cNvSpPr/>
            <p:nvPr/>
          </p:nvSpPr>
          <p:spPr>
            <a:xfrm>
              <a:off x="1096" y="2164"/>
              <a:ext cx="1947" cy="33"/>
            </a:xfrm>
            <a:prstGeom prst="rect">
              <a:avLst/>
            </a:prstGeom>
            <a:solidFill>
              <a:srgbClr val="F1FFE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2" name="Rectangle 322"/>
            <p:cNvSpPr/>
            <p:nvPr/>
          </p:nvSpPr>
          <p:spPr>
            <a:xfrm>
              <a:off x="1096" y="2197"/>
              <a:ext cx="1947" cy="23"/>
            </a:xfrm>
            <a:prstGeom prst="rect">
              <a:avLst/>
            </a:prstGeom>
            <a:solidFill>
              <a:srgbClr val="F3FFE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3" name="Rectangle 323"/>
            <p:cNvSpPr/>
            <p:nvPr/>
          </p:nvSpPr>
          <p:spPr>
            <a:xfrm>
              <a:off x="1096" y="2220"/>
              <a:ext cx="1947" cy="20"/>
            </a:xfrm>
            <a:prstGeom prst="rect">
              <a:avLst/>
            </a:prstGeom>
            <a:solidFill>
              <a:srgbClr val="F4FFF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4" name="Rectangle 324"/>
            <p:cNvSpPr/>
            <p:nvPr/>
          </p:nvSpPr>
          <p:spPr>
            <a:xfrm>
              <a:off x="1096" y="2240"/>
              <a:ext cx="1947" cy="22"/>
            </a:xfrm>
            <a:prstGeom prst="rect">
              <a:avLst/>
            </a:prstGeom>
            <a:solidFill>
              <a:srgbClr val="F5FFF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5" name="Rectangle 325"/>
            <p:cNvSpPr/>
            <p:nvPr/>
          </p:nvSpPr>
          <p:spPr>
            <a:xfrm>
              <a:off x="1096" y="2262"/>
              <a:ext cx="1947" cy="33"/>
            </a:xfrm>
            <a:prstGeom prst="rect">
              <a:avLst/>
            </a:prstGeom>
            <a:solidFill>
              <a:srgbClr val="F7FFF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6" name="Rectangle 326"/>
            <p:cNvSpPr/>
            <p:nvPr/>
          </p:nvSpPr>
          <p:spPr>
            <a:xfrm>
              <a:off x="1096" y="2295"/>
              <a:ext cx="1947" cy="33"/>
            </a:xfrm>
            <a:prstGeom prst="rect">
              <a:avLst/>
            </a:prstGeom>
            <a:solidFill>
              <a:srgbClr val="F8FFF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7" name="Rectangle 327"/>
            <p:cNvSpPr/>
            <p:nvPr/>
          </p:nvSpPr>
          <p:spPr>
            <a:xfrm>
              <a:off x="1096" y="2328"/>
              <a:ext cx="1947" cy="35"/>
            </a:xfrm>
            <a:prstGeom prst="rect">
              <a:avLst/>
            </a:prstGeom>
            <a:solidFill>
              <a:srgbClr val="F9FFF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8" name="Rectangle 328"/>
            <p:cNvSpPr/>
            <p:nvPr/>
          </p:nvSpPr>
          <p:spPr>
            <a:xfrm>
              <a:off x="1096" y="2363"/>
              <a:ext cx="1947" cy="33"/>
            </a:xfrm>
            <a:prstGeom prst="rect">
              <a:avLst/>
            </a:prstGeom>
            <a:solidFill>
              <a:srgbClr val="FBFFF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19" name="Rectangle 329"/>
            <p:cNvSpPr/>
            <p:nvPr/>
          </p:nvSpPr>
          <p:spPr>
            <a:xfrm>
              <a:off x="1096" y="2396"/>
              <a:ext cx="1947" cy="53"/>
            </a:xfrm>
            <a:prstGeom prst="rect">
              <a:avLst/>
            </a:prstGeom>
            <a:solidFill>
              <a:srgbClr val="FCFFF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0" name="Rectangle 330"/>
            <p:cNvSpPr/>
            <p:nvPr/>
          </p:nvSpPr>
          <p:spPr>
            <a:xfrm>
              <a:off x="1096" y="2449"/>
              <a:ext cx="1947" cy="78"/>
            </a:xfrm>
            <a:prstGeom prst="rect">
              <a:avLst/>
            </a:prstGeom>
            <a:solidFill>
              <a:srgbClr val="FDFFF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1" name="Rectangle 331"/>
            <p:cNvSpPr/>
            <p:nvPr/>
          </p:nvSpPr>
          <p:spPr>
            <a:xfrm>
              <a:off x="1096" y="2527"/>
              <a:ext cx="1947" cy="134"/>
            </a:xfrm>
            <a:prstGeom prst="rect">
              <a:avLst/>
            </a:prstGeom>
            <a:solidFill>
              <a:srgbClr val="FFFFF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2" name="Rectangle 332"/>
            <p:cNvSpPr/>
            <p:nvPr/>
          </p:nvSpPr>
          <p:spPr>
            <a:xfrm>
              <a:off x="1096" y="2661"/>
              <a:ext cx="1947" cy="53"/>
            </a:xfrm>
            <a:prstGeom prst="rect">
              <a:avLst/>
            </a:prstGeom>
            <a:solidFill>
              <a:srgbClr val="FDFFF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3" name="Rectangle 333"/>
            <p:cNvSpPr/>
            <p:nvPr/>
          </p:nvSpPr>
          <p:spPr>
            <a:xfrm>
              <a:off x="1096" y="2714"/>
              <a:ext cx="1947" cy="45"/>
            </a:xfrm>
            <a:prstGeom prst="rect">
              <a:avLst/>
            </a:prstGeom>
            <a:solidFill>
              <a:srgbClr val="FCFFF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4" name="Rectangle 334"/>
            <p:cNvSpPr/>
            <p:nvPr/>
          </p:nvSpPr>
          <p:spPr>
            <a:xfrm>
              <a:off x="1096" y="2759"/>
              <a:ext cx="1947" cy="33"/>
            </a:xfrm>
            <a:prstGeom prst="rect">
              <a:avLst/>
            </a:prstGeom>
            <a:solidFill>
              <a:srgbClr val="FBFFF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5" name="Rectangle 335"/>
            <p:cNvSpPr/>
            <p:nvPr/>
          </p:nvSpPr>
          <p:spPr>
            <a:xfrm>
              <a:off x="1096" y="2792"/>
              <a:ext cx="1947" cy="33"/>
            </a:xfrm>
            <a:prstGeom prst="rect">
              <a:avLst/>
            </a:prstGeom>
            <a:solidFill>
              <a:srgbClr val="F9FFF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6" name="Rectangle 336"/>
            <p:cNvSpPr/>
            <p:nvPr/>
          </p:nvSpPr>
          <p:spPr>
            <a:xfrm>
              <a:off x="1096" y="2825"/>
              <a:ext cx="1947" cy="32"/>
            </a:xfrm>
            <a:prstGeom prst="rect">
              <a:avLst/>
            </a:prstGeom>
            <a:solidFill>
              <a:srgbClr val="F8FFF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7" name="Rectangle 337"/>
            <p:cNvSpPr/>
            <p:nvPr/>
          </p:nvSpPr>
          <p:spPr>
            <a:xfrm>
              <a:off x="1096" y="2857"/>
              <a:ext cx="1947" cy="23"/>
            </a:xfrm>
            <a:prstGeom prst="rect">
              <a:avLst/>
            </a:prstGeom>
            <a:solidFill>
              <a:srgbClr val="F7FFF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8" name="Rectangle 338"/>
            <p:cNvSpPr/>
            <p:nvPr/>
          </p:nvSpPr>
          <p:spPr>
            <a:xfrm>
              <a:off x="1096" y="2880"/>
              <a:ext cx="1947" cy="23"/>
            </a:xfrm>
            <a:prstGeom prst="rect">
              <a:avLst/>
            </a:prstGeom>
            <a:solidFill>
              <a:srgbClr val="F5FFF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29" name="Rectangle 339"/>
            <p:cNvSpPr/>
            <p:nvPr/>
          </p:nvSpPr>
          <p:spPr>
            <a:xfrm>
              <a:off x="1096" y="2903"/>
              <a:ext cx="1947" cy="20"/>
            </a:xfrm>
            <a:prstGeom prst="rect">
              <a:avLst/>
            </a:prstGeom>
            <a:solidFill>
              <a:srgbClr val="F4FFF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0" name="Rectangle 340"/>
            <p:cNvSpPr/>
            <p:nvPr/>
          </p:nvSpPr>
          <p:spPr>
            <a:xfrm>
              <a:off x="1096" y="2923"/>
              <a:ext cx="1947" cy="33"/>
            </a:xfrm>
            <a:prstGeom prst="rect">
              <a:avLst/>
            </a:prstGeom>
            <a:solidFill>
              <a:srgbClr val="F3FFE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1" name="Rectangle 341"/>
            <p:cNvSpPr/>
            <p:nvPr/>
          </p:nvSpPr>
          <p:spPr>
            <a:xfrm>
              <a:off x="1096" y="2956"/>
              <a:ext cx="1947" cy="22"/>
            </a:xfrm>
            <a:prstGeom prst="rect">
              <a:avLst/>
            </a:prstGeom>
            <a:solidFill>
              <a:srgbClr val="F1FFE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2" name="Rectangle 342"/>
            <p:cNvSpPr/>
            <p:nvPr/>
          </p:nvSpPr>
          <p:spPr>
            <a:xfrm>
              <a:off x="1096" y="2978"/>
              <a:ext cx="1947" cy="15"/>
            </a:xfrm>
            <a:prstGeom prst="rect">
              <a:avLst/>
            </a:prstGeom>
            <a:solidFill>
              <a:srgbClr val="EFFFE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3" name="Rectangle 343"/>
            <p:cNvSpPr/>
            <p:nvPr/>
          </p:nvSpPr>
          <p:spPr>
            <a:xfrm>
              <a:off x="1096" y="2993"/>
              <a:ext cx="1947" cy="18"/>
            </a:xfrm>
            <a:prstGeom prst="rect">
              <a:avLst/>
            </a:prstGeom>
            <a:solidFill>
              <a:srgbClr val="EEFFE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4" name="Rectangle 344"/>
            <p:cNvSpPr/>
            <p:nvPr/>
          </p:nvSpPr>
          <p:spPr>
            <a:xfrm>
              <a:off x="1096" y="3011"/>
              <a:ext cx="1947" cy="23"/>
            </a:xfrm>
            <a:prstGeom prst="rect">
              <a:avLst/>
            </a:prstGeom>
            <a:solidFill>
              <a:srgbClr val="EDFFE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5" name="Rectangle 345"/>
            <p:cNvSpPr/>
            <p:nvPr/>
          </p:nvSpPr>
          <p:spPr>
            <a:xfrm>
              <a:off x="1096" y="3034"/>
              <a:ext cx="1947" cy="20"/>
            </a:xfrm>
            <a:prstGeom prst="rect">
              <a:avLst/>
            </a:prstGeom>
            <a:solidFill>
              <a:srgbClr val="EBFFE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6" name="Rectangle 346"/>
            <p:cNvSpPr/>
            <p:nvPr/>
          </p:nvSpPr>
          <p:spPr>
            <a:xfrm>
              <a:off x="1096" y="3054"/>
              <a:ext cx="1947" cy="13"/>
            </a:xfrm>
            <a:prstGeom prst="rect">
              <a:avLst/>
            </a:prstGeom>
            <a:solidFill>
              <a:srgbClr val="EAFFE3"/>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7" name="Rectangle 347"/>
            <p:cNvSpPr/>
            <p:nvPr/>
          </p:nvSpPr>
          <p:spPr>
            <a:xfrm>
              <a:off x="1096" y="3067"/>
              <a:ext cx="1947" cy="22"/>
            </a:xfrm>
            <a:prstGeom prst="rect">
              <a:avLst/>
            </a:prstGeom>
            <a:solidFill>
              <a:srgbClr val="E8FFE1"/>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8" name="Rectangle 348"/>
            <p:cNvSpPr/>
            <p:nvPr/>
          </p:nvSpPr>
          <p:spPr>
            <a:xfrm>
              <a:off x="1096" y="3089"/>
              <a:ext cx="1947" cy="13"/>
            </a:xfrm>
            <a:prstGeom prst="rect">
              <a:avLst/>
            </a:prstGeom>
            <a:solidFill>
              <a:srgbClr val="E6FFDF"/>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39" name="Rectangle 349"/>
            <p:cNvSpPr/>
            <p:nvPr/>
          </p:nvSpPr>
          <p:spPr>
            <a:xfrm>
              <a:off x="1096" y="3102"/>
              <a:ext cx="1947" cy="17"/>
            </a:xfrm>
            <a:prstGeom prst="rect">
              <a:avLst/>
            </a:prstGeom>
            <a:solidFill>
              <a:srgbClr val="E5FFDD"/>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0" name="Rectangle 350"/>
            <p:cNvSpPr/>
            <p:nvPr/>
          </p:nvSpPr>
          <p:spPr>
            <a:xfrm>
              <a:off x="1096" y="3119"/>
              <a:ext cx="1947" cy="13"/>
            </a:xfrm>
            <a:prstGeom prst="rect">
              <a:avLst/>
            </a:prstGeom>
            <a:solidFill>
              <a:srgbClr val="E4FFDB"/>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1" name="Rectangle 351"/>
            <p:cNvSpPr/>
            <p:nvPr/>
          </p:nvSpPr>
          <p:spPr>
            <a:xfrm>
              <a:off x="1096" y="3132"/>
              <a:ext cx="1947" cy="15"/>
            </a:xfrm>
            <a:prstGeom prst="rect">
              <a:avLst/>
            </a:prstGeom>
            <a:solidFill>
              <a:srgbClr val="E2FFD9"/>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2" name="Rectangle 352"/>
            <p:cNvSpPr/>
            <p:nvPr/>
          </p:nvSpPr>
          <p:spPr>
            <a:xfrm>
              <a:off x="1096" y="3147"/>
              <a:ext cx="1947" cy="15"/>
            </a:xfrm>
            <a:prstGeom prst="rect">
              <a:avLst/>
            </a:prstGeom>
            <a:solidFill>
              <a:srgbClr val="E1FFD7"/>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3" name="Rectangle 353"/>
            <p:cNvSpPr/>
            <p:nvPr/>
          </p:nvSpPr>
          <p:spPr>
            <a:xfrm>
              <a:off x="1096" y="3162"/>
              <a:ext cx="1947" cy="13"/>
            </a:xfrm>
            <a:prstGeom prst="rect">
              <a:avLst/>
            </a:prstGeom>
            <a:solidFill>
              <a:srgbClr val="E0FFD5"/>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4" name="Rectangle 354"/>
            <p:cNvSpPr/>
            <p:nvPr/>
          </p:nvSpPr>
          <p:spPr>
            <a:xfrm>
              <a:off x="1096" y="3175"/>
              <a:ext cx="1947" cy="10"/>
            </a:xfrm>
            <a:prstGeom prst="rect">
              <a:avLst/>
            </a:prstGeom>
            <a:solidFill>
              <a:srgbClr val="DEFFD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5" name="Rectangle 355"/>
            <p:cNvSpPr/>
            <p:nvPr/>
          </p:nvSpPr>
          <p:spPr>
            <a:xfrm>
              <a:off x="1096" y="3185"/>
              <a:ext cx="1947" cy="10"/>
            </a:xfrm>
            <a:prstGeom prst="rect">
              <a:avLst/>
            </a:prstGeom>
            <a:solidFill>
              <a:srgbClr val="DDFFD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6" name="Rectangle 356"/>
            <p:cNvSpPr/>
            <p:nvPr/>
          </p:nvSpPr>
          <p:spPr>
            <a:xfrm>
              <a:off x="1096" y="3195"/>
              <a:ext cx="1947" cy="15"/>
            </a:xfrm>
            <a:prstGeom prst="rect">
              <a:avLst/>
            </a:prstGeom>
            <a:solidFill>
              <a:srgbClr val="DCFFD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7" name="Rectangle 357"/>
            <p:cNvSpPr/>
            <p:nvPr/>
          </p:nvSpPr>
          <p:spPr>
            <a:xfrm>
              <a:off x="1096" y="3210"/>
              <a:ext cx="1947" cy="13"/>
            </a:xfrm>
            <a:prstGeom prst="rect">
              <a:avLst/>
            </a:prstGeom>
            <a:solidFill>
              <a:srgbClr val="DAFFC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8" name="Rectangle 358"/>
            <p:cNvSpPr/>
            <p:nvPr/>
          </p:nvSpPr>
          <p:spPr>
            <a:xfrm>
              <a:off x="1096" y="3223"/>
              <a:ext cx="1947" cy="12"/>
            </a:xfrm>
            <a:prstGeom prst="rect">
              <a:avLst/>
            </a:prstGeom>
            <a:solidFill>
              <a:srgbClr val="D9FFC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49" name="Rectangle 359"/>
            <p:cNvSpPr/>
            <p:nvPr/>
          </p:nvSpPr>
          <p:spPr>
            <a:xfrm>
              <a:off x="1096" y="3235"/>
              <a:ext cx="1947" cy="16"/>
            </a:xfrm>
            <a:prstGeom prst="rect">
              <a:avLst/>
            </a:prstGeom>
            <a:solidFill>
              <a:srgbClr val="D7FFC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0" name="Rectangle 360"/>
            <p:cNvSpPr/>
            <p:nvPr/>
          </p:nvSpPr>
          <p:spPr>
            <a:xfrm>
              <a:off x="1096" y="3251"/>
              <a:ext cx="1947" cy="12"/>
            </a:xfrm>
            <a:prstGeom prst="rect">
              <a:avLst/>
            </a:prstGeom>
            <a:solidFill>
              <a:srgbClr val="D6FFC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1" name="Rectangle 361"/>
            <p:cNvSpPr/>
            <p:nvPr/>
          </p:nvSpPr>
          <p:spPr>
            <a:xfrm>
              <a:off x="1096" y="3263"/>
              <a:ext cx="1947" cy="10"/>
            </a:xfrm>
            <a:prstGeom prst="rect">
              <a:avLst/>
            </a:prstGeom>
            <a:solidFill>
              <a:srgbClr val="D5FFC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2" name="Rectangle 362"/>
            <p:cNvSpPr/>
            <p:nvPr/>
          </p:nvSpPr>
          <p:spPr>
            <a:xfrm>
              <a:off x="1096" y="3273"/>
              <a:ext cx="1947" cy="10"/>
            </a:xfrm>
            <a:prstGeom prst="rect">
              <a:avLst/>
            </a:prstGeom>
            <a:solidFill>
              <a:srgbClr val="D3FFC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3" name="Rectangle 363"/>
            <p:cNvSpPr/>
            <p:nvPr/>
          </p:nvSpPr>
          <p:spPr>
            <a:xfrm>
              <a:off x="1096" y="3283"/>
              <a:ext cx="1947" cy="15"/>
            </a:xfrm>
            <a:prstGeom prst="rect">
              <a:avLst/>
            </a:prstGeom>
            <a:solidFill>
              <a:srgbClr val="D2FFC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4" name="Rectangle 364"/>
            <p:cNvSpPr/>
            <p:nvPr/>
          </p:nvSpPr>
          <p:spPr>
            <a:xfrm>
              <a:off x="1096" y="3298"/>
              <a:ext cx="1947" cy="13"/>
            </a:xfrm>
            <a:prstGeom prst="rect">
              <a:avLst/>
            </a:prstGeom>
            <a:solidFill>
              <a:srgbClr val="D0FFC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5" name="Rectangle 365"/>
            <p:cNvSpPr/>
            <p:nvPr/>
          </p:nvSpPr>
          <p:spPr>
            <a:xfrm>
              <a:off x="1096" y="3311"/>
              <a:ext cx="1947" cy="13"/>
            </a:xfrm>
            <a:prstGeom prst="rect">
              <a:avLst/>
            </a:prstGeom>
            <a:solidFill>
              <a:srgbClr val="CEFFB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6" name="Rectangle 366"/>
            <p:cNvSpPr/>
            <p:nvPr/>
          </p:nvSpPr>
          <p:spPr>
            <a:xfrm>
              <a:off x="1096" y="3324"/>
              <a:ext cx="1947" cy="10"/>
            </a:xfrm>
            <a:prstGeom prst="rect">
              <a:avLst/>
            </a:prstGeom>
            <a:solidFill>
              <a:srgbClr val="CDFFB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7" name="Rectangle 367"/>
            <p:cNvSpPr/>
            <p:nvPr/>
          </p:nvSpPr>
          <p:spPr>
            <a:xfrm>
              <a:off x="1096" y="3334"/>
              <a:ext cx="1947" cy="10"/>
            </a:xfrm>
            <a:prstGeom prst="rect">
              <a:avLst/>
            </a:prstGeom>
            <a:solidFill>
              <a:srgbClr val="CCFFB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8" name="Rectangle 368"/>
            <p:cNvSpPr/>
            <p:nvPr/>
          </p:nvSpPr>
          <p:spPr>
            <a:xfrm>
              <a:off x="1096" y="3344"/>
              <a:ext cx="1947" cy="12"/>
            </a:xfrm>
            <a:prstGeom prst="rect">
              <a:avLst/>
            </a:prstGeom>
            <a:solidFill>
              <a:srgbClr val="CAFFB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59" name="Rectangle 369"/>
            <p:cNvSpPr/>
            <p:nvPr/>
          </p:nvSpPr>
          <p:spPr>
            <a:xfrm>
              <a:off x="1096" y="3356"/>
              <a:ext cx="1947" cy="10"/>
            </a:xfrm>
            <a:prstGeom prst="rect">
              <a:avLst/>
            </a:prstGeom>
            <a:solidFill>
              <a:srgbClr val="C9FFB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0" name="Rectangle 370"/>
            <p:cNvSpPr/>
            <p:nvPr/>
          </p:nvSpPr>
          <p:spPr>
            <a:xfrm>
              <a:off x="1096" y="3366"/>
              <a:ext cx="1947" cy="13"/>
            </a:xfrm>
            <a:prstGeom prst="rect">
              <a:avLst/>
            </a:prstGeom>
            <a:solidFill>
              <a:srgbClr val="C8FFB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1" name="Rectangle 371"/>
            <p:cNvSpPr/>
            <p:nvPr/>
          </p:nvSpPr>
          <p:spPr>
            <a:xfrm>
              <a:off x="1096" y="3379"/>
              <a:ext cx="1947" cy="10"/>
            </a:xfrm>
            <a:prstGeom prst="rect">
              <a:avLst/>
            </a:prstGeom>
            <a:solidFill>
              <a:srgbClr val="C6FFB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2" name="Rectangle 372"/>
            <p:cNvSpPr/>
            <p:nvPr/>
          </p:nvSpPr>
          <p:spPr>
            <a:xfrm>
              <a:off x="1096" y="3389"/>
              <a:ext cx="1947" cy="10"/>
            </a:xfrm>
            <a:prstGeom prst="rect">
              <a:avLst/>
            </a:prstGeom>
            <a:solidFill>
              <a:srgbClr val="C5FFB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3" name="Rectangle 373"/>
            <p:cNvSpPr/>
            <p:nvPr/>
          </p:nvSpPr>
          <p:spPr>
            <a:xfrm>
              <a:off x="1096" y="3399"/>
              <a:ext cx="1947" cy="18"/>
            </a:xfrm>
            <a:prstGeom prst="rect">
              <a:avLst/>
            </a:prstGeom>
            <a:solidFill>
              <a:srgbClr val="C4FFA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4" name="Rectangle 374"/>
            <p:cNvSpPr/>
            <p:nvPr/>
          </p:nvSpPr>
          <p:spPr>
            <a:xfrm>
              <a:off x="1096" y="3417"/>
              <a:ext cx="1947" cy="10"/>
            </a:xfrm>
            <a:prstGeom prst="rect">
              <a:avLst/>
            </a:prstGeom>
            <a:solidFill>
              <a:srgbClr val="C2FFA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5" name="Rectangle 375"/>
            <p:cNvSpPr/>
            <p:nvPr/>
          </p:nvSpPr>
          <p:spPr>
            <a:xfrm>
              <a:off x="1096" y="3427"/>
              <a:ext cx="1947" cy="13"/>
            </a:xfrm>
            <a:prstGeom prst="rect">
              <a:avLst/>
            </a:prstGeom>
            <a:solidFill>
              <a:srgbClr val="C1FFA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6" name="Rectangle 376"/>
            <p:cNvSpPr/>
            <p:nvPr/>
          </p:nvSpPr>
          <p:spPr>
            <a:xfrm>
              <a:off x="1096" y="3440"/>
              <a:ext cx="1947" cy="10"/>
            </a:xfrm>
            <a:prstGeom prst="rect">
              <a:avLst/>
            </a:prstGeom>
            <a:solidFill>
              <a:srgbClr val="C0FFA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7" name="Rectangle 377"/>
            <p:cNvSpPr/>
            <p:nvPr/>
          </p:nvSpPr>
          <p:spPr>
            <a:xfrm>
              <a:off x="1096" y="3450"/>
              <a:ext cx="1947" cy="10"/>
            </a:xfrm>
            <a:prstGeom prst="rect">
              <a:avLst/>
            </a:prstGeom>
            <a:solidFill>
              <a:srgbClr val="BEFFA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8" name="Rectangle 378"/>
            <p:cNvSpPr/>
            <p:nvPr/>
          </p:nvSpPr>
          <p:spPr>
            <a:xfrm>
              <a:off x="1096" y="3460"/>
              <a:ext cx="1947" cy="12"/>
            </a:xfrm>
            <a:prstGeom prst="rect">
              <a:avLst/>
            </a:prstGeom>
            <a:solidFill>
              <a:srgbClr val="BDFFA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69" name="Rectangle 379"/>
            <p:cNvSpPr/>
            <p:nvPr/>
          </p:nvSpPr>
          <p:spPr>
            <a:xfrm>
              <a:off x="1096" y="3472"/>
              <a:ext cx="1947" cy="10"/>
            </a:xfrm>
            <a:prstGeom prst="rect">
              <a:avLst/>
            </a:prstGeom>
            <a:solidFill>
              <a:srgbClr val="BCFFA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0" name="Rectangle 380"/>
            <p:cNvSpPr/>
            <p:nvPr/>
          </p:nvSpPr>
          <p:spPr>
            <a:xfrm>
              <a:off x="1096" y="3482"/>
              <a:ext cx="1947" cy="11"/>
            </a:xfrm>
            <a:prstGeom prst="rect">
              <a:avLst/>
            </a:prstGeom>
            <a:solidFill>
              <a:srgbClr val="BBFFA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1" name="Rectangle 381"/>
            <p:cNvSpPr/>
            <p:nvPr/>
          </p:nvSpPr>
          <p:spPr>
            <a:xfrm>
              <a:off x="1096" y="3493"/>
              <a:ext cx="1947" cy="12"/>
            </a:xfrm>
            <a:prstGeom prst="rect">
              <a:avLst/>
            </a:prstGeom>
            <a:solidFill>
              <a:srgbClr val="B9FF9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2" name="Rectangle 382"/>
            <p:cNvSpPr/>
            <p:nvPr/>
          </p:nvSpPr>
          <p:spPr>
            <a:xfrm>
              <a:off x="1096" y="3505"/>
              <a:ext cx="1947" cy="13"/>
            </a:xfrm>
            <a:prstGeom prst="rect">
              <a:avLst/>
            </a:prstGeom>
            <a:solidFill>
              <a:srgbClr val="B8FF9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3" name="Rectangle 383"/>
            <p:cNvSpPr/>
            <p:nvPr/>
          </p:nvSpPr>
          <p:spPr>
            <a:xfrm>
              <a:off x="1096" y="3518"/>
              <a:ext cx="1947" cy="15"/>
            </a:xfrm>
            <a:prstGeom prst="rect">
              <a:avLst/>
            </a:prstGeom>
            <a:solidFill>
              <a:srgbClr val="B6FF9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4" name="Rectangle 384"/>
            <p:cNvSpPr/>
            <p:nvPr/>
          </p:nvSpPr>
          <p:spPr>
            <a:xfrm>
              <a:off x="1096" y="3533"/>
              <a:ext cx="1947" cy="10"/>
            </a:xfrm>
            <a:prstGeom prst="rect">
              <a:avLst/>
            </a:prstGeom>
            <a:solidFill>
              <a:srgbClr val="B5FF9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5" name="Rectangle 385"/>
            <p:cNvSpPr/>
            <p:nvPr/>
          </p:nvSpPr>
          <p:spPr>
            <a:xfrm>
              <a:off x="1096" y="3543"/>
              <a:ext cx="1947" cy="10"/>
            </a:xfrm>
            <a:prstGeom prst="rect">
              <a:avLst/>
            </a:prstGeom>
            <a:solidFill>
              <a:srgbClr val="B4FF9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6" name="Rectangle 386"/>
            <p:cNvSpPr/>
            <p:nvPr/>
          </p:nvSpPr>
          <p:spPr>
            <a:xfrm>
              <a:off x="1096" y="3553"/>
              <a:ext cx="1947" cy="13"/>
            </a:xfrm>
            <a:prstGeom prst="rect">
              <a:avLst/>
            </a:prstGeom>
            <a:solidFill>
              <a:srgbClr val="B3FF9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7" name="Rectangle 387"/>
            <p:cNvSpPr/>
            <p:nvPr/>
          </p:nvSpPr>
          <p:spPr>
            <a:xfrm>
              <a:off x="1096" y="3566"/>
              <a:ext cx="1947" cy="10"/>
            </a:xfrm>
            <a:prstGeom prst="rect">
              <a:avLst/>
            </a:prstGeom>
            <a:solidFill>
              <a:srgbClr val="B1FF9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8" name="Rectangle 388"/>
            <p:cNvSpPr/>
            <p:nvPr/>
          </p:nvSpPr>
          <p:spPr>
            <a:xfrm>
              <a:off x="1096" y="3576"/>
              <a:ext cx="1947" cy="17"/>
            </a:xfrm>
            <a:prstGeom prst="rect">
              <a:avLst/>
            </a:prstGeom>
            <a:solidFill>
              <a:srgbClr val="B0FF9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79" name="Rectangle 389"/>
            <p:cNvSpPr/>
            <p:nvPr/>
          </p:nvSpPr>
          <p:spPr>
            <a:xfrm>
              <a:off x="1096" y="3593"/>
              <a:ext cx="1947" cy="10"/>
            </a:xfrm>
            <a:prstGeom prst="rect">
              <a:avLst/>
            </a:prstGeom>
            <a:solidFill>
              <a:srgbClr val="AFFF8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0" name="Rectangle 390"/>
            <p:cNvSpPr/>
            <p:nvPr/>
          </p:nvSpPr>
          <p:spPr>
            <a:xfrm>
              <a:off x="1096" y="3603"/>
              <a:ext cx="1947" cy="16"/>
            </a:xfrm>
            <a:prstGeom prst="rect">
              <a:avLst/>
            </a:prstGeom>
            <a:solidFill>
              <a:srgbClr val="AEFF8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1" name="Rectangle 391"/>
            <p:cNvSpPr/>
            <p:nvPr/>
          </p:nvSpPr>
          <p:spPr>
            <a:xfrm>
              <a:off x="1096" y="3619"/>
              <a:ext cx="1947" cy="12"/>
            </a:xfrm>
            <a:prstGeom prst="rect">
              <a:avLst/>
            </a:prstGeom>
            <a:solidFill>
              <a:srgbClr val="ACFF8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2" name="Rectangle 392"/>
            <p:cNvSpPr/>
            <p:nvPr/>
          </p:nvSpPr>
          <p:spPr>
            <a:xfrm>
              <a:off x="1096" y="3631"/>
              <a:ext cx="1947" cy="10"/>
            </a:xfrm>
            <a:prstGeom prst="rect">
              <a:avLst/>
            </a:prstGeom>
            <a:solidFill>
              <a:srgbClr val="ABFF8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3" name="Rectangle 393"/>
            <p:cNvSpPr/>
            <p:nvPr/>
          </p:nvSpPr>
          <p:spPr>
            <a:xfrm>
              <a:off x="1096" y="3641"/>
              <a:ext cx="1947" cy="13"/>
            </a:xfrm>
            <a:prstGeom prst="rect">
              <a:avLst/>
            </a:prstGeom>
            <a:solidFill>
              <a:srgbClr val="AAFF8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4" name="Rectangle 394"/>
            <p:cNvSpPr/>
            <p:nvPr/>
          </p:nvSpPr>
          <p:spPr>
            <a:xfrm>
              <a:off x="1096" y="3654"/>
              <a:ext cx="1947" cy="15"/>
            </a:xfrm>
            <a:prstGeom prst="rect">
              <a:avLst/>
            </a:prstGeom>
            <a:solidFill>
              <a:srgbClr val="A9FF8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5" name="Rectangle 395"/>
            <p:cNvSpPr/>
            <p:nvPr/>
          </p:nvSpPr>
          <p:spPr>
            <a:xfrm>
              <a:off x="1096" y="3669"/>
              <a:ext cx="1947" cy="15"/>
            </a:xfrm>
            <a:prstGeom prst="rect">
              <a:avLst/>
            </a:prstGeom>
            <a:solidFill>
              <a:srgbClr val="A8FF8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6" name="Rectangle 396"/>
            <p:cNvSpPr/>
            <p:nvPr/>
          </p:nvSpPr>
          <p:spPr>
            <a:xfrm>
              <a:off x="1096" y="3684"/>
              <a:ext cx="1947" cy="18"/>
            </a:xfrm>
            <a:prstGeom prst="rect">
              <a:avLst/>
            </a:prstGeom>
            <a:solidFill>
              <a:srgbClr val="A7FF8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7" name="Rectangle 397"/>
            <p:cNvSpPr/>
            <p:nvPr/>
          </p:nvSpPr>
          <p:spPr>
            <a:xfrm>
              <a:off x="1096" y="3702"/>
              <a:ext cx="1947" cy="15"/>
            </a:xfrm>
            <a:prstGeom prst="rect">
              <a:avLst/>
            </a:prstGeom>
            <a:solidFill>
              <a:srgbClr val="A6FF7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8" name="Rectangle 398"/>
            <p:cNvSpPr/>
            <p:nvPr/>
          </p:nvSpPr>
          <p:spPr>
            <a:xfrm>
              <a:off x="1096" y="3717"/>
              <a:ext cx="1947" cy="12"/>
            </a:xfrm>
            <a:prstGeom prst="rect">
              <a:avLst/>
            </a:prstGeom>
            <a:solidFill>
              <a:srgbClr val="A4FF7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89" name="Rectangle 399"/>
            <p:cNvSpPr/>
            <p:nvPr/>
          </p:nvSpPr>
          <p:spPr>
            <a:xfrm>
              <a:off x="1096" y="3729"/>
              <a:ext cx="1947" cy="21"/>
            </a:xfrm>
            <a:prstGeom prst="rect">
              <a:avLst/>
            </a:prstGeom>
            <a:solidFill>
              <a:srgbClr val="A4FF7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0" name="Rectangle 400"/>
            <p:cNvSpPr/>
            <p:nvPr/>
          </p:nvSpPr>
          <p:spPr>
            <a:xfrm>
              <a:off x="1096" y="3750"/>
              <a:ext cx="1947" cy="12"/>
            </a:xfrm>
            <a:prstGeom prst="rect">
              <a:avLst/>
            </a:prstGeom>
            <a:solidFill>
              <a:srgbClr val="A2FF7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1" name="Rectangle 401"/>
            <p:cNvSpPr/>
            <p:nvPr/>
          </p:nvSpPr>
          <p:spPr>
            <a:xfrm>
              <a:off x="1096" y="3762"/>
              <a:ext cx="1947" cy="20"/>
            </a:xfrm>
            <a:prstGeom prst="rect">
              <a:avLst/>
            </a:prstGeom>
            <a:solidFill>
              <a:srgbClr val="A1FF7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2" name="Rectangle 402"/>
            <p:cNvSpPr/>
            <p:nvPr/>
          </p:nvSpPr>
          <p:spPr>
            <a:xfrm>
              <a:off x="1096" y="3782"/>
              <a:ext cx="1947" cy="23"/>
            </a:xfrm>
            <a:prstGeom prst="rect">
              <a:avLst/>
            </a:prstGeom>
            <a:solidFill>
              <a:srgbClr val="A0FF74"/>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3" name="Rectangle 403"/>
            <p:cNvSpPr/>
            <p:nvPr/>
          </p:nvSpPr>
          <p:spPr>
            <a:xfrm>
              <a:off x="1096" y="3805"/>
              <a:ext cx="1947" cy="23"/>
            </a:xfrm>
            <a:prstGeom prst="rect">
              <a:avLst/>
            </a:prstGeom>
            <a:solidFill>
              <a:srgbClr val="9FFF72"/>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4" name="Rectangle 404"/>
            <p:cNvSpPr/>
            <p:nvPr/>
          </p:nvSpPr>
          <p:spPr>
            <a:xfrm>
              <a:off x="1096" y="3828"/>
              <a:ext cx="1947" cy="20"/>
            </a:xfrm>
            <a:prstGeom prst="rect">
              <a:avLst/>
            </a:prstGeom>
            <a:solidFill>
              <a:srgbClr val="9EFF70"/>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5" name="Rectangle 405"/>
            <p:cNvSpPr/>
            <p:nvPr/>
          </p:nvSpPr>
          <p:spPr>
            <a:xfrm>
              <a:off x="1096" y="3848"/>
              <a:ext cx="1947" cy="23"/>
            </a:xfrm>
            <a:prstGeom prst="rect">
              <a:avLst/>
            </a:prstGeom>
            <a:solidFill>
              <a:srgbClr val="9DFF6E"/>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6" name="Rectangle 406"/>
            <p:cNvSpPr/>
            <p:nvPr/>
          </p:nvSpPr>
          <p:spPr>
            <a:xfrm>
              <a:off x="1096" y="3871"/>
              <a:ext cx="1947" cy="32"/>
            </a:xfrm>
            <a:prstGeom prst="rect">
              <a:avLst/>
            </a:prstGeom>
            <a:solidFill>
              <a:srgbClr val="9CFF6C"/>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7" name="Rectangle 407"/>
            <p:cNvSpPr/>
            <p:nvPr/>
          </p:nvSpPr>
          <p:spPr>
            <a:xfrm>
              <a:off x="1096" y="3903"/>
              <a:ext cx="1947" cy="23"/>
            </a:xfrm>
            <a:prstGeom prst="rect">
              <a:avLst/>
            </a:prstGeom>
            <a:solidFill>
              <a:srgbClr val="9BFF6A"/>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8" name="Rectangle 408"/>
            <p:cNvSpPr/>
            <p:nvPr/>
          </p:nvSpPr>
          <p:spPr>
            <a:xfrm>
              <a:off x="1096" y="3926"/>
              <a:ext cx="1947" cy="43"/>
            </a:xfrm>
            <a:prstGeom prst="rect">
              <a:avLst/>
            </a:prstGeom>
            <a:solidFill>
              <a:srgbClr val="9AFF68"/>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199" name="Rectangle 409"/>
            <p:cNvSpPr/>
            <p:nvPr/>
          </p:nvSpPr>
          <p:spPr>
            <a:xfrm>
              <a:off x="1096" y="3969"/>
              <a:ext cx="1947" cy="5"/>
            </a:xfrm>
            <a:prstGeom prst="rect">
              <a:avLst/>
            </a:prstGeom>
            <a:solidFill>
              <a:srgbClr val="99FF66"/>
            </a:solid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200" name="Group 410"/>
          <p:cNvGrpSpPr/>
          <p:nvPr/>
        </p:nvGrpSpPr>
        <p:grpSpPr>
          <a:xfrm>
            <a:off x="2708275" y="2470150"/>
            <a:ext cx="949325" cy="949325"/>
            <a:chOff x="1613" y="1789"/>
            <a:chExt cx="598" cy="598"/>
          </a:xfrm>
        </p:grpSpPr>
        <p:pic>
          <p:nvPicPr>
            <p:cNvPr id="34201" name="Picture 411"/>
            <p:cNvPicPr>
              <a:picLocks noChangeAspect="1"/>
            </p:cNvPicPr>
            <p:nvPr/>
          </p:nvPicPr>
          <p:blipFill>
            <a:blip r:embed="rId3"/>
            <a:stretch>
              <a:fillRect/>
            </a:stretch>
          </p:blipFill>
          <p:spPr>
            <a:xfrm>
              <a:off x="1613" y="1789"/>
              <a:ext cx="598" cy="597"/>
            </a:xfrm>
            <a:prstGeom prst="rect">
              <a:avLst/>
            </a:prstGeom>
            <a:noFill/>
            <a:ln w="9525">
              <a:noFill/>
            </a:ln>
          </p:spPr>
        </p:pic>
        <p:pic>
          <p:nvPicPr>
            <p:cNvPr id="34202" name="Picture 412"/>
            <p:cNvPicPr>
              <a:picLocks noChangeAspect="1"/>
            </p:cNvPicPr>
            <p:nvPr/>
          </p:nvPicPr>
          <p:blipFill>
            <a:blip r:embed="rId4"/>
            <a:stretch>
              <a:fillRect/>
            </a:stretch>
          </p:blipFill>
          <p:spPr>
            <a:xfrm>
              <a:off x="1613" y="1789"/>
              <a:ext cx="598" cy="597"/>
            </a:xfrm>
            <a:prstGeom prst="rect">
              <a:avLst/>
            </a:prstGeom>
            <a:noFill/>
            <a:ln w="9525">
              <a:noFill/>
            </a:ln>
          </p:spPr>
        </p:pic>
        <p:sp>
          <p:nvSpPr>
            <p:cNvPr id="34203" name="Oval 413"/>
            <p:cNvSpPr/>
            <p:nvPr/>
          </p:nvSpPr>
          <p:spPr>
            <a:xfrm>
              <a:off x="1615" y="1791"/>
              <a:ext cx="595" cy="596"/>
            </a:xfrm>
            <a:prstGeom prst="ellipse">
              <a:avLst/>
            </a:prstGeom>
            <a:noFill/>
            <a:ln w="7938">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4204" name="Rectangle 414"/>
          <p:cNvSpPr/>
          <p:nvPr/>
        </p:nvSpPr>
        <p:spPr>
          <a:xfrm>
            <a:off x="2895600" y="2622550"/>
            <a:ext cx="508000" cy="304800"/>
          </a:xfrm>
          <a:prstGeom prst="rect">
            <a:avLst/>
          </a:prstGeom>
          <a:noFill/>
          <a:ln w="9525">
            <a:noFill/>
          </a:ln>
        </p:spPr>
        <p:txBody>
          <a:bodyPr wrap="none"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定价</a:t>
            </a:r>
            <a:endParaRPr lang="zh-CN" altLang="en-US" sz="2000" dirty="0">
              <a:solidFill>
                <a:srgbClr val="000099"/>
              </a:solidFill>
              <a:latin typeface="Times New Roman" panose="02020603050405020304" pitchFamily="18" charset="0"/>
              <a:ea typeface="宋体" panose="02010600030101010101" pitchFamily="2" charset="-122"/>
            </a:endParaRPr>
          </a:p>
        </p:txBody>
      </p:sp>
      <p:sp>
        <p:nvSpPr>
          <p:cNvPr id="34205" name="Rectangle 415"/>
          <p:cNvSpPr/>
          <p:nvPr/>
        </p:nvSpPr>
        <p:spPr>
          <a:xfrm>
            <a:off x="2895600" y="2927350"/>
            <a:ext cx="508000" cy="304800"/>
          </a:xfrm>
          <a:prstGeom prst="rect">
            <a:avLst/>
          </a:prstGeom>
          <a:noFill/>
          <a:ln w="9525">
            <a:noFill/>
          </a:ln>
        </p:spPr>
        <p:txBody>
          <a:bodyPr wrap="none"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目标</a:t>
            </a:r>
            <a:endParaRPr lang="zh-CN" altLang="en-US" sz="2000" dirty="0">
              <a:solidFill>
                <a:srgbClr val="000000"/>
              </a:solidFill>
              <a:latin typeface="PMingLiU" pitchFamily="18" charset="-120"/>
              <a:ea typeface="宋体" panose="02010600030101010101" pitchFamily="2" charset="-122"/>
            </a:endParaRPr>
          </a:p>
        </p:txBody>
      </p:sp>
      <p:grpSp>
        <p:nvGrpSpPr>
          <p:cNvPr id="34206" name="Group 416"/>
          <p:cNvGrpSpPr/>
          <p:nvPr/>
        </p:nvGrpSpPr>
        <p:grpSpPr>
          <a:xfrm>
            <a:off x="2689225" y="4346575"/>
            <a:ext cx="949325" cy="949325"/>
            <a:chOff x="1694" y="2862"/>
            <a:chExt cx="598" cy="598"/>
          </a:xfrm>
        </p:grpSpPr>
        <p:pic>
          <p:nvPicPr>
            <p:cNvPr id="34207" name="Picture 417"/>
            <p:cNvPicPr>
              <a:picLocks noChangeAspect="1"/>
            </p:cNvPicPr>
            <p:nvPr/>
          </p:nvPicPr>
          <p:blipFill>
            <a:blip r:embed="rId5"/>
            <a:stretch>
              <a:fillRect/>
            </a:stretch>
          </p:blipFill>
          <p:spPr>
            <a:xfrm>
              <a:off x="1694" y="2862"/>
              <a:ext cx="598" cy="598"/>
            </a:xfrm>
            <a:prstGeom prst="rect">
              <a:avLst/>
            </a:prstGeom>
            <a:noFill/>
            <a:ln w="9525">
              <a:noFill/>
            </a:ln>
          </p:spPr>
        </p:pic>
        <p:pic>
          <p:nvPicPr>
            <p:cNvPr id="34208" name="Picture 418"/>
            <p:cNvPicPr>
              <a:picLocks noChangeAspect="1"/>
            </p:cNvPicPr>
            <p:nvPr/>
          </p:nvPicPr>
          <p:blipFill>
            <a:blip r:embed="rId6"/>
            <a:stretch>
              <a:fillRect/>
            </a:stretch>
          </p:blipFill>
          <p:spPr>
            <a:xfrm>
              <a:off x="1694" y="2862"/>
              <a:ext cx="598" cy="598"/>
            </a:xfrm>
            <a:prstGeom prst="rect">
              <a:avLst/>
            </a:prstGeom>
            <a:noFill/>
            <a:ln w="9525">
              <a:noFill/>
            </a:ln>
          </p:spPr>
        </p:pic>
        <p:sp>
          <p:nvSpPr>
            <p:cNvPr id="34209" name="Oval 419"/>
            <p:cNvSpPr/>
            <p:nvPr/>
          </p:nvSpPr>
          <p:spPr>
            <a:xfrm>
              <a:off x="1694" y="2863"/>
              <a:ext cx="596" cy="596"/>
            </a:xfrm>
            <a:prstGeom prst="ellipse">
              <a:avLst/>
            </a:prstGeom>
            <a:noFill/>
            <a:ln w="7938">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sp>
        <p:nvSpPr>
          <p:cNvPr id="34210" name="Rectangle 420"/>
          <p:cNvSpPr/>
          <p:nvPr/>
        </p:nvSpPr>
        <p:spPr>
          <a:xfrm>
            <a:off x="2895600" y="4527550"/>
            <a:ext cx="533400" cy="304800"/>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产品</a:t>
            </a:r>
            <a:endParaRPr lang="zh-CN" altLang="en-US" sz="2000" dirty="0">
              <a:solidFill>
                <a:srgbClr val="000000"/>
              </a:solidFill>
              <a:latin typeface="PMingLiU" pitchFamily="18" charset="-120"/>
              <a:ea typeface="宋体" panose="02010600030101010101" pitchFamily="2" charset="-122"/>
            </a:endParaRPr>
          </a:p>
        </p:txBody>
      </p:sp>
      <p:sp>
        <p:nvSpPr>
          <p:cNvPr id="34211" name="Rectangle 421"/>
          <p:cNvSpPr/>
          <p:nvPr/>
        </p:nvSpPr>
        <p:spPr>
          <a:xfrm>
            <a:off x="2895600" y="4832350"/>
            <a:ext cx="508000" cy="304800"/>
          </a:xfrm>
          <a:prstGeom prst="rect">
            <a:avLst/>
          </a:prstGeom>
          <a:noFill/>
          <a:ln w="9525">
            <a:noFill/>
          </a:ln>
        </p:spPr>
        <p:txBody>
          <a:bodyPr wrap="none"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成本</a:t>
            </a:r>
            <a:endParaRPr lang="zh-CN" altLang="en-US" sz="2000" dirty="0">
              <a:solidFill>
                <a:srgbClr val="000000"/>
              </a:solidFill>
              <a:latin typeface="PMingLiU" pitchFamily="18" charset="-120"/>
              <a:ea typeface="宋体" panose="02010600030101010101" pitchFamily="2" charset="-122"/>
            </a:endParaRPr>
          </a:p>
        </p:txBody>
      </p:sp>
      <p:grpSp>
        <p:nvGrpSpPr>
          <p:cNvPr id="34212" name="Group 422"/>
          <p:cNvGrpSpPr/>
          <p:nvPr/>
        </p:nvGrpSpPr>
        <p:grpSpPr>
          <a:xfrm>
            <a:off x="5638800" y="2317750"/>
            <a:ext cx="949325" cy="949325"/>
            <a:chOff x="3441" y="1395"/>
            <a:chExt cx="598" cy="598"/>
          </a:xfrm>
        </p:grpSpPr>
        <p:pic>
          <p:nvPicPr>
            <p:cNvPr id="34213" name="Picture 423"/>
            <p:cNvPicPr>
              <a:picLocks noChangeAspect="1"/>
            </p:cNvPicPr>
            <p:nvPr/>
          </p:nvPicPr>
          <p:blipFill>
            <a:blip r:embed="rId7"/>
            <a:stretch>
              <a:fillRect/>
            </a:stretch>
          </p:blipFill>
          <p:spPr>
            <a:xfrm>
              <a:off x="3441" y="1395"/>
              <a:ext cx="598" cy="598"/>
            </a:xfrm>
            <a:prstGeom prst="rect">
              <a:avLst/>
            </a:prstGeom>
            <a:noFill/>
            <a:ln w="9525">
              <a:noFill/>
            </a:ln>
          </p:spPr>
        </p:pic>
        <p:pic>
          <p:nvPicPr>
            <p:cNvPr id="34214" name="Picture 424"/>
            <p:cNvPicPr>
              <a:picLocks noChangeAspect="1"/>
            </p:cNvPicPr>
            <p:nvPr/>
          </p:nvPicPr>
          <p:blipFill>
            <a:blip r:embed="rId8"/>
            <a:stretch>
              <a:fillRect/>
            </a:stretch>
          </p:blipFill>
          <p:spPr>
            <a:xfrm>
              <a:off x="3441" y="1395"/>
              <a:ext cx="598" cy="598"/>
            </a:xfrm>
            <a:prstGeom prst="rect">
              <a:avLst/>
            </a:prstGeom>
            <a:noFill/>
            <a:ln w="9525">
              <a:noFill/>
            </a:ln>
          </p:spPr>
        </p:pic>
        <p:sp>
          <p:nvSpPr>
            <p:cNvPr id="34215" name="Oval 425"/>
            <p:cNvSpPr/>
            <p:nvPr/>
          </p:nvSpPr>
          <p:spPr>
            <a:xfrm>
              <a:off x="3442" y="1395"/>
              <a:ext cx="595" cy="596"/>
            </a:xfrm>
            <a:prstGeom prst="ellipse">
              <a:avLst/>
            </a:prstGeom>
            <a:noFill/>
            <a:ln w="7938" cap="rnd" cmpd="sng">
              <a:solidFill>
                <a:srgbClr val="008000"/>
              </a:solidFill>
              <a:prstDash val="solid"/>
              <a:round/>
              <a:headEnd type="none" w="med" len="med"/>
              <a:tailEnd type="none" w="med" len="med"/>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216" name="Group 426"/>
          <p:cNvGrpSpPr/>
          <p:nvPr/>
        </p:nvGrpSpPr>
        <p:grpSpPr>
          <a:xfrm>
            <a:off x="5867400" y="4451350"/>
            <a:ext cx="949325" cy="947738"/>
            <a:chOff x="3996" y="2744"/>
            <a:chExt cx="598" cy="597"/>
          </a:xfrm>
        </p:grpSpPr>
        <p:pic>
          <p:nvPicPr>
            <p:cNvPr id="34217" name="Picture 427"/>
            <p:cNvPicPr>
              <a:picLocks noChangeAspect="1"/>
            </p:cNvPicPr>
            <p:nvPr/>
          </p:nvPicPr>
          <p:blipFill>
            <a:blip r:embed="rId9"/>
            <a:stretch>
              <a:fillRect/>
            </a:stretch>
          </p:blipFill>
          <p:spPr>
            <a:xfrm>
              <a:off x="3996" y="2744"/>
              <a:ext cx="598" cy="597"/>
            </a:xfrm>
            <a:prstGeom prst="rect">
              <a:avLst/>
            </a:prstGeom>
            <a:noFill/>
            <a:ln w="9525">
              <a:noFill/>
            </a:ln>
          </p:spPr>
        </p:pic>
        <p:pic>
          <p:nvPicPr>
            <p:cNvPr id="34218" name="Picture 428"/>
            <p:cNvPicPr>
              <a:picLocks noChangeAspect="1"/>
            </p:cNvPicPr>
            <p:nvPr/>
          </p:nvPicPr>
          <p:blipFill>
            <a:blip r:embed="rId10"/>
            <a:stretch>
              <a:fillRect/>
            </a:stretch>
          </p:blipFill>
          <p:spPr>
            <a:xfrm>
              <a:off x="3996" y="2744"/>
              <a:ext cx="598" cy="597"/>
            </a:xfrm>
            <a:prstGeom prst="rect">
              <a:avLst/>
            </a:prstGeom>
            <a:noFill/>
            <a:ln w="9525">
              <a:noFill/>
            </a:ln>
          </p:spPr>
        </p:pic>
        <p:sp>
          <p:nvSpPr>
            <p:cNvPr id="34219" name="Oval 429"/>
            <p:cNvSpPr/>
            <p:nvPr/>
          </p:nvSpPr>
          <p:spPr>
            <a:xfrm>
              <a:off x="3998" y="2744"/>
              <a:ext cx="595" cy="596"/>
            </a:xfrm>
            <a:prstGeom prst="ellipse">
              <a:avLst/>
            </a:prstGeom>
            <a:noFill/>
            <a:ln w="7938" cap="rnd" cmpd="sng">
              <a:solidFill>
                <a:srgbClr val="808000"/>
              </a:solidFill>
              <a:prstDash val="solid"/>
              <a:round/>
              <a:headEnd type="none" w="med" len="med"/>
              <a:tailEnd type="none" w="med" len="med"/>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220" name="Group 430"/>
          <p:cNvGrpSpPr/>
          <p:nvPr/>
        </p:nvGrpSpPr>
        <p:grpSpPr>
          <a:xfrm>
            <a:off x="5105400" y="5213350"/>
            <a:ext cx="949325" cy="949325"/>
            <a:chOff x="3441" y="3258"/>
            <a:chExt cx="598" cy="598"/>
          </a:xfrm>
        </p:grpSpPr>
        <p:pic>
          <p:nvPicPr>
            <p:cNvPr id="34221" name="Picture 431"/>
            <p:cNvPicPr>
              <a:picLocks noChangeAspect="1"/>
            </p:cNvPicPr>
            <p:nvPr/>
          </p:nvPicPr>
          <p:blipFill>
            <a:blip r:embed="rId11"/>
            <a:stretch>
              <a:fillRect/>
            </a:stretch>
          </p:blipFill>
          <p:spPr>
            <a:xfrm>
              <a:off x="3441" y="3258"/>
              <a:ext cx="598" cy="597"/>
            </a:xfrm>
            <a:prstGeom prst="rect">
              <a:avLst/>
            </a:prstGeom>
            <a:noFill/>
            <a:ln w="9525">
              <a:noFill/>
            </a:ln>
          </p:spPr>
        </p:pic>
        <p:pic>
          <p:nvPicPr>
            <p:cNvPr id="34222" name="Picture 432"/>
            <p:cNvPicPr>
              <a:picLocks noChangeAspect="1"/>
            </p:cNvPicPr>
            <p:nvPr/>
          </p:nvPicPr>
          <p:blipFill>
            <a:blip r:embed="rId12"/>
            <a:stretch>
              <a:fillRect/>
            </a:stretch>
          </p:blipFill>
          <p:spPr>
            <a:xfrm>
              <a:off x="3441" y="3258"/>
              <a:ext cx="598" cy="597"/>
            </a:xfrm>
            <a:prstGeom prst="rect">
              <a:avLst/>
            </a:prstGeom>
            <a:noFill/>
            <a:ln w="9525">
              <a:noFill/>
            </a:ln>
          </p:spPr>
        </p:pic>
        <p:sp>
          <p:nvSpPr>
            <p:cNvPr id="34223" name="Oval 433"/>
            <p:cNvSpPr/>
            <p:nvPr/>
          </p:nvSpPr>
          <p:spPr>
            <a:xfrm>
              <a:off x="3442" y="3260"/>
              <a:ext cx="595" cy="596"/>
            </a:xfrm>
            <a:prstGeom prst="ellipse">
              <a:avLst/>
            </a:prstGeom>
            <a:noFill/>
            <a:ln w="7938" cap="rnd" cmpd="sng">
              <a:solidFill>
                <a:srgbClr val="800080"/>
              </a:solidFill>
              <a:prstDash val="solid"/>
              <a:round/>
              <a:headEnd type="none" w="med" len="med"/>
              <a:tailEnd type="none" w="med" len="med"/>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224" name="Group 434"/>
          <p:cNvGrpSpPr/>
          <p:nvPr/>
        </p:nvGrpSpPr>
        <p:grpSpPr>
          <a:xfrm>
            <a:off x="6096000" y="3384550"/>
            <a:ext cx="949325" cy="949325"/>
            <a:chOff x="3837" y="1988"/>
            <a:chExt cx="598" cy="598"/>
          </a:xfrm>
        </p:grpSpPr>
        <p:pic>
          <p:nvPicPr>
            <p:cNvPr id="34225" name="Picture 435"/>
            <p:cNvPicPr>
              <a:picLocks noChangeAspect="1"/>
            </p:cNvPicPr>
            <p:nvPr/>
          </p:nvPicPr>
          <p:blipFill>
            <a:blip r:embed="rId13"/>
            <a:stretch>
              <a:fillRect/>
            </a:stretch>
          </p:blipFill>
          <p:spPr>
            <a:xfrm>
              <a:off x="3837" y="1988"/>
              <a:ext cx="598" cy="597"/>
            </a:xfrm>
            <a:prstGeom prst="rect">
              <a:avLst/>
            </a:prstGeom>
            <a:noFill/>
            <a:ln w="9525">
              <a:noFill/>
            </a:ln>
          </p:spPr>
        </p:pic>
        <p:pic>
          <p:nvPicPr>
            <p:cNvPr id="34226" name="Picture 436"/>
            <p:cNvPicPr>
              <a:picLocks noChangeAspect="1"/>
            </p:cNvPicPr>
            <p:nvPr/>
          </p:nvPicPr>
          <p:blipFill>
            <a:blip r:embed="rId14"/>
            <a:stretch>
              <a:fillRect/>
            </a:stretch>
          </p:blipFill>
          <p:spPr>
            <a:xfrm>
              <a:off x="3837" y="1988"/>
              <a:ext cx="598" cy="597"/>
            </a:xfrm>
            <a:prstGeom prst="rect">
              <a:avLst/>
            </a:prstGeom>
            <a:noFill/>
            <a:ln w="9525">
              <a:noFill/>
            </a:ln>
          </p:spPr>
        </p:pic>
        <p:sp>
          <p:nvSpPr>
            <p:cNvPr id="34227" name="Oval 437"/>
            <p:cNvSpPr/>
            <p:nvPr/>
          </p:nvSpPr>
          <p:spPr>
            <a:xfrm>
              <a:off x="3839" y="1990"/>
              <a:ext cx="595" cy="596"/>
            </a:xfrm>
            <a:prstGeom prst="ellipse">
              <a:avLst/>
            </a:prstGeom>
            <a:noFill/>
            <a:ln w="7938" cap="rnd" cmpd="sng">
              <a:solidFill>
                <a:srgbClr val="0000FF"/>
              </a:solidFill>
              <a:prstDash val="solid"/>
              <a:round/>
              <a:headEnd type="none" w="med" len="med"/>
              <a:tailEnd type="none" w="med" len="med"/>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4228" name="Group 438"/>
          <p:cNvGrpSpPr/>
          <p:nvPr/>
        </p:nvGrpSpPr>
        <p:grpSpPr>
          <a:xfrm>
            <a:off x="3962400" y="3308350"/>
            <a:ext cx="1511300" cy="1573213"/>
            <a:chOff x="2517" y="2098"/>
            <a:chExt cx="952" cy="991"/>
          </a:xfrm>
        </p:grpSpPr>
        <p:sp>
          <p:nvSpPr>
            <p:cNvPr id="34229" name="Rectangle 439"/>
            <p:cNvSpPr/>
            <p:nvPr/>
          </p:nvSpPr>
          <p:spPr>
            <a:xfrm>
              <a:off x="2531" y="2111"/>
              <a:ext cx="938" cy="978"/>
            </a:xfrm>
            <a:prstGeom prst="rect">
              <a:avLst/>
            </a:prstGeom>
            <a:no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sp>
          <p:nvSpPr>
            <p:cNvPr id="34230" name="Freeform 440"/>
            <p:cNvSpPr>
              <a:spLocks noEditPoints="1"/>
            </p:cNvSpPr>
            <p:nvPr/>
          </p:nvSpPr>
          <p:spPr>
            <a:xfrm>
              <a:off x="2531" y="2112"/>
              <a:ext cx="935" cy="974"/>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pathLst>
                <a:path w="5927" h="6183">
                  <a:moveTo>
                    <a:pt x="2962" y="133"/>
                  </a:moveTo>
                  <a:lnTo>
                    <a:pt x="2816" y="137"/>
                  </a:lnTo>
                  <a:lnTo>
                    <a:pt x="2673" y="149"/>
                  </a:lnTo>
                  <a:lnTo>
                    <a:pt x="2531" y="168"/>
                  </a:lnTo>
                  <a:lnTo>
                    <a:pt x="2391" y="193"/>
                  </a:lnTo>
                  <a:lnTo>
                    <a:pt x="2255" y="226"/>
                  </a:lnTo>
                  <a:lnTo>
                    <a:pt x="2122" y="266"/>
                  </a:lnTo>
                  <a:lnTo>
                    <a:pt x="1990" y="313"/>
                  </a:lnTo>
                  <a:lnTo>
                    <a:pt x="1861" y="366"/>
                  </a:lnTo>
                  <a:lnTo>
                    <a:pt x="1736" y="425"/>
                  </a:lnTo>
                  <a:lnTo>
                    <a:pt x="1614" y="490"/>
                  </a:lnTo>
                  <a:lnTo>
                    <a:pt x="1496" y="562"/>
                  </a:lnTo>
                  <a:lnTo>
                    <a:pt x="1381" y="639"/>
                  </a:lnTo>
                  <a:lnTo>
                    <a:pt x="1161" y="810"/>
                  </a:lnTo>
                  <a:lnTo>
                    <a:pt x="960" y="1001"/>
                  </a:lnTo>
                  <a:lnTo>
                    <a:pt x="779" y="1211"/>
                  </a:lnTo>
                  <a:lnTo>
                    <a:pt x="616" y="1438"/>
                  </a:lnTo>
                  <a:lnTo>
                    <a:pt x="474" y="1683"/>
                  </a:lnTo>
                  <a:lnTo>
                    <a:pt x="412" y="1809"/>
                  </a:lnTo>
                  <a:lnTo>
                    <a:pt x="356" y="1940"/>
                  </a:lnTo>
                  <a:lnTo>
                    <a:pt x="305" y="2075"/>
                  </a:lnTo>
                  <a:lnTo>
                    <a:pt x="260" y="2212"/>
                  </a:lnTo>
                  <a:lnTo>
                    <a:pt x="222" y="2353"/>
                  </a:lnTo>
                  <a:lnTo>
                    <a:pt x="191" y="2496"/>
                  </a:lnTo>
                  <a:lnTo>
                    <a:pt x="165" y="2642"/>
                  </a:lnTo>
                  <a:lnTo>
                    <a:pt x="148" y="2789"/>
                  </a:lnTo>
                  <a:lnTo>
                    <a:pt x="137" y="2940"/>
                  </a:lnTo>
                  <a:lnTo>
                    <a:pt x="133" y="3093"/>
                  </a:lnTo>
                  <a:lnTo>
                    <a:pt x="137" y="3246"/>
                  </a:lnTo>
                  <a:lnTo>
                    <a:pt x="148" y="3396"/>
                  </a:lnTo>
                  <a:lnTo>
                    <a:pt x="166" y="3545"/>
                  </a:lnTo>
                  <a:lnTo>
                    <a:pt x="191" y="3690"/>
                  </a:lnTo>
                  <a:lnTo>
                    <a:pt x="223" y="3833"/>
                  </a:lnTo>
                  <a:lnTo>
                    <a:pt x="261" y="3974"/>
                  </a:lnTo>
                  <a:lnTo>
                    <a:pt x="306" y="4111"/>
                  </a:lnTo>
                  <a:lnTo>
                    <a:pt x="357" y="4246"/>
                  </a:lnTo>
                  <a:lnTo>
                    <a:pt x="414" y="4377"/>
                  </a:lnTo>
                  <a:lnTo>
                    <a:pt x="476" y="4504"/>
                  </a:lnTo>
                  <a:lnTo>
                    <a:pt x="619" y="4749"/>
                  </a:lnTo>
                  <a:lnTo>
                    <a:pt x="783" y="4977"/>
                  </a:lnTo>
                  <a:lnTo>
                    <a:pt x="966" y="5187"/>
                  </a:lnTo>
                  <a:lnTo>
                    <a:pt x="1166" y="5377"/>
                  </a:lnTo>
                  <a:lnTo>
                    <a:pt x="1384" y="5547"/>
                  </a:lnTo>
                  <a:lnTo>
                    <a:pt x="1499" y="5623"/>
                  </a:lnTo>
                  <a:lnTo>
                    <a:pt x="1617" y="5694"/>
                  </a:lnTo>
                  <a:lnTo>
                    <a:pt x="1739" y="5760"/>
                  </a:lnTo>
                  <a:lnTo>
                    <a:pt x="1864" y="5818"/>
                  </a:lnTo>
                  <a:lnTo>
                    <a:pt x="1993" y="5871"/>
                  </a:lnTo>
                  <a:lnTo>
                    <a:pt x="2125" y="5918"/>
                  </a:lnTo>
                  <a:lnTo>
                    <a:pt x="2259" y="5958"/>
                  </a:lnTo>
                  <a:lnTo>
                    <a:pt x="2395" y="5990"/>
                  </a:lnTo>
                  <a:lnTo>
                    <a:pt x="2535" y="6016"/>
                  </a:lnTo>
                  <a:lnTo>
                    <a:pt x="2676" y="6034"/>
                  </a:lnTo>
                  <a:lnTo>
                    <a:pt x="2820" y="6046"/>
                  </a:lnTo>
                  <a:lnTo>
                    <a:pt x="2965" y="6050"/>
                  </a:lnTo>
                  <a:lnTo>
                    <a:pt x="3111" y="6046"/>
                  </a:lnTo>
                  <a:lnTo>
                    <a:pt x="3254" y="6034"/>
                  </a:lnTo>
                  <a:lnTo>
                    <a:pt x="3396" y="6015"/>
                  </a:lnTo>
                  <a:lnTo>
                    <a:pt x="3536" y="5990"/>
                  </a:lnTo>
                  <a:lnTo>
                    <a:pt x="3672" y="5957"/>
                  </a:lnTo>
                  <a:lnTo>
                    <a:pt x="3805" y="5917"/>
                  </a:lnTo>
                  <a:lnTo>
                    <a:pt x="3937" y="5870"/>
                  </a:lnTo>
                  <a:lnTo>
                    <a:pt x="4066" y="5817"/>
                  </a:lnTo>
                  <a:lnTo>
                    <a:pt x="4191" y="5758"/>
                  </a:lnTo>
                  <a:lnTo>
                    <a:pt x="4313" y="5693"/>
                  </a:lnTo>
                  <a:lnTo>
                    <a:pt x="4431" y="5621"/>
                  </a:lnTo>
                  <a:lnTo>
                    <a:pt x="4546" y="5544"/>
                  </a:lnTo>
                  <a:lnTo>
                    <a:pt x="4765" y="5373"/>
                  </a:lnTo>
                  <a:lnTo>
                    <a:pt x="4967" y="5182"/>
                  </a:lnTo>
                  <a:lnTo>
                    <a:pt x="5148" y="4972"/>
                  </a:lnTo>
                  <a:lnTo>
                    <a:pt x="5311" y="4744"/>
                  </a:lnTo>
                  <a:lnTo>
                    <a:pt x="5453" y="4500"/>
                  </a:lnTo>
                  <a:lnTo>
                    <a:pt x="5515" y="4373"/>
                  </a:lnTo>
                  <a:lnTo>
                    <a:pt x="5571" y="4242"/>
                  </a:lnTo>
                  <a:lnTo>
                    <a:pt x="5622" y="4108"/>
                  </a:lnTo>
                  <a:lnTo>
                    <a:pt x="5667" y="3970"/>
                  </a:lnTo>
                  <a:lnTo>
                    <a:pt x="5705" y="3830"/>
                  </a:lnTo>
                  <a:lnTo>
                    <a:pt x="5736" y="3687"/>
                  </a:lnTo>
                  <a:lnTo>
                    <a:pt x="5762" y="3540"/>
                  </a:lnTo>
                  <a:lnTo>
                    <a:pt x="5779" y="3393"/>
                  </a:lnTo>
                  <a:lnTo>
                    <a:pt x="5790" y="3242"/>
                  </a:lnTo>
                  <a:lnTo>
                    <a:pt x="5794" y="3090"/>
                  </a:lnTo>
                  <a:lnTo>
                    <a:pt x="5790" y="2937"/>
                  </a:lnTo>
                  <a:lnTo>
                    <a:pt x="5779" y="2787"/>
                  </a:lnTo>
                  <a:lnTo>
                    <a:pt x="5761" y="2638"/>
                  </a:lnTo>
                  <a:lnTo>
                    <a:pt x="5736" y="2493"/>
                  </a:lnTo>
                  <a:lnTo>
                    <a:pt x="5704" y="2350"/>
                  </a:lnTo>
                  <a:lnTo>
                    <a:pt x="5666" y="2209"/>
                  </a:lnTo>
                  <a:lnTo>
                    <a:pt x="5621" y="2072"/>
                  </a:lnTo>
                  <a:lnTo>
                    <a:pt x="5570" y="1937"/>
                  </a:lnTo>
                  <a:lnTo>
                    <a:pt x="5513" y="1806"/>
                  </a:lnTo>
                  <a:lnTo>
                    <a:pt x="5451" y="1679"/>
                  </a:lnTo>
                  <a:lnTo>
                    <a:pt x="5308" y="1434"/>
                  </a:lnTo>
                  <a:lnTo>
                    <a:pt x="5144" y="1206"/>
                  </a:lnTo>
                  <a:lnTo>
                    <a:pt x="4961" y="996"/>
                  </a:lnTo>
                  <a:lnTo>
                    <a:pt x="4761" y="806"/>
                  </a:lnTo>
                  <a:lnTo>
                    <a:pt x="4542" y="635"/>
                  </a:lnTo>
                  <a:lnTo>
                    <a:pt x="4429" y="560"/>
                  </a:lnTo>
                  <a:lnTo>
                    <a:pt x="4310" y="489"/>
                  </a:lnTo>
                  <a:lnTo>
                    <a:pt x="4188" y="423"/>
                  </a:lnTo>
                  <a:lnTo>
                    <a:pt x="4063" y="365"/>
                  </a:lnTo>
                  <a:lnTo>
                    <a:pt x="3934" y="311"/>
                  </a:lnTo>
                  <a:lnTo>
                    <a:pt x="3803" y="265"/>
                  </a:lnTo>
                  <a:lnTo>
                    <a:pt x="3668" y="225"/>
                  </a:lnTo>
                  <a:lnTo>
                    <a:pt x="3532" y="192"/>
                  </a:lnTo>
                  <a:lnTo>
                    <a:pt x="3393" y="167"/>
                  </a:lnTo>
                  <a:lnTo>
                    <a:pt x="3250" y="148"/>
                  </a:lnTo>
                  <a:lnTo>
                    <a:pt x="3107" y="137"/>
                  </a:lnTo>
                  <a:lnTo>
                    <a:pt x="2962" y="133"/>
                  </a:lnTo>
                  <a:close/>
                  <a:moveTo>
                    <a:pt x="3117" y="4"/>
                  </a:moveTo>
                  <a:lnTo>
                    <a:pt x="3269" y="15"/>
                  </a:lnTo>
                  <a:lnTo>
                    <a:pt x="3416" y="36"/>
                  </a:lnTo>
                  <a:lnTo>
                    <a:pt x="3563" y="63"/>
                  </a:lnTo>
                  <a:lnTo>
                    <a:pt x="3707" y="98"/>
                  </a:lnTo>
                  <a:lnTo>
                    <a:pt x="3846" y="140"/>
                  </a:lnTo>
                  <a:lnTo>
                    <a:pt x="3985" y="188"/>
                  </a:lnTo>
                  <a:lnTo>
                    <a:pt x="4120" y="244"/>
                  </a:lnTo>
                  <a:lnTo>
                    <a:pt x="4251" y="306"/>
                  </a:lnTo>
                  <a:lnTo>
                    <a:pt x="4379" y="374"/>
                  </a:lnTo>
                  <a:lnTo>
                    <a:pt x="4502" y="449"/>
                  </a:lnTo>
                  <a:lnTo>
                    <a:pt x="4625" y="530"/>
                  </a:lnTo>
                  <a:lnTo>
                    <a:pt x="4852" y="709"/>
                  </a:lnTo>
                  <a:lnTo>
                    <a:pt x="5062" y="909"/>
                  </a:lnTo>
                  <a:lnTo>
                    <a:pt x="5253" y="1129"/>
                  </a:lnTo>
                  <a:lnTo>
                    <a:pt x="5423" y="1367"/>
                  </a:lnTo>
                  <a:lnTo>
                    <a:pt x="5570" y="1620"/>
                  </a:lnTo>
                  <a:lnTo>
                    <a:pt x="5636" y="1753"/>
                  </a:lnTo>
                  <a:lnTo>
                    <a:pt x="5695" y="1890"/>
                  </a:lnTo>
                  <a:lnTo>
                    <a:pt x="5748" y="2031"/>
                  </a:lnTo>
                  <a:lnTo>
                    <a:pt x="5795" y="2174"/>
                  </a:lnTo>
                  <a:lnTo>
                    <a:pt x="5835" y="2321"/>
                  </a:lnTo>
                  <a:lnTo>
                    <a:pt x="5867" y="2470"/>
                  </a:lnTo>
                  <a:lnTo>
                    <a:pt x="5894" y="2623"/>
                  </a:lnTo>
                  <a:lnTo>
                    <a:pt x="5912" y="2778"/>
                  </a:lnTo>
                  <a:lnTo>
                    <a:pt x="5923" y="2934"/>
                  </a:lnTo>
                  <a:lnTo>
                    <a:pt x="5927" y="3093"/>
                  </a:lnTo>
                  <a:lnTo>
                    <a:pt x="5923" y="3251"/>
                  </a:lnTo>
                  <a:lnTo>
                    <a:pt x="5912" y="3408"/>
                  </a:lnTo>
                  <a:lnTo>
                    <a:pt x="5893" y="3563"/>
                  </a:lnTo>
                  <a:lnTo>
                    <a:pt x="5867" y="3716"/>
                  </a:lnTo>
                  <a:lnTo>
                    <a:pt x="5834" y="3865"/>
                  </a:lnTo>
                  <a:lnTo>
                    <a:pt x="5794" y="4011"/>
                  </a:lnTo>
                  <a:lnTo>
                    <a:pt x="5747" y="4155"/>
                  </a:lnTo>
                  <a:lnTo>
                    <a:pt x="5694" y="4295"/>
                  </a:lnTo>
                  <a:lnTo>
                    <a:pt x="5634" y="4432"/>
                  </a:lnTo>
                  <a:lnTo>
                    <a:pt x="5568" y="4567"/>
                  </a:lnTo>
                  <a:lnTo>
                    <a:pt x="5420" y="4821"/>
                  </a:lnTo>
                  <a:lnTo>
                    <a:pt x="5249" y="5059"/>
                  </a:lnTo>
                  <a:lnTo>
                    <a:pt x="5058" y="5279"/>
                  </a:lnTo>
                  <a:lnTo>
                    <a:pt x="4847" y="5478"/>
                  </a:lnTo>
                  <a:lnTo>
                    <a:pt x="4621" y="5655"/>
                  </a:lnTo>
                  <a:lnTo>
                    <a:pt x="4500" y="5736"/>
                  </a:lnTo>
                  <a:lnTo>
                    <a:pt x="4376" y="5810"/>
                  </a:lnTo>
                  <a:lnTo>
                    <a:pt x="4248" y="5879"/>
                  </a:lnTo>
                  <a:lnTo>
                    <a:pt x="4117" y="5940"/>
                  </a:lnTo>
                  <a:lnTo>
                    <a:pt x="3982" y="5995"/>
                  </a:lnTo>
                  <a:lnTo>
                    <a:pt x="3844" y="6044"/>
                  </a:lnTo>
                  <a:lnTo>
                    <a:pt x="3703" y="6086"/>
                  </a:lnTo>
                  <a:lnTo>
                    <a:pt x="3559" y="6121"/>
                  </a:lnTo>
                  <a:lnTo>
                    <a:pt x="3413" y="6148"/>
                  </a:lnTo>
                  <a:lnTo>
                    <a:pt x="3265" y="6167"/>
                  </a:lnTo>
                  <a:lnTo>
                    <a:pt x="3114" y="6179"/>
                  </a:lnTo>
                  <a:lnTo>
                    <a:pt x="2962" y="6183"/>
                  </a:lnTo>
                  <a:lnTo>
                    <a:pt x="2809" y="6179"/>
                  </a:lnTo>
                  <a:lnTo>
                    <a:pt x="2659" y="6167"/>
                  </a:lnTo>
                  <a:lnTo>
                    <a:pt x="2510" y="6147"/>
                  </a:lnTo>
                  <a:lnTo>
                    <a:pt x="2364" y="6119"/>
                  </a:lnTo>
                  <a:lnTo>
                    <a:pt x="2220" y="6085"/>
                  </a:lnTo>
                  <a:lnTo>
                    <a:pt x="2080" y="6043"/>
                  </a:lnTo>
                  <a:lnTo>
                    <a:pt x="1942" y="5994"/>
                  </a:lnTo>
                  <a:lnTo>
                    <a:pt x="1807" y="5939"/>
                  </a:lnTo>
                  <a:lnTo>
                    <a:pt x="1676" y="5877"/>
                  </a:lnTo>
                  <a:lnTo>
                    <a:pt x="1548" y="5809"/>
                  </a:lnTo>
                  <a:lnTo>
                    <a:pt x="1424" y="5734"/>
                  </a:lnTo>
                  <a:lnTo>
                    <a:pt x="1302" y="5652"/>
                  </a:lnTo>
                  <a:lnTo>
                    <a:pt x="1075" y="5474"/>
                  </a:lnTo>
                  <a:lnTo>
                    <a:pt x="865" y="5274"/>
                  </a:lnTo>
                  <a:lnTo>
                    <a:pt x="674" y="5054"/>
                  </a:lnTo>
                  <a:lnTo>
                    <a:pt x="504" y="4816"/>
                  </a:lnTo>
                  <a:lnTo>
                    <a:pt x="357" y="4563"/>
                  </a:lnTo>
                  <a:lnTo>
                    <a:pt x="291" y="4430"/>
                  </a:lnTo>
                  <a:lnTo>
                    <a:pt x="232" y="4293"/>
                  </a:lnTo>
                  <a:lnTo>
                    <a:pt x="179" y="4152"/>
                  </a:lnTo>
                  <a:lnTo>
                    <a:pt x="132" y="4009"/>
                  </a:lnTo>
                  <a:lnTo>
                    <a:pt x="92" y="3862"/>
                  </a:lnTo>
                  <a:lnTo>
                    <a:pt x="60" y="3713"/>
                  </a:lnTo>
                  <a:lnTo>
                    <a:pt x="33" y="3560"/>
                  </a:lnTo>
                  <a:lnTo>
                    <a:pt x="15" y="3405"/>
                  </a:lnTo>
                  <a:lnTo>
                    <a:pt x="4" y="3249"/>
                  </a:lnTo>
                  <a:lnTo>
                    <a:pt x="0" y="3090"/>
                  </a:lnTo>
                  <a:lnTo>
                    <a:pt x="4" y="2931"/>
                  </a:lnTo>
                  <a:lnTo>
                    <a:pt x="15" y="2774"/>
                  </a:lnTo>
                  <a:lnTo>
                    <a:pt x="34" y="2619"/>
                  </a:lnTo>
                  <a:lnTo>
                    <a:pt x="60" y="2467"/>
                  </a:lnTo>
                  <a:lnTo>
                    <a:pt x="93" y="2318"/>
                  </a:lnTo>
                  <a:lnTo>
                    <a:pt x="133" y="2171"/>
                  </a:lnTo>
                  <a:lnTo>
                    <a:pt x="180" y="2028"/>
                  </a:lnTo>
                  <a:lnTo>
                    <a:pt x="233" y="1887"/>
                  </a:lnTo>
                  <a:lnTo>
                    <a:pt x="293" y="1750"/>
                  </a:lnTo>
                  <a:lnTo>
                    <a:pt x="359" y="1616"/>
                  </a:lnTo>
                  <a:lnTo>
                    <a:pt x="507" y="1361"/>
                  </a:lnTo>
                  <a:lnTo>
                    <a:pt x="678" y="1124"/>
                  </a:lnTo>
                  <a:lnTo>
                    <a:pt x="869" y="904"/>
                  </a:lnTo>
                  <a:lnTo>
                    <a:pt x="1079" y="705"/>
                  </a:lnTo>
                  <a:lnTo>
                    <a:pt x="1306" y="528"/>
                  </a:lnTo>
                  <a:lnTo>
                    <a:pt x="1427" y="447"/>
                  </a:lnTo>
                  <a:lnTo>
                    <a:pt x="1551" y="373"/>
                  </a:lnTo>
                  <a:lnTo>
                    <a:pt x="1679" y="304"/>
                  </a:lnTo>
                  <a:lnTo>
                    <a:pt x="1810" y="243"/>
                  </a:lnTo>
                  <a:lnTo>
                    <a:pt x="1945" y="188"/>
                  </a:lnTo>
                  <a:lnTo>
                    <a:pt x="2083" y="139"/>
                  </a:lnTo>
                  <a:lnTo>
                    <a:pt x="2224" y="97"/>
                  </a:lnTo>
                  <a:lnTo>
                    <a:pt x="2368" y="62"/>
                  </a:lnTo>
                  <a:lnTo>
                    <a:pt x="2514" y="35"/>
                  </a:lnTo>
                  <a:lnTo>
                    <a:pt x="2662" y="16"/>
                  </a:lnTo>
                  <a:lnTo>
                    <a:pt x="2813" y="4"/>
                  </a:lnTo>
                  <a:lnTo>
                    <a:pt x="2965" y="0"/>
                  </a:lnTo>
                  <a:lnTo>
                    <a:pt x="3117" y="4"/>
                  </a:lnTo>
                  <a:close/>
                  <a:moveTo>
                    <a:pt x="2963" y="66"/>
                  </a:moveTo>
                  <a:cubicBezTo>
                    <a:pt x="1363" y="66"/>
                    <a:pt x="66" y="1420"/>
                    <a:pt x="66" y="3091"/>
                  </a:cubicBezTo>
                  <a:cubicBezTo>
                    <a:pt x="66" y="4762"/>
                    <a:pt x="1363" y="6116"/>
                    <a:pt x="2963" y="6116"/>
                  </a:cubicBezTo>
                  <a:cubicBezTo>
                    <a:pt x="4563" y="6116"/>
                    <a:pt x="5860" y="4762"/>
                    <a:pt x="5860" y="3091"/>
                  </a:cubicBezTo>
                  <a:cubicBezTo>
                    <a:pt x="5860" y="1420"/>
                    <a:pt x="4563" y="66"/>
                    <a:pt x="2963" y="66"/>
                  </a:cubicBezTo>
                  <a:close/>
                  <a:moveTo>
                    <a:pt x="2963" y="66"/>
                  </a:moveTo>
                  <a:cubicBezTo>
                    <a:pt x="1363" y="66"/>
                    <a:pt x="66" y="1420"/>
                    <a:pt x="66" y="3091"/>
                  </a:cubicBezTo>
                  <a:cubicBezTo>
                    <a:pt x="66" y="4762"/>
                    <a:pt x="1363" y="6116"/>
                    <a:pt x="2963" y="6116"/>
                  </a:cubicBezTo>
                  <a:cubicBezTo>
                    <a:pt x="4563" y="6116"/>
                    <a:pt x="5860" y="4762"/>
                    <a:pt x="5860" y="3091"/>
                  </a:cubicBezTo>
                  <a:cubicBezTo>
                    <a:pt x="5860" y="1420"/>
                    <a:pt x="4563" y="66"/>
                    <a:pt x="2963" y="66"/>
                  </a:cubicBezTo>
                  <a:close/>
                </a:path>
              </a:pathLst>
            </a:custGeom>
            <a:noFill/>
            <a:ln w="0">
              <a:noFill/>
            </a:ln>
          </p:spPr>
          <p:txBody>
            <a:bodyPr/>
            <a:p>
              <a:endParaRPr lang="zh-CN" altLang="en-US"/>
            </a:p>
          </p:txBody>
        </p:sp>
        <p:sp>
          <p:nvSpPr>
            <p:cNvPr id="34231" name="Rectangle 441"/>
            <p:cNvSpPr/>
            <p:nvPr/>
          </p:nvSpPr>
          <p:spPr>
            <a:xfrm>
              <a:off x="2531" y="2111"/>
              <a:ext cx="938" cy="978"/>
            </a:xfrm>
            <a:prstGeom prst="rect">
              <a:avLst/>
            </a:prstGeom>
            <a:noFill/>
            <a:ln w="9525">
              <a:noFill/>
            </a:ln>
          </p:spPr>
          <p:txBody>
            <a:bodyPr anchor="t" anchorCtr="0"/>
            <a:p>
              <a:pPr eaLnBrk="0" hangingPunct="0"/>
              <a:endParaRPr lang="zh-CN" altLang="en-US" dirty="0">
                <a:latin typeface="Arial" panose="020B0604020202020204" pitchFamily="34" charset="0"/>
                <a:ea typeface="宋体" panose="02010600030101010101" pitchFamily="2" charset="-122"/>
              </a:endParaRPr>
            </a:p>
          </p:txBody>
        </p:sp>
        <p:pic>
          <p:nvPicPr>
            <p:cNvPr id="34232" name="Picture 442"/>
            <p:cNvPicPr>
              <a:picLocks noChangeAspect="1"/>
            </p:cNvPicPr>
            <p:nvPr/>
          </p:nvPicPr>
          <p:blipFill>
            <a:blip r:embed="rId15"/>
            <a:stretch>
              <a:fillRect/>
            </a:stretch>
          </p:blipFill>
          <p:spPr>
            <a:xfrm>
              <a:off x="2526" y="2106"/>
              <a:ext cx="915" cy="955"/>
            </a:xfrm>
            <a:prstGeom prst="rect">
              <a:avLst/>
            </a:prstGeom>
            <a:noFill/>
            <a:ln w="9525">
              <a:noFill/>
            </a:ln>
          </p:spPr>
        </p:pic>
        <p:pic>
          <p:nvPicPr>
            <p:cNvPr id="34233" name="Picture 443"/>
            <p:cNvPicPr>
              <a:picLocks noChangeAspect="1"/>
            </p:cNvPicPr>
            <p:nvPr/>
          </p:nvPicPr>
          <p:blipFill>
            <a:blip r:embed="rId16"/>
            <a:stretch>
              <a:fillRect/>
            </a:stretch>
          </p:blipFill>
          <p:spPr>
            <a:xfrm>
              <a:off x="2526" y="2106"/>
              <a:ext cx="915" cy="955"/>
            </a:xfrm>
            <a:prstGeom prst="rect">
              <a:avLst/>
            </a:prstGeom>
            <a:noFill/>
            <a:ln w="9525">
              <a:noFill/>
            </a:ln>
          </p:spPr>
        </p:pic>
        <p:sp>
          <p:nvSpPr>
            <p:cNvPr id="34234" name="Freeform 444"/>
            <p:cNvSpPr>
              <a:spLocks noEditPoints="1"/>
            </p:cNvSpPr>
            <p:nvPr/>
          </p:nvSpPr>
          <p:spPr>
            <a:xfrm>
              <a:off x="2517" y="2098"/>
              <a:ext cx="935" cy="974"/>
            </a:xfrm>
            <a:custGeom>
              <a:avLst/>
              <a:gdLst/>
              <a:ahLst/>
              <a:cxnLst>
                <a:cxn ang="0">
                  <a:pos x="335" y="42"/>
                </a:cxn>
                <a:cxn ang="0">
                  <a:pos x="183" y="128"/>
                </a:cxn>
                <a:cxn ang="0">
                  <a:pos x="48" y="327"/>
                </a:cxn>
                <a:cxn ang="0">
                  <a:pos x="21" y="487"/>
                </a:cxn>
                <a:cxn ang="0">
                  <a:pos x="49" y="648"/>
                </a:cxn>
                <a:cxn ang="0">
                  <a:pos x="184" y="847"/>
                </a:cxn>
                <a:cxn ang="0">
                  <a:pos x="335" y="932"/>
                </a:cxn>
                <a:cxn ang="0">
                  <a:pos x="491" y="953"/>
                </a:cxn>
                <a:cxn ang="0">
                  <a:pos x="641" y="917"/>
                </a:cxn>
                <a:cxn ang="0">
                  <a:pos x="812" y="783"/>
                </a:cxn>
                <a:cxn ang="0">
                  <a:pos x="900" y="604"/>
                </a:cxn>
                <a:cxn ang="0">
                  <a:pos x="911" y="439"/>
                </a:cxn>
                <a:cxn ang="0">
                  <a:pos x="869" y="285"/>
                </a:cxn>
                <a:cxn ang="0">
                  <a:pos x="698" y="88"/>
                </a:cxn>
                <a:cxn ang="0">
                  <a:pos x="557" y="30"/>
                </a:cxn>
                <a:cxn ang="0">
                  <a:pos x="536" y="20"/>
                </a:cxn>
                <a:cxn ang="0">
                  <a:pos x="683" y="71"/>
                </a:cxn>
                <a:cxn ang="0">
                  <a:pos x="866" y="262"/>
                </a:cxn>
                <a:cxn ang="0">
                  <a:pos x="915" y="415"/>
                </a:cxn>
                <a:cxn ang="0">
                  <a:pos x="911" y="583"/>
                </a:cxn>
                <a:cxn ang="0">
                  <a:pos x="843" y="752"/>
                </a:cxn>
                <a:cxn ang="0">
                  <a:pos x="664" y="914"/>
                </a:cxn>
                <a:cxn ang="0">
                  <a:pos x="514" y="958"/>
                </a:cxn>
                <a:cxn ang="0">
                  <a:pos x="354" y="945"/>
                </a:cxn>
                <a:cxn ang="0">
                  <a:pos x="214" y="880"/>
                </a:cxn>
                <a:cxn ang="0">
                  <a:pos x="50" y="672"/>
                </a:cxn>
                <a:cxn ang="0">
                  <a:pos x="15" y="512"/>
                </a:cxn>
                <a:cxn ang="0">
                  <a:pos x="35" y="347"/>
                </a:cxn>
                <a:cxn ang="0">
                  <a:pos x="147" y="153"/>
                </a:cxn>
                <a:cxn ang="0">
                  <a:pos x="312" y="43"/>
                </a:cxn>
                <a:cxn ang="0">
                  <a:pos x="467" y="14"/>
                </a:cxn>
                <a:cxn ang="0">
                  <a:pos x="352" y="22"/>
                </a:cxn>
                <a:cxn ang="0">
                  <a:pos x="210" y="89"/>
                </a:cxn>
                <a:cxn ang="0">
                  <a:pos x="44" y="300"/>
                </a:cxn>
                <a:cxn ang="0">
                  <a:pos x="8" y="462"/>
                </a:cxn>
                <a:cxn ang="0">
                  <a:pos x="28" y="630"/>
                </a:cxn>
                <a:cxn ang="0">
                  <a:pos x="142" y="826"/>
                </a:cxn>
                <a:cxn ang="0">
                  <a:pos x="309" y="938"/>
                </a:cxn>
                <a:cxn ang="0">
                  <a:pos x="467" y="967"/>
                </a:cxn>
                <a:cxn ang="0">
                  <a:pos x="626" y="938"/>
                </a:cxn>
                <a:cxn ang="0">
                  <a:pos x="793" y="827"/>
                </a:cxn>
                <a:cxn ang="0">
                  <a:pos x="907" y="630"/>
                </a:cxn>
                <a:cxn ang="0">
                  <a:pos x="927" y="463"/>
                </a:cxn>
                <a:cxn ang="0">
                  <a:pos x="891" y="301"/>
                </a:cxn>
                <a:cxn ang="0">
                  <a:pos x="725" y="89"/>
                </a:cxn>
                <a:cxn ang="0">
                  <a:pos x="583" y="22"/>
                </a:cxn>
                <a:cxn ang="0">
                  <a:pos x="515" y="3"/>
                </a:cxn>
                <a:cxn ang="0">
                  <a:pos x="670" y="48"/>
                </a:cxn>
                <a:cxn ang="0">
                  <a:pos x="855" y="216"/>
                </a:cxn>
                <a:cxn ang="0">
                  <a:pos x="925" y="389"/>
                </a:cxn>
                <a:cxn ang="0">
                  <a:pos x="929" y="561"/>
                </a:cxn>
                <a:cxn ang="0">
                  <a:pos x="878" y="720"/>
                </a:cxn>
                <a:cxn ang="0">
                  <a:pos x="690" y="915"/>
                </a:cxn>
                <a:cxn ang="0">
                  <a:pos x="538" y="969"/>
                </a:cxn>
                <a:cxn ang="0">
                  <a:pos x="373" y="964"/>
                </a:cxn>
                <a:cxn ang="0">
                  <a:pos x="225" y="903"/>
                </a:cxn>
                <a:cxn ang="0">
                  <a:pos x="46" y="698"/>
                </a:cxn>
                <a:cxn ang="0">
                  <a:pos x="3" y="537"/>
                </a:cxn>
                <a:cxn ang="0">
                  <a:pos x="15" y="365"/>
                </a:cxn>
                <a:cxn ang="0">
                  <a:pos x="107" y="177"/>
                </a:cxn>
                <a:cxn ang="0">
                  <a:pos x="286" y="38"/>
                </a:cxn>
                <a:cxn ang="0">
                  <a:pos x="444" y="1"/>
                </a:cxn>
              </a:cxnLst>
              <a:pathLst>
                <a:path w="935" h="974">
                  <a:moveTo>
                    <a:pt x="467" y="21"/>
                  </a:moveTo>
                  <a:lnTo>
                    <a:pt x="444" y="22"/>
                  </a:lnTo>
                  <a:lnTo>
                    <a:pt x="422" y="24"/>
                  </a:lnTo>
                  <a:lnTo>
                    <a:pt x="399" y="27"/>
                  </a:lnTo>
                  <a:lnTo>
                    <a:pt x="377" y="31"/>
                  </a:lnTo>
                  <a:lnTo>
                    <a:pt x="356" y="36"/>
                  </a:lnTo>
                  <a:lnTo>
                    <a:pt x="335" y="42"/>
                  </a:lnTo>
                  <a:lnTo>
                    <a:pt x="314" y="49"/>
                  </a:lnTo>
                  <a:lnTo>
                    <a:pt x="294" y="58"/>
                  </a:lnTo>
                  <a:lnTo>
                    <a:pt x="274" y="67"/>
                  </a:lnTo>
                  <a:lnTo>
                    <a:pt x="255" y="77"/>
                  </a:lnTo>
                  <a:lnTo>
                    <a:pt x="236" y="89"/>
                  </a:lnTo>
                  <a:lnTo>
                    <a:pt x="218" y="101"/>
                  </a:lnTo>
                  <a:lnTo>
                    <a:pt x="183" y="128"/>
                  </a:lnTo>
                  <a:lnTo>
                    <a:pt x="152" y="158"/>
                  </a:lnTo>
                  <a:lnTo>
                    <a:pt x="123" y="191"/>
                  </a:lnTo>
                  <a:lnTo>
                    <a:pt x="97" y="227"/>
                  </a:lnTo>
                  <a:lnTo>
                    <a:pt x="75" y="265"/>
                  </a:lnTo>
                  <a:lnTo>
                    <a:pt x="65" y="285"/>
                  </a:lnTo>
                  <a:lnTo>
                    <a:pt x="57" y="306"/>
                  </a:lnTo>
                  <a:lnTo>
                    <a:pt x="48" y="327"/>
                  </a:lnTo>
                  <a:lnTo>
                    <a:pt x="41" y="349"/>
                  </a:lnTo>
                  <a:lnTo>
                    <a:pt x="35" y="371"/>
                  </a:lnTo>
                  <a:lnTo>
                    <a:pt x="31" y="394"/>
                  </a:lnTo>
                  <a:lnTo>
                    <a:pt x="26" y="416"/>
                  </a:lnTo>
                  <a:lnTo>
                    <a:pt x="24" y="440"/>
                  </a:lnTo>
                  <a:lnTo>
                    <a:pt x="22" y="463"/>
                  </a:lnTo>
                  <a:lnTo>
                    <a:pt x="21" y="487"/>
                  </a:lnTo>
                  <a:lnTo>
                    <a:pt x="22" y="512"/>
                  </a:lnTo>
                  <a:lnTo>
                    <a:pt x="24" y="535"/>
                  </a:lnTo>
                  <a:lnTo>
                    <a:pt x="27" y="559"/>
                  </a:lnTo>
                  <a:lnTo>
                    <a:pt x="31" y="581"/>
                  </a:lnTo>
                  <a:lnTo>
                    <a:pt x="36" y="604"/>
                  </a:lnTo>
                  <a:lnTo>
                    <a:pt x="42" y="626"/>
                  </a:lnTo>
                  <a:lnTo>
                    <a:pt x="49" y="648"/>
                  </a:lnTo>
                  <a:lnTo>
                    <a:pt x="57" y="669"/>
                  </a:lnTo>
                  <a:lnTo>
                    <a:pt x="66" y="690"/>
                  </a:lnTo>
                  <a:lnTo>
                    <a:pt x="75" y="710"/>
                  </a:lnTo>
                  <a:lnTo>
                    <a:pt x="98" y="748"/>
                  </a:lnTo>
                  <a:lnTo>
                    <a:pt x="124" y="784"/>
                  </a:lnTo>
                  <a:lnTo>
                    <a:pt x="153" y="817"/>
                  </a:lnTo>
                  <a:lnTo>
                    <a:pt x="184" y="847"/>
                  </a:lnTo>
                  <a:lnTo>
                    <a:pt x="219" y="874"/>
                  </a:lnTo>
                  <a:lnTo>
                    <a:pt x="237" y="886"/>
                  </a:lnTo>
                  <a:lnTo>
                    <a:pt x="255" y="897"/>
                  </a:lnTo>
                  <a:lnTo>
                    <a:pt x="274" y="908"/>
                  </a:lnTo>
                  <a:lnTo>
                    <a:pt x="294" y="917"/>
                  </a:lnTo>
                  <a:lnTo>
                    <a:pt x="314" y="925"/>
                  </a:lnTo>
                  <a:lnTo>
                    <a:pt x="335" y="932"/>
                  </a:lnTo>
                  <a:lnTo>
                    <a:pt x="356" y="939"/>
                  </a:lnTo>
                  <a:lnTo>
                    <a:pt x="378" y="944"/>
                  </a:lnTo>
                  <a:lnTo>
                    <a:pt x="400" y="948"/>
                  </a:lnTo>
                  <a:lnTo>
                    <a:pt x="422" y="951"/>
                  </a:lnTo>
                  <a:lnTo>
                    <a:pt x="445" y="953"/>
                  </a:lnTo>
                  <a:lnTo>
                    <a:pt x="468" y="953"/>
                  </a:lnTo>
                  <a:lnTo>
                    <a:pt x="491" y="953"/>
                  </a:lnTo>
                  <a:lnTo>
                    <a:pt x="513" y="951"/>
                  </a:lnTo>
                  <a:lnTo>
                    <a:pt x="536" y="948"/>
                  </a:lnTo>
                  <a:lnTo>
                    <a:pt x="558" y="944"/>
                  </a:lnTo>
                  <a:lnTo>
                    <a:pt x="579" y="939"/>
                  </a:lnTo>
                  <a:lnTo>
                    <a:pt x="600" y="932"/>
                  </a:lnTo>
                  <a:lnTo>
                    <a:pt x="621" y="925"/>
                  </a:lnTo>
                  <a:lnTo>
                    <a:pt x="641" y="917"/>
                  </a:lnTo>
                  <a:lnTo>
                    <a:pt x="661" y="907"/>
                  </a:lnTo>
                  <a:lnTo>
                    <a:pt x="680" y="897"/>
                  </a:lnTo>
                  <a:lnTo>
                    <a:pt x="699" y="886"/>
                  </a:lnTo>
                  <a:lnTo>
                    <a:pt x="717" y="874"/>
                  </a:lnTo>
                  <a:lnTo>
                    <a:pt x="752" y="847"/>
                  </a:lnTo>
                  <a:lnTo>
                    <a:pt x="783" y="817"/>
                  </a:lnTo>
                  <a:lnTo>
                    <a:pt x="812" y="783"/>
                  </a:lnTo>
                  <a:lnTo>
                    <a:pt x="838" y="748"/>
                  </a:lnTo>
                  <a:lnTo>
                    <a:pt x="860" y="709"/>
                  </a:lnTo>
                  <a:lnTo>
                    <a:pt x="870" y="689"/>
                  </a:lnTo>
                  <a:lnTo>
                    <a:pt x="879" y="668"/>
                  </a:lnTo>
                  <a:lnTo>
                    <a:pt x="887" y="647"/>
                  </a:lnTo>
                  <a:lnTo>
                    <a:pt x="894" y="626"/>
                  </a:lnTo>
                  <a:lnTo>
                    <a:pt x="900" y="604"/>
                  </a:lnTo>
                  <a:lnTo>
                    <a:pt x="905" y="581"/>
                  </a:lnTo>
                  <a:lnTo>
                    <a:pt x="908" y="558"/>
                  </a:lnTo>
                  <a:lnTo>
                    <a:pt x="911" y="535"/>
                  </a:lnTo>
                  <a:lnTo>
                    <a:pt x="913" y="511"/>
                  </a:lnTo>
                  <a:lnTo>
                    <a:pt x="914" y="487"/>
                  </a:lnTo>
                  <a:lnTo>
                    <a:pt x="913" y="463"/>
                  </a:lnTo>
                  <a:lnTo>
                    <a:pt x="911" y="439"/>
                  </a:lnTo>
                  <a:lnTo>
                    <a:pt x="908" y="416"/>
                  </a:lnTo>
                  <a:lnTo>
                    <a:pt x="905" y="393"/>
                  </a:lnTo>
                  <a:lnTo>
                    <a:pt x="899" y="370"/>
                  </a:lnTo>
                  <a:lnTo>
                    <a:pt x="894" y="348"/>
                  </a:lnTo>
                  <a:lnTo>
                    <a:pt x="886" y="327"/>
                  </a:lnTo>
                  <a:lnTo>
                    <a:pt x="878" y="305"/>
                  </a:lnTo>
                  <a:lnTo>
                    <a:pt x="869" y="285"/>
                  </a:lnTo>
                  <a:lnTo>
                    <a:pt x="860" y="265"/>
                  </a:lnTo>
                  <a:lnTo>
                    <a:pt x="837" y="226"/>
                  </a:lnTo>
                  <a:lnTo>
                    <a:pt x="811" y="190"/>
                  </a:lnTo>
                  <a:lnTo>
                    <a:pt x="782" y="157"/>
                  </a:lnTo>
                  <a:lnTo>
                    <a:pt x="751" y="127"/>
                  </a:lnTo>
                  <a:lnTo>
                    <a:pt x="716" y="100"/>
                  </a:lnTo>
                  <a:lnTo>
                    <a:pt x="698" y="88"/>
                  </a:lnTo>
                  <a:lnTo>
                    <a:pt x="680" y="77"/>
                  </a:lnTo>
                  <a:lnTo>
                    <a:pt x="660" y="67"/>
                  </a:lnTo>
                  <a:lnTo>
                    <a:pt x="641" y="58"/>
                  </a:lnTo>
                  <a:lnTo>
                    <a:pt x="620" y="49"/>
                  </a:lnTo>
                  <a:lnTo>
                    <a:pt x="600" y="42"/>
                  </a:lnTo>
                  <a:lnTo>
                    <a:pt x="578" y="36"/>
                  </a:lnTo>
                  <a:lnTo>
                    <a:pt x="557" y="30"/>
                  </a:lnTo>
                  <a:lnTo>
                    <a:pt x="535" y="26"/>
                  </a:lnTo>
                  <a:lnTo>
                    <a:pt x="513" y="24"/>
                  </a:lnTo>
                  <a:lnTo>
                    <a:pt x="490" y="22"/>
                  </a:lnTo>
                  <a:lnTo>
                    <a:pt x="467" y="21"/>
                  </a:lnTo>
                  <a:close/>
                  <a:moveTo>
                    <a:pt x="491" y="15"/>
                  </a:moveTo>
                  <a:lnTo>
                    <a:pt x="514" y="17"/>
                  </a:lnTo>
                  <a:lnTo>
                    <a:pt x="536" y="20"/>
                  </a:lnTo>
                  <a:lnTo>
                    <a:pt x="559" y="24"/>
                  </a:lnTo>
                  <a:lnTo>
                    <a:pt x="581" y="29"/>
                  </a:lnTo>
                  <a:lnTo>
                    <a:pt x="602" y="35"/>
                  </a:lnTo>
                  <a:lnTo>
                    <a:pt x="623" y="43"/>
                  </a:lnTo>
                  <a:lnTo>
                    <a:pt x="644" y="51"/>
                  </a:lnTo>
                  <a:lnTo>
                    <a:pt x="664" y="61"/>
                  </a:lnTo>
                  <a:lnTo>
                    <a:pt x="683" y="71"/>
                  </a:lnTo>
                  <a:lnTo>
                    <a:pt x="702" y="83"/>
                  </a:lnTo>
                  <a:lnTo>
                    <a:pt x="721" y="95"/>
                  </a:lnTo>
                  <a:lnTo>
                    <a:pt x="756" y="122"/>
                  </a:lnTo>
                  <a:lnTo>
                    <a:pt x="788" y="153"/>
                  </a:lnTo>
                  <a:lnTo>
                    <a:pt x="817" y="186"/>
                  </a:lnTo>
                  <a:lnTo>
                    <a:pt x="843" y="223"/>
                  </a:lnTo>
                  <a:lnTo>
                    <a:pt x="866" y="262"/>
                  </a:lnTo>
                  <a:lnTo>
                    <a:pt x="876" y="282"/>
                  </a:lnTo>
                  <a:lnTo>
                    <a:pt x="885" y="303"/>
                  </a:lnTo>
                  <a:lnTo>
                    <a:pt x="893" y="324"/>
                  </a:lnTo>
                  <a:lnTo>
                    <a:pt x="900" y="346"/>
                  </a:lnTo>
                  <a:lnTo>
                    <a:pt x="906" y="369"/>
                  </a:lnTo>
                  <a:lnTo>
                    <a:pt x="911" y="392"/>
                  </a:lnTo>
                  <a:lnTo>
                    <a:pt x="915" y="415"/>
                  </a:lnTo>
                  <a:lnTo>
                    <a:pt x="918" y="439"/>
                  </a:lnTo>
                  <a:lnTo>
                    <a:pt x="920" y="463"/>
                  </a:lnTo>
                  <a:lnTo>
                    <a:pt x="921" y="487"/>
                  </a:lnTo>
                  <a:lnTo>
                    <a:pt x="920" y="511"/>
                  </a:lnTo>
                  <a:lnTo>
                    <a:pt x="918" y="535"/>
                  </a:lnTo>
                  <a:lnTo>
                    <a:pt x="915" y="559"/>
                  </a:lnTo>
                  <a:lnTo>
                    <a:pt x="911" y="583"/>
                  </a:lnTo>
                  <a:lnTo>
                    <a:pt x="906" y="605"/>
                  </a:lnTo>
                  <a:lnTo>
                    <a:pt x="900" y="628"/>
                  </a:lnTo>
                  <a:lnTo>
                    <a:pt x="893" y="650"/>
                  </a:lnTo>
                  <a:lnTo>
                    <a:pt x="885" y="671"/>
                  </a:lnTo>
                  <a:lnTo>
                    <a:pt x="876" y="692"/>
                  </a:lnTo>
                  <a:lnTo>
                    <a:pt x="866" y="713"/>
                  </a:lnTo>
                  <a:lnTo>
                    <a:pt x="843" y="752"/>
                  </a:lnTo>
                  <a:lnTo>
                    <a:pt x="817" y="788"/>
                  </a:lnTo>
                  <a:lnTo>
                    <a:pt x="788" y="822"/>
                  </a:lnTo>
                  <a:lnTo>
                    <a:pt x="756" y="852"/>
                  </a:lnTo>
                  <a:lnTo>
                    <a:pt x="721" y="879"/>
                  </a:lnTo>
                  <a:lnTo>
                    <a:pt x="703" y="892"/>
                  </a:lnTo>
                  <a:lnTo>
                    <a:pt x="684" y="903"/>
                  </a:lnTo>
                  <a:lnTo>
                    <a:pt x="664" y="914"/>
                  </a:lnTo>
                  <a:lnTo>
                    <a:pt x="644" y="923"/>
                  </a:lnTo>
                  <a:lnTo>
                    <a:pt x="623" y="932"/>
                  </a:lnTo>
                  <a:lnTo>
                    <a:pt x="602" y="939"/>
                  </a:lnTo>
                  <a:lnTo>
                    <a:pt x="581" y="945"/>
                  </a:lnTo>
                  <a:lnTo>
                    <a:pt x="559" y="951"/>
                  </a:lnTo>
                  <a:lnTo>
                    <a:pt x="537" y="955"/>
                  </a:lnTo>
                  <a:lnTo>
                    <a:pt x="514" y="958"/>
                  </a:lnTo>
                  <a:lnTo>
                    <a:pt x="491" y="960"/>
                  </a:lnTo>
                  <a:lnTo>
                    <a:pt x="468" y="960"/>
                  </a:lnTo>
                  <a:lnTo>
                    <a:pt x="444" y="960"/>
                  </a:lnTo>
                  <a:lnTo>
                    <a:pt x="421" y="958"/>
                  </a:lnTo>
                  <a:lnTo>
                    <a:pt x="399" y="955"/>
                  </a:lnTo>
                  <a:lnTo>
                    <a:pt x="376" y="951"/>
                  </a:lnTo>
                  <a:lnTo>
                    <a:pt x="354" y="945"/>
                  </a:lnTo>
                  <a:lnTo>
                    <a:pt x="333" y="939"/>
                  </a:lnTo>
                  <a:lnTo>
                    <a:pt x="312" y="932"/>
                  </a:lnTo>
                  <a:lnTo>
                    <a:pt x="291" y="923"/>
                  </a:lnTo>
                  <a:lnTo>
                    <a:pt x="271" y="914"/>
                  </a:lnTo>
                  <a:lnTo>
                    <a:pt x="252" y="903"/>
                  </a:lnTo>
                  <a:lnTo>
                    <a:pt x="233" y="892"/>
                  </a:lnTo>
                  <a:lnTo>
                    <a:pt x="214" y="880"/>
                  </a:lnTo>
                  <a:lnTo>
                    <a:pt x="179" y="852"/>
                  </a:lnTo>
                  <a:lnTo>
                    <a:pt x="147" y="822"/>
                  </a:lnTo>
                  <a:lnTo>
                    <a:pt x="118" y="788"/>
                  </a:lnTo>
                  <a:lnTo>
                    <a:pt x="92" y="752"/>
                  </a:lnTo>
                  <a:lnTo>
                    <a:pt x="69" y="713"/>
                  </a:lnTo>
                  <a:lnTo>
                    <a:pt x="59" y="693"/>
                  </a:lnTo>
                  <a:lnTo>
                    <a:pt x="50" y="672"/>
                  </a:lnTo>
                  <a:lnTo>
                    <a:pt x="42" y="650"/>
                  </a:lnTo>
                  <a:lnTo>
                    <a:pt x="35" y="628"/>
                  </a:lnTo>
                  <a:lnTo>
                    <a:pt x="29" y="606"/>
                  </a:lnTo>
                  <a:lnTo>
                    <a:pt x="24" y="583"/>
                  </a:lnTo>
                  <a:lnTo>
                    <a:pt x="20" y="559"/>
                  </a:lnTo>
                  <a:lnTo>
                    <a:pt x="17" y="536"/>
                  </a:lnTo>
                  <a:lnTo>
                    <a:pt x="15" y="512"/>
                  </a:lnTo>
                  <a:lnTo>
                    <a:pt x="14" y="487"/>
                  </a:lnTo>
                  <a:lnTo>
                    <a:pt x="15" y="463"/>
                  </a:lnTo>
                  <a:lnTo>
                    <a:pt x="17" y="439"/>
                  </a:lnTo>
                  <a:lnTo>
                    <a:pt x="19" y="415"/>
                  </a:lnTo>
                  <a:lnTo>
                    <a:pt x="24" y="392"/>
                  </a:lnTo>
                  <a:lnTo>
                    <a:pt x="29" y="369"/>
                  </a:lnTo>
                  <a:lnTo>
                    <a:pt x="35" y="347"/>
                  </a:lnTo>
                  <a:lnTo>
                    <a:pt x="42" y="325"/>
                  </a:lnTo>
                  <a:lnTo>
                    <a:pt x="50" y="303"/>
                  </a:lnTo>
                  <a:lnTo>
                    <a:pt x="59" y="282"/>
                  </a:lnTo>
                  <a:lnTo>
                    <a:pt x="69" y="262"/>
                  </a:lnTo>
                  <a:lnTo>
                    <a:pt x="92" y="223"/>
                  </a:lnTo>
                  <a:lnTo>
                    <a:pt x="118" y="186"/>
                  </a:lnTo>
                  <a:lnTo>
                    <a:pt x="147" y="153"/>
                  </a:lnTo>
                  <a:lnTo>
                    <a:pt x="179" y="122"/>
                  </a:lnTo>
                  <a:lnTo>
                    <a:pt x="214" y="95"/>
                  </a:lnTo>
                  <a:lnTo>
                    <a:pt x="233" y="83"/>
                  </a:lnTo>
                  <a:lnTo>
                    <a:pt x="251" y="71"/>
                  </a:lnTo>
                  <a:lnTo>
                    <a:pt x="271" y="61"/>
                  </a:lnTo>
                  <a:lnTo>
                    <a:pt x="291" y="51"/>
                  </a:lnTo>
                  <a:lnTo>
                    <a:pt x="312" y="43"/>
                  </a:lnTo>
                  <a:lnTo>
                    <a:pt x="333" y="35"/>
                  </a:lnTo>
                  <a:lnTo>
                    <a:pt x="354" y="29"/>
                  </a:lnTo>
                  <a:lnTo>
                    <a:pt x="376" y="24"/>
                  </a:lnTo>
                  <a:lnTo>
                    <a:pt x="398" y="20"/>
                  </a:lnTo>
                  <a:lnTo>
                    <a:pt x="421" y="17"/>
                  </a:lnTo>
                  <a:lnTo>
                    <a:pt x="444" y="15"/>
                  </a:lnTo>
                  <a:lnTo>
                    <a:pt x="467" y="14"/>
                  </a:lnTo>
                  <a:lnTo>
                    <a:pt x="491" y="15"/>
                  </a:lnTo>
                  <a:close/>
                  <a:moveTo>
                    <a:pt x="468" y="7"/>
                  </a:moveTo>
                  <a:lnTo>
                    <a:pt x="444" y="8"/>
                  </a:lnTo>
                  <a:lnTo>
                    <a:pt x="421" y="10"/>
                  </a:lnTo>
                  <a:lnTo>
                    <a:pt x="398" y="13"/>
                  </a:lnTo>
                  <a:lnTo>
                    <a:pt x="375" y="17"/>
                  </a:lnTo>
                  <a:lnTo>
                    <a:pt x="352" y="22"/>
                  </a:lnTo>
                  <a:lnTo>
                    <a:pt x="331" y="29"/>
                  </a:lnTo>
                  <a:lnTo>
                    <a:pt x="309" y="36"/>
                  </a:lnTo>
                  <a:lnTo>
                    <a:pt x="288" y="45"/>
                  </a:lnTo>
                  <a:lnTo>
                    <a:pt x="268" y="54"/>
                  </a:lnTo>
                  <a:lnTo>
                    <a:pt x="248" y="65"/>
                  </a:lnTo>
                  <a:lnTo>
                    <a:pt x="229" y="77"/>
                  </a:lnTo>
                  <a:lnTo>
                    <a:pt x="210" y="89"/>
                  </a:lnTo>
                  <a:lnTo>
                    <a:pt x="175" y="117"/>
                  </a:lnTo>
                  <a:lnTo>
                    <a:pt x="142" y="148"/>
                  </a:lnTo>
                  <a:lnTo>
                    <a:pt x="113" y="182"/>
                  </a:lnTo>
                  <a:lnTo>
                    <a:pt x="86" y="219"/>
                  </a:lnTo>
                  <a:lnTo>
                    <a:pt x="63" y="258"/>
                  </a:lnTo>
                  <a:lnTo>
                    <a:pt x="53" y="279"/>
                  </a:lnTo>
                  <a:lnTo>
                    <a:pt x="44" y="300"/>
                  </a:lnTo>
                  <a:lnTo>
                    <a:pt x="35" y="322"/>
                  </a:lnTo>
                  <a:lnTo>
                    <a:pt x="28" y="345"/>
                  </a:lnTo>
                  <a:lnTo>
                    <a:pt x="22" y="367"/>
                  </a:lnTo>
                  <a:lnTo>
                    <a:pt x="17" y="391"/>
                  </a:lnTo>
                  <a:lnTo>
                    <a:pt x="13" y="414"/>
                  </a:lnTo>
                  <a:lnTo>
                    <a:pt x="10" y="438"/>
                  </a:lnTo>
                  <a:lnTo>
                    <a:pt x="8" y="462"/>
                  </a:lnTo>
                  <a:lnTo>
                    <a:pt x="7" y="487"/>
                  </a:lnTo>
                  <a:lnTo>
                    <a:pt x="8" y="512"/>
                  </a:lnTo>
                  <a:lnTo>
                    <a:pt x="10" y="536"/>
                  </a:lnTo>
                  <a:lnTo>
                    <a:pt x="13" y="560"/>
                  </a:lnTo>
                  <a:lnTo>
                    <a:pt x="17" y="584"/>
                  </a:lnTo>
                  <a:lnTo>
                    <a:pt x="22" y="607"/>
                  </a:lnTo>
                  <a:lnTo>
                    <a:pt x="28" y="630"/>
                  </a:lnTo>
                  <a:lnTo>
                    <a:pt x="35" y="652"/>
                  </a:lnTo>
                  <a:lnTo>
                    <a:pt x="44" y="674"/>
                  </a:lnTo>
                  <a:lnTo>
                    <a:pt x="53" y="695"/>
                  </a:lnTo>
                  <a:lnTo>
                    <a:pt x="63" y="716"/>
                  </a:lnTo>
                  <a:lnTo>
                    <a:pt x="86" y="755"/>
                  </a:lnTo>
                  <a:lnTo>
                    <a:pt x="112" y="792"/>
                  </a:lnTo>
                  <a:lnTo>
                    <a:pt x="142" y="826"/>
                  </a:lnTo>
                  <a:lnTo>
                    <a:pt x="175" y="857"/>
                  </a:lnTo>
                  <a:lnTo>
                    <a:pt x="210" y="885"/>
                  </a:lnTo>
                  <a:lnTo>
                    <a:pt x="229" y="898"/>
                  </a:lnTo>
                  <a:lnTo>
                    <a:pt x="248" y="909"/>
                  </a:lnTo>
                  <a:lnTo>
                    <a:pt x="268" y="920"/>
                  </a:lnTo>
                  <a:lnTo>
                    <a:pt x="288" y="929"/>
                  </a:lnTo>
                  <a:lnTo>
                    <a:pt x="309" y="938"/>
                  </a:lnTo>
                  <a:lnTo>
                    <a:pt x="331" y="946"/>
                  </a:lnTo>
                  <a:lnTo>
                    <a:pt x="352" y="952"/>
                  </a:lnTo>
                  <a:lnTo>
                    <a:pt x="375" y="957"/>
                  </a:lnTo>
                  <a:lnTo>
                    <a:pt x="397" y="962"/>
                  </a:lnTo>
                  <a:lnTo>
                    <a:pt x="420" y="965"/>
                  </a:lnTo>
                  <a:lnTo>
                    <a:pt x="444" y="967"/>
                  </a:lnTo>
                  <a:lnTo>
                    <a:pt x="467" y="967"/>
                  </a:lnTo>
                  <a:lnTo>
                    <a:pt x="491" y="967"/>
                  </a:lnTo>
                  <a:lnTo>
                    <a:pt x="514" y="965"/>
                  </a:lnTo>
                  <a:lnTo>
                    <a:pt x="537" y="962"/>
                  </a:lnTo>
                  <a:lnTo>
                    <a:pt x="560" y="958"/>
                  </a:lnTo>
                  <a:lnTo>
                    <a:pt x="582" y="952"/>
                  </a:lnTo>
                  <a:lnTo>
                    <a:pt x="604" y="946"/>
                  </a:lnTo>
                  <a:lnTo>
                    <a:pt x="626" y="938"/>
                  </a:lnTo>
                  <a:lnTo>
                    <a:pt x="647" y="929"/>
                  </a:lnTo>
                  <a:lnTo>
                    <a:pt x="667" y="920"/>
                  </a:lnTo>
                  <a:lnTo>
                    <a:pt x="687" y="909"/>
                  </a:lnTo>
                  <a:lnTo>
                    <a:pt x="706" y="898"/>
                  </a:lnTo>
                  <a:lnTo>
                    <a:pt x="725" y="885"/>
                  </a:lnTo>
                  <a:lnTo>
                    <a:pt x="760" y="858"/>
                  </a:lnTo>
                  <a:lnTo>
                    <a:pt x="793" y="827"/>
                  </a:lnTo>
                  <a:lnTo>
                    <a:pt x="822" y="793"/>
                  </a:lnTo>
                  <a:lnTo>
                    <a:pt x="849" y="756"/>
                  </a:lnTo>
                  <a:lnTo>
                    <a:pt x="872" y="716"/>
                  </a:lnTo>
                  <a:lnTo>
                    <a:pt x="882" y="695"/>
                  </a:lnTo>
                  <a:lnTo>
                    <a:pt x="891" y="674"/>
                  </a:lnTo>
                  <a:lnTo>
                    <a:pt x="900" y="652"/>
                  </a:lnTo>
                  <a:lnTo>
                    <a:pt x="907" y="630"/>
                  </a:lnTo>
                  <a:lnTo>
                    <a:pt x="913" y="607"/>
                  </a:lnTo>
                  <a:lnTo>
                    <a:pt x="918" y="584"/>
                  </a:lnTo>
                  <a:lnTo>
                    <a:pt x="922" y="560"/>
                  </a:lnTo>
                  <a:lnTo>
                    <a:pt x="925" y="536"/>
                  </a:lnTo>
                  <a:lnTo>
                    <a:pt x="927" y="512"/>
                  </a:lnTo>
                  <a:lnTo>
                    <a:pt x="928" y="487"/>
                  </a:lnTo>
                  <a:lnTo>
                    <a:pt x="927" y="463"/>
                  </a:lnTo>
                  <a:lnTo>
                    <a:pt x="925" y="438"/>
                  </a:lnTo>
                  <a:lnTo>
                    <a:pt x="923" y="414"/>
                  </a:lnTo>
                  <a:lnTo>
                    <a:pt x="918" y="391"/>
                  </a:lnTo>
                  <a:lnTo>
                    <a:pt x="913" y="367"/>
                  </a:lnTo>
                  <a:lnTo>
                    <a:pt x="907" y="345"/>
                  </a:lnTo>
                  <a:lnTo>
                    <a:pt x="900" y="322"/>
                  </a:lnTo>
                  <a:lnTo>
                    <a:pt x="891" y="301"/>
                  </a:lnTo>
                  <a:lnTo>
                    <a:pt x="882" y="279"/>
                  </a:lnTo>
                  <a:lnTo>
                    <a:pt x="872" y="259"/>
                  </a:lnTo>
                  <a:lnTo>
                    <a:pt x="849" y="219"/>
                  </a:lnTo>
                  <a:lnTo>
                    <a:pt x="823" y="182"/>
                  </a:lnTo>
                  <a:lnTo>
                    <a:pt x="793" y="148"/>
                  </a:lnTo>
                  <a:lnTo>
                    <a:pt x="760" y="117"/>
                  </a:lnTo>
                  <a:lnTo>
                    <a:pt x="725" y="89"/>
                  </a:lnTo>
                  <a:lnTo>
                    <a:pt x="706" y="77"/>
                  </a:lnTo>
                  <a:lnTo>
                    <a:pt x="687" y="65"/>
                  </a:lnTo>
                  <a:lnTo>
                    <a:pt x="667" y="55"/>
                  </a:lnTo>
                  <a:lnTo>
                    <a:pt x="647" y="45"/>
                  </a:lnTo>
                  <a:lnTo>
                    <a:pt x="626" y="36"/>
                  </a:lnTo>
                  <a:lnTo>
                    <a:pt x="604" y="29"/>
                  </a:lnTo>
                  <a:lnTo>
                    <a:pt x="583" y="22"/>
                  </a:lnTo>
                  <a:lnTo>
                    <a:pt x="560" y="17"/>
                  </a:lnTo>
                  <a:lnTo>
                    <a:pt x="537" y="13"/>
                  </a:lnTo>
                  <a:lnTo>
                    <a:pt x="514" y="10"/>
                  </a:lnTo>
                  <a:lnTo>
                    <a:pt x="491" y="8"/>
                  </a:lnTo>
                  <a:lnTo>
                    <a:pt x="468" y="7"/>
                  </a:lnTo>
                  <a:close/>
                  <a:moveTo>
                    <a:pt x="492" y="1"/>
                  </a:moveTo>
                  <a:lnTo>
                    <a:pt x="515" y="3"/>
                  </a:lnTo>
                  <a:lnTo>
                    <a:pt x="539" y="6"/>
                  </a:lnTo>
                  <a:lnTo>
                    <a:pt x="562" y="10"/>
                  </a:lnTo>
                  <a:lnTo>
                    <a:pt x="584" y="16"/>
                  </a:lnTo>
                  <a:lnTo>
                    <a:pt x="607" y="22"/>
                  </a:lnTo>
                  <a:lnTo>
                    <a:pt x="628" y="30"/>
                  </a:lnTo>
                  <a:lnTo>
                    <a:pt x="650" y="39"/>
                  </a:lnTo>
                  <a:lnTo>
                    <a:pt x="670" y="48"/>
                  </a:lnTo>
                  <a:lnTo>
                    <a:pt x="691" y="59"/>
                  </a:lnTo>
                  <a:lnTo>
                    <a:pt x="710" y="71"/>
                  </a:lnTo>
                  <a:lnTo>
                    <a:pt x="729" y="84"/>
                  </a:lnTo>
                  <a:lnTo>
                    <a:pt x="765" y="112"/>
                  </a:lnTo>
                  <a:lnTo>
                    <a:pt x="798" y="143"/>
                  </a:lnTo>
                  <a:lnTo>
                    <a:pt x="828" y="178"/>
                  </a:lnTo>
                  <a:lnTo>
                    <a:pt x="855" y="216"/>
                  </a:lnTo>
                  <a:lnTo>
                    <a:pt x="878" y="255"/>
                  </a:lnTo>
                  <a:lnTo>
                    <a:pt x="889" y="276"/>
                  </a:lnTo>
                  <a:lnTo>
                    <a:pt x="898" y="298"/>
                  </a:lnTo>
                  <a:lnTo>
                    <a:pt x="906" y="320"/>
                  </a:lnTo>
                  <a:lnTo>
                    <a:pt x="914" y="343"/>
                  </a:lnTo>
                  <a:lnTo>
                    <a:pt x="920" y="366"/>
                  </a:lnTo>
                  <a:lnTo>
                    <a:pt x="925" y="389"/>
                  </a:lnTo>
                  <a:lnTo>
                    <a:pt x="929" y="413"/>
                  </a:lnTo>
                  <a:lnTo>
                    <a:pt x="932" y="438"/>
                  </a:lnTo>
                  <a:lnTo>
                    <a:pt x="934" y="462"/>
                  </a:lnTo>
                  <a:lnTo>
                    <a:pt x="935" y="487"/>
                  </a:lnTo>
                  <a:lnTo>
                    <a:pt x="934" y="512"/>
                  </a:lnTo>
                  <a:lnTo>
                    <a:pt x="932" y="537"/>
                  </a:lnTo>
                  <a:lnTo>
                    <a:pt x="929" y="561"/>
                  </a:lnTo>
                  <a:lnTo>
                    <a:pt x="925" y="586"/>
                  </a:lnTo>
                  <a:lnTo>
                    <a:pt x="920" y="609"/>
                  </a:lnTo>
                  <a:lnTo>
                    <a:pt x="914" y="632"/>
                  </a:lnTo>
                  <a:lnTo>
                    <a:pt x="906" y="655"/>
                  </a:lnTo>
                  <a:lnTo>
                    <a:pt x="898" y="677"/>
                  </a:lnTo>
                  <a:lnTo>
                    <a:pt x="888" y="698"/>
                  </a:lnTo>
                  <a:lnTo>
                    <a:pt x="878" y="720"/>
                  </a:lnTo>
                  <a:lnTo>
                    <a:pt x="855" y="760"/>
                  </a:lnTo>
                  <a:lnTo>
                    <a:pt x="828" y="797"/>
                  </a:lnTo>
                  <a:lnTo>
                    <a:pt x="798" y="832"/>
                  </a:lnTo>
                  <a:lnTo>
                    <a:pt x="764" y="863"/>
                  </a:lnTo>
                  <a:lnTo>
                    <a:pt x="729" y="891"/>
                  </a:lnTo>
                  <a:lnTo>
                    <a:pt x="710" y="904"/>
                  </a:lnTo>
                  <a:lnTo>
                    <a:pt x="690" y="915"/>
                  </a:lnTo>
                  <a:lnTo>
                    <a:pt x="670" y="926"/>
                  </a:lnTo>
                  <a:lnTo>
                    <a:pt x="649" y="936"/>
                  </a:lnTo>
                  <a:lnTo>
                    <a:pt x="628" y="945"/>
                  </a:lnTo>
                  <a:lnTo>
                    <a:pt x="606" y="952"/>
                  </a:lnTo>
                  <a:lnTo>
                    <a:pt x="584" y="959"/>
                  </a:lnTo>
                  <a:lnTo>
                    <a:pt x="561" y="964"/>
                  </a:lnTo>
                  <a:lnTo>
                    <a:pt x="538" y="969"/>
                  </a:lnTo>
                  <a:lnTo>
                    <a:pt x="515" y="972"/>
                  </a:lnTo>
                  <a:lnTo>
                    <a:pt x="491" y="974"/>
                  </a:lnTo>
                  <a:lnTo>
                    <a:pt x="467" y="974"/>
                  </a:lnTo>
                  <a:lnTo>
                    <a:pt x="443" y="974"/>
                  </a:lnTo>
                  <a:lnTo>
                    <a:pt x="419" y="972"/>
                  </a:lnTo>
                  <a:lnTo>
                    <a:pt x="396" y="969"/>
                  </a:lnTo>
                  <a:lnTo>
                    <a:pt x="373" y="964"/>
                  </a:lnTo>
                  <a:lnTo>
                    <a:pt x="350" y="959"/>
                  </a:lnTo>
                  <a:lnTo>
                    <a:pt x="328" y="952"/>
                  </a:lnTo>
                  <a:lnTo>
                    <a:pt x="306" y="944"/>
                  </a:lnTo>
                  <a:lnTo>
                    <a:pt x="285" y="936"/>
                  </a:lnTo>
                  <a:lnTo>
                    <a:pt x="265" y="926"/>
                  </a:lnTo>
                  <a:lnTo>
                    <a:pt x="244" y="915"/>
                  </a:lnTo>
                  <a:lnTo>
                    <a:pt x="225" y="903"/>
                  </a:lnTo>
                  <a:lnTo>
                    <a:pt x="206" y="891"/>
                  </a:lnTo>
                  <a:lnTo>
                    <a:pt x="170" y="863"/>
                  </a:lnTo>
                  <a:lnTo>
                    <a:pt x="137" y="831"/>
                  </a:lnTo>
                  <a:lnTo>
                    <a:pt x="107" y="796"/>
                  </a:lnTo>
                  <a:lnTo>
                    <a:pt x="80" y="759"/>
                  </a:lnTo>
                  <a:lnTo>
                    <a:pt x="57" y="719"/>
                  </a:lnTo>
                  <a:lnTo>
                    <a:pt x="46" y="698"/>
                  </a:lnTo>
                  <a:lnTo>
                    <a:pt x="37" y="676"/>
                  </a:lnTo>
                  <a:lnTo>
                    <a:pt x="29" y="654"/>
                  </a:lnTo>
                  <a:lnTo>
                    <a:pt x="21" y="632"/>
                  </a:lnTo>
                  <a:lnTo>
                    <a:pt x="15" y="609"/>
                  </a:lnTo>
                  <a:lnTo>
                    <a:pt x="10" y="585"/>
                  </a:lnTo>
                  <a:lnTo>
                    <a:pt x="6" y="561"/>
                  </a:lnTo>
                  <a:lnTo>
                    <a:pt x="3" y="537"/>
                  </a:lnTo>
                  <a:lnTo>
                    <a:pt x="1" y="512"/>
                  </a:lnTo>
                  <a:lnTo>
                    <a:pt x="0" y="487"/>
                  </a:lnTo>
                  <a:lnTo>
                    <a:pt x="1" y="462"/>
                  </a:lnTo>
                  <a:lnTo>
                    <a:pt x="3" y="437"/>
                  </a:lnTo>
                  <a:lnTo>
                    <a:pt x="6" y="413"/>
                  </a:lnTo>
                  <a:lnTo>
                    <a:pt x="10" y="389"/>
                  </a:lnTo>
                  <a:lnTo>
                    <a:pt x="15" y="365"/>
                  </a:lnTo>
                  <a:lnTo>
                    <a:pt x="21" y="342"/>
                  </a:lnTo>
                  <a:lnTo>
                    <a:pt x="29" y="320"/>
                  </a:lnTo>
                  <a:lnTo>
                    <a:pt x="37" y="298"/>
                  </a:lnTo>
                  <a:lnTo>
                    <a:pt x="47" y="276"/>
                  </a:lnTo>
                  <a:lnTo>
                    <a:pt x="57" y="255"/>
                  </a:lnTo>
                  <a:lnTo>
                    <a:pt x="80" y="215"/>
                  </a:lnTo>
                  <a:lnTo>
                    <a:pt x="107" y="177"/>
                  </a:lnTo>
                  <a:lnTo>
                    <a:pt x="137" y="143"/>
                  </a:lnTo>
                  <a:lnTo>
                    <a:pt x="170" y="111"/>
                  </a:lnTo>
                  <a:lnTo>
                    <a:pt x="206" y="83"/>
                  </a:lnTo>
                  <a:lnTo>
                    <a:pt x="225" y="71"/>
                  </a:lnTo>
                  <a:lnTo>
                    <a:pt x="245" y="59"/>
                  </a:lnTo>
                  <a:lnTo>
                    <a:pt x="265" y="48"/>
                  </a:lnTo>
                  <a:lnTo>
                    <a:pt x="286" y="38"/>
                  </a:lnTo>
                  <a:lnTo>
                    <a:pt x="307" y="30"/>
                  </a:lnTo>
                  <a:lnTo>
                    <a:pt x="329" y="22"/>
                  </a:lnTo>
                  <a:lnTo>
                    <a:pt x="351" y="15"/>
                  </a:lnTo>
                  <a:lnTo>
                    <a:pt x="374" y="10"/>
                  </a:lnTo>
                  <a:lnTo>
                    <a:pt x="397" y="6"/>
                  </a:lnTo>
                  <a:lnTo>
                    <a:pt x="420" y="3"/>
                  </a:lnTo>
                  <a:lnTo>
                    <a:pt x="444" y="1"/>
                  </a:lnTo>
                  <a:lnTo>
                    <a:pt x="468" y="0"/>
                  </a:lnTo>
                  <a:lnTo>
                    <a:pt x="492" y="1"/>
                  </a:lnTo>
                  <a:close/>
                </a:path>
              </a:pathLst>
            </a:custGeom>
            <a:noFill/>
            <a:ln w="4763">
              <a:noFill/>
            </a:ln>
          </p:spPr>
          <p:txBody>
            <a:bodyPr/>
            <a:p>
              <a:endParaRPr lang="zh-CN" altLang="en-US"/>
            </a:p>
          </p:txBody>
        </p:sp>
      </p:grpSp>
      <p:sp>
        <p:nvSpPr>
          <p:cNvPr id="34235" name="Rectangle 445"/>
          <p:cNvSpPr/>
          <p:nvPr/>
        </p:nvSpPr>
        <p:spPr>
          <a:xfrm>
            <a:off x="4343400" y="3689350"/>
            <a:ext cx="711200" cy="730250"/>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400" b="1" dirty="0">
                <a:solidFill>
                  <a:srgbClr val="000000"/>
                </a:solidFill>
                <a:latin typeface="Times New Roman" panose="02020603050405020304" pitchFamily="18" charset="0"/>
                <a:ea typeface="宋体" panose="02010600030101010101" pitchFamily="2" charset="-122"/>
              </a:rPr>
              <a:t>价格</a:t>
            </a:r>
            <a:endParaRPr lang="zh-CN" altLang="en-US" sz="2400" b="1" dirty="0">
              <a:solidFill>
                <a:srgbClr val="000000"/>
              </a:solidFill>
              <a:latin typeface="Times New Roman" panose="02020603050405020304" pitchFamily="18" charset="0"/>
              <a:ea typeface="宋体" panose="02010600030101010101" pitchFamily="2" charset="-122"/>
            </a:endParaRPr>
          </a:p>
          <a:p>
            <a:pPr algn="ctr" eaLnBrk="0" hangingPunct="0">
              <a:spcBef>
                <a:spcPct val="20000"/>
              </a:spcBef>
              <a:buClr>
                <a:srgbClr val="0000CC"/>
              </a:buClr>
              <a:buFont typeface="Wingdings" panose="05000000000000000000" pitchFamily="2" charset="2"/>
            </a:pPr>
            <a:r>
              <a:rPr lang="en-US" altLang="zh-CN" sz="2000" b="1" dirty="0">
                <a:solidFill>
                  <a:srgbClr val="000000"/>
                </a:solidFill>
                <a:latin typeface="Times New Roman" panose="02020603050405020304" pitchFamily="18" charset="0"/>
                <a:ea typeface="宋体" panose="02010600030101010101" pitchFamily="2" charset="-122"/>
              </a:rPr>
              <a:t>Price</a:t>
            </a:r>
            <a:endParaRPr lang="en-US" altLang="zh-CN" sz="2000" dirty="0">
              <a:solidFill>
                <a:srgbClr val="000099"/>
              </a:solidFill>
              <a:latin typeface="Times New Roman" panose="02020603050405020304" pitchFamily="18" charset="0"/>
              <a:ea typeface="宋体" panose="02010600030101010101" pitchFamily="2" charset="-122"/>
            </a:endParaRPr>
          </a:p>
        </p:txBody>
      </p:sp>
      <p:sp>
        <p:nvSpPr>
          <p:cNvPr id="34236" name="Rectangle 446"/>
          <p:cNvSpPr/>
          <p:nvPr/>
        </p:nvSpPr>
        <p:spPr>
          <a:xfrm>
            <a:off x="5638800" y="1631950"/>
            <a:ext cx="1676400" cy="365125"/>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PMingLiU" pitchFamily="18" charset="-120"/>
                <a:ea typeface="宋体" panose="02010600030101010101" pitchFamily="2" charset="-122"/>
              </a:rPr>
              <a:t>外部因素</a:t>
            </a:r>
            <a:endParaRPr lang="zh-CN" altLang="en-US" sz="2400" dirty="0">
              <a:solidFill>
                <a:srgbClr val="000099"/>
              </a:solidFill>
              <a:latin typeface="Times New Roman" panose="02020603050405020304" pitchFamily="18" charset="0"/>
              <a:ea typeface="宋体" panose="02010600030101010101" pitchFamily="2" charset="-122"/>
            </a:endParaRPr>
          </a:p>
        </p:txBody>
      </p:sp>
      <p:sp>
        <p:nvSpPr>
          <p:cNvPr id="34237" name="Rectangle 447"/>
          <p:cNvSpPr/>
          <p:nvPr/>
        </p:nvSpPr>
        <p:spPr>
          <a:xfrm>
            <a:off x="2057400" y="1631950"/>
            <a:ext cx="1676400" cy="365125"/>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PMingLiU" pitchFamily="18" charset="-120"/>
                <a:ea typeface="宋体" panose="02010600030101010101" pitchFamily="2" charset="-122"/>
              </a:rPr>
              <a:t>内部因素</a:t>
            </a:r>
            <a:endParaRPr lang="zh-CN" altLang="en-US" sz="2400" dirty="0">
              <a:solidFill>
                <a:srgbClr val="000099"/>
              </a:solidFill>
              <a:latin typeface="Times New Roman" panose="02020603050405020304" pitchFamily="18" charset="0"/>
              <a:ea typeface="宋体" panose="02010600030101010101" pitchFamily="2" charset="-122"/>
            </a:endParaRPr>
          </a:p>
        </p:txBody>
      </p:sp>
      <p:sp>
        <p:nvSpPr>
          <p:cNvPr id="34238" name="Rectangle 448"/>
          <p:cNvSpPr/>
          <p:nvPr/>
        </p:nvSpPr>
        <p:spPr>
          <a:xfrm>
            <a:off x="5181600" y="5365750"/>
            <a:ext cx="838200" cy="669925"/>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政府与</a:t>
            </a:r>
            <a:endParaRPr lang="zh-CN" altLang="en-US" sz="2000" dirty="0">
              <a:solidFill>
                <a:srgbClr val="000000"/>
              </a:solidFill>
              <a:latin typeface="PMingLiU" pitchFamily="18" charset="-120"/>
              <a:ea typeface="宋体" panose="02010600030101010101" pitchFamily="2" charset="-122"/>
            </a:endParaRPr>
          </a:p>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法令</a:t>
            </a:r>
            <a:endParaRPr lang="zh-CN" altLang="en-US" sz="2000" dirty="0">
              <a:solidFill>
                <a:srgbClr val="000000"/>
              </a:solidFill>
              <a:latin typeface="PMingLiU" pitchFamily="18" charset="-120"/>
              <a:ea typeface="宋体" panose="02010600030101010101" pitchFamily="2" charset="-122"/>
            </a:endParaRPr>
          </a:p>
        </p:txBody>
      </p:sp>
      <p:sp>
        <p:nvSpPr>
          <p:cNvPr id="34239" name="Rectangle 449"/>
          <p:cNvSpPr/>
          <p:nvPr/>
        </p:nvSpPr>
        <p:spPr>
          <a:xfrm>
            <a:off x="6019800" y="4603750"/>
            <a:ext cx="609600" cy="609600"/>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渠道因素</a:t>
            </a:r>
            <a:endParaRPr lang="zh-CN" altLang="en-US" sz="2000" dirty="0">
              <a:solidFill>
                <a:srgbClr val="000000"/>
              </a:solidFill>
              <a:latin typeface="PMingLiU" pitchFamily="18" charset="-120"/>
              <a:ea typeface="宋体" panose="02010600030101010101" pitchFamily="2" charset="-122"/>
            </a:endParaRPr>
          </a:p>
        </p:txBody>
      </p:sp>
      <p:sp>
        <p:nvSpPr>
          <p:cNvPr id="34240" name="Rectangle 450"/>
          <p:cNvSpPr/>
          <p:nvPr/>
        </p:nvSpPr>
        <p:spPr>
          <a:xfrm>
            <a:off x="5638800" y="2470150"/>
            <a:ext cx="838200" cy="669925"/>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市场</a:t>
            </a:r>
            <a:endParaRPr lang="zh-CN" altLang="en-US" sz="2000" dirty="0">
              <a:solidFill>
                <a:srgbClr val="000000"/>
              </a:solidFill>
              <a:latin typeface="PMingLiU" pitchFamily="18" charset="-120"/>
              <a:ea typeface="宋体" panose="02010600030101010101" pitchFamily="2" charset="-122"/>
            </a:endParaRPr>
          </a:p>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需求</a:t>
            </a:r>
            <a:endParaRPr lang="zh-CN" altLang="en-US" sz="2000" dirty="0">
              <a:solidFill>
                <a:srgbClr val="000000"/>
              </a:solidFill>
              <a:latin typeface="PMingLiU" pitchFamily="18" charset="-120"/>
              <a:ea typeface="宋体" panose="02010600030101010101" pitchFamily="2" charset="-122"/>
            </a:endParaRPr>
          </a:p>
        </p:txBody>
      </p:sp>
      <p:sp>
        <p:nvSpPr>
          <p:cNvPr id="34241" name="Rectangle 451"/>
          <p:cNvSpPr/>
          <p:nvPr/>
        </p:nvSpPr>
        <p:spPr>
          <a:xfrm>
            <a:off x="6324600" y="3536950"/>
            <a:ext cx="609600" cy="669925"/>
          </a:xfrm>
          <a:prstGeom prst="rect">
            <a:avLst/>
          </a:prstGeom>
          <a:noFill/>
          <a:ln w="9525">
            <a:noFill/>
          </a:ln>
        </p:spPr>
        <p:txBody>
          <a:bodyPr lIns="0" tIns="0" rIns="0" bIns="0" anchor="t" anchorCtr="0">
            <a:spAutoFit/>
          </a:bodyPr>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竞争</a:t>
            </a:r>
            <a:endParaRPr lang="zh-CN" altLang="en-US" sz="2000" dirty="0">
              <a:solidFill>
                <a:srgbClr val="000000"/>
              </a:solidFill>
              <a:latin typeface="PMingLiU" pitchFamily="18" charset="-120"/>
              <a:ea typeface="宋体" panose="02010600030101010101" pitchFamily="2" charset="-122"/>
            </a:endParaRPr>
          </a:p>
          <a:p>
            <a:pPr algn="ctr" eaLnBrk="0" hangingPunct="0">
              <a:spcBef>
                <a:spcPct val="20000"/>
              </a:spcBef>
              <a:buClr>
                <a:srgbClr val="0000CC"/>
              </a:buClr>
              <a:buFont typeface="Wingdings" panose="05000000000000000000" pitchFamily="2" charset="2"/>
            </a:pPr>
            <a:r>
              <a:rPr lang="zh-CN" altLang="en-US" sz="2000" dirty="0">
                <a:solidFill>
                  <a:srgbClr val="000000"/>
                </a:solidFill>
                <a:latin typeface="PMingLiU" pitchFamily="18" charset="-120"/>
                <a:ea typeface="宋体" panose="02010600030101010101" pitchFamily="2" charset="-122"/>
              </a:rPr>
              <a:t>因素</a:t>
            </a:r>
            <a:endParaRPr lang="zh-CN" altLang="en-US" sz="2000" dirty="0">
              <a:solidFill>
                <a:srgbClr val="000000"/>
              </a:solidFill>
              <a:latin typeface="PMingLiU" pitchFamily="18" charset="-120"/>
              <a:ea typeface="宋体" panose="02010600030101010101" pitchFamily="2" charset="-122"/>
            </a:endParaRPr>
          </a:p>
        </p:txBody>
      </p:sp>
      <p:sp>
        <p:nvSpPr>
          <p:cNvPr id="34242" name="AutoShape 452"/>
          <p:cNvSpPr/>
          <p:nvPr/>
        </p:nvSpPr>
        <p:spPr>
          <a:xfrm rot="-2441762">
            <a:off x="3505200" y="41465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3" name="AutoShape 453"/>
          <p:cNvSpPr/>
          <p:nvPr/>
        </p:nvSpPr>
        <p:spPr>
          <a:xfrm rot="2174214">
            <a:off x="3505200" y="32321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4" name="AutoShape 454"/>
          <p:cNvSpPr/>
          <p:nvPr/>
        </p:nvSpPr>
        <p:spPr>
          <a:xfrm rot="8510349">
            <a:off x="5181600" y="31559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5" name="AutoShape 455"/>
          <p:cNvSpPr/>
          <p:nvPr/>
        </p:nvSpPr>
        <p:spPr>
          <a:xfrm rot="10411212">
            <a:off x="5486400" y="37655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6" name="AutoShape 456"/>
          <p:cNvSpPr/>
          <p:nvPr/>
        </p:nvSpPr>
        <p:spPr>
          <a:xfrm rot="-7467106">
            <a:off x="4876800" y="48323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7" name="AutoShape 457"/>
          <p:cNvSpPr/>
          <p:nvPr/>
        </p:nvSpPr>
        <p:spPr>
          <a:xfrm rot="-10008402">
            <a:off x="5334000" y="4298950"/>
            <a:ext cx="533400" cy="381000"/>
          </a:xfrm>
          <a:prstGeom prst="rightArrow">
            <a:avLst>
              <a:gd name="adj1" fmla="val 50000"/>
              <a:gd name="adj2" fmla="val 61658"/>
            </a:avLst>
          </a:prstGeom>
          <a:solidFill>
            <a:srgbClr val="3399FF"/>
          </a:solidFill>
          <a:ln w="9525" cap="flat" cmpd="sng">
            <a:solidFill>
              <a:schemeClr val="tx1"/>
            </a:solidFill>
            <a:prstDash val="solid"/>
            <a:miter/>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248" name="Text Box 4"/>
          <p:cNvSpPr txBox="1"/>
          <p:nvPr/>
        </p:nvSpPr>
        <p:spPr>
          <a:xfrm>
            <a:off x="304800" y="885825"/>
            <a:ext cx="4724400" cy="523875"/>
          </a:xfrm>
          <a:prstGeom prst="rect">
            <a:avLst/>
          </a:prstGeom>
          <a:noFill/>
          <a:ln w="9525">
            <a:noFill/>
          </a:ln>
        </p:spPr>
        <p:txBody>
          <a:bodyPr anchor="t" anchorCtr="0">
            <a:spAutoFit/>
          </a:bodyPr>
          <a:p>
            <a:pPr eaLnBrk="0" hangingPunct="0"/>
            <a:r>
              <a:rPr lang="zh-CN" altLang="en-US" sz="2800" b="1" dirty="0">
                <a:solidFill>
                  <a:srgbClr val="006600"/>
                </a:solidFill>
                <a:latin typeface="Calibri" panose="020F0502020204030204" pitchFamily="34" charset="0"/>
                <a:ea typeface="微软雅黑" panose="020B0503020204020204" pitchFamily="34" charset="-122"/>
              </a:rPr>
              <a:t>影响价格的主要因素</a:t>
            </a:r>
            <a:endParaRPr lang="zh-CN" altLang="en-US" sz="28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2"/>
          <p:cNvSpPr/>
          <p:nvPr/>
        </p:nvSpPr>
        <p:spPr>
          <a:xfrm>
            <a:off x="685800" y="2021205"/>
            <a:ext cx="8001000" cy="3569970"/>
          </a:xfrm>
          <a:prstGeom prst="rect">
            <a:avLst/>
          </a:prstGeom>
          <a:solidFill>
            <a:srgbClr val="CCFFFF"/>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4818" name="Rectangle 5"/>
          <p:cNvSpPr/>
          <p:nvPr/>
        </p:nvSpPr>
        <p:spPr>
          <a:xfrm>
            <a:off x="1752600" y="2020888"/>
            <a:ext cx="1746250" cy="457200"/>
          </a:xfrm>
          <a:prstGeom prst="rect">
            <a:avLst/>
          </a:prstGeom>
          <a:noFill/>
          <a:ln w="9525">
            <a:noFill/>
          </a:ln>
        </p:spPr>
        <p:txBody>
          <a:bodyPr wrap="none" anchor="t" anchorCtr="0">
            <a:spAutoFit/>
          </a:bodyPr>
          <a:p>
            <a:pPr marL="190500" lvl="1" indent="0" algn="ctr" eaLnBrk="0" hangingPunct="0">
              <a:spcBef>
                <a:spcPct val="20000"/>
              </a:spcBef>
              <a:buSzPct val="85000"/>
              <a:buFont typeface="Wingdings" panose="05000000000000000000" pitchFamily="2" charset="2"/>
              <a:buNone/>
            </a:pPr>
            <a:r>
              <a:rPr lang="zh-CN" altLang="en-US" sz="2400" u="sng" dirty="0">
                <a:solidFill>
                  <a:srgbClr val="000000"/>
                </a:solidFill>
                <a:latin typeface="宋体" panose="02010600030101010101" pitchFamily="2" charset="-122"/>
                <a:ea typeface="宋体" panose="02010600030101010101" pitchFamily="2" charset="-122"/>
              </a:rPr>
              <a:t>公司目标</a:t>
            </a:r>
            <a:r>
              <a:rPr lang="zh-TW" altLang="en-US" sz="2400" dirty="0">
                <a:latin typeface="宋体" panose="02010600030101010101" pitchFamily="2" charset="-122"/>
                <a:ea typeface="PMingLiU" pitchFamily="18" charset="-120"/>
              </a:rPr>
              <a:t> </a:t>
            </a:r>
            <a:endParaRPr lang="zh-TW" altLang="en-US" sz="2400" dirty="0">
              <a:latin typeface="宋体" panose="02010600030101010101" pitchFamily="2" charset="-122"/>
              <a:ea typeface="PMingLiU" pitchFamily="18" charset="-120"/>
            </a:endParaRPr>
          </a:p>
        </p:txBody>
      </p:sp>
      <p:sp>
        <p:nvSpPr>
          <p:cNvPr id="34819" name="Rectangle 6"/>
          <p:cNvSpPr/>
          <p:nvPr/>
        </p:nvSpPr>
        <p:spPr>
          <a:xfrm>
            <a:off x="5867400" y="2097088"/>
            <a:ext cx="2813050" cy="457200"/>
          </a:xfrm>
          <a:prstGeom prst="rect">
            <a:avLst/>
          </a:prstGeom>
          <a:noFill/>
          <a:ln w="9525">
            <a:noFill/>
          </a:ln>
        </p:spPr>
        <p:txBody>
          <a:bodyPr anchor="t" anchorCtr="0">
            <a:spAutoFit/>
          </a:bodyPr>
          <a:p>
            <a:pPr marL="190500" lvl="1" indent="0" algn="ctr" eaLnBrk="0" hangingPunct="0">
              <a:spcBef>
                <a:spcPct val="20000"/>
              </a:spcBef>
              <a:buSzPct val="85000"/>
              <a:buFont typeface="Wingdings" panose="05000000000000000000" pitchFamily="2" charset="2"/>
              <a:buNone/>
            </a:pPr>
            <a:r>
              <a:rPr lang="zh-CN" altLang="en-US" sz="2400" dirty="0">
                <a:solidFill>
                  <a:srgbClr val="000000"/>
                </a:solidFill>
                <a:latin typeface="Times New Roman" panose="02020603050405020304" pitchFamily="18" charset="0"/>
                <a:ea typeface="宋体" panose="02010600030101010101" pitchFamily="2" charset="-122"/>
              </a:rPr>
              <a:t>一般而言，价位？</a:t>
            </a:r>
            <a:r>
              <a:rPr lang="zh-TW" altLang="en-US" sz="2400" dirty="0">
                <a:latin typeface="Times New Roman" panose="02020603050405020304" pitchFamily="18" charset="0"/>
                <a:ea typeface="DFKai-SB" pitchFamily="65" charset="-120"/>
              </a:rPr>
              <a:t> </a:t>
            </a:r>
            <a:endParaRPr lang="zh-TW" altLang="en-US" sz="2400" dirty="0">
              <a:latin typeface="Times New Roman" panose="02020603050405020304" pitchFamily="18" charset="0"/>
              <a:ea typeface="DFKai-SB" pitchFamily="65" charset="-120"/>
            </a:endParaRPr>
          </a:p>
        </p:txBody>
      </p:sp>
      <p:sp>
        <p:nvSpPr>
          <p:cNvPr id="34820" name="Line 7"/>
          <p:cNvSpPr/>
          <p:nvPr/>
        </p:nvSpPr>
        <p:spPr>
          <a:xfrm>
            <a:off x="5791200" y="2325688"/>
            <a:ext cx="0" cy="2514600"/>
          </a:xfrm>
          <a:prstGeom prst="line">
            <a:avLst/>
          </a:prstGeom>
          <a:ln w="9525" cap="flat" cmpd="sng">
            <a:solidFill>
              <a:schemeClr val="bg2"/>
            </a:solidFill>
            <a:prstDash val="dash"/>
            <a:round/>
            <a:headEnd type="none" w="med" len="med"/>
            <a:tailEnd type="none" w="med" len="med"/>
          </a:ln>
        </p:spPr>
      </p:sp>
      <p:grpSp>
        <p:nvGrpSpPr>
          <p:cNvPr id="2" name="Group 8"/>
          <p:cNvGrpSpPr/>
          <p:nvPr/>
        </p:nvGrpSpPr>
        <p:grpSpPr>
          <a:xfrm>
            <a:off x="685800" y="2478088"/>
            <a:ext cx="5562600" cy="457200"/>
            <a:chOff x="432" y="2448"/>
            <a:chExt cx="3504" cy="288"/>
          </a:xfrm>
        </p:grpSpPr>
        <p:sp>
          <p:nvSpPr>
            <p:cNvPr id="34822" name="Rectangle 9"/>
            <p:cNvSpPr/>
            <p:nvPr/>
          </p:nvSpPr>
          <p:spPr>
            <a:xfrm>
              <a:off x="432" y="2448"/>
              <a:ext cx="2400"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TW" sz="2400" dirty="0">
                  <a:solidFill>
                    <a:srgbClr val="000000"/>
                  </a:solidFill>
                  <a:latin typeface="Times New Roman" panose="02020603050405020304" pitchFamily="18" charset="0"/>
                  <a:ea typeface="PMingLiU" pitchFamily="18" charset="-120"/>
                </a:rPr>
                <a:t>1. </a:t>
              </a:r>
              <a:r>
                <a:rPr lang="zh-CN" altLang="en-US" sz="2400" dirty="0">
                  <a:solidFill>
                    <a:srgbClr val="000000"/>
                  </a:solidFill>
                  <a:latin typeface="Times New Roman" panose="02020603050405020304" pitchFamily="18" charset="0"/>
                  <a:ea typeface="宋体" panose="02010600030101010101" pitchFamily="2" charset="-122"/>
                </a:rPr>
                <a:t>市场份额领先</a:t>
              </a:r>
              <a:r>
                <a:rPr lang="zh-TW" altLang="en-US" sz="2400" dirty="0">
                  <a:latin typeface="Times New Roman" panose="02020603050405020304" pitchFamily="18" charset="0"/>
                  <a:ea typeface="DFKai-SB" pitchFamily="65" charset="-120"/>
                </a:rPr>
                <a:t> </a:t>
              </a:r>
              <a:endParaRPr lang="zh-TW" altLang="en-US" sz="2400" dirty="0">
                <a:latin typeface="Times New Roman" panose="02020603050405020304" pitchFamily="18" charset="0"/>
                <a:ea typeface="DFKai-SB" pitchFamily="65" charset="-120"/>
              </a:endParaRPr>
            </a:p>
          </p:txBody>
        </p:sp>
        <p:sp>
          <p:nvSpPr>
            <p:cNvPr id="34823" name="AutoShape 10"/>
            <p:cNvSpPr/>
            <p:nvPr/>
          </p:nvSpPr>
          <p:spPr>
            <a:xfrm>
              <a:off x="3600" y="2448"/>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24" name="Line 11"/>
            <p:cNvSpPr/>
            <p:nvPr/>
          </p:nvSpPr>
          <p:spPr>
            <a:xfrm>
              <a:off x="1968" y="2688"/>
              <a:ext cx="1632" cy="0"/>
            </a:xfrm>
            <a:prstGeom prst="line">
              <a:avLst/>
            </a:prstGeom>
            <a:ln w="9525" cap="rnd" cmpd="sng">
              <a:solidFill>
                <a:schemeClr val="tx1"/>
              </a:solidFill>
              <a:prstDash val="sysDot"/>
              <a:round/>
              <a:headEnd type="none" w="med" len="med"/>
              <a:tailEnd type="none" w="med" len="med"/>
            </a:ln>
          </p:spPr>
        </p:sp>
      </p:grpSp>
      <p:grpSp>
        <p:nvGrpSpPr>
          <p:cNvPr id="3" name="Group 12"/>
          <p:cNvGrpSpPr/>
          <p:nvPr/>
        </p:nvGrpSpPr>
        <p:grpSpPr>
          <a:xfrm>
            <a:off x="685800" y="3011488"/>
            <a:ext cx="5562600" cy="457200"/>
            <a:chOff x="432" y="2784"/>
            <a:chExt cx="3504" cy="288"/>
          </a:xfrm>
        </p:grpSpPr>
        <p:sp>
          <p:nvSpPr>
            <p:cNvPr id="34826" name="Rectangle 13"/>
            <p:cNvSpPr/>
            <p:nvPr/>
          </p:nvSpPr>
          <p:spPr>
            <a:xfrm>
              <a:off x="432" y="2784"/>
              <a:ext cx="2400"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CN" sz="2400" dirty="0">
                  <a:solidFill>
                    <a:srgbClr val="000000"/>
                  </a:solidFill>
                  <a:latin typeface="Times New Roman" panose="02020603050405020304" pitchFamily="18" charset="0"/>
                  <a:ea typeface="宋体" panose="02010600030101010101" pitchFamily="2" charset="-122"/>
                </a:rPr>
                <a:t>2</a:t>
              </a:r>
              <a:r>
                <a:rPr lang="en-US" altLang="zh-TW" sz="2400" dirty="0">
                  <a:solidFill>
                    <a:srgbClr val="000000"/>
                  </a:solidFill>
                  <a:latin typeface="Times New Roman" panose="02020603050405020304" pitchFamily="18" charset="0"/>
                  <a:ea typeface="PMingLiU" pitchFamily="18" charset="-120"/>
                </a:rPr>
                <a:t>. </a:t>
              </a:r>
              <a:r>
                <a:rPr lang="zh-CN" altLang="en-US" sz="2400" dirty="0">
                  <a:solidFill>
                    <a:srgbClr val="000000"/>
                  </a:solidFill>
                  <a:latin typeface="Times New Roman" panose="02020603050405020304" pitchFamily="18" charset="0"/>
                  <a:ea typeface="宋体" panose="02010600030101010101" pitchFamily="2" charset="-122"/>
                </a:rPr>
                <a:t>维持行业的和谐</a:t>
              </a:r>
              <a:r>
                <a:rPr lang="zh-TW" altLang="en-US" sz="2400" dirty="0">
                  <a:latin typeface="Times New Roman" panose="02020603050405020304" pitchFamily="18" charset="0"/>
                  <a:ea typeface="DFKai-SB" pitchFamily="65" charset="-120"/>
                </a:rPr>
                <a:t> </a:t>
              </a:r>
              <a:endParaRPr lang="zh-TW" altLang="en-US" sz="2400" dirty="0">
                <a:latin typeface="Times New Roman" panose="02020603050405020304" pitchFamily="18" charset="0"/>
                <a:ea typeface="DFKai-SB" pitchFamily="65" charset="-120"/>
              </a:endParaRPr>
            </a:p>
          </p:txBody>
        </p:sp>
        <p:sp>
          <p:nvSpPr>
            <p:cNvPr id="34827" name="AutoShape 14"/>
            <p:cNvSpPr/>
            <p:nvPr/>
          </p:nvSpPr>
          <p:spPr>
            <a:xfrm>
              <a:off x="3600" y="2784"/>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28" name="Line 15"/>
            <p:cNvSpPr/>
            <p:nvPr/>
          </p:nvSpPr>
          <p:spPr>
            <a:xfrm>
              <a:off x="2160" y="3024"/>
              <a:ext cx="1440" cy="0"/>
            </a:xfrm>
            <a:prstGeom prst="line">
              <a:avLst/>
            </a:prstGeom>
            <a:ln w="9525" cap="rnd" cmpd="sng">
              <a:solidFill>
                <a:schemeClr val="tx1"/>
              </a:solidFill>
              <a:prstDash val="sysDot"/>
              <a:round/>
              <a:headEnd type="none" w="med" len="med"/>
              <a:tailEnd type="none" w="med" len="med"/>
            </a:ln>
          </p:spPr>
        </p:sp>
      </p:grpSp>
      <p:grpSp>
        <p:nvGrpSpPr>
          <p:cNvPr id="4" name="Group 16"/>
          <p:cNvGrpSpPr/>
          <p:nvPr/>
        </p:nvGrpSpPr>
        <p:grpSpPr>
          <a:xfrm>
            <a:off x="685800" y="4078288"/>
            <a:ext cx="5562600" cy="457200"/>
            <a:chOff x="432" y="3456"/>
            <a:chExt cx="3504" cy="288"/>
          </a:xfrm>
        </p:grpSpPr>
        <p:sp>
          <p:nvSpPr>
            <p:cNvPr id="34830" name="Rectangle 17"/>
            <p:cNvSpPr/>
            <p:nvPr/>
          </p:nvSpPr>
          <p:spPr>
            <a:xfrm>
              <a:off x="432" y="3456"/>
              <a:ext cx="3216"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CN" sz="2400" dirty="0">
                  <a:solidFill>
                    <a:srgbClr val="000000"/>
                  </a:solidFill>
                  <a:latin typeface="Times New Roman" panose="02020603050405020304" pitchFamily="18" charset="0"/>
                  <a:ea typeface="宋体" panose="02010600030101010101" pitchFamily="2" charset="-122"/>
                </a:rPr>
                <a:t>4</a:t>
              </a:r>
              <a:r>
                <a:rPr lang="en-US" altLang="zh-TW" sz="2400" dirty="0">
                  <a:solidFill>
                    <a:srgbClr val="000000"/>
                  </a:solidFill>
                  <a:latin typeface="Times New Roman" panose="02020603050405020304" pitchFamily="18" charset="0"/>
                  <a:ea typeface="PMingLiU" pitchFamily="18" charset="-120"/>
                </a:rPr>
                <a:t>. </a:t>
              </a:r>
              <a:r>
                <a:rPr lang="zh-CN" altLang="en-US" sz="2400" dirty="0">
                  <a:solidFill>
                    <a:srgbClr val="000000"/>
                  </a:solidFill>
                  <a:latin typeface="Times New Roman" panose="02020603050405020304" pitchFamily="18" charset="0"/>
                  <a:ea typeface="宋体" panose="02010600030101010101" pitchFamily="2" charset="-122"/>
                </a:rPr>
                <a:t>塑造领导品牌与优质形象</a:t>
              </a:r>
              <a:endParaRPr lang="zh-TW" altLang="en-US" sz="2400" dirty="0">
                <a:solidFill>
                  <a:srgbClr val="000000"/>
                </a:solidFill>
                <a:latin typeface="Times New Roman" panose="02020603050405020304" pitchFamily="18" charset="0"/>
                <a:ea typeface="PMingLiU" pitchFamily="18" charset="-120"/>
              </a:endParaRPr>
            </a:p>
          </p:txBody>
        </p:sp>
        <p:sp>
          <p:nvSpPr>
            <p:cNvPr id="34831" name="AutoShape 18"/>
            <p:cNvSpPr/>
            <p:nvPr/>
          </p:nvSpPr>
          <p:spPr>
            <a:xfrm>
              <a:off x="3600" y="3456"/>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32" name="Line 19"/>
            <p:cNvSpPr/>
            <p:nvPr/>
          </p:nvSpPr>
          <p:spPr>
            <a:xfrm>
              <a:off x="2928" y="3696"/>
              <a:ext cx="672" cy="0"/>
            </a:xfrm>
            <a:prstGeom prst="line">
              <a:avLst/>
            </a:prstGeom>
            <a:ln w="9525" cap="rnd" cmpd="sng">
              <a:solidFill>
                <a:schemeClr val="tx1"/>
              </a:solidFill>
              <a:prstDash val="sysDot"/>
              <a:round/>
              <a:headEnd type="none" w="med" len="med"/>
              <a:tailEnd type="none" w="med" len="med"/>
            </a:ln>
          </p:spPr>
        </p:sp>
      </p:grpSp>
      <p:grpSp>
        <p:nvGrpSpPr>
          <p:cNvPr id="5" name="Group 20"/>
          <p:cNvGrpSpPr/>
          <p:nvPr/>
        </p:nvGrpSpPr>
        <p:grpSpPr>
          <a:xfrm>
            <a:off x="685800" y="3544888"/>
            <a:ext cx="5562600" cy="457200"/>
            <a:chOff x="432" y="3120"/>
            <a:chExt cx="3504" cy="288"/>
          </a:xfrm>
        </p:grpSpPr>
        <p:sp>
          <p:nvSpPr>
            <p:cNvPr id="34834" name="Rectangle 21"/>
            <p:cNvSpPr/>
            <p:nvPr/>
          </p:nvSpPr>
          <p:spPr>
            <a:xfrm>
              <a:off x="432" y="3120"/>
              <a:ext cx="3216"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CN" sz="2400" dirty="0">
                  <a:solidFill>
                    <a:srgbClr val="000000"/>
                  </a:solidFill>
                  <a:latin typeface="Times New Roman" panose="02020603050405020304" pitchFamily="18" charset="0"/>
                  <a:ea typeface="宋体" panose="02010600030101010101" pitchFamily="2" charset="-122"/>
                </a:rPr>
                <a:t>3</a:t>
              </a:r>
              <a:r>
                <a:rPr lang="en-US" altLang="zh-TW" sz="2400" dirty="0">
                  <a:solidFill>
                    <a:srgbClr val="000000"/>
                  </a:solidFill>
                  <a:latin typeface="Times New Roman" panose="02020603050405020304" pitchFamily="18" charset="0"/>
                  <a:ea typeface="PMingLiU" pitchFamily="18" charset="-120"/>
                </a:rPr>
                <a:t>. </a:t>
              </a:r>
              <a:r>
                <a:rPr lang="zh-CN" altLang="en-US" sz="2400" dirty="0">
                  <a:solidFill>
                    <a:srgbClr val="000000"/>
                  </a:solidFill>
                  <a:latin typeface="Times New Roman" panose="02020603050405020304" pitchFamily="18" charset="0"/>
                  <a:ea typeface="宋体" panose="02010600030101010101" pitchFamily="2" charset="-122"/>
                </a:rPr>
                <a:t>新产品刚推出</a:t>
              </a:r>
              <a:r>
                <a:rPr lang="zh-TW" altLang="en-US" sz="2400" dirty="0">
                  <a:solidFill>
                    <a:srgbClr val="000000"/>
                  </a:solidFill>
                  <a:latin typeface="Times New Roman" panose="02020603050405020304" pitchFamily="18" charset="0"/>
                  <a:ea typeface="PMingLiU" pitchFamily="18" charset="-120"/>
                </a:rPr>
                <a:t>，</a:t>
              </a:r>
              <a:r>
                <a:rPr lang="zh-CN" altLang="en-US" sz="2400" dirty="0">
                  <a:solidFill>
                    <a:srgbClr val="000000"/>
                  </a:solidFill>
                  <a:latin typeface="Times New Roman" panose="02020603050405020304" pitchFamily="18" charset="0"/>
                  <a:ea typeface="宋体" panose="02010600030101010101" pitchFamily="2" charset="-122"/>
                </a:rPr>
                <a:t>鼓励消费者试用</a:t>
              </a:r>
              <a:endParaRPr lang="zh-TW" altLang="en-US" sz="2400" dirty="0">
                <a:solidFill>
                  <a:srgbClr val="000000"/>
                </a:solidFill>
                <a:latin typeface="Times New Roman" panose="02020603050405020304" pitchFamily="18" charset="0"/>
                <a:ea typeface="PMingLiU" pitchFamily="18" charset="-120"/>
              </a:endParaRPr>
            </a:p>
          </p:txBody>
        </p:sp>
        <p:sp>
          <p:nvSpPr>
            <p:cNvPr id="34835" name="AutoShape 22"/>
            <p:cNvSpPr/>
            <p:nvPr/>
          </p:nvSpPr>
          <p:spPr>
            <a:xfrm>
              <a:off x="3600" y="3120"/>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36" name="Line 23"/>
            <p:cNvSpPr/>
            <p:nvPr/>
          </p:nvSpPr>
          <p:spPr>
            <a:xfrm>
              <a:off x="3456" y="3360"/>
              <a:ext cx="144" cy="0"/>
            </a:xfrm>
            <a:prstGeom prst="line">
              <a:avLst/>
            </a:prstGeom>
            <a:ln w="9525" cap="rnd" cmpd="sng">
              <a:solidFill>
                <a:schemeClr val="tx1"/>
              </a:solidFill>
              <a:prstDash val="sysDot"/>
              <a:round/>
              <a:headEnd type="none" w="med" len="med"/>
              <a:tailEnd type="none" w="med" len="med"/>
            </a:ln>
          </p:spPr>
        </p:sp>
      </p:grpSp>
      <p:sp>
        <p:nvSpPr>
          <p:cNvPr id="24" name="Rectangle 24"/>
          <p:cNvSpPr/>
          <p:nvPr/>
        </p:nvSpPr>
        <p:spPr>
          <a:xfrm>
            <a:off x="6705600" y="247808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低价</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25" name="Rectangle 25"/>
          <p:cNvSpPr/>
          <p:nvPr/>
        </p:nvSpPr>
        <p:spPr>
          <a:xfrm>
            <a:off x="6705600" y="3011488"/>
            <a:ext cx="14033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比照同业</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26" name="Rectangle 26"/>
          <p:cNvSpPr/>
          <p:nvPr/>
        </p:nvSpPr>
        <p:spPr>
          <a:xfrm>
            <a:off x="6705600" y="354488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低价</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27" name="Rectangle 27"/>
          <p:cNvSpPr/>
          <p:nvPr/>
        </p:nvSpPr>
        <p:spPr>
          <a:xfrm>
            <a:off x="6705600" y="407828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高价</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28" name="Rectangle 28"/>
          <p:cNvSpPr/>
          <p:nvPr/>
        </p:nvSpPr>
        <p:spPr>
          <a:xfrm>
            <a:off x="6673850" y="445928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低价</a:t>
            </a:r>
            <a:endParaRPr lang="zh-CN" altLang="en-US" sz="2400" dirty="0">
              <a:solidFill>
                <a:srgbClr val="000000"/>
              </a:solidFill>
              <a:latin typeface="Times New Roman" panose="02020603050405020304" pitchFamily="18" charset="0"/>
              <a:ea typeface="宋体" panose="02010600030101010101" pitchFamily="2" charset="-122"/>
            </a:endParaRPr>
          </a:p>
        </p:txBody>
      </p:sp>
      <p:grpSp>
        <p:nvGrpSpPr>
          <p:cNvPr id="6" name="Group 29"/>
          <p:cNvGrpSpPr/>
          <p:nvPr/>
        </p:nvGrpSpPr>
        <p:grpSpPr>
          <a:xfrm>
            <a:off x="685800" y="4459288"/>
            <a:ext cx="5562600" cy="457200"/>
            <a:chOff x="432" y="2448"/>
            <a:chExt cx="3504" cy="288"/>
          </a:xfrm>
        </p:grpSpPr>
        <p:sp>
          <p:nvSpPr>
            <p:cNvPr id="34843" name="Rectangle 30"/>
            <p:cNvSpPr/>
            <p:nvPr/>
          </p:nvSpPr>
          <p:spPr>
            <a:xfrm>
              <a:off x="432" y="2448"/>
              <a:ext cx="2400"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CN" sz="2400" dirty="0">
                  <a:solidFill>
                    <a:srgbClr val="000000"/>
                  </a:solidFill>
                  <a:latin typeface="Times New Roman" panose="02020603050405020304" pitchFamily="18" charset="0"/>
                  <a:ea typeface="宋体" panose="02010600030101010101" pitchFamily="2" charset="-122"/>
                </a:rPr>
                <a:t>5</a:t>
              </a:r>
              <a:r>
                <a:rPr lang="en-US" altLang="zh-TW" sz="2400" dirty="0">
                  <a:solidFill>
                    <a:srgbClr val="000000"/>
                  </a:solidFill>
                  <a:latin typeface="Times New Roman" panose="02020603050405020304" pitchFamily="18" charset="0"/>
                  <a:ea typeface="PMingLiU" pitchFamily="18" charset="-120"/>
                </a:rPr>
                <a:t>. </a:t>
              </a:r>
              <a:r>
                <a:rPr lang="zh-CN" altLang="en-US" sz="2400" dirty="0">
                  <a:solidFill>
                    <a:srgbClr val="000000"/>
                  </a:solidFill>
                  <a:latin typeface="Times New Roman" panose="02020603050405020304" pitchFamily="18" charset="0"/>
                  <a:ea typeface="宋体" panose="02010600030101010101" pitchFamily="2" charset="-122"/>
                </a:rPr>
                <a:t>维持企业生存</a:t>
              </a:r>
              <a:r>
                <a:rPr lang="zh-TW" altLang="en-US" sz="2400" dirty="0">
                  <a:latin typeface="Times New Roman" panose="02020603050405020304" pitchFamily="18" charset="0"/>
                  <a:ea typeface="DFKai-SB" pitchFamily="65" charset="-120"/>
                </a:rPr>
                <a:t> </a:t>
              </a:r>
              <a:endParaRPr lang="zh-TW" altLang="en-US" sz="2400" dirty="0">
                <a:latin typeface="Times New Roman" panose="02020603050405020304" pitchFamily="18" charset="0"/>
                <a:ea typeface="DFKai-SB" pitchFamily="65" charset="-120"/>
              </a:endParaRPr>
            </a:p>
          </p:txBody>
        </p:sp>
        <p:sp>
          <p:nvSpPr>
            <p:cNvPr id="34844" name="AutoShape 31"/>
            <p:cNvSpPr/>
            <p:nvPr/>
          </p:nvSpPr>
          <p:spPr>
            <a:xfrm>
              <a:off x="3600" y="2448"/>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45" name="Line 32"/>
            <p:cNvSpPr/>
            <p:nvPr/>
          </p:nvSpPr>
          <p:spPr>
            <a:xfrm>
              <a:off x="1968" y="2688"/>
              <a:ext cx="1632" cy="0"/>
            </a:xfrm>
            <a:prstGeom prst="line">
              <a:avLst/>
            </a:prstGeom>
            <a:ln w="9525" cap="rnd" cmpd="sng">
              <a:solidFill>
                <a:schemeClr val="tx1"/>
              </a:solidFill>
              <a:prstDash val="sysDot"/>
              <a:round/>
              <a:headEnd type="none" w="med" len="med"/>
              <a:tailEnd type="none" w="med" len="med"/>
            </a:ln>
          </p:spPr>
        </p:sp>
      </p:grpSp>
      <p:grpSp>
        <p:nvGrpSpPr>
          <p:cNvPr id="7" name="Group 33"/>
          <p:cNvGrpSpPr/>
          <p:nvPr/>
        </p:nvGrpSpPr>
        <p:grpSpPr>
          <a:xfrm>
            <a:off x="685800" y="4916488"/>
            <a:ext cx="5562600" cy="457200"/>
            <a:chOff x="432" y="2784"/>
            <a:chExt cx="3504" cy="288"/>
          </a:xfrm>
        </p:grpSpPr>
        <p:sp>
          <p:nvSpPr>
            <p:cNvPr id="34847" name="Rectangle 34"/>
            <p:cNvSpPr/>
            <p:nvPr/>
          </p:nvSpPr>
          <p:spPr>
            <a:xfrm>
              <a:off x="432" y="2784"/>
              <a:ext cx="2400" cy="288"/>
            </a:xfrm>
            <a:prstGeom prst="rect">
              <a:avLst/>
            </a:prstGeom>
            <a:no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en-US" altLang="zh-CN" sz="2400" dirty="0">
                  <a:solidFill>
                    <a:srgbClr val="000000"/>
                  </a:solidFill>
                  <a:latin typeface="Times New Roman" panose="02020603050405020304" pitchFamily="18" charset="0"/>
                  <a:ea typeface="宋体" panose="02010600030101010101" pitchFamily="2" charset="-122"/>
                </a:rPr>
                <a:t>6</a:t>
              </a:r>
              <a:r>
                <a:rPr lang="en-US" altLang="zh-TW" sz="2400" dirty="0">
                  <a:solidFill>
                    <a:srgbClr val="000000"/>
                  </a:solidFill>
                  <a:latin typeface="Times New Roman" panose="02020603050405020304" pitchFamily="18" charset="0"/>
                  <a:ea typeface="PMingLiU" pitchFamily="18" charset="-120"/>
                </a:rPr>
                <a:t>. </a:t>
              </a:r>
              <a:r>
                <a:rPr lang="zh-CN" altLang="en-US" sz="2400" dirty="0">
                  <a:solidFill>
                    <a:srgbClr val="000000"/>
                  </a:solidFill>
                  <a:latin typeface="Times New Roman" panose="02020603050405020304" pitchFamily="18" charset="0"/>
                  <a:ea typeface="宋体" panose="02010600030101010101" pitchFamily="2" charset="-122"/>
                </a:rPr>
                <a:t>当期利润最大化</a:t>
              </a:r>
              <a:r>
                <a:rPr lang="zh-TW" altLang="en-US" sz="2400" dirty="0">
                  <a:latin typeface="Times New Roman" panose="02020603050405020304" pitchFamily="18" charset="0"/>
                  <a:ea typeface="DFKai-SB" pitchFamily="65" charset="-120"/>
                </a:rPr>
                <a:t> </a:t>
              </a:r>
              <a:endParaRPr lang="zh-TW" altLang="en-US" sz="2400" dirty="0">
                <a:latin typeface="Times New Roman" panose="02020603050405020304" pitchFamily="18" charset="0"/>
                <a:ea typeface="DFKai-SB" pitchFamily="65" charset="-120"/>
              </a:endParaRPr>
            </a:p>
          </p:txBody>
        </p:sp>
        <p:sp>
          <p:nvSpPr>
            <p:cNvPr id="34848" name="AutoShape 35"/>
            <p:cNvSpPr/>
            <p:nvPr/>
          </p:nvSpPr>
          <p:spPr>
            <a:xfrm>
              <a:off x="3600" y="2784"/>
              <a:ext cx="336" cy="288"/>
            </a:xfrm>
            <a:custGeom>
              <a:avLst/>
              <a:gdLst/>
              <a:ahLst/>
              <a:cxnLst>
                <a:cxn ang="17694720">
                  <a:pos x="0" y="0"/>
                </a:cxn>
                <a:cxn ang="11796480">
                  <a:pos x="0" y="0"/>
                </a:cxn>
                <a:cxn ang="5898240">
                  <a:pos x="0" y="0"/>
                </a:cxn>
                <a:cxn ang="0">
                  <a:pos x="0" y="0"/>
                </a:cxn>
              </a:cxnLst>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3399FF"/>
            </a:solidFill>
            <a:ln w="9525" cap="flat" cmpd="sng">
              <a:solidFill>
                <a:schemeClr val="accent2"/>
              </a:solidFill>
              <a:prstDash val="solid"/>
              <a:miter/>
              <a:headEnd type="none" w="med" len="med"/>
              <a:tailEnd type="none" w="med" len="med"/>
            </a:ln>
          </p:spPr>
          <p:txBody>
            <a:bodyPr/>
            <a:p>
              <a:endParaRPr lang="zh-CN" altLang="en-US"/>
            </a:p>
          </p:txBody>
        </p:sp>
        <p:sp>
          <p:nvSpPr>
            <p:cNvPr id="34849" name="Line 36"/>
            <p:cNvSpPr/>
            <p:nvPr/>
          </p:nvSpPr>
          <p:spPr>
            <a:xfrm>
              <a:off x="2160" y="3024"/>
              <a:ext cx="1440" cy="0"/>
            </a:xfrm>
            <a:prstGeom prst="line">
              <a:avLst/>
            </a:prstGeom>
            <a:ln w="9525" cap="rnd" cmpd="sng">
              <a:solidFill>
                <a:schemeClr val="tx1"/>
              </a:solidFill>
              <a:prstDash val="sysDot"/>
              <a:round/>
              <a:headEnd type="none" w="med" len="med"/>
              <a:tailEnd type="none" w="med" len="med"/>
            </a:ln>
          </p:spPr>
        </p:sp>
      </p:grpSp>
      <p:sp>
        <p:nvSpPr>
          <p:cNvPr id="37" name="Rectangle 37"/>
          <p:cNvSpPr/>
          <p:nvPr/>
        </p:nvSpPr>
        <p:spPr>
          <a:xfrm>
            <a:off x="6705600" y="4916488"/>
            <a:ext cx="793750" cy="457200"/>
          </a:xfrm>
          <a:prstGeom prst="rect">
            <a:avLst/>
          </a:prstGeom>
          <a:noFill/>
          <a:ln w="9525">
            <a:noFill/>
          </a:ln>
        </p:spPr>
        <p:txBody>
          <a:bodyPr wrap="none" anchor="t" anchorCtr="0">
            <a:spAutoFit/>
          </a:bodyPr>
          <a:p>
            <a:pPr algn="ctr" eaLnBrk="0" hangingPunct="0">
              <a:spcBef>
                <a:spcPct val="20000"/>
              </a:spcBef>
              <a:buClr>
                <a:srgbClr val="0000CC"/>
              </a:buClr>
              <a:buFont typeface="Wingdings" panose="05000000000000000000" pitchFamily="2" charset="2"/>
            </a:pPr>
            <a:r>
              <a:rPr lang="zh-CN" altLang="en-US" sz="2400" dirty="0">
                <a:solidFill>
                  <a:srgbClr val="000000"/>
                </a:solidFill>
                <a:latin typeface="Times New Roman" panose="02020603050405020304" pitchFamily="18" charset="0"/>
                <a:ea typeface="宋体" panose="02010600030101010101" pitchFamily="2" charset="-122"/>
              </a:rPr>
              <a:t>高价</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34851" name="Text Box 4"/>
          <p:cNvSpPr txBox="1"/>
          <p:nvPr/>
        </p:nvSpPr>
        <p:spPr>
          <a:xfrm>
            <a:off x="304800" y="885825"/>
            <a:ext cx="4724400" cy="523875"/>
          </a:xfrm>
          <a:prstGeom prst="rect">
            <a:avLst/>
          </a:prstGeom>
          <a:noFill/>
          <a:ln w="9525">
            <a:noFill/>
          </a:ln>
        </p:spPr>
        <p:txBody>
          <a:bodyPr anchor="t" anchorCtr="0">
            <a:spAutoFit/>
          </a:bodyPr>
          <a:p>
            <a:pPr eaLnBrk="0" hangingPunct="0"/>
            <a:r>
              <a:rPr lang="zh-CN" altLang="en-US" sz="2800" b="1" dirty="0">
                <a:solidFill>
                  <a:srgbClr val="006600"/>
                </a:solidFill>
                <a:latin typeface="Calibri" panose="020F0502020204030204" pitchFamily="34" charset="0"/>
                <a:ea typeface="微软雅黑" panose="020B0503020204020204" pitchFamily="34" charset="-122"/>
              </a:rPr>
              <a:t>影响价格的主要因素</a:t>
            </a:r>
            <a:endParaRPr lang="zh-CN" altLang="en-US" sz="28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0-#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0-#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0-#ppt_w/2"/>
                                          </p:val>
                                        </p:tav>
                                        <p:tav tm="100000">
                                          <p:val>
                                            <p:strVal val="#ppt_x"/>
                                          </p:val>
                                        </p:tav>
                                      </p:tavLst>
                                    </p:anim>
                                    <p:anim calcmode="lin" valueType="num">
                                      <p:cBhvr additive="base">
                                        <p:cTn id="5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0-#ppt_w/2"/>
                                          </p:val>
                                        </p:tav>
                                        <p:tav tm="100000">
                                          <p:val>
                                            <p:strVal val="#ppt_x"/>
                                          </p:val>
                                        </p:tav>
                                      </p:tavLst>
                                    </p:anim>
                                    <p:anim calcmode="lin" valueType="num">
                                      <p:cBhvr additive="base">
                                        <p:cTn id="5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0-#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0-#ppt_w/2"/>
                                          </p:val>
                                        </p:tav>
                                        <p:tav tm="100000">
                                          <p:val>
                                            <p:strVal val="#ppt_x"/>
                                          </p:val>
                                        </p:tav>
                                      </p:tavLst>
                                    </p:anim>
                                    <p:anim calcmode="lin" valueType="num">
                                      <p:cBhvr additive="base">
                                        <p:cTn id="7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7" name="Group 2"/>
          <p:cNvGrpSpPr/>
          <p:nvPr/>
        </p:nvGrpSpPr>
        <p:grpSpPr>
          <a:xfrm>
            <a:off x="1371600" y="4279900"/>
            <a:ext cx="3548063" cy="1176338"/>
            <a:chOff x="0" y="0"/>
            <a:chExt cx="2235" cy="741"/>
          </a:xfrm>
        </p:grpSpPr>
        <p:pic>
          <p:nvPicPr>
            <p:cNvPr id="39938" name="椭圆 10"/>
            <p:cNvPicPr/>
            <p:nvPr/>
          </p:nvPicPr>
          <p:blipFill>
            <a:blip r:embed="rId1"/>
            <a:stretch>
              <a:fillRect/>
            </a:stretch>
          </p:blipFill>
          <p:spPr>
            <a:xfrm>
              <a:off x="0" y="0"/>
              <a:ext cx="2235" cy="741"/>
            </a:xfrm>
            <a:prstGeom prst="rect">
              <a:avLst/>
            </a:prstGeom>
            <a:noFill/>
            <a:ln w="9525">
              <a:noFill/>
            </a:ln>
          </p:spPr>
        </p:pic>
        <p:sp>
          <p:nvSpPr>
            <p:cNvPr id="39939" name="Text Box 4"/>
            <p:cNvSpPr txBox="1"/>
            <p:nvPr/>
          </p:nvSpPr>
          <p:spPr>
            <a:xfrm rot="10800000">
              <a:off x="376" y="157"/>
              <a:ext cx="1430" cy="376"/>
            </a:xfrm>
            <a:prstGeom prst="rect">
              <a:avLst/>
            </a:prstGeom>
            <a:noFill/>
            <a:ln w="9525">
              <a:noFill/>
            </a:ln>
          </p:spPr>
          <p:txBody>
            <a:bodyPr wrap="none" lIns="92075" tIns="46038" rIns="92075" bIns="46038" anchor="ctr" anchorCtr="0"/>
            <a:p>
              <a:pPr algn="ctr" eaLnBrk="0" hangingPunct="0"/>
              <a:endParaRPr lang="zh-CN" altLang="en-US" dirty="0">
                <a:solidFill>
                  <a:srgbClr val="000000"/>
                </a:solidFill>
                <a:latin typeface="Arial" panose="020B0604020202020204" pitchFamily="34" charset="0"/>
                <a:ea typeface="宋体" panose="02010600030101010101" pitchFamily="2" charset="-122"/>
              </a:endParaRPr>
            </a:p>
          </p:txBody>
        </p:sp>
      </p:grpSp>
      <p:grpSp>
        <p:nvGrpSpPr>
          <p:cNvPr id="39940" name="Group 8"/>
          <p:cNvGrpSpPr/>
          <p:nvPr/>
        </p:nvGrpSpPr>
        <p:grpSpPr>
          <a:xfrm>
            <a:off x="4102100" y="4279900"/>
            <a:ext cx="3548063" cy="1176338"/>
            <a:chOff x="0" y="0"/>
            <a:chExt cx="2235" cy="741"/>
          </a:xfrm>
        </p:grpSpPr>
        <p:pic>
          <p:nvPicPr>
            <p:cNvPr id="39941" name="椭圆 10"/>
            <p:cNvPicPr/>
            <p:nvPr/>
          </p:nvPicPr>
          <p:blipFill>
            <a:blip r:embed="rId1"/>
            <a:stretch>
              <a:fillRect/>
            </a:stretch>
          </p:blipFill>
          <p:spPr>
            <a:xfrm>
              <a:off x="0" y="0"/>
              <a:ext cx="2235" cy="741"/>
            </a:xfrm>
            <a:prstGeom prst="rect">
              <a:avLst/>
            </a:prstGeom>
            <a:noFill/>
            <a:ln w="9525">
              <a:noFill/>
            </a:ln>
          </p:spPr>
        </p:pic>
        <p:sp>
          <p:nvSpPr>
            <p:cNvPr id="39942" name="Text Box 10"/>
            <p:cNvSpPr txBox="1"/>
            <p:nvPr/>
          </p:nvSpPr>
          <p:spPr>
            <a:xfrm rot="10800000">
              <a:off x="378" y="157"/>
              <a:ext cx="1431" cy="376"/>
            </a:xfrm>
            <a:prstGeom prst="rect">
              <a:avLst/>
            </a:prstGeom>
            <a:noFill/>
            <a:ln w="9525">
              <a:noFill/>
            </a:ln>
          </p:spPr>
          <p:txBody>
            <a:bodyPr wrap="none" lIns="92075" tIns="46038" rIns="92075" bIns="46038" anchor="ctr" anchorCtr="0"/>
            <a:p>
              <a:pPr algn="ctr" eaLnBrk="0" hangingPunct="0"/>
              <a:endParaRPr lang="zh-CN" altLang="en-US" dirty="0">
                <a:solidFill>
                  <a:srgbClr val="000000"/>
                </a:solidFill>
                <a:latin typeface="Arial" panose="020B0604020202020204" pitchFamily="34" charset="0"/>
                <a:ea typeface="宋体" panose="02010600030101010101" pitchFamily="2" charset="-122"/>
              </a:endParaRPr>
            </a:p>
          </p:txBody>
        </p:sp>
      </p:grpSp>
      <p:grpSp>
        <p:nvGrpSpPr>
          <p:cNvPr id="39943" name="Group 17"/>
          <p:cNvGrpSpPr/>
          <p:nvPr/>
        </p:nvGrpSpPr>
        <p:grpSpPr>
          <a:xfrm>
            <a:off x="2617788" y="3306763"/>
            <a:ext cx="996950" cy="1784350"/>
            <a:chOff x="0" y="0"/>
            <a:chExt cx="1513892" cy="2709936"/>
          </a:xfrm>
        </p:grpSpPr>
        <p:pic>
          <p:nvPicPr>
            <p:cNvPr id="39944" name="圆角矩形 9"/>
            <p:cNvPicPr/>
            <p:nvPr/>
          </p:nvPicPr>
          <p:blipFill>
            <a:blip r:embed="rId2"/>
            <a:stretch>
              <a:fillRect/>
            </a:stretch>
          </p:blipFill>
          <p:spPr>
            <a:xfrm>
              <a:off x="-281815" y="1607864"/>
              <a:ext cx="2074386" cy="935325"/>
            </a:xfrm>
            <a:prstGeom prst="rect">
              <a:avLst/>
            </a:prstGeom>
            <a:noFill/>
            <a:ln w="9525">
              <a:noFill/>
            </a:ln>
          </p:spPr>
        </p:pic>
        <p:pic>
          <p:nvPicPr>
            <p:cNvPr id="39945" name="圆角矩形 10"/>
            <p:cNvPicPr/>
            <p:nvPr/>
          </p:nvPicPr>
          <p:blipFill>
            <a:blip r:embed="rId3"/>
            <a:stretch>
              <a:fillRect/>
            </a:stretch>
          </p:blipFill>
          <p:spPr>
            <a:xfrm>
              <a:off x="-272554" y="1598604"/>
              <a:ext cx="2065126" cy="842719"/>
            </a:xfrm>
            <a:prstGeom prst="rect">
              <a:avLst/>
            </a:prstGeom>
            <a:noFill/>
            <a:ln w="9525">
              <a:noFill/>
            </a:ln>
          </p:spPr>
        </p:pic>
        <p:sp>
          <p:nvSpPr>
            <p:cNvPr id="39946" name="椭圆 10"/>
            <p:cNvSpPr/>
            <p:nvPr/>
          </p:nvSpPr>
          <p:spPr>
            <a:xfrm>
              <a:off x="78062" y="0"/>
              <a:ext cx="1379162" cy="2188338"/>
            </a:xfrm>
            <a:custGeom>
              <a:avLst/>
              <a:gdLst/>
              <a:ahLst/>
              <a:cxnLst>
                <a:cxn ang="0">
                  <a:pos x="559510" y="52984"/>
                </a:cxn>
                <a:cxn ang="0">
                  <a:pos x="818240" y="52984"/>
                </a:cxn>
                <a:cxn ang="0">
                  <a:pos x="1375721" y="1894407"/>
                </a:cxn>
                <a:cxn ang="0">
                  <a:pos x="1379162" y="1908272"/>
                </a:cxn>
                <a:cxn ang="0">
                  <a:pos x="689581" y="2188338"/>
                </a:cxn>
                <a:cxn ang="0">
                  <a:pos x="0" y="1908272"/>
                </a:cxn>
                <a:cxn ang="0">
                  <a:pos x="559510" y="52984"/>
                </a:cxn>
              </a:cxnLst>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C73E01">
                    <a:alpha val="100000"/>
                  </a:srgbClr>
                </a:gs>
                <a:gs pos="31000">
                  <a:srgbClr val="FF7711">
                    <a:alpha val="100000"/>
                  </a:srgbClr>
                </a:gs>
                <a:gs pos="53000">
                  <a:srgbClr val="FFB001">
                    <a:alpha val="100000"/>
                  </a:srgbClr>
                </a:gs>
                <a:gs pos="70000">
                  <a:srgbClr val="FF810E">
                    <a:alpha val="100000"/>
                  </a:srgbClr>
                </a:gs>
                <a:gs pos="89000">
                  <a:srgbClr val="D74E05">
                    <a:alpha val="100000"/>
                  </a:srgbClr>
                </a:gs>
                <a:gs pos="100000">
                  <a:srgbClr val="D74E05">
                    <a:alpha val="100000"/>
                  </a:srgbClr>
                </a:gs>
              </a:gsLst>
              <a:lin ang="300000"/>
              <a:tileRect/>
            </a:gradFill>
            <a:ln w="9525">
              <a:noFill/>
            </a:ln>
          </p:spPr>
          <p:txBody>
            <a:bodyPr/>
            <a:p>
              <a:endParaRPr lang="zh-CN" altLang="en-US"/>
            </a:p>
          </p:txBody>
        </p:sp>
        <p:sp>
          <p:nvSpPr>
            <p:cNvPr id="39947" name="椭圆 10"/>
            <p:cNvSpPr/>
            <p:nvPr/>
          </p:nvSpPr>
          <p:spPr>
            <a:xfrm>
              <a:off x="388919" y="494328"/>
              <a:ext cx="757450" cy="428951"/>
            </a:xfrm>
            <a:custGeom>
              <a:avLst/>
              <a:gdLst/>
              <a:ahLst/>
              <a:cxnLst>
                <a:cxn ang="0">
                  <a:pos x="3609826" y="0"/>
                </a:cxn>
                <a:cxn ang="0">
                  <a:pos x="13429774" y="1481888"/>
                </a:cxn>
                <a:cxn ang="0">
                  <a:pos x="21071996" y="544857"/>
                </a:cxn>
                <a:cxn ang="0">
                  <a:pos x="24535332" y="11982630"/>
                </a:cxn>
                <a:cxn ang="0">
                  <a:pos x="12292301" y="13895062"/>
                </a:cxn>
                <a:cxn ang="0">
                  <a:pos x="0" y="11970333"/>
                </a:cxn>
                <a:cxn ang="0">
                  <a:pos x="3609826" y="0"/>
                </a:cxn>
              </a:cxnLst>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sp>
          <p:nvSpPr>
            <p:cNvPr id="39948" name="椭圆 10"/>
            <p:cNvSpPr/>
            <p:nvPr/>
          </p:nvSpPr>
          <p:spPr>
            <a:xfrm>
              <a:off x="178626" y="1233376"/>
              <a:ext cx="1181099" cy="418737"/>
            </a:xfrm>
            <a:custGeom>
              <a:avLst/>
              <a:gdLst/>
              <a:ahLst/>
              <a:cxnLst>
                <a:cxn ang="0">
                  <a:pos x="344243" y="0"/>
                </a:cxn>
                <a:cxn ang="0">
                  <a:pos x="2009644" y="230836"/>
                </a:cxn>
                <a:cxn ang="0">
                  <a:pos x="3673440" y="487"/>
                </a:cxn>
                <a:cxn ang="0">
                  <a:pos x="4016863" y="810387"/>
                </a:cxn>
                <a:cxn ang="0">
                  <a:pos x="1996299" y="1041499"/>
                </a:cxn>
                <a:cxn ang="0">
                  <a:pos x="0" y="816360"/>
                </a:cxn>
                <a:cxn ang="0">
                  <a:pos x="344243" y="0"/>
                </a:cxn>
              </a:cxnLst>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grpSp>
      <p:grpSp>
        <p:nvGrpSpPr>
          <p:cNvPr id="39949" name="Group 23"/>
          <p:cNvGrpSpPr/>
          <p:nvPr/>
        </p:nvGrpSpPr>
        <p:grpSpPr>
          <a:xfrm>
            <a:off x="5353050" y="3306763"/>
            <a:ext cx="996950" cy="1784350"/>
            <a:chOff x="0" y="0"/>
            <a:chExt cx="1513892" cy="2709936"/>
          </a:xfrm>
        </p:grpSpPr>
        <p:pic>
          <p:nvPicPr>
            <p:cNvPr id="39950" name="圆角矩形 15"/>
            <p:cNvPicPr/>
            <p:nvPr/>
          </p:nvPicPr>
          <p:blipFill>
            <a:blip r:embed="rId2"/>
            <a:stretch>
              <a:fillRect/>
            </a:stretch>
          </p:blipFill>
          <p:spPr>
            <a:xfrm>
              <a:off x="-280600" y="1607864"/>
              <a:ext cx="2074386" cy="935325"/>
            </a:xfrm>
            <a:prstGeom prst="rect">
              <a:avLst/>
            </a:prstGeom>
            <a:noFill/>
            <a:ln w="9525">
              <a:noFill/>
            </a:ln>
          </p:spPr>
        </p:pic>
        <p:pic>
          <p:nvPicPr>
            <p:cNvPr id="39951" name="圆角矩形 16"/>
            <p:cNvPicPr/>
            <p:nvPr/>
          </p:nvPicPr>
          <p:blipFill>
            <a:blip r:embed="rId4"/>
            <a:stretch>
              <a:fillRect/>
            </a:stretch>
          </p:blipFill>
          <p:spPr>
            <a:xfrm>
              <a:off x="-280600" y="1598604"/>
              <a:ext cx="2074386" cy="842719"/>
            </a:xfrm>
            <a:prstGeom prst="rect">
              <a:avLst/>
            </a:prstGeom>
            <a:noFill/>
            <a:ln w="9525">
              <a:noFill/>
            </a:ln>
          </p:spPr>
        </p:pic>
        <p:sp>
          <p:nvSpPr>
            <p:cNvPr id="39952" name="椭圆 10"/>
            <p:cNvSpPr/>
            <p:nvPr/>
          </p:nvSpPr>
          <p:spPr>
            <a:xfrm>
              <a:off x="78062" y="0"/>
              <a:ext cx="1379162" cy="2188338"/>
            </a:xfrm>
            <a:custGeom>
              <a:avLst/>
              <a:gdLst/>
              <a:ahLst/>
              <a:cxnLst>
                <a:cxn ang="0">
                  <a:pos x="559510" y="52984"/>
                </a:cxn>
                <a:cxn ang="0">
                  <a:pos x="818240" y="52984"/>
                </a:cxn>
                <a:cxn ang="0">
                  <a:pos x="1375721" y="1894407"/>
                </a:cxn>
                <a:cxn ang="0">
                  <a:pos x="1379162" y="1908272"/>
                </a:cxn>
                <a:cxn ang="0">
                  <a:pos x="689581" y="2188338"/>
                </a:cxn>
                <a:cxn ang="0">
                  <a:pos x="0" y="1908272"/>
                </a:cxn>
                <a:cxn ang="0">
                  <a:pos x="559510" y="52984"/>
                </a:cxn>
              </a:cxnLst>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C73E01">
                    <a:alpha val="100000"/>
                  </a:srgbClr>
                </a:gs>
                <a:gs pos="31000">
                  <a:srgbClr val="FF7711">
                    <a:alpha val="100000"/>
                  </a:srgbClr>
                </a:gs>
                <a:gs pos="53000">
                  <a:srgbClr val="FFB001">
                    <a:alpha val="100000"/>
                  </a:srgbClr>
                </a:gs>
                <a:gs pos="70000">
                  <a:srgbClr val="FF810E">
                    <a:alpha val="100000"/>
                  </a:srgbClr>
                </a:gs>
                <a:gs pos="89000">
                  <a:srgbClr val="D74E05">
                    <a:alpha val="100000"/>
                  </a:srgbClr>
                </a:gs>
                <a:gs pos="100000">
                  <a:srgbClr val="D74E05">
                    <a:alpha val="100000"/>
                  </a:srgbClr>
                </a:gs>
              </a:gsLst>
              <a:lin ang="300000"/>
              <a:tileRect/>
            </a:gradFill>
            <a:ln w="9525">
              <a:noFill/>
            </a:ln>
          </p:spPr>
          <p:txBody>
            <a:bodyPr/>
            <a:p>
              <a:endParaRPr lang="zh-CN" altLang="en-US"/>
            </a:p>
          </p:txBody>
        </p:sp>
        <p:sp>
          <p:nvSpPr>
            <p:cNvPr id="39953" name="椭圆 10"/>
            <p:cNvSpPr/>
            <p:nvPr/>
          </p:nvSpPr>
          <p:spPr>
            <a:xfrm>
              <a:off x="388918" y="494328"/>
              <a:ext cx="757450" cy="428950"/>
            </a:xfrm>
            <a:custGeom>
              <a:avLst/>
              <a:gdLst/>
              <a:ahLst/>
              <a:cxnLst>
                <a:cxn ang="0">
                  <a:pos x="3609826" y="0"/>
                </a:cxn>
                <a:cxn ang="0">
                  <a:pos x="13429774" y="1481850"/>
                </a:cxn>
                <a:cxn ang="0">
                  <a:pos x="21071996" y="544825"/>
                </a:cxn>
                <a:cxn ang="0">
                  <a:pos x="24535332" y="11982233"/>
                </a:cxn>
                <a:cxn ang="0">
                  <a:pos x="12292301" y="13894588"/>
                </a:cxn>
                <a:cxn ang="0">
                  <a:pos x="0" y="11969936"/>
                </a:cxn>
                <a:cxn ang="0">
                  <a:pos x="3609826" y="0"/>
                </a:cxn>
              </a:cxnLst>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sp>
          <p:nvSpPr>
            <p:cNvPr id="39954" name="椭圆 10"/>
            <p:cNvSpPr/>
            <p:nvPr/>
          </p:nvSpPr>
          <p:spPr>
            <a:xfrm>
              <a:off x="178628" y="1233376"/>
              <a:ext cx="1181099" cy="418738"/>
            </a:xfrm>
            <a:custGeom>
              <a:avLst/>
              <a:gdLst/>
              <a:ahLst/>
              <a:cxnLst>
                <a:cxn ang="0">
                  <a:pos x="344243" y="0"/>
                </a:cxn>
                <a:cxn ang="0">
                  <a:pos x="2009644" y="230840"/>
                </a:cxn>
                <a:cxn ang="0">
                  <a:pos x="3673440" y="487"/>
                </a:cxn>
                <a:cxn ang="0">
                  <a:pos x="4016863" y="810417"/>
                </a:cxn>
                <a:cxn ang="0">
                  <a:pos x="1996299" y="1041532"/>
                </a:cxn>
                <a:cxn ang="0">
                  <a:pos x="0" y="816389"/>
                </a:cxn>
                <a:cxn ang="0">
                  <a:pos x="344243" y="0"/>
                </a:cxn>
              </a:cxnLst>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grpSp>
      <p:sp>
        <p:nvSpPr>
          <p:cNvPr id="39955" name="任意多边形 20"/>
          <p:cNvSpPr/>
          <p:nvPr/>
        </p:nvSpPr>
        <p:spPr>
          <a:xfrm>
            <a:off x="519113" y="4405313"/>
            <a:ext cx="7613650" cy="682625"/>
          </a:xfrm>
          <a:custGeom>
            <a:avLst/>
            <a:gdLst/>
            <a:ahLst/>
            <a:cxnLst>
              <a:cxn ang="0">
                <a:pos x="0" y="340249"/>
              </a:cxn>
              <a:cxn ang="0">
                <a:pos x="1225558" y="2905"/>
              </a:cxn>
              <a:cxn ang="0">
                <a:pos x="2543175" y="650944"/>
              </a:cxn>
              <a:cxn ang="0">
                <a:pos x="3963307" y="234127"/>
              </a:cxn>
              <a:cxn ang="0">
                <a:pos x="5393874" y="679845"/>
              </a:cxn>
              <a:cxn ang="0">
                <a:pos x="6742338" y="53035"/>
              </a:cxn>
              <a:cxn ang="0">
                <a:pos x="7613650" y="452696"/>
              </a:cxn>
            </a:cxnLst>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cap="flat" cmpd="sng">
            <a:solidFill>
              <a:srgbClr val="262626"/>
            </a:solidFill>
            <a:prstDash val="sysDash"/>
            <a:round/>
            <a:headEnd type="none" w="med" len="med"/>
            <a:tailEnd type="triangle" w="med" len="lg"/>
          </a:ln>
        </p:spPr>
        <p:txBody>
          <a:bodyPr/>
          <a:p>
            <a:endParaRPr lang="zh-CN" altLang="en-US"/>
          </a:p>
        </p:txBody>
      </p:sp>
      <p:grpSp>
        <p:nvGrpSpPr>
          <p:cNvPr id="39956" name="Group 30"/>
          <p:cNvGrpSpPr/>
          <p:nvPr/>
        </p:nvGrpSpPr>
        <p:grpSpPr>
          <a:xfrm>
            <a:off x="1249363" y="3697288"/>
            <a:ext cx="968375" cy="1733550"/>
            <a:chOff x="0" y="0"/>
            <a:chExt cx="1513892" cy="2709936"/>
          </a:xfrm>
        </p:grpSpPr>
        <p:pic>
          <p:nvPicPr>
            <p:cNvPr id="39957" name="圆角矩形 22"/>
            <p:cNvPicPr/>
            <p:nvPr/>
          </p:nvPicPr>
          <p:blipFill>
            <a:blip r:embed="rId5"/>
            <a:stretch>
              <a:fillRect/>
            </a:stretch>
          </p:blipFill>
          <p:spPr>
            <a:xfrm>
              <a:off x="-285935" y="1607875"/>
              <a:ext cx="2077996" cy="934145"/>
            </a:xfrm>
            <a:prstGeom prst="rect">
              <a:avLst/>
            </a:prstGeom>
            <a:noFill/>
            <a:ln w="9525">
              <a:noFill/>
            </a:ln>
          </p:spPr>
        </p:pic>
        <p:pic>
          <p:nvPicPr>
            <p:cNvPr id="39958" name="圆角矩形 23"/>
            <p:cNvPicPr/>
            <p:nvPr/>
          </p:nvPicPr>
          <p:blipFill>
            <a:blip r:embed="rId6"/>
            <a:stretch>
              <a:fillRect/>
            </a:stretch>
          </p:blipFill>
          <p:spPr>
            <a:xfrm>
              <a:off x="-276403" y="1598343"/>
              <a:ext cx="2068464" cy="838824"/>
            </a:xfrm>
            <a:prstGeom prst="rect">
              <a:avLst/>
            </a:prstGeom>
            <a:noFill/>
            <a:ln w="9525">
              <a:noFill/>
            </a:ln>
          </p:spPr>
        </p:pic>
        <p:sp>
          <p:nvSpPr>
            <p:cNvPr id="39959" name="椭圆 10"/>
            <p:cNvSpPr/>
            <p:nvPr/>
          </p:nvSpPr>
          <p:spPr>
            <a:xfrm>
              <a:off x="78062" y="0"/>
              <a:ext cx="1379162" cy="2188338"/>
            </a:xfrm>
            <a:custGeom>
              <a:avLst/>
              <a:gdLst/>
              <a:ahLst/>
              <a:cxnLst>
                <a:cxn ang="0">
                  <a:pos x="559510" y="52984"/>
                </a:cxn>
                <a:cxn ang="0">
                  <a:pos x="818240" y="52984"/>
                </a:cxn>
                <a:cxn ang="0">
                  <a:pos x="1375721" y="1894407"/>
                </a:cxn>
                <a:cxn ang="0">
                  <a:pos x="1379162" y="1908272"/>
                </a:cxn>
                <a:cxn ang="0">
                  <a:pos x="689581" y="2188338"/>
                </a:cxn>
                <a:cxn ang="0">
                  <a:pos x="0" y="1908272"/>
                </a:cxn>
                <a:cxn ang="0">
                  <a:pos x="559510" y="52984"/>
                </a:cxn>
              </a:cxnLst>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BE1247">
                    <a:alpha val="100000"/>
                  </a:srgbClr>
                </a:gs>
                <a:gs pos="19000">
                  <a:srgbClr val="D2144F">
                    <a:alpha val="100000"/>
                  </a:srgbClr>
                </a:gs>
                <a:gs pos="53999">
                  <a:srgbClr val="F87477">
                    <a:alpha val="100000"/>
                  </a:srgbClr>
                </a:gs>
                <a:gs pos="98000">
                  <a:srgbClr val="C5134A">
                    <a:alpha val="100000"/>
                  </a:srgbClr>
                </a:gs>
                <a:gs pos="100000">
                  <a:srgbClr val="C5134A">
                    <a:alpha val="100000"/>
                  </a:srgbClr>
                </a:gs>
              </a:gsLst>
              <a:lin ang="300000"/>
              <a:tileRect/>
            </a:gradFill>
            <a:ln w="9525">
              <a:noFill/>
            </a:ln>
          </p:spPr>
          <p:txBody>
            <a:bodyPr/>
            <a:p>
              <a:endParaRPr lang="zh-CN" altLang="en-US"/>
            </a:p>
          </p:txBody>
        </p:sp>
        <p:sp>
          <p:nvSpPr>
            <p:cNvPr id="39960" name="椭圆 10"/>
            <p:cNvSpPr/>
            <p:nvPr/>
          </p:nvSpPr>
          <p:spPr>
            <a:xfrm>
              <a:off x="388918" y="494328"/>
              <a:ext cx="757450" cy="428950"/>
            </a:xfrm>
            <a:custGeom>
              <a:avLst/>
              <a:gdLst/>
              <a:ahLst/>
              <a:cxnLst>
                <a:cxn ang="0">
                  <a:pos x="3609826" y="0"/>
                </a:cxn>
                <a:cxn ang="0">
                  <a:pos x="13429774" y="1481850"/>
                </a:cxn>
                <a:cxn ang="0">
                  <a:pos x="21071996" y="544825"/>
                </a:cxn>
                <a:cxn ang="0">
                  <a:pos x="24535332" y="11982233"/>
                </a:cxn>
                <a:cxn ang="0">
                  <a:pos x="12292301" y="13894588"/>
                </a:cxn>
                <a:cxn ang="0">
                  <a:pos x="0" y="11969936"/>
                </a:cxn>
                <a:cxn ang="0">
                  <a:pos x="3609826" y="0"/>
                </a:cxn>
              </a:cxnLst>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sp>
          <p:nvSpPr>
            <p:cNvPr id="39961" name="椭圆 10"/>
            <p:cNvSpPr/>
            <p:nvPr/>
          </p:nvSpPr>
          <p:spPr>
            <a:xfrm>
              <a:off x="178628" y="1233376"/>
              <a:ext cx="1181099" cy="418738"/>
            </a:xfrm>
            <a:custGeom>
              <a:avLst/>
              <a:gdLst/>
              <a:ahLst/>
              <a:cxnLst>
                <a:cxn ang="0">
                  <a:pos x="344243" y="0"/>
                </a:cxn>
                <a:cxn ang="0">
                  <a:pos x="2009644" y="230840"/>
                </a:cxn>
                <a:cxn ang="0">
                  <a:pos x="3673440" y="487"/>
                </a:cxn>
                <a:cxn ang="0">
                  <a:pos x="4016863" y="810417"/>
                </a:cxn>
                <a:cxn ang="0">
                  <a:pos x="1996299" y="1041532"/>
                </a:cxn>
                <a:cxn ang="0">
                  <a:pos x="0" y="816389"/>
                </a:cxn>
                <a:cxn ang="0">
                  <a:pos x="344243" y="0"/>
                </a:cxn>
              </a:cxnLst>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grpSp>
      <p:grpSp>
        <p:nvGrpSpPr>
          <p:cNvPr id="39962" name="Group 36"/>
          <p:cNvGrpSpPr/>
          <p:nvPr/>
        </p:nvGrpSpPr>
        <p:grpSpPr>
          <a:xfrm>
            <a:off x="4057650" y="3697288"/>
            <a:ext cx="968375" cy="1733550"/>
            <a:chOff x="0" y="0"/>
            <a:chExt cx="1513892" cy="2709936"/>
          </a:xfrm>
        </p:grpSpPr>
        <p:pic>
          <p:nvPicPr>
            <p:cNvPr id="39963" name="圆角矩形 28"/>
            <p:cNvPicPr/>
            <p:nvPr/>
          </p:nvPicPr>
          <p:blipFill>
            <a:blip r:embed="rId5"/>
            <a:stretch>
              <a:fillRect/>
            </a:stretch>
          </p:blipFill>
          <p:spPr>
            <a:xfrm>
              <a:off x="-282895" y="1607875"/>
              <a:ext cx="2077996" cy="934145"/>
            </a:xfrm>
            <a:prstGeom prst="rect">
              <a:avLst/>
            </a:prstGeom>
            <a:noFill/>
            <a:ln w="9525">
              <a:noFill/>
            </a:ln>
          </p:spPr>
        </p:pic>
        <p:pic>
          <p:nvPicPr>
            <p:cNvPr id="39964" name="圆角矩形 29"/>
            <p:cNvPicPr/>
            <p:nvPr/>
          </p:nvPicPr>
          <p:blipFill>
            <a:blip r:embed="rId6"/>
            <a:stretch>
              <a:fillRect/>
            </a:stretch>
          </p:blipFill>
          <p:spPr>
            <a:xfrm>
              <a:off x="-273363" y="1598343"/>
              <a:ext cx="2068464" cy="838824"/>
            </a:xfrm>
            <a:prstGeom prst="rect">
              <a:avLst/>
            </a:prstGeom>
            <a:noFill/>
            <a:ln w="9525">
              <a:noFill/>
            </a:ln>
          </p:spPr>
        </p:pic>
        <p:sp>
          <p:nvSpPr>
            <p:cNvPr id="39965" name="椭圆 10"/>
            <p:cNvSpPr/>
            <p:nvPr/>
          </p:nvSpPr>
          <p:spPr>
            <a:xfrm>
              <a:off x="78062" y="0"/>
              <a:ext cx="1379162" cy="2188338"/>
            </a:xfrm>
            <a:custGeom>
              <a:avLst/>
              <a:gdLst/>
              <a:ahLst/>
              <a:cxnLst>
                <a:cxn ang="0">
                  <a:pos x="559510" y="52984"/>
                </a:cxn>
                <a:cxn ang="0">
                  <a:pos x="818240" y="52984"/>
                </a:cxn>
                <a:cxn ang="0">
                  <a:pos x="1375721" y="1894407"/>
                </a:cxn>
                <a:cxn ang="0">
                  <a:pos x="1379162" y="1908272"/>
                </a:cxn>
                <a:cxn ang="0">
                  <a:pos x="689581" y="2188338"/>
                </a:cxn>
                <a:cxn ang="0">
                  <a:pos x="0" y="1908272"/>
                </a:cxn>
                <a:cxn ang="0">
                  <a:pos x="559510" y="52984"/>
                </a:cxn>
              </a:cxnLst>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BE1247">
                    <a:alpha val="100000"/>
                  </a:srgbClr>
                </a:gs>
                <a:gs pos="19000">
                  <a:srgbClr val="D2144F">
                    <a:alpha val="100000"/>
                  </a:srgbClr>
                </a:gs>
                <a:gs pos="53999">
                  <a:srgbClr val="F87477">
                    <a:alpha val="100000"/>
                  </a:srgbClr>
                </a:gs>
                <a:gs pos="98000">
                  <a:srgbClr val="C5134A">
                    <a:alpha val="100000"/>
                  </a:srgbClr>
                </a:gs>
                <a:gs pos="100000">
                  <a:srgbClr val="C5134A">
                    <a:alpha val="100000"/>
                  </a:srgbClr>
                </a:gs>
              </a:gsLst>
              <a:lin ang="300000"/>
              <a:tileRect/>
            </a:gradFill>
            <a:ln w="9525">
              <a:noFill/>
            </a:ln>
          </p:spPr>
          <p:txBody>
            <a:bodyPr/>
            <a:p>
              <a:endParaRPr lang="zh-CN" altLang="en-US"/>
            </a:p>
          </p:txBody>
        </p:sp>
        <p:sp>
          <p:nvSpPr>
            <p:cNvPr id="39966" name="椭圆 10"/>
            <p:cNvSpPr/>
            <p:nvPr/>
          </p:nvSpPr>
          <p:spPr>
            <a:xfrm>
              <a:off x="388918" y="494328"/>
              <a:ext cx="757450" cy="428950"/>
            </a:xfrm>
            <a:custGeom>
              <a:avLst/>
              <a:gdLst/>
              <a:ahLst/>
              <a:cxnLst>
                <a:cxn ang="0">
                  <a:pos x="3609826" y="0"/>
                </a:cxn>
                <a:cxn ang="0">
                  <a:pos x="13429774" y="1481850"/>
                </a:cxn>
                <a:cxn ang="0">
                  <a:pos x="21071996" y="544825"/>
                </a:cxn>
                <a:cxn ang="0">
                  <a:pos x="24535332" y="11982233"/>
                </a:cxn>
                <a:cxn ang="0">
                  <a:pos x="12292301" y="13894588"/>
                </a:cxn>
                <a:cxn ang="0">
                  <a:pos x="0" y="11969936"/>
                </a:cxn>
                <a:cxn ang="0">
                  <a:pos x="3609826" y="0"/>
                </a:cxn>
              </a:cxnLst>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sp>
          <p:nvSpPr>
            <p:cNvPr id="39967" name="椭圆 10"/>
            <p:cNvSpPr/>
            <p:nvPr/>
          </p:nvSpPr>
          <p:spPr>
            <a:xfrm>
              <a:off x="178628" y="1233376"/>
              <a:ext cx="1181099" cy="418738"/>
            </a:xfrm>
            <a:custGeom>
              <a:avLst/>
              <a:gdLst/>
              <a:ahLst/>
              <a:cxnLst>
                <a:cxn ang="0">
                  <a:pos x="344243" y="0"/>
                </a:cxn>
                <a:cxn ang="0">
                  <a:pos x="2009644" y="230840"/>
                </a:cxn>
                <a:cxn ang="0">
                  <a:pos x="3673440" y="487"/>
                </a:cxn>
                <a:cxn ang="0">
                  <a:pos x="4016863" y="810417"/>
                </a:cxn>
                <a:cxn ang="0">
                  <a:pos x="1996299" y="1041532"/>
                </a:cxn>
                <a:cxn ang="0">
                  <a:pos x="0" y="816389"/>
                </a:cxn>
                <a:cxn ang="0">
                  <a:pos x="344243" y="0"/>
                </a:cxn>
              </a:cxnLst>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grpSp>
      <p:grpSp>
        <p:nvGrpSpPr>
          <p:cNvPr id="39968" name="Group 42"/>
          <p:cNvGrpSpPr/>
          <p:nvPr/>
        </p:nvGrpSpPr>
        <p:grpSpPr>
          <a:xfrm>
            <a:off x="6721475" y="3697288"/>
            <a:ext cx="968375" cy="1733550"/>
            <a:chOff x="0" y="0"/>
            <a:chExt cx="1513892" cy="2709936"/>
          </a:xfrm>
        </p:grpSpPr>
        <p:pic>
          <p:nvPicPr>
            <p:cNvPr id="39969" name="圆角矩形 34"/>
            <p:cNvPicPr/>
            <p:nvPr/>
          </p:nvPicPr>
          <p:blipFill>
            <a:blip r:embed="rId5"/>
            <a:stretch>
              <a:fillRect/>
            </a:stretch>
          </p:blipFill>
          <p:spPr>
            <a:xfrm>
              <a:off x="-283433" y="1607875"/>
              <a:ext cx="2077996" cy="934145"/>
            </a:xfrm>
            <a:prstGeom prst="rect">
              <a:avLst/>
            </a:prstGeom>
            <a:noFill/>
            <a:ln w="9525">
              <a:noFill/>
            </a:ln>
          </p:spPr>
        </p:pic>
        <p:pic>
          <p:nvPicPr>
            <p:cNvPr id="39970" name="圆角矩形 35"/>
            <p:cNvPicPr/>
            <p:nvPr/>
          </p:nvPicPr>
          <p:blipFill>
            <a:blip r:embed="rId6"/>
            <a:stretch>
              <a:fillRect/>
            </a:stretch>
          </p:blipFill>
          <p:spPr>
            <a:xfrm>
              <a:off x="-273901" y="1598343"/>
              <a:ext cx="2068464" cy="838824"/>
            </a:xfrm>
            <a:prstGeom prst="rect">
              <a:avLst/>
            </a:prstGeom>
            <a:noFill/>
            <a:ln w="9525">
              <a:noFill/>
            </a:ln>
          </p:spPr>
        </p:pic>
        <p:sp>
          <p:nvSpPr>
            <p:cNvPr id="39971" name="椭圆 10"/>
            <p:cNvSpPr/>
            <p:nvPr/>
          </p:nvSpPr>
          <p:spPr>
            <a:xfrm>
              <a:off x="78062" y="0"/>
              <a:ext cx="1379162" cy="2188338"/>
            </a:xfrm>
            <a:custGeom>
              <a:avLst/>
              <a:gdLst/>
              <a:ahLst/>
              <a:cxnLst>
                <a:cxn ang="0">
                  <a:pos x="559510" y="52984"/>
                </a:cxn>
                <a:cxn ang="0">
                  <a:pos x="818240" y="52984"/>
                </a:cxn>
                <a:cxn ang="0">
                  <a:pos x="1375721" y="1894407"/>
                </a:cxn>
                <a:cxn ang="0">
                  <a:pos x="1379162" y="1908272"/>
                </a:cxn>
                <a:cxn ang="0">
                  <a:pos x="689581" y="2188338"/>
                </a:cxn>
                <a:cxn ang="0">
                  <a:pos x="0" y="1908272"/>
                </a:cxn>
                <a:cxn ang="0">
                  <a:pos x="559510" y="52984"/>
                </a:cxn>
              </a:cxnLst>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rotWithShape="1">
              <a:gsLst>
                <a:gs pos="0">
                  <a:srgbClr val="BE1247">
                    <a:alpha val="100000"/>
                  </a:srgbClr>
                </a:gs>
                <a:gs pos="19000">
                  <a:srgbClr val="D2144F">
                    <a:alpha val="100000"/>
                  </a:srgbClr>
                </a:gs>
                <a:gs pos="53999">
                  <a:srgbClr val="F87477">
                    <a:alpha val="100000"/>
                  </a:srgbClr>
                </a:gs>
                <a:gs pos="98000">
                  <a:srgbClr val="C5134A">
                    <a:alpha val="100000"/>
                  </a:srgbClr>
                </a:gs>
                <a:gs pos="100000">
                  <a:srgbClr val="C5134A">
                    <a:alpha val="100000"/>
                  </a:srgbClr>
                </a:gs>
              </a:gsLst>
              <a:lin ang="300000"/>
              <a:tileRect/>
            </a:gradFill>
            <a:ln w="9525">
              <a:noFill/>
            </a:ln>
          </p:spPr>
          <p:txBody>
            <a:bodyPr/>
            <a:p>
              <a:endParaRPr lang="zh-CN" altLang="en-US"/>
            </a:p>
          </p:txBody>
        </p:sp>
        <p:sp>
          <p:nvSpPr>
            <p:cNvPr id="39972" name="椭圆 10"/>
            <p:cNvSpPr/>
            <p:nvPr/>
          </p:nvSpPr>
          <p:spPr>
            <a:xfrm>
              <a:off x="388918" y="494328"/>
              <a:ext cx="757450" cy="428950"/>
            </a:xfrm>
            <a:custGeom>
              <a:avLst/>
              <a:gdLst/>
              <a:ahLst/>
              <a:cxnLst>
                <a:cxn ang="0">
                  <a:pos x="3609826" y="0"/>
                </a:cxn>
                <a:cxn ang="0">
                  <a:pos x="13429774" y="1481850"/>
                </a:cxn>
                <a:cxn ang="0">
                  <a:pos x="21071996" y="544825"/>
                </a:cxn>
                <a:cxn ang="0">
                  <a:pos x="24535332" y="11982233"/>
                </a:cxn>
                <a:cxn ang="0">
                  <a:pos x="12292301" y="13894588"/>
                </a:cxn>
                <a:cxn ang="0">
                  <a:pos x="0" y="11969936"/>
                </a:cxn>
                <a:cxn ang="0">
                  <a:pos x="3609826" y="0"/>
                </a:cxn>
              </a:cxnLst>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lnTo>
                    <a:pt x="86928"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sp>
          <p:nvSpPr>
            <p:cNvPr id="39973" name="椭圆 10"/>
            <p:cNvSpPr/>
            <p:nvPr/>
          </p:nvSpPr>
          <p:spPr>
            <a:xfrm>
              <a:off x="178628" y="1233376"/>
              <a:ext cx="1181099" cy="418738"/>
            </a:xfrm>
            <a:custGeom>
              <a:avLst/>
              <a:gdLst/>
              <a:ahLst/>
              <a:cxnLst>
                <a:cxn ang="0">
                  <a:pos x="344243" y="0"/>
                </a:cxn>
                <a:cxn ang="0">
                  <a:pos x="2009644" y="230840"/>
                </a:cxn>
                <a:cxn ang="0">
                  <a:pos x="3673440" y="487"/>
                </a:cxn>
                <a:cxn ang="0">
                  <a:pos x="4016863" y="810417"/>
                </a:cxn>
                <a:cxn ang="0">
                  <a:pos x="1996299" y="1041532"/>
                </a:cxn>
                <a:cxn ang="0">
                  <a:pos x="0" y="816389"/>
                </a:cxn>
                <a:cxn ang="0">
                  <a:pos x="344243" y="0"/>
                </a:cxn>
              </a:cxnLst>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lnTo>
                    <a:pt x="92746" y="0"/>
                  </a:lnTo>
                  <a:close/>
                </a:path>
              </a:pathLst>
            </a:custGeom>
            <a:gradFill rotWithShape="1">
              <a:gsLst>
                <a:gs pos="0">
                  <a:srgbClr val="A6A6A6">
                    <a:alpha val="100000"/>
                  </a:srgbClr>
                </a:gs>
                <a:gs pos="55000">
                  <a:srgbClr val="FFFFFF">
                    <a:alpha val="100000"/>
                  </a:srgbClr>
                </a:gs>
                <a:gs pos="98000">
                  <a:srgbClr val="A6A6A6">
                    <a:alpha val="100000"/>
                  </a:srgbClr>
                </a:gs>
                <a:gs pos="100000">
                  <a:srgbClr val="A6A6A6">
                    <a:alpha val="100000"/>
                  </a:srgbClr>
                </a:gs>
              </a:gsLst>
              <a:lin ang="300000"/>
              <a:tileRect/>
            </a:gradFill>
            <a:ln w="9525">
              <a:noFill/>
            </a:ln>
          </p:spPr>
          <p:txBody>
            <a:bodyPr/>
            <a:p>
              <a:endParaRPr lang="zh-CN" altLang="en-US"/>
            </a:p>
          </p:txBody>
        </p:sp>
      </p:grpSp>
      <p:cxnSp>
        <p:nvCxnSpPr>
          <p:cNvPr id="39974" name="直接连接符 39"/>
          <p:cNvCxnSpPr/>
          <p:nvPr/>
        </p:nvCxnSpPr>
        <p:spPr>
          <a:xfrm>
            <a:off x="3117850" y="2635250"/>
            <a:ext cx="0" cy="668338"/>
          </a:xfrm>
          <a:prstGeom prst="line">
            <a:avLst/>
          </a:prstGeom>
          <a:ln w="9525" cap="flat" cmpd="sng">
            <a:solidFill>
              <a:srgbClr val="0D0D0D"/>
            </a:solidFill>
            <a:prstDash val="sysDash"/>
            <a:round/>
            <a:headEnd type="none" w="med" len="med"/>
            <a:tailEnd type="none" w="med" len="med"/>
          </a:ln>
        </p:spPr>
      </p:cxnSp>
      <p:cxnSp>
        <p:nvCxnSpPr>
          <p:cNvPr id="39975" name="直接连接符 40"/>
          <p:cNvCxnSpPr/>
          <p:nvPr/>
        </p:nvCxnSpPr>
        <p:spPr>
          <a:xfrm>
            <a:off x="1739900" y="3133725"/>
            <a:ext cx="0" cy="573088"/>
          </a:xfrm>
          <a:prstGeom prst="line">
            <a:avLst/>
          </a:prstGeom>
          <a:ln w="9525" cap="flat" cmpd="sng">
            <a:solidFill>
              <a:srgbClr val="0D0D0D"/>
            </a:solidFill>
            <a:prstDash val="sysDash"/>
            <a:round/>
            <a:headEnd type="none" w="med" len="med"/>
            <a:tailEnd type="none" w="med" len="med"/>
          </a:ln>
        </p:spPr>
      </p:cxnSp>
      <p:cxnSp>
        <p:nvCxnSpPr>
          <p:cNvPr id="39976" name="直接连接符 41"/>
          <p:cNvCxnSpPr/>
          <p:nvPr/>
        </p:nvCxnSpPr>
        <p:spPr>
          <a:xfrm>
            <a:off x="4545013" y="3090863"/>
            <a:ext cx="0" cy="596900"/>
          </a:xfrm>
          <a:prstGeom prst="line">
            <a:avLst/>
          </a:prstGeom>
          <a:ln w="9525" cap="flat" cmpd="sng">
            <a:solidFill>
              <a:srgbClr val="0D0D0D"/>
            </a:solidFill>
            <a:prstDash val="sysDash"/>
            <a:round/>
            <a:headEnd type="none" w="med" len="med"/>
            <a:tailEnd type="none" w="med" len="med"/>
          </a:ln>
        </p:spPr>
      </p:cxnSp>
      <p:cxnSp>
        <p:nvCxnSpPr>
          <p:cNvPr id="39977" name="直接连接符 42"/>
          <p:cNvCxnSpPr/>
          <p:nvPr/>
        </p:nvCxnSpPr>
        <p:spPr>
          <a:xfrm>
            <a:off x="5849938" y="2573338"/>
            <a:ext cx="0" cy="730250"/>
          </a:xfrm>
          <a:prstGeom prst="line">
            <a:avLst/>
          </a:prstGeom>
          <a:ln w="9525" cap="flat" cmpd="sng">
            <a:solidFill>
              <a:srgbClr val="0D0D0D"/>
            </a:solidFill>
            <a:prstDash val="sysDash"/>
            <a:round/>
            <a:headEnd type="none" w="med" len="med"/>
            <a:tailEnd type="none" w="med" len="med"/>
          </a:ln>
        </p:spPr>
      </p:cxnSp>
      <p:cxnSp>
        <p:nvCxnSpPr>
          <p:cNvPr id="39978" name="直接连接符 43"/>
          <p:cNvCxnSpPr/>
          <p:nvPr/>
        </p:nvCxnSpPr>
        <p:spPr>
          <a:xfrm>
            <a:off x="7215188" y="3113088"/>
            <a:ext cx="0" cy="584200"/>
          </a:xfrm>
          <a:prstGeom prst="line">
            <a:avLst/>
          </a:prstGeom>
          <a:ln w="9525" cap="flat" cmpd="sng">
            <a:solidFill>
              <a:srgbClr val="0D0D0D"/>
            </a:solidFill>
            <a:prstDash val="sysDash"/>
            <a:round/>
            <a:headEnd type="none" w="med" len="med"/>
            <a:tailEnd type="none" w="med" len="med"/>
          </a:ln>
        </p:spPr>
      </p:cxnSp>
      <p:sp>
        <p:nvSpPr>
          <p:cNvPr id="39979" name="TextBox 11"/>
          <p:cNvSpPr txBox="1"/>
          <p:nvPr/>
        </p:nvSpPr>
        <p:spPr>
          <a:xfrm flipH="1">
            <a:off x="936625" y="2357438"/>
            <a:ext cx="1425575" cy="830262"/>
          </a:xfrm>
          <a:prstGeom prst="rect">
            <a:avLst/>
          </a:prstGeom>
          <a:noFill/>
          <a:ln w="9525">
            <a:noFill/>
          </a:ln>
        </p:spPr>
        <p:txBody>
          <a:bodyPr anchor="t" anchorCtr="0">
            <a:spAutoFit/>
          </a:bodyPr>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折扣</a:t>
            </a:r>
            <a:endParaRPr lang="en-US" altLang="zh-CN" sz="24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定价策略</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39980" name="TextBox 11"/>
          <p:cNvSpPr txBox="1"/>
          <p:nvPr/>
        </p:nvSpPr>
        <p:spPr>
          <a:xfrm flipH="1">
            <a:off x="2338388" y="1628775"/>
            <a:ext cx="1425575" cy="830263"/>
          </a:xfrm>
          <a:prstGeom prst="rect">
            <a:avLst/>
          </a:prstGeom>
          <a:noFill/>
          <a:ln w="9525">
            <a:noFill/>
          </a:ln>
        </p:spPr>
        <p:txBody>
          <a:bodyPr anchor="t" anchorCtr="0">
            <a:spAutoFit/>
          </a:bodyPr>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地区</a:t>
            </a:r>
            <a:endParaRPr lang="en-US" altLang="zh-CN" sz="24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定价策略</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39981" name="TextBox 11"/>
          <p:cNvSpPr txBox="1"/>
          <p:nvPr/>
        </p:nvSpPr>
        <p:spPr>
          <a:xfrm flipH="1">
            <a:off x="3740150" y="2182813"/>
            <a:ext cx="1423988" cy="830262"/>
          </a:xfrm>
          <a:prstGeom prst="rect">
            <a:avLst/>
          </a:prstGeom>
          <a:noFill/>
          <a:ln w="9525">
            <a:noFill/>
          </a:ln>
        </p:spPr>
        <p:txBody>
          <a:bodyPr anchor="t" anchorCtr="0">
            <a:spAutoFit/>
          </a:bodyPr>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心理</a:t>
            </a:r>
            <a:endParaRPr lang="en-US" altLang="zh-CN" sz="24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定价策略</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39982" name="TextBox 11"/>
          <p:cNvSpPr txBox="1"/>
          <p:nvPr/>
        </p:nvSpPr>
        <p:spPr>
          <a:xfrm flipH="1">
            <a:off x="5095875" y="1498600"/>
            <a:ext cx="1425575" cy="830263"/>
          </a:xfrm>
          <a:prstGeom prst="rect">
            <a:avLst/>
          </a:prstGeom>
          <a:noFill/>
          <a:ln w="9525">
            <a:noFill/>
          </a:ln>
        </p:spPr>
        <p:txBody>
          <a:bodyPr anchor="t" anchorCtr="0">
            <a:spAutoFit/>
          </a:bodyPr>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差别</a:t>
            </a:r>
            <a:endParaRPr lang="en-US" altLang="zh-CN" sz="24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定价策略</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39983" name="TextBox 11"/>
          <p:cNvSpPr txBox="1"/>
          <p:nvPr/>
        </p:nvSpPr>
        <p:spPr>
          <a:xfrm flipH="1">
            <a:off x="6542088" y="2085975"/>
            <a:ext cx="1425575" cy="830263"/>
          </a:xfrm>
          <a:prstGeom prst="rect">
            <a:avLst/>
          </a:prstGeom>
          <a:noFill/>
          <a:ln w="9525">
            <a:noFill/>
          </a:ln>
        </p:spPr>
        <p:txBody>
          <a:bodyPr anchor="t" anchorCtr="0">
            <a:spAutoFit/>
          </a:bodyPr>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组合</a:t>
            </a:r>
            <a:endParaRPr lang="en-US" altLang="zh-CN" sz="2400" dirty="0">
              <a:solidFill>
                <a:srgbClr val="000000"/>
              </a:solidFill>
              <a:latin typeface="微软雅黑" panose="020B0503020204020204" pitchFamily="34" charset="-122"/>
              <a:ea typeface="微软雅黑" panose="020B0503020204020204" pitchFamily="34" charset="-122"/>
            </a:endParaRPr>
          </a:p>
          <a:p>
            <a:pPr algn="ctr" eaLnBrk="0" hangingPunct="0"/>
            <a:r>
              <a:rPr lang="zh-CN" altLang="en-US" sz="2400" dirty="0">
                <a:solidFill>
                  <a:srgbClr val="000000"/>
                </a:solidFill>
                <a:latin typeface="微软雅黑" panose="020B0503020204020204" pitchFamily="34" charset="-122"/>
                <a:ea typeface="微软雅黑" panose="020B0503020204020204" pitchFamily="34" charset="-122"/>
              </a:rPr>
              <a:t>定价策略</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49" name="Text Box 71"/>
          <p:cNvSpPr txBox="1"/>
          <p:nvPr/>
        </p:nvSpPr>
        <p:spPr>
          <a:xfrm>
            <a:off x="303213" y="1081088"/>
            <a:ext cx="4575175" cy="519112"/>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Times New Roman" panose="02020603050405020304" pitchFamily="18" charset="0"/>
                <a:ea typeface="黑体" panose="02010609060101010101" pitchFamily="2" charset="-122"/>
              </a:rPr>
              <a:t>五种定价策略</a:t>
            </a:r>
            <a:endParaRPr lang="zh-CN" altLang="en-US" sz="2800" b="1" dirty="0">
              <a:solidFill>
                <a:srgbClr val="000000"/>
              </a:solidFill>
              <a:latin typeface="Times New Roman" panose="02020603050405020304" pitchFamily="18" charset="0"/>
              <a:ea typeface="黑体" panose="0201060906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linds(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新产品上市定价</a:t>
            </a:r>
            <a:endParaRPr lang="zh-CN" altLang="en-US" sz="2800" b="1" dirty="0">
              <a:solidFill>
                <a:srgbClr val="006600"/>
              </a:solidFill>
              <a:latin typeface="Calibri" panose="020F0502020204030204" pitchFamily="34" charset="0"/>
              <a:ea typeface="微软雅黑" panose="020B0503020204020204" pitchFamily="34" charset="-122"/>
            </a:endParaRPr>
          </a:p>
        </p:txBody>
      </p:sp>
      <p:sp>
        <p:nvSpPr>
          <p:cNvPr id="4" name="Rectangle 4"/>
          <p:cNvSpPr/>
          <p:nvPr/>
        </p:nvSpPr>
        <p:spPr>
          <a:xfrm>
            <a:off x="1752600" y="3352800"/>
            <a:ext cx="6248400" cy="2209800"/>
          </a:xfrm>
          <a:prstGeom prst="rect">
            <a:avLst/>
          </a:prstGeom>
          <a:solidFill>
            <a:srgbClr val="CCFFFF"/>
          </a:solid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zh-TW" altLang="en-US" sz="2400" dirty="0">
                <a:latin typeface="Times New Roman" panose="02020603050405020304" pitchFamily="18" charset="0"/>
                <a:ea typeface="DFKai-SB" pitchFamily="65" charset="-120"/>
              </a:rPr>
              <a:t> </a:t>
            </a:r>
            <a:r>
              <a:rPr lang="zh-CN" altLang="en-US" sz="2400" dirty="0">
                <a:latin typeface="宋体" panose="02010600030101010101" pitchFamily="2" charset="-122"/>
                <a:ea typeface="宋体" panose="02010600030101010101" pitchFamily="2" charset="-122"/>
              </a:rPr>
              <a:t>先决条件</a:t>
            </a:r>
            <a:r>
              <a:rPr lang="en-US" altLang="zh-TW" sz="2400" dirty="0">
                <a:latin typeface="宋体" panose="02010600030101010101" pitchFamily="2" charset="-122"/>
                <a:ea typeface="PMingLiU" pitchFamily="18" charset="-120"/>
              </a:rPr>
              <a:t>:</a:t>
            </a:r>
            <a:endParaRPr lang="en-US" altLang="zh-TW" sz="2400" dirty="0">
              <a:latin typeface="宋体" panose="02010600030101010101" pitchFamily="2" charset="-122"/>
              <a:ea typeface="PMingLiU" pitchFamily="18" charset="-120"/>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市场上有不对价格敏感度的消费者</a:t>
            </a:r>
            <a:endParaRPr lang="zh-TW" altLang="en-US" sz="2400" dirty="0">
              <a:latin typeface="宋体" panose="02010600030101010101" pitchFamily="2" charset="-122"/>
              <a:ea typeface="PMingLiU" pitchFamily="18" charset="-120"/>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产品新颖、独特</a:t>
            </a:r>
            <a:endParaRPr lang="zh-CN" altLang="en-US" sz="2400" dirty="0">
              <a:latin typeface="宋体" panose="02010600030101010101" pitchFamily="2" charset="-122"/>
              <a:ea typeface="宋体" panose="02010600030101010101" pitchFamily="2" charset="-122"/>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产品品质或形象能配合高价位</a:t>
            </a:r>
            <a:endParaRPr lang="zh-TW" altLang="en-US" sz="2400" dirty="0">
              <a:latin typeface="宋体" panose="02010600030101010101" pitchFamily="2" charset="-122"/>
              <a:ea typeface="PMingLiU" pitchFamily="18" charset="-120"/>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竞争者有进入障碍</a:t>
            </a:r>
            <a:endParaRPr lang="zh-CN" altLang="en-US" sz="2400" dirty="0">
              <a:latin typeface="宋体" panose="02010600030101010101" pitchFamily="2" charset="-122"/>
              <a:ea typeface="宋体" panose="02010600030101010101" pitchFamily="2" charset="-122"/>
            </a:endParaRPr>
          </a:p>
        </p:txBody>
      </p:sp>
      <p:sp>
        <p:nvSpPr>
          <p:cNvPr id="52227" name="Rectangle 3"/>
          <p:cNvSpPr txBox="1"/>
          <p:nvPr/>
        </p:nvSpPr>
        <p:spPr>
          <a:xfrm>
            <a:off x="990600" y="1160463"/>
            <a:ext cx="7313613" cy="2268537"/>
          </a:xfrm>
          <a:prstGeom prst="rect">
            <a:avLst/>
          </a:prstGeom>
          <a:noFill/>
          <a:ln w="9525">
            <a:noFill/>
          </a:ln>
        </p:spPr>
        <p:txBody>
          <a:bodyPr anchor="t" anchorCtr="0"/>
          <a:p>
            <a:pPr marL="342900" indent="-342900" eaLnBrk="0" hangingPunct="0">
              <a:lnSpc>
                <a:spcPct val="90000"/>
              </a:lnSpc>
              <a:spcBef>
                <a:spcPct val="20000"/>
              </a:spcBef>
              <a:buClr>
                <a:schemeClr val="folHlink"/>
              </a:buClr>
              <a:buFont typeface="Wingdings" panose="05000000000000000000" pitchFamily="2" charset="2"/>
            </a:pPr>
            <a:endParaRPr lang="zh-TW" altLang="en-US" sz="3200" b="1" dirty="0">
              <a:latin typeface="Arial" panose="020B0604020202020204" pitchFamily="34" charset="0"/>
              <a:ea typeface="PMingLiU" pitchFamily="18" charset="-120"/>
            </a:endParaRPr>
          </a:p>
          <a:p>
            <a:pPr marL="742950" lvl="1" indent="-285750" eaLnBrk="0" hangingPunct="0">
              <a:lnSpc>
                <a:spcPct val="90000"/>
              </a:lnSpc>
              <a:spcBef>
                <a:spcPct val="20000"/>
              </a:spcBef>
              <a:buClr>
                <a:schemeClr val="tx2"/>
              </a:buClr>
              <a:buFont typeface="Wingdings" panose="05000000000000000000" pitchFamily="2" charset="2"/>
              <a:buChar char="§"/>
            </a:pPr>
            <a:r>
              <a:rPr lang="zh-CN" altLang="en-US" sz="2800" b="1" dirty="0">
                <a:solidFill>
                  <a:srgbClr val="FF0000"/>
                </a:solidFill>
                <a:latin typeface="Arial" panose="020B0604020202020204" pitchFamily="34" charset="0"/>
                <a:ea typeface="宋体" panose="02010600030101010101" pitchFamily="2" charset="-122"/>
              </a:rPr>
              <a:t>撇脂</a:t>
            </a:r>
            <a:r>
              <a:rPr lang="zh-TW" altLang="en-US" sz="2800" b="1" dirty="0">
                <a:solidFill>
                  <a:srgbClr val="FF0000"/>
                </a:solidFill>
                <a:latin typeface="Arial" panose="020B0604020202020204" pitchFamily="34" charset="0"/>
                <a:ea typeface="PMingLiU" pitchFamily="18" charset="-120"/>
              </a:rPr>
              <a:t>定</a:t>
            </a:r>
            <a:r>
              <a:rPr lang="zh-CN" altLang="en-US" sz="2800" b="1" dirty="0">
                <a:solidFill>
                  <a:srgbClr val="FF0000"/>
                </a:solidFill>
                <a:latin typeface="Arial" panose="020B0604020202020204" pitchFamily="34" charset="0"/>
                <a:ea typeface="宋体" panose="02010600030101010101" pitchFamily="2" charset="-122"/>
              </a:rPr>
              <a:t>价</a:t>
            </a:r>
            <a:r>
              <a:rPr lang="zh-TW" altLang="en-US" sz="2800" b="1" dirty="0">
                <a:solidFill>
                  <a:srgbClr val="FF0000"/>
                </a:solidFill>
                <a:latin typeface="Arial" panose="020B0604020202020204" pitchFamily="34" charset="0"/>
                <a:ea typeface="PMingLiU" pitchFamily="18" charset="-120"/>
              </a:rPr>
              <a:t> </a:t>
            </a:r>
            <a:r>
              <a:rPr lang="en-US" altLang="zh-TW" sz="2800" dirty="0">
                <a:latin typeface="Times New Roman" panose="02020603050405020304" pitchFamily="18" charset="0"/>
                <a:ea typeface="PMingLiU" pitchFamily="18" charset="-120"/>
              </a:rPr>
              <a:t>(market-skimming pricing)</a:t>
            </a:r>
            <a:endParaRPr lang="en-US" altLang="zh-TW" sz="2800" dirty="0">
              <a:latin typeface="Times New Roman" panose="02020603050405020304" pitchFamily="18" charset="0"/>
              <a:ea typeface="PMingLiU" pitchFamily="18" charset="-120"/>
            </a:endParaRPr>
          </a:p>
          <a:p>
            <a:pPr marL="1143000" lvl="2" indent="-228600" eaLnBrk="0" hangingPunct="0">
              <a:lnSpc>
                <a:spcPct val="90000"/>
              </a:lnSpc>
              <a:spcBef>
                <a:spcPct val="20000"/>
              </a:spcBef>
              <a:buChar char="•"/>
            </a:pPr>
            <a:r>
              <a:rPr lang="zh-CN" altLang="en-US" sz="2400" dirty="0">
                <a:latin typeface="Arial" panose="020B0604020202020204" pitchFamily="34" charset="0"/>
                <a:ea typeface="宋体" panose="02010600030101010101" pitchFamily="2" charset="-122"/>
              </a:rPr>
              <a:t>一推出就定高价，以便从愿意付出高价的消费者赚取高额利润。销售额下降时，则降价以吸引愿以较低价格购买的消费者。</a:t>
            </a:r>
            <a:endParaRPr lang="zh-TW" altLang="en-US" sz="2400" dirty="0">
              <a:latin typeface="Arial" panose="020B0604020202020204" pitchFamily="34" charset="0"/>
              <a:ea typeface="PMingLiU" pitchFamily="18" charset="-120"/>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
                                            <p:txEl>
                                              <p:charRg st="4294967295" end="4294967295"/>
                                            </p:txEl>
                                          </p:spTgt>
                                        </p:tgtEl>
                                        <p:attrNameLst>
                                          <p:attrName>style.visibility</p:attrName>
                                        </p:attrNameLst>
                                      </p:cBhvr>
                                      <p:to>
                                        <p:strVal val="visible"/>
                                      </p:to>
                                    </p:set>
                                    <p:anim calcmode="lin" valueType="num">
                                      <p:cBhvr>
                                        <p:cTn id="12" dur="1000" fill="hold"/>
                                        <p:tgtEl>
                                          <p:spTgt spid="4">
                                            <p:txEl>
                                              <p:charRg st="4294967295" end="4294967295"/>
                                            </p:txEl>
                                          </p:spTgt>
                                        </p:tgtEl>
                                        <p:attrNameLst>
                                          <p:attrName>ppt_x</p:attrName>
                                        </p:attrNameLst>
                                      </p:cBhvr>
                                      <p:tavLst>
                                        <p:tav tm="0">
                                          <p:val>
                                            <p:strVal val="#ppt_x-.2"/>
                                          </p:val>
                                        </p:tav>
                                        <p:tav tm="100000">
                                          <p:val>
                                            <p:strVal val="#ppt_x"/>
                                          </p:val>
                                        </p:tav>
                                      </p:tavLst>
                                    </p:anim>
                                    <p:anim calcmode="lin" valueType="num">
                                      <p:cBhvr>
                                        <p:cTn id="13" dur="1000" fill="hold"/>
                                        <p:tgtEl>
                                          <p:spTgt spid="4">
                                            <p:txEl>
                                              <p:charRg st="4294967295" end="4294967295"/>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xEl>
                                              <p:charRg st="4294967295" end="429496729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4">
                                            <p:txEl>
                                              <p:charRg st="0" end="7"/>
                                            </p:txEl>
                                          </p:spTgt>
                                        </p:tgtEl>
                                        <p:attrNameLst>
                                          <p:attrName>style.visibility</p:attrName>
                                        </p:attrNameLst>
                                      </p:cBhvr>
                                      <p:to>
                                        <p:strVal val="visible"/>
                                      </p:to>
                                    </p:set>
                                    <p:anim calcmode="lin" valueType="num">
                                      <p:cBhvr>
                                        <p:cTn id="19" dur="1000" fill="hold"/>
                                        <p:tgtEl>
                                          <p:spTgt spid="4">
                                            <p:txEl>
                                              <p:charRg st="0" end="7"/>
                                            </p:txEl>
                                          </p:spTgt>
                                        </p:tgtEl>
                                        <p:attrNameLst>
                                          <p:attrName>ppt_x</p:attrName>
                                        </p:attrNameLst>
                                      </p:cBhvr>
                                      <p:tavLst>
                                        <p:tav tm="0">
                                          <p:val>
                                            <p:strVal val="#ppt_x-.2"/>
                                          </p:val>
                                        </p:tav>
                                        <p:tav tm="100000">
                                          <p:val>
                                            <p:strVal val="#ppt_x"/>
                                          </p:val>
                                        </p:tav>
                                      </p:tavLst>
                                    </p:anim>
                                    <p:anim calcmode="lin" valueType="num">
                                      <p:cBhvr>
                                        <p:cTn id="20" dur="1000" fill="hold"/>
                                        <p:tgtEl>
                                          <p:spTgt spid="4">
                                            <p:txEl>
                                              <p:charRg st="0" end="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xEl>
                                              <p:charRg st="0"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4">
                                            <p:txEl>
                                              <p:charRg st="7" end="23"/>
                                            </p:txEl>
                                          </p:spTgt>
                                        </p:tgtEl>
                                        <p:attrNameLst>
                                          <p:attrName>style.visibility</p:attrName>
                                        </p:attrNameLst>
                                      </p:cBhvr>
                                      <p:to>
                                        <p:strVal val="visible"/>
                                      </p:to>
                                    </p:set>
                                    <p:anim calcmode="lin" valueType="num">
                                      <p:cBhvr>
                                        <p:cTn id="26" dur="1000" fill="hold"/>
                                        <p:tgtEl>
                                          <p:spTgt spid="4">
                                            <p:txEl>
                                              <p:charRg st="7" end="23"/>
                                            </p:txEl>
                                          </p:spTgt>
                                        </p:tgtEl>
                                        <p:attrNameLst>
                                          <p:attrName>ppt_x</p:attrName>
                                        </p:attrNameLst>
                                      </p:cBhvr>
                                      <p:tavLst>
                                        <p:tav tm="0">
                                          <p:val>
                                            <p:strVal val="#ppt_x-.2"/>
                                          </p:val>
                                        </p:tav>
                                        <p:tav tm="100000">
                                          <p:val>
                                            <p:strVal val="#ppt_x"/>
                                          </p:val>
                                        </p:tav>
                                      </p:tavLst>
                                    </p:anim>
                                    <p:anim calcmode="lin" valueType="num">
                                      <p:cBhvr>
                                        <p:cTn id="27" dur="1000" fill="hold"/>
                                        <p:tgtEl>
                                          <p:spTgt spid="4">
                                            <p:txEl>
                                              <p:charRg st="7" end="23"/>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
                                            <p:txEl>
                                              <p:charRg st="7" end="2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4">
                                            <p:txEl>
                                              <p:charRg st="23" end="31"/>
                                            </p:txEl>
                                          </p:spTgt>
                                        </p:tgtEl>
                                        <p:attrNameLst>
                                          <p:attrName>style.visibility</p:attrName>
                                        </p:attrNameLst>
                                      </p:cBhvr>
                                      <p:to>
                                        <p:strVal val="visible"/>
                                      </p:to>
                                    </p:set>
                                    <p:anim calcmode="lin" valueType="num">
                                      <p:cBhvr>
                                        <p:cTn id="33" dur="1000" fill="hold"/>
                                        <p:tgtEl>
                                          <p:spTgt spid="4">
                                            <p:txEl>
                                              <p:charRg st="23" end="31"/>
                                            </p:txEl>
                                          </p:spTgt>
                                        </p:tgtEl>
                                        <p:attrNameLst>
                                          <p:attrName>ppt_x</p:attrName>
                                        </p:attrNameLst>
                                      </p:cBhvr>
                                      <p:tavLst>
                                        <p:tav tm="0">
                                          <p:val>
                                            <p:strVal val="#ppt_x-.2"/>
                                          </p:val>
                                        </p:tav>
                                        <p:tav tm="100000">
                                          <p:val>
                                            <p:strVal val="#ppt_x"/>
                                          </p:val>
                                        </p:tav>
                                      </p:tavLst>
                                    </p:anim>
                                    <p:anim calcmode="lin" valueType="num">
                                      <p:cBhvr>
                                        <p:cTn id="34" dur="1000" fill="hold"/>
                                        <p:tgtEl>
                                          <p:spTgt spid="4">
                                            <p:txEl>
                                              <p:charRg st="23" end="3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4">
                                            <p:txEl>
                                              <p:charRg st="23" end="3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4">
                                            <p:txEl>
                                              <p:charRg st="31" end="45"/>
                                            </p:txEl>
                                          </p:spTgt>
                                        </p:tgtEl>
                                        <p:attrNameLst>
                                          <p:attrName>style.visibility</p:attrName>
                                        </p:attrNameLst>
                                      </p:cBhvr>
                                      <p:to>
                                        <p:strVal val="visible"/>
                                      </p:to>
                                    </p:set>
                                    <p:anim calcmode="lin" valueType="num">
                                      <p:cBhvr>
                                        <p:cTn id="40" dur="1000" fill="hold"/>
                                        <p:tgtEl>
                                          <p:spTgt spid="4">
                                            <p:txEl>
                                              <p:charRg st="31" end="45"/>
                                            </p:txEl>
                                          </p:spTgt>
                                        </p:tgtEl>
                                        <p:attrNameLst>
                                          <p:attrName>ppt_x</p:attrName>
                                        </p:attrNameLst>
                                      </p:cBhvr>
                                      <p:tavLst>
                                        <p:tav tm="0">
                                          <p:val>
                                            <p:strVal val="#ppt_x-.2"/>
                                          </p:val>
                                        </p:tav>
                                        <p:tav tm="100000">
                                          <p:val>
                                            <p:strVal val="#ppt_x"/>
                                          </p:val>
                                        </p:tav>
                                      </p:tavLst>
                                    </p:anim>
                                    <p:anim calcmode="lin" valueType="num">
                                      <p:cBhvr>
                                        <p:cTn id="41" dur="1000" fill="hold"/>
                                        <p:tgtEl>
                                          <p:spTgt spid="4">
                                            <p:txEl>
                                              <p:charRg st="31" end="45"/>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4">
                                            <p:txEl>
                                              <p:charRg st="31" end="4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4">
                                            <p:txEl>
                                              <p:charRg st="45" end="54"/>
                                            </p:txEl>
                                          </p:spTgt>
                                        </p:tgtEl>
                                        <p:attrNameLst>
                                          <p:attrName>style.visibility</p:attrName>
                                        </p:attrNameLst>
                                      </p:cBhvr>
                                      <p:to>
                                        <p:strVal val="visible"/>
                                      </p:to>
                                    </p:set>
                                    <p:anim calcmode="lin" valueType="num">
                                      <p:cBhvr>
                                        <p:cTn id="47" dur="1000" fill="hold"/>
                                        <p:tgtEl>
                                          <p:spTgt spid="4">
                                            <p:txEl>
                                              <p:charRg st="45" end="54"/>
                                            </p:txEl>
                                          </p:spTgt>
                                        </p:tgtEl>
                                        <p:attrNameLst>
                                          <p:attrName>ppt_x</p:attrName>
                                        </p:attrNameLst>
                                      </p:cBhvr>
                                      <p:tavLst>
                                        <p:tav tm="0">
                                          <p:val>
                                            <p:strVal val="#ppt_x-.2"/>
                                          </p:val>
                                        </p:tav>
                                        <p:tav tm="100000">
                                          <p:val>
                                            <p:strVal val="#ppt_x"/>
                                          </p:val>
                                        </p:tav>
                                      </p:tavLst>
                                    </p:anim>
                                    <p:anim calcmode="lin" valueType="num">
                                      <p:cBhvr>
                                        <p:cTn id="48" dur="1000" fill="hold"/>
                                        <p:tgtEl>
                                          <p:spTgt spid="4">
                                            <p:txEl>
                                              <p:charRg st="45" end="54"/>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4">
                                            <p:txEl>
                                              <p:charRg st="45"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3"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新产品上市定价</a:t>
            </a:r>
            <a:endParaRPr lang="zh-CN" altLang="en-US" sz="2800" b="1" dirty="0">
              <a:solidFill>
                <a:srgbClr val="006600"/>
              </a:solidFill>
              <a:latin typeface="Calibri" panose="020F0502020204030204" pitchFamily="34" charset="0"/>
              <a:ea typeface="微软雅黑" panose="020B0503020204020204" pitchFamily="34" charset="-122"/>
            </a:endParaRPr>
          </a:p>
        </p:txBody>
      </p:sp>
      <p:sp>
        <p:nvSpPr>
          <p:cNvPr id="53250" name="Rectangle 3"/>
          <p:cNvSpPr txBox="1"/>
          <p:nvPr/>
        </p:nvSpPr>
        <p:spPr>
          <a:xfrm>
            <a:off x="869950" y="1673225"/>
            <a:ext cx="7888288" cy="1238250"/>
          </a:xfrm>
          <a:prstGeom prst="rect">
            <a:avLst/>
          </a:prstGeom>
          <a:noFill/>
          <a:ln w="9525">
            <a:noFill/>
          </a:ln>
        </p:spPr>
        <p:txBody>
          <a:bodyPr anchor="t" anchorCtr="0"/>
          <a:p>
            <a:pPr marL="742950" lvl="1" indent="-285750" eaLnBrk="0" hangingPunct="0">
              <a:spcBef>
                <a:spcPct val="20000"/>
              </a:spcBef>
              <a:buClr>
                <a:schemeClr val="tx2"/>
              </a:buClr>
              <a:buFont typeface="Wingdings" panose="05000000000000000000" pitchFamily="2" charset="2"/>
              <a:buChar char="§"/>
            </a:pPr>
            <a:r>
              <a:rPr lang="zh-CN" altLang="en-US" sz="2800" b="1" dirty="0">
                <a:solidFill>
                  <a:srgbClr val="FF0000"/>
                </a:solidFill>
                <a:latin typeface="Arial" panose="020B0604020202020204" pitchFamily="34" charset="0"/>
                <a:ea typeface="宋体" panose="02010600030101010101" pitchFamily="2" charset="-122"/>
              </a:rPr>
              <a:t>渗透定价 </a:t>
            </a:r>
            <a:r>
              <a:rPr lang="en-US" altLang="zh-TW" sz="2800" dirty="0">
                <a:latin typeface="Times New Roman" panose="02020603050405020304" pitchFamily="18" charset="0"/>
                <a:ea typeface="PMingLiU" pitchFamily="18" charset="-120"/>
              </a:rPr>
              <a:t>(market-penetration pricing)</a:t>
            </a:r>
            <a:r>
              <a:rPr lang="en-US" altLang="zh-TW" sz="2800" dirty="0">
                <a:latin typeface="Arial" panose="020B0604020202020204" pitchFamily="34" charset="0"/>
                <a:ea typeface="PMingLiU" pitchFamily="18" charset="-120"/>
              </a:rPr>
              <a:t> </a:t>
            </a:r>
            <a:endParaRPr lang="en-US" altLang="zh-TW" sz="2800" dirty="0">
              <a:latin typeface="Arial" panose="020B0604020202020204" pitchFamily="34" charset="0"/>
              <a:ea typeface="PMingLiU" pitchFamily="18" charset="-120"/>
            </a:endParaRPr>
          </a:p>
          <a:p>
            <a:pPr marL="1143000" lvl="2" indent="-228600" eaLnBrk="0" hangingPunct="0">
              <a:spcBef>
                <a:spcPct val="20000"/>
              </a:spcBef>
              <a:buChar char="•"/>
            </a:pPr>
            <a:r>
              <a:rPr lang="zh-CN" altLang="en-US" sz="2400" dirty="0">
                <a:latin typeface="DFKai-SB" pitchFamily="65" charset="-120"/>
                <a:ea typeface="宋体" panose="02010600030101010101" pitchFamily="2" charset="-122"/>
              </a:rPr>
              <a:t>在导入期以低价销售，尽快占有市场</a:t>
            </a:r>
            <a:endParaRPr lang="zh-TW" altLang="en-US" sz="2400" dirty="0">
              <a:latin typeface="DFKai-SB" pitchFamily="65" charset="-120"/>
              <a:ea typeface="PMingLiU" pitchFamily="18" charset="-120"/>
            </a:endParaRPr>
          </a:p>
        </p:txBody>
      </p:sp>
      <p:sp>
        <p:nvSpPr>
          <p:cNvPr id="6" name="Rectangle 4"/>
          <p:cNvSpPr/>
          <p:nvPr/>
        </p:nvSpPr>
        <p:spPr>
          <a:xfrm>
            <a:off x="685800" y="3001963"/>
            <a:ext cx="8001000" cy="1771650"/>
          </a:xfrm>
          <a:prstGeom prst="rect">
            <a:avLst/>
          </a:prstGeom>
          <a:solidFill>
            <a:srgbClr val="CCFFFF"/>
          </a:solidFill>
          <a:ln w="9525">
            <a:noFill/>
          </a:ln>
        </p:spPr>
        <p:txBody>
          <a:bodyPr anchor="t" anchorCtr="0">
            <a:spAutoFit/>
          </a:bodyPr>
          <a:p>
            <a:pPr marL="190500" lvl="1" indent="0" eaLnBrk="0" hangingPunct="0">
              <a:spcBef>
                <a:spcPct val="20000"/>
              </a:spcBef>
              <a:buSzPct val="85000"/>
              <a:buFont typeface="Wingdings" panose="05000000000000000000" pitchFamily="2" charset="2"/>
              <a:buNone/>
            </a:pPr>
            <a:r>
              <a:rPr lang="zh-TW" altLang="en-US" sz="2400" dirty="0">
                <a:latin typeface="Times New Roman" panose="02020603050405020304" pitchFamily="18" charset="0"/>
                <a:ea typeface="DFKai-SB" pitchFamily="65" charset="-120"/>
              </a:rPr>
              <a:t> </a:t>
            </a:r>
            <a:r>
              <a:rPr lang="zh-CN" altLang="en-US" sz="2400" dirty="0">
                <a:latin typeface="宋体" panose="02010600030101010101" pitchFamily="2" charset="-122"/>
                <a:ea typeface="宋体" panose="02010600030101010101" pitchFamily="2" charset="-122"/>
              </a:rPr>
              <a:t>先决条件</a:t>
            </a:r>
            <a:r>
              <a:rPr lang="en-US" altLang="zh-TW" sz="2400" dirty="0">
                <a:latin typeface="宋体" panose="02010600030101010101" pitchFamily="2" charset="-122"/>
                <a:ea typeface="PMingLiU" pitchFamily="18" charset="-120"/>
              </a:rPr>
              <a:t>:</a:t>
            </a:r>
            <a:endParaRPr lang="en-US" altLang="zh-TW" sz="2400" dirty="0">
              <a:latin typeface="宋体" panose="02010600030101010101" pitchFamily="2" charset="-122"/>
              <a:ea typeface="PMingLiU" pitchFamily="18" charset="-120"/>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低价低利润可以阻止竞争者在短期内跟进</a:t>
            </a:r>
            <a:endParaRPr lang="zh-TW" altLang="zh-CN" sz="2400" dirty="0">
              <a:latin typeface="宋体" panose="02010600030101010101" pitchFamily="2" charset="-122"/>
              <a:ea typeface="PMingLiU" pitchFamily="18" charset="-120"/>
            </a:endParaRPr>
          </a:p>
          <a:p>
            <a:pPr marL="381000" lvl="2" indent="0" eaLnBrk="0" hangingPunct="0">
              <a:spcBef>
                <a:spcPct val="20000"/>
              </a:spcBef>
              <a:buSzPct val="115000"/>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rPr>
              <a:t>不断积累经验而增进生产效率，销售量增加而分摊固  </a:t>
            </a:r>
            <a:endParaRPr lang="zh-CN" altLang="en-US" sz="2400" dirty="0">
              <a:latin typeface="宋体" panose="02010600030101010101" pitchFamily="2" charset="-122"/>
              <a:ea typeface="宋体" panose="02010600030101010101" pitchFamily="2" charset="-122"/>
            </a:endParaRPr>
          </a:p>
          <a:p>
            <a:pPr marL="381000" lvl="2" indent="0" eaLnBrk="0" hangingPunct="0">
              <a:spcBef>
                <a:spcPct val="20000"/>
              </a:spcBef>
              <a:buSzPct val="115000"/>
              <a:buFont typeface="Wingdings" panose="05000000000000000000" pitchFamily="2" charset="2"/>
              <a:buNone/>
            </a:pPr>
            <a:r>
              <a:rPr lang="zh-CN" altLang="en-US" sz="2400" dirty="0">
                <a:latin typeface="宋体" panose="02010600030101010101" pitchFamily="2" charset="-122"/>
                <a:ea typeface="宋体" panose="02010600030101010101" pitchFamily="2" charset="-122"/>
              </a:rPr>
              <a:t> 定成本，使单位成本下降</a:t>
            </a:r>
            <a:endParaRPr lang="zh-TW" altLang="en-US" sz="2400" dirty="0">
              <a:latin typeface="宋体" panose="02010600030101010101" pitchFamily="2" charset="-122"/>
              <a:ea typeface="PMingLiU" pitchFamily="18" charset="-120"/>
            </a:endParaRPr>
          </a:p>
        </p:txBody>
      </p:sp>
      <p:sp>
        <p:nvSpPr>
          <p:cNvPr id="7" name="Text Box 6"/>
          <p:cNvSpPr txBox="1"/>
          <p:nvPr/>
        </p:nvSpPr>
        <p:spPr>
          <a:xfrm>
            <a:off x="3505200" y="5033963"/>
            <a:ext cx="4724400" cy="528637"/>
          </a:xfrm>
          <a:prstGeom prst="rect">
            <a:avLst/>
          </a:prstGeom>
          <a:solidFill>
            <a:srgbClr val="00FF00"/>
          </a:solidFill>
          <a:ln w="9525" cap="flat" cmpd="sng">
            <a:solidFill>
              <a:srgbClr val="0000FF"/>
            </a:solidFill>
            <a:prstDash val="solid"/>
            <a:miter/>
            <a:headEnd type="none" w="med" len="med"/>
            <a:tailEnd type="none" w="med" len="med"/>
          </a:ln>
        </p:spPr>
        <p:txBody>
          <a:bodyPr anchor="t" anchorCtr="0">
            <a:spAutoFit/>
          </a:bodyPr>
          <a:p>
            <a:pPr eaLnBrk="0" hangingPunct="0"/>
            <a:r>
              <a:rPr lang="zh-CN" altLang="en-US" sz="2800" dirty="0">
                <a:latin typeface="Times New Roman" panose="02020603050405020304" pitchFamily="18" charset="0"/>
                <a:ea typeface="宋体" panose="02010600030101010101" pitchFamily="2" charset="-122"/>
              </a:rPr>
              <a:t>格兰仕  市场占有率达到</a:t>
            </a:r>
            <a:r>
              <a:rPr lang="en-US" altLang="zh-CN" sz="2800" b="1" dirty="0">
                <a:solidFill>
                  <a:srgbClr val="FF00FF"/>
                </a:solidFill>
                <a:latin typeface="Times New Roman" panose="02020603050405020304" pitchFamily="18" charset="0"/>
                <a:ea typeface="宋体" panose="02010600030101010101" pitchFamily="2" charset="-122"/>
              </a:rPr>
              <a:t>70%</a:t>
            </a:r>
            <a:endParaRPr lang="en-US" altLang="zh-CN" sz="2800" b="1" dirty="0">
              <a:solidFill>
                <a:srgbClr val="FF00FF"/>
              </a:solidFill>
              <a:latin typeface="Times New Roman" panose="02020603050405020304" pitchFamily="18"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000000"/>
                                          </p:val>
                                        </p:tav>
                                        <p:tav tm="100000">
                                          <p:val>
                                            <p:strVal val="#ppt_w"/>
                                          </p:val>
                                        </p:tav>
                                      </p:tavLst>
                                    </p:anim>
                                    <p:anim calcmode="lin" valueType="num">
                                      <p:cBhvr>
                                        <p:cTn id="17" dur="500" fill="hold"/>
                                        <p:tgtEl>
                                          <p:spTgt spid="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Group 2"/>
          <p:cNvGraphicFramePr>
            <a:graphicFrameLocks noGrp="1"/>
          </p:cNvGraphicFramePr>
          <p:nvPr/>
        </p:nvGraphicFramePr>
        <p:xfrm>
          <a:off x="381000" y="1295400"/>
          <a:ext cx="8305800" cy="4173538"/>
        </p:xfrm>
        <a:graphic>
          <a:graphicData uri="http://schemas.openxmlformats.org/drawingml/2006/table">
            <a:tbl>
              <a:tblPr/>
              <a:tblGrid>
                <a:gridCol w="1993900"/>
                <a:gridCol w="3155950"/>
                <a:gridCol w="3155950"/>
              </a:tblGrid>
              <a:tr h="1310839">
                <a:tc>
                  <a:txBody>
                    <a:bodyPr/>
                    <a:lstStyle/>
                    <a:p>
                      <a:pPr marL="0" marR="0" lvl="0" indent="0" algn="ctr" defTabSz="914400" rtl="0" eaLnBrk="1" fontAlgn="base" latinLnBrk="0" hangingPunct="1">
                        <a:lnSpc>
                          <a:spcPct val="100000"/>
                        </a:lnSpc>
                        <a:spcBef>
                          <a:spcPts val="1200"/>
                        </a:spcBef>
                        <a:spcAft>
                          <a:spcPct val="0"/>
                        </a:spcAft>
                        <a:buClr>
                          <a:schemeClr val="tx2"/>
                        </a:buClr>
                        <a:buSzPct val="70000"/>
                        <a:buFont typeface="Wingdings" panose="05000000000000000000" pitchFamily="2" charset="2"/>
                        <a:buNone/>
                      </a:pPr>
                      <a:endParaRPr kumimoji="0" lang="en-US" altLang="zh-CN" sz="2500" b="1" i="0" u="none" strike="noStrike" cap="none" normalizeH="0" baseline="0" dirty="0" smtClean="0">
                        <a:ln>
                          <a:noFill/>
                        </a:ln>
                        <a:solidFill>
                          <a:srgbClr val="FF0000"/>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ts val="0"/>
                        </a:spcBef>
                        <a:spcAft>
                          <a:spcPct val="0"/>
                        </a:spcAft>
                        <a:buClr>
                          <a:schemeClr val="tx2"/>
                        </a:buClr>
                        <a:buSzPct val="70000"/>
                        <a:buFont typeface="Wingdings" panose="05000000000000000000" pitchFamily="2" charset="2"/>
                        <a:buNone/>
                      </a:pPr>
                      <a:r>
                        <a:rPr kumimoji="0" lang="zh-CN" altLang="en-US" sz="2500" b="1" i="0" u="none" strike="noStrike" cap="none" normalizeH="0" baseline="0" dirty="0" smtClean="0">
                          <a:ln>
                            <a:noFill/>
                          </a:ln>
                          <a:solidFill>
                            <a:srgbClr val="FF0000"/>
                          </a:solidFill>
                          <a:effectLst/>
                          <a:latin typeface="Verdana" panose="020B0604030504040204" pitchFamily="34" charset="0"/>
                          <a:ea typeface="宋体" panose="02010600030101010101" pitchFamily="2" charset="-122"/>
                        </a:rPr>
                        <a:t>新产品上市</a:t>
                      </a:r>
                      <a:endParaRPr kumimoji="0" lang="en-US" altLang="zh-CN" sz="2500" b="1" i="0" u="none" strike="noStrike" cap="none" normalizeH="0" baseline="0" dirty="0" smtClean="0">
                        <a:ln>
                          <a:noFill/>
                        </a:ln>
                        <a:solidFill>
                          <a:srgbClr val="FF0000"/>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ts val="0"/>
                        </a:spcBef>
                        <a:spcAft>
                          <a:spcPct val="0"/>
                        </a:spcAft>
                        <a:buClr>
                          <a:schemeClr val="tx2"/>
                        </a:buClr>
                        <a:buSzPct val="70000"/>
                        <a:buFont typeface="Wingdings" panose="05000000000000000000" pitchFamily="2" charset="2"/>
                        <a:buNone/>
                      </a:pPr>
                      <a:r>
                        <a:rPr kumimoji="0" lang="zh-CN" altLang="en-US" sz="2500" b="1" i="0" u="none" strike="noStrike" cap="none" normalizeH="0" baseline="0" dirty="0" smtClean="0">
                          <a:ln>
                            <a:noFill/>
                          </a:ln>
                          <a:solidFill>
                            <a:srgbClr val="FF0000"/>
                          </a:solidFill>
                          <a:effectLst/>
                          <a:latin typeface="Verdana" panose="020B0604030504040204" pitchFamily="34" charset="0"/>
                          <a:ea typeface="宋体" panose="02010600030101010101" pitchFamily="2" charset="-122"/>
                        </a:rPr>
                        <a:t>两种策略</a:t>
                      </a:r>
                      <a:endParaRPr kumimoji="0" lang="zh-CN" altLang="zh-CN" sz="2500" b="1" i="0" u="none" strike="noStrike" cap="none" normalizeH="0" baseline="0" dirty="0" smtClean="0">
                        <a:ln>
                          <a:noFill/>
                        </a:ln>
                        <a:solidFill>
                          <a:srgbClr val="FF0000"/>
                        </a:solidFill>
                        <a:effectLst/>
                        <a:latin typeface="Verdana" panose="020B0604030504040204" pitchFamily="34" charset="0"/>
                        <a:ea typeface="宋体" panose="02010600030101010101" pitchFamily="2" charset="-122"/>
                      </a:endParaRPr>
                    </a:p>
                  </a:txBody>
                  <a:tcPr marT="45727" marB="4572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撇脂定价</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en-US" altLang="zh-CN"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Skimming pricing</a:t>
                      </a:r>
                      <a:endParaRPr kumimoji="0" lang="en-US" altLang="zh-CN"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渗透定价</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en-US" altLang="zh-CN" sz="2500" b="0" i="0" u="none" strike="noStrike" cap="none" normalizeH="0" baseline="0" smtClean="0">
                          <a:ln>
                            <a:noFill/>
                          </a:ln>
                          <a:solidFill>
                            <a:schemeClr val="bg1"/>
                          </a:solidFill>
                          <a:effectLst/>
                          <a:latin typeface="Verdana" panose="020B0604030504040204" pitchFamily="34" charset="0"/>
                          <a:ea typeface="黑体" panose="02010609060101010101" pitchFamily="2" charset="-122"/>
                        </a:rPr>
                        <a:t>Penetration pricing</a:t>
                      </a:r>
                      <a:endParaRPr kumimoji="0" lang="en-US" altLang="zh-CN" sz="2500" b="0" i="0" u="none" strike="noStrike" cap="none" normalizeH="0" baseline="0" smtClean="0">
                        <a:ln>
                          <a:noFill/>
                        </a:ln>
                        <a:solidFill>
                          <a:schemeClr val="bg1"/>
                        </a:solidFill>
                        <a:effectLst/>
                        <a:latin typeface="Verdana" panose="020B0604030504040204" pitchFamily="34" charset="0"/>
                        <a:ea typeface="黑体" panose="02010609060101010101" pitchFamily="2" charset="-122"/>
                      </a:endParaRPr>
                    </a:p>
                  </a:txBody>
                  <a:tcPr marT="45727" marB="45727"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33CC33"/>
                    </a:solidFill>
                  </a:tcPr>
                </a:tc>
              </a:tr>
              <a:tr h="676378">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rPr>
                        <a:t>价格</a:t>
                      </a:r>
                      <a:endPar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a:txBody>
                  <a:tcPr marT="45727" marB="4572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高</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低</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33CC33"/>
                    </a:solidFill>
                  </a:tcPr>
                </a:tc>
              </a:tr>
              <a:tr h="677966">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rPr>
                        <a:t>需求弹性</a:t>
                      </a:r>
                      <a:endPar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a:txBody>
                  <a:tcPr marT="45727" marB="4572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小</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大</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33CC33"/>
                    </a:solidFill>
                  </a:tcPr>
                </a:tc>
              </a:tr>
              <a:tr h="727186">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rPr>
                        <a:t>单位成本</a:t>
                      </a:r>
                      <a:endPar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a:txBody>
                  <a:tcPr marT="45727" marB="4572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与销量关系不大</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与销量关联度高</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33CC33"/>
                    </a:solidFill>
                  </a:tcPr>
                </a:tc>
              </a:tr>
              <a:tr h="781169">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rPr>
                        <a:t>技术秘密</a:t>
                      </a:r>
                      <a:endParaRPr kumimoji="0" lang="zh-CN" altLang="en-US" sz="2500" b="0" i="0" u="none" strike="noStrike" cap="none" normalizeH="0" baseline="0" smtClean="0">
                        <a:ln>
                          <a:noFill/>
                        </a:ln>
                        <a:solidFill>
                          <a:schemeClr val="tx1"/>
                        </a:solidFill>
                        <a:effectLst/>
                        <a:latin typeface="Verdana" panose="020B0604030504040204" pitchFamily="34" charset="0"/>
                        <a:ea typeface="宋体" panose="02010600030101010101" pitchFamily="2" charset="-122"/>
                      </a:endParaRPr>
                    </a:p>
                  </a:txBody>
                  <a:tcPr marT="45727" marB="45727"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rPr>
                        <a:t>拥有专利</a:t>
                      </a:r>
                      <a:endParaRPr kumimoji="0" lang="zh-CN" altLang="en-US" sz="2500" b="0" i="0" u="none" strike="noStrike" cap="none" normalizeH="0" baseline="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zh-CN" altLang="en-US" sz="2500" b="0" i="0" u="none" strike="noStrike" cap="none" normalizeH="0" baseline="0" dirty="0" smtClean="0">
                          <a:ln>
                            <a:noFill/>
                          </a:ln>
                          <a:solidFill>
                            <a:schemeClr val="bg1"/>
                          </a:solidFill>
                          <a:effectLst/>
                          <a:latin typeface="Verdana" panose="020B0604030504040204" pitchFamily="34" charset="0"/>
                          <a:ea typeface="宋体" panose="02010600030101010101" pitchFamily="2" charset="-122"/>
                        </a:rPr>
                        <a:t>多个竞争者掌握</a:t>
                      </a:r>
                      <a:endParaRPr kumimoji="0" lang="zh-CN" altLang="en-US" sz="2500" b="0" i="0" u="none" strike="noStrike" cap="none" normalizeH="0" baseline="0" dirty="0" smtClean="0">
                        <a:ln>
                          <a:noFill/>
                        </a:ln>
                        <a:solidFill>
                          <a:schemeClr val="bg1"/>
                        </a:solidFill>
                        <a:effectLst/>
                        <a:latin typeface="Verdana" panose="020B0604030504040204" pitchFamily="34" charset="0"/>
                        <a:ea typeface="宋体" panose="02010600030101010101" pitchFamily="2" charset="-122"/>
                      </a:endParaRPr>
                    </a:p>
                  </a:txBody>
                  <a:tcPr marT="45727" marB="45727" anchor="ctr" anchorCtr="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33CC33"/>
                    </a:solidFill>
                  </a:tcPr>
                </a:tc>
              </a:tr>
            </a:tbl>
          </a:graphicData>
        </a:graphic>
      </p:graphicFrame>
    </p:spTree>
  </p:cSld>
  <p:clrMapOvr>
    <a:masterClrMapping/>
  </p:clrMapOvr>
  <p:transition>
    <p:comb/>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内容占位符 2"/>
          <p:cNvSpPr>
            <a:spLocks noGrp="1"/>
          </p:cNvSpPr>
          <p:nvPr>
            <p:ph idx="1"/>
          </p:nvPr>
        </p:nvSpPr>
        <p:spPr>
          <a:xfrm>
            <a:off x="319088" y="1682750"/>
            <a:ext cx="8367712" cy="4443413"/>
          </a:xfrm>
          <a:noFill/>
          <a:ln>
            <a:noFill/>
          </a:ln>
        </p:spPr>
        <p:txBody>
          <a:bodyPr anchor="t" anchorCtr="0"/>
          <a:p>
            <a:r>
              <a:rPr lang="zh-CN" altLang="zh-CN" sz="2400" dirty="0"/>
              <a:t>第一：不经过成本核算</a:t>
            </a:r>
            <a:r>
              <a:rPr lang="zh-CN" altLang="en-US" sz="2400" dirty="0"/>
              <a:t>、</a:t>
            </a:r>
            <a:r>
              <a:rPr lang="zh-CN" altLang="zh-CN" sz="2400" dirty="0"/>
              <a:t>同行比较，盲目定价；</a:t>
            </a:r>
            <a:endParaRPr lang="zh-CN" altLang="zh-CN" sz="2400" dirty="0"/>
          </a:p>
          <a:p>
            <a:r>
              <a:rPr lang="zh-CN" altLang="zh-CN" sz="2400" dirty="0"/>
              <a:t>第二：频繁改动价格。商品价格一旦确定，应该尽量避免频繁的改动价格，这样会给店铺带来极大的负面影响，会严重影响自然流量的提高</a:t>
            </a:r>
            <a:r>
              <a:rPr lang="zh-CN" altLang="zh-CN" dirty="0"/>
              <a:t>。</a:t>
            </a:r>
            <a:endParaRPr lang="zh-CN" altLang="zh-CN" dirty="0"/>
          </a:p>
          <a:p>
            <a:endParaRPr lang="zh-CN" altLang="en-US" dirty="0"/>
          </a:p>
        </p:txBody>
      </p:sp>
      <p:sp>
        <p:nvSpPr>
          <p:cNvPr id="4"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en-US" altLang="zh-CN" sz="2800" b="1" dirty="0">
                <a:solidFill>
                  <a:srgbClr val="006600"/>
                </a:solidFill>
                <a:latin typeface="Calibri" panose="020F0502020204030204" pitchFamily="34" charset="0"/>
                <a:ea typeface="微软雅黑" panose="020B0503020204020204" pitchFamily="34" charset="-122"/>
              </a:rPr>
              <a:t>1.</a:t>
            </a:r>
            <a:r>
              <a:rPr lang="zh-CN" altLang="en-US" sz="2800" b="1" dirty="0">
                <a:solidFill>
                  <a:srgbClr val="006600"/>
                </a:solidFill>
                <a:latin typeface="Calibri" panose="020F0502020204030204" pitchFamily="34" charset="0"/>
                <a:ea typeface="微软雅黑" panose="020B0503020204020204" pitchFamily="34" charset="-122"/>
              </a:rPr>
              <a:t>网店定价禁忌</a:t>
            </a:r>
            <a:endParaRPr lang="zh-CN" altLang="en-US" sz="28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1 Título"/>
          <p:cNvSpPr txBox="1"/>
          <p:nvPr/>
        </p:nvSpPr>
        <p:spPr>
          <a:xfrm>
            <a:off x="319088" y="838200"/>
            <a:ext cx="3462337" cy="476250"/>
          </a:xfrm>
          <a:prstGeom prst="rect">
            <a:avLst/>
          </a:prstGeom>
          <a:noFill/>
          <a:ln w="9525">
            <a:noFill/>
          </a:ln>
        </p:spPr>
        <p:txBody>
          <a:bodyPr anchor="ctr" anchorCtr="0"/>
          <a:p>
            <a:pPr>
              <a:lnSpc>
                <a:spcPts val="5765"/>
              </a:lnSpc>
              <a:buFont typeface="Arial" panose="020B0604020202020204" pitchFamily="34" charset="0"/>
            </a:pPr>
            <a:r>
              <a:rPr lang="en-US" altLang="zh-CN" sz="2800" b="1" dirty="0">
                <a:solidFill>
                  <a:srgbClr val="006600"/>
                </a:solidFill>
                <a:latin typeface="Calibri" panose="020F0502020204030204" pitchFamily="34" charset="0"/>
                <a:ea typeface="微软雅黑" panose="020B0503020204020204" pitchFamily="34" charset="-122"/>
              </a:rPr>
              <a:t>2.</a:t>
            </a:r>
            <a:r>
              <a:rPr lang="zh-CN" altLang="en-US" sz="2800" b="1" dirty="0">
                <a:solidFill>
                  <a:srgbClr val="006600"/>
                </a:solidFill>
                <a:latin typeface="Calibri" panose="020F0502020204030204" pitchFamily="34" charset="0"/>
                <a:ea typeface="微软雅黑" panose="020B0503020204020204" pitchFamily="34" charset="-122"/>
              </a:rPr>
              <a:t>定价前的成本核算</a:t>
            </a:r>
            <a:endParaRPr lang="zh-CN" altLang="en-US" sz="2800" b="1" dirty="0">
              <a:solidFill>
                <a:srgbClr val="006600"/>
              </a:solidFill>
              <a:latin typeface="Calibri" panose="020F0502020204030204" pitchFamily="34" charset="0"/>
              <a:ea typeface="微软雅黑" panose="020B0503020204020204" pitchFamily="34" charset="-122"/>
            </a:endParaRPr>
          </a:p>
        </p:txBody>
      </p:sp>
      <p:pic>
        <p:nvPicPr>
          <p:cNvPr id="58370" name="图片 4"/>
          <p:cNvPicPr>
            <a:picLocks noChangeAspect="1"/>
          </p:cNvPicPr>
          <p:nvPr/>
        </p:nvPicPr>
        <p:blipFill>
          <a:blip r:embed="rId1"/>
          <a:stretch>
            <a:fillRect/>
          </a:stretch>
        </p:blipFill>
        <p:spPr>
          <a:xfrm>
            <a:off x="941388" y="1931988"/>
            <a:ext cx="6667500" cy="3633787"/>
          </a:xfrm>
          <a:prstGeom prst="rect">
            <a:avLst/>
          </a:prstGeom>
          <a:noFill/>
          <a:ln w="9525">
            <a:noFill/>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32769" name="Picture 4" descr="http://p3.pstatp.com/large/pgc-image/1531361057760fee5da9107"/>
          <p:cNvPicPr>
            <a:picLocks noChangeAspect="1"/>
          </p:cNvPicPr>
          <p:nvPr/>
        </p:nvPicPr>
        <p:blipFill>
          <a:blip r:embed="rId5"/>
          <a:stretch>
            <a:fillRect/>
          </a:stretch>
        </p:blipFill>
        <p:spPr>
          <a:xfrm>
            <a:off x="2211705" y="4272598"/>
            <a:ext cx="6667500" cy="1981200"/>
          </a:xfrm>
          <a:prstGeom prst="rect">
            <a:avLst/>
          </a:prstGeom>
          <a:noFill/>
          <a:ln w="9525">
            <a:noFill/>
          </a:ln>
        </p:spPr>
      </p:pic>
      <p:pic>
        <p:nvPicPr>
          <p:cNvPr id="32770" name="Picture 6" descr="http://p99.pstatp.com/large/pgc-image/1529032864181bcc352225b"/>
          <p:cNvPicPr>
            <a:picLocks noChangeAspect="1"/>
          </p:cNvPicPr>
          <p:nvPr/>
        </p:nvPicPr>
        <p:blipFill>
          <a:blip r:embed="rId6"/>
          <a:stretch>
            <a:fillRect/>
          </a:stretch>
        </p:blipFill>
        <p:spPr>
          <a:xfrm>
            <a:off x="3090228" y="1196023"/>
            <a:ext cx="5010150" cy="3076575"/>
          </a:xfrm>
          <a:prstGeom prst="rect">
            <a:avLst/>
          </a:prstGeom>
          <a:noFill/>
          <a:ln w="9525">
            <a:noFill/>
          </a:ln>
        </p:spPr>
      </p:pic>
      <p:sp>
        <p:nvSpPr>
          <p:cNvPr id="4"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什么是运营</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内容占位符 2"/>
          <p:cNvSpPr>
            <a:spLocks noGrp="1"/>
          </p:cNvSpPr>
          <p:nvPr>
            <p:ph idx="1"/>
          </p:nvPr>
        </p:nvSpPr>
        <p:spPr>
          <a:noFill/>
          <a:ln>
            <a:noFill/>
          </a:ln>
        </p:spPr>
        <p:txBody>
          <a:bodyPr anchor="t" anchorCtr="0"/>
          <a:p>
            <a:r>
              <a:rPr lang="zh-CN" altLang="en-US" b="1" dirty="0"/>
              <a:t>同一件产品</a:t>
            </a:r>
            <a:endParaRPr lang="zh-CN" altLang="en-US" b="1" dirty="0"/>
          </a:p>
        </p:txBody>
      </p:sp>
      <p:sp>
        <p:nvSpPr>
          <p:cNvPr id="4" name="1 Título"/>
          <p:cNvSpPr txBox="1"/>
          <p:nvPr/>
        </p:nvSpPr>
        <p:spPr>
          <a:xfrm>
            <a:off x="319088" y="838200"/>
            <a:ext cx="5540375" cy="476250"/>
          </a:xfrm>
          <a:prstGeom prst="rect">
            <a:avLst/>
          </a:prstGeom>
          <a:noFill/>
          <a:ln w="9525">
            <a:noFill/>
          </a:ln>
        </p:spPr>
        <p:txBody>
          <a:bodyPr anchor="ctr" anchorCtr="0"/>
          <a:p>
            <a:pPr>
              <a:lnSpc>
                <a:spcPts val="5765"/>
              </a:lnSpc>
              <a:buFont typeface="Arial" panose="020B0604020202020204" pitchFamily="34" charset="0"/>
            </a:pPr>
            <a:r>
              <a:rPr lang="en-US" altLang="zh-CN" sz="2800" b="1" dirty="0">
                <a:solidFill>
                  <a:srgbClr val="006600"/>
                </a:solidFill>
                <a:latin typeface="Calibri" panose="020F0502020204030204" pitchFamily="34" charset="0"/>
                <a:ea typeface="微软雅黑" panose="020B0503020204020204" pitchFamily="34" charset="-122"/>
              </a:rPr>
              <a:t>3.</a:t>
            </a:r>
            <a:r>
              <a:rPr lang="zh-CN" altLang="en-US" sz="2800" b="1" dirty="0">
                <a:solidFill>
                  <a:srgbClr val="006600"/>
                </a:solidFill>
                <a:latin typeface="Calibri" panose="020F0502020204030204" pitchFamily="34" charset="0"/>
                <a:ea typeface="微软雅黑" panose="020B0503020204020204" pitchFamily="34" charset="-122"/>
              </a:rPr>
              <a:t>掌握客户的购买心里及价格认识</a:t>
            </a:r>
            <a:endParaRPr lang="zh-CN" altLang="en-US" sz="2800" b="1" dirty="0">
              <a:solidFill>
                <a:srgbClr val="006600"/>
              </a:solidFill>
              <a:latin typeface="Calibri" panose="020F0502020204030204" pitchFamily="34" charset="0"/>
              <a:ea typeface="微软雅黑" panose="020B0503020204020204" pitchFamily="34" charset="-122"/>
            </a:endParaRPr>
          </a:p>
        </p:txBody>
      </p:sp>
      <p:sp>
        <p:nvSpPr>
          <p:cNvPr id="59395" name="椭圆 4"/>
          <p:cNvSpPr/>
          <p:nvPr/>
        </p:nvSpPr>
        <p:spPr>
          <a:xfrm>
            <a:off x="1287463" y="3182938"/>
            <a:ext cx="1439862" cy="1439862"/>
          </a:xfrm>
          <a:prstGeom prst="ellipse">
            <a:avLst/>
          </a:prstGeom>
          <a:solidFill>
            <a:schemeClr val="accent1"/>
          </a:solidFill>
          <a:ln w="9525" cap="flat" cmpd="sng">
            <a:solidFill>
              <a:schemeClr val="tx1"/>
            </a:solidFill>
            <a:prstDash val="solid"/>
            <a:round/>
            <a:headEnd type="none" w="med" len="med"/>
            <a:tailEnd type="none" w="med" len="med"/>
          </a:ln>
        </p:spPr>
        <p:txBody>
          <a:bodyPr anchor="t" anchorCtr="0"/>
          <a:p>
            <a:pPr>
              <a:buFont typeface="Arial" panose="020B0604020202020204" pitchFamily="34" charset="0"/>
            </a:pPr>
            <a:endParaRPr lang="en-US" altLang="zh-CN" b="1" dirty="0">
              <a:latin typeface="Arial" panose="020B0604020202020204" pitchFamily="34" charset="0"/>
              <a:ea typeface="宋体" panose="02010600030101010101" pitchFamily="2" charset="-122"/>
            </a:endParaRPr>
          </a:p>
          <a:p>
            <a:pPr>
              <a:buFont typeface="Arial" panose="020B0604020202020204" pitchFamily="34" charset="0"/>
            </a:pPr>
            <a:r>
              <a:rPr lang="en-US" altLang="zh-CN" sz="2400" b="1" dirty="0">
                <a:latin typeface="Arial" panose="020B0604020202020204" pitchFamily="34" charset="0"/>
                <a:ea typeface="宋体" panose="02010600030101010101" pitchFamily="2" charset="-122"/>
              </a:rPr>
              <a:t>200</a:t>
            </a:r>
            <a:r>
              <a:rPr lang="zh-CN" altLang="en-US" sz="2400" b="1" dirty="0">
                <a:latin typeface="Arial" panose="020B0604020202020204" pitchFamily="34" charset="0"/>
                <a:ea typeface="宋体" panose="02010600030101010101" pitchFamily="2" charset="-122"/>
              </a:rPr>
              <a:t>元</a:t>
            </a:r>
            <a:endParaRPr lang="zh-CN" altLang="en-US" sz="2400" b="1" dirty="0">
              <a:latin typeface="Arial" panose="020B0604020202020204" pitchFamily="34" charset="0"/>
              <a:ea typeface="宋体" panose="02010600030101010101" pitchFamily="2" charset="-122"/>
            </a:endParaRPr>
          </a:p>
        </p:txBody>
      </p:sp>
      <p:sp>
        <p:nvSpPr>
          <p:cNvPr id="59396" name="椭圆 6"/>
          <p:cNvSpPr/>
          <p:nvPr/>
        </p:nvSpPr>
        <p:spPr>
          <a:xfrm>
            <a:off x="3573463" y="2105025"/>
            <a:ext cx="1439862" cy="1439863"/>
          </a:xfrm>
          <a:prstGeom prst="ellipse">
            <a:avLst/>
          </a:prstGeom>
          <a:solidFill>
            <a:srgbClr val="FFFF00"/>
          </a:solidFill>
          <a:ln w="9525" cap="flat" cmpd="sng">
            <a:solidFill>
              <a:schemeClr val="tx1"/>
            </a:solidFill>
            <a:prstDash val="solid"/>
            <a:round/>
            <a:headEnd type="none" w="med" len="med"/>
            <a:tailEnd type="none" w="med" len="med"/>
          </a:ln>
        </p:spPr>
        <p:txBody>
          <a:bodyPr anchor="t" anchorCtr="0"/>
          <a:p>
            <a:pPr>
              <a:buFont typeface="Arial" panose="020B0604020202020204" pitchFamily="34" charset="0"/>
            </a:pPr>
            <a:endParaRPr lang="en-US" altLang="zh-CN" dirty="0">
              <a:latin typeface="Arial" panose="020B0604020202020204" pitchFamily="34" charset="0"/>
              <a:ea typeface="宋体" panose="02010600030101010101" pitchFamily="2" charset="-122"/>
            </a:endParaRPr>
          </a:p>
          <a:p>
            <a:pPr>
              <a:buFont typeface="Arial" panose="020B0604020202020204" pitchFamily="34" charset="0"/>
            </a:pPr>
            <a:r>
              <a:rPr lang="en-US" altLang="zh-CN" sz="2400" b="1" dirty="0">
                <a:latin typeface="Arial" panose="020B0604020202020204" pitchFamily="34" charset="0"/>
                <a:ea typeface="宋体" panose="02010600030101010101" pitchFamily="2" charset="-122"/>
              </a:rPr>
              <a:t>100</a:t>
            </a:r>
            <a:r>
              <a:rPr lang="zh-CN" altLang="en-US" sz="2400" b="1" dirty="0">
                <a:latin typeface="Arial" panose="020B0604020202020204" pitchFamily="34" charset="0"/>
                <a:ea typeface="宋体" panose="02010600030101010101" pitchFamily="2" charset="-122"/>
              </a:rPr>
              <a:t>元</a:t>
            </a:r>
            <a:endParaRPr lang="zh-CN" altLang="en-US" sz="2400" b="1" dirty="0">
              <a:latin typeface="Arial" panose="020B0604020202020204" pitchFamily="34" charset="0"/>
              <a:ea typeface="宋体" panose="02010600030101010101" pitchFamily="2" charset="-122"/>
            </a:endParaRPr>
          </a:p>
        </p:txBody>
      </p:sp>
      <p:sp>
        <p:nvSpPr>
          <p:cNvPr id="59397" name="椭圆 7"/>
          <p:cNvSpPr/>
          <p:nvPr/>
        </p:nvSpPr>
        <p:spPr>
          <a:xfrm>
            <a:off x="6186488" y="3014663"/>
            <a:ext cx="1439862" cy="1439862"/>
          </a:xfrm>
          <a:prstGeom prst="ellipse">
            <a:avLst/>
          </a:prstGeom>
          <a:solidFill>
            <a:srgbClr val="92D050"/>
          </a:solidFill>
          <a:ln w="9525" cap="flat" cmpd="sng">
            <a:solidFill>
              <a:schemeClr val="tx1"/>
            </a:solidFill>
            <a:prstDash val="solid"/>
            <a:round/>
            <a:headEnd type="none" w="med" len="med"/>
            <a:tailEnd type="none" w="med" len="med"/>
          </a:ln>
        </p:spPr>
        <p:txBody>
          <a:bodyPr anchor="t" anchorCtr="0"/>
          <a:p>
            <a:pPr>
              <a:buFont typeface="Arial" panose="020B0604020202020204" pitchFamily="34" charset="0"/>
            </a:pPr>
            <a:endParaRPr lang="en-US" altLang="zh-CN" sz="2400" dirty="0">
              <a:latin typeface="Arial" panose="020B0604020202020204" pitchFamily="34" charset="0"/>
              <a:ea typeface="宋体" panose="02010600030101010101" pitchFamily="2" charset="-122"/>
            </a:endParaRPr>
          </a:p>
          <a:p>
            <a:pPr>
              <a:buFont typeface="Arial" panose="020B0604020202020204" pitchFamily="34" charset="0"/>
            </a:pPr>
            <a:r>
              <a:rPr lang="en-US" altLang="zh-CN" sz="2400" b="1" dirty="0">
                <a:latin typeface="Arial" panose="020B0604020202020204" pitchFamily="34" charset="0"/>
                <a:ea typeface="宋体" panose="02010600030101010101" pitchFamily="2" charset="-122"/>
              </a:rPr>
              <a:t>50</a:t>
            </a:r>
            <a:r>
              <a:rPr lang="zh-CN" altLang="en-US" sz="2400" b="1" dirty="0">
                <a:latin typeface="Arial" panose="020B0604020202020204" pitchFamily="34" charset="0"/>
                <a:ea typeface="宋体" panose="02010600030101010101" pitchFamily="2" charset="-122"/>
              </a:rPr>
              <a:t>元</a:t>
            </a:r>
            <a:endParaRPr lang="zh-CN" altLang="en-US" sz="2400" b="1" dirty="0">
              <a:latin typeface="Arial" panose="020B0604020202020204" pitchFamily="34" charset="0"/>
              <a:ea typeface="宋体" panose="02010600030101010101" pitchFamily="2" charset="-122"/>
            </a:endParaRPr>
          </a:p>
        </p:txBody>
      </p:sp>
      <p:pic>
        <p:nvPicPr>
          <p:cNvPr id="59398" name="图片 8"/>
          <p:cNvPicPr>
            <a:picLocks noChangeAspect="1"/>
          </p:cNvPicPr>
          <p:nvPr/>
        </p:nvPicPr>
        <p:blipFill>
          <a:blip r:embed="rId1"/>
          <a:stretch>
            <a:fillRect/>
          </a:stretch>
        </p:blipFill>
        <p:spPr>
          <a:xfrm>
            <a:off x="3573463" y="3683000"/>
            <a:ext cx="2182812" cy="2182813"/>
          </a:xfrm>
          <a:prstGeom prst="rect">
            <a:avLst/>
          </a:prstGeom>
          <a:noFill/>
          <a:ln w="9525">
            <a:noFill/>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1 Título"/>
          <p:cNvSpPr txBox="1"/>
          <p:nvPr/>
        </p:nvSpPr>
        <p:spPr>
          <a:xfrm>
            <a:off x="319088" y="838200"/>
            <a:ext cx="5946775" cy="476250"/>
          </a:xfrm>
          <a:prstGeom prst="rect">
            <a:avLst/>
          </a:prstGeom>
          <a:noFill/>
          <a:ln w="9525">
            <a:noFill/>
          </a:ln>
        </p:spPr>
        <p:txBody>
          <a:bodyPr anchor="ctr" anchorCtr="0"/>
          <a:p>
            <a:pPr>
              <a:lnSpc>
                <a:spcPts val="5765"/>
              </a:lnSpc>
              <a:buFont typeface="Arial" panose="020B0604020202020204" pitchFamily="34" charset="0"/>
            </a:pPr>
            <a:r>
              <a:rPr lang="en-US" altLang="zh-CN" sz="2800" b="1" dirty="0">
                <a:solidFill>
                  <a:srgbClr val="006600"/>
                </a:solidFill>
                <a:latin typeface="Calibri" panose="020F0502020204030204" pitchFamily="34" charset="0"/>
                <a:ea typeface="微软雅黑" panose="020B0503020204020204" pitchFamily="34" charset="-122"/>
              </a:rPr>
              <a:t>4.</a:t>
            </a:r>
            <a:r>
              <a:rPr lang="zh-CN" altLang="en-US" sz="2800" b="1" dirty="0">
                <a:solidFill>
                  <a:srgbClr val="006600"/>
                </a:solidFill>
                <a:latin typeface="Calibri" panose="020F0502020204030204" pitchFamily="34" charset="0"/>
                <a:ea typeface="微软雅黑" panose="020B0503020204020204" pitchFamily="34" charset="-122"/>
              </a:rPr>
              <a:t>按照宝贝的不同性质进行差别定价</a:t>
            </a:r>
            <a:endParaRPr lang="zh-CN" altLang="en-US" sz="2800" b="1" dirty="0">
              <a:solidFill>
                <a:srgbClr val="006600"/>
              </a:solidFill>
              <a:latin typeface="Calibri" panose="020F0502020204030204" pitchFamily="34" charset="0"/>
              <a:ea typeface="微软雅黑" panose="020B0503020204020204" pitchFamily="34" charset="-122"/>
            </a:endParaRPr>
          </a:p>
        </p:txBody>
      </p:sp>
      <p:graphicFrame>
        <p:nvGraphicFramePr>
          <p:cNvPr id="5" name="内容占位符 4"/>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内容占位符 2"/>
          <p:cNvSpPr>
            <a:spLocks noGrp="1"/>
          </p:cNvSpPr>
          <p:nvPr>
            <p:ph idx="1"/>
          </p:nvPr>
        </p:nvSpPr>
        <p:spPr>
          <a:noFill/>
          <a:ln>
            <a:noFill/>
          </a:ln>
        </p:spPr>
        <p:txBody>
          <a:bodyPr anchor="t" anchorCtr="0"/>
          <a:p>
            <a:r>
              <a:rPr lang="zh-CN" altLang="zh-CN" sz="2400" dirty="0"/>
              <a:t>利润款是一个店铺必不可少的款式</a:t>
            </a:r>
            <a:r>
              <a:rPr lang="zh-CN" altLang="en-US" sz="2400" dirty="0"/>
              <a:t>。</a:t>
            </a:r>
            <a:r>
              <a:rPr lang="zh-CN" altLang="zh-CN" sz="2400" dirty="0"/>
              <a:t>它是一个店铺正常运行必不可少的。</a:t>
            </a:r>
            <a:endParaRPr lang="zh-CN" altLang="zh-CN" sz="2400" dirty="0"/>
          </a:p>
          <a:p>
            <a:r>
              <a:rPr lang="zh-CN" altLang="zh-CN" sz="2400" dirty="0"/>
              <a:t>利润款的特点：产品本身质量好，退货少，备货压力小，但是利润较大。</a:t>
            </a:r>
            <a:endParaRPr lang="en-US" altLang="zh-CN" sz="2400" dirty="0"/>
          </a:p>
          <a:p>
            <a:r>
              <a:rPr lang="zh-CN" altLang="zh-CN" sz="2400" dirty="0"/>
              <a:t>利润款的弱点：转化率低。这个款式一定要做好详情页及卖家秀的优化，突出优势、特点。</a:t>
            </a:r>
            <a:endParaRPr lang="zh-CN" altLang="zh-CN" sz="2400" dirty="0"/>
          </a:p>
          <a:p>
            <a:endParaRPr lang="zh-CN" altLang="en-US" dirty="0"/>
          </a:p>
        </p:txBody>
      </p:sp>
      <p:sp>
        <p:nvSpPr>
          <p:cNvPr id="4" name="1 Título"/>
          <p:cNvSpPr txBox="1"/>
          <p:nvPr/>
        </p:nvSpPr>
        <p:spPr>
          <a:xfrm>
            <a:off x="319088" y="838200"/>
            <a:ext cx="5540375" cy="476250"/>
          </a:xfrm>
          <a:prstGeom prst="rect">
            <a:avLst/>
          </a:prstGeom>
          <a:noFill/>
          <a:ln w="9525">
            <a:noFill/>
          </a:ln>
        </p:spPr>
        <p:txBody>
          <a:bodyPr anchor="ctr" anchorCtr="0"/>
          <a:p>
            <a:pPr>
              <a:lnSpc>
                <a:spcPts val="5765"/>
              </a:lnSpc>
              <a:buFont typeface="Arial" panose="020B0604020202020204" pitchFamily="34" charset="0"/>
            </a:pPr>
            <a:r>
              <a:rPr lang="en-US" altLang="zh-CN" sz="2400" b="1" dirty="0">
                <a:solidFill>
                  <a:srgbClr val="006600"/>
                </a:solidFill>
                <a:latin typeface="Calibri" panose="020F0502020204030204" pitchFamily="34" charset="0"/>
                <a:ea typeface="微软雅黑" panose="020B0503020204020204" pitchFamily="34" charset="-122"/>
              </a:rPr>
              <a:t>2</a:t>
            </a:r>
            <a:r>
              <a:rPr lang="zh-CN" altLang="en-US" sz="2400" b="1" dirty="0">
                <a:solidFill>
                  <a:srgbClr val="006600"/>
                </a:solidFill>
                <a:latin typeface="Calibri" panose="020F0502020204030204" pitchFamily="34" charset="0"/>
                <a:ea typeface="微软雅黑" panose="020B0503020204020204" pitchFamily="34" charset="-122"/>
              </a:rPr>
              <a:t>）利润款的价格确定</a:t>
            </a:r>
            <a:endParaRPr lang="zh-CN" altLang="en-US" sz="24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1 Título"/>
          <p:cNvSpPr txBox="1"/>
          <p:nvPr/>
        </p:nvSpPr>
        <p:spPr>
          <a:xfrm>
            <a:off x="319088" y="838200"/>
            <a:ext cx="6759575" cy="476250"/>
          </a:xfrm>
          <a:prstGeom prst="rect">
            <a:avLst/>
          </a:prstGeom>
          <a:noFill/>
          <a:ln w="9525">
            <a:noFill/>
          </a:ln>
        </p:spPr>
        <p:txBody>
          <a:bodyPr anchor="ctr" anchorCtr="0"/>
          <a:p>
            <a:pPr>
              <a:lnSpc>
                <a:spcPts val="5765"/>
              </a:lnSpc>
              <a:buFont typeface="Arial" panose="020B0604020202020204" pitchFamily="34" charset="0"/>
            </a:pPr>
            <a:r>
              <a:rPr lang="zh-CN" altLang="en-US" sz="2400" b="1" dirty="0">
                <a:solidFill>
                  <a:srgbClr val="006600"/>
                </a:solidFill>
                <a:latin typeface="Calibri" panose="020F0502020204030204" pitchFamily="34" charset="0"/>
                <a:ea typeface="微软雅黑" panose="020B0503020204020204" pitchFamily="34" charset="-122"/>
              </a:rPr>
              <a:t>利润款的定价方法</a:t>
            </a:r>
            <a:r>
              <a:rPr lang="en-US" altLang="zh-CN" sz="2400" b="1" dirty="0">
                <a:solidFill>
                  <a:srgbClr val="006600"/>
                </a:solidFill>
                <a:latin typeface="Calibri" panose="020F0502020204030204" pitchFamily="34" charset="0"/>
                <a:ea typeface="微软雅黑" panose="020B0503020204020204" pitchFamily="34" charset="-122"/>
              </a:rPr>
              <a:t>——</a:t>
            </a:r>
            <a:r>
              <a:rPr lang="en-US" altLang="zh-CN" sz="2400" b="1" dirty="0">
                <a:solidFill>
                  <a:srgbClr val="FF0000"/>
                </a:solidFill>
                <a:latin typeface="Arial" panose="020B0604020202020204" pitchFamily="34" charset="0"/>
                <a:ea typeface="宋体" panose="02010600030101010101" pitchFamily="2" charset="-122"/>
              </a:rPr>
              <a:t>0.618</a:t>
            </a:r>
            <a:r>
              <a:rPr lang="zh-CN" altLang="zh-CN" sz="2400" b="1" dirty="0">
                <a:solidFill>
                  <a:srgbClr val="FF0000"/>
                </a:solidFill>
                <a:latin typeface="Arial" panose="020B0604020202020204" pitchFamily="34" charset="0"/>
                <a:ea typeface="宋体" panose="02010600030101010101" pitchFamily="2" charset="-122"/>
              </a:rPr>
              <a:t>黄金分割定价法则</a:t>
            </a:r>
            <a:endParaRPr lang="zh-CN" altLang="en-US" sz="2400" b="1" dirty="0">
              <a:solidFill>
                <a:srgbClr val="FF0000"/>
              </a:solidFill>
              <a:latin typeface="Calibri" panose="020F0502020204030204" pitchFamily="34" charset="0"/>
              <a:ea typeface="微软雅黑" panose="020B0503020204020204" pitchFamily="34" charset="-122"/>
            </a:endParaRPr>
          </a:p>
        </p:txBody>
      </p:sp>
      <p:pic>
        <p:nvPicPr>
          <p:cNvPr id="64514" name="图片 5"/>
          <p:cNvPicPr>
            <a:picLocks noChangeAspect="1"/>
          </p:cNvPicPr>
          <p:nvPr/>
        </p:nvPicPr>
        <p:blipFill>
          <a:blip r:embed="rId1"/>
          <a:stretch>
            <a:fillRect/>
          </a:stretch>
        </p:blipFill>
        <p:spPr>
          <a:xfrm>
            <a:off x="1765300" y="2243138"/>
            <a:ext cx="4838700" cy="1381125"/>
          </a:xfrm>
          <a:prstGeom prst="rect">
            <a:avLst/>
          </a:prstGeom>
          <a:noFill/>
          <a:ln w="9525">
            <a:noFill/>
          </a:ln>
        </p:spPr>
      </p:pic>
      <p:sp>
        <p:nvSpPr>
          <p:cNvPr id="64515" name="矩形 6"/>
          <p:cNvSpPr/>
          <p:nvPr/>
        </p:nvSpPr>
        <p:spPr>
          <a:xfrm>
            <a:off x="846138" y="3984625"/>
            <a:ext cx="7158037" cy="1477963"/>
          </a:xfrm>
          <a:prstGeom prst="rect">
            <a:avLst/>
          </a:prstGeom>
          <a:noFill/>
          <a:ln w="9525">
            <a:noFill/>
          </a:ln>
        </p:spPr>
        <p:txBody>
          <a:bodyPr anchor="t" anchorCtr="0">
            <a:spAutoFit/>
          </a:bodyPr>
          <a:p>
            <a:pPr eaLnBrk="0" hangingPunct="0"/>
            <a:r>
              <a:rPr lang="zh-CN" altLang="zh-CN" dirty="0">
                <a:latin typeface="Arial" panose="020B0604020202020204" pitchFamily="34" charset="0"/>
                <a:ea typeface="宋体" panose="02010600030101010101" pitchFamily="2" charset="-122"/>
              </a:rPr>
              <a:t>黄金比又称黄金律</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是指事物各部分间一定的数学比例关系</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即将整体一分为二</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较大部分与较小部分之比等于整体与较大部分之比</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其比值约为</a:t>
            </a:r>
            <a:r>
              <a:rPr lang="en-US" altLang="zh-CN" dirty="0">
                <a:latin typeface="Arial" panose="020B0604020202020204" pitchFamily="34" charset="0"/>
                <a:ea typeface="宋体" panose="02010600030101010101" pitchFamily="2" charset="-122"/>
              </a:rPr>
              <a:t>1</a:t>
            </a:r>
            <a:r>
              <a:rPr lang="zh-CN" altLang="zh-CN"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0.618</a:t>
            </a:r>
            <a:r>
              <a:rPr lang="zh-CN" altLang="zh-CN" dirty="0">
                <a:latin typeface="Arial" panose="020B0604020202020204" pitchFamily="34" charset="0"/>
                <a:ea typeface="宋体" panose="02010600030101010101" pitchFamily="2" charset="-122"/>
              </a:rPr>
              <a:t>或</a:t>
            </a:r>
            <a:r>
              <a:rPr lang="en-US" altLang="zh-CN" dirty="0">
                <a:latin typeface="Arial" panose="020B0604020202020204" pitchFamily="34" charset="0"/>
                <a:ea typeface="宋体" panose="02010600030101010101" pitchFamily="2" charset="-122"/>
              </a:rPr>
              <a:t>0.618</a:t>
            </a:r>
            <a:r>
              <a:rPr lang="zh-CN" altLang="zh-CN"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1,</a:t>
            </a:r>
            <a:r>
              <a:rPr lang="zh-CN" altLang="zh-CN" dirty="0">
                <a:latin typeface="Arial" panose="020B0604020202020204" pitchFamily="34" charset="0"/>
                <a:ea typeface="宋体" panose="02010600030101010101" pitchFamily="2" charset="-122"/>
              </a:rPr>
              <a:t>即长段为全段的</a:t>
            </a:r>
            <a:r>
              <a:rPr lang="en-US" altLang="zh-CN" dirty="0">
                <a:latin typeface="Arial" panose="020B0604020202020204" pitchFamily="34" charset="0"/>
                <a:ea typeface="宋体" panose="02010600030101010101" pitchFamily="2" charset="-122"/>
              </a:rPr>
              <a:t>0.618</a:t>
            </a:r>
            <a:r>
              <a:rPr lang="zh-CN" altLang="zh-CN"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0.618</a:t>
            </a:r>
            <a:r>
              <a:rPr lang="zh-CN" altLang="zh-CN" dirty="0">
                <a:latin typeface="Arial" panose="020B0604020202020204" pitchFamily="34" charset="0"/>
                <a:ea typeface="宋体" panose="02010600030101010101" pitchFamily="2" charset="-122"/>
              </a:rPr>
              <a:t>被公认为最具有审美意义的比例数字。上述比例是最能引起人的美感的比例</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因此被称为黄金分割。</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1" name="图片 2"/>
          <p:cNvPicPr>
            <a:picLocks noChangeAspect="1"/>
          </p:cNvPicPr>
          <p:nvPr/>
        </p:nvPicPr>
        <p:blipFill>
          <a:blip r:embed="rId1"/>
          <a:stretch>
            <a:fillRect/>
          </a:stretch>
        </p:blipFill>
        <p:spPr>
          <a:xfrm>
            <a:off x="1016000" y="1817688"/>
            <a:ext cx="6796088" cy="3657600"/>
          </a:xfrm>
          <a:prstGeom prst="rect">
            <a:avLst/>
          </a:prstGeom>
          <a:noFill/>
          <a:ln w="9525">
            <a:noFill/>
          </a:ln>
        </p:spPr>
      </p:pic>
      <p:sp>
        <p:nvSpPr>
          <p:cNvPr id="4" name="1 Título"/>
          <p:cNvSpPr txBox="1"/>
          <p:nvPr/>
        </p:nvSpPr>
        <p:spPr>
          <a:xfrm>
            <a:off x="138113" y="838200"/>
            <a:ext cx="5946775" cy="476250"/>
          </a:xfrm>
          <a:prstGeom prst="rect">
            <a:avLst/>
          </a:prstGeom>
          <a:noFill/>
          <a:ln w="9525">
            <a:noFill/>
          </a:ln>
        </p:spPr>
        <p:txBody>
          <a:bodyPr anchor="ctr" anchorCtr="0"/>
          <a:p>
            <a:pPr eaLnBrk="0" hangingPunct="0"/>
            <a:r>
              <a:rPr lang="en-US" altLang="zh-CN" sz="2800" b="1" dirty="0">
                <a:solidFill>
                  <a:srgbClr val="006600"/>
                </a:solidFill>
                <a:latin typeface="Calibri" panose="020F0502020204030204" pitchFamily="34" charset="0"/>
                <a:ea typeface="微软雅黑" panose="020B0503020204020204" pitchFamily="34" charset="-122"/>
              </a:rPr>
              <a:t>5.</a:t>
            </a:r>
            <a:r>
              <a:rPr lang="zh-CN" altLang="en-US" sz="2800" b="1" dirty="0">
                <a:solidFill>
                  <a:srgbClr val="006600"/>
                </a:solidFill>
                <a:latin typeface="Calibri" panose="020F0502020204030204" pitchFamily="34" charset="0"/>
                <a:ea typeface="微软雅黑" panose="020B0503020204020204" pitchFamily="34" charset="-122"/>
              </a:rPr>
              <a:t> </a:t>
            </a:r>
            <a:r>
              <a:rPr lang="zh-CN" altLang="zh-CN" sz="2800" b="1" dirty="0">
                <a:solidFill>
                  <a:srgbClr val="006600"/>
                </a:solidFill>
                <a:latin typeface="Calibri" panose="020F0502020204030204" pitchFamily="34" charset="0"/>
                <a:ea typeface="微软雅黑" panose="020B0503020204020204" pitchFamily="34" charset="-122"/>
              </a:rPr>
              <a:t>网店宝贝的</a:t>
            </a:r>
            <a:r>
              <a:rPr lang="en-US" altLang="zh-CN" sz="2800" b="1" dirty="0">
                <a:solidFill>
                  <a:srgbClr val="006600"/>
                </a:solidFill>
                <a:latin typeface="Calibri" panose="020F0502020204030204" pitchFamily="34" charset="0"/>
                <a:ea typeface="微软雅黑" panose="020B0503020204020204" pitchFamily="34" charset="-122"/>
              </a:rPr>
              <a:t>271</a:t>
            </a:r>
            <a:r>
              <a:rPr lang="zh-CN" altLang="zh-CN" sz="2800" b="1" dirty="0">
                <a:solidFill>
                  <a:srgbClr val="006600"/>
                </a:solidFill>
                <a:latin typeface="Calibri" panose="020F0502020204030204" pitchFamily="34" charset="0"/>
                <a:ea typeface="微软雅黑" panose="020B0503020204020204" pitchFamily="34" charset="-122"/>
              </a:rPr>
              <a:t>定价策略</a:t>
            </a:r>
            <a:endParaRPr lang="zh-CN" altLang="zh-CN" sz="28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矩形 46"/>
          <p:cNvSpPr/>
          <p:nvPr>
            <p:custDataLst>
              <p:tags r:id="rId1"/>
            </p:custDataLst>
          </p:nvPr>
        </p:nvSpPr>
        <p:spPr>
          <a:xfrm>
            <a:off x="2945376" y="2988259"/>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01.</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2" name="矩形 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
            </p:custDataLst>
          </p:nvPr>
        </p:nvSpPr>
        <p:spPr>
          <a:xfrm>
            <a:off x="3785235" y="3062605"/>
            <a:ext cx="1832610" cy="547370"/>
          </a:xfrm>
          <a:prstGeom prst="rect">
            <a:avLst/>
          </a:prstGeom>
          <a:ln>
            <a:noFill/>
          </a:ln>
        </p:spPr>
        <p:txBody>
          <a:bodyPr wrap="square" lIns="67500" tIns="35100" rIns="67500" bIns="0">
            <a:norm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选品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 name="椭圆 8"/>
          <p:cNvSpPr/>
          <p:nvPr>
            <p:custDataLst>
              <p:tags r:id="rId3"/>
            </p:custDataLst>
          </p:nvPr>
        </p:nvSpPr>
        <p:spPr>
          <a:xfrm rot="2083192">
            <a:off x="2686285"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0" name="矩形 59"/>
          <p:cNvSpPr/>
          <p:nvPr>
            <p:custDataLst>
              <p:tags r:id="rId4"/>
            </p:custDataLst>
          </p:nvPr>
        </p:nvSpPr>
        <p:spPr>
          <a:xfrm>
            <a:off x="2945376" y="377587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03.</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5"/>
            </p:custDataLst>
          </p:nvPr>
        </p:nvSpPr>
        <p:spPr>
          <a:xfrm>
            <a:off x="3785381" y="3715265"/>
            <a:ext cx="1832590" cy="278097"/>
          </a:xfrm>
          <a:prstGeom prst="rect">
            <a:avLst/>
          </a:prstGeom>
          <a:ln>
            <a:noFill/>
          </a:ln>
        </p:spPr>
        <p:txBody>
          <a:bodyPr wrap="square" lIns="67500" tIns="35100" rIns="67500" bIns="0">
            <a:noAutofit/>
          </a:bodyPr>
          <a:p>
            <a:pPr>
              <a:lnSpc>
                <a:spcPct val="120000"/>
              </a:lnSpc>
            </a:pPr>
            <a:r>
              <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布局</a:t>
            </a:r>
            <a:endPar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12" name="椭圆 11"/>
          <p:cNvSpPr/>
          <p:nvPr>
            <p:custDataLst>
              <p:tags r:id="rId6"/>
            </p:custDataLst>
          </p:nvPr>
        </p:nvSpPr>
        <p:spPr>
          <a:xfrm rot="2083192">
            <a:off x="2686285"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7"/>
            </p:custDataLst>
          </p:nvPr>
        </p:nvSpPr>
        <p:spPr>
          <a:xfrm rot="2083192">
            <a:off x="2686285"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87" name="矩形 86"/>
          <p:cNvSpPr/>
          <p:nvPr>
            <p:custDataLst>
              <p:tags r:id="rId8"/>
            </p:custDataLst>
          </p:nvPr>
        </p:nvSpPr>
        <p:spPr>
          <a:xfrm>
            <a:off x="5936189" y="2988259"/>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02.</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88" name="矩形 8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9"/>
            </p:custDataLst>
          </p:nvPr>
        </p:nvSpPr>
        <p:spPr>
          <a:xfrm>
            <a:off x="6776193" y="3062902"/>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定价</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0" name="椭圆 89"/>
          <p:cNvSpPr/>
          <p:nvPr>
            <p:custDataLst>
              <p:tags r:id="rId10"/>
            </p:custDataLst>
          </p:nvPr>
        </p:nvSpPr>
        <p:spPr>
          <a:xfrm rot="2083192">
            <a:off x="5677098"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2" name="矩形 91"/>
          <p:cNvSpPr/>
          <p:nvPr>
            <p:custDataLst>
              <p:tags r:id="rId11"/>
            </p:custDataLst>
          </p:nvPr>
        </p:nvSpPr>
        <p:spPr>
          <a:xfrm>
            <a:off x="5936189" y="3775877"/>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04.</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93" name="矩形 9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2"/>
            </p:custDataLst>
          </p:nvPr>
        </p:nvSpPr>
        <p:spPr>
          <a:xfrm>
            <a:off x="6776193"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引流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5" name="椭圆 94"/>
          <p:cNvSpPr/>
          <p:nvPr>
            <p:custDataLst>
              <p:tags r:id="rId13"/>
            </p:custDataLst>
          </p:nvPr>
        </p:nvSpPr>
        <p:spPr>
          <a:xfrm rot="2083192">
            <a:off x="5677098"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0" name="椭圆 99"/>
          <p:cNvSpPr/>
          <p:nvPr>
            <p:custDataLst>
              <p:tags r:id="rId14"/>
            </p:custDataLst>
          </p:nvPr>
        </p:nvSpPr>
        <p:spPr>
          <a:xfrm rot="2083192">
            <a:off x="5677098"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1" name="文本框 100"/>
          <p:cNvSpPr txBox="1"/>
          <p:nvPr>
            <p:custDataLst>
              <p:tags r:id="rId15"/>
            </p:custDataLst>
          </p:nvPr>
        </p:nvSpPr>
        <p:spPr>
          <a:xfrm>
            <a:off x="1846631" y="1199330"/>
            <a:ext cx="3035618" cy="576263"/>
          </a:xfrm>
          <a:prstGeom prst="rect">
            <a:avLst/>
          </a:prstGeom>
          <a:noFill/>
        </p:spPr>
        <p:txBody>
          <a:bodyPr wrap="square" rtlCol="0">
            <a:normAutofit fontScale="90000"/>
          </a:bodyPr>
          <a:p>
            <a:pPr marL="0" indent="0" algn="l">
              <a:lnSpc>
                <a:spcPct val="100000"/>
              </a:lnSpc>
              <a:spcBef>
                <a:spcPts val="0"/>
              </a:spcBef>
              <a:spcAft>
                <a:spcPts val="0"/>
              </a:spcAft>
              <a:buSzPct val="100000"/>
              <a:buNone/>
            </a:pPr>
            <a:r>
              <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rPr>
              <a:t>本章目录</a:t>
            </a:r>
            <a:endPar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16"/>
    </p:custDataLst>
  </p:cSld>
  <p:clrMapOvr>
    <a:masterClrMapping/>
  </p:clrMapOvr>
  <p:transition>
    <p:comb/>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Picture 2"/>
          <p:cNvPicPr>
            <a:picLocks noChangeAspect="1"/>
          </p:cNvPicPr>
          <p:nvPr/>
        </p:nvPicPr>
        <p:blipFill>
          <a:blip r:embed="rId1"/>
          <a:stretch>
            <a:fillRect/>
          </a:stretch>
        </p:blipFill>
        <p:spPr>
          <a:xfrm>
            <a:off x="1479550" y="903605"/>
            <a:ext cx="6725285" cy="5133340"/>
          </a:xfrm>
          <a:prstGeom prst="rect">
            <a:avLst/>
          </a:prstGeom>
          <a:noFill/>
          <a:ln w="9525">
            <a:noFill/>
          </a:ln>
          <a:effectLst>
            <a:prstShdw prst="shdw13" dist="53882" dir="13499999">
              <a:srgbClr val="708688">
                <a:alpha val="50000"/>
              </a:srgbClr>
            </a:prstShdw>
          </a:effectLst>
        </p:spPr>
      </p:pic>
    </p:spTree>
  </p:cSld>
  <p:clrMapOvr>
    <a:masterClrMapping/>
  </p:clrMapOvr>
  <p:transition>
    <p:comb/>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图片 2"/>
          <p:cNvPicPr>
            <a:picLocks noChangeAspect="1"/>
          </p:cNvPicPr>
          <p:nvPr/>
        </p:nvPicPr>
        <p:blipFill>
          <a:blip r:embed="rId1"/>
          <a:stretch>
            <a:fillRect/>
          </a:stretch>
        </p:blipFill>
        <p:spPr>
          <a:xfrm>
            <a:off x="539750" y="1525588"/>
            <a:ext cx="2600325" cy="4191000"/>
          </a:xfrm>
          <a:prstGeom prst="rect">
            <a:avLst/>
          </a:prstGeom>
          <a:noFill/>
          <a:ln w="9525">
            <a:noFill/>
          </a:ln>
        </p:spPr>
      </p:pic>
      <p:sp>
        <p:nvSpPr>
          <p:cNvPr id="33794" name="Rectangle 5"/>
          <p:cNvSpPr/>
          <p:nvPr/>
        </p:nvSpPr>
        <p:spPr>
          <a:xfrm rot="574109">
            <a:off x="512763" y="1919288"/>
            <a:ext cx="1417637" cy="831850"/>
          </a:xfrm>
          <a:prstGeom prst="rect">
            <a:avLst/>
          </a:prstGeom>
          <a:noFill/>
          <a:ln w="9525">
            <a:noFill/>
          </a:ln>
        </p:spPr>
        <p:txBody>
          <a:bodyPr anchor="t" anchorCtr="0">
            <a:spAutoFit/>
          </a:bodyPr>
          <a:p>
            <a:pPr eaLnBrk="0" hangingPunct="0">
              <a:lnSpc>
                <a:spcPct val="150000"/>
              </a:lnSpc>
            </a:pPr>
            <a:r>
              <a:rPr lang="zh-CN" altLang="en-US" sz="1600" b="1" dirty="0">
                <a:latin typeface="微软雅黑" panose="020B0503020204020204" pitchFamily="34" charset="-122"/>
                <a:ea typeface="微软雅黑" panose="020B0503020204020204" pitchFamily="34" charset="-122"/>
              </a:rPr>
              <a:t>什么是</a:t>
            </a:r>
            <a:endParaRPr lang="en-US" altLang="zh-CN" sz="1600" b="1"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b="1" dirty="0">
                <a:latin typeface="微软雅黑" panose="020B0503020204020204" pitchFamily="34" charset="-122"/>
                <a:ea typeface="微软雅黑" panose="020B0503020204020204" pitchFamily="34" charset="-122"/>
              </a:rPr>
              <a:t>渠道</a:t>
            </a:r>
            <a:endParaRPr lang="zh-CN" altLang="en-US" sz="1600" dirty="0">
              <a:latin typeface="微软雅黑" panose="020B0503020204020204" pitchFamily="34" charset="-122"/>
              <a:ea typeface="微软雅黑" panose="020B0503020204020204" pitchFamily="34" charset="-122"/>
            </a:endParaRPr>
          </a:p>
        </p:txBody>
      </p:sp>
      <p:sp>
        <p:nvSpPr>
          <p:cNvPr id="33795" name="Rectangle 6"/>
          <p:cNvSpPr/>
          <p:nvPr/>
        </p:nvSpPr>
        <p:spPr>
          <a:xfrm>
            <a:off x="3810000" y="1219200"/>
            <a:ext cx="4572000" cy="1938338"/>
          </a:xfrm>
          <a:prstGeom prst="rect">
            <a:avLst/>
          </a:prstGeom>
          <a:noFill/>
          <a:ln w="9525">
            <a:noFill/>
          </a:ln>
        </p:spPr>
        <p:txBody>
          <a:bodyPr anchor="ctr" anchorCtr="0">
            <a:spAutoFit/>
          </a:bodyPr>
          <a:p>
            <a:pPr eaLnBrk="0" hangingPunct="0"/>
            <a:r>
              <a:rPr lang="zh-CN" altLang="en-US" dirty="0">
                <a:latin typeface="宋体" panose="02010600030101010101" pitchFamily="2" charset="-122"/>
                <a:ea typeface="宋体" panose="02010600030101010101" pitchFamily="2" charset="-122"/>
              </a:rPr>
              <a:t>    </a:t>
            </a:r>
            <a:r>
              <a:rPr lang="zh-CN" altLang="en-US" sz="2400" dirty="0">
                <a:latin typeface="Arial" panose="020B0604020202020204" pitchFamily="34" charset="0"/>
                <a:ea typeface="华文细黑" panose="02010600040101010101" pitchFamily="2" charset="-122"/>
              </a:rPr>
              <a:t>我们用</a:t>
            </a:r>
            <a:r>
              <a:rPr lang="zh-CN" altLang="en-US" sz="2400" dirty="0">
                <a:latin typeface="华文细黑" panose="02010600040101010101" pitchFamily="2" charset="-122"/>
                <a:ea typeface="华文细黑" panose="02010600040101010101" pitchFamily="2" charset="-122"/>
              </a:rPr>
              <a:t>“</a:t>
            </a:r>
            <a:r>
              <a:rPr lang="zh-CN" altLang="en-US" sz="2400" dirty="0">
                <a:latin typeface="Arial" panose="020B0604020202020204" pitchFamily="34" charset="0"/>
                <a:ea typeface="华文细黑" panose="02010600040101010101" pitchFamily="2" charset="-122"/>
              </a:rPr>
              <a:t>渠道</a:t>
            </a:r>
            <a:r>
              <a:rPr lang="zh-CN" altLang="en-US" sz="2400" dirty="0">
                <a:latin typeface="华文细黑" panose="02010600040101010101" pitchFamily="2" charset="-122"/>
                <a:ea typeface="华文细黑" panose="02010600040101010101" pitchFamily="2" charset="-122"/>
              </a:rPr>
              <a:t>”</a:t>
            </a:r>
            <a:r>
              <a:rPr lang="zh-CN" altLang="en-US" sz="2400" dirty="0">
                <a:latin typeface="Arial" panose="020B0604020202020204" pitchFamily="34" charset="0"/>
                <a:ea typeface="华文细黑" panose="02010600040101010101" pitchFamily="2" charset="-122"/>
              </a:rPr>
              <a:t>来描述商品流通的现象，认为在</a:t>
            </a:r>
            <a:r>
              <a:rPr lang="zh-CN" altLang="en-US" sz="2400" dirty="0">
                <a:solidFill>
                  <a:srgbClr val="FF0000"/>
                </a:solidFill>
                <a:latin typeface="Arial" panose="020B0604020202020204" pitchFamily="34" charset="0"/>
                <a:ea typeface="华文细黑" panose="02010600040101010101" pitchFamily="2" charset="-122"/>
              </a:rPr>
              <a:t>商品从制造商到消费者的流通过程</a:t>
            </a:r>
            <a:r>
              <a:rPr lang="zh-CN" altLang="en-US" sz="2400" dirty="0">
                <a:latin typeface="Arial" panose="020B0604020202020204" pitchFamily="34" charset="0"/>
                <a:ea typeface="华文细黑" panose="02010600040101010101" pitchFamily="2" charset="-122"/>
              </a:rPr>
              <a:t>中，自然形成了商品分销的轨迹，即商品的分销渠道。</a:t>
            </a:r>
            <a:endParaRPr lang="zh-CN" altLang="en-US" sz="2400" dirty="0">
              <a:latin typeface="Arial" panose="020B0604020202020204" pitchFamily="34" charset="0"/>
              <a:ea typeface="华文细黑" panose="02010600040101010101" pitchFamily="2" charset="-122"/>
            </a:endParaRPr>
          </a:p>
        </p:txBody>
      </p:sp>
      <p:sp>
        <p:nvSpPr>
          <p:cNvPr id="33796" name="Text Box 7"/>
          <p:cNvSpPr txBox="1"/>
          <p:nvPr/>
        </p:nvSpPr>
        <p:spPr>
          <a:xfrm>
            <a:off x="4038600" y="3352800"/>
            <a:ext cx="4619625" cy="1938338"/>
          </a:xfrm>
          <a:prstGeom prst="rect">
            <a:avLst/>
          </a:prstGeom>
          <a:noFill/>
          <a:ln w="9525">
            <a:noFill/>
          </a:ln>
        </p:spPr>
        <p:txBody>
          <a:bodyPr anchor="t" anchorCtr="0">
            <a:spAutoFit/>
          </a:bodyPr>
          <a:p>
            <a:pPr eaLnBrk="0" hangingPunct="0"/>
            <a:r>
              <a:rPr lang="zh-CN" altLang="en-US" dirty="0">
                <a:latin typeface="宋体" panose="02010600030101010101" pitchFamily="2" charset="-122"/>
                <a:ea typeface="宋体" panose="02010600030101010101" pitchFamily="2" charset="-122"/>
              </a:rPr>
              <a:t>    </a:t>
            </a:r>
            <a:r>
              <a:rPr lang="zh-CN" altLang="en-US" sz="2400" dirty="0">
                <a:latin typeface="Arial" panose="020B0604020202020204" pitchFamily="34" charset="0"/>
                <a:ea typeface="华文细黑" panose="02010600040101010101" pitchFamily="2" charset="-122"/>
              </a:rPr>
              <a:t>根据美国营销协会</a:t>
            </a:r>
            <a:r>
              <a:rPr lang="en-US" altLang="zh-CN" sz="2400" dirty="0">
                <a:latin typeface="Arial" panose="020B0604020202020204" pitchFamily="34" charset="0"/>
                <a:ea typeface="华文细黑" panose="02010600040101010101" pitchFamily="2" charset="-122"/>
              </a:rPr>
              <a:t>AMA</a:t>
            </a:r>
            <a:r>
              <a:rPr lang="zh-CN" altLang="en-US" sz="2400" dirty="0">
                <a:latin typeface="Arial" panose="020B0604020202020204" pitchFamily="34" charset="0"/>
                <a:ea typeface="华文细黑" panose="02010600040101010101" pitchFamily="2" charset="-122"/>
              </a:rPr>
              <a:t>的定义，分销渠道又叫营销渠道，是指参与</a:t>
            </a:r>
            <a:r>
              <a:rPr lang="zh-CN" altLang="en-US" sz="2400" dirty="0">
                <a:solidFill>
                  <a:srgbClr val="FF0000"/>
                </a:solidFill>
                <a:latin typeface="Arial" panose="020B0604020202020204" pitchFamily="34" charset="0"/>
                <a:ea typeface="华文细黑" panose="02010600040101010101" pitchFamily="2" charset="-122"/>
              </a:rPr>
              <a:t>商品所有权转移或商品买卖交易活动的中间商</a:t>
            </a:r>
            <a:r>
              <a:rPr lang="zh-CN" altLang="en-US" sz="2400" dirty="0">
                <a:latin typeface="Arial" panose="020B0604020202020204" pitchFamily="34" charset="0"/>
                <a:ea typeface="华文细黑" panose="02010600040101010101" pitchFamily="2" charset="-122"/>
              </a:rPr>
              <a:t>所组成的统一体。 </a:t>
            </a:r>
            <a:endParaRPr lang="zh-CN" altLang="en-US" sz="2400" dirty="0">
              <a:latin typeface="Arial" panose="020B0604020202020204" pitchFamily="34" charset="0"/>
              <a:ea typeface="华文细黑" panose="02010600040101010101" pitchFamily="2" charset="-122"/>
            </a:endParaRPr>
          </a:p>
        </p:txBody>
      </p:sp>
    </p:spTree>
  </p:cSld>
  <p:clrMapOvr>
    <a:masterClrMapping/>
  </p:clrMapOvr>
  <p:transition>
    <p:comb/>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内容占位符 3"/>
          <p:cNvPicPr>
            <a:picLocks noGrp="1"/>
          </p:cNvPicPr>
          <p:nvPr>
            <p:ph idx="1"/>
          </p:nvPr>
        </p:nvPicPr>
        <p:blipFill>
          <a:blip r:embed="rId1"/>
          <a:stretch>
            <a:fillRect/>
          </a:stretch>
        </p:blipFill>
        <p:spPr>
          <a:xfrm>
            <a:off x="939800" y="2476500"/>
            <a:ext cx="6846888" cy="2520950"/>
          </a:xfrm>
          <a:noFill/>
          <a:ln>
            <a:noFill/>
          </a:ln>
        </p:spPr>
      </p:pic>
      <p:sp>
        <p:nvSpPr>
          <p:cNvPr id="34818" name="矩形 4"/>
          <p:cNvSpPr/>
          <p:nvPr/>
        </p:nvSpPr>
        <p:spPr>
          <a:xfrm>
            <a:off x="808038" y="1187450"/>
            <a:ext cx="3278187" cy="460375"/>
          </a:xfrm>
          <a:prstGeom prst="rect">
            <a:avLst/>
          </a:prstGeom>
          <a:noFill/>
          <a:ln w="9525">
            <a:noFill/>
          </a:ln>
        </p:spPr>
        <p:txBody>
          <a:bodyPr wrap="none" anchor="t" anchorCtr="0">
            <a:spAutoFit/>
          </a:bodyPr>
          <a:p>
            <a:pPr eaLnBrk="0" hangingPunct="0"/>
            <a:r>
              <a:rPr lang="zh-CN" altLang="zh-CN" sz="2400" b="1" dirty="0">
                <a:solidFill>
                  <a:srgbClr val="006600"/>
                </a:solidFill>
                <a:latin typeface="Arial" panose="020B0604020202020204" pitchFamily="34" charset="0"/>
                <a:ea typeface="宋体" panose="02010600030101010101" pitchFamily="2" charset="-122"/>
              </a:rPr>
              <a:t>传统营销渠道典型模式</a:t>
            </a:r>
            <a:endParaRPr lang="zh-CN" altLang="en-US" sz="2400" b="1" dirty="0">
              <a:solidFill>
                <a:srgbClr val="006600"/>
              </a:solidFill>
              <a:latin typeface="Arial" panose="020B0604020202020204" pitchFamily="34" charset="0"/>
              <a:ea typeface="宋体" panose="02010600030101010101" pitchFamily="2" charset="-122"/>
            </a:endParaRPr>
          </a:p>
        </p:txBody>
      </p:sp>
    </p:spTree>
  </p:cSld>
  <p:clrMapOvr>
    <a:masterClrMapping/>
  </p:clrMapOvr>
  <p:transition>
    <p:comb/>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39"/>
          <p:cNvGrpSpPr/>
          <p:nvPr/>
        </p:nvGrpSpPr>
        <p:grpSpPr>
          <a:xfrm>
            <a:off x="6019800" y="4254500"/>
            <a:ext cx="1374775" cy="914400"/>
            <a:chOff x="3936" y="1824"/>
            <a:chExt cx="866" cy="576"/>
          </a:xfrm>
        </p:grpSpPr>
        <p:sp>
          <p:nvSpPr>
            <p:cNvPr id="37890" name="AutoShape 137"/>
            <p:cNvSpPr/>
            <p:nvPr/>
          </p:nvSpPr>
          <p:spPr>
            <a:xfrm>
              <a:off x="3936" y="1824"/>
              <a:ext cx="866" cy="576"/>
            </a:xfrm>
            <a:prstGeom prst="roundRect">
              <a:avLst>
                <a:gd name="adj" fmla="val 10699"/>
              </a:avLst>
            </a:prstGeom>
            <a:solidFill>
              <a:srgbClr val="00FFFF">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00FFFF"/>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7891" name="Text Box 138"/>
            <p:cNvSpPr txBox="1"/>
            <p:nvPr/>
          </p:nvSpPr>
          <p:spPr>
            <a:xfrm>
              <a:off x="4176" y="1900"/>
              <a:ext cx="404" cy="404"/>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个人</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组织</a:t>
              </a:r>
              <a:endParaRPr lang="zh-CN" altLang="en-US" dirty="0">
                <a:latin typeface="Arial" panose="020B0604020202020204" pitchFamily="34" charset="0"/>
                <a:ea typeface="宋体" panose="02010600030101010101" pitchFamily="2" charset="-122"/>
              </a:endParaRPr>
            </a:p>
          </p:txBody>
        </p:sp>
      </p:grpSp>
      <p:grpSp>
        <p:nvGrpSpPr>
          <p:cNvPr id="3" name="Group 143"/>
          <p:cNvGrpSpPr/>
          <p:nvPr/>
        </p:nvGrpSpPr>
        <p:grpSpPr>
          <a:xfrm>
            <a:off x="5181600" y="2959100"/>
            <a:ext cx="2057400" cy="1050925"/>
            <a:chOff x="3408" y="1210"/>
            <a:chExt cx="1296" cy="662"/>
          </a:xfrm>
        </p:grpSpPr>
        <p:sp>
          <p:nvSpPr>
            <p:cNvPr id="37893" name="Line 131"/>
            <p:cNvSpPr/>
            <p:nvPr/>
          </p:nvSpPr>
          <p:spPr>
            <a:xfrm>
              <a:off x="3408" y="1574"/>
              <a:ext cx="672" cy="0"/>
            </a:xfrm>
            <a:prstGeom prst="line">
              <a:avLst/>
            </a:prstGeom>
            <a:ln w="19050" cap="flat" cmpd="sng">
              <a:solidFill>
                <a:schemeClr val="tx1"/>
              </a:solidFill>
              <a:prstDash val="solid"/>
              <a:round/>
              <a:headEnd type="none" w="med" len="med"/>
              <a:tailEnd type="none" w="med" len="med"/>
            </a:ln>
          </p:spPr>
        </p:sp>
        <p:grpSp>
          <p:nvGrpSpPr>
            <p:cNvPr id="37894" name="Group 115"/>
            <p:cNvGrpSpPr/>
            <p:nvPr/>
          </p:nvGrpSpPr>
          <p:grpSpPr>
            <a:xfrm>
              <a:off x="4048" y="1210"/>
              <a:ext cx="656" cy="662"/>
              <a:chOff x="4385" y="2074"/>
              <a:chExt cx="656" cy="662"/>
            </a:xfrm>
          </p:grpSpPr>
          <p:pic>
            <p:nvPicPr>
              <p:cNvPr id="37895" name="Picture 116" descr="circuler_1"/>
              <p:cNvPicPr>
                <a:picLocks noChangeAspect="1"/>
              </p:cNvPicPr>
              <p:nvPr/>
            </p:nvPicPr>
            <p:blipFill>
              <a:blip r:embed="rId1"/>
              <a:stretch>
                <a:fillRect/>
              </a:stretch>
            </p:blipFill>
            <p:spPr>
              <a:xfrm>
                <a:off x="4385" y="2074"/>
                <a:ext cx="656" cy="661"/>
              </a:xfrm>
              <a:prstGeom prst="rect">
                <a:avLst/>
              </a:prstGeom>
              <a:noFill/>
              <a:ln w="9525">
                <a:noFill/>
              </a:ln>
            </p:spPr>
          </p:pic>
          <p:sp>
            <p:nvSpPr>
              <p:cNvPr id="37896" name="Oval 117"/>
              <p:cNvSpPr/>
              <p:nvPr/>
            </p:nvSpPr>
            <p:spPr>
              <a:xfrm>
                <a:off x="4385" y="2074"/>
                <a:ext cx="652" cy="662"/>
              </a:xfrm>
              <a:prstGeom prst="ellipse">
                <a:avLst/>
              </a:prstGeom>
              <a:solidFill>
                <a:srgbClr val="33CCCC"/>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7897" name="Group 118"/>
              <p:cNvGrpSpPr/>
              <p:nvPr/>
            </p:nvGrpSpPr>
            <p:grpSpPr>
              <a:xfrm>
                <a:off x="4417" y="2589"/>
                <a:ext cx="567" cy="110"/>
                <a:chOff x="3708" y="1872"/>
                <a:chExt cx="823" cy="156"/>
              </a:xfrm>
            </p:grpSpPr>
            <p:grpSp>
              <p:nvGrpSpPr>
                <p:cNvPr id="37898" name="Group 119"/>
                <p:cNvGrpSpPr/>
                <p:nvPr/>
              </p:nvGrpSpPr>
              <p:grpSpPr>
                <a:xfrm rot="-1297425" flipH="1" flipV="1">
                  <a:off x="3850" y="1872"/>
                  <a:ext cx="681" cy="150"/>
                  <a:chOff x="1565" y="2568"/>
                  <a:chExt cx="1118" cy="279"/>
                </a:xfrm>
              </p:grpSpPr>
              <p:sp>
                <p:nvSpPr>
                  <p:cNvPr id="37899" name="AutoShape 120"/>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0" name="AutoShape 121"/>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1" name="AutoShape 122"/>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2" name="AutoShape 123"/>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7903" name="Group 124"/>
                <p:cNvGrpSpPr/>
                <p:nvPr/>
              </p:nvGrpSpPr>
              <p:grpSpPr>
                <a:xfrm rot="56115" flipH="1" flipV="1">
                  <a:off x="3708" y="1878"/>
                  <a:ext cx="681" cy="150"/>
                  <a:chOff x="1565" y="2568"/>
                  <a:chExt cx="1118" cy="279"/>
                </a:xfrm>
              </p:grpSpPr>
              <p:sp>
                <p:nvSpPr>
                  <p:cNvPr id="37904" name="AutoShape 125"/>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5" name="AutoShape 126"/>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6" name="AutoShape 127"/>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07" name="AutoShape 128"/>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7908" name="Text Box 129"/>
            <p:cNvSpPr txBox="1"/>
            <p:nvPr/>
          </p:nvSpPr>
          <p:spPr>
            <a:xfrm>
              <a:off x="4046" y="1430"/>
              <a:ext cx="658" cy="252"/>
            </a:xfrm>
            <a:prstGeom prst="rect">
              <a:avLst/>
            </a:prstGeom>
            <a:noFill/>
            <a:ln w="9525">
              <a:noFill/>
            </a:ln>
          </p:spPr>
          <p:txBody>
            <a:bodyPr anchor="t" anchorCtr="0">
              <a:spAutoFit/>
            </a:bodyPr>
            <a:p>
              <a:pPr marL="120650" indent="-120650" algn="ctr" eaLnBrk="0" hangingPunct="0">
                <a:spcBef>
                  <a:spcPct val="50000"/>
                </a:spcBef>
              </a:pPr>
              <a:r>
                <a:rPr lang="zh-CN" altLang="en-US" sz="2000" dirty="0">
                  <a:solidFill>
                    <a:srgbClr val="1C1C1C"/>
                  </a:solidFill>
                  <a:latin typeface="Arial" panose="020B0604020202020204" pitchFamily="34" charset="0"/>
                  <a:ea typeface="宋体" panose="02010600030101010101" pitchFamily="2" charset="-122"/>
                </a:rPr>
                <a:t>消费者</a:t>
              </a:r>
              <a:endParaRPr lang="zh-CN" altLang="en-US" sz="2000" dirty="0">
                <a:solidFill>
                  <a:srgbClr val="1C1C1C"/>
                </a:solidFill>
                <a:latin typeface="Arial" panose="020B0604020202020204" pitchFamily="34" charset="0"/>
                <a:ea typeface="Arial" panose="020B0604020202020204" pitchFamily="34" charset="0"/>
              </a:endParaRPr>
            </a:p>
          </p:txBody>
        </p:sp>
        <p:pic>
          <p:nvPicPr>
            <p:cNvPr id="37909" name="Picture 130" descr="Picture1"/>
            <p:cNvPicPr>
              <a:picLocks noChangeAspect="1"/>
            </p:cNvPicPr>
            <p:nvPr/>
          </p:nvPicPr>
          <p:blipFill>
            <a:blip r:embed="rId2"/>
            <a:stretch>
              <a:fillRect/>
            </a:stretch>
          </p:blipFill>
          <p:spPr>
            <a:xfrm>
              <a:off x="4121" y="1210"/>
              <a:ext cx="520" cy="238"/>
            </a:xfrm>
            <a:prstGeom prst="rect">
              <a:avLst/>
            </a:prstGeom>
            <a:noFill/>
            <a:ln w="9525">
              <a:noFill/>
            </a:ln>
          </p:spPr>
        </p:pic>
      </p:grpSp>
      <p:grpSp>
        <p:nvGrpSpPr>
          <p:cNvPr id="8" name="Group 135"/>
          <p:cNvGrpSpPr/>
          <p:nvPr/>
        </p:nvGrpSpPr>
        <p:grpSpPr>
          <a:xfrm>
            <a:off x="4038600" y="4178300"/>
            <a:ext cx="1374775" cy="1600200"/>
            <a:chOff x="2688" y="1978"/>
            <a:chExt cx="866" cy="1008"/>
          </a:xfrm>
        </p:grpSpPr>
        <p:sp>
          <p:nvSpPr>
            <p:cNvPr id="37911" name="AutoShape 133"/>
            <p:cNvSpPr/>
            <p:nvPr/>
          </p:nvSpPr>
          <p:spPr>
            <a:xfrm>
              <a:off x="2688" y="1978"/>
              <a:ext cx="866" cy="1008"/>
            </a:xfrm>
            <a:prstGeom prst="roundRect">
              <a:avLst>
                <a:gd name="adj" fmla="val 10699"/>
              </a:avLst>
            </a:prstGeom>
            <a:solidFill>
              <a:srgbClr val="99CC00">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99CC00"/>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7912" name="Text Box 134"/>
            <p:cNvSpPr txBox="1"/>
            <p:nvPr/>
          </p:nvSpPr>
          <p:spPr>
            <a:xfrm>
              <a:off x="2716" y="2015"/>
              <a:ext cx="836" cy="923"/>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经销商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批发商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代理商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终端零售商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经纪人</a:t>
              </a:r>
              <a:endParaRPr lang="zh-CN" altLang="en-US" dirty="0">
                <a:latin typeface="Arial" panose="020B0604020202020204" pitchFamily="34" charset="0"/>
                <a:ea typeface="宋体" panose="02010600030101010101" pitchFamily="2" charset="-122"/>
              </a:endParaRPr>
            </a:p>
          </p:txBody>
        </p:sp>
      </p:grpSp>
      <p:grpSp>
        <p:nvGrpSpPr>
          <p:cNvPr id="9" name="Group 142"/>
          <p:cNvGrpSpPr/>
          <p:nvPr/>
        </p:nvGrpSpPr>
        <p:grpSpPr>
          <a:xfrm>
            <a:off x="3124200" y="3003550"/>
            <a:ext cx="2111375" cy="1050925"/>
            <a:chOff x="2112" y="1238"/>
            <a:chExt cx="1330" cy="662"/>
          </a:xfrm>
        </p:grpSpPr>
        <p:sp>
          <p:nvSpPr>
            <p:cNvPr id="37914" name="Line 93"/>
            <p:cNvSpPr/>
            <p:nvPr/>
          </p:nvSpPr>
          <p:spPr>
            <a:xfrm>
              <a:off x="2112" y="1574"/>
              <a:ext cx="672" cy="0"/>
            </a:xfrm>
            <a:prstGeom prst="line">
              <a:avLst/>
            </a:prstGeom>
            <a:ln w="19050" cap="flat" cmpd="sng">
              <a:solidFill>
                <a:schemeClr val="tx1"/>
              </a:solidFill>
              <a:prstDash val="solid"/>
              <a:round/>
              <a:headEnd type="none" w="med" len="med"/>
              <a:tailEnd type="none" w="med" len="med"/>
            </a:ln>
          </p:spPr>
        </p:sp>
        <p:grpSp>
          <p:nvGrpSpPr>
            <p:cNvPr id="37915" name="Group 99"/>
            <p:cNvGrpSpPr/>
            <p:nvPr/>
          </p:nvGrpSpPr>
          <p:grpSpPr>
            <a:xfrm>
              <a:off x="2784" y="1238"/>
              <a:ext cx="656" cy="662"/>
              <a:chOff x="4385" y="2074"/>
              <a:chExt cx="656" cy="662"/>
            </a:xfrm>
          </p:grpSpPr>
          <p:pic>
            <p:nvPicPr>
              <p:cNvPr id="37916" name="Picture 100" descr="circuler_1"/>
              <p:cNvPicPr>
                <a:picLocks noChangeAspect="1"/>
              </p:cNvPicPr>
              <p:nvPr/>
            </p:nvPicPr>
            <p:blipFill>
              <a:blip r:embed="rId1"/>
              <a:stretch>
                <a:fillRect/>
              </a:stretch>
            </p:blipFill>
            <p:spPr>
              <a:xfrm>
                <a:off x="4385" y="2074"/>
                <a:ext cx="656" cy="661"/>
              </a:xfrm>
              <a:prstGeom prst="rect">
                <a:avLst/>
              </a:prstGeom>
              <a:noFill/>
              <a:ln w="9525">
                <a:noFill/>
              </a:ln>
            </p:spPr>
          </p:pic>
          <p:sp>
            <p:nvSpPr>
              <p:cNvPr id="37917" name="Oval 101"/>
              <p:cNvSpPr/>
              <p:nvPr/>
            </p:nvSpPr>
            <p:spPr>
              <a:xfrm>
                <a:off x="4385" y="2074"/>
                <a:ext cx="652" cy="662"/>
              </a:xfrm>
              <a:prstGeom prst="ellipse">
                <a:avLst/>
              </a:prstGeom>
              <a:solidFill>
                <a:srgbClr val="99CC00"/>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7918" name="Group 102"/>
              <p:cNvGrpSpPr/>
              <p:nvPr/>
            </p:nvGrpSpPr>
            <p:grpSpPr>
              <a:xfrm>
                <a:off x="4417" y="2589"/>
                <a:ext cx="567" cy="110"/>
                <a:chOff x="3708" y="1872"/>
                <a:chExt cx="823" cy="156"/>
              </a:xfrm>
            </p:grpSpPr>
            <p:grpSp>
              <p:nvGrpSpPr>
                <p:cNvPr id="37919" name="Group 103"/>
                <p:cNvGrpSpPr/>
                <p:nvPr/>
              </p:nvGrpSpPr>
              <p:grpSpPr>
                <a:xfrm rot="-1297425" flipH="1" flipV="1">
                  <a:off x="3850" y="1872"/>
                  <a:ext cx="681" cy="150"/>
                  <a:chOff x="1565" y="2568"/>
                  <a:chExt cx="1118" cy="279"/>
                </a:xfrm>
              </p:grpSpPr>
              <p:sp>
                <p:nvSpPr>
                  <p:cNvPr id="37920" name="AutoShape 104"/>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1" name="AutoShape 105"/>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2" name="AutoShape 106"/>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3" name="AutoShape 107"/>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7924" name="Group 108"/>
                <p:cNvGrpSpPr/>
                <p:nvPr/>
              </p:nvGrpSpPr>
              <p:grpSpPr>
                <a:xfrm rot="56115" flipH="1" flipV="1">
                  <a:off x="3708" y="1878"/>
                  <a:ext cx="681" cy="150"/>
                  <a:chOff x="1565" y="2568"/>
                  <a:chExt cx="1118" cy="279"/>
                </a:xfrm>
              </p:grpSpPr>
              <p:sp>
                <p:nvSpPr>
                  <p:cNvPr id="37925" name="AutoShape 109"/>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6" name="AutoShape 110"/>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7" name="AutoShape 111"/>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28" name="AutoShape 112"/>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7929" name="Text Box 113"/>
            <p:cNvSpPr txBox="1"/>
            <p:nvPr/>
          </p:nvSpPr>
          <p:spPr>
            <a:xfrm>
              <a:off x="2784" y="1430"/>
              <a:ext cx="658" cy="252"/>
            </a:xfrm>
            <a:prstGeom prst="rect">
              <a:avLst/>
            </a:prstGeom>
            <a:noFill/>
            <a:ln w="9525">
              <a:noFill/>
            </a:ln>
          </p:spPr>
          <p:txBody>
            <a:bodyPr anchor="t" anchorCtr="0">
              <a:spAutoFit/>
            </a:bodyPr>
            <a:p>
              <a:pPr marL="120650" indent="-120650" algn="ctr" eaLnBrk="0" hangingPunct="0">
                <a:spcBef>
                  <a:spcPct val="50000"/>
                </a:spcBef>
              </a:pPr>
              <a:r>
                <a:rPr lang="zh-CN" altLang="en-US" sz="2000" b="1" dirty="0">
                  <a:solidFill>
                    <a:srgbClr val="1C1C1C"/>
                  </a:solidFill>
                  <a:latin typeface="Arial" panose="020B0604020202020204" pitchFamily="34" charset="0"/>
                  <a:ea typeface="宋体" panose="02010600030101010101" pitchFamily="2" charset="-122"/>
                </a:rPr>
                <a:t>分销商</a:t>
              </a:r>
              <a:endParaRPr lang="zh-CN" altLang="en-US" sz="2000" b="1" dirty="0">
                <a:solidFill>
                  <a:srgbClr val="1C1C1C"/>
                </a:solidFill>
                <a:latin typeface="Arial" panose="020B0604020202020204" pitchFamily="34" charset="0"/>
                <a:ea typeface="Arial" panose="020B0604020202020204" pitchFamily="34" charset="0"/>
              </a:endParaRPr>
            </a:p>
          </p:txBody>
        </p:sp>
        <p:pic>
          <p:nvPicPr>
            <p:cNvPr id="37930" name="Picture 114" descr="Picture1"/>
            <p:cNvPicPr>
              <a:picLocks noChangeAspect="1"/>
            </p:cNvPicPr>
            <p:nvPr/>
          </p:nvPicPr>
          <p:blipFill>
            <a:blip r:embed="rId2"/>
            <a:stretch>
              <a:fillRect/>
            </a:stretch>
          </p:blipFill>
          <p:spPr>
            <a:xfrm>
              <a:off x="2857" y="1248"/>
              <a:ext cx="520" cy="238"/>
            </a:xfrm>
            <a:prstGeom prst="rect">
              <a:avLst/>
            </a:prstGeom>
            <a:noFill/>
            <a:ln w="9525">
              <a:noFill/>
            </a:ln>
          </p:spPr>
        </p:pic>
      </p:grpSp>
      <p:grpSp>
        <p:nvGrpSpPr>
          <p:cNvPr id="14" name="Group 141"/>
          <p:cNvGrpSpPr/>
          <p:nvPr/>
        </p:nvGrpSpPr>
        <p:grpSpPr>
          <a:xfrm>
            <a:off x="2133600" y="3003550"/>
            <a:ext cx="1066800" cy="1052513"/>
            <a:chOff x="1488" y="1238"/>
            <a:chExt cx="672" cy="663"/>
          </a:xfrm>
        </p:grpSpPr>
        <p:grpSp>
          <p:nvGrpSpPr>
            <p:cNvPr id="37932" name="Group 140"/>
            <p:cNvGrpSpPr/>
            <p:nvPr/>
          </p:nvGrpSpPr>
          <p:grpSpPr>
            <a:xfrm>
              <a:off x="1488" y="1238"/>
              <a:ext cx="672" cy="663"/>
              <a:chOff x="1488" y="1238"/>
              <a:chExt cx="672" cy="663"/>
            </a:xfrm>
          </p:grpSpPr>
          <p:grpSp>
            <p:nvGrpSpPr>
              <p:cNvPr id="37933" name="Group 79"/>
              <p:cNvGrpSpPr/>
              <p:nvPr/>
            </p:nvGrpSpPr>
            <p:grpSpPr>
              <a:xfrm>
                <a:off x="1504" y="1238"/>
                <a:ext cx="656" cy="663"/>
                <a:chOff x="691" y="2077"/>
                <a:chExt cx="656" cy="663"/>
              </a:xfrm>
            </p:grpSpPr>
            <p:pic>
              <p:nvPicPr>
                <p:cNvPr id="37934" name="Picture 80" descr="circuler_1"/>
                <p:cNvPicPr>
                  <a:picLocks noChangeAspect="1"/>
                </p:cNvPicPr>
                <p:nvPr/>
              </p:nvPicPr>
              <p:blipFill>
                <a:blip r:embed="rId3"/>
                <a:stretch>
                  <a:fillRect/>
                </a:stretch>
              </p:blipFill>
              <p:spPr>
                <a:xfrm>
                  <a:off x="691" y="2077"/>
                  <a:ext cx="656" cy="662"/>
                </a:xfrm>
                <a:prstGeom prst="rect">
                  <a:avLst/>
                </a:prstGeom>
                <a:noFill/>
                <a:ln w="9525">
                  <a:noFill/>
                </a:ln>
              </p:spPr>
            </p:pic>
            <p:sp>
              <p:nvSpPr>
                <p:cNvPr id="37935" name="Oval 81"/>
                <p:cNvSpPr/>
                <p:nvPr/>
              </p:nvSpPr>
              <p:spPr>
                <a:xfrm>
                  <a:off x="691" y="2077"/>
                  <a:ext cx="652" cy="663"/>
                </a:xfrm>
                <a:prstGeom prst="ellipse">
                  <a:avLst/>
                </a:prstGeom>
                <a:solidFill>
                  <a:srgbClr val="FFCC00"/>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7936" name="Group 82"/>
                <p:cNvGrpSpPr/>
                <p:nvPr/>
              </p:nvGrpSpPr>
              <p:grpSpPr>
                <a:xfrm>
                  <a:off x="723" y="2605"/>
                  <a:ext cx="567" cy="110"/>
                  <a:chOff x="3708" y="1872"/>
                  <a:chExt cx="823" cy="156"/>
                </a:xfrm>
              </p:grpSpPr>
              <p:grpSp>
                <p:nvGrpSpPr>
                  <p:cNvPr id="37937" name="Group 83"/>
                  <p:cNvGrpSpPr/>
                  <p:nvPr/>
                </p:nvGrpSpPr>
                <p:grpSpPr>
                  <a:xfrm rot="-1297425" flipH="1" flipV="1">
                    <a:off x="3850" y="1872"/>
                    <a:ext cx="681" cy="150"/>
                    <a:chOff x="1565" y="2568"/>
                    <a:chExt cx="1118" cy="279"/>
                  </a:xfrm>
                </p:grpSpPr>
                <p:sp>
                  <p:nvSpPr>
                    <p:cNvPr id="37938" name="AutoShape 84"/>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39" name="AutoShape 85"/>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40" name="AutoShape 86"/>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41" name="AutoShape 87"/>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7942" name="Group 88"/>
                  <p:cNvGrpSpPr/>
                  <p:nvPr/>
                </p:nvGrpSpPr>
                <p:grpSpPr>
                  <a:xfrm rot="56115" flipH="1" flipV="1">
                    <a:off x="3708" y="1878"/>
                    <a:ext cx="681" cy="150"/>
                    <a:chOff x="1565" y="2568"/>
                    <a:chExt cx="1118" cy="279"/>
                  </a:xfrm>
                </p:grpSpPr>
                <p:sp>
                  <p:nvSpPr>
                    <p:cNvPr id="37943" name="AutoShape 89"/>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44" name="AutoShape 90"/>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45" name="AutoShape 91"/>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7946" name="AutoShape 92"/>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7947" name="Text Box 95"/>
              <p:cNvSpPr txBox="1"/>
              <p:nvPr/>
            </p:nvSpPr>
            <p:spPr>
              <a:xfrm>
                <a:off x="1488" y="1439"/>
                <a:ext cx="658" cy="252"/>
              </a:xfrm>
              <a:prstGeom prst="rect">
                <a:avLst/>
              </a:prstGeom>
              <a:noFill/>
              <a:ln w="9525">
                <a:noFill/>
              </a:ln>
            </p:spPr>
            <p:txBody>
              <a:bodyPr anchor="t" anchorCtr="0">
                <a:spAutoFit/>
              </a:bodyPr>
              <a:p>
                <a:pPr marL="120650" indent="-120650" algn="ctr" eaLnBrk="0" hangingPunct="0">
                  <a:spcBef>
                    <a:spcPct val="50000"/>
                  </a:spcBef>
                </a:pPr>
                <a:r>
                  <a:rPr lang="zh-CN" altLang="en-US" sz="2000" b="1" dirty="0">
                    <a:solidFill>
                      <a:srgbClr val="1C1C1C"/>
                    </a:solidFill>
                    <a:latin typeface="Arial" panose="020B0604020202020204" pitchFamily="34" charset="0"/>
                    <a:ea typeface="宋体" panose="02010600030101010101" pitchFamily="2" charset="-122"/>
                  </a:rPr>
                  <a:t>厂家</a:t>
                </a:r>
                <a:endParaRPr lang="zh-CN" altLang="en-US" sz="2000" b="1" dirty="0">
                  <a:solidFill>
                    <a:srgbClr val="1C1C1C"/>
                  </a:solidFill>
                  <a:latin typeface="Arial" panose="020B0604020202020204" pitchFamily="34" charset="0"/>
                  <a:ea typeface="Arial" panose="020B0604020202020204" pitchFamily="34" charset="0"/>
                </a:endParaRPr>
              </a:p>
            </p:txBody>
          </p:sp>
        </p:grpSp>
        <p:pic>
          <p:nvPicPr>
            <p:cNvPr id="37948" name="Picture 96" descr="Picture1"/>
            <p:cNvPicPr>
              <a:picLocks noChangeAspect="1"/>
            </p:cNvPicPr>
            <p:nvPr/>
          </p:nvPicPr>
          <p:blipFill>
            <a:blip r:embed="rId2"/>
            <a:stretch>
              <a:fillRect/>
            </a:stretch>
          </p:blipFill>
          <p:spPr>
            <a:xfrm>
              <a:off x="1572" y="1245"/>
              <a:ext cx="520" cy="238"/>
            </a:xfrm>
            <a:prstGeom prst="rect">
              <a:avLst/>
            </a:prstGeom>
            <a:noFill/>
            <a:ln w="9525">
              <a:noFill/>
            </a:ln>
          </p:spPr>
        </p:pic>
      </p:grpSp>
      <p:sp>
        <p:nvSpPr>
          <p:cNvPr id="37949" name="Text Box 98"/>
          <p:cNvSpPr txBox="1"/>
          <p:nvPr/>
        </p:nvSpPr>
        <p:spPr>
          <a:xfrm>
            <a:off x="2209800" y="1816100"/>
            <a:ext cx="3352800" cy="461963"/>
          </a:xfrm>
          <a:prstGeom prst="rect">
            <a:avLst/>
          </a:prstGeom>
          <a:solidFill>
            <a:schemeClr val="accent1"/>
          </a:solidFill>
          <a:ln w="9525">
            <a:noFill/>
          </a:ln>
        </p:spPr>
        <p:txBody>
          <a:bodyPr anchor="t" anchorCtr="0">
            <a:spAutoFit/>
          </a:bodyPr>
          <a:p>
            <a:pPr eaLnBrk="0" hangingPunct="0"/>
            <a:r>
              <a:rPr lang="zh-CN" altLang="en-US" dirty="0">
                <a:solidFill>
                  <a:srgbClr val="CC0000"/>
                </a:solidFill>
                <a:latin typeface="隶书" panose="02010509060101010101" charset="-122"/>
                <a:ea typeface="隶书" panose="02010509060101010101" charset="-122"/>
              </a:rPr>
              <a:t>    </a:t>
            </a:r>
            <a:r>
              <a:rPr lang="en-US" altLang="zh-CN" sz="2400" dirty="0">
                <a:solidFill>
                  <a:srgbClr val="CC0000"/>
                </a:solidFill>
                <a:latin typeface="隶书" panose="02010509060101010101" charset="-122"/>
                <a:ea typeface="隶书" panose="02010509060101010101" charset="-122"/>
              </a:rPr>
              <a:t>(1)</a:t>
            </a:r>
            <a:r>
              <a:rPr lang="zh-CN" altLang="en-US" sz="2400" dirty="0">
                <a:solidFill>
                  <a:srgbClr val="CC0000"/>
                </a:solidFill>
                <a:latin typeface="隶书" panose="02010509060101010101" charset="-122"/>
                <a:ea typeface="隶书" panose="02010509060101010101" charset="-122"/>
              </a:rPr>
              <a:t>分销渠道构成：</a:t>
            </a:r>
            <a:endParaRPr lang="zh-CN" altLang="en-US" sz="2400" dirty="0">
              <a:solidFill>
                <a:srgbClr val="CC0000"/>
              </a:solidFill>
              <a:latin typeface="隶书" panose="02010509060101010101" charset="-122"/>
              <a:ea typeface="隶书" panose="02010509060101010101" charset="-122"/>
            </a:endParaRPr>
          </a:p>
        </p:txBody>
      </p:sp>
      <p:sp>
        <p:nvSpPr>
          <p:cNvPr id="37950" name="Rectangle 4"/>
          <p:cNvSpPr/>
          <p:nvPr/>
        </p:nvSpPr>
        <p:spPr>
          <a:xfrm>
            <a:off x="457200" y="673100"/>
            <a:ext cx="6858000" cy="584200"/>
          </a:xfrm>
          <a:prstGeom prst="rect">
            <a:avLst/>
          </a:prstGeom>
          <a:noFill/>
          <a:ln w="12700">
            <a:noFill/>
          </a:ln>
        </p:spPr>
        <p:txBody>
          <a:bodyPr anchor="t" anchorCtr="0">
            <a:spAutoFit/>
          </a:bodyPr>
          <a:p>
            <a:pPr eaLnBrk="0" hangingPunct="0">
              <a:spcBef>
                <a:spcPct val="50000"/>
              </a:spcBef>
              <a:buClr>
                <a:srgbClr val="FFFF00"/>
              </a:buClr>
              <a:buSzPct val="80000"/>
              <a:buFont typeface="Wingdings" panose="05000000000000000000" pitchFamily="2" charset="2"/>
            </a:pPr>
            <a:r>
              <a:rPr lang="zh-CN" altLang="en-US" sz="3200" b="1" dirty="0">
                <a:solidFill>
                  <a:srgbClr val="006600"/>
                </a:solidFill>
                <a:latin typeface="Arial" panose="020B0604020202020204" pitchFamily="34" charset="0"/>
                <a:ea typeface="黑体" panose="02010609060101010101" pitchFamily="2" charset="-122"/>
              </a:rPr>
              <a:t>分销渠道与营销渠道</a:t>
            </a:r>
            <a:endParaRPr lang="zh-CN" altLang="en-US" sz="3200" b="1" dirty="0">
              <a:solidFill>
                <a:srgbClr val="006600"/>
              </a:solidFill>
              <a:latin typeface="Arial" panose="020B0604020202020204" pitchFamily="34" charset="0"/>
              <a:ea typeface="黑体" panose="0201060906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To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lide(fromTop)">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33793" name="Picture 2" descr="http://p3.pstatp.com/large/pgc-image/15329116549286a8bc64dd6"/>
          <p:cNvPicPr>
            <a:picLocks noChangeAspect="1"/>
          </p:cNvPicPr>
          <p:nvPr/>
        </p:nvPicPr>
        <p:blipFill>
          <a:blip r:embed="rId5"/>
          <a:stretch>
            <a:fillRect/>
          </a:stretch>
        </p:blipFill>
        <p:spPr>
          <a:xfrm>
            <a:off x="2909888" y="1055688"/>
            <a:ext cx="6096000" cy="5200650"/>
          </a:xfrm>
          <a:prstGeom prst="rect">
            <a:avLst/>
          </a:prstGeom>
          <a:noFill/>
          <a:ln w="9525">
            <a:noFill/>
          </a:ln>
        </p:spPr>
      </p:pic>
      <p:pic>
        <p:nvPicPr>
          <p:cNvPr id="33794" name="Picture 4" descr="http://p99.pstatp.com/large/pgc-image/15281615948654c56f3e5a9"/>
          <p:cNvPicPr>
            <a:picLocks noChangeAspect="1"/>
          </p:cNvPicPr>
          <p:nvPr/>
        </p:nvPicPr>
        <p:blipFill>
          <a:blip r:embed="rId6"/>
          <a:stretch>
            <a:fillRect/>
          </a:stretch>
        </p:blipFill>
        <p:spPr>
          <a:xfrm>
            <a:off x="266700" y="1928813"/>
            <a:ext cx="4533900" cy="2857500"/>
          </a:xfrm>
          <a:prstGeom prst="rect">
            <a:avLst/>
          </a:prstGeom>
          <a:noFill/>
          <a:ln w="9525">
            <a:noFill/>
          </a:ln>
        </p:spPr>
      </p:pic>
      <p:sp>
        <p:nvSpPr>
          <p:cNvPr id="4"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运营的分类</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4"/>
          <p:cNvSpPr/>
          <p:nvPr/>
        </p:nvSpPr>
        <p:spPr>
          <a:xfrm>
            <a:off x="457200" y="1119188"/>
            <a:ext cx="6858000" cy="584200"/>
          </a:xfrm>
          <a:prstGeom prst="rect">
            <a:avLst/>
          </a:prstGeom>
          <a:noFill/>
          <a:ln w="12700">
            <a:noFill/>
          </a:ln>
        </p:spPr>
        <p:txBody>
          <a:bodyPr anchor="t" anchorCtr="0">
            <a:spAutoFit/>
          </a:bodyPr>
          <a:p>
            <a:pPr eaLnBrk="0" hangingPunct="0">
              <a:spcBef>
                <a:spcPct val="50000"/>
              </a:spcBef>
              <a:buClr>
                <a:srgbClr val="FFFF00"/>
              </a:buClr>
              <a:buSzPct val="80000"/>
              <a:buFont typeface="Wingdings" panose="05000000000000000000" pitchFamily="2" charset="2"/>
            </a:pPr>
            <a:r>
              <a:rPr lang="zh-CN" altLang="en-US" sz="3200" b="1" dirty="0">
                <a:solidFill>
                  <a:srgbClr val="006600"/>
                </a:solidFill>
                <a:latin typeface="Arial" panose="020B0604020202020204" pitchFamily="34" charset="0"/>
                <a:ea typeface="黑体" panose="02010609060101010101" pitchFamily="2" charset="-122"/>
              </a:rPr>
              <a:t>分销渠道与营销渠道</a:t>
            </a:r>
            <a:endParaRPr lang="zh-CN" altLang="en-US" sz="3200" b="1" dirty="0">
              <a:solidFill>
                <a:srgbClr val="006600"/>
              </a:solidFill>
              <a:latin typeface="Arial" panose="020B0604020202020204" pitchFamily="34" charset="0"/>
              <a:ea typeface="黑体" panose="02010609060101010101" pitchFamily="2" charset="-122"/>
            </a:endParaRPr>
          </a:p>
        </p:txBody>
      </p:sp>
      <p:grpSp>
        <p:nvGrpSpPr>
          <p:cNvPr id="2" name="Group 2"/>
          <p:cNvGrpSpPr/>
          <p:nvPr/>
        </p:nvGrpSpPr>
        <p:grpSpPr>
          <a:xfrm>
            <a:off x="7315200" y="3754438"/>
            <a:ext cx="1374775" cy="914400"/>
            <a:chOff x="3936" y="1824"/>
            <a:chExt cx="866" cy="576"/>
          </a:xfrm>
        </p:grpSpPr>
        <p:sp>
          <p:nvSpPr>
            <p:cNvPr id="38915" name="AutoShape 3"/>
            <p:cNvSpPr/>
            <p:nvPr/>
          </p:nvSpPr>
          <p:spPr>
            <a:xfrm>
              <a:off x="3936" y="1824"/>
              <a:ext cx="866" cy="576"/>
            </a:xfrm>
            <a:prstGeom prst="roundRect">
              <a:avLst>
                <a:gd name="adj" fmla="val 10699"/>
              </a:avLst>
            </a:prstGeom>
            <a:solidFill>
              <a:srgbClr val="00FFFF">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00FFFF"/>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8916" name="Text Box 4"/>
            <p:cNvSpPr txBox="1"/>
            <p:nvPr/>
          </p:nvSpPr>
          <p:spPr>
            <a:xfrm>
              <a:off x="4176" y="1900"/>
              <a:ext cx="404" cy="404"/>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个人</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组织</a:t>
              </a:r>
              <a:endParaRPr lang="zh-CN" altLang="en-US" dirty="0">
                <a:latin typeface="Arial" panose="020B0604020202020204" pitchFamily="34" charset="0"/>
                <a:ea typeface="宋体" panose="02010600030101010101" pitchFamily="2" charset="-122"/>
              </a:endParaRPr>
            </a:p>
          </p:txBody>
        </p:sp>
      </p:grpSp>
      <p:grpSp>
        <p:nvGrpSpPr>
          <p:cNvPr id="3" name="Group 5"/>
          <p:cNvGrpSpPr/>
          <p:nvPr/>
        </p:nvGrpSpPr>
        <p:grpSpPr>
          <a:xfrm>
            <a:off x="6781800" y="2779713"/>
            <a:ext cx="1752600" cy="1050925"/>
            <a:chOff x="4416" y="1008"/>
            <a:chExt cx="1104" cy="662"/>
          </a:xfrm>
        </p:grpSpPr>
        <p:sp>
          <p:nvSpPr>
            <p:cNvPr id="38918" name="Line 6"/>
            <p:cNvSpPr/>
            <p:nvPr/>
          </p:nvSpPr>
          <p:spPr>
            <a:xfrm>
              <a:off x="4416" y="1344"/>
              <a:ext cx="480" cy="0"/>
            </a:xfrm>
            <a:prstGeom prst="line">
              <a:avLst/>
            </a:prstGeom>
            <a:ln w="19050" cap="flat" cmpd="sng">
              <a:solidFill>
                <a:schemeClr val="tx1"/>
              </a:solidFill>
              <a:prstDash val="solid"/>
              <a:round/>
              <a:headEnd type="none" w="med" len="med"/>
              <a:tailEnd type="none" w="med" len="med"/>
            </a:ln>
          </p:spPr>
        </p:sp>
        <p:grpSp>
          <p:nvGrpSpPr>
            <p:cNvPr id="38919" name="Group 7"/>
            <p:cNvGrpSpPr/>
            <p:nvPr/>
          </p:nvGrpSpPr>
          <p:grpSpPr>
            <a:xfrm>
              <a:off x="4862" y="1008"/>
              <a:ext cx="658" cy="662"/>
              <a:chOff x="4270" y="1008"/>
              <a:chExt cx="658" cy="662"/>
            </a:xfrm>
          </p:grpSpPr>
          <p:grpSp>
            <p:nvGrpSpPr>
              <p:cNvPr id="38920" name="Group 8"/>
              <p:cNvGrpSpPr/>
              <p:nvPr/>
            </p:nvGrpSpPr>
            <p:grpSpPr>
              <a:xfrm>
                <a:off x="4272" y="1008"/>
                <a:ext cx="656" cy="662"/>
                <a:chOff x="4385" y="2074"/>
                <a:chExt cx="656" cy="662"/>
              </a:xfrm>
            </p:grpSpPr>
            <p:pic>
              <p:nvPicPr>
                <p:cNvPr id="38921" name="Picture 9" descr="circuler_1"/>
                <p:cNvPicPr>
                  <a:picLocks noChangeAspect="1"/>
                </p:cNvPicPr>
                <p:nvPr/>
              </p:nvPicPr>
              <p:blipFill>
                <a:blip r:embed="rId1"/>
                <a:stretch>
                  <a:fillRect/>
                </a:stretch>
              </p:blipFill>
              <p:spPr>
                <a:xfrm>
                  <a:off x="4385" y="2074"/>
                  <a:ext cx="656" cy="661"/>
                </a:xfrm>
                <a:prstGeom prst="rect">
                  <a:avLst/>
                </a:prstGeom>
                <a:noFill/>
                <a:ln w="9525">
                  <a:noFill/>
                </a:ln>
              </p:spPr>
            </p:pic>
            <p:sp>
              <p:nvSpPr>
                <p:cNvPr id="38922" name="Oval 10"/>
                <p:cNvSpPr/>
                <p:nvPr/>
              </p:nvSpPr>
              <p:spPr>
                <a:xfrm>
                  <a:off x="4385" y="2074"/>
                  <a:ext cx="652" cy="662"/>
                </a:xfrm>
                <a:prstGeom prst="ellipse">
                  <a:avLst/>
                </a:prstGeom>
                <a:solidFill>
                  <a:srgbClr val="33CCCC"/>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8923" name="Group 11"/>
                <p:cNvGrpSpPr/>
                <p:nvPr/>
              </p:nvGrpSpPr>
              <p:grpSpPr>
                <a:xfrm>
                  <a:off x="4417" y="2589"/>
                  <a:ext cx="567" cy="110"/>
                  <a:chOff x="3708" y="1872"/>
                  <a:chExt cx="823" cy="156"/>
                </a:xfrm>
              </p:grpSpPr>
              <p:grpSp>
                <p:nvGrpSpPr>
                  <p:cNvPr id="38924" name="Group 12"/>
                  <p:cNvGrpSpPr/>
                  <p:nvPr/>
                </p:nvGrpSpPr>
                <p:grpSpPr>
                  <a:xfrm rot="-1297425" flipH="1" flipV="1">
                    <a:off x="3850" y="1872"/>
                    <a:ext cx="681" cy="150"/>
                    <a:chOff x="1565" y="2568"/>
                    <a:chExt cx="1118" cy="279"/>
                  </a:xfrm>
                </p:grpSpPr>
                <p:sp>
                  <p:nvSpPr>
                    <p:cNvPr id="38925" name="AutoShape 13"/>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26" name="AutoShape 14"/>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27" name="AutoShape 15"/>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28" name="AutoShape 16"/>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8929" name="Group 17"/>
                  <p:cNvGrpSpPr/>
                  <p:nvPr/>
                </p:nvGrpSpPr>
                <p:grpSpPr>
                  <a:xfrm rot="56115" flipH="1" flipV="1">
                    <a:off x="3708" y="1878"/>
                    <a:ext cx="681" cy="150"/>
                    <a:chOff x="1565" y="2568"/>
                    <a:chExt cx="1118" cy="279"/>
                  </a:xfrm>
                </p:grpSpPr>
                <p:sp>
                  <p:nvSpPr>
                    <p:cNvPr id="38930" name="AutoShape 18"/>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31" name="AutoShape 19"/>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32" name="AutoShape 20"/>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33" name="AutoShape 21"/>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8934" name="Text Box 22"/>
              <p:cNvSpPr txBox="1"/>
              <p:nvPr/>
            </p:nvSpPr>
            <p:spPr>
              <a:xfrm>
                <a:off x="4270" y="1228"/>
                <a:ext cx="658" cy="231"/>
              </a:xfrm>
              <a:prstGeom prst="rect">
                <a:avLst/>
              </a:prstGeom>
              <a:noFill/>
              <a:ln w="9525">
                <a:noFill/>
              </a:ln>
            </p:spPr>
            <p:txBody>
              <a:bodyPr anchor="t" anchorCtr="0">
                <a:spAutoFit/>
              </a:bodyPr>
              <a:p>
                <a:pPr marL="120650" indent="-120650" eaLnBrk="0" hangingPunct="0">
                  <a:spcBef>
                    <a:spcPct val="50000"/>
                  </a:spcBef>
                </a:pPr>
                <a:r>
                  <a:rPr lang="zh-CN" altLang="en-US" dirty="0">
                    <a:solidFill>
                      <a:srgbClr val="1C1C1C"/>
                    </a:solidFill>
                    <a:latin typeface="Arial" panose="020B0604020202020204" pitchFamily="34" charset="0"/>
                    <a:ea typeface="宋体" panose="02010600030101010101" pitchFamily="2" charset="-122"/>
                  </a:rPr>
                  <a:t>消费者</a:t>
                </a:r>
                <a:endParaRPr lang="zh-CN" altLang="en-US" dirty="0">
                  <a:solidFill>
                    <a:srgbClr val="1C1C1C"/>
                  </a:solidFill>
                  <a:latin typeface="Arial" panose="020B0604020202020204" pitchFamily="34" charset="0"/>
                  <a:ea typeface="Arial" panose="020B0604020202020204" pitchFamily="34" charset="0"/>
                </a:endParaRPr>
              </a:p>
            </p:txBody>
          </p:sp>
          <p:pic>
            <p:nvPicPr>
              <p:cNvPr id="38935" name="Picture 23" descr="Picture1"/>
              <p:cNvPicPr>
                <a:picLocks noChangeAspect="1"/>
              </p:cNvPicPr>
              <p:nvPr/>
            </p:nvPicPr>
            <p:blipFill>
              <a:blip r:embed="rId2"/>
              <a:stretch>
                <a:fillRect/>
              </a:stretch>
            </p:blipFill>
            <p:spPr>
              <a:xfrm>
                <a:off x="4345" y="1008"/>
                <a:ext cx="520" cy="238"/>
              </a:xfrm>
              <a:prstGeom prst="rect">
                <a:avLst/>
              </a:prstGeom>
              <a:noFill/>
              <a:ln w="9525">
                <a:noFill/>
              </a:ln>
            </p:spPr>
          </p:pic>
        </p:grpSp>
      </p:grpSp>
      <p:grpSp>
        <p:nvGrpSpPr>
          <p:cNvPr id="9" name="Group 24"/>
          <p:cNvGrpSpPr/>
          <p:nvPr/>
        </p:nvGrpSpPr>
        <p:grpSpPr>
          <a:xfrm>
            <a:off x="5635625" y="3694113"/>
            <a:ext cx="1374775" cy="1447800"/>
            <a:chOff x="3694" y="1584"/>
            <a:chExt cx="866" cy="912"/>
          </a:xfrm>
        </p:grpSpPr>
        <p:sp>
          <p:nvSpPr>
            <p:cNvPr id="38937" name="AutoShape 25"/>
            <p:cNvSpPr/>
            <p:nvPr/>
          </p:nvSpPr>
          <p:spPr>
            <a:xfrm>
              <a:off x="3694" y="1584"/>
              <a:ext cx="866" cy="912"/>
            </a:xfrm>
            <a:prstGeom prst="roundRect">
              <a:avLst>
                <a:gd name="adj" fmla="val 10699"/>
              </a:avLst>
            </a:prstGeom>
            <a:solidFill>
              <a:srgbClr val="FF99CC">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FF99CC"/>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8938" name="Text Box 26"/>
            <p:cNvSpPr txBox="1"/>
            <p:nvPr/>
          </p:nvSpPr>
          <p:spPr>
            <a:xfrm>
              <a:off x="3722" y="1698"/>
              <a:ext cx="836" cy="750"/>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调研、广告</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咨询、会计</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法律、投资</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等机构</a:t>
              </a:r>
              <a:endParaRPr lang="zh-CN" altLang="en-US" dirty="0">
                <a:latin typeface="Arial" panose="020B0604020202020204" pitchFamily="34" charset="0"/>
                <a:ea typeface="宋体" panose="02010600030101010101" pitchFamily="2" charset="-122"/>
              </a:endParaRPr>
            </a:p>
          </p:txBody>
        </p:sp>
      </p:grpSp>
      <p:grpSp>
        <p:nvGrpSpPr>
          <p:cNvPr id="10" name="Group 27"/>
          <p:cNvGrpSpPr/>
          <p:nvPr/>
        </p:nvGrpSpPr>
        <p:grpSpPr>
          <a:xfrm>
            <a:off x="5029200" y="2779713"/>
            <a:ext cx="1752600" cy="1052512"/>
            <a:chOff x="3312" y="1008"/>
            <a:chExt cx="1104" cy="663"/>
          </a:xfrm>
        </p:grpSpPr>
        <p:sp>
          <p:nvSpPr>
            <p:cNvPr id="38940" name="Line 28"/>
            <p:cNvSpPr/>
            <p:nvPr/>
          </p:nvSpPr>
          <p:spPr>
            <a:xfrm>
              <a:off x="3312" y="1344"/>
              <a:ext cx="480" cy="0"/>
            </a:xfrm>
            <a:prstGeom prst="line">
              <a:avLst/>
            </a:prstGeom>
            <a:ln w="19050" cap="flat" cmpd="sng">
              <a:solidFill>
                <a:schemeClr val="tx1"/>
              </a:solidFill>
              <a:prstDash val="solid"/>
              <a:round/>
              <a:headEnd type="none" w="med" len="med"/>
              <a:tailEnd type="none" w="med" len="med"/>
            </a:ln>
          </p:spPr>
        </p:sp>
        <p:grpSp>
          <p:nvGrpSpPr>
            <p:cNvPr id="38941" name="Group 29"/>
            <p:cNvGrpSpPr/>
            <p:nvPr/>
          </p:nvGrpSpPr>
          <p:grpSpPr>
            <a:xfrm>
              <a:off x="3760" y="1008"/>
              <a:ext cx="656" cy="663"/>
              <a:chOff x="691" y="2077"/>
              <a:chExt cx="656" cy="663"/>
            </a:xfrm>
          </p:grpSpPr>
          <p:pic>
            <p:nvPicPr>
              <p:cNvPr id="38942" name="Picture 30" descr="circuler_1"/>
              <p:cNvPicPr>
                <a:picLocks noChangeAspect="1"/>
              </p:cNvPicPr>
              <p:nvPr/>
            </p:nvPicPr>
            <p:blipFill>
              <a:blip r:embed="rId3"/>
              <a:stretch>
                <a:fillRect/>
              </a:stretch>
            </p:blipFill>
            <p:spPr>
              <a:xfrm>
                <a:off x="691" y="2077"/>
                <a:ext cx="656" cy="662"/>
              </a:xfrm>
              <a:prstGeom prst="rect">
                <a:avLst/>
              </a:prstGeom>
              <a:noFill/>
              <a:ln w="9525">
                <a:noFill/>
              </a:ln>
            </p:spPr>
          </p:pic>
          <p:sp>
            <p:nvSpPr>
              <p:cNvPr id="38943" name="Oval 31"/>
              <p:cNvSpPr/>
              <p:nvPr/>
            </p:nvSpPr>
            <p:spPr>
              <a:xfrm>
                <a:off x="691" y="2077"/>
                <a:ext cx="652" cy="663"/>
              </a:xfrm>
              <a:prstGeom prst="ellipse">
                <a:avLst/>
              </a:prstGeom>
              <a:solidFill>
                <a:srgbClr val="FF99CC"/>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8944" name="Group 32"/>
              <p:cNvGrpSpPr/>
              <p:nvPr/>
            </p:nvGrpSpPr>
            <p:grpSpPr>
              <a:xfrm>
                <a:off x="723" y="2605"/>
                <a:ext cx="567" cy="110"/>
                <a:chOff x="3708" y="1872"/>
                <a:chExt cx="823" cy="156"/>
              </a:xfrm>
            </p:grpSpPr>
            <p:grpSp>
              <p:nvGrpSpPr>
                <p:cNvPr id="38945" name="Group 33"/>
                <p:cNvGrpSpPr/>
                <p:nvPr/>
              </p:nvGrpSpPr>
              <p:grpSpPr>
                <a:xfrm rot="-1297425" flipH="1" flipV="1">
                  <a:off x="3850" y="1872"/>
                  <a:ext cx="681" cy="150"/>
                  <a:chOff x="1565" y="2568"/>
                  <a:chExt cx="1118" cy="279"/>
                </a:xfrm>
              </p:grpSpPr>
              <p:sp>
                <p:nvSpPr>
                  <p:cNvPr id="38946" name="AutoShape 34"/>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47" name="AutoShape 35"/>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48" name="AutoShape 36"/>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49" name="AutoShape 37"/>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8950" name="Group 38"/>
                <p:cNvGrpSpPr/>
                <p:nvPr/>
              </p:nvGrpSpPr>
              <p:grpSpPr>
                <a:xfrm rot="56115" flipH="1" flipV="1">
                  <a:off x="3708" y="1878"/>
                  <a:ext cx="681" cy="150"/>
                  <a:chOff x="1565" y="2568"/>
                  <a:chExt cx="1118" cy="279"/>
                </a:xfrm>
              </p:grpSpPr>
              <p:sp>
                <p:nvSpPr>
                  <p:cNvPr id="38951" name="AutoShape 39"/>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52" name="AutoShape 40"/>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53" name="AutoShape 41"/>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54" name="AutoShape 42"/>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8955" name="Text Box 43"/>
            <p:cNvSpPr txBox="1"/>
            <p:nvPr/>
          </p:nvSpPr>
          <p:spPr>
            <a:xfrm>
              <a:off x="3758" y="1200"/>
              <a:ext cx="658" cy="231"/>
            </a:xfrm>
            <a:prstGeom prst="rect">
              <a:avLst/>
            </a:prstGeom>
            <a:noFill/>
            <a:ln w="9525">
              <a:noFill/>
            </a:ln>
          </p:spPr>
          <p:txBody>
            <a:bodyPr anchor="t" anchorCtr="0">
              <a:spAutoFit/>
            </a:bodyPr>
            <a:p>
              <a:pPr marL="120650" indent="-120650" eaLnBrk="0" hangingPunct="0">
                <a:spcBef>
                  <a:spcPct val="50000"/>
                </a:spcBef>
              </a:pPr>
              <a:r>
                <a:rPr lang="zh-CN" altLang="en-US" dirty="0">
                  <a:solidFill>
                    <a:srgbClr val="1C1C1C"/>
                  </a:solidFill>
                  <a:latin typeface="Arial" panose="020B0604020202020204" pitchFamily="34" charset="0"/>
                  <a:ea typeface="宋体" panose="02010600030101010101" pitchFamily="2" charset="-122"/>
                </a:rPr>
                <a:t>服务商</a:t>
              </a:r>
              <a:endParaRPr lang="zh-CN" altLang="en-US" dirty="0">
                <a:solidFill>
                  <a:srgbClr val="1C1C1C"/>
                </a:solidFill>
                <a:latin typeface="Arial" panose="020B0604020202020204" pitchFamily="34" charset="0"/>
                <a:ea typeface="Arial" panose="020B0604020202020204" pitchFamily="34" charset="0"/>
              </a:endParaRPr>
            </a:p>
          </p:txBody>
        </p:sp>
        <p:pic>
          <p:nvPicPr>
            <p:cNvPr id="38956" name="Picture 44" descr="Picture1"/>
            <p:cNvPicPr>
              <a:picLocks noChangeAspect="1"/>
            </p:cNvPicPr>
            <p:nvPr/>
          </p:nvPicPr>
          <p:blipFill>
            <a:blip r:embed="rId2"/>
            <a:stretch>
              <a:fillRect/>
            </a:stretch>
          </p:blipFill>
          <p:spPr>
            <a:xfrm>
              <a:off x="3828" y="1015"/>
              <a:ext cx="520" cy="238"/>
            </a:xfrm>
            <a:prstGeom prst="rect">
              <a:avLst/>
            </a:prstGeom>
            <a:noFill/>
            <a:ln w="9525">
              <a:noFill/>
            </a:ln>
          </p:spPr>
        </p:pic>
      </p:grpSp>
      <p:grpSp>
        <p:nvGrpSpPr>
          <p:cNvPr id="15" name="Group 45"/>
          <p:cNvGrpSpPr/>
          <p:nvPr/>
        </p:nvGrpSpPr>
        <p:grpSpPr>
          <a:xfrm>
            <a:off x="3886200" y="3709988"/>
            <a:ext cx="1374775" cy="1600200"/>
            <a:chOff x="2688" y="1824"/>
            <a:chExt cx="866" cy="1008"/>
          </a:xfrm>
        </p:grpSpPr>
        <p:sp>
          <p:nvSpPr>
            <p:cNvPr id="38958" name="AutoShape 46"/>
            <p:cNvSpPr/>
            <p:nvPr/>
          </p:nvSpPr>
          <p:spPr>
            <a:xfrm>
              <a:off x="2688" y="1824"/>
              <a:ext cx="866" cy="1008"/>
            </a:xfrm>
            <a:prstGeom prst="roundRect">
              <a:avLst>
                <a:gd name="adj" fmla="val 10699"/>
              </a:avLst>
            </a:prstGeom>
            <a:solidFill>
              <a:srgbClr val="99CC00">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99CC00"/>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8959" name="Text Box 47"/>
            <p:cNvSpPr txBox="1"/>
            <p:nvPr/>
          </p:nvSpPr>
          <p:spPr>
            <a:xfrm>
              <a:off x="2716" y="1872"/>
              <a:ext cx="836" cy="923"/>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经销商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批发商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代理商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终端零售商</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经纪人</a:t>
              </a:r>
              <a:endParaRPr lang="zh-CN" altLang="en-US" dirty="0">
                <a:latin typeface="Arial" panose="020B0604020202020204" pitchFamily="34" charset="0"/>
                <a:ea typeface="宋体" panose="02010600030101010101" pitchFamily="2" charset="-122"/>
              </a:endParaRPr>
            </a:p>
          </p:txBody>
        </p:sp>
      </p:grpSp>
      <p:grpSp>
        <p:nvGrpSpPr>
          <p:cNvPr id="16" name="Group 48"/>
          <p:cNvGrpSpPr/>
          <p:nvPr/>
        </p:nvGrpSpPr>
        <p:grpSpPr>
          <a:xfrm>
            <a:off x="3429000" y="2779713"/>
            <a:ext cx="1676400" cy="1050925"/>
            <a:chOff x="2304" y="1008"/>
            <a:chExt cx="1056" cy="662"/>
          </a:xfrm>
        </p:grpSpPr>
        <p:sp>
          <p:nvSpPr>
            <p:cNvPr id="38961" name="Line 49"/>
            <p:cNvSpPr/>
            <p:nvPr/>
          </p:nvSpPr>
          <p:spPr>
            <a:xfrm>
              <a:off x="2304" y="1344"/>
              <a:ext cx="432" cy="0"/>
            </a:xfrm>
            <a:prstGeom prst="line">
              <a:avLst/>
            </a:prstGeom>
            <a:ln w="19050" cap="flat" cmpd="sng">
              <a:solidFill>
                <a:schemeClr val="tx1"/>
              </a:solidFill>
              <a:prstDash val="solid"/>
              <a:round/>
              <a:headEnd type="none" w="med" len="med"/>
              <a:tailEnd type="none" w="med" len="med"/>
            </a:ln>
          </p:spPr>
        </p:sp>
        <p:grpSp>
          <p:nvGrpSpPr>
            <p:cNvPr id="38962" name="Group 50"/>
            <p:cNvGrpSpPr/>
            <p:nvPr/>
          </p:nvGrpSpPr>
          <p:grpSpPr>
            <a:xfrm>
              <a:off x="2702" y="1008"/>
              <a:ext cx="656" cy="662"/>
              <a:chOff x="4385" y="2074"/>
              <a:chExt cx="656" cy="662"/>
            </a:xfrm>
          </p:grpSpPr>
          <p:pic>
            <p:nvPicPr>
              <p:cNvPr id="38963" name="Picture 51" descr="circuler_1"/>
              <p:cNvPicPr>
                <a:picLocks noChangeAspect="1"/>
              </p:cNvPicPr>
              <p:nvPr/>
            </p:nvPicPr>
            <p:blipFill>
              <a:blip r:embed="rId1"/>
              <a:stretch>
                <a:fillRect/>
              </a:stretch>
            </p:blipFill>
            <p:spPr>
              <a:xfrm>
                <a:off x="4385" y="2074"/>
                <a:ext cx="656" cy="661"/>
              </a:xfrm>
              <a:prstGeom prst="rect">
                <a:avLst/>
              </a:prstGeom>
              <a:noFill/>
              <a:ln w="9525">
                <a:noFill/>
              </a:ln>
            </p:spPr>
          </p:pic>
          <p:sp>
            <p:nvSpPr>
              <p:cNvPr id="38964" name="Oval 52"/>
              <p:cNvSpPr/>
              <p:nvPr/>
            </p:nvSpPr>
            <p:spPr>
              <a:xfrm>
                <a:off x="4385" y="2074"/>
                <a:ext cx="652" cy="662"/>
              </a:xfrm>
              <a:prstGeom prst="ellipse">
                <a:avLst/>
              </a:prstGeom>
              <a:solidFill>
                <a:srgbClr val="99CC00"/>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8965" name="Group 53"/>
              <p:cNvGrpSpPr/>
              <p:nvPr/>
            </p:nvGrpSpPr>
            <p:grpSpPr>
              <a:xfrm>
                <a:off x="4417" y="2589"/>
                <a:ext cx="567" cy="110"/>
                <a:chOff x="3708" y="1872"/>
                <a:chExt cx="823" cy="156"/>
              </a:xfrm>
            </p:grpSpPr>
            <p:grpSp>
              <p:nvGrpSpPr>
                <p:cNvPr id="38966" name="Group 54"/>
                <p:cNvGrpSpPr/>
                <p:nvPr/>
              </p:nvGrpSpPr>
              <p:grpSpPr>
                <a:xfrm rot="-1297425" flipH="1" flipV="1">
                  <a:off x="3850" y="1872"/>
                  <a:ext cx="681" cy="150"/>
                  <a:chOff x="1565" y="2568"/>
                  <a:chExt cx="1118" cy="279"/>
                </a:xfrm>
              </p:grpSpPr>
              <p:sp>
                <p:nvSpPr>
                  <p:cNvPr id="38967" name="AutoShape 55"/>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68" name="AutoShape 56"/>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69" name="AutoShape 57"/>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70" name="AutoShape 58"/>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8971" name="Group 59"/>
                <p:cNvGrpSpPr/>
                <p:nvPr/>
              </p:nvGrpSpPr>
              <p:grpSpPr>
                <a:xfrm rot="56115" flipH="1" flipV="1">
                  <a:off x="3708" y="1878"/>
                  <a:ext cx="681" cy="150"/>
                  <a:chOff x="1565" y="2568"/>
                  <a:chExt cx="1118" cy="279"/>
                </a:xfrm>
              </p:grpSpPr>
              <p:sp>
                <p:nvSpPr>
                  <p:cNvPr id="38972" name="AutoShape 60"/>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73" name="AutoShape 61"/>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74" name="AutoShape 62"/>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75" name="AutoShape 63"/>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8976" name="Text Box 64"/>
            <p:cNvSpPr txBox="1"/>
            <p:nvPr/>
          </p:nvSpPr>
          <p:spPr>
            <a:xfrm>
              <a:off x="2702" y="1200"/>
              <a:ext cx="658" cy="231"/>
            </a:xfrm>
            <a:prstGeom prst="rect">
              <a:avLst/>
            </a:prstGeom>
            <a:noFill/>
            <a:ln w="9525">
              <a:noFill/>
            </a:ln>
          </p:spPr>
          <p:txBody>
            <a:bodyPr anchor="t" anchorCtr="0">
              <a:spAutoFit/>
            </a:bodyPr>
            <a:p>
              <a:pPr marL="120650" indent="-120650" eaLnBrk="0" hangingPunct="0">
                <a:spcBef>
                  <a:spcPct val="50000"/>
                </a:spcBef>
              </a:pPr>
              <a:r>
                <a:rPr lang="zh-CN" altLang="en-US" dirty="0">
                  <a:solidFill>
                    <a:srgbClr val="1C1C1C"/>
                  </a:solidFill>
                  <a:latin typeface="Arial" panose="020B0604020202020204" pitchFamily="34" charset="0"/>
                  <a:ea typeface="宋体" panose="02010600030101010101" pitchFamily="2" charset="-122"/>
                </a:rPr>
                <a:t>分销商</a:t>
              </a:r>
              <a:endParaRPr lang="zh-CN" altLang="en-US" dirty="0">
                <a:solidFill>
                  <a:srgbClr val="1C1C1C"/>
                </a:solidFill>
                <a:latin typeface="Arial" panose="020B0604020202020204" pitchFamily="34" charset="0"/>
                <a:ea typeface="Arial" panose="020B0604020202020204" pitchFamily="34" charset="0"/>
              </a:endParaRPr>
            </a:p>
          </p:txBody>
        </p:sp>
        <p:pic>
          <p:nvPicPr>
            <p:cNvPr id="38977" name="Picture 65" descr="Picture1"/>
            <p:cNvPicPr>
              <a:picLocks noChangeAspect="1"/>
            </p:cNvPicPr>
            <p:nvPr/>
          </p:nvPicPr>
          <p:blipFill>
            <a:blip r:embed="rId2"/>
            <a:stretch>
              <a:fillRect/>
            </a:stretch>
          </p:blipFill>
          <p:spPr>
            <a:xfrm>
              <a:off x="2775" y="1018"/>
              <a:ext cx="520" cy="238"/>
            </a:xfrm>
            <a:prstGeom prst="rect">
              <a:avLst/>
            </a:prstGeom>
            <a:noFill/>
            <a:ln w="9525">
              <a:noFill/>
            </a:ln>
          </p:spPr>
        </p:pic>
      </p:grpSp>
      <p:grpSp>
        <p:nvGrpSpPr>
          <p:cNvPr id="21" name="Group 66"/>
          <p:cNvGrpSpPr/>
          <p:nvPr/>
        </p:nvGrpSpPr>
        <p:grpSpPr>
          <a:xfrm>
            <a:off x="1828800" y="2779713"/>
            <a:ext cx="1676400" cy="1052512"/>
            <a:chOff x="1296" y="1008"/>
            <a:chExt cx="1056" cy="663"/>
          </a:xfrm>
        </p:grpSpPr>
        <p:sp>
          <p:nvSpPr>
            <p:cNvPr id="38979" name="Line 67"/>
            <p:cNvSpPr/>
            <p:nvPr/>
          </p:nvSpPr>
          <p:spPr>
            <a:xfrm>
              <a:off x="1296" y="1344"/>
              <a:ext cx="432" cy="0"/>
            </a:xfrm>
            <a:prstGeom prst="line">
              <a:avLst/>
            </a:prstGeom>
            <a:ln w="19050" cap="flat" cmpd="sng">
              <a:solidFill>
                <a:schemeClr val="tx1"/>
              </a:solidFill>
              <a:prstDash val="solid"/>
              <a:round/>
              <a:headEnd type="none" w="med" len="med"/>
              <a:tailEnd type="none" w="med" len="med"/>
            </a:ln>
          </p:spPr>
        </p:sp>
        <p:grpSp>
          <p:nvGrpSpPr>
            <p:cNvPr id="38980" name="Group 68"/>
            <p:cNvGrpSpPr/>
            <p:nvPr/>
          </p:nvGrpSpPr>
          <p:grpSpPr>
            <a:xfrm>
              <a:off x="1696" y="1008"/>
              <a:ext cx="656" cy="663"/>
              <a:chOff x="691" y="2077"/>
              <a:chExt cx="656" cy="663"/>
            </a:xfrm>
          </p:grpSpPr>
          <p:pic>
            <p:nvPicPr>
              <p:cNvPr id="38981" name="Picture 69" descr="circuler_1"/>
              <p:cNvPicPr>
                <a:picLocks noChangeAspect="1"/>
              </p:cNvPicPr>
              <p:nvPr/>
            </p:nvPicPr>
            <p:blipFill>
              <a:blip r:embed="rId3"/>
              <a:stretch>
                <a:fillRect/>
              </a:stretch>
            </p:blipFill>
            <p:spPr>
              <a:xfrm>
                <a:off x="691" y="2077"/>
                <a:ext cx="656" cy="662"/>
              </a:xfrm>
              <a:prstGeom prst="rect">
                <a:avLst/>
              </a:prstGeom>
              <a:noFill/>
              <a:ln w="9525">
                <a:noFill/>
              </a:ln>
            </p:spPr>
          </p:pic>
          <p:sp>
            <p:nvSpPr>
              <p:cNvPr id="38982" name="Oval 70"/>
              <p:cNvSpPr/>
              <p:nvPr/>
            </p:nvSpPr>
            <p:spPr>
              <a:xfrm>
                <a:off x="691" y="2077"/>
                <a:ext cx="652" cy="663"/>
              </a:xfrm>
              <a:prstGeom prst="ellipse">
                <a:avLst/>
              </a:prstGeom>
              <a:solidFill>
                <a:srgbClr val="FFCC00"/>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8983" name="Group 71"/>
              <p:cNvGrpSpPr/>
              <p:nvPr/>
            </p:nvGrpSpPr>
            <p:grpSpPr>
              <a:xfrm>
                <a:off x="723" y="2605"/>
                <a:ext cx="567" cy="110"/>
                <a:chOff x="3708" y="1872"/>
                <a:chExt cx="823" cy="156"/>
              </a:xfrm>
            </p:grpSpPr>
            <p:grpSp>
              <p:nvGrpSpPr>
                <p:cNvPr id="38984" name="Group 72"/>
                <p:cNvGrpSpPr/>
                <p:nvPr/>
              </p:nvGrpSpPr>
              <p:grpSpPr>
                <a:xfrm rot="-1297425" flipH="1" flipV="1">
                  <a:off x="3850" y="1872"/>
                  <a:ext cx="681" cy="150"/>
                  <a:chOff x="1565" y="2568"/>
                  <a:chExt cx="1118" cy="279"/>
                </a:xfrm>
              </p:grpSpPr>
              <p:sp>
                <p:nvSpPr>
                  <p:cNvPr id="38985" name="AutoShape 73"/>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86" name="AutoShape 74"/>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87" name="AutoShape 75"/>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88" name="AutoShape 76"/>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8989" name="Group 77"/>
                <p:cNvGrpSpPr/>
                <p:nvPr/>
              </p:nvGrpSpPr>
              <p:grpSpPr>
                <a:xfrm rot="56115" flipH="1" flipV="1">
                  <a:off x="3708" y="1878"/>
                  <a:ext cx="681" cy="150"/>
                  <a:chOff x="1565" y="2568"/>
                  <a:chExt cx="1118" cy="279"/>
                </a:xfrm>
              </p:grpSpPr>
              <p:sp>
                <p:nvSpPr>
                  <p:cNvPr id="38990" name="AutoShape 78"/>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91" name="AutoShape 79"/>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92" name="AutoShape 80"/>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8993" name="AutoShape 81"/>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8994" name="Text Box 82"/>
            <p:cNvSpPr txBox="1"/>
            <p:nvPr/>
          </p:nvSpPr>
          <p:spPr>
            <a:xfrm>
              <a:off x="1680" y="1200"/>
              <a:ext cx="658" cy="231"/>
            </a:xfrm>
            <a:prstGeom prst="rect">
              <a:avLst/>
            </a:prstGeom>
            <a:noFill/>
            <a:ln w="9525">
              <a:noFill/>
            </a:ln>
          </p:spPr>
          <p:txBody>
            <a:bodyPr anchor="t" anchorCtr="0">
              <a:spAutoFit/>
            </a:bodyPr>
            <a:p>
              <a:pPr marL="120650" indent="-120650" eaLnBrk="0" hangingPunct="0">
                <a:spcBef>
                  <a:spcPct val="50000"/>
                </a:spcBef>
              </a:pPr>
              <a:r>
                <a:rPr lang="zh-CN" altLang="en-US" dirty="0">
                  <a:solidFill>
                    <a:srgbClr val="1C1C1C"/>
                  </a:solidFill>
                  <a:latin typeface="Arial" panose="020B0604020202020204" pitchFamily="34" charset="0"/>
                  <a:ea typeface="宋体" panose="02010600030101010101" pitchFamily="2" charset="-122"/>
                </a:rPr>
                <a:t>厂家</a:t>
              </a:r>
              <a:endParaRPr lang="zh-CN" altLang="en-US" dirty="0">
                <a:solidFill>
                  <a:srgbClr val="1C1C1C"/>
                </a:solidFill>
                <a:latin typeface="Arial" panose="020B0604020202020204" pitchFamily="34" charset="0"/>
                <a:ea typeface="Arial" panose="020B0604020202020204" pitchFamily="34" charset="0"/>
              </a:endParaRPr>
            </a:p>
          </p:txBody>
        </p:sp>
        <p:pic>
          <p:nvPicPr>
            <p:cNvPr id="38995" name="Picture 83" descr="Picture1"/>
            <p:cNvPicPr>
              <a:picLocks noChangeAspect="1"/>
            </p:cNvPicPr>
            <p:nvPr/>
          </p:nvPicPr>
          <p:blipFill>
            <a:blip r:embed="rId2"/>
            <a:stretch>
              <a:fillRect/>
            </a:stretch>
          </p:blipFill>
          <p:spPr>
            <a:xfrm>
              <a:off x="1764" y="1015"/>
              <a:ext cx="520" cy="238"/>
            </a:xfrm>
            <a:prstGeom prst="rect">
              <a:avLst/>
            </a:prstGeom>
            <a:noFill/>
            <a:ln w="9525">
              <a:noFill/>
            </a:ln>
          </p:spPr>
        </p:pic>
      </p:grpSp>
      <p:grpSp>
        <p:nvGrpSpPr>
          <p:cNvPr id="26" name="Group 84"/>
          <p:cNvGrpSpPr/>
          <p:nvPr/>
        </p:nvGrpSpPr>
        <p:grpSpPr>
          <a:xfrm>
            <a:off x="609600" y="3770313"/>
            <a:ext cx="1374775" cy="1143000"/>
            <a:chOff x="528" y="1632"/>
            <a:chExt cx="866" cy="720"/>
          </a:xfrm>
        </p:grpSpPr>
        <p:sp>
          <p:nvSpPr>
            <p:cNvPr id="38997" name="AutoShape 85"/>
            <p:cNvSpPr/>
            <p:nvPr/>
          </p:nvSpPr>
          <p:spPr>
            <a:xfrm>
              <a:off x="528" y="1632"/>
              <a:ext cx="866" cy="720"/>
            </a:xfrm>
            <a:prstGeom prst="roundRect">
              <a:avLst>
                <a:gd name="adj" fmla="val 10699"/>
              </a:avLst>
            </a:prstGeom>
            <a:solidFill>
              <a:srgbClr val="99CC00">
                <a:alpha val="30196"/>
              </a:srgbClr>
            </a:solidFill>
            <a:ln w="9525"/>
            <a:scene3d>
              <a:camera prst="legacyObliqueTopRight">
                <a:rot lat="0" lon="0" rev="0"/>
              </a:camera>
              <a:lightRig rig="legacyFlat3" dir="b"/>
            </a:scene3d>
            <a:sp3d extrusionH="100000" prstMaterial="legacyMatte">
              <a:bevelT w="13500" h="13500" prst="angle"/>
              <a:bevelB w="13500" h="13500" prst="angle"/>
              <a:extrusionClr>
                <a:srgbClr val="99CC00"/>
              </a:extrusionClr>
            </a:sp3d>
          </p:spPr>
          <p:txBody>
            <a:bodyPr wrap="none" anchor="ctr" anchorCtr="0">
              <a:flatTx/>
            </a:bodyPr>
            <a:p>
              <a:pPr eaLnBrk="0" latinLnBrk="1" hangingPunct="0">
                <a:lnSpc>
                  <a:spcPct val="120000"/>
                </a:lnSpc>
                <a:buChar char="•"/>
              </a:pPr>
              <a:endParaRPr lang="ko-KR" altLang="en-US" sz="1000" dirty="0">
                <a:solidFill>
                  <a:srgbClr val="000000"/>
                </a:solidFill>
                <a:latin typeface="Arial" panose="020B0604020202020204" pitchFamily="34" charset="0"/>
                <a:ea typeface="Gulim" pitchFamily="34" charset="-127"/>
              </a:endParaRPr>
            </a:p>
            <a:p>
              <a:pPr eaLnBrk="0" latinLnBrk="1" hangingPunct="0">
                <a:lnSpc>
                  <a:spcPct val="120000"/>
                </a:lnSpc>
                <a:buChar char="•"/>
              </a:pPr>
              <a:endParaRPr lang="en-US" altLang="ko-KR" sz="1000" dirty="0">
                <a:solidFill>
                  <a:srgbClr val="000000"/>
                </a:solidFill>
                <a:latin typeface="Arial" panose="020B0604020202020204" pitchFamily="34" charset="0"/>
                <a:ea typeface="Gulim" pitchFamily="34" charset="-127"/>
              </a:endParaRPr>
            </a:p>
            <a:p>
              <a:pPr eaLnBrk="0" latinLnBrk="1" hangingPunct="0"/>
              <a:endParaRPr lang="ko-KR" altLang="en-US" sz="2400" dirty="0">
                <a:solidFill>
                  <a:srgbClr val="000000"/>
                </a:solidFill>
                <a:latin typeface="Times New Roman" panose="02020603050405020304" pitchFamily="18" charset="0"/>
                <a:ea typeface="Gulim" pitchFamily="34" charset="-127"/>
              </a:endParaRPr>
            </a:p>
          </p:txBody>
        </p:sp>
        <p:sp>
          <p:nvSpPr>
            <p:cNvPr id="38998" name="Text Box 86"/>
            <p:cNvSpPr txBox="1"/>
            <p:nvPr/>
          </p:nvSpPr>
          <p:spPr>
            <a:xfrm>
              <a:off x="628" y="1680"/>
              <a:ext cx="692" cy="577"/>
            </a:xfrm>
            <a:prstGeom prst="rect">
              <a:avLst/>
            </a:prstGeom>
            <a:noFill/>
            <a:ln w="9525">
              <a:noFill/>
            </a:ln>
          </p:spPr>
          <p:txBody>
            <a:bodyPr wrap="none" anchor="t" anchorCtr="0">
              <a:spAutoFit/>
            </a:bodyPr>
            <a:p>
              <a:pPr eaLnBrk="0" hangingPunct="0"/>
              <a:r>
                <a:rPr lang="zh-CN" altLang="en-US" dirty="0">
                  <a:latin typeface="Arial" panose="020B0604020202020204" pitchFamily="34" charset="0"/>
                  <a:ea typeface="宋体" panose="02010600030101010101" pitchFamily="2" charset="-122"/>
                </a:rPr>
                <a:t>原材料</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人力资源</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资金</a:t>
              </a:r>
              <a:endParaRPr lang="zh-CN" altLang="en-US" dirty="0">
                <a:latin typeface="Arial" panose="020B0604020202020204" pitchFamily="34" charset="0"/>
                <a:ea typeface="宋体" panose="02010600030101010101" pitchFamily="2" charset="-122"/>
              </a:endParaRPr>
            </a:p>
          </p:txBody>
        </p:sp>
      </p:grpSp>
      <p:grpSp>
        <p:nvGrpSpPr>
          <p:cNvPr id="27" name="Group 88"/>
          <p:cNvGrpSpPr/>
          <p:nvPr/>
        </p:nvGrpSpPr>
        <p:grpSpPr>
          <a:xfrm>
            <a:off x="762000" y="2779713"/>
            <a:ext cx="1066800" cy="1052512"/>
            <a:chOff x="624" y="1008"/>
            <a:chExt cx="672" cy="663"/>
          </a:xfrm>
        </p:grpSpPr>
        <p:grpSp>
          <p:nvGrpSpPr>
            <p:cNvPr id="39000" name="Group 89"/>
            <p:cNvGrpSpPr/>
            <p:nvPr/>
          </p:nvGrpSpPr>
          <p:grpSpPr>
            <a:xfrm>
              <a:off x="640" y="1008"/>
              <a:ext cx="656" cy="663"/>
              <a:chOff x="691" y="2077"/>
              <a:chExt cx="656" cy="663"/>
            </a:xfrm>
          </p:grpSpPr>
          <p:pic>
            <p:nvPicPr>
              <p:cNvPr id="39001" name="Picture 90" descr="circuler_1"/>
              <p:cNvPicPr>
                <a:picLocks noChangeAspect="1"/>
              </p:cNvPicPr>
              <p:nvPr/>
            </p:nvPicPr>
            <p:blipFill>
              <a:blip r:embed="rId3"/>
              <a:stretch>
                <a:fillRect/>
              </a:stretch>
            </p:blipFill>
            <p:spPr>
              <a:xfrm>
                <a:off x="691" y="2077"/>
                <a:ext cx="656" cy="662"/>
              </a:xfrm>
              <a:prstGeom prst="rect">
                <a:avLst/>
              </a:prstGeom>
              <a:noFill/>
              <a:ln w="9525">
                <a:noFill/>
              </a:ln>
            </p:spPr>
          </p:pic>
          <p:sp>
            <p:nvSpPr>
              <p:cNvPr id="39002" name="Oval 91"/>
              <p:cNvSpPr/>
              <p:nvPr/>
            </p:nvSpPr>
            <p:spPr>
              <a:xfrm>
                <a:off x="691" y="2077"/>
                <a:ext cx="652" cy="663"/>
              </a:xfrm>
              <a:prstGeom prst="ellipse">
                <a:avLst/>
              </a:prstGeom>
              <a:solidFill>
                <a:srgbClr val="FF9900"/>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nvGrpSpPr>
              <p:cNvPr id="39003" name="Group 92"/>
              <p:cNvGrpSpPr/>
              <p:nvPr/>
            </p:nvGrpSpPr>
            <p:grpSpPr>
              <a:xfrm>
                <a:off x="723" y="2605"/>
                <a:ext cx="567" cy="110"/>
                <a:chOff x="3708" y="1872"/>
                <a:chExt cx="823" cy="156"/>
              </a:xfrm>
            </p:grpSpPr>
            <p:grpSp>
              <p:nvGrpSpPr>
                <p:cNvPr id="39004" name="Group 93"/>
                <p:cNvGrpSpPr/>
                <p:nvPr/>
              </p:nvGrpSpPr>
              <p:grpSpPr>
                <a:xfrm rot="-1297425" flipH="1" flipV="1">
                  <a:off x="3850" y="1872"/>
                  <a:ext cx="681" cy="150"/>
                  <a:chOff x="1565" y="2568"/>
                  <a:chExt cx="1118" cy="279"/>
                </a:xfrm>
              </p:grpSpPr>
              <p:sp>
                <p:nvSpPr>
                  <p:cNvPr id="39005" name="AutoShape 94"/>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06" name="AutoShape 95"/>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07" name="AutoShape 96"/>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08" name="AutoShape 97"/>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nvGrpSpPr>
                <p:cNvPr id="39009" name="Group 98"/>
                <p:cNvGrpSpPr/>
                <p:nvPr/>
              </p:nvGrpSpPr>
              <p:grpSpPr>
                <a:xfrm rot="56115" flipH="1" flipV="1">
                  <a:off x="3708" y="1878"/>
                  <a:ext cx="681" cy="150"/>
                  <a:chOff x="1565" y="2568"/>
                  <a:chExt cx="1118" cy="279"/>
                </a:xfrm>
              </p:grpSpPr>
              <p:sp>
                <p:nvSpPr>
                  <p:cNvPr id="39010" name="AutoShape 99"/>
                  <p:cNvSpPr/>
                  <p:nvPr/>
                </p:nvSpPr>
                <p:spPr>
                  <a:xfrm rot="5263130">
                    <a:off x="1856"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11" name="AutoShape 100"/>
                  <p:cNvSpPr/>
                  <p:nvPr/>
                </p:nvSpPr>
                <p:spPr>
                  <a:xfrm rot="6078281">
                    <a:off x="1992" y="2270"/>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12" name="AutoShape 101"/>
                  <p:cNvSpPr/>
                  <p:nvPr/>
                </p:nvSpPr>
                <p:spPr>
                  <a:xfrm rot="6373927">
                    <a:off x="2068" y="229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39013" name="AutoShape 102"/>
                  <p:cNvSpPr/>
                  <p:nvPr/>
                </p:nvSpPr>
                <p:spPr>
                  <a:xfrm rot="6906312">
                    <a:off x="2158" y="2322"/>
                    <a:ext cx="227" cy="816"/>
                  </a:xfrm>
                  <a:prstGeom prst="moon">
                    <a:avLst>
                      <a:gd name="adj" fmla="val 49773"/>
                    </a:avLst>
                  </a:prstGeom>
                  <a:solidFill>
                    <a:srgbClr val="FFFFFF">
                      <a:alpha val="3922"/>
                    </a:srgbClr>
                  </a:solidFill>
                  <a:ln w="9525">
                    <a:noFill/>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grpSp>
          </p:grpSp>
        </p:grpSp>
        <p:sp>
          <p:nvSpPr>
            <p:cNvPr id="39014" name="Text Box 103"/>
            <p:cNvSpPr txBox="1"/>
            <p:nvPr/>
          </p:nvSpPr>
          <p:spPr>
            <a:xfrm>
              <a:off x="624" y="1209"/>
              <a:ext cx="658" cy="231"/>
            </a:xfrm>
            <a:prstGeom prst="rect">
              <a:avLst/>
            </a:prstGeom>
            <a:noFill/>
            <a:ln w="9525">
              <a:noFill/>
            </a:ln>
          </p:spPr>
          <p:txBody>
            <a:bodyPr anchor="t" anchorCtr="0">
              <a:spAutoFit/>
            </a:bodyPr>
            <a:p>
              <a:pPr marL="120650" indent="-120650" eaLnBrk="0" hangingPunct="0">
                <a:spcBef>
                  <a:spcPct val="50000"/>
                </a:spcBef>
              </a:pPr>
              <a:r>
                <a:rPr lang="zh-CN" altLang="en-US" dirty="0">
                  <a:solidFill>
                    <a:srgbClr val="1C1C1C"/>
                  </a:solidFill>
                  <a:latin typeface="Arial" panose="020B0604020202020204" pitchFamily="34" charset="0"/>
                  <a:ea typeface="宋体" panose="02010600030101010101" pitchFamily="2" charset="-122"/>
                </a:rPr>
                <a:t>供应商</a:t>
              </a:r>
              <a:endParaRPr lang="zh-CN" altLang="en-US" dirty="0">
                <a:solidFill>
                  <a:srgbClr val="1C1C1C"/>
                </a:solidFill>
                <a:latin typeface="Arial" panose="020B0604020202020204" pitchFamily="34" charset="0"/>
                <a:ea typeface="Arial" panose="020B0604020202020204" pitchFamily="34" charset="0"/>
              </a:endParaRPr>
            </a:p>
          </p:txBody>
        </p:sp>
        <p:pic>
          <p:nvPicPr>
            <p:cNvPr id="39015" name="Picture 104" descr="Picture1"/>
            <p:cNvPicPr>
              <a:picLocks noChangeAspect="1"/>
            </p:cNvPicPr>
            <p:nvPr/>
          </p:nvPicPr>
          <p:blipFill>
            <a:blip r:embed="rId2"/>
            <a:stretch>
              <a:fillRect/>
            </a:stretch>
          </p:blipFill>
          <p:spPr>
            <a:xfrm>
              <a:off x="708" y="1015"/>
              <a:ext cx="520" cy="238"/>
            </a:xfrm>
            <a:prstGeom prst="rect">
              <a:avLst/>
            </a:prstGeom>
            <a:noFill/>
            <a:ln w="9525">
              <a:noFill/>
            </a:ln>
          </p:spPr>
        </p:pic>
      </p:grpSp>
      <p:sp>
        <p:nvSpPr>
          <p:cNvPr id="39016" name="Text Box 105"/>
          <p:cNvSpPr txBox="1"/>
          <p:nvPr/>
        </p:nvSpPr>
        <p:spPr>
          <a:xfrm>
            <a:off x="3200400" y="2170113"/>
            <a:ext cx="3048000" cy="396875"/>
          </a:xfrm>
          <a:prstGeom prst="rect">
            <a:avLst/>
          </a:prstGeom>
          <a:solidFill>
            <a:schemeClr val="accent1"/>
          </a:solidFill>
          <a:ln w="9525">
            <a:noFill/>
          </a:ln>
        </p:spPr>
        <p:txBody>
          <a:bodyPr anchor="t" anchorCtr="0">
            <a:spAutoFit/>
          </a:bodyPr>
          <a:p>
            <a:pPr eaLnBrk="0" hangingPunct="0"/>
            <a:r>
              <a:rPr lang="zh-CN" altLang="en-US" dirty="0">
                <a:latin typeface="宋体" panose="02010600030101010101" pitchFamily="2" charset="-122"/>
                <a:ea typeface="宋体" panose="02010600030101010101" pitchFamily="2" charset="-122"/>
              </a:rPr>
              <a:t>    </a:t>
            </a:r>
            <a:r>
              <a:rPr lang="en-US" altLang="zh-CN" dirty="0">
                <a:solidFill>
                  <a:srgbClr val="CC0000"/>
                </a:solidFill>
                <a:latin typeface="宋体" panose="02010600030101010101" pitchFamily="2" charset="-122"/>
                <a:ea typeface="宋体" panose="02010600030101010101" pitchFamily="2" charset="-122"/>
              </a:rPr>
              <a:t>(2) </a:t>
            </a:r>
            <a:r>
              <a:rPr lang="zh-CN" altLang="en-US" dirty="0">
                <a:solidFill>
                  <a:srgbClr val="CC0000"/>
                </a:solidFill>
                <a:latin typeface="Arial" panose="020B0604020202020204" pitchFamily="34" charset="0"/>
                <a:ea typeface="宋体" panose="02010600030101010101" pitchFamily="2" charset="-122"/>
              </a:rPr>
              <a:t>营销渠道构成：</a:t>
            </a:r>
            <a:endParaRPr lang="zh-CN" altLang="en-US" dirty="0">
              <a:solidFill>
                <a:srgbClr val="CC0000"/>
              </a:solidFill>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lide(from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slide(fromTo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slide(from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lide(from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Top)">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lide(from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1"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lide(fromTo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slide(fromLeft)">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slide(fromTop)">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Picture 3"/>
          <p:cNvPicPr>
            <a:picLocks noChangeAspect="1"/>
          </p:cNvPicPr>
          <p:nvPr/>
        </p:nvPicPr>
        <p:blipFill>
          <a:blip r:embed="rId1"/>
          <a:stretch>
            <a:fillRect/>
          </a:stretch>
        </p:blipFill>
        <p:spPr>
          <a:xfrm>
            <a:off x="0" y="1570038"/>
            <a:ext cx="9144000" cy="3810000"/>
          </a:xfrm>
          <a:prstGeom prst="rect">
            <a:avLst/>
          </a:prstGeom>
          <a:noFill/>
          <a:ln w="9525">
            <a:noFill/>
          </a:ln>
        </p:spPr>
      </p:pic>
    </p:spTree>
  </p:cSld>
  <p:clrMapOvr>
    <a:masterClrMapping/>
  </p:clrMapOvr>
  <p:transition>
    <p:comb/>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2"/>
          <p:cNvPicPr>
            <a:picLocks noChangeAspect="1"/>
          </p:cNvPicPr>
          <p:nvPr/>
        </p:nvPicPr>
        <p:blipFill>
          <a:blip r:embed="rId1"/>
          <a:stretch>
            <a:fillRect/>
          </a:stretch>
        </p:blipFill>
        <p:spPr>
          <a:xfrm>
            <a:off x="0" y="896938"/>
            <a:ext cx="9144000" cy="5383212"/>
          </a:xfrm>
          <a:prstGeom prst="rect">
            <a:avLst/>
          </a:prstGeom>
          <a:noFill/>
          <a:ln w="9525">
            <a:noFill/>
          </a:ln>
        </p:spPr>
      </p:pic>
    </p:spTree>
  </p:cSld>
  <p:clrMapOvr>
    <a:masterClrMapping/>
  </p:clrMapOvr>
  <p:transition>
    <p:comb/>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5" name="图片 2"/>
          <p:cNvPicPr>
            <a:picLocks noChangeAspect="1"/>
          </p:cNvPicPr>
          <p:nvPr/>
        </p:nvPicPr>
        <p:blipFill>
          <a:blip r:embed="rId1"/>
          <a:stretch>
            <a:fillRect/>
          </a:stretch>
        </p:blipFill>
        <p:spPr>
          <a:xfrm>
            <a:off x="539750" y="1871663"/>
            <a:ext cx="2600325" cy="4191000"/>
          </a:xfrm>
          <a:prstGeom prst="rect">
            <a:avLst/>
          </a:prstGeom>
          <a:noFill/>
          <a:ln w="9525">
            <a:noFill/>
          </a:ln>
        </p:spPr>
      </p:pic>
      <p:sp>
        <p:nvSpPr>
          <p:cNvPr id="52226" name="Rectangle 5"/>
          <p:cNvSpPr/>
          <p:nvPr/>
        </p:nvSpPr>
        <p:spPr>
          <a:xfrm rot="574109">
            <a:off x="512763" y="2265363"/>
            <a:ext cx="1417637" cy="831850"/>
          </a:xfrm>
          <a:prstGeom prst="rect">
            <a:avLst/>
          </a:prstGeom>
          <a:noFill/>
          <a:ln w="9525">
            <a:noFill/>
          </a:ln>
        </p:spPr>
        <p:txBody>
          <a:bodyPr anchor="t" anchorCtr="0">
            <a:spAutoFit/>
          </a:bodyPr>
          <a:p>
            <a:pPr eaLnBrk="0" hangingPunct="0">
              <a:lnSpc>
                <a:spcPct val="150000"/>
              </a:lnSpc>
            </a:pPr>
            <a:r>
              <a:rPr lang="zh-CN" altLang="en-US" sz="1600" b="1" dirty="0">
                <a:latin typeface="微软雅黑" panose="020B0503020204020204" pitchFamily="34" charset="-122"/>
                <a:ea typeface="微软雅黑" panose="020B0503020204020204" pitchFamily="34" charset="-122"/>
              </a:rPr>
              <a:t>什么是</a:t>
            </a:r>
            <a:endParaRPr lang="en-US" altLang="zh-CN" sz="1600" b="1"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b="1" dirty="0">
                <a:latin typeface="微软雅黑" panose="020B0503020204020204" pitchFamily="34" charset="-122"/>
                <a:ea typeface="微软雅黑" panose="020B0503020204020204" pitchFamily="34" charset="-122"/>
              </a:rPr>
              <a:t>渠道的推策略</a:t>
            </a:r>
            <a:endParaRPr lang="zh-CN" altLang="en-US" sz="1600" dirty="0">
              <a:latin typeface="微软雅黑" panose="020B0503020204020204" pitchFamily="34" charset="-122"/>
              <a:ea typeface="微软雅黑" panose="020B0503020204020204" pitchFamily="34" charset="-122"/>
            </a:endParaRPr>
          </a:p>
        </p:txBody>
      </p:sp>
      <p:sp>
        <p:nvSpPr>
          <p:cNvPr id="52227" name="矩形 7"/>
          <p:cNvSpPr/>
          <p:nvPr/>
        </p:nvSpPr>
        <p:spPr>
          <a:xfrm>
            <a:off x="3657600" y="2251075"/>
            <a:ext cx="4572000" cy="2678113"/>
          </a:xfrm>
          <a:prstGeom prst="rect">
            <a:avLst/>
          </a:prstGeom>
          <a:noFill/>
          <a:ln w="9525">
            <a:noFill/>
          </a:ln>
        </p:spPr>
        <p:txBody>
          <a:bodyPr anchor="t" anchorCtr="0">
            <a:spAutoFit/>
          </a:bodyPr>
          <a:p>
            <a:pPr eaLnBrk="0" hangingPunct="0"/>
            <a:r>
              <a:rPr lang="en-US" altLang="zh-CN" sz="2400" dirty="0">
                <a:latin typeface="Arial" panose="020B0604020202020204" pitchFamily="34" charset="0"/>
                <a:ea typeface="宋体" panose="02010600030101010101" pitchFamily="2" charset="-122"/>
              </a:rPr>
              <a:t>“</a:t>
            </a:r>
            <a:r>
              <a:rPr lang="zh-CN" altLang="en-US" sz="2400" dirty="0">
                <a:latin typeface="Arial" panose="020B0604020202020204" pitchFamily="34" charset="0"/>
                <a:ea typeface="宋体" panose="02010600030101010101" pitchFamily="2" charset="-122"/>
              </a:rPr>
              <a:t>推动”策略亦称高压策略，其强调的重点是分销渠道上各环节</a:t>
            </a:r>
            <a:r>
              <a:rPr lang="zh-CN" altLang="en-US" sz="2400" dirty="0">
                <a:solidFill>
                  <a:srgbClr val="FF0000"/>
                </a:solidFill>
                <a:latin typeface="Arial" panose="020B0604020202020204" pitchFamily="34" charset="0"/>
                <a:ea typeface="宋体" panose="02010600030101010101" pitchFamily="2" charset="-122"/>
              </a:rPr>
              <a:t>人员推销的推销活动</a:t>
            </a:r>
            <a:r>
              <a:rPr lang="zh-CN" altLang="en-US" sz="2400" dirty="0">
                <a:latin typeface="Arial" panose="020B0604020202020204" pitchFamily="34" charset="0"/>
                <a:ea typeface="宋体" panose="02010600030101010101" pitchFamily="2" charset="-122"/>
              </a:rPr>
              <a:t>，重点在于</a:t>
            </a:r>
            <a:r>
              <a:rPr lang="zh-CN" altLang="en-US" sz="2400" u="sng" dirty="0">
                <a:solidFill>
                  <a:srgbClr val="FF0000"/>
                </a:solidFill>
                <a:latin typeface="Arial" panose="020B0604020202020204" pitchFamily="34" charset="0"/>
                <a:ea typeface="宋体" panose="02010600030101010101" pitchFamily="2" charset="-122"/>
              </a:rPr>
              <a:t>人员促销与销售促销</a:t>
            </a:r>
            <a:r>
              <a:rPr lang="zh-CN" altLang="en-US" sz="2400" dirty="0">
                <a:latin typeface="Arial" panose="020B0604020202020204" pitchFamily="34" charset="0"/>
                <a:ea typeface="宋体" panose="02010600030101010101" pitchFamily="2" charset="-122"/>
              </a:rPr>
              <a:t>。</a:t>
            </a:r>
            <a:endParaRPr lang="en-US" altLang="zh-CN" sz="2400" dirty="0">
              <a:latin typeface="Arial" panose="020B0604020202020204" pitchFamily="34" charset="0"/>
              <a:ea typeface="宋体" panose="02010600030101010101" pitchFamily="2" charset="-122"/>
            </a:endParaRPr>
          </a:p>
          <a:p>
            <a:pPr eaLnBrk="0" hangingPunct="0"/>
            <a:endParaRPr lang="en-US" altLang="zh-CN" sz="2400" dirty="0">
              <a:latin typeface="Arial" panose="020B0604020202020204" pitchFamily="34" charset="0"/>
              <a:ea typeface="宋体" panose="02010600030101010101" pitchFamily="2" charset="-122"/>
            </a:endParaRPr>
          </a:p>
          <a:p>
            <a:pPr eaLnBrk="0" hangingPunct="0"/>
            <a:r>
              <a:rPr lang="zh-CN" altLang="en-US" sz="2400" dirty="0">
                <a:latin typeface="Arial" panose="020B0604020202020204" pitchFamily="34" charset="0"/>
                <a:ea typeface="宋体" panose="02010600030101010101" pitchFamily="2" charset="-122"/>
              </a:rPr>
              <a:t>销售人员介绍产品的各种特性与利益，促成潜在客户的购买决策。</a:t>
            </a:r>
            <a:endParaRPr lang="zh-CN" altLang="en-US" sz="2400" dirty="0">
              <a:latin typeface="Arial" panose="020B0604020202020204" pitchFamily="34" charset="0"/>
              <a:ea typeface="宋体" panose="02010600030101010101" pitchFamily="2" charset="-122"/>
            </a:endParaRPr>
          </a:p>
        </p:txBody>
      </p:sp>
      <p:sp>
        <p:nvSpPr>
          <p:cNvPr id="52228" name="矩形 1"/>
          <p:cNvSpPr/>
          <p:nvPr/>
        </p:nvSpPr>
        <p:spPr>
          <a:xfrm>
            <a:off x="514350" y="908050"/>
            <a:ext cx="4572000" cy="584200"/>
          </a:xfrm>
          <a:prstGeom prst="rect">
            <a:avLst/>
          </a:prstGeom>
          <a:noFill/>
          <a:ln w="9525">
            <a:noFill/>
          </a:ln>
        </p:spPr>
        <p:txBody>
          <a:bodyPr anchor="t" anchorCtr="0">
            <a:spAutoFit/>
          </a:bodyPr>
          <a:p>
            <a:pPr eaLnBrk="0" hangingPunct="0">
              <a:spcBef>
                <a:spcPct val="50000"/>
              </a:spcBef>
              <a:buClr>
                <a:srgbClr val="FFFF00"/>
              </a:buClr>
              <a:buSzPct val="80000"/>
            </a:pPr>
            <a:r>
              <a:rPr lang="zh-CN" altLang="en-US" sz="3200" b="1" dirty="0">
                <a:solidFill>
                  <a:srgbClr val="006600"/>
                </a:solidFill>
                <a:latin typeface="Arial" panose="020B0604020202020204" pitchFamily="34" charset="0"/>
                <a:ea typeface="黑体" panose="02010609060101010101" pitchFamily="2" charset="-122"/>
              </a:rPr>
              <a:t>分销渠道的推动策略</a:t>
            </a:r>
            <a:endParaRPr lang="zh-CN" altLang="en-US" sz="3200" b="1" dirty="0">
              <a:solidFill>
                <a:srgbClr val="006600"/>
              </a:solidFill>
              <a:latin typeface="Arial" panose="020B0604020202020204" pitchFamily="34" charset="0"/>
              <a:ea typeface="黑体" panose="02010609060101010101" pitchFamily="2" charset="-122"/>
            </a:endParaRPr>
          </a:p>
        </p:txBody>
      </p:sp>
    </p:spTree>
  </p:cSld>
  <p:clrMapOvr>
    <a:masterClrMapping/>
  </p:clrMapOvr>
  <p:transition>
    <p:comb/>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4"/>
          <p:cNvSpPr/>
          <p:nvPr/>
        </p:nvSpPr>
        <p:spPr>
          <a:xfrm>
            <a:off x="457200" y="862013"/>
            <a:ext cx="6858000" cy="584200"/>
          </a:xfrm>
          <a:prstGeom prst="rect">
            <a:avLst/>
          </a:prstGeom>
          <a:noFill/>
          <a:ln w="12700">
            <a:noFill/>
          </a:ln>
        </p:spPr>
        <p:txBody>
          <a:bodyPr anchor="t" anchorCtr="0">
            <a:spAutoFit/>
          </a:bodyPr>
          <a:p>
            <a:pPr eaLnBrk="0" hangingPunct="0">
              <a:spcBef>
                <a:spcPct val="50000"/>
              </a:spcBef>
              <a:buClr>
                <a:srgbClr val="FFFF00"/>
              </a:buClr>
              <a:buSzPct val="80000"/>
              <a:buFont typeface="Wingdings" panose="05000000000000000000" pitchFamily="2" charset="2"/>
            </a:pPr>
            <a:r>
              <a:rPr lang="zh-CN" altLang="en-US" sz="3200" b="1" dirty="0">
                <a:solidFill>
                  <a:srgbClr val="006600"/>
                </a:solidFill>
                <a:latin typeface="Arial" panose="020B0604020202020204" pitchFamily="34" charset="0"/>
                <a:ea typeface="黑体" panose="02010609060101010101" pitchFamily="2" charset="-122"/>
              </a:rPr>
              <a:t>分销渠道的推动策略</a:t>
            </a:r>
            <a:endParaRPr lang="zh-CN" altLang="en-US" sz="3200" b="1" dirty="0">
              <a:solidFill>
                <a:srgbClr val="006600"/>
              </a:solidFill>
              <a:latin typeface="Arial" panose="020B0604020202020204" pitchFamily="34" charset="0"/>
              <a:ea typeface="黑体" panose="02010609060101010101" pitchFamily="2" charset="-122"/>
            </a:endParaRPr>
          </a:p>
        </p:txBody>
      </p:sp>
      <p:sp>
        <p:nvSpPr>
          <p:cNvPr id="54274" name="矩形 2"/>
          <p:cNvSpPr/>
          <p:nvPr/>
        </p:nvSpPr>
        <p:spPr>
          <a:xfrm>
            <a:off x="990600" y="2081213"/>
            <a:ext cx="7391400" cy="3046412"/>
          </a:xfrm>
          <a:prstGeom prst="rect">
            <a:avLst/>
          </a:prstGeom>
          <a:noFill/>
          <a:ln w="9525">
            <a:noFill/>
          </a:ln>
        </p:spPr>
        <p:txBody>
          <a:bodyPr anchor="t" anchorCtr="0">
            <a:spAutoFit/>
          </a:bodyPr>
          <a:p>
            <a:pPr eaLnBrk="0" hangingPunct="0"/>
            <a:r>
              <a:rPr lang="en-US" altLang="zh-CN" sz="2400" dirty="0">
                <a:latin typeface="Arial" panose="020B0604020202020204" pitchFamily="34" charset="0"/>
                <a:ea typeface="宋体" panose="02010600030101010101" pitchFamily="2" charset="-122"/>
              </a:rPr>
              <a:t>“</a:t>
            </a:r>
            <a:r>
              <a:rPr lang="zh-CN" altLang="en-US" sz="2400" dirty="0">
                <a:latin typeface="Arial" panose="020B0604020202020204" pitchFamily="34" charset="0"/>
                <a:ea typeface="宋体" panose="02010600030101010101" pitchFamily="2" charset="-122"/>
              </a:rPr>
              <a:t>推动”策略，企业必须具备以下三个条件：</a:t>
            </a:r>
            <a:endParaRPr lang="en-US" altLang="zh-CN" sz="2400" dirty="0">
              <a:latin typeface="Arial" panose="020B0604020202020204" pitchFamily="34" charset="0"/>
              <a:ea typeface="宋体" panose="02010600030101010101" pitchFamily="2" charset="-122"/>
            </a:endParaRPr>
          </a:p>
          <a:p>
            <a:pPr eaLnBrk="0" hangingPunct="0"/>
            <a:endParaRPr lang="en-US" altLang="zh-CN" sz="2400" dirty="0">
              <a:latin typeface="Arial" panose="020B0604020202020204" pitchFamily="34" charset="0"/>
              <a:ea typeface="宋体" panose="02010600030101010101" pitchFamily="2" charset="-122"/>
            </a:endParaRPr>
          </a:p>
          <a:p>
            <a:pPr eaLnBrk="0" hangingPunct="0"/>
            <a:r>
              <a:rPr lang="zh-CN" altLang="en-US" sz="2400" dirty="0">
                <a:latin typeface="Arial" panose="020B0604020202020204" pitchFamily="34" charset="0"/>
                <a:ea typeface="宋体" panose="02010600030101010101" pitchFamily="2" charset="-122"/>
              </a:rPr>
              <a:t>第一、拥有高品质水准的单一产品，并具有推销卖点</a:t>
            </a:r>
            <a:endParaRPr lang="en-US" altLang="zh-CN" sz="2400" dirty="0">
              <a:latin typeface="Arial" panose="020B0604020202020204" pitchFamily="34" charset="0"/>
              <a:ea typeface="宋体" panose="02010600030101010101" pitchFamily="2" charset="-122"/>
            </a:endParaRPr>
          </a:p>
          <a:p>
            <a:pPr eaLnBrk="0" hangingPunct="0"/>
            <a:endParaRPr lang="en-US" altLang="zh-CN" sz="2400" dirty="0">
              <a:latin typeface="Arial" panose="020B0604020202020204" pitchFamily="34" charset="0"/>
              <a:ea typeface="宋体" panose="02010600030101010101" pitchFamily="2" charset="-122"/>
            </a:endParaRPr>
          </a:p>
          <a:p>
            <a:pPr eaLnBrk="0" hangingPunct="0"/>
            <a:r>
              <a:rPr lang="zh-CN" altLang="en-US" sz="2400" dirty="0">
                <a:latin typeface="Arial" panose="020B0604020202020204" pitchFamily="34" charset="0"/>
                <a:ea typeface="宋体" panose="02010600030101010101" pitchFamily="2" charset="-122"/>
              </a:rPr>
              <a:t>第二、拥有相对高价位的产品</a:t>
            </a:r>
            <a:endParaRPr lang="en-US" altLang="zh-CN" sz="2400" dirty="0">
              <a:latin typeface="Arial" panose="020B0604020202020204" pitchFamily="34" charset="0"/>
              <a:ea typeface="宋体" panose="02010600030101010101" pitchFamily="2" charset="-122"/>
            </a:endParaRPr>
          </a:p>
          <a:p>
            <a:pPr eaLnBrk="0" hangingPunct="0"/>
            <a:endParaRPr lang="en-US" altLang="zh-CN" sz="2400" dirty="0">
              <a:latin typeface="Arial" panose="020B0604020202020204" pitchFamily="34" charset="0"/>
              <a:ea typeface="宋体" panose="02010600030101010101" pitchFamily="2" charset="-122"/>
            </a:endParaRPr>
          </a:p>
          <a:p>
            <a:pPr eaLnBrk="0" hangingPunct="0"/>
            <a:r>
              <a:rPr lang="zh-CN" altLang="en-US" sz="2400" dirty="0">
                <a:latin typeface="Arial" panose="020B0604020202020204" pitchFamily="34" charset="0"/>
                <a:ea typeface="宋体" panose="02010600030101010101" pitchFamily="2" charset="-122"/>
              </a:rPr>
              <a:t>第三、对中间商及其销售人员，必须拥有足够引起其兴趣的经济鼓励。</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p:comb/>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49" name="Picture 2"/>
          <p:cNvPicPr>
            <a:picLocks noChangeAspect="1"/>
          </p:cNvPicPr>
          <p:nvPr/>
        </p:nvPicPr>
        <p:blipFill>
          <a:blip r:embed="rId1"/>
          <a:stretch>
            <a:fillRect/>
          </a:stretch>
        </p:blipFill>
        <p:spPr>
          <a:xfrm>
            <a:off x="977900" y="736600"/>
            <a:ext cx="6870700" cy="5160963"/>
          </a:xfrm>
          <a:prstGeom prst="rect">
            <a:avLst/>
          </a:prstGeom>
          <a:noFill/>
          <a:ln w="9525">
            <a:noFill/>
          </a:ln>
          <a:effectLst>
            <a:prstShdw prst="shdw13" dist="53882" dir="13499999">
              <a:srgbClr val="708688">
                <a:alpha val="50000"/>
              </a:srgbClr>
            </a:prstShdw>
          </a:effectLst>
        </p:spPr>
      </p:pic>
    </p:spTree>
  </p:cSld>
  <p:clrMapOvr>
    <a:masterClrMapping/>
  </p:clrMapOvr>
  <p:transition>
    <p:comb/>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3" name="Picture 2"/>
          <p:cNvPicPr>
            <a:picLocks noChangeAspect="1"/>
          </p:cNvPicPr>
          <p:nvPr/>
        </p:nvPicPr>
        <p:blipFill>
          <a:blip r:embed="rId1"/>
          <a:stretch>
            <a:fillRect/>
          </a:stretch>
        </p:blipFill>
        <p:spPr>
          <a:xfrm>
            <a:off x="812800" y="693738"/>
            <a:ext cx="7473950" cy="5335587"/>
          </a:xfrm>
          <a:prstGeom prst="rect">
            <a:avLst/>
          </a:prstGeom>
          <a:noFill/>
          <a:ln w="9525">
            <a:noFill/>
          </a:ln>
          <a:effectLst>
            <a:prstShdw prst="shdw13" dist="53882" dir="13499999">
              <a:srgbClr val="708688">
                <a:alpha val="50000"/>
              </a:srgbClr>
            </a:prstShdw>
          </a:effectLst>
        </p:spPr>
      </p:pic>
    </p:spTree>
  </p:cSld>
  <p:clrMapOvr>
    <a:masterClrMapping/>
  </p:clrMapOvr>
  <p:transition>
    <p:comb/>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矩形 46"/>
          <p:cNvSpPr/>
          <p:nvPr>
            <p:custDataLst>
              <p:tags r:id="rId1"/>
            </p:custDataLst>
          </p:nvPr>
        </p:nvSpPr>
        <p:spPr>
          <a:xfrm>
            <a:off x="2945376" y="2988259"/>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01.</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2" name="矩形 1"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2"/>
            </p:custDataLst>
          </p:nvPr>
        </p:nvSpPr>
        <p:spPr>
          <a:xfrm>
            <a:off x="3785235" y="3062605"/>
            <a:ext cx="1832610" cy="547370"/>
          </a:xfrm>
          <a:prstGeom prst="rect">
            <a:avLst/>
          </a:prstGeom>
          <a:ln>
            <a:noFill/>
          </a:ln>
        </p:spPr>
        <p:txBody>
          <a:bodyPr wrap="square" lIns="67500" tIns="35100" rIns="67500" bIns="0">
            <a:norm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选品</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 name="椭圆 8"/>
          <p:cNvSpPr/>
          <p:nvPr>
            <p:custDataLst>
              <p:tags r:id="rId3"/>
            </p:custDataLst>
          </p:nvPr>
        </p:nvSpPr>
        <p:spPr>
          <a:xfrm rot="2083192">
            <a:off x="2686285"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0" name="矩形 59"/>
          <p:cNvSpPr/>
          <p:nvPr>
            <p:custDataLst>
              <p:tags r:id="rId4"/>
            </p:custDataLst>
          </p:nvPr>
        </p:nvSpPr>
        <p:spPr>
          <a:xfrm>
            <a:off x="2945376" y="377587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03.</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5"/>
            </p:custDataLst>
          </p:nvPr>
        </p:nvSpPr>
        <p:spPr>
          <a:xfrm>
            <a:off x="3808241" y="3850520"/>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布局</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12" name="椭圆 11"/>
          <p:cNvSpPr/>
          <p:nvPr>
            <p:custDataLst>
              <p:tags r:id="rId6"/>
            </p:custDataLst>
          </p:nvPr>
        </p:nvSpPr>
        <p:spPr>
          <a:xfrm rot="2083192">
            <a:off x="2686285"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4" name="椭圆 13"/>
          <p:cNvSpPr/>
          <p:nvPr>
            <p:custDataLst>
              <p:tags r:id="rId7"/>
            </p:custDataLst>
          </p:nvPr>
        </p:nvSpPr>
        <p:spPr>
          <a:xfrm rot="2083192">
            <a:off x="2686285"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87" name="矩形 86"/>
          <p:cNvSpPr/>
          <p:nvPr>
            <p:custDataLst>
              <p:tags r:id="rId8"/>
            </p:custDataLst>
          </p:nvPr>
        </p:nvSpPr>
        <p:spPr>
          <a:xfrm>
            <a:off x="5936189" y="2988259"/>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02.</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88" name="矩形 87"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9"/>
            </p:custDataLst>
          </p:nvPr>
        </p:nvSpPr>
        <p:spPr>
          <a:xfrm>
            <a:off x="6776193" y="3062902"/>
            <a:ext cx="1832590" cy="278097"/>
          </a:xfrm>
          <a:prstGeom prst="rect">
            <a:avLst/>
          </a:prstGeom>
          <a:ln>
            <a:noFill/>
          </a:ln>
        </p:spPr>
        <p:txBody>
          <a:bodyPr wrap="square" lIns="67500" tIns="35100" rIns="67500" bIns="0">
            <a:noAutofit/>
          </a:bodyPr>
          <a:p>
            <a:pPr>
              <a:lnSpc>
                <a:spcPct val="120000"/>
              </a:lnSpc>
            </a:pPr>
            <a:r>
              <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定价</a:t>
            </a:r>
            <a:endParaRPr lang="zh-CN" altLang="en-US" sz="20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0" name="椭圆 89"/>
          <p:cNvSpPr/>
          <p:nvPr>
            <p:custDataLst>
              <p:tags r:id="rId10"/>
            </p:custDataLst>
          </p:nvPr>
        </p:nvSpPr>
        <p:spPr>
          <a:xfrm rot="2083192">
            <a:off x="5677098"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2" name="矩形 91"/>
          <p:cNvSpPr/>
          <p:nvPr>
            <p:custDataLst>
              <p:tags r:id="rId11"/>
            </p:custDataLst>
          </p:nvPr>
        </p:nvSpPr>
        <p:spPr>
          <a:xfrm>
            <a:off x="5936189" y="3775877"/>
            <a:ext cx="837712" cy="622451"/>
          </a:xfrm>
          <a:prstGeom prst="rect">
            <a:avLst/>
          </a:prstGeom>
          <a:noFill/>
        </p:spPr>
        <p:txBody>
          <a:bodyPr wrap="square">
            <a:normAutofit lnSpcReduction="10000"/>
          </a:bodyPr>
          <a:p>
            <a:r>
              <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rPr>
              <a:t>04.</a:t>
            </a:r>
            <a:endParaRPr lang="en-US" altLang="zh-CN" sz="3600" spc="-200" dirty="0">
              <a:solidFill>
                <a:schemeClr val="accent1">
                  <a:lumMod val="75000"/>
                </a:schemeClr>
              </a:solidFill>
              <a:uFillTx/>
              <a:latin typeface="Arial" panose="020B0604020202020204" pitchFamily="34" charset="0"/>
              <a:ea typeface="微软雅黑" panose="020B0503020204020204" pitchFamily="34" charset="-122"/>
              <a:cs typeface="+mn-ea"/>
              <a:sym typeface="+mn-lt"/>
            </a:endParaRPr>
          </a:p>
        </p:txBody>
      </p:sp>
      <p:sp>
        <p:nvSpPr>
          <p:cNvPr id="93" name="矩形 9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custDataLst>
              <p:tags r:id="rId12"/>
            </p:custDataLst>
          </p:nvPr>
        </p:nvSpPr>
        <p:spPr>
          <a:xfrm>
            <a:off x="6737458" y="3715265"/>
            <a:ext cx="1832590" cy="278097"/>
          </a:xfrm>
          <a:prstGeom prst="rect">
            <a:avLst/>
          </a:prstGeom>
          <a:ln>
            <a:noFill/>
          </a:ln>
        </p:spPr>
        <p:txBody>
          <a:bodyPr wrap="square" lIns="67500" tIns="35100" rIns="67500" bIns="0">
            <a:noAutofit/>
          </a:bodyPr>
          <a:p>
            <a:pPr>
              <a:lnSpc>
                <a:spcPct val="120000"/>
              </a:lnSpc>
            </a:pPr>
            <a:r>
              <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rPr>
              <a:t>引流</a:t>
            </a:r>
            <a:endParaRPr lang="zh-CN" altLang="en-US" sz="2800" spc="100" dirty="0">
              <a:solidFill>
                <a:schemeClr val="dk1">
                  <a:lumMod val="85000"/>
                  <a:lumOff val="15000"/>
                </a:schemeClr>
              </a:solidFill>
              <a:latin typeface="Arial" panose="020B0604020202020204" pitchFamily="34" charset="0"/>
              <a:ea typeface="微软雅黑" panose="020B0503020204020204" pitchFamily="34" charset="-122"/>
              <a:cs typeface="+mn-ea"/>
              <a:sym typeface="+mn-lt"/>
            </a:endParaRPr>
          </a:p>
        </p:txBody>
      </p:sp>
      <p:sp>
        <p:nvSpPr>
          <p:cNvPr id="95" name="椭圆 94"/>
          <p:cNvSpPr/>
          <p:nvPr>
            <p:custDataLst>
              <p:tags r:id="rId13"/>
            </p:custDataLst>
          </p:nvPr>
        </p:nvSpPr>
        <p:spPr>
          <a:xfrm rot="2083192">
            <a:off x="5677098"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0" name="椭圆 99"/>
          <p:cNvSpPr/>
          <p:nvPr>
            <p:custDataLst>
              <p:tags r:id="rId14"/>
            </p:custDataLst>
          </p:nvPr>
        </p:nvSpPr>
        <p:spPr>
          <a:xfrm rot="2083192">
            <a:off x="5677098"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101" name="文本框 100"/>
          <p:cNvSpPr txBox="1"/>
          <p:nvPr>
            <p:custDataLst>
              <p:tags r:id="rId15"/>
            </p:custDataLst>
          </p:nvPr>
        </p:nvSpPr>
        <p:spPr>
          <a:xfrm>
            <a:off x="1846631" y="1199330"/>
            <a:ext cx="3035618" cy="576263"/>
          </a:xfrm>
          <a:prstGeom prst="rect">
            <a:avLst/>
          </a:prstGeom>
          <a:noFill/>
        </p:spPr>
        <p:txBody>
          <a:bodyPr wrap="square" rtlCol="0">
            <a:normAutofit fontScale="90000"/>
          </a:bodyPr>
          <a:p>
            <a:pPr marL="0" indent="0" algn="l">
              <a:lnSpc>
                <a:spcPct val="100000"/>
              </a:lnSpc>
              <a:spcBef>
                <a:spcPts val="0"/>
              </a:spcBef>
              <a:spcAft>
                <a:spcPts val="0"/>
              </a:spcAft>
              <a:buSzPct val="100000"/>
              <a:buNone/>
            </a:pPr>
            <a:r>
              <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rPr>
              <a:t>本章目录</a:t>
            </a:r>
            <a:endPar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16"/>
    </p:custDataLst>
  </p:cSld>
  <p:clrMapOvr>
    <a:masterClrMapping/>
  </p:clrMapOvr>
  <p:transition>
    <p:comb/>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什么是促销</a:t>
            </a:r>
            <a:endParaRPr lang="zh-CN" altLang="en-US" sz="2800" b="1" dirty="0">
              <a:solidFill>
                <a:srgbClr val="006600"/>
              </a:solidFill>
              <a:latin typeface="Calibri" panose="020F0502020204030204" pitchFamily="34" charset="0"/>
              <a:ea typeface="微软雅黑" panose="020B0503020204020204" pitchFamily="34" charset="-122"/>
            </a:endParaRPr>
          </a:p>
        </p:txBody>
      </p:sp>
      <p:pic>
        <p:nvPicPr>
          <p:cNvPr id="46082" name="图片 4" descr="b_1250615444264.jpg"/>
          <p:cNvPicPr>
            <a:picLocks noChangeAspect="1"/>
          </p:cNvPicPr>
          <p:nvPr/>
        </p:nvPicPr>
        <p:blipFill>
          <a:blip r:embed="rId1"/>
          <a:stretch>
            <a:fillRect/>
          </a:stretch>
        </p:blipFill>
        <p:spPr>
          <a:xfrm>
            <a:off x="0" y="2355850"/>
            <a:ext cx="2414588" cy="3221038"/>
          </a:xfrm>
          <a:prstGeom prst="rect">
            <a:avLst/>
          </a:prstGeom>
          <a:noFill/>
          <a:ln w="9525">
            <a:noFill/>
          </a:ln>
        </p:spPr>
      </p:pic>
      <p:sp>
        <p:nvSpPr>
          <p:cNvPr id="5" name="Rectangle 3"/>
          <p:cNvSpPr txBox="1"/>
          <p:nvPr/>
        </p:nvSpPr>
        <p:spPr>
          <a:xfrm>
            <a:off x="2274888" y="1831975"/>
            <a:ext cx="6423025" cy="4114800"/>
          </a:xfrm>
          <a:prstGeom prst="rect">
            <a:avLst/>
          </a:prstGeom>
          <a:noFill/>
          <a:ln w="9525">
            <a:noFill/>
          </a:ln>
        </p:spPr>
        <p:txBody>
          <a:bodyPr anchor="t" anchorCtr="0"/>
          <a:p>
            <a:pPr marL="342900" indent="-342900" eaLnBrk="0" hangingPunct="0">
              <a:spcBef>
                <a:spcPct val="20000"/>
              </a:spcBef>
              <a:buClr>
                <a:schemeClr val="folHlink"/>
              </a:buClr>
              <a:buFont typeface="Wingdings" panose="05000000000000000000" pitchFamily="2" charset="2"/>
              <a:buChar char="v"/>
            </a:pPr>
            <a:r>
              <a:rPr lang="zh-CN" altLang="en-US" sz="3200" dirty="0">
                <a:solidFill>
                  <a:schemeClr val="hlink"/>
                </a:solidFill>
                <a:latin typeface="Arial" panose="020B0604020202020204" pitchFamily="34" charset="0"/>
                <a:ea typeface="华文行楷" panose="02010800040101010101" pitchFamily="2" charset="-122"/>
              </a:rPr>
              <a:t>促销</a:t>
            </a:r>
            <a:r>
              <a:rPr lang="zh-CN" altLang="en-US" sz="2800" dirty="0">
                <a:latin typeface="Arial" panose="020B0604020202020204" pitchFamily="34" charset="0"/>
                <a:ea typeface="宋体" panose="02010600030101010101" pitchFamily="2" charset="-122"/>
              </a:rPr>
              <a:t>（</a:t>
            </a:r>
            <a:r>
              <a:rPr lang="en-US" altLang="zh-CN" sz="2800" dirty="0">
                <a:latin typeface="Arial" panose="020B0604020202020204" pitchFamily="34" charset="0"/>
                <a:ea typeface="宋体" panose="02010600030101010101" pitchFamily="2" charset="-122"/>
              </a:rPr>
              <a:t>Promotion</a:t>
            </a:r>
            <a:r>
              <a:rPr lang="zh-CN" altLang="en-US" sz="2800" dirty="0">
                <a:latin typeface="Arial" panose="020B0604020202020204" pitchFamily="34" charset="0"/>
                <a:ea typeface="宋体" panose="02010600030101010101" pitchFamily="2" charset="-122"/>
              </a:rPr>
              <a:t>）</a:t>
            </a:r>
            <a:r>
              <a:rPr lang="zh-CN" altLang="en-US" sz="2400" dirty="0">
                <a:latin typeface="Arial" panose="020B0604020202020204" pitchFamily="34" charset="0"/>
                <a:ea typeface="宋体" panose="02010600030101010101" pitchFamily="2" charset="-122"/>
              </a:rPr>
              <a:t>是企业通过人员和非人员的方式，沟通企业与消费者之间的信息，引发、刺激消费者的消费欲望和兴趣，使其产生购买行为的活动。</a:t>
            </a:r>
            <a:endParaRPr lang="en-US" altLang="zh-CN" sz="2400"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pPr>
            <a:endParaRPr lang="zh-CN" altLang="en-US" sz="2400" dirty="0">
              <a:latin typeface="Arial" panose="020B0604020202020204" pitchFamily="34" charset="0"/>
              <a:ea typeface="宋体" panose="02010600030101010101" pitchFamily="2" charset="-122"/>
            </a:endParaRPr>
          </a:p>
          <a:p>
            <a:pPr marL="342900" indent="-342900" eaLnBrk="0" hangingPunct="0">
              <a:spcBef>
                <a:spcPts val="1200"/>
              </a:spcBef>
              <a:buClr>
                <a:schemeClr val="folHlink"/>
              </a:buClr>
              <a:buFont typeface="Wingdings" panose="05000000000000000000" pitchFamily="2" charset="2"/>
              <a:buChar char="v"/>
            </a:pPr>
            <a:r>
              <a:rPr lang="zh-CN" altLang="en-US" sz="2800" dirty="0">
                <a:latin typeface="Arial" panose="020B0604020202020204" pitchFamily="34" charset="0"/>
                <a:ea typeface="宋体" panose="02010600030101010101" pitchFamily="2" charset="-122"/>
              </a:rPr>
              <a:t>促销的含义</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促销的核心是</a:t>
            </a:r>
            <a:r>
              <a:rPr lang="zh-CN" altLang="en-US" sz="2000" b="1" dirty="0">
                <a:solidFill>
                  <a:schemeClr val="hlink"/>
                </a:solidFill>
                <a:latin typeface="Arial" panose="020B0604020202020204" pitchFamily="34" charset="0"/>
                <a:ea typeface="宋体" panose="02010600030101010101" pitchFamily="2" charset="-122"/>
              </a:rPr>
              <a:t>沟通信息</a:t>
            </a:r>
            <a:r>
              <a:rPr lang="zh-CN" altLang="en-US" sz="2000" dirty="0">
                <a:latin typeface="Arial" panose="020B0604020202020204" pitchFamily="34" charset="0"/>
                <a:ea typeface="宋体" panose="02010600030101010101" pitchFamily="2" charset="-122"/>
              </a:rPr>
              <a:t>。</a:t>
            </a:r>
            <a:endParaRPr lang="zh-CN" altLang="en-US" sz="20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促销的目的是</a:t>
            </a:r>
            <a:r>
              <a:rPr lang="zh-CN" altLang="en-US" sz="2000" b="1" dirty="0">
                <a:solidFill>
                  <a:schemeClr val="hlink"/>
                </a:solidFill>
                <a:latin typeface="Arial" panose="020B0604020202020204" pitchFamily="34" charset="0"/>
                <a:ea typeface="宋体" panose="02010600030101010101" pitchFamily="2" charset="-122"/>
              </a:rPr>
              <a:t>引发</a:t>
            </a:r>
            <a:r>
              <a:rPr lang="zh-CN" altLang="en-US" sz="2000" dirty="0">
                <a:latin typeface="Arial" panose="020B0604020202020204" pitchFamily="34" charset="0"/>
                <a:ea typeface="宋体" panose="02010600030101010101" pitchFamily="2" charset="-122"/>
              </a:rPr>
              <a:t>、</a:t>
            </a:r>
            <a:r>
              <a:rPr lang="zh-CN" altLang="en-US" sz="2000" b="1" dirty="0">
                <a:solidFill>
                  <a:schemeClr val="hlink"/>
                </a:solidFill>
                <a:latin typeface="Arial" panose="020B0604020202020204" pitchFamily="34" charset="0"/>
                <a:ea typeface="宋体" panose="02010600030101010101" pitchFamily="2" charset="-122"/>
              </a:rPr>
              <a:t>刺激</a:t>
            </a:r>
            <a:r>
              <a:rPr lang="zh-CN" altLang="en-US" sz="2000" dirty="0">
                <a:latin typeface="Arial" panose="020B0604020202020204" pitchFamily="34" charset="0"/>
                <a:ea typeface="宋体" panose="02010600030101010101" pitchFamily="2" charset="-122"/>
              </a:rPr>
              <a:t>消费者产生购买行为。</a:t>
            </a:r>
            <a:endParaRPr lang="zh-CN" altLang="en-US" sz="20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促销的方式有</a:t>
            </a:r>
            <a:r>
              <a:rPr lang="zh-CN" altLang="en-US" sz="2000" b="1" dirty="0">
                <a:solidFill>
                  <a:schemeClr val="hlink"/>
                </a:solidFill>
                <a:latin typeface="Arial" panose="020B0604020202020204" pitchFamily="34" charset="0"/>
                <a:ea typeface="宋体" panose="02010600030101010101" pitchFamily="2" charset="-122"/>
              </a:rPr>
              <a:t>人员</a:t>
            </a:r>
            <a:r>
              <a:rPr lang="zh-CN" altLang="en-US" sz="2000" dirty="0">
                <a:latin typeface="Arial" panose="020B0604020202020204" pitchFamily="34" charset="0"/>
                <a:ea typeface="宋体" panose="02010600030101010101" pitchFamily="2" charset="-122"/>
              </a:rPr>
              <a:t>促销和</a:t>
            </a:r>
            <a:r>
              <a:rPr lang="zh-CN" altLang="en-US" sz="2000" b="1" dirty="0">
                <a:solidFill>
                  <a:schemeClr val="hlink"/>
                </a:solidFill>
                <a:latin typeface="Arial" panose="020B0604020202020204" pitchFamily="34" charset="0"/>
                <a:ea typeface="宋体" panose="02010600030101010101" pitchFamily="2" charset="-122"/>
              </a:rPr>
              <a:t>非人员</a:t>
            </a:r>
            <a:r>
              <a:rPr lang="zh-CN" altLang="en-US" sz="2000" dirty="0">
                <a:latin typeface="Arial" panose="020B0604020202020204" pitchFamily="34" charset="0"/>
                <a:ea typeface="宋体" panose="02010600030101010101" pitchFamily="2" charset="-122"/>
              </a:rPr>
              <a:t>促销两大类。</a:t>
            </a:r>
            <a:endParaRPr lang="zh-CN" altLang="en-US" sz="2000" dirty="0">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charRg st="0" end="72"/>
                                            </p:txEl>
                                          </p:spTgt>
                                        </p:tgtEl>
                                        <p:attrNameLst>
                                          <p:attrName>style.visibility</p:attrName>
                                        </p:attrNameLst>
                                      </p:cBhvr>
                                      <p:to>
                                        <p:strVal val="visible"/>
                                      </p:to>
                                    </p:set>
                                    <p:animEffect transition="in" filter="box(out)">
                                      <p:cBhvr>
                                        <p:cTn id="12" dur="500"/>
                                        <p:tgtEl>
                                          <p:spTgt spid="5">
                                            <p:txEl>
                                              <p:charRg st="0" end="7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charRg st="73" end="79"/>
                                            </p:txEl>
                                          </p:spTgt>
                                        </p:tgtEl>
                                        <p:attrNameLst>
                                          <p:attrName>style.visibility</p:attrName>
                                        </p:attrNameLst>
                                      </p:cBhvr>
                                      <p:to>
                                        <p:strVal val="visible"/>
                                      </p:to>
                                    </p:set>
                                    <p:animEffect transition="in" filter="box(out)">
                                      <p:cBhvr>
                                        <p:cTn id="17" dur="500"/>
                                        <p:tgtEl>
                                          <p:spTgt spid="5">
                                            <p:txEl>
                                              <p:charRg st="73" end="79"/>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par>
                                <p:cTn id="18" presetID="4" presetClass="entr" presetSubtype="32" fill="hold" grpId="0" nodeType="withEffect">
                                  <p:stCondLst>
                                    <p:cond delay="0"/>
                                  </p:stCondLst>
                                  <p:childTnLst>
                                    <p:set>
                                      <p:cBhvr>
                                        <p:cTn id="19" dur="1" fill="hold">
                                          <p:stCondLst>
                                            <p:cond delay="0"/>
                                          </p:stCondLst>
                                        </p:cTn>
                                        <p:tgtEl>
                                          <p:spTgt spid="5">
                                            <p:txEl>
                                              <p:charRg st="79" end="91"/>
                                            </p:txEl>
                                          </p:spTgt>
                                        </p:tgtEl>
                                        <p:attrNameLst>
                                          <p:attrName>style.visibility</p:attrName>
                                        </p:attrNameLst>
                                      </p:cBhvr>
                                      <p:to>
                                        <p:strVal val="visible"/>
                                      </p:to>
                                    </p:set>
                                    <p:animEffect transition="in" filter="box(out)">
                                      <p:cBhvr>
                                        <p:cTn id="20" dur="500"/>
                                        <p:tgtEl>
                                          <p:spTgt spid="5">
                                            <p:txEl>
                                              <p:charRg st="79" end="91"/>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WAV"/>
                                        </p:tgtEl>
                                      </p:cMediaNode>
                                    </p:audio>
                                  </p:subTnLst>
                                </p:cTn>
                              </p:par>
                              <p:par>
                                <p:cTn id="21" presetID="4" presetClass="entr" presetSubtype="32" fill="hold" grpId="0" nodeType="withEffect">
                                  <p:stCondLst>
                                    <p:cond delay="0"/>
                                  </p:stCondLst>
                                  <p:childTnLst>
                                    <p:set>
                                      <p:cBhvr>
                                        <p:cTn id="22" dur="1" fill="hold">
                                          <p:stCondLst>
                                            <p:cond delay="0"/>
                                          </p:stCondLst>
                                        </p:cTn>
                                        <p:tgtEl>
                                          <p:spTgt spid="5">
                                            <p:txEl>
                                              <p:charRg st="91" end="113"/>
                                            </p:txEl>
                                          </p:spTgt>
                                        </p:tgtEl>
                                        <p:attrNameLst>
                                          <p:attrName>style.visibility</p:attrName>
                                        </p:attrNameLst>
                                      </p:cBhvr>
                                      <p:to>
                                        <p:strVal val="visible"/>
                                      </p:to>
                                    </p:set>
                                    <p:animEffect transition="in" filter="box(out)">
                                      <p:cBhvr>
                                        <p:cTn id="23" dur="500"/>
                                        <p:tgtEl>
                                          <p:spTgt spid="5">
                                            <p:txEl>
                                              <p:charRg st="91" end="113"/>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par>
                                <p:cTn id="24" presetID="4" presetClass="entr" presetSubtype="32" fill="hold" grpId="0" nodeType="withEffect">
                                  <p:stCondLst>
                                    <p:cond delay="0"/>
                                  </p:stCondLst>
                                  <p:childTnLst>
                                    <p:set>
                                      <p:cBhvr>
                                        <p:cTn id="25" dur="1" fill="hold">
                                          <p:stCondLst>
                                            <p:cond delay="0"/>
                                          </p:stCondLst>
                                        </p:cTn>
                                        <p:tgtEl>
                                          <p:spTgt spid="5">
                                            <p:txEl>
                                              <p:charRg st="113" end="134"/>
                                            </p:txEl>
                                          </p:spTgt>
                                        </p:tgtEl>
                                        <p:attrNameLst>
                                          <p:attrName>style.visibility</p:attrName>
                                        </p:attrNameLst>
                                      </p:cBhvr>
                                      <p:to>
                                        <p:strVal val="visible"/>
                                      </p:to>
                                    </p:set>
                                    <p:animEffect transition="in" filter="box(out)">
                                      <p:cBhvr>
                                        <p:cTn id="26" dur="500"/>
                                        <p:tgtEl>
                                          <p:spTgt spid="5">
                                            <p:txEl>
                                              <p:charRg st="113" end="134"/>
                                            </p:txEl>
                                          </p:spTgt>
                                        </p:tgtEl>
                                      </p:cBhvr>
                                    </p:animEffec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7105" name="Object 2"/>
          <p:cNvGraphicFramePr>
            <a:graphicFrameLocks noChangeAspect="1"/>
          </p:cNvGraphicFramePr>
          <p:nvPr/>
        </p:nvGraphicFramePr>
        <p:xfrm>
          <a:off x="304800" y="1600200"/>
          <a:ext cx="8428038" cy="4114800"/>
        </p:xfrm>
        <a:graphic>
          <a:graphicData uri="http://schemas.openxmlformats.org/presentationml/2006/ole">
            <mc:AlternateContent xmlns:mc="http://schemas.openxmlformats.org/markup-compatibility/2006">
              <mc:Choice xmlns:v="urn:schemas-microsoft-com:vml" Requires="v">
                <p:oleObj spid="_x0000_s3076" name="" r:id="rId1" imgW="3606165" imgH="1038225" progId="OrgPlusWOPX.4">
                  <p:embed/>
                </p:oleObj>
              </mc:Choice>
              <mc:Fallback>
                <p:oleObj name="" r:id="rId1" imgW="3606165" imgH="1038225" progId="OrgPlusWOPX.4">
                  <p:embed/>
                  <p:pic>
                    <p:nvPicPr>
                      <p:cNvPr id="0" name="图片 3075"/>
                      <p:cNvPicPr/>
                      <p:nvPr/>
                    </p:nvPicPr>
                    <p:blipFill>
                      <a:blip r:embed="rId2"/>
                      <a:stretch>
                        <a:fillRect/>
                      </a:stretch>
                    </p:blipFill>
                    <p:spPr>
                      <a:xfrm>
                        <a:off x="304800" y="1600200"/>
                        <a:ext cx="8428038" cy="4114800"/>
                      </a:xfrm>
                      <a:prstGeom prst="rect">
                        <a:avLst/>
                      </a:prstGeom>
                      <a:noFill/>
                      <a:ln w="38100">
                        <a:noFill/>
                        <a:miter/>
                      </a:ln>
                    </p:spPr>
                  </p:pic>
                </p:oleObj>
              </mc:Fallback>
            </mc:AlternateContent>
          </a:graphicData>
        </a:graphic>
      </p:graphicFrame>
      <p:sp>
        <p:nvSpPr>
          <p:cNvPr id="11" name="1 Título"/>
          <p:cNvSpPr txBox="1"/>
          <p:nvPr/>
        </p:nvSpPr>
        <p:spPr>
          <a:xfrm>
            <a:off x="319088" y="83820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促销组合</a:t>
            </a:r>
            <a:endParaRPr lang="zh-CN" altLang="en-US" sz="2800" b="1" dirty="0">
              <a:solidFill>
                <a:srgbClr val="006600"/>
              </a:solidFill>
              <a:latin typeface="Calibri" panose="020F0502020204030204" pitchFamily="34" charset="0"/>
              <a:ea typeface="微软雅黑" panose="020B0503020204020204" pitchFamily="3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40961" name="Picture 6" descr="http://p99.pstatp.com/large/pgc-image/1529032864181bcc352225b"/>
          <p:cNvPicPr>
            <a:picLocks noChangeAspect="1"/>
          </p:cNvPicPr>
          <p:nvPr/>
        </p:nvPicPr>
        <p:blipFill>
          <a:blip r:embed="rId5"/>
          <a:stretch>
            <a:fillRect/>
          </a:stretch>
        </p:blipFill>
        <p:spPr>
          <a:xfrm>
            <a:off x="2876550" y="2065338"/>
            <a:ext cx="5010150" cy="3076575"/>
          </a:xfrm>
          <a:prstGeom prst="rect">
            <a:avLst/>
          </a:prstGeom>
          <a:noFill/>
          <a:ln w="9525">
            <a:noFill/>
          </a:ln>
        </p:spPr>
      </p:pic>
      <p:sp>
        <p:nvSpPr>
          <p:cNvPr id="3" name="1 Título"/>
          <p:cNvSpPr txBox="1"/>
          <p:nvPr/>
        </p:nvSpPr>
        <p:spPr>
          <a:xfrm>
            <a:off x="319088" y="727075"/>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什么是产品？</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pic>
        <p:nvPicPr>
          <p:cNvPr id="40963" name="图片 4" descr="b_1250615444264.jpg"/>
          <p:cNvPicPr>
            <a:picLocks noChangeAspect="1"/>
          </p:cNvPicPr>
          <p:nvPr/>
        </p:nvPicPr>
        <p:blipFill>
          <a:blip r:embed="rId6"/>
          <a:stretch>
            <a:fillRect/>
          </a:stretch>
        </p:blipFill>
        <p:spPr>
          <a:xfrm>
            <a:off x="379413" y="2374900"/>
            <a:ext cx="2300287" cy="3068638"/>
          </a:xfrm>
          <a:prstGeom prst="rect">
            <a:avLst/>
          </a:prstGeom>
          <a:noFill/>
          <a:ln w="9525">
            <a:noFill/>
          </a:ln>
        </p:spPr>
      </p:pic>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29" name="图片 3" descr="01.jpg"/>
          <p:cNvPicPr>
            <a:picLocks noChangeAspect="1"/>
          </p:cNvPicPr>
          <p:nvPr/>
        </p:nvPicPr>
        <p:blipFill>
          <a:blip r:embed="rId1"/>
          <a:stretch>
            <a:fillRect/>
          </a:stretch>
        </p:blipFill>
        <p:spPr>
          <a:xfrm>
            <a:off x="0" y="0"/>
            <a:ext cx="9144000" cy="6788150"/>
          </a:xfrm>
          <a:prstGeom prst="rect">
            <a:avLst/>
          </a:prstGeom>
          <a:noFill/>
          <a:ln w="9525">
            <a:noFill/>
          </a:ln>
        </p:spPr>
      </p:pic>
    </p:spTree>
  </p:cSld>
  <p:clrMapOvr>
    <a:masterClrMapping/>
  </p:clrMapOvr>
  <p:transition>
    <p:comb/>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1201" name="Object 2"/>
          <p:cNvGraphicFramePr>
            <a:graphicFrameLocks noChangeAspect="1"/>
          </p:cNvGraphicFramePr>
          <p:nvPr/>
        </p:nvGraphicFramePr>
        <p:xfrm>
          <a:off x="533400" y="1447800"/>
          <a:ext cx="7924800" cy="4191000"/>
        </p:xfrm>
        <a:graphic>
          <a:graphicData uri="http://schemas.openxmlformats.org/presentationml/2006/ole">
            <mc:AlternateContent xmlns:mc="http://schemas.openxmlformats.org/markup-compatibility/2006">
              <mc:Choice xmlns:v="urn:schemas-microsoft-com:vml" Requires="v">
                <p:oleObj spid="_x0000_s3076" name="" r:id="rId1" imgW="3562985" imgH="2096135" progId="OrgPlusWOPX.4">
                  <p:embed/>
                </p:oleObj>
              </mc:Choice>
              <mc:Fallback>
                <p:oleObj name="" r:id="rId1" imgW="3562985" imgH="2096135" progId="OrgPlusWOPX.4">
                  <p:embed/>
                  <p:pic>
                    <p:nvPicPr>
                      <p:cNvPr id="0" name="图片 3075"/>
                      <p:cNvPicPr/>
                      <p:nvPr/>
                    </p:nvPicPr>
                    <p:blipFill>
                      <a:blip r:embed="rId2"/>
                      <a:stretch>
                        <a:fillRect/>
                      </a:stretch>
                    </p:blipFill>
                    <p:spPr>
                      <a:xfrm>
                        <a:off x="533400" y="1447800"/>
                        <a:ext cx="7924800" cy="4191000"/>
                      </a:xfrm>
                      <a:prstGeom prst="rect">
                        <a:avLst/>
                      </a:prstGeom>
                      <a:solidFill>
                        <a:srgbClr val="FF6600"/>
                      </a:solidFill>
                      <a:ln w="38100">
                        <a:noFill/>
                        <a:miter/>
                      </a:ln>
                    </p:spPr>
                  </p:pic>
                </p:oleObj>
              </mc:Fallback>
            </mc:AlternateContent>
          </a:graphicData>
        </a:graphic>
      </p:graphicFrame>
    </p:spTree>
  </p:cSld>
  <p:clrMapOvr>
    <a:masterClrMapping/>
  </p:clrMapOvr>
  <p:transition>
    <p:comb/>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2225" name="Object 3"/>
          <p:cNvGraphicFramePr>
            <a:graphicFrameLocks noChangeAspect="1"/>
          </p:cNvGraphicFramePr>
          <p:nvPr/>
        </p:nvGraphicFramePr>
        <p:xfrm>
          <a:off x="533400" y="1600200"/>
          <a:ext cx="7848600" cy="3581400"/>
        </p:xfrm>
        <a:graphic>
          <a:graphicData uri="http://schemas.openxmlformats.org/presentationml/2006/ole">
            <mc:AlternateContent xmlns:mc="http://schemas.openxmlformats.org/markup-compatibility/2006">
              <mc:Choice xmlns:v="urn:schemas-microsoft-com:vml" Requires="v">
                <p:oleObj spid="_x0000_s3077" name="" r:id="rId1" imgW="4305300" imgH="1514475" progId="OrgPlusWOPX.4">
                  <p:embed/>
                </p:oleObj>
              </mc:Choice>
              <mc:Fallback>
                <p:oleObj name="" r:id="rId1" imgW="4305300" imgH="1514475" progId="OrgPlusWOPX.4">
                  <p:embed/>
                  <p:pic>
                    <p:nvPicPr>
                      <p:cNvPr id="0" name="图片 3076"/>
                      <p:cNvPicPr/>
                      <p:nvPr/>
                    </p:nvPicPr>
                    <p:blipFill>
                      <a:blip r:embed="rId2"/>
                      <a:stretch>
                        <a:fillRect/>
                      </a:stretch>
                    </p:blipFill>
                    <p:spPr>
                      <a:xfrm>
                        <a:off x="533400" y="1600200"/>
                        <a:ext cx="7848600" cy="3581400"/>
                      </a:xfrm>
                      <a:prstGeom prst="rect">
                        <a:avLst/>
                      </a:prstGeom>
                      <a:solidFill>
                        <a:srgbClr val="666699"/>
                      </a:solidFill>
                      <a:ln w="38100">
                        <a:noFill/>
                        <a:miter/>
                      </a:ln>
                    </p:spPr>
                  </p:pic>
                </p:oleObj>
              </mc:Fallback>
            </mc:AlternateContent>
          </a:graphicData>
        </a:graphic>
      </p:graphicFrame>
    </p:spTree>
  </p:cSld>
  <p:clrMapOvr>
    <a:masterClrMapping/>
  </p:clrMapOvr>
  <p:transition>
    <p:comb/>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49" name="图片 1" descr="01.jpg"/>
          <p:cNvPicPr>
            <a:picLocks noChangeAspect="1"/>
          </p:cNvPicPr>
          <p:nvPr/>
        </p:nvPicPr>
        <p:blipFill>
          <a:blip r:embed="rId1"/>
          <a:stretch>
            <a:fillRect/>
          </a:stretch>
        </p:blipFill>
        <p:spPr>
          <a:xfrm>
            <a:off x="0" y="112713"/>
            <a:ext cx="9144000" cy="6288087"/>
          </a:xfrm>
          <a:prstGeom prst="rect">
            <a:avLst/>
          </a:prstGeom>
          <a:noFill/>
          <a:ln w="9525">
            <a:noFill/>
          </a:ln>
        </p:spPr>
      </p:pic>
    </p:spTree>
  </p:cSld>
  <p:clrMapOvr>
    <a:masterClrMapping/>
  </p:clrMapOvr>
  <p:transition>
    <p:comb/>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矩形 25"/>
          <p:cNvSpPr/>
          <p:nvPr/>
        </p:nvSpPr>
        <p:spPr>
          <a:xfrm>
            <a:off x="2020888" y="1446213"/>
            <a:ext cx="4968875" cy="4176712"/>
          </a:xfrm>
          <a:prstGeom prst="rect">
            <a:avLst/>
          </a:prstGeom>
          <a:noFill/>
          <a:ln w="19050" cap="flat" cmpd="sng">
            <a:solidFill>
              <a:srgbClr val="538CFF"/>
            </a:solidFill>
            <a:prstDash val="sysDot"/>
            <a:miter/>
            <a:headEnd type="none" w="med" len="med"/>
            <a:tailEnd type="none" w="med" len="med"/>
          </a:ln>
        </p:spPr>
        <p:txBody>
          <a:bodyPr anchor="t" anchorCtr="0"/>
          <a:p>
            <a:pPr algn="ctr" eaLnBrk="0" hangingPunct="0"/>
            <a:r>
              <a:rPr lang="zh-CN" altLang="en-US" sz="2800" dirty="0">
                <a:latin typeface="Calibri" panose="020F0502020204030204" pitchFamily="34" charset="0"/>
                <a:ea typeface="微软雅黑" panose="020B0503020204020204" pitchFamily="34" charset="-122"/>
              </a:rPr>
              <a:t>推广和运营的区别</a:t>
            </a:r>
            <a:endParaRPr lang="en-US" altLang="zh-CN" sz="2800" dirty="0">
              <a:latin typeface="Calibri" panose="020F0502020204030204" pitchFamily="34" charset="0"/>
              <a:ea typeface="微软雅黑" panose="020B0503020204020204" pitchFamily="34" charset="-122"/>
            </a:endParaRPr>
          </a:p>
          <a:p>
            <a:pPr algn="ctr" eaLnBrk="0" hangingPunct="0"/>
            <a:r>
              <a:rPr lang="zh-CN" altLang="en-US" dirty="0">
                <a:latin typeface="Calibri" panose="020F0502020204030204" pitchFamily="34" charset="0"/>
                <a:ea typeface="微软雅黑" panose="020B0503020204020204" pitchFamily="34" charset="-122"/>
              </a:rPr>
              <a:t>（哪边是推广，哪边是运营）</a:t>
            </a:r>
            <a:endParaRPr lang="zh-CN" altLang="en-US" dirty="0">
              <a:latin typeface="Calibri" panose="020F0502020204030204" pitchFamily="34" charset="0"/>
              <a:ea typeface="微软雅黑" panose="020B0503020204020204" pitchFamily="34" charset="-122"/>
            </a:endParaRPr>
          </a:p>
        </p:txBody>
      </p:sp>
      <p:sp>
        <p:nvSpPr>
          <p:cNvPr id="87042" name="圓角矩形 13"/>
          <p:cNvSpPr/>
          <p:nvPr/>
        </p:nvSpPr>
        <p:spPr>
          <a:xfrm>
            <a:off x="941388" y="2382838"/>
            <a:ext cx="2879725" cy="792162"/>
          </a:xfrm>
          <a:prstGeom prst="roundRect">
            <a:avLst>
              <a:gd name="adj" fmla="val 50000"/>
            </a:avLst>
          </a:prstGeom>
          <a:solidFill>
            <a:schemeClr val="bg1"/>
          </a:solidFill>
          <a:ln w="25400" cap="flat" cmpd="sng">
            <a:solidFill>
              <a:srgbClr val="538CFF"/>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目的：让所有人买单</a:t>
            </a:r>
            <a:r>
              <a:rPr lang="zh-TW" altLang="en-US" dirty="0">
                <a:latin typeface="Calibri" panose="020F0502020204030204" pitchFamily="34" charset="0"/>
                <a:ea typeface="宋体" panose="02010600030101010101" pitchFamily="2" charset="-122"/>
              </a:rPr>
              <a:t> </a:t>
            </a:r>
            <a:endParaRPr lang="zh-TW" altLang="en-US" dirty="0">
              <a:latin typeface="Calibri" panose="020F0502020204030204" pitchFamily="34" charset="0"/>
              <a:ea typeface="宋体" panose="02010600030101010101" pitchFamily="2" charset="-122"/>
            </a:endParaRPr>
          </a:p>
        </p:txBody>
      </p:sp>
      <p:sp>
        <p:nvSpPr>
          <p:cNvPr id="87043" name="橢圓 14"/>
          <p:cNvSpPr/>
          <p:nvPr/>
        </p:nvSpPr>
        <p:spPr>
          <a:xfrm>
            <a:off x="3533775" y="2525713"/>
            <a:ext cx="503238" cy="504825"/>
          </a:xfrm>
          <a:prstGeom prst="ellipse">
            <a:avLst/>
          </a:prstGeom>
          <a:solidFill>
            <a:srgbClr val="538CFF"/>
          </a:solidFill>
          <a:ln w="25400" cap="flat" cmpd="sng">
            <a:solidFill>
              <a:srgbClr val="538CFF"/>
            </a:solidFill>
            <a:prstDash val="solid"/>
            <a:round/>
            <a:headEnd type="none" w="med" len="med"/>
            <a:tailEnd type="none" w="med" len="med"/>
          </a:ln>
        </p:spPr>
        <p:txBody>
          <a:bodyPr anchor="ctr" anchorCtr="0"/>
          <a:p>
            <a:pPr algn="ctr" eaLnBrk="0" hangingPunct="0"/>
            <a:r>
              <a:rPr lang="en-US" altLang="zh-CN" sz="2400" b="1" dirty="0">
                <a:solidFill>
                  <a:srgbClr val="FFFFFF"/>
                </a:solidFill>
                <a:latin typeface="Calibri" panose="020F0502020204030204" pitchFamily="34" charset="0"/>
                <a:ea typeface="宋体" panose="02010600030101010101" pitchFamily="2" charset="-122"/>
              </a:rPr>
              <a:t>1</a:t>
            </a:r>
            <a:endParaRPr lang="zh-TW" altLang="en-US" sz="2400" b="1" dirty="0">
              <a:solidFill>
                <a:srgbClr val="FFFFFF"/>
              </a:solidFill>
              <a:latin typeface="Calibri" panose="020F0502020204030204" pitchFamily="34" charset="0"/>
              <a:ea typeface="宋体" panose="02010600030101010101" pitchFamily="2" charset="-122"/>
            </a:endParaRPr>
          </a:p>
        </p:txBody>
      </p:sp>
      <p:sp>
        <p:nvSpPr>
          <p:cNvPr id="87044" name="圓角矩形 15"/>
          <p:cNvSpPr/>
          <p:nvPr/>
        </p:nvSpPr>
        <p:spPr>
          <a:xfrm>
            <a:off x="941388" y="3317875"/>
            <a:ext cx="2879725" cy="792163"/>
          </a:xfrm>
          <a:prstGeom prst="roundRect">
            <a:avLst>
              <a:gd name="adj" fmla="val 50000"/>
            </a:avLst>
          </a:prstGeom>
          <a:solidFill>
            <a:schemeClr val="bg1"/>
          </a:solidFill>
          <a:ln w="25400" cap="flat" cmpd="sng">
            <a:solidFill>
              <a:srgbClr val="D96709"/>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结果：赚钱的</a:t>
            </a:r>
            <a:r>
              <a:rPr lang="zh-TW" altLang="en-US" dirty="0">
                <a:latin typeface="Calibri" panose="020F0502020204030204" pitchFamily="34" charset="0"/>
                <a:ea typeface="宋体" panose="02010600030101010101" pitchFamily="2" charset="-122"/>
              </a:rPr>
              <a:t> </a:t>
            </a:r>
            <a:endParaRPr lang="zh-TW" altLang="en-US" dirty="0">
              <a:latin typeface="Calibri" panose="020F0502020204030204" pitchFamily="34" charset="0"/>
              <a:ea typeface="宋体" panose="02010600030101010101" pitchFamily="2" charset="-122"/>
            </a:endParaRPr>
          </a:p>
        </p:txBody>
      </p:sp>
      <p:sp>
        <p:nvSpPr>
          <p:cNvPr id="87045" name="橢圓 16"/>
          <p:cNvSpPr/>
          <p:nvPr/>
        </p:nvSpPr>
        <p:spPr>
          <a:xfrm>
            <a:off x="3533775" y="3462338"/>
            <a:ext cx="503238" cy="504825"/>
          </a:xfrm>
          <a:prstGeom prst="ellipse">
            <a:avLst/>
          </a:prstGeom>
          <a:solidFill>
            <a:srgbClr val="D96709"/>
          </a:solidFill>
          <a:ln w="25400" cap="flat" cmpd="sng">
            <a:solidFill>
              <a:srgbClr val="D96709"/>
            </a:solidFill>
            <a:prstDash val="solid"/>
            <a:round/>
            <a:headEnd type="none" w="med" len="med"/>
            <a:tailEnd type="none" w="med" len="med"/>
          </a:ln>
        </p:spPr>
        <p:txBody>
          <a:bodyPr anchor="ctr" anchorCtr="0"/>
          <a:p>
            <a:pPr algn="ctr" eaLnBrk="0" hangingPunct="0"/>
            <a:r>
              <a:rPr lang="en-US" altLang="zh-CN" sz="2400" b="1" dirty="0">
                <a:solidFill>
                  <a:srgbClr val="FFFFFF"/>
                </a:solidFill>
                <a:latin typeface="Calibri" panose="020F0502020204030204" pitchFamily="34" charset="0"/>
                <a:ea typeface="宋体" panose="02010600030101010101" pitchFamily="2" charset="-122"/>
              </a:rPr>
              <a:t>2</a:t>
            </a:r>
            <a:endParaRPr lang="zh-TW" altLang="en-US" sz="2400" b="1" dirty="0">
              <a:solidFill>
                <a:srgbClr val="FFFFFF"/>
              </a:solidFill>
              <a:latin typeface="Calibri" panose="020F0502020204030204" pitchFamily="34" charset="0"/>
              <a:ea typeface="宋体" panose="02010600030101010101" pitchFamily="2" charset="-122"/>
            </a:endParaRPr>
          </a:p>
        </p:txBody>
      </p:sp>
      <p:sp>
        <p:nvSpPr>
          <p:cNvPr id="87046" name="圓角矩形 17"/>
          <p:cNvSpPr/>
          <p:nvPr/>
        </p:nvSpPr>
        <p:spPr>
          <a:xfrm>
            <a:off x="765175" y="4325938"/>
            <a:ext cx="3055938" cy="792162"/>
          </a:xfrm>
          <a:prstGeom prst="roundRect">
            <a:avLst>
              <a:gd name="adj" fmla="val 50000"/>
            </a:avLst>
          </a:prstGeom>
          <a:solidFill>
            <a:schemeClr val="bg1"/>
          </a:solidFill>
          <a:ln w="25400" cap="flat" cmpd="sng">
            <a:solidFill>
              <a:srgbClr val="00B050"/>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考核指标：</a:t>
            </a:r>
            <a:endParaRPr lang="en-US" altLang="zh-CN" dirty="0">
              <a:latin typeface="Calibri" panose="020F0502020204030204" pitchFamily="34" charset="0"/>
              <a:ea typeface="宋体" panose="02010600030101010101" pitchFamily="2" charset="-122"/>
            </a:endParaRPr>
          </a:p>
          <a:p>
            <a:pPr algn="ctr" eaLnBrk="0" hangingPunct="0"/>
            <a:r>
              <a:rPr lang="zh-CN" altLang="en-US" sz="1600" dirty="0">
                <a:latin typeface="Calibri" panose="020F0502020204030204" pitchFamily="34" charset="0"/>
                <a:ea typeface="宋体" panose="02010600030101010101" pitchFamily="2" charset="-122"/>
              </a:rPr>
              <a:t>销售额、客单价</a:t>
            </a:r>
            <a:endParaRPr lang="zh-CN" altLang="en-US" sz="1600" dirty="0">
              <a:latin typeface="Calibri" panose="020F0502020204030204" pitchFamily="34" charset="0"/>
              <a:ea typeface="宋体" panose="02010600030101010101" pitchFamily="2" charset="-122"/>
            </a:endParaRPr>
          </a:p>
        </p:txBody>
      </p:sp>
      <p:sp>
        <p:nvSpPr>
          <p:cNvPr id="87047" name="橢圓 18"/>
          <p:cNvSpPr/>
          <p:nvPr/>
        </p:nvSpPr>
        <p:spPr>
          <a:xfrm>
            <a:off x="3533775" y="4470400"/>
            <a:ext cx="503238" cy="504825"/>
          </a:xfrm>
          <a:prstGeom prst="ellipse">
            <a:avLst/>
          </a:prstGeom>
          <a:solidFill>
            <a:srgbClr val="00B050"/>
          </a:solidFill>
          <a:ln w="25400" cap="flat" cmpd="sng">
            <a:solidFill>
              <a:srgbClr val="00B050"/>
            </a:solidFill>
            <a:prstDash val="solid"/>
            <a:round/>
            <a:headEnd type="none" w="med" len="med"/>
            <a:tailEnd type="none" w="med" len="med"/>
          </a:ln>
        </p:spPr>
        <p:txBody>
          <a:bodyPr anchor="ctr" anchorCtr="0"/>
          <a:p>
            <a:pPr algn="ctr" eaLnBrk="0" hangingPunct="0"/>
            <a:r>
              <a:rPr lang="en-US" altLang="zh-CN" sz="2400" b="1" dirty="0">
                <a:solidFill>
                  <a:srgbClr val="FFFFFF"/>
                </a:solidFill>
                <a:latin typeface="Calibri" panose="020F0502020204030204" pitchFamily="34" charset="0"/>
                <a:ea typeface="宋体" panose="02010600030101010101" pitchFamily="2" charset="-122"/>
              </a:rPr>
              <a:t>3</a:t>
            </a:r>
            <a:endParaRPr lang="zh-TW" altLang="en-US" sz="2400" b="1" dirty="0">
              <a:solidFill>
                <a:srgbClr val="FFFFFF"/>
              </a:solidFill>
              <a:latin typeface="Calibri" panose="020F0502020204030204" pitchFamily="34" charset="0"/>
              <a:ea typeface="宋体" panose="02010600030101010101" pitchFamily="2" charset="-122"/>
            </a:endParaRPr>
          </a:p>
        </p:txBody>
      </p:sp>
      <p:sp>
        <p:nvSpPr>
          <p:cNvPr id="87048" name="圓角矩形 19"/>
          <p:cNvSpPr/>
          <p:nvPr/>
        </p:nvSpPr>
        <p:spPr>
          <a:xfrm>
            <a:off x="5189538" y="2382838"/>
            <a:ext cx="2881312" cy="792162"/>
          </a:xfrm>
          <a:prstGeom prst="roundRect">
            <a:avLst>
              <a:gd name="adj" fmla="val 50000"/>
            </a:avLst>
          </a:prstGeom>
          <a:solidFill>
            <a:schemeClr val="bg1"/>
          </a:solidFill>
          <a:ln w="25400" cap="flat" cmpd="sng">
            <a:solidFill>
              <a:srgbClr val="8C4306"/>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目的：让所有人知道你</a:t>
            </a:r>
            <a:endParaRPr lang="zh-CN" altLang="en-US" dirty="0">
              <a:latin typeface="Calibri" panose="020F0502020204030204" pitchFamily="34" charset="0"/>
              <a:ea typeface="宋体" panose="02010600030101010101" pitchFamily="2" charset="-122"/>
            </a:endParaRPr>
          </a:p>
        </p:txBody>
      </p:sp>
      <p:sp>
        <p:nvSpPr>
          <p:cNvPr id="87049" name="橢圓 20"/>
          <p:cNvSpPr/>
          <p:nvPr/>
        </p:nvSpPr>
        <p:spPr>
          <a:xfrm>
            <a:off x="4973638" y="2525713"/>
            <a:ext cx="504825" cy="504825"/>
          </a:xfrm>
          <a:prstGeom prst="ellipse">
            <a:avLst/>
          </a:prstGeom>
          <a:solidFill>
            <a:srgbClr val="8C4306"/>
          </a:solidFill>
          <a:ln w="25400" cap="flat" cmpd="sng">
            <a:solidFill>
              <a:srgbClr val="8C4306"/>
            </a:solidFill>
            <a:prstDash val="solid"/>
            <a:round/>
            <a:headEnd type="none" w="med" len="med"/>
            <a:tailEnd type="none" w="med" len="med"/>
          </a:ln>
        </p:spPr>
        <p:txBody>
          <a:bodyPr anchor="ctr" anchorCtr="0"/>
          <a:p>
            <a:pPr algn="ctr" eaLnBrk="0" hangingPunct="0"/>
            <a:r>
              <a:rPr lang="en-US" altLang="zh-CN" sz="2400" b="1" dirty="0">
                <a:solidFill>
                  <a:srgbClr val="FFFFFF"/>
                </a:solidFill>
                <a:latin typeface="Calibri" panose="020F0502020204030204" pitchFamily="34" charset="0"/>
                <a:ea typeface="宋体" panose="02010600030101010101" pitchFamily="2" charset="-122"/>
              </a:rPr>
              <a:t>4</a:t>
            </a:r>
            <a:endParaRPr lang="zh-TW" altLang="en-US" sz="2400" b="1" dirty="0">
              <a:solidFill>
                <a:srgbClr val="FFFFFF"/>
              </a:solidFill>
              <a:latin typeface="Calibri" panose="020F0502020204030204" pitchFamily="34" charset="0"/>
              <a:ea typeface="宋体" panose="02010600030101010101" pitchFamily="2" charset="-122"/>
            </a:endParaRPr>
          </a:p>
        </p:txBody>
      </p:sp>
      <p:sp>
        <p:nvSpPr>
          <p:cNvPr id="87050" name="圓角矩形 21"/>
          <p:cNvSpPr/>
          <p:nvPr/>
        </p:nvSpPr>
        <p:spPr>
          <a:xfrm>
            <a:off x="5189538" y="3317875"/>
            <a:ext cx="2881312" cy="792163"/>
          </a:xfrm>
          <a:prstGeom prst="roundRect">
            <a:avLst>
              <a:gd name="adj" fmla="val 50000"/>
            </a:avLst>
          </a:prstGeom>
          <a:solidFill>
            <a:schemeClr val="bg1"/>
          </a:solidFill>
          <a:ln w="25400" cap="flat" cmpd="sng">
            <a:solidFill>
              <a:srgbClr val="31859C"/>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结果：花钱的</a:t>
            </a:r>
            <a:endParaRPr lang="zh-CN" altLang="en-US" dirty="0">
              <a:latin typeface="Calibri" panose="020F0502020204030204" pitchFamily="34" charset="0"/>
              <a:ea typeface="宋体" panose="02010600030101010101" pitchFamily="2" charset="-122"/>
            </a:endParaRPr>
          </a:p>
        </p:txBody>
      </p:sp>
      <p:sp>
        <p:nvSpPr>
          <p:cNvPr id="87051" name="橢圓 22"/>
          <p:cNvSpPr/>
          <p:nvPr/>
        </p:nvSpPr>
        <p:spPr>
          <a:xfrm>
            <a:off x="4973638" y="3462338"/>
            <a:ext cx="504825" cy="504825"/>
          </a:xfrm>
          <a:prstGeom prst="ellipse">
            <a:avLst/>
          </a:prstGeom>
          <a:solidFill>
            <a:srgbClr val="31859C"/>
          </a:solidFill>
          <a:ln w="25400" cap="flat" cmpd="sng">
            <a:solidFill>
              <a:srgbClr val="31859C"/>
            </a:solidFill>
            <a:prstDash val="solid"/>
            <a:round/>
            <a:headEnd type="none" w="med" len="med"/>
            <a:tailEnd type="none" w="med" len="med"/>
          </a:ln>
        </p:spPr>
        <p:txBody>
          <a:bodyPr anchor="ctr" anchorCtr="0"/>
          <a:p>
            <a:pPr algn="ctr" eaLnBrk="0" hangingPunct="0"/>
            <a:r>
              <a:rPr lang="en-US" altLang="zh-CN" sz="2400" b="1" dirty="0">
                <a:solidFill>
                  <a:schemeClr val="bg1"/>
                </a:solidFill>
                <a:latin typeface="Calibri" panose="020F0502020204030204" pitchFamily="34" charset="0"/>
                <a:ea typeface="宋体" panose="02010600030101010101" pitchFamily="2" charset="-122"/>
              </a:rPr>
              <a:t>5</a:t>
            </a:r>
            <a:endParaRPr lang="zh-TW" altLang="en-US" sz="2400" b="1" dirty="0">
              <a:solidFill>
                <a:schemeClr val="bg1"/>
              </a:solidFill>
              <a:latin typeface="Calibri" panose="020F0502020204030204" pitchFamily="34" charset="0"/>
              <a:ea typeface="宋体" panose="02010600030101010101" pitchFamily="2" charset="-122"/>
            </a:endParaRPr>
          </a:p>
        </p:txBody>
      </p:sp>
      <p:sp>
        <p:nvSpPr>
          <p:cNvPr id="87052" name="圓角矩形 23"/>
          <p:cNvSpPr/>
          <p:nvPr/>
        </p:nvSpPr>
        <p:spPr>
          <a:xfrm>
            <a:off x="5189538" y="4325938"/>
            <a:ext cx="2881312" cy="792162"/>
          </a:xfrm>
          <a:prstGeom prst="roundRect">
            <a:avLst>
              <a:gd name="adj" fmla="val 50000"/>
            </a:avLst>
          </a:prstGeom>
          <a:solidFill>
            <a:schemeClr val="bg1"/>
          </a:solidFill>
          <a:ln w="25400" cap="flat" cmpd="sng">
            <a:solidFill>
              <a:srgbClr val="FFC000"/>
            </a:solidFill>
            <a:prstDash val="solid"/>
            <a:round/>
            <a:headEnd type="none" w="med" len="med"/>
            <a:tailEnd type="none" w="med" len="med"/>
          </a:ln>
        </p:spPr>
        <p:txBody>
          <a:bodyPr anchor="ctr" anchorCtr="0"/>
          <a:p>
            <a:pPr algn="ctr" eaLnBrk="0" hangingPunct="0"/>
            <a:r>
              <a:rPr lang="zh-CN" altLang="en-US" dirty="0">
                <a:latin typeface="Calibri" panose="020F0502020204030204" pitchFamily="34" charset="0"/>
                <a:ea typeface="宋体" panose="02010600030101010101" pitchFamily="2" charset="-122"/>
              </a:rPr>
              <a:t>考核方式：</a:t>
            </a:r>
            <a:endParaRPr lang="en-US" altLang="zh-CN" dirty="0">
              <a:latin typeface="Calibri" panose="020F0502020204030204" pitchFamily="34" charset="0"/>
              <a:ea typeface="宋体" panose="02010600030101010101" pitchFamily="2" charset="-122"/>
            </a:endParaRPr>
          </a:p>
          <a:p>
            <a:pPr algn="ctr" eaLnBrk="0" hangingPunct="0"/>
            <a:r>
              <a:rPr lang="zh-CN" altLang="en-US" sz="1600" dirty="0">
                <a:latin typeface="Calibri" panose="020F0502020204030204" pitchFamily="34" charset="0"/>
                <a:ea typeface="宋体" panose="02010600030101010101" pitchFamily="2" charset="-122"/>
              </a:rPr>
              <a:t>知名度、客流量</a:t>
            </a:r>
            <a:endParaRPr lang="zh-CN" altLang="en-US" sz="1600" dirty="0">
              <a:latin typeface="Calibri" panose="020F0502020204030204" pitchFamily="34" charset="0"/>
              <a:ea typeface="宋体" panose="02010600030101010101" pitchFamily="2" charset="-122"/>
            </a:endParaRPr>
          </a:p>
        </p:txBody>
      </p:sp>
      <p:sp>
        <p:nvSpPr>
          <p:cNvPr id="87053" name="橢圓 24"/>
          <p:cNvSpPr/>
          <p:nvPr/>
        </p:nvSpPr>
        <p:spPr>
          <a:xfrm>
            <a:off x="4973638" y="4470400"/>
            <a:ext cx="504825" cy="504825"/>
          </a:xfrm>
          <a:prstGeom prst="ellipse">
            <a:avLst/>
          </a:prstGeom>
          <a:solidFill>
            <a:srgbClr val="FFC000"/>
          </a:solidFill>
          <a:ln w="25400" cap="flat" cmpd="sng">
            <a:solidFill>
              <a:srgbClr val="FFC000"/>
            </a:solidFill>
            <a:prstDash val="solid"/>
            <a:round/>
            <a:headEnd type="none" w="med" len="med"/>
            <a:tailEnd type="none" w="med" len="med"/>
          </a:ln>
        </p:spPr>
        <p:txBody>
          <a:bodyPr anchor="ctr" anchorCtr="0"/>
          <a:p>
            <a:pPr algn="ctr" eaLnBrk="0" hangingPunct="0"/>
            <a:r>
              <a:rPr lang="en-US" altLang="zh-CN" sz="2400" b="1" dirty="0">
                <a:solidFill>
                  <a:schemeClr val="bg1"/>
                </a:solidFill>
                <a:latin typeface="Calibri" panose="020F0502020204030204" pitchFamily="34" charset="0"/>
                <a:ea typeface="宋体" panose="02010600030101010101" pitchFamily="2" charset="-122"/>
              </a:rPr>
              <a:t>6</a:t>
            </a:r>
            <a:endParaRPr lang="zh-TW" altLang="en-US" sz="2400" b="1" dirty="0">
              <a:solidFill>
                <a:schemeClr val="bg1"/>
              </a:solidFill>
              <a:latin typeface="Calibri" panose="020F0502020204030204" pitchFamily="34" charset="0"/>
              <a:ea typeface="宋体" panose="02010600030101010101" pitchFamily="2" charset="-122"/>
            </a:endParaRPr>
          </a:p>
        </p:txBody>
      </p:sp>
    </p:spTree>
  </p:cSld>
  <p:clrMapOvr>
    <a:masterClrMapping/>
  </p:clrMapOvr>
  <p:transition>
    <p:comb/>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1 Título"/>
          <p:cNvSpPr txBox="1"/>
          <p:nvPr/>
        </p:nvSpPr>
        <p:spPr>
          <a:xfrm>
            <a:off x="319088" y="782638"/>
            <a:ext cx="4865687"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什么是销售促进</a:t>
            </a:r>
            <a:endParaRPr lang="zh-CN" altLang="en-US" sz="2800" b="1" dirty="0">
              <a:solidFill>
                <a:srgbClr val="006600"/>
              </a:solidFill>
              <a:latin typeface="Calibri" panose="020F0502020204030204" pitchFamily="34" charset="0"/>
              <a:ea typeface="微软雅黑" panose="020B0503020204020204" pitchFamily="34" charset="-122"/>
            </a:endParaRPr>
          </a:p>
        </p:txBody>
      </p:sp>
      <p:pic>
        <p:nvPicPr>
          <p:cNvPr id="91138" name="图片 2"/>
          <p:cNvPicPr>
            <a:picLocks noChangeAspect="1"/>
          </p:cNvPicPr>
          <p:nvPr/>
        </p:nvPicPr>
        <p:blipFill>
          <a:blip r:embed="rId1"/>
          <a:stretch>
            <a:fillRect/>
          </a:stretch>
        </p:blipFill>
        <p:spPr>
          <a:xfrm>
            <a:off x="539750" y="1525588"/>
            <a:ext cx="2600325" cy="4191000"/>
          </a:xfrm>
          <a:prstGeom prst="rect">
            <a:avLst/>
          </a:prstGeom>
          <a:noFill/>
          <a:ln w="9525">
            <a:noFill/>
          </a:ln>
        </p:spPr>
      </p:pic>
      <p:sp>
        <p:nvSpPr>
          <p:cNvPr id="91139" name="Rectangle 5"/>
          <p:cNvSpPr/>
          <p:nvPr/>
        </p:nvSpPr>
        <p:spPr>
          <a:xfrm rot="-238110">
            <a:off x="512763" y="1919288"/>
            <a:ext cx="1417637" cy="831850"/>
          </a:xfrm>
          <a:prstGeom prst="rect">
            <a:avLst/>
          </a:prstGeom>
          <a:noFill/>
          <a:ln w="9525">
            <a:noFill/>
          </a:ln>
        </p:spPr>
        <p:txBody>
          <a:bodyPr anchor="t" anchorCtr="0">
            <a:spAutoFit/>
          </a:bodyPr>
          <a:p>
            <a:pPr eaLnBrk="0" hangingPunct="0">
              <a:lnSpc>
                <a:spcPct val="150000"/>
              </a:lnSpc>
            </a:pPr>
            <a:r>
              <a:rPr lang="zh-CN" altLang="en-US" sz="1600" b="1" dirty="0">
                <a:latin typeface="微软雅黑" panose="020B0503020204020204" pitchFamily="34" charset="-122"/>
                <a:ea typeface="微软雅黑" panose="020B0503020204020204" pitchFamily="34" charset="-122"/>
              </a:rPr>
              <a:t>什么是</a:t>
            </a:r>
            <a:endParaRPr lang="en-US" altLang="zh-CN" sz="1600" b="1" dirty="0">
              <a:latin typeface="微软雅黑" panose="020B0503020204020204" pitchFamily="34" charset="-122"/>
              <a:ea typeface="微软雅黑" panose="020B0503020204020204" pitchFamily="34" charset="-122"/>
            </a:endParaRPr>
          </a:p>
          <a:p>
            <a:pPr eaLnBrk="0" hangingPunct="0">
              <a:lnSpc>
                <a:spcPct val="150000"/>
              </a:lnSpc>
            </a:pPr>
            <a:r>
              <a:rPr lang="zh-CN" altLang="en-US" sz="1600" b="1" dirty="0">
                <a:latin typeface="微软雅黑" panose="020B0503020204020204" pitchFamily="34" charset="-122"/>
                <a:ea typeface="微软雅黑" panose="020B0503020204020204" pitchFamily="34" charset="-122"/>
              </a:rPr>
              <a:t>销售促进</a:t>
            </a:r>
            <a:endParaRPr lang="zh-CN" altLang="en-US" sz="1600" dirty="0">
              <a:latin typeface="微软雅黑" panose="020B0503020204020204" pitchFamily="34" charset="-122"/>
              <a:ea typeface="微软雅黑" panose="020B0503020204020204" pitchFamily="34" charset="-122"/>
            </a:endParaRPr>
          </a:p>
        </p:txBody>
      </p:sp>
      <p:sp>
        <p:nvSpPr>
          <p:cNvPr id="9" name="Rectangle 3"/>
          <p:cNvSpPr txBox="1"/>
          <p:nvPr/>
        </p:nvSpPr>
        <p:spPr>
          <a:xfrm>
            <a:off x="3330575" y="1666875"/>
            <a:ext cx="5486400" cy="4114800"/>
          </a:xfrm>
          <a:prstGeom prst="rect">
            <a:avLst/>
          </a:prstGeom>
          <a:noFill/>
          <a:ln w="9525">
            <a:noFill/>
          </a:ln>
        </p:spPr>
        <p:txBody>
          <a:bodyPr anchor="t" anchorCtr="0"/>
          <a:p>
            <a:pPr marL="342900" indent="-342900" eaLnBrk="0" hangingPunct="0">
              <a:spcBef>
                <a:spcPct val="20000"/>
              </a:spcBef>
              <a:buClr>
                <a:schemeClr val="folHlink"/>
              </a:buClr>
              <a:buFont typeface="Wingdings" panose="05000000000000000000" pitchFamily="2" charset="2"/>
              <a:buChar char="v"/>
            </a:pPr>
            <a:r>
              <a:rPr lang="zh-CN" altLang="en-US" sz="3200" dirty="0">
                <a:solidFill>
                  <a:schemeClr val="hlink"/>
                </a:solidFill>
                <a:latin typeface="Arial" panose="020B0604020202020204" pitchFamily="34" charset="0"/>
                <a:ea typeface="华文行楷" panose="02010800040101010101" pitchFamily="2" charset="-122"/>
              </a:rPr>
              <a:t>销售促进</a:t>
            </a:r>
            <a:r>
              <a:rPr lang="zh-CN" altLang="en-US"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Sales Promotion</a:t>
            </a:r>
            <a:r>
              <a:rPr lang="zh-CN" altLang="en-US" sz="2400" dirty="0">
                <a:latin typeface="Arial" panose="020B0604020202020204" pitchFamily="34" charset="0"/>
                <a:ea typeface="宋体" panose="02010600030101010101" pitchFamily="2" charset="-122"/>
              </a:rPr>
              <a:t>）</a:t>
            </a:r>
            <a:endParaRPr lang="en-US" altLang="zh-CN" sz="2400"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pPr>
            <a:r>
              <a:rPr lang="en-US" altLang="zh-CN" sz="24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是指企业运用各种短期诱因鼓励消费者和中间商购买、经销或代理企业产品或服务的促销活动。</a:t>
            </a:r>
            <a:endParaRPr lang="en-US" altLang="zh-CN" sz="2400"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pPr>
            <a:endParaRPr lang="zh-CN" altLang="en-US" sz="2400"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buFont typeface="Wingdings" panose="05000000000000000000" pitchFamily="2" charset="2"/>
              <a:buChar char="v"/>
            </a:pPr>
            <a:r>
              <a:rPr lang="zh-CN" altLang="en-US" sz="2800" dirty="0">
                <a:latin typeface="Arial" panose="020B0604020202020204" pitchFamily="34" charset="0"/>
                <a:ea typeface="宋体" panose="02010600030101010101" pitchFamily="2" charset="-122"/>
              </a:rPr>
              <a:t>销售促进的特点：</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促销效果显著</a:t>
            </a:r>
            <a:endParaRPr lang="zh-CN" altLang="en-US" sz="20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是特定时期的短期性促销工具</a:t>
            </a:r>
            <a:endParaRPr lang="zh-CN" altLang="en-US" sz="20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是一种辅助性促销方式</a:t>
            </a:r>
            <a:endParaRPr lang="zh-CN" altLang="en-US" sz="20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000" dirty="0">
                <a:latin typeface="Arial" panose="020B0604020202020204" pitchFamily="34" charset="0"/>
                <a:ea typeface="宋体" panose="02010600030101010101" pitchFamily="2" charset="-122"/>
              </a:rPr>
              <a:t>可能会贬低产品的价值</a:t>
            </a:r>
            <a:endParaRPr lang="zh-CN" altLang="en-US" sz="2000" dirty="0">
              <a:latin typeface="Arial" panose="020B0604020202020204" pitchFamily="34"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
                                            <p:txEl>
                                              <p:charRg st="0" end="22"/>
                                            </p:txEl>
                                          </p:spTgt>
                                        </p:tgtEl>
                                        <p:attrNameLst>
                                          <p:attrName>style.visibility</p:attrName>
                                        </p:attrNameLst>
                                      </p:cBhvr>
                                      <p:to>
                                        <p:strVal val="visible"/>
                                      </p:to>
                                    </p:set>
                                    <p:animEffect transition="in" filter="box(out)">
                                      <p:cBhvr>
                                        <p:cTn id="12" dur="500"/>
                                        <p:tgtEl>
                                          <p:spTgt spid="9">
                                            <p:txEl>
                                              <p:charRg st="0" end="2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
                                            <p:txEl>
                                              <p:charRg st="22" end="69"/>
                                            </p:txEl>
                                          </p:spTgt>
                                        </p:tgtEl>
                                        <p:attrNameLst>
                                          <p:attrName>style.visibility</p:attrName>
                                        </p:attrNameLst>
                                      </p:cBhvr>
                                      <p:to>
                                        <p:strVal val="visible"/>
                                      </p:to>
                                    </p:set>
                                    <p:animEffect transition="in" filter="box(out)">
                                      <p:cBhvr>
                                        <p:cTn id="17" dur="500"/>
                                        <p:tgtEl>
                                          <p:spTgt spid="9">
                                            <p:txEl>
                                              <p:charRg st="22" end="69"/>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
                                            <p:txEl>
                                              <p:charRg st="70" end="79"/>
                                            </p:txEl>
                                          </p:spTgt>
                                        </p:tgtEl>
                                        <p:attrNameLst>
                                          <p:attrName>style.visibility</p:attrName>
                                        </p:attrNameLst>
                                      </p:cBhvr>
                                      <p:to>
                                        <p:strVal val="visible"/>
                                      </p:to>
                                    </p:set>
                                    <p:animEffect transition="in" filter="box(out)">
                                      <p:cBhvr>
                                        <p:cTn id="22" dur="500"/>
                                        <p:tgtEl>
                                          <p:spTgt spid="9">
                                            <p:txEl>
                                              <p:charRg st="70" end="79"/>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par>
                                <p:cTn id="23" presetID="4" presetClass="entr" presetSubtype="32" fill="hold" grpId="0" nodeType="withEffect">
                                  <p:stCondLst>
                                    <p:cond delay="0"/>
                                  </p:stCondLst>
                                  <p:childTnLst>
                                    <p:set>
                                      <p:cBhvr>
                                        <p:cTn id="24" dur="1" fill="hold">
                                          <p:stCondLst>
                                            <p:cond delay="0"/>
                                          </p:stCondLst>
                                        </p:cTn>
                                        <p:tgtEl>
                                          <p:spTgt spid="9">
                                            <p:txEl>
                                              <p:charRg st="79" end="86"/>
                                            </p:txEl>
                                          </p:spTgt>
                                        </p:tgtEl>
                                        <p:attrNameLst>
                                          <p:attrName>style.visibility</p:attrName>
                                        </p:attrNameLst>
                                      </p:cBhvr>
                                      <p:to>
                                        <p:strVal val="visible"/>
                                      </p:to>
                                    </p:set>
                                    <p:animEffect transition="in" filter="box(out)">
                                      <p:cBhvr>
                                        <p:cTn id="25" dur="500"/>
                                        <p:tgtEl>
                                          <p:spTgt spid="9">
                                            <p:txEl>
                                              <p:charRg st="79" end="86"/>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CAMERA.WAV"/>
                                        </p:tgtEl>
                                      </p:cMediaNode>
                                    </p:audio>
                                  </p:subTnLst>
                                </p:cTn>
                              </p:par>
                              <p:par>
                                <p:cTn id="26" presetID="4" presetClass="entr" presetSubtype="32" fill="hold" grpId="0" nodeType="withEffect">
                                  <p:stCondLst>
                                    <p:cond delay="0"/>
                                  </p:stCondLst>
                                  <p:childTnLst>
                                    <p:set>
                                      <p:cBhvr>
                                        <p:cTn id="27" dur="1" fill="hold">
                                          <p:stCondLst>
                                            <p:cond delay="0"/>
                                          </p:stCondLst>
                                        </p:cTn>
                                        <p:tgtEl>
                                          <p:spTgt spid="9">
                                            <p:txEl>
                                              <p:charRg st="86" end="100"/>
                                            </p:txEl>
                                          </p:spTgt>
                                        </p:tgtEl>
                                        <p:attrNameLst>
                                          <p:attrName>style.visibility</p:attrName>
                                        </p:attrNameLst>
                                      </p:cBhvr>
                                      <p:to>
                                        <p:strVal val="visible"/>
                                      </p:to>
                                    </p:set>
                                    <p:animEffect transition="in" filter="box(out)">
                                      <p:cBhvr>
                                        <p:cTn id="28" dur="500"/>
                                        <p:tgtEl>
                                          <p:spTgt spid="9">
                                            <p:txEl>
                                              <p:charRg st="86" end="10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2" name="CAMERA.WAV"/>
                                        </p:tgtEl>
                                      </p:cMediaNode>
                                    </p:audio>
                                  </p:subTnLst>
                                </p:cTn>
                              </p:par>
                              <p:par>
                                <p:cTn id="29" presetID="4" presetClass="entr" presetSubtype="32" fill="hold" grpId="0" nodeType="withEffect">
                                  <p:stCondLst>
                                    <p:cond delay="0"/>
                                  </p:stCondLst>
                                  <p:childTnLst>
                                    <p:set>
                                      <p:cBhvr>
                                        <p:cTn id="30" dur="1" fill="hold">
                                          <p:stCondLst>
                                            <p:cond delay="0"/>
                                          </p:stCondLst>
                                        </p:cTn>
                                        <p:tgtEl>
                                          <p:spTgt spid="9">
                                            <p:txEl>
                                              <p:charRg st="100" end="111"/>
                                            </p:txEl>
                                          </p:spTgt>
                                        </p:tgtEl>
                                        <p:attrNameLst>
                                          <p:attrName>style.visibility</p:attrName>
                                        </p:attrNameLst>
                                      </p:cBhvr>
                                      <p:to>
                                        <p:strVal val="visible"/>
                                      </p:to>
                                    </p:set>
                                    <p:animEffect transition="in" filter="box(out)">
                                      <p:cBhvr>
                                        <p:cTn id="31" dur="500"/>
                                        <p:tgtEl>
                                          <p:spTgt spid="9">
                                            <p:txEl>
                                              <p:charRg st="100" end="111"/>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par>
                                <p:cTn id="32" presetID="4" presetClass="entr" presetSubtype="32" fill="hold" grpId="0" nodeType="withEffect">
                                  <p:stCondLst>
                                    <p:cond delay="0"/>
                                  </p:stCondLst>
                                  <p:childTnLst>
                                    <p:set>
                                      <p:cBhvr>
                                        <p:cTn id="33" dur="1" fill="hold">
                                          <p:stCondLst>
                                            <p:cond delay="0"/>
                                          </p:stCondLst>
                                        </p:cTn>
                                        <p:tgtEl>
                                          <p:spTgt spid="9">
                                            <p:txEl>
                                              <p:charRg st="111" end="122"/>
                                            </p:txEl>
                                          </p:spTgt>
                                        </p:tgtEl>
                                        <p:attrNameLst>
                                          <p:attrName>style.visibility</p:attrName>
                                        </p:attrNameLst>
                                      </p:cBhvr>
                                      <p:to>
                                        <p:strVal val="visible"/>
                                      </p:to>
                                    </p:set>
                                    <p:animEffect transition="in" filter="box(out)">
                                      <p:cBhvr>
                                        <p:cTn id="34" dur="500"/>
                                        <p:tgtEl>
                                          <p:spTgt spid="9">
                                            <p:txEl>
                                              <p:charRg st="111" end="122"/>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1 Título"/>
          <p:cNvSpPr txBox="1"/>
          <p:nvPr/>
        </p:nvSpPr>
        <p:spPr>
          <a:xfrm>
            <a:off x="319088" y="782638"/>
            <a:ext cx="4865687"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6600"/>
                </a:solidFill>
                <a:latin typeface="Calibri" panose="020F0502020204030204" pitchFamily="34" charset="0"/>
                <a:ea typeface="微软雅黑" panose="020B0503020204020204" pitchFamily="34" charset="-122"/>
              </a:rPr>
              <a:t>什么是销售促进</a:t>
            </a:r>
            <a:endParaRPr lang="zh-CN" altLang="en-US" sz="2800" b="1" dirty="0">
              <a:solidFill>
                <a:srgbClr val="006600"/>
              </a:solidFill>
              <a:latin typeface="Calibri" panose="020F0502020204030204" pitchFamily="34" charset="0"/>
              <a:ea typeface="微软雅黑" panose="020B0503020204020204" pitchFamily="34" charset="-122"/>
            </a:endParaRPr>
          </a:p>
        </p:txBody>
      </p:sp>
      <p:sp>
        <p:nvSpPr>
          <p:cNvPr id="5" name="Rectangle 3"/>
          <p:cNvSpPr txBox="1"/>
          <p:nvPr/>
        </p:nvSpPr>
        <p:spPr>
          <a:xfrm>
            <a:off x="685800" y="1427163"/>
            <a:ext cx="3810000" cy="4114800"/>
          </a:xfrm>
          <a:prstGeom prst="rect">
            <a:avLst/>
          </a:prstGeom>
          <a:noFill/>
          <a:ln w="9525">
            <a:noFill/>
          </a:ln>
        </p:spPr>
        <p:txBody>
          <a:bodyPr anchor="t" anchorCtr="0"/>
          <a:p>
            <a:pPr marL="342900" indent="-342900" eaLnBrk="0" hangingPunct="0">
              <a:spcBef>
                <a:spcPct val="20000"/>
              </a:spcBef>
              <a:buClr>
                <a:schemeClr val="folHlink"/>
              </a:buClr>
              <a:buFont typeface="Wingdings" panose="05000000000000000000" pitchFamily="2" charset="2"/>
              <a:buChar char="v"/>
            </a:pPr>
            <a:r>
              <a:rPr lang="zh-CN" altLang="en-US" sz="2800" b="1" dirty="0">
                <a:latin typeface="Arial" panose="020B0604020202020204" pitchFamily="34" charset="0"/>
                <a:ea typeface="宋体" panose="02010600030101010101" pitchFamily="2" charset="-122"/>
              </a:rPr>
              <a:t>向消费者推广的方式</a:t>
            </a:r>
            <a:endParaRPr lang="en-US" altLang="zh-CN" sz="2800" b="1"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pPr>
            <a:endParaRPr lang="zh-CN" altLang="en-US" sz="2800" b="1"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赠送样品</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赠送代价券</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包装兑现</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提供赠品</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商品展销</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有奖销售</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降价销售</a:t>
            </a:r>
            <a:endParaRPr lang="zh-CN" altLang="en-US" sz="2800" dirty="0">
              <a:latin typeface="Arial" panose="020B0604020202020204" pitchFamily="34" charset="0"/>
              <a:ea typeface="宋体" panose="02010600030101010101" pitchFamily="2" charset="-122"/>
            </a:endParaRPr>
          </a:p>
        </p:txBody>
      </p:sp>
      <p:sp>
        <p:nvSpPr>
          <p:cNvPr id="6" name="Rectangle 4"/>
          <p:cNvSpPr txBox="1"/>
          <p:nvPr/>
        </p:nvSpPr>
        <p:spPr>
          <a:xfrm>
            <a:off x="4648200" y="1427163"/>
            <a:ext cx="3810000" cy="4114800"/>
          </a:xfrm>
          <a:prstGeom prst="rect">
            <a:avLst/>
          </a:prstGeom>
          <a:noFill/>
          <a:ln w="9525">
            <a:noFill/>
          </a:ln>
        </p:spPr>
        <p:txBody>
          <a:bodyPr anchor="t" anchorCtr="0"/>
          <a:p>
            <a:pPr marL="342900" indent="-342900" eaLnBrk="0" hangingPunct="0">
              <a:spcBef>
                <a:spcPct val="20000"/>
              </a:spcBef>
              <a:buClr>
                <a:schemeClr val="folHlink"/>
              </a:buClr>
              <a:buFont typeface="Wingdings" panose="05000000000000000000" pitchFamily="2" charset="2"/>
              <a:buChar char="v"/>
            </a:pPr>
            <a:r>
              <a:rPr lang="zh-CN" altLang="en-US" sz="2800" b="1" dirty="0">
                <a:latin typeface="Arial" panose="020B0604020202020204" pitchFamily="34" charset="0"/>
                <a:ea typeface="宋体" panose="02010600030101010101" pitchFamily="2" charset="-122"/>
              </a:rPr>
              <a:t>向中间商推广的方式</a:t>
            </a:r>
            <a:endParaRPr lang="en-US" altLang="zh-CN" sz="2800" b="1" dirty="0">
              <a:latin typeface="Arial" panose="020B0604020202020204" pitchFamily="34" charset="0"/>
              <a:ea typeface="宋体" panose="02010600030101010101" pitchFamily="2" charset="-122"/>
            </a:endParaRPr>
          </a:p>
          <a:p>
            <a:pPr marL="342900" indent="-342900" eaLnBrk="0" hangingPunct="0">
              <a:spcBef>
                <a:spcPct val="20000"/>
              </a:spcBef>
              <a:buClr>
                <a:schemeClr val="folHlink"/>
              </a:buClr>
            </a:pPr>
            <a:endParaRPr lang="zh-CN" altLang="en-US" sz="2800" b="1"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折扣</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资助</a:t>
            </a:r>
            <a:endParaRPr lang="zh-CN" altLang="en-US" sz="2800" dirty="0">
              <a:latin typeface="Arial" panose="020B0604020202020204" pitchFamily="34" charset="0"/>
              <a:ea typeface="宋体" panose="02010600030101010101" pitchFamily="2" charset="-122"/>
            </a:endParaRPr>
          </a:p>
          <a:p>
            <a:pPr marL="742950" lvl="1" indent="-285750" eaLnBrk="0" hangingPunct="0">
              <a:spcBef>
                <a:spcPct val="20000"/>
              </a:spcBef>
              <a:buClr>
                <a:schemeClr val="tx2"/>
              </a:buClr>
              <a:buFont typeface="Wingdings" panose="05000000000000000000" pitchFamily="2" charset="2"/>
              <a:buChar char="§"/>
            </a:pPr>
            <a:r>
              <a:rPr lang="zh-CN" altLang="en-US" sz="2800" dirty="0">
                <a:latin typeface="Arial" panose="020B0604020202020204" pitchFamily="34" charset="0"/>
                <a:ea typeface="宋体" panose="02010600030101010101" pitchFamily="2" charset="-122"/>
              </a:rPr>
              <a:t>经销奖励</a:t>
            </a:r>
            <a:endParaRPr lang="zh-CN" altLang="en-US" sz="2800" dirty="0">
              <a:latin typeface="Arial" panose="020B0604020202020204" pitchFamily="34" charset="0"/>
              <a:ea typeface="宋体" panose="02010600030101010101" pitchFamily="2" charset="-122"/>
            </a:endParaRPr>
          </a:p>
        </p:txBody>
      </p:sp>
      <p:sp>
        <p:nvSpPr>
          <p:cNvPr id="92164" name="AutoShape 5"/>
          <p:cNvSpPr/>
          <p:nvPr/>
        </p:nvSpPr>
        <p:spPr>
          <a:xfrm>
            <a:off x="8532813" y="5322888"/>
            <a:ext cx="304800" cy="228600"/>
          </a:xfrm>
          <a:prstGeom prst="actionButtonBeginning">
            <a:avLst/>
          </a:prstGeom>
          <a:solidFill>
            <a:schemeClr val="bg1"/>
          </a:solidFill>
          <a:ln w="9525" cap="flat" cmpd="sng">
            <a:solidFill>
              <a:schemeClr val="tx1"/>
            </a:solidFill>
            <a:prstDash val="solid"/>
            <a:miter/>
            <a:headEnd type="none" w="sm" len="sm"/>
            <a:tailEnd type="none" w="sm" len="sm"/>
          </a:ln>
        </p:spPr>
        <p:txBody>
          <a:bodyPr wrap="none" anchor="ctr" anchorCtr="0"/>
          <a:p>
            <a:pPr algn="ctr" eaLnBrk="0" hangingPunct="0"/>
            <a:endParaRPr lang="zh-CN" altLang="zh-CN" u="sng" dirty="0">
              <a:latin typeface="Times New Roman" panose="02020603050405020304" pitchFamily="18"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xEl>
                                              <p:charRg st="0" end="10"/>
                                            </p:txEl>
                                          </p:spTgt>
                                        </p:tgtEl>
                                        <p:attrNameLst>
                                          <p:attrName>style.visibility</p:attrName>
                                        </p:attrNameLst>
                                      </p:cBhvr>
                                      <p:to>
                                        <p:strVal val="visible"/>
                                      </p:to>
                                    </p:set>
                                    <p:animEffect transition="in" filter="barn(inHorizontal)">
                                      <p:cBhvr>
                                        <p:cTn id="12" dur="500"/>
                                        <p:tgtEl>
                                          <p:spTgt spid="5">
                                            <p:txEl>
                                              <p:charRg st="0" end="1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CAMERA.WAV"/>
                                        </p:tgtEl>
                                      </p:cMediaNode>
                                    </p:audio>
                                  </p:subTnLst>
                                </p:cTn>
                              </p:par>
                              <p:par>
                                <p:cTn id="13" presetID="16" presetClass="entr" presetSubtype="26" fill="hold" grpId="0" nodeType="withEffect">
                                  <p:stCondLst>
                                    <p:cond delay="0"/>
                                  </p:stCondLst>
                                  <p:childTnLst>
                                    <p:set>
                                      <p:cBhvr>
                                        <p:cTn id="14" dur="1" fill="hold">
                                          <p:stCondLst>
                                            <p:cond delay="0"/>
                                          </p:stCondLst>
                                        </p:cTn>
                                        <p:tgtEl>
                                          <p:spTgt spid="5">
                                            <p:txEl>
                                              <p:charRg st="11" end="16"/>
                                            </p:txEl>
                                          </p:spTgt>
                                        </p:tgtEl>
                                        <p:attrNameLst>
                                          <p:attrName>style.visibility</p:attrName>
                                        </p:attrNameLst>
                                      </p:cBhvr>
                                      <p:to>
                                        <p:strVal val="visible"/>
                                      </p:to>
                                    </p:set>
                                    <p:animEffect transition="in" filter="barn(inHorizontal)">
                                      <p:cBhvr>
                                        <p:cTn id="15" dur="500"/>
                                        <p:tgtEl>
                                          <p:spTgt spid="5">
                                            <p:txEl>
                                              <p:charRg st="11" end="16"/>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1" name="CAMERA.WAV"/>
                                        </p:tgtEl>
                                      </p:cMediaNode>
                                    </p:audio>
                                  </p:subTnLst>
                                </p:cTn>
                              </p:par>
                              <p:par>
                                <p:cTn id="16" presetID="16" presetClass="entr" presetSubtype="26" fill="hold" grpId="0" nodeType="withEffect">
                                  <p:stCondLst>
                                    <p:cond delay="0"/>
                                  </p:stCondLst>
                                  <p:childTnLst>
                                    <p:set>
                                      <p:cBhvr>
                                        <p:cTn id="17" dur="1" fill="hold">
                                          <p:stCondLst>
                                            <p:cond delay="0"/>
                                          </p:stCondLst>
                                        </p:cTn>
                                        <p:tgtEl>
                                          <p:spTgt spid="5">
                                            <p:txEl>
                                              <p:charRg st="16" end="22"/>
                                            </p:txEl>
                                          </p:spTgt>
                                        </p:tgtEl>
                                        <p:attrNameLst>
                                          <p:attrName>style.visibility</p:attrName>
                                        </p:attrNameLst>
                                      </p:cBhvr>
                                      <p:to>
                                        <p:strVal val="visible"/>
                                      </p:to>
                                    </p:set>
                                    <p:animEffect transition="in" filter="barn(inHorizontal)">
                                      <p:cBhvr>
                                        <p:cTn id="18" dur="500"/>
                                        <p:tgtEl>
                                          <p:spTgt spid="5">
                                            <p:txEl>
                                              <p:charRg st="16" end="22"/>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1" name="CAMERA.WAV"/>
                                        </p:tgtEl>
                                      </p:cMediaNode>
                                    </p:audio>
                                  </p:subTnLst>
                                </p:cTn>
                              </p:par>
                              <p:par>
                                <p:cTn id="19" presetID="16" presetClass="entr" presetSubtype="26" fill="hold" grpId="0" nodeType="withEffect">
                                  <p:stCondLst>
                                    <p:cond delay="0"/>
                                  </p:stCondLst>
                                  <p:childTnLst>
                                    <p:set>
                                      <p:cBhvr>
                                        <p:cTn id="20" dur="1" fill="hold">
                                          <p:stCondLst>
                                            <p:cond delay="0"/>
                                          </p:stCondLst>
                                        </p:cTn>
                                        <p:tgtEl>
                                          <p:spTgt spid="5">
                                            <p:txEl>
                                              <p:charRg st="22" end="27"/>
                                            </p:txEl>
                                          </p:spTgt>
                                        </p:tgtEl>
                                        <p:attrNameLst>
                                          <p:attrName>style.visibility</p:attrName>
                                        </p:attrNameLst>
                                      </p:cBhvr>
                                      <p:to>
                                        <p:strVal val="visible"/>
                                      </p:to>
                                    </p:set>
                                    <p:animEffect transition="in" filter="barn(inHorizontal)">
                                      <p:cBhvr>
                                        <p:cTn id="21" dur="500"/>
                                        <p:tgtEl>
                                          <p:spTgt spid="5">
                                            <p:txEl>
                                              <p:charRg st="22" end="27"/>
                                            </p:txEl>
                                          </p:spTgt>
                                        </p:tgtEl>
                                      </p:cBhvr>
                                    </p:animEffect>
                                  </p:childTnLst>
                                  <p:subTnLst>
                                    <p:audio>
                                      <p:cMediaNode>
                                        <p:cTn display="0" masterRel="sameClick">
                                          <p:stCondLst>
                                            <p:cond evt="begin" delay="0">
                                              <p:tn val="19"/>
                                            </p:cond>
                                          </p:stCondLst>
                                          <p:endCondLst>
                                            <p:cond evt="onStopAudio" delay="0">
                                              <p:tgtEl>
                                                <p:sldTgt/>
                                              </p:tgtEl>
                                            </p:cond>
                                          </p:endCondLst>
                                        </p:cTn>
                                        <p:tgtEl>
                                          <p:sndTgt r:embed="rId1" name="CAMERA.WAV"/>
                                        </p:tgtEl>
                                      </p:cMediaNode>
                                    </p:audio>
                                  </p:subTnLst>
                                </p:cTn>
                              </p:par>
                              <p:par>
                                <p:cTn id="22" presetID="16" presetClass="entr" presetSubtype="26" fill="hold" grpId="0" nodeType="withEffect">
                                  <p:stCondLst>
                                    <p:cond delay="0"/>
                                  </p:stCondLst>
                                  <p:childTnLst>
                                    <p:set>
                                      <p:cBhvr>
                                        <p:cTn id="23" dur="1" fill="hold">
                                          <p:stCondLst>
                                            <p:cond delay="0"/>
                                          </p:stCondLst>
                                        </p:cTn>
                                        <p:tgtEl>
                                          <p:spTgt spid="5">
                                            <p:txEl>
                                              <p:charRg st="27" end="32"/>
                                            </p:txEl>
                                          </p:spTgt>
                                        </p:tgtEl>
                                        <p:attrNameLst>
                                          <p:attrName>style.visibility</p:attrName>
                                        </p:attrNameLst>
                                      </p:cBhvr>
                                      <p:to>
                                        <p:strVal val="visible"/>
                                      </p:to>
                                    </p:set>
                                    <p:animEffect transition="in" filter="barn(inHorizontal)">
                                      <p:cBhvr>
                                        <p:cTn id="24" dur="500"/>
                                        <p:tgtEl>
                                          <p:spTgt spid="5">
                                            <p:txEl>
                                              <p:charRg st="27" end="32"/>
                                            </p:txEl>
                                          </p:spTgt>
                                        </p:tgtEl>
                                      </p:cBhvr>
                                    </p:animEffect>
                                  </p:childTnLst>
                                  <p:subTnLst>
                                    <p:audio>
                                      <p:cMediaNode>
                                        <p:cTn display="0" masterRel="sameClick">
                                          <p:stCondLst>
                                            <p:cond evt="begin" delay="0">
                                              <p:tn val="22"/>
                                            </p:cond>
                                          </p:stCondLst>
                                          <p:endCondLst>
                                            <p:cond evt="onStopAudio" delay="0">
                                              <p:tgtEl>
                                                <p:sldTgt/>
                                              </p:tgtEl>
                                            </p:cond>
                                          </p:endCondLst>
                                        </p:cTn>
                                        <p:tgtEl>
                                          <p:sndTgt r:embed="rId1" name="CAMERA.WAV"/>
                                        </p:tgtEl>
                                      </p:cMediaNode>
                                    </p:audio>
                                  </p:subTnLst>
                                </p:cTn>
                              </p:par>
                              <p:par>
                                <p:cTn id="25" presetID="16" presetClass="entr" presetSubtype="26" fill="hold" grpId="0" nodeType="withEffect">
                                  <p:stCondLst>
                                    <p:cond delay="0"/>
                                  </p:stCondLst>
                                  <p:childTnLst>
                                    <p:set>
                                      <p:cBhvr>
                                        <p:cTn id="26" dur="1" fill="hold">
                                          <p:stCondLst>
                                            <p:cond delay="0"/>
                                          </p:stCondLst>
                                        </p:cTn>
                                        <p:tgtEl>
                                          <p:spTgt spid="5">
                                            <p:txEl>
                                              <p:charRg st="32" end="37"/>
                                            </p:txEl>
                                          </p:spTgt>
                                        </p:tgtEl>
                                        <p:attrNameLst>
                                          <p:attrName>style.visibility</p:attrName>
                                        </p:attrNameLst>
                                      </p:cBhvr>
                                      <p:to>
                                        <p:strVal val="visible"/>
                                      </p:to>
                                    </p:set>
                                    <p:animEffect transition="in" filter="barn(inHorizontal)">
                                      <p:cBhvr>
                                        <p:cTn id="27" dur="500"/>
                                        <p:tgtEl>
                                          <p:spTgt spid="5">
                                            <p:txEl>
                                              <p:charRg st="32" end="37"/>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1" name="CAMERA.WAV"/>
                                        </p:tgtEl>
                                      </p:cMediaNode>
                                    </p:audio>
                                  </p:subTnLst>
                                </p:cTn>
                              </p:par>
                              <p:par>
                                <p:cTn id="28" presetID="16" presetClass="entr" presetSubtype="26" fill="hold" grpId="0" nodeType="withEffect">
                                  <p:stCondLst>
                                    <p:cond delay="0"/>
                                  </p:stCondLst>
                                  <p:childTnLst>
                                    <p:set>
                                      <p:cBhvr>
                                        <p:cTn id="29" dur="1" fill="hold">
                                          <p:stCondLst>
                                            <p:cond delay="0"/>
                                          </p:stCondLst>
                                        </p:cTn>
                                        <p:tgtEl>
                                          <p:spTgt spid="5">
                                            <p:txEl>
                                              <p:charRg st="37" end="42"/>
                                            </p:txEl>
                                          </p:spTgt>
                                        </p:tgtEl>
                                        <p:attrNameLst>
                                          <p:attrName>style.visibility</p:attrName>
                                        </p:attrNameLst>
                                      </p:cBhvr>
                                      <p:to>
                                        <p:strVal val="visible"/>
                                      </p:to>
                                    </p:set>
                                    <p:animEffect transition="in" filter="barn(inHorizontal)">
                                      <p:cBhvr>
                                        <p:cTn id="30" dur="500"/>
                                        <p:tgtEl>
                                          <p:spTgt spid="5">
                                            <p:txEl>
                                              <p:charRg st="37" end="42"/>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1" name="CAMERA.WAV"/>
                                        </p:tgtEl>
                                      </p:cMediaNode>
                                    </p:audio>
                                  </p:subTnLst>
                                </p:cTn>
                              </p:par>
                              <p:par>
                                <p:cTn id="31" presetID="16" presetClass="entr" presetSubtype="26" fill="hold" grpId="0" nodeType="withEffect">
                                  <p:stCondLst>
                                    <p:cond delay="0"/>
                                  </p:stCondLst>
                                  <p:childTnLst>
                                    <p:set>
                                      <p:cBhvr>
                                        <p:cTn id="32" dur="1" fill="hold">
                                          <p:stCondLst>
                                            <p:cond delay="0"/>
                                          </p:stCondLst>
                                        </p:cTn>
                                        <p:tgtEl>
                                          <p:spTgt spid="5">
                                            <p:txEl>
                                              <p:charRg st="42" end="47"/>
                                            </p:txEl>
                                          </p:spTgt>
                                        </p:tgtEl>
                                        <p:attrNameLst>
                                          <p:attrName>style.visibility</p:attrName>
                                        </p:attrNameLst>
                                      </p:cBhvr>
                                      <p:to>
                                        <p:strVal val="visible"/>
                                      </p:to>
                                    </p:set>
                                    <p:animEffect transition="in" filter="barn(inHorizontal)">
                                      <p:cBhvr>
                                        <p:cTn id="33" dur="500"/>
                                        <p:tgtEl>
                                          <p:spTgt spid="5">
                                            <p:txEl>
                                              <p:charRg st="42" end="47"/>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1" name="CAMERA.WAV"/>
                                        </p:tgtEl>
                                      </p:cMediaNode>
                                    </p:audio>
                                  </p:subTnLst>
                                </p:cTn>
                              </p:par>
                            </p:childTnLst>
                          </p:cTn>
                        </p:par>
                      </p:childTnLst>
                    </p:cTn>
                  </p:par>
                  <p:par>
                    <p:cTn id="34" fill="hold">
                      <p:stCondLst>
                        <p:cond delay="indefinite"/>
                      </p:stCondLst>
                      <p:childTnLst>
                        <p:par>
                          <p:cTn id="35" fill="hold">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6">
                                            <p:txEl>
                                              <p:charRg st="0" end="10"/>
                                            </p:txEl>
                                          </p:spTgt>
                                        </p:tgtEl>
                                        <p:attrNameLst>
                                          <p:attrName>style.visibility</p:attrName>
                                        </p:attrNameLst>
                                      </p:cBhvr>
                                      <p:to>
                                        <p:strVal val="visible"/>
                                      </p:to>
                                    </p:set>
                                    <p:animEffect transition="in" filter="barn(inHorizontal)">
                                      <p:cBhvr>
                                        <p:cTn id="38" dur="500"/>
                                        <p:tgtEl>
                                          <p:spTgt spid="6">
                                            <p:txEl>
                                              <p:charRg st="0" end="10"/>
                                            </p:txEl>
                                          </p:spTgt>
                                        </p:tgtEl>
                                      </p:cBhvr>
                                    </p:animEffect>
                                  </p:childTnLst>
                                  <p:subTnLst>
                                    <p:audio>
                                      <p:cMediaNode>
                                        <p:cTn display="0" masterRel="sameClick">
                                          <p:stCondLst>
                                            <p:cond evt="begin" delay="0">
                                              <p:tn val="36"/>
                                            </p:cond>
                                          </p:stCondLst>
                                          <p:endCondLst>
                                            <p:cond evt="onStopAudio" delay="0">
                                              <p:tgtEl>
                                                <p:sldTgt/>
                                              </p:tgtEl>
                                            </p:cond>
                                          </p:endCondLst>
                                        </p:cTn>
                                        <p:tgtEl>
                                          <p:sndTgt r:embed="rId1" name="CAMERA.WAV"/>
                                        </p:tgtEl>
                                      </p:cMediaNode>
                                    </p:audio>
                                  </p:subTnLst>
                                </p:cTn>
                              </p:par>
                              <p:par>
                                <p:cTn id="39" presetID="16" presetClass="entr" presetSubtype="26" fill="hold" grpId="0" nodeType="withEffect">
                                  <p:stCondLst>
                                    <p:cond delay="0"/>
                                  </p:stCondLst>
                                  <p:childTnLst>
                                    <p:set>
                                      <p:cBhvr>
                                        <p:cTn id="40" dur="1" fill="hold">
                                          <p:stCondLst>
                                            <p:cond delay="0"/>
                                          </p:stCondLst>
                                        </p:cTn>
                                        <p:tgtEl>
                                          <p:spTgt spid="6">
                                            <p:txEl>
                                              <p:charRg st="11" end="14"/>
                                            </p:txEl>
                                          </p:spTgt>
                                        </p:tgtEl>
                                        <p:attrNameLst>
                                          <p:attrName>style.visibility</p:attrName>
                                        </p:attrNameLst>
                                      </p:cBhvr>
                                      <p:to>
                                        <p:strVal val="visible"/>
                                      </p:to>
                                    </p:set>
                                    <p:animEffect transition="in" filter="barn(inHorizontal)">
                                      <p:cBhvr>
                                        <p:cTn id="41" dur="500"/>
                                        <p:tgtEl>
                                          <p:spTgt spid="6">
                                            <p:txEl>
                                              <p:charRg st="11" end="14"/>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1" name="CAMERA.WAV"/>
                                        </p:tgtEl>
                                      </p:cMediaNode>
                                    </p:audio>
                                  </p:subTnLst>
                                </p:cTn>
                              </p:par>
                              <p:par>
                                <p:cTn id="42" presetID="16" presetClass="entr" presetSubtype="26" fill="hold" grpId="0" nodeType="withEffect">
                                  <p:stCondLst>
                                    <p:cond delay="0"/>
                                  </p:stCondLst>
                                  <p:childTnLst>
                                    <p:set>
                                      <p:cBhvr>
                                        <p:cTn id="43" dur="1" fill="hold">
                                          <p:stCondLst>
                                            <p:cond delay="0"/>
                                          </p:stCondLst>
                                        </p:cTn>
                                        <p:tgtEl>
                                          <p:spTgt spid="6">
                                            <p:txEl>
                                              <p:charRg st="14" end="17"/>
                                            </p:txEl>
                                          </p:spTgt>
                                        </p:tgtEl>
                                        <p:attrNameLst>
                                          <p:attrName>style.visibility</p:attrName>
                                        </p:attrNameLst>
                                      </p:cBhvr>
                                      <p:to>
                                        <p:strVal val="visible"/>
                                      </p:to>
                                    </p:set>
                                    <p:animEffect transition="in" filter="barn(inHorizontal)">
                                      <p:cBhvr>
                                        <p:cTn id="44" dur="500"/>
                                        <p:tgtEl>
                                          <p:spTgt spid="6">
                                            <p:txEl>
                                              <p:charRg st="14" end="17"/>
                                            </p:txEl>
                                          </p:spTgt>
                                        </p:tgtEl>
                                      </p:cBhvr>
                                    </p:animEffect>
                                  </p:childTnLst>
                                  <p:subTnLst>
                                    <p:audio>
                                      <p:cMediaNode>
                                        <p:cTn display="0" masterRel="sameClick">
                                          <p:stCondLst>
                                            <p:cond evt="begin" delay="0">
                                              <p:tn val="42"/>
                                            </p:cond>
                                          </p:stCondLst>
                                          <p:endCondLst>
                                            <p:cond evt="onStopAudio" delay="0">
                                              <p:tgtEl>
                                                <p:sldTgt/>
                                              </p:tgtEl>
                                            </p:cond>
                                          </p:endCondLst>
                                        </p:cTn>
                                        <p:tgtEl>
                                          <p:sndTgt r:embed="rId1" name="CAMERA.WAV"/>
                                        </p:tgtEl>
                                      </p:cMediaNode>
                                    </p:audio>
                                  </p:subTnLst>
                                </p:cTn>
                              </p:par>
                              <p:par>
                                <p:cTn id="45" presetID="16" presetClass="entr" presetSubtype="26" fill="hold" grpId="0" nodeType="withEffect">
                                  <p:stCondLst>
                                    <p:cond delay="0"/>
                                  </p:stCondLst>
                                  <p:childTnLst>
                                    <p:set>
                                      <p:cBhvr>
                                        <p:cTn id="46" dur="1" fill="hold">
                                          <p:stCondLst>
                                            <p:cond delay="0"/>
                                          </p:stCondLst>
                                        </p:cTn>
                                        <p:tgtEl>
                                          <p:spTgt spid="6">
                                            <p:txEl>
                                              <p:charRg st="17" end="22"/>
                                            </p:txEl>
                                          </p:spTgt>
                                        </p:tgtEl>
                                        <p:attrNameLst>
                                          <p:attrName>style.visibility</p:attrName>
                                        </p:attrNameLst>
                                      </p:cBhvr>
                                      <p:to>
                                        <p:strVal val="visible"/>
                                      </p:to>
                                    </p:set>
                                    <p:animEffect transition="in" filter="barn(inHorizontal)">
                                      <p:cBhvr>
                                        <p:cTn id="47" dur="500"/>
                                        <p:tgtEl>
                                          <p:spTgt spid="6">
                                            <p:txEl>
                                              <p:charRg st="17" end="22"/>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P spid="6"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569" name="图片 1"/>
          <p:cNvPicPr>
            <a:picLocks noChangeAspect="1"/>
          </p:cNvPicPr>
          <p:nvPr/>
        </p:nvPicPr>
        <p:blipFill>
          <a:blip r:embed="rId1"/>
          <a:stretch>
            <a:fillRect/>
          </a:stretch>
        </p:blipFill>
        <p:spPr>
          <a:xfrm>
            <a:off x="196850" y="749300"/>
            <a:ext cx="8789988" cy="5548313"/>
          </a:xfrm>
          <a:prstGeom prst="rect">
            <a:avLst/>
          </a:prstGeom>
          <a:noFill/>
          <a:ln w="9525">
            <a:noFill/>
          </a:ln>
        </p:spPr>
      </p:pic>
    </p:spTree>
  </p:cSld>
  <p:clrMapOvr>
    <a:masterClrMapping/>
  </p:clrMapOvr>
  <p:transition>
    <p:comb/>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3" name="Picture 4"/>
          <p:cNvPicPr>
            <a:picLocks noChangeAspect="1"/>
          </p:cNvPicPr>
          <p:nvPr/>
        </p:nvPicPr>
        <p:blipFill>
          <a:blip r:embed="rId1"/>
          <a:stretch>
            <a:fillRect/>
          </a:stretch>
        </p:blipFill>
        <p:spPr>
          <a:xfrm>
            <a:off x="0" y="155575"/>
            <a:ext cx="9144000" cy="6299200"/>
          </a:xfrm>
          <a:prstGeom prst="rect">
            <a:avLst/>
          </a:prstGeom>
          <a:noFill/>
          <a:ln w="9525">
            <a:noFill/>
          </a:ln>
          <a:effectLst>
            <a:prstShdw prst="shdw13" dist="53882" dir="13499999">
              <a:srgbClr val="708688">
                <a:alpha val="50000"/>
              </a:srgbClr>
            </a:prstShdw>
          </a:effectLst>
        </p:spPr>
      </p:pic>
    </p:spTree>
  </p:cSld>
  <p:clrMapOvr>
    <a:masterClrMapping/>
  </p:clrMapOvr>
  <p:transition>
    <p:comb/>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 descr="未标题-1.png"/>
          <p:cNvPicPr>
            <a:picLocks noChangeAspect="1"/>
          </p:cNvPicPr>
          <p:nvPr/>
        </p:nvPicPr>
        <p:blipFill>
          <a:blip r:embed="rId1"/>
          <a:stretch>
            <a:fillRect/>
          </a:stretch>
        </p:blipFill>
        <p:spPr>
          <a:xfrm>
            <a:off x="731838" y="558800"/>
            <a:ext cx="2178050" cy="1541463"/>
          </a:xfrm>
          <a:prstGeom prst="rect">
            <a:avLst/>
          </a:prstGeom>
          <a:noFill/>
          <a:ln w="9525">
            <a:noFill/>
          </a:ln>
        </p:spPr>
      </p:pic>
      <p:pic>
        <p:nvPicPr>
          <p:cNvPr id="3" name="图片 1"/>
          <p:cNvPicPr>
            <a:picLocks noChangeAspect="1"/>
          </p:cNvPicPr>
          <p:nvPr/>
        </p:nvPicPr>
        <p:blipFill>
          <a:blip r:embed="rId2"/>
          <a:stretch>
            <a:fillRect/>
          </a:stretch>
        </p:blipFill>
        <p:spPr>
          <a:xfrm>
            <a:off x="4992688" y="0"/>
            <a:ext cx="3873500" cy="6799263"/>
          </a:xfrm>
          <a:prstGeom prst="rect">
            <a:avLst/>
          </a:prstGeom>
          <a:noFill/>
          <a:ln w="9525">
            <a:noFill/>
          </a:ln>
        </p:spPr>
      </p:pic>
      <p:sp>
        <p:nvSpPr>
          <p:cNvPr id="8" name="立方体 7"/>
          <p:cNvSpPr/>
          <p:nvPr>
            <p:custDataLst>
              <p:tags r:id="rId3"/>
            </p:custDataLst>
          </p:nvPr>
        </p:nvSpPr>
        <p:spPr>
          <a:xfrm rot="5400000">
            <a:off x="8167571" y="566995"/>
            <a:ext cx="594000" cy="594000"/>
          </a:xfrm>
          <a:prstGeom prst="cube">
            <a:avLst>
              <a:gd name="adj" fmla="val 8759"/>
            </a:avLst>
          </a:prstGeom>
          <a:solidFill>
            <a:schemeClr val="lt1"/>
          </a:solidFill>
          <a:ln>
            <a:solidFill>
              <a:schemeClr val="l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rmAutofit/>
          </a:bodyPr>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1100" b="0" i="0" noProof="0" dirty="0">
                <a:ln>
                  <a:noFill/>
                </a:ln>
                <a:solidFill>
                  <a:schemeClr val="dk1">
                    <a:lumMod val="85000"/>
                    <a:lumOff val="15000"/>
                  </a:schemeClr>
                </a:solidFill>
                <a:effectLst/>
                <a:uLnTx/>
                <a:uFillTx/>
                <a:latin typeface="Arial" panose="020B0604020202020204" pitchFamily="34" charset="0"/>
                <a:ea typeface="微软雅黑" panose="020B0503020204020204" pitchFamily="34" charset="-122"/>
              </a:rPr>
              <a:t>NEW</a:t>
            </a:r>
            <a:endParaRPr kumimoji="0" lang="en-US" altLang="zh-CN" sz="1100" b="0" i="0" noProof="0" dirty="0">
              <a:ln>
                <a:noFill/>
              </a:ln>
              <a:solidFill>
                <a:schemeClr val="dk1">
                  <a:lumMod val="85000"/>
                  <a:lumOff val="15000"/>
                </a:schemeClr>
              </a:solidFill>
              <a:effectLst/>
              <a:uLnTx/>
              <a:uFillTx/>
              <a:latin typeface="Arial" panose="020B0604020202020204" pitchFamily="34" charset="0"/>
              <a:ea typeface="微软雅黑" panose="020B0503020204020204" pitchFamily="34" charset="-122"/>
            </a:endParaRPr>
          </a:p>
        </p:txBody>
      </p:sp>
      <p:sp>
        <p:nvSpPr>
          <p:cNvPr id="10" name="文本框 9"/>
          <p:cNvSpPr txBox="1"/>
          <p:nvPr>
            <p:custDataLst>
              <p:tags r:id="rId4"/>
            </p:custDataLst>
          </p:nvPr>
        </p:nvSpPr>
        <p:spPr>
          <a:xfrm>
            <a:off x="7486650" y="1609328"/>
            <a:ext cx="1274921" cy="252889"/>
          </a:xfrm>
          <a:prstGeom prst="rect">
            <a:avLst/>
          </a:prstGeom>
          <a:noFill/>
        </p:spPr>
        <p:txBody>
          <a:bodyPr wrap="square" rtlCol="0">
            <a:normAutofit fontScale="90000" lnSpcReduction="20000"/>
          </a:bodyPr>
          <a:p>
            <a:pPr marL="0" marR="0" lvl="0" indent="0" algn="r" defTabSz="914400" rtl="0" eaLnBrk="1" fontAlgn="auto" latinLnBrk="0" hangingPunct="1">
              <a:lnSpc>
                <a:spcPct val="100000"/>
              </a:lnSpc>
              <a:spcBef>
                <a:spcPts val="0"/>
              </a:spcBef>
              <a:spcAft>
                <a:spcPts val="0"/>
              </a:spcAft>
              <a:buClrTx/>
              <a:buSzTx/>
              <a:buFontTx/>
              <a:buNone/>
            </a:pPr>
            <a:r>
              <a:rPr kumimoji="0" lang="en-US" altLang="zh-CN" sz="1200" b="0" i="0" noProof="0" dirty="0">
                <a:ln>
                  <a:noFill/>
                </a:ln>
                <a:solidFill>
                  <a:srgbClr val="000000"/>
                </a:solidFill>
                <a:effectLst/>
                <a:uLnTx/>
                <a:uFillTx/>
                <a:latin typeface="Arial" panose="020B0604020202020204" pitchFamily="34" charset="0"/>
                <a:ea typeface="微软雅黑" panose="020B0503020204020204" pitchFamily="34" charset="-122"/>
              </a:rPr>
              <a:t>202X / 01</a:t>
            </a:r>
            <a:endParaRPr kumimoji="0" lang="en-US" altLang="zh-CN" sz="1200" b="0" i="0" noProof="0" dirty="0">
              <a:ln>
                <a:noFill/>
              </a:ln>
              <a:solidFill>
                <a:srgbClr val="000000"/>
              </a:solidFill>
              <a:effectLst/>
              <a:uLnTx/>
              <a:uFillTx/>
              <a:latin typeface="Arial" panose="020B0604020202020204" pitchFamily="34" charset="0"/>
              <a:ea typeface="微软雅黑" panose="020B0503020204020204" pitchFamily="34" charset="-122"/>
            </a:endParaRPr>
          </a:p>
        </p:txBody>
      </p:sp>
      <p:sp>
        <p:nvSpPr>
          <p:cNvPr id="5" name="标题 1"/>
          <p:cNvSpPr>
            <a:spLocks noGrp="1"/>
          </p:cNvSpPr>
          <p:nvPr>
            <p:custDataLst>
              <p:tags r:id="rId5"/>
            </p:custDataLst>
          </p:nvPr>
        </p:nvSpPr>
        <p:spPr>
          <a:xfrm>
            <a:off x="1707991" y="2231390"/>
            <a:ext cx="6163310" cy="1197610"/>
          </a:xfrm>
          <a:prstGeom prst="rect">
            <a:avLst/>
          </a:prstGeom>
        </p:spPr>
        <p:txBody>
          <a:bodyPr vert="horz" wrap="square" lIns="90000" tIns="46800" rIns="90000" bIns="0" rtlCol="0" anchor="b" anchorCtr="0">
            <a:normAutofit/>
          </a:bodyPr>
          <a:lstStyle>
            <a:lvl1pPr marL="0" marR="0" algn="l" defTabSz="914400" rtl="0" eaLnBrk="1" fontAlgn="auto" latinLnBrk="0" hangingPunct="1">
              <a:lnSpc>
                <a:spcPct val="100000"/>
              </a:lnSpc>
              <a:spcBef>
                <a:spcPct val="0"/>
              </a:spcBef>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marL="0" indent="0" algn="l">
              <a:lnSpc>
                <a:spcPct val="100000"/>
              </a:lnSpc>
              <a:spcBef>
                <a:spcPts val="0"/>
              </a:spcBef>
              <a:spcAft>
                <a:spcPts val="0"/>
              </a:spcAft>
              <a:buSzPct val="100000"/>
              <a:buNone/>
            </a:pPr>
            <a:r>
              <a:rPr lang="zh-CN" altLang="en-US" sz="5400" spc="0" dirty="0">
                <a:solidFill>
                  <a:schemeClr val="accent1">
                    <a:lumMod val="75000"/>
                  </a:schemeClr>
                </a:solidFill>
              </a:rPr>
              <a:t>谢谢观看！</a:t>
            </a:r>
            <a:endParaRPr lang="zh-CN" altLang="en-US" sz="5400" spc="0" dirty="0">
              <a:solidFill>
                <a:schemeClr val="accent1">
                  <a:lumMod val="75000"/>
                </a:schemeClr>
              </a:solidFill>
            </a:endParaRPr>
          </a:p>
        </p:txBody>
      </p:sp>
    </p:spTree>
    <p:custDataLst>
      <p:tags r:id="rId6"/>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矩形 46"/>
          <p:cNvSpPr/>
          <p:nvPr>
            <p:custDataLst>
              <p:tags r:id="rId1"/>
            </p:custDataLst>
          </p:nvPr>
        </p:nvSpPr>
        <p:spPr>
          <a:xfrm>
            <a:off x="2945376" y="2988259"/>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01.</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50" name="矩形 4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2"/>
            </p:custDataLst>
          </p:nvPr>
        </p:nvSpPr>
        <p:spPr>
          <a:xfrm>
            <a:off x="3846195" y="3060700"/>
            <a:ext cx="2501900" cy="577215"/>
          </a:xfrm>
          <a:prstGeom prst="rect">
            <a:avLst/>
          </a:prstGeom>
          <a:ln>
            <a:noFill/>
          </a:ln>
        </p:spPr>
        <p:txBody>
          <a:bodyPr wrap="square" lIns="67500" tIns="0" rIns="67500" bIns="35100">
            <a:noAutofit/>
          </a:bodyPr>
          <a:p>
            <a:pPr marL="0" lvl="0" indent="0" algn="l">
              <a:lnSpc>
                <a:spcPct val="120000"/>
              </a:lnSpc>
              <a:spcBef>
                <a:spcPts val="0"/>
              </a:spcBef>
              <a:spcAft>
                <a:spcPts val="0"/>
              </a:spcAft>
              <a:buSzPct val="100000"/>
              <a:buNone/>
            </a:pPr>
            <a:r>
              <a:rPr lang="zh-CN" altLang="en-US" sz="2000" spc="100" dirty="0">
                <a:solidFill>
                  <a:schemeClr val="dk1"/>
                </a:solidFill>
                <a:latin typeface="Arial" panose="020B0604020202020204" pitchFamily="34" charset="0"/>
                <a:ea typeface="微软雅黑" panose="020B0503020204020204" pitchFamily="34" charset="-122"/>
                <a:cs typeface="+mn-ea"/>
              </a:rPr>
              <a:t>产品的基本概念</a:t>
            </a:r>
            <a:endParaRPr lang="zh-CN" altLang="en-US" sz="2000" spc="100" dirty="0">
              <a:solidFill>
                <a:schemeClr val="dk1"/>
              </a:solidFill>
              <a:latin typeface="Arial" panose="020B0604020202020204" pitchFamily="34" charset="0"/>
              <a:ea typeface="微软雅黑" panose="020B0503020204020204" pitchFamily="34" charset="-122"/>
              <a:cs typeface="+mn-ea"/>
            </a:endParaRPr>
          </a:p>
        </p:txBody>
      </p:sp>
      <p:sp>
        <p:nvSpPr>
          <p:cNvPr id="27" name="椭圆 26"/>
          <p:cNvSpPr/>
          <p:nvPr>
            <p:custDataLst>
              <p:tags r:id="rId3"/>
            </p:custDataLst>
          </p:nvPr>
        </p:nvSpPr>
        <p:spPr>
          <a:xfrm rot="2083192">
            <a:off x="2686285"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0" name="矩形 59"/>
          <p:cNvSpPr/>
          <p:nvPr>
            <p:custDataLst>
              <p:tags r:id="rId4"/>
            </p:custDataLst>
          </p:nvPr>
        </p:nvSpPr>
        <p:spPr>
          <a:xfrm>
            <a:off x="2945376" y="377587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02.</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64" name="矩形 6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5"/>
            </p:custDataLst>
          </p:nvPr>
        </p:nvSpPr>
        <p:spPr>
          <a:xfrm>
            <a:off x="3890645" y="3876040"/>
            <a:ext cx="1820545" cy="422275"/>
          </a:xfrm>
          <a:prstGeom prst="rect">
            <a:avLst/>
          </a:prstGeom>
          <a:ln>
            <a:noFill/>
          </a:ln>
        </p:spPr>
        <p:txBody>
          <a:bodyPr wrap="square" lIns="67500" tIns="0" rIns="67500" bIns="35100">
            <a:noAutofit/>
          </a:bodyPr>
          <a:p>
            <a:pPr marL="0" lvl="0" indent="0" algn="l">
              <a:lnSpc>
                <a:spcPct val="120000"/>
              </a:lnSpc>
              <a:spcBef>
                <a:spcPts val="0"/>
              </a:spcBef>
              <a:spcAft>
                <a:spcPts val="0"/>
              </a:spcAft>
              <a:buSzPct val="100000"/>
              <a:buNone/>
            </a:pPr>
            <a:r>
              <a:rPr lang="zh-CN" altLang="en-US" sz="2000" spc="100" dirty="0">
                <a:solidFill>
                  <a:schemeClr val="dk1"/>
                </a:solidFill>
                <a:latin typeface="Arial" panose="020B0604020202020204" pitchFamily="34" charset="0"/>
                <a:ea typeface="微软雅黑" panose="020B0503020204020204" pitchFamily="34" charset="-122"/>
                <a:cs typeface="+mn-ea"/>
              </a:rPr>
              <a:t>产品生命周期</a:t>
            </a:r>
            <a:endParaRPr lang="zh-CN" altLang="en-US" sz="2000" spc="100" dirty="0">
              <a:solidFill>
                <a:schemeClr val="dk1"/>
              </a:solidFill>
              <a:latin typeface="Arial" panose="020B0604020202020204" pitchFamily="34" charset="0"/>
              <a:ea typeface="微软雅黑" panose="020B0503020204020204" pitchFamily="34" charset="-122"/>
              <a:cs typeface="+mn-ea"/>
            </a:endParaRPr>
          </a:p>
        </p:txBody>
      </p:sp>
      <p:sp>
        <p:nvSpPr>
          <p:cNvPr id="65" name="椭圆 64"/>
          <p:cNvSpPr/>
          <p:nvPr>
            <p:custDataLst>
              <p:tags r:id="rId6"/>
            </p:custDataLst>
          </p:nvPr>
        </p:nvSpPr>
        <p:spPr>
          <a:xfrm rot="2083192">
            <a:off x="2686285"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67" name="矩形 66"/>
          <p:cNvSpPr/>
          <p:nvPr>
            <p:custDataLst>
              <p:tags r:id="rId7"/>
            </p:custDataLst>
          </p:nvPr>
        </p:nvSpPr>
        <p:spPr>
          <a:xfrm>
            <a:off x="2945376" y="4563497"/>
            <a:ext cx="837712" cy="622451"/>
          </a:xfrm>
          <a:prstGeom prst="rect">
            <a:avLst/>
          </a:prstGeom>
          <a:noFill/>
        </p:spPr>
        <p:txBody>
          <a:bodyPr wrap="square">
            <a:normAutofit lnSpcReduction="10000"/>
          </a:bodyPr>
          <a:p>
            <a:r>
              <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rPr>
              <a:t>03.</a:t>
            </a:r>
            <a:endParaRPr lang="en-US" altLang="zh-CN" sz="3600" spc="-200" dirty="0">
              <a:solidFill>
                <a:schemeClr val="accent1">
                  <a:lumMod val="50000"/>
                </a:schemeClr>
              </a:solidFill>
              <a:uFillTx/>
              <a:latin typeface="Arial" panose="020B0604020202020204" pitchFamily="34" charset="0"/>
              <a:ea typeface="微软雅黑" panose="020B0503020204020204" pitchFamily="34" charset="-122"/>
              <a:cs typeface="+mn-ea"/>
              <a:sym typeface="+mn-lt"/>
            </a:endParaRPr>
          </a:p>
        </p:txBody>
      </p:sp>
      <p:sp>
        <p:nvSpPr>
          <p:cNvPr id="69" name="矩形 6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8"/>
            </p:custDataLst>
          </p:nvPr>
        </p:nvSpPr>
        <p:spPr>
          <a:xfrm>
            <a:off x="3890791" y="4701935"/>
            <a:ext cx="1820488" cy="261897"/>
          </a:xfrm>
          <a:prstGeom prst="rect">
            <a:avLst/>
          </a:prstGeom>
          <a:ln>
            <a:noFill/>
          </a:ln>
        </p:spPr>
        <p:txBody>
          <a:bodyPr wrap="square" lIns="67500" tIns="0" rIns="67500" bIns="35100">
            <a:noAutofit/>
          </a:bodyPr>
          <a:p>
            <a:pPr marL="0" lvl="0" indent="0" algn="l">
              <a:lnSpc>
                <a:spcPct val="120000"/>
              </a:lnSpc>
              <a:spcBef>
                <a:spcPts val="0"/>
              </a:spcBef>
              <a:spcAft>
                <a:spcPts val="0"/>
              </a:spcAft>
              <a:buSzPct val="100000"/>
              <a:buNone/>
            </a:pPr>
            <a:r>
              <a:rPr lang="zh-CN" altLang="en-US" sz="2000" spc="100" dirty="0">
                <a:solidFill>
                  <a:schemeClr val="dk1"/>
                </a:solidFill>
                <a:latin typeface="Arial" panose="020B0604020202020204" pitchFamily="34" charset="0"/>
                <a:ea typeface="微软雅黑" panose="020B0503020204020204" pitchFamily="34" charset="-122"/>
                <a:cs typeface="+mn-ea"/>
              </a:rPr>
              <a:t>产品五层次</a:t>
            </a:r>
            <a:endParaRPr lang="zh-CN" altLang="en-US" sz="2000" spc="100" dirty="0">
              <a:solidFill>
                <a:schemeClr val="dk1"/>
              </a:solidFill>
              <a:latin typeface="Arial" panose="020B0604020202020204" pitchFamily="34" charset="0"/>
              <a:ea typeface="微软雅黑" panose="020B0503020204020204" pitchFamily="34" charset="-122"/>
              <a:cs typeface="+mn-ea"/>
            </a:endParaRPr>
          </a:p>
        </p:txBody>
      </p:sp>
      <p:sp>
        <p:nvSpPr>
          <p:cNvPr id="70" name="椭圆 69"/>
          <p:cNvSpPr/>
          <p:nvPr>
            <p:custDataLst>
              <p:tags r:id="rId9"/>
            </p:custDataLst>
          </p:nvPr>
        </p:nvSpPr>
        <p:spPr>
          <a:xfrm rot="2083192">
            <a:off x="2686285" y="435425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89" name="矩形 8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0"/>
            </p:custDataLst>
          </p:nvPr>
        </p:nvSpPr>
        <p:spPr>
          <a:xfrm>
            <a:off x="6776193" y="3348312"/>
            <a:ext cx="1820488" cy="261897"/>
          </a:xfrm>
          <a:prstGeom prst="rect">
            <a:avLst/>
          </a:prstGeom>
          <a:ln>
            <a:noFill/>
          </a:ln>
        </p:spPr>
        <p:txBody>
          <a:bodyPr wrap="square" lIns="67500" tIns="0" rIns="67500" bIns="35100">
            <a:normAutofit fontScale="25000"/>
          </a:bodyPr>
          <a:p>
            <a:pPr marL="400050" lvl="0" indent="-400050" algn="l" fontAlgn="ctr">
              <a:lnSpc>
                <a:spcPct val="130000"/>
              </a:lnSpc>
              <a:spcBef>
                <a:spcPts val="1000"/>
              </a:spcBef>
              <a:spcAft>
                <a:spcPts val="0"/>
              </a:spcAft>
              <a:buSzPct val="100000"/>
              <a:buFont typeface="+mn-ea"/>
              <a:buAutoNum type="ea1JpnChsDbPeriod" startAt="2"/>
            </a:pPr>
            <a:endParaRPr lang="en-US" altLang="zh-CN" sz="1000" spc="100" dirty="0">
              <a:solidFill>
                <a:schemeClr val="dk1"/>
              </a:solidFill>
              <a:latin typeface="Arial" panose="020B0604020202020204" pitchFamily="34" charset="0"/>
              <a:ea typeface="微软雅黑" panose="020B0503020204020204" pitchFamily="34" charset="-122"/>
              <a:cs typeface="+mn-ea"/>
            </a:endParaRPr>
          </a:p>
          <a:p>
            <a:pPr marL="400050" lvl="0" indent="-400050" algn="l" fontAlgn="ctr">
              <a:lnSpc>
                <a:spcPct val="130000"/>
              </a:lnSpc>
              <a:spcBef>
                <a:spcPts val="1000"/>
              </a:spcBef>
              <a:spcAft>
                <a:spcPts val="0"/>
              </a:spcAft>
              <a:buSzPct val="100000"/>
              <a:buFont typeface="+mn-ea"/>
              <a:buAutoNum type="ea1JpnChsDbPeriod" startAt="2"/>
            </a:pPr>
            <a:r>
              <a:rPr lang="en-US" altLang="zh-CN" sz="1000" spc="100" dirty="0">
                <a:solidFill>
                  <a:schemeClr val="dk1"/>
                </a:solidFill>
                <a:latin typeface="Arial" panose="020B0604020202020204" pitchFamily="34" charset="0"/>
                <a:ea typeface="微软雅黑" panose="020B0503020204020204" pitchFamily="34" charset="-122"/>
                <a:cs typeface="+mn-ea"/>
              </a:rPr>
              <a:t>1</a:t>
            </a:r>
            <a:endParaRPr lang="en-US" altLang="zh-CN" sz="1000" spc="100" dirty="0">
              <a:solidFill>
                <a:schemeClr val="dk1"/>
              </a:solidFill>
              <a:latin typeface="Arial" panose="020B0604020202020204" pitchFamily="34" charset="0"/>
              <a:ea typeface="微软雅黑" panose="020B0503020204020204" pitchFamily="34" charset="-122"/>
              <a:cs typeface="+mn-ea"/>
            </a:endParaRPr>
          </a:p>
        </p:txBody>
      </p:sp>
      <p:sp>
        <p:nvSpPr>
          <p:cNvPr id="90" name="椭圆 89"/>
          <p:cNvSpPr/>
          <p:nvPr>
            <p:custDataLst>
              <p:tags r:id="rId11"/>
            </p:custDataLst>
          </p:nvPr>
        </p:nvSpPr>
        <p:spPr>
          <a:xfrm rot="2083192">
            <a:off x="5677098" y="2779016"/>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4" name="矩形 9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2"/>
            </p:custDataLst>
          </p:nvPr>
        </p:nvSpPr>
        <p:spPr>
          <a:xfrm>
            <a:off x="6776193" y="4135931"/>
            <a:ext cx="1820488" cy="261897"/>
          </a:xfrm>
          <a:prstGeom prst="rect">
            <a:avLst/>
          </a:prstGeom>
          <a:ln>
            <a:noFill/>
          </a:ln>
        </p:spPr>
        <p:txBody>
          <a:bodyPr wrap="square" lIns="67500" tIns="0" rIns="67500" bIns="35100">
            <a:normAutofit fontScale="25000"/>
          </a:bodyPr>
          <a:p>
            <a:pPr marL="400050" lvl="0" indent="-400050" algn="l" fontAlgn="ctr">
              <a:lnSpc>
                <a:spcPct val="130000"/>
              </a:lnSpc>
              <a:spcBef>
                <a:spcPts val="1000"/>
              </a:spcBef>
              <a:spcAft>
                <a:spcPts val="0"/>
              </a:spcAft>
              <a:buSzPct val="100000"/>
              <a:buFont typeface="+mn-ea"/>
              <a:buAutoNum type="ea1JpnChsDbPeriod" startAt="2"/>
            </a:pPr>
            <a:endParaRPr lang="en-US" altLang="zh-CN" sz="1000" spc="100" dirty="0">
              <a:solidFill>
                <a:schemeClr val="dk1"/>
              </a:solidFill>
              <a:latin typeface="Arial" panose="020B0604020202020204" pitchFamily="34" charset="0"/>
              <a:ea typeface="微软雅黑" panose="020B0503020204020204" pitchFamily="34" charset="-122"/>
              <a:cs typeface="+mn-ea"/>
            </a:endParaRPr>
          </a:p>
          <a:p>
            <a:pPr marL="400050" lvl="0" indent="-400050" algn="l" fontAlgn="ctr">
              <a:lnSpc>
                <a:spcPct val="130000"/>
              </a:lnSpc>
              <a:spcBef>
                <a:spcPts val="1000"/>
              </a:spcBef>
              <a:spcAft>
                <a:spcPts val="0"/>
              </a:spcAft>
              <a:buSzPct val="100000"/>
              <a:buFont typeface="+mn-ea"/>
              <a:buAutoNum type="ea1JpnChsDbPeriod" startAt="2"/>
            </a:pPr>
            <a:r>
              <a:rPr lang="en-US" altLang="zh-CN" sz="1000" spc="100" dirty="0">
                <a:solidFill>
                  <a:schemeClr val="dk1"/>
                </a:solidFill>
                <a:latin typeface="Arial" panose="020B0604020202020204" pitchFamily="34" charset="0"/>
                <a:ea typeface="微软雅黑" panose="020B0503020204020204" pitchFamily="34" charset="-122"/>
                <a:cs typeface="+mn-ea"/>
              </a:rPr>
              <a:t>2</a:t>
            </a:r>
            <a:endParaRPr lang="en-US" altLang="zh-CN" sz="1000" spc="100" dirty="0">
              <a:solidFill>
                <a:schemeClr val="dk1"/>
              </a:solidFill>
              <a:latin typeface="Arial" panose="020B0604020202020204" pitchFamily="34" charset="0"/>
              <a:ea typeface="微软雅黑" panose="020B0503020204020204" pitchFamily="34" charset="-122"/>
              <a:cs typeface="+mn-ea"/>
            </a:endParaRPr>
          </a:p>
        </p:txBody>
      </p:sp>
      <p:sp>
        <p:nvSpPr>
          <p:cNvPr id="95" name="椭圆 94"/>
          <p:cNvSpPr/>
          <p:nvPr>
            <p:custDataLst>
              <p:tags r:id="rId13"/>
            </p:custDataLst>
          </p:nvPr>
        </p:nvSpPr>
        <p:spPr>
          <a:xfrm rot="2083192">
            <a:off x="5677098" y="3566634"/>
            <a:ext cx="727600" cy="575698"/>
          </a:xfrm>
          <a:prstGeom prst="ellipse">
            <a:avLst/>
          </a:prstGeom>
          <a:gradFill flip="none" rotWithShape="1">
            <a:gsLst>
              <a:gs pos="0">
                <a:schemeClr val="accent1">
                  <a:lumMod val="4000"/>
                  <a:lumOff val="96000"/>
                  <a:alpha val="29000"/>
                </a:schemeClr>
              </a:gs>
              <a:gs pos="88000">
                <a:schemeClr val="accent4">
                  <a:lumMod val="20000"/>
                  <a:lumOff val="80000"/>
                </a:schemeClr>
              </a:gs>
              <a:gs pos="100000">
                <a:schemeClr val="bg1"/>
              </a:gs>
            </a:gsLst>
            <a:lin ang="270000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spc="-200">
              <a:solidFill>
                <a:schemeClr val="lt1"/>
              </a:solidFill>
              <a:latin typeface="微软雅黑" panose="020B0503020204020204" pitchFamily="34" charset="-122"/>
              <a:ea typeface="微软雅黑" panose="020B0503020204020204" pitchFamily="34" charset="-122"/>
            </a:endParaRPr>
          </a:p>
        </p:txBody>
      </p:sp>
      <p:sp>
        <p:nvSpPr>
          <p:cNvPr id="99" name="矩形 9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custDataLst>
              <p:tags r:id="rId14"/>
            </p:custDataLst>
          </p:nvPr>
        </p:nvSpPr>
        <p:spPr>
          <a:xfrm>
            <a:off x="6776193" y="4923550"/>
            <a:ext cx="1820488" cy="261897"/>
          </a:xfrm>
          <a:prstGeom prst="rect">
            <a:avLst/>
          </a:prstGeom>
          <a:ln>
            <a:noFill/>
          </a:ln>
        </p:spPr>
        <p:txBody>
          <a:bodyPr wrap="square" lIns="67500" tIns="0" rIns="67500" bIns="35100">
            <a:normAutofit fontScale="25000"/>
          </a:bodyPr>
          <a:p>
            <a:pPr marL="400050" lvl="0" indent="-400050" algn="l" fontAlgn="ctr">
              <a:lnSpc>
                <a:spcPct val="130000"/>
              </a:lnSpc>
              <a:spcBef>
                <a:spcPts val="1000"/>
              </a:spcBef>
              <a:spcAft>
                <a:spcPts val="0"/>
              </a:spcAft>
              <a:buSzPct val="100000"/>
              <a:buFont typeface="+mn-ea"/>
              <a:buAutoNum type="ea1JpnChsDbPeriod" startAt="2"/>
            </a:pPr>
            <a:endParaRPr lang="en-US" altLang="zh-CN" sz="1000" spc="100" dirty="0">
              <a:solidFill>
                <a:schemeClr val="dk1"/>
              </a:solidFill>
              <a:latin typeface="Arial" panose="020B0604020202020204" pitchFamily="34" charset="0"/>
              <a:ea typeface="微软雅黑" panose="020B0503020204020204" pitchFamily="34" charset="-122"/>
              <a:cs typeface="+mn-ea"/>
            </a:endParaRPr>
          </a:p>
          <a:p>
            <a:pPr marL="400050" lvl="0" indent="-400050" algn="l" fontAlgn="ctr">
              <a:lnSpc>
                <a:spcPct val="130000"/>
              </a:lnSpc>
              <a:spcBef>
                <a:spcPts val="1000"/>
              </a:spcBef>
              <a:spcAft>
                <a:spcPts val="0"/>
              </a:spcAft>
              <a:buSzPct val="100000"/>
              <a:buFont typeface="+mn-ea"/>
              <a:buAutoNum type="ea1JpnChsDbPeriod" startAt="2"/>
            </a:pPr>
            <a:r>
              <a:rPr lang="en-US" altLang="zh-CN" sz="1000" spc="100" dirty="0">
                <a:solidFill>
                  <a:schemeClr val="dk1"/>
                </a:solidFill>
                <a:latin typeface="Arial" panose="020B0604020202020204" pitchFamily="34" charset="0"/>
                <a:ea typeface="微软雅黑" panose="020B0503020204020204" pitchFamily="34" charset="-122"/>
                <a:cs typeface="+mn-ea"/>
              </a:rPr>
              <a:t>3</a:t>
            </a:r>
            <a:endParaRPr lang="en-US" altLang="zh-CN" sz="1000" spc="100" dirty="0">
              <a:solidFill>
                <a:schemeClr val="dk1"/>
              </a:solidFill>
              <a:latin typeface="Arial" panose="020B0604020202020204" pitchFamily="34" charset="0"/>
              <a:ea typeface="微软雅黑" panose="020B0503020204020204" pitchFamily="34" charset="-122"/>
              <a:cs typeface="+mn-ea"/>
            </a:endParaRPr>
          </a:p>
        </p:txBody>
      </p:sp>
      <p:sp>
        <p:nvSpPr>
          <p:cNvPr id="101" name="文本框 100"/>
          <p:cNvSpPr txBox="1"/>
          <p:nvPr>
            <p:custDataLst>
              <p:tags r:id="rId15"/>
            </p:custDataLst>
          </p:nvPr>
        </p:nvSpPr>
        <p:spPr>
          <a:xfrm>
            <a:off x="1846631" y="1199330"/>
            <a:ext cx="3035618" cy="576263"/>
          </a:xfrm>
          <a:prstGeom prst="rect">
            <a:avLst/>
          </a:prstGeom>
          <a:noFill/>
        </p:spPr>
        <p:txBody>
          <a:bodyPr wrap="square" rtlCol="0">
            <a:normAutofit fontScale="90000"/>
          </a:bodyPr>
          <a:p>
            <a:pPr marL="0" indent="0" algn="l">
              <a:lnSpc>
                <a:spcPct val="100000"/>
              </a:lnSpc>
              <a:spcBef>
                <a:spcPts val="0"/>
              </a:spcBef>
              <a:spcAft>
                <a:spcPts val="0"/>
              </a:spcAft>
              <a:buSzPct val="100000"/>
              <a:buNone/>
            </a:pPr>
            <a:r>
              <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rPr>
              <a:t>本章目录</a:t>
            </a:r>
            <a:endParaRPr lang="zh-CN" altLang="en-US" sz="3300" spc="-200" dirty="0">
              <a:solidFill>
                <a:schemeClr val="accent1">
                  <a:lumMod val="75000"/>
                </a:schemeClr>
              </a:solidFill>
              <a:latin typeface="Arial" panose="020B0604020202020204" pitchFamily="34" charset="0"/>
              <a:ea typeface="汉仪旗黑-85S" panose="00020600040101010101" pitchFamily="18" charset="-122"/>
              <a:cs typeface="+mn-ea"/>
            </a:endParaRPr>
          </a:p>
        </p:txBody>
      </p:sp>
    </p:spTree>
    <p:custDataLst>
      <p:tags r:id="rId16"/>
    </p:custDataLst>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8" name="图片 7"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sp>
        <p:nvSpPr>
          <p:cNvPr id="2" name="1 Título"/>
          <p:cNvSpPr txBox="1"/>
          <p:nvPr/>
        </p:nvSpPr>
        <p:spPr>
          <a:xfrm>
            <a:off x="319088" y="882650"/>
            <a:ext cx="2825750" cy="476250"/>
          </a:xfrm>
          <a:prstGeom prst="rect">
            <a:avLst/>
          </a:prstGeom>
          <a:noFill/>
          <a:ln w="9525">
            <a:noFill/>
          </a:ln>
        </p:spPr>
        <p:txBody>
          <a:bodyPr anchor="ctr" anchorCtr="0"/>
          <a:p>
            <a:pPr>
              <a:lnSpc>
                <a:spcPts val="5765"/>
              </a:lnSpc>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什么叫产品</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pic>
        <p:nvPicPr>
          <p:cNvPr id="45058" name="图片 4" descr="b_1250615444264.jpg"/>
          <p:cNvPicPr>
            <a:picLocks noChangeAspect="1"/>
          </p:cNvPicPr>
          <p:nvPr/>
        </p:nvPicPr>
        <p:blipFill>
          <a:blip r:embed="rId5"/>
          <a:stretch>
            <a:fillRect/>
          </a:stretch>
        </p:blipFill>
        <p:spPr>
          <a:xfrm>
            <a:off x="611188" y="2333625"/>
            <a:ext cx="2414587" cy="3221038"/>
          </a:xfrm>
          <a:prstGeom prst="rect">
            <a:avLst/>
          </a:prstGeom>
          <a:noFill/>
          <a:ln w="9525">
            <a:noFill/>
          </a:ln>
        </p:spPr>
      </p:pic>
      <p:sp>
        <p:nvSpPr>
          <p:cNvPr id="45059" name="矩形 3"/>
          <p:cNvSpPr/>
          <p:nvPr>
            <p:custDataLst>
              <p:tags r:id="rId6"/>
            </p:custDataLst>
          </p:nvPr>
        </p:nvSpPr>
        <p:spPr>
          <a:xfrm>
            <a:off x="3122613" y="2136775"/>
            <a:ext cx="5441950" cy="3046095"/>
          </a:xfrm>
          <a:prstGeom prst="rect">
            <a:avLst/>
          </a:prstGeom>
          <a:noFill/>
          <a:ln w="9525">
            <a:noFill/>
          </a:ln>
        </p:spPr>
        <p:txBody>
          <a:bodyPr anchor="t" anchorCtr="0">
            <a:spAutoFit/>
          </a:bodyPr>
          <a:p>
            <a:pPr eaLnBrk="0" hangingPunct="0"/>
            <a:r>
              <a:rPr lang="zh-CN" altLang="en-US" sz="2400" dirty="0">
                <a:solidFill>
                  <a:schemeClr val="dk1"/>
                </a:solidFill>
                <a:latin typeface="微软雅黑" panose="020B0503020204020204" pitchFamily="34" charset="-122"/>
                <a:ea typeface="微软雅黑" panose="020B0503020204020204" pitchFamily="34" charset="-122"/>
              </a:rPr>
              <a:t>是指能够提供给市场，</a:t>
            </a:r>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r>
              <a:rPr lang="zh-CN" altLang="en-US" sz="2400" dirty="0">
                <a:solidFill>
                  <a:schemeClr val="dk1"/>
                </a:solidFill>
                <a:latin typeface="微软雅黑" panose="020B0503020204020204" pitchFamily="34" charset="-122"/>
                <a:ea typeface="微软雅黑" panose="020B0503020204020204" pitchFamily="34" charset="-122"/>
              </a:rPr>
              <a:t>被人们使用和消费，</a:t>
            </a:r>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r>
              <a:rPr lang="zh-CN" altLang="en-US" sz="2400" dirty="0">
                <a:solidFill>
                  <a:schemeClr val="dk1"/>
                </a:solidFill>
                <a:latin typeface="微软雅黑" panose="020B0503020204020204" pitchFamily="34" charset="-122"/>
                <a:ea typeface="微软雅黑" panose="020B0503020204020204" pitchFamily="34" charset="-122"/>
              </a:rPr>
              <a:t>并能满足人们某种需求的任何东西，</a:t>
            </a:r>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endParaRPr lang="en-US" altLang="zh-CN" sz="2400" dirty="0">
              <a:solidFill>
                <a:schemeClr val="dk1"/>
              </a:solidFill>
              <a:latin typeface="微软雅黑" panose="020B0503020204020204" pitchFamily="34" charset="-122"/>
              <a:ea typeface="微软雅黑" panose="020B0503020204020204" pitchFamily="34" charset="-122"/>
            </a:endParaRPr>
          </a:p>
          <a:p>
            <a:pPr eaLnBrk="0" hangingPunct="0"/>
            <a:r>
              <a:rPr lang="zh-CN" altLang="en-US" sz="2400" dirty="0">
                <a:solidFill>
                  <a:schemeClr val="dk1"/>
                </a:solidFill>
                <a:latin typeface="微软雅黑" panose="020B0503020204020204" pitchFamily="34" charset="-122"/>
                <a:ea typeface="微软雅黑" panose="020B0503020204020204" pitchFamily="34" charset="-122"/>
              </a:rPr>
              <a:t>包括有形的物品、无形的服务、组织、观念或它们的组合。</a:t>
            </a:r>
            <a:endParaRPr lang="zh-CN" altLang="en-US" sz="2400" dirty="0">
              <a:solidFill>
                <a:schemeClr val="dk1"/>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17000">
              <a:schemeClr val="tx2"/>
            </a:gs>
            <a:gs pos="90000">
              <a:schemeClr val="tx2">
                <a:lumMod val="90000"/>
              </a:schemeClr>
            </a:gs>
            <a:gs pos="70000">
              <a:schemeClr val="accent1">
                <a:lumMod val="20000"/>
                <a:lumOff val="80000"/>
              </a:schemeClr>
            </a:gs>
          </a:gsLst>
          <a:lin ang="600000" scaled="0"/>
        </a:gradFill>
        <a:effectLst/>
      </p:bgPr>
    </p:bg>
    <p:spTree>
      <p:nvGrpSpPr>
        <p:cNvPr id="1" name=""/>
        <p:cNvGrpSpPr/>
        <p:nvPr/>
      </p:nvGrpSpPr>
      <p:grpSpPr/>
      <p:pic>
        <p:nvPicPr>
          <p:cNvPr id="6" name="图片 5" descr="f6043dcc74b4197d1ce4068abd875718"/>
          <p:cNvPicPr>
            <a:picLocks noChangeAspect="1"/>
          </p:cNvPicPr>
          <p:nvPr userDrawn="1">
            <p:custDataLst>
              <p:tags r:id="rId1"/>
            </p:custDataLst>
          </p:nvPr>
        </p:nvPicPr>
        <p:blipFill rotWithShape="1">
          <a:blip r:embed="rId2">
            <a:clrChange>
              <a:clrFrom>
                <a:srgbClr val="D4E1EA">
                  <a:alpha val="100000"/>
                </a:srgbClr>
              </a:clrFrom>
              <a:clrTo>
                <a:srgbClr val="D4E1EA">
                  <a:alpha val="100000"/>
                  <a:alpha val="0"/>
                </a:srgbClr>
              </a:clrTo>
            </a:clrChange>
          </a:blip>
          <a:srcRect t="-260"/>
          <a:stretch>
            <a:fillRect/>
          </a:stretch>
        </p:blipFill>
        <p:spPr>
          <a:xfrm>
            <a:off x="0" y="560388"/>
            <a:ext cx="701516" cy="1175385"/>
          </a:xfrm>
          <a:prstGeom prst="homePlate">
            <a:avLst/>
          </a:prstGeom>
        </p:spPr>
      </p:pic>
      <p:pic>
        <p:nvPicPr>
          <p:cNvPr id="7" name="图片 6" descr="f6043dcc74b4197d1ce4068abd875718"/>
          <p:cNvPicPr>
            <a:picLocks noChangeAspect="1"/>
          </p:cNvPicPr>
          <p:nvPr userDrawn="1">
            <p:custDataLst>
              <p:tags r:id="rId3"/>
            </p:custDataLst>
          </p:nvPr>
        </p:nvPicPr>
        <p:blipFill>
          <a:blip r:embed="rId4">
            <a:clrChange>
              <a:clrFrom>
                <a:srgbClr val="D5E2EB">
                  <a:alpha val="100000"/>
                </a:srgbClr>
              </a:clrFrom>
              <a:clrTo>
                <a:srgbClr val="D5E2EB">
                  <a:alpha val="100000"/>
                  <a:alpha val="0"/>
                </a:srgbClr>
              </a:clrTo>
            </a:clrChange>
          </a:blip>
          <a:srcRect/>
          <a:stretch>
            <a:fillRect/>
          </a:stretch>
        </p:blipFill>
        <p:spPr>
          <a:xfrm rot="10800000">
            <a:off x="7896701" y="5842635"/>
            <a:ext cx="836295" cy="1015365"/>
          </a:xfrm>
          <a:prstGeom prst="rect">
            <a:avLst/>
          </a:prstGeom>
          <a:effectLst/>
        </p:spPr>
      </p:pic>
      <p:pic>
        <p:nvPicPr>
          <p:cNvPr id="52225" name="图片 4" descr="b_1250615444264.jpg"/>
          <p:cNvPicPr>
            <a:picLocks noChangeAspect="1"/>
          </p:cNvPicPr>
          <p:nvPr/>
        </p:nvPicPr>
        <p:blipFill>
          <a:blip r:embed="rId5"/>
          <a:stretch>
            <a:fillRect/>
          </a:stretch>
        </p:blipFill>
        <p:spPr>
          <a:xfrm>
            <a:off x="611188" y="2333625"/>
            <a:ext cx="2414587" cy="3221038"/>
          </a:xfrm>
          <a:prstGeom prst="rect">
            <a:avLst/>
          </a:prstGeom>
          <a:noFill/>
          <a:ln w="9525">
            <a:noFill/>
          </a:ln>
        </p:spPr>
      </p:pic>
      <p:sp>
        <p:nvSpPr>
          <p:cNvPr id="52226" name="矩形 2"/>
          <p:cNvSpPr/>
          <p:nvPr/>
        </p:nvSpPr>
        <p:spPr>
          <a:xfrm>
            <a:off x="3244850" y="2898775"/>
            <a:ext cx="3383280" cy="521970"/>
          </a:xfrm>
          <a:prstGeom prst="rect">
            <a:avLst/>
          </a:prstGeom>
          <a:noFill/>
          <a:ln w="9525">
            <a:noFill/>
          </a:ln>
        </p:spPr>
        <p:txBody>
          <a:bodyPr wrap="none" anchor="t" anchorCtr="0">
            <a:spAutoFit/>
          </a:bodyPr>
          <a:p>
            <a:pPr eaLnBrk="0" hangingPunct="0"/>
            <a:r>
              <a:rPr lang="zh-CN" altLang="en-US" sz="2800" dirty="0">
                <a:solidFill>
                  <a:srgbClr val="000000"/>
                </a:solidFill>
                <a:latin typeface="微软雅黑" panose="020B0503020204020204" pitchFamily="34" charset="-122"/>
                <a:ea typeface="微软雅黑" panose="020B0503020204020204" pitchFamily="34" charset="-122"/>
              </a:rPr>
              <a:t>产品？作品？商品？</a:t>
            </a:r>
            <a:endParaRPr lang="zh-CN" altLang="en-US" sz="2800" dirty="0">
              <a:solidFill>
                <a:srgbClr val="000000"/>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p:transition>
    <p:comb/>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BEAUTIFY_FLAG" val="#wm#"/>
  <p:tag name="KSO_WM_UNIT_TYPE" val="i"/>
  <p:tag name="KSO_WM_UNIT_INDEX"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BEAUTIFY_FLAG" val="#wm#"/>
  <p:tag name="KSO_WM_UNIT_TYPE" val="i"/>
  <p:tag name="KSO_WM_UNIT_INDEX"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UNIT_BK_DARK_LIGHT" val="2"/>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UNIT_TYPE" val="i"/>
  <p:tag name="KSO_WM_UNIT_INDEX" val="2"/>
  <p:tag name="KSO_WM_SLIDE_BACKGROUND_TYPE" val="frame"/>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UNIT_BK_DARK_LIGHT" val="2"/>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2"/>
  <p:tag name="KSO_WM_UNIT_LAYERLEVEL" val="1"/>
  <p:tag name="KSO_WM_TAG_VERSION" val="1.0"/>
  <p:tag name="KSO_WM_BEAUTIFY_FLAG" val="#wm#"/>
  <p:tag name="KSO_WM_UNIT_TYPE" val="i"/>
  <p:tag name="KSO_WM_UNIT_INDEX" val="2"/>
  <p:tag name="KSO_WM_SLIDE_BACKGROUND_TYPE" val="leftRight"/>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UNIT_BK_DARK_LIGHT" val="2"/>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UNIT_TYPE" val="i"/>
  <p:tag name="KSO_WM_UNIT_INDEX" val="2"/>
  <p:tag name="KSO_WM_SLIDE_BACKGROUND_TYPE" val="topBottom"/>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UNIT_BK_DARK_LIGHT" val="2"/>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UNIT_TYPE" val="i"/>
  <p:tag name="KSO_WM_UNIT_INDEX" val="2"/>
  <p:tag name="KSO_WM_SLIDE_BACKGROUND_TYPE" val="bottomTop"/>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UNIT_BK_DARK_LIGHT" val="2"/>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UNIT_TYPE" val="i"/>
  <p:tag name="KSO_WM_UNIT_INDEX" val="2"/>
  <p:tag name="KSO_WM_SLIDE_BACKGROUND_TYPE" val="navigation"/>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UNIT_BK_DARK_LIGHT" val="2"/>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SLIDE_BACKGROUND_TYPE" val="belt"/>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 name="KSO_WM_SLIDE_BACKGROUND_TYPE" val="belt"/>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83"/>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8.xml><?xml version="1.0" encoding="utf-8"?>
<p:tagLst xmlns:p="http://schemas.openxmlformats.org/presentationml/2006/main">
  <p:tag name="KSO_WM_TEMPLATE_THUMBS_INDEX" val="1、6、7、8、10、15"/>
  <p:tag name="KSO_WM_TEMPLATE_SUBCATEGORY" val="0"/>
  <p:tag name="KSO_WM_TAG_VERSION" val="1.0"/>
  <p:tag name="KSO_WM_BEAUTIFY_FLAG" val="#wm#"/>
  <p:tag name="KSO_WM_TEMPLATE_CATEGORY" val="custom"/>
  <p:tag name="KSO_WM_TEMPLATE_INDEX" val="20200983"/>
  <p:tag name="KSO_WM_TEMPLATE_MASTER_TYPE" val="1"/>
  <p:tag name="KSO_WM_TEMPLATE_COLOR_TYPE" val="1"/>
  <p:tag name="KSO_WM_TEMPLATE_MASTER_THUMB_INDEX" val="12"/>
  <p:tag name="KSO_WM_UNIT_SHOW_EDIT_AREA_INDICATION" val="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2"/>
  <p:tag name="KSO_WM_TEMPLATE_CATEGORY" val="custom"/>
  <p:tag name="KSO_WM_TEMPLATE_INDEX" val="20200983"/>
  <p:tag name="KSO_WM_UNIT_LAYERLEVEL" val="1"/>
  <p:tag name="KSO_WM_TAG_VERSION" val="1.0"/>
  <p:tag name="KSO_WM_BEAUTIFY_FLAG" val="#wm#"/>
  <p:tag name="KSO_WM_UNIT_NOCLEAR" val="0"/>
  <p:tag name="KSO_WM_UNIT_TYPE" val="i"/>
  <p:tag name="KSO_WM_UNIT_INDEX" val="2"/>
  <p:tag name="KSO_WM_UNIT_FILL_FORE_SCHEMECOLOR_INDEX_BRIGHTNESS" val="0"/>
  <p:tag name="KSO_WM_UNIT_FILL_FORE_SCHEMECOLOR_INDEX" val="14"/>
  <p:tag name="KSO_WM_UNIT_FILL_TYPE" val="1"/>
  <p:tag name="KSO_WM_UNIT_LINE_FORE_SCHEMECOLOR_INDEX_BRIGHTNESS" val="-0.15"/>
  <p:tag name="KSO_WM_UNIT_LINE_FORE_SCHEMECOLOR_INDEX" val="14"/>
  <p:tag name="KSO_WM_UNIT_LINE_FILL_TYPE" val="2"/>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i*1"/>
  <p:tag name="KSO_WM_TEMPLATE_CATEGORY" val="custom"/>
  <p:tag name="KSO_WM_TEMPLATE_INDEX" val="20200983"/>
  <p:tag name="KSO_WM_UNIT_LAYERLEVEL" val="1"/>
  <p:tag name="KSO_WM_TAG_VERSION" val="1.0"/>
  <p:tag name="KSO_WM_BEAUTIFY_FLAG" val="#wm#"/>
  <p:tag name="KSO_WM_UNIT_TYPE" val="i"/>
  <p:tag name="KSO_WM_UNIT_INDEX" val="1"/>
  <p:tag name="KSO_WM_UNIT_TEXT_FILL_FORE_SCHEMECOLOR_INDEX_BRIGHTNESS" val="0.15"/>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a*1"/>
  <p:tag name="KSO_WM_TEMPLATE_CATEGORY" val="custom"/>
  <p:tag name="KSO_WM_TEMPLATE_INDEX" val="20200983"/>
  <p:tag name="KSO_WM_UNIT_LAYERLEVEL" val="1"/>
  <p:tag name="KSO_WM_TAG_VERSION" val="1.0"/>
  <p:tag name="KSO_WM_BEAUTIFY_FLAG" val="#wm#"/>
  <p:tag name="KSO_WM_UNIT_ISCONTENTSTITLE" val="0"/>
  <p:tag name="KSO_WM_UNIT_PRESET_TEXT" val="活动策划方案"/>
  <p:tag name="KSO_WM_UNIT_NOCLEAR" val="0"/>
  <p:tag name="KSO_WM_UNIT_VALUE" val="7"/>
  <p:tag name="KSO_WM_UNIT_TYPE" val="a"/>
  <p:tag name="KSO_WM_UNIT_INDEX" val="1"/>
  <p:tag name="KSO_WM_UNIT_TEXT_FILL_FORE_SCHEMECOLOR_INDEX_BRIGHTNESS" val="0.15"/>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b*1"/>
  <p:tag name="KSO_WM_TEMPLATE_CATEGORY" val="custom"/>
  <p:tag name="KSO_WM_TEMPLATE_INDEX" val="20200983"/>
  <p:tag name="KSO_WM_UNIT_LAYERLEVEL" val="1"/>
  <p:tag name="KSO_WM_TAG_VERSION" val="1.0"/>
  <p:tag name="KSO_WM_BEAUTIFY_FLAG" val="#wm#"/>
  <p:tag name="KSO_WM_UNIT_ISCONTENTSTITLE" val="0"/>
  <p:tag name="KSO_WM_UNIT_PRESET_TEXT" val="单击此处添加副标题"/>
  <p:tag name="KSO_WM_UNIT_NOCLEAR" val="0"/>
  <p:tag name="KSO_WM_UNIT_VALUE" val="74"/>
  <p:tag name="KSO_WM_UNIT_TYPE" val="b"/>
  <p:tag name="KSO_WM_UNIT_INDEX" val="1"/>
  <p:tag name="KSO_WM_UNIT_TEXT_FILL_FORE_SCHEMECOLOR_INDEX_BRIGHTNESS" val="0.15"/>
  <p:tag name="KSO_WM_UNIT_TEXT_FILL_FORE_SCHEMECOLOR_INDEX" val="13"/>
  <p:tag name="KSO_WM_UNIT_TEXT_FILL_TYPE" val="1"/>
</p:tagLst>
</file>

<file path=ppt/tags/tag193.xml><?xml version="1.0" encoding="utf-8"?>
<p:tagLst xmlns:p="http://schemas.openxmlformats.org/presentationml/2006/main">
  <p:tag name="KSO_WM_TEMPLATE_THUMBS_INDEX" val="1、6、7、8、10、15"/>
  <p:tag name="KSO_WM_SLIDE_ID" val="custom20200983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0983"/>
  <p:tag name="KSO_WM_SLIDE_LAYOUT" val="a_b"/>
  <p:tag name="KSO_WM_SLIDE_LAYOUT_CNT" val="1_1"/>
  <p:tag name="KSO_WM_TEMPLATE_MASTER_TYPE" val="1"/>
  <p:tag name="KSO_WM_TEMPLATE_COLOR_TYPE" val="1"/>
  <p:tag name="KSO_WM_TEMPLATE_MASTER_THUMB_INDEX" val="1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SLIDE_BK_DARK_LIGHT" val="2"/>
  <p:tag name="KSO_WM_SLIDE_BACKGROUND_TYPE" val="general"/>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1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1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3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3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2"/>
  <p:tag name="KSO_WM_UNIT_TEXT_FILL_FORE_SCHEMECOLOR_INDEX_BRIGHTNESS" val="0"/>
  <p:tag name="KSO_WM_UNIT_TEXT_FILL_FORE_SCHEMECOLOR_INDEX" val="5"/>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2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2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2"/>
  <p:tag name="KSO_WM_UNIT_TEXT_FILL_FORE_SCHEMECOLOR_INDEX_BRIGHTNESS" val="0"/>
  <p:tag name="KSO_WM_UNIT_TEXT_FILL_FORE_SCHEMECOLOR_INDEX" val="5"/>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4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4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0.xml><?xml version="1.0" encoding="utf-8"?>
<p:tagLst xmlns:p="http://schemas.openxmlformats.org/presentationml/2006/main">
  <p:tag name="KSO_WM_SLIDE_BK_DARK_LIGHT" val="2"/>
  <p:tag name="KSO_WM_SLIDE_BACKGROUND_TYPE" val="general"/>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23.xml><?xml version="1.0" encoding="utf-8"?>
<p:tagLst xmlns:p="http://schemas.openxmlformats.org/presentationml/2006/main">
  <p:tag name="KSO_WM_SLIDE_BK_DARK_LIGHT" val="2"/>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26.xml><?xml version="1.0" encoding="utf-8"?>
<p:tagLst xmlns:p="http://schemas.openxmlformats.org/presentationml/2006/main">
  <p:tag name="KSO_WM_SLIDE_BK_DARK_LIGHT" val="2"/>
  <p:tag name="KSO_WM_SLIDE_BACKGROUND_TYPE" val="general"/>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1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1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3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3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2"/>
  <p:tag name="KSO_WM_UNIT_TEXT_FILL_FORE_SCHEMECOLOR_INDEX_BRIGHTNESS" val="0"/>
  <p:tag name="KSO_WM_UNIT_TEXT_FILL_FORE_SCHEMECOLOR_INDEX" val="5"/>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5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5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2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2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4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4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BEAUTIFY_FLAG" val="#wm#"/>
  <p:tag name="KSO_WM_UNIT_TYPE" val="i"/>
  <p:tag name="KSO_WM_UNIT_INDEX" val="2"/>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f*1_6_1"/>
  <p:tag name="KSO_WM_TEMPLATE_CATEGORY" val="custom"/>
  <p:tag name="KSO_WM_TEMPLATE_INDEX" val="20200983"/>
  <p:tag name="KSO_WM_UNIT_LAYERLEVEL" val="1_1_1"/>
  <p:tag name="KSO_WM_TAG_VERSION" val="1.0"/>
  <p:tag name="KSO_WM_BEAUTIFY_FLAG" val="#wm#"/>
  <p:tag name="KSO_WM_UNIT_NOCLEAR" val="0"/>
  <p:tag name="KSO_WM_UNIT_VALUE" val="15"/>
  <p:tag name="KSO_WM_DIAGRAM_GROUP_CODE" val="l1-1"/>
  <p:tag name="KSO_WM_UNIT_TYPE" val="l_h_f"/>
  <p:tag name="KSO_WM_UNIT_INDEX" val="1_6_1"/>
  <p:tag name="KSO_WM_UNIT_PRESET_TEXT" val="点击此处添加正文。"/>
  <p:tag name="KSO_WM_UNIT_TEXT_FILL_FORE_SCHEMECOLOR_INDEX_BRIGHTNESS" val="-0.5"/>
  <p:tag name="KSO_WM_UNIT_TEXT_FILL_FORE_SCHEMECOLOR_INDEX" val="14"/>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K_DARK_LIGHT" val="2"/>
  <p:tag name="KSO_WM_SLIDE_BACKGROUND_TYPE" val="general"/>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49.xml><?xml version="1.0" encoding="utf-8"?>
<p:tagLst xmlns:p="http://schemas.openxmlformats.org/presentationml/2006/main">
  <p:tag name="KSO_WM_SLIDE_BK_DARK_LIGHT" val="2"/>
  <p:tag name="KSO_WM_SLIDE_BACKGROUND_TYPE" val="gener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52.xml><?xml version="1.0" encoding="utf-8"?>
<p:tagLst xmlns:p="http://schemas.openxmlformats.org/presentationml/2006/main">
  <p:tag name="KSO_WM_SLIDE_BK_DARK_LIGHT" val="2"/>
  <p:tag name="KSO_WM_SLIDE_BACKGROUND_TYPE" val="general"/>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SLIDE_BK_DARK_LIGHT" val="2"/>
  <p:tag name="KSO_WM_SLIDE_BACKGROUND_TYPE" val="general"/>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K_DARK_LIGHT" val="2"/>
  <p:tag name="KSO_WM_SLIDE_BACKGROUND_TYPE" val="genera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67.xml><?xml version="1.0" encoding="utf-8"?>
<p:tagLst xmlns:p="http://schemas.openxmlformats.org/presentationml/2006/main">
  <p:tag name="KSO_WM_UNIT_SHADOW_SCHEMECOLOR_INDEX_BRIGHTNESS" val="0"/>
  <p:tag name="KSO_WM_UNIT_SHADOW_SCHEMECOLOR_INDEX" val="5"/>
</p:tagLst>
</file>

<file path=ppt/tags/tag268.xml><?xml version="1.0" encoding="utf-8"?>
<p:tagLst xmlns:p="http://schemas.openxmlformats.org/presentationml/2006/main">
  <p:tag name="KSO_WM_SLIDE_BK_DARK_LIGHT" val="2"/>
  <p:tag name="KSO_WM_SLIDE_BACKGROUND_TYPE" val="general"/>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71.xml><?xml version="1.0" encoding="utf-8"?>
<p:tagLst xmlns:p="http://schemas.openxmlformats.org/presentationml/2006/main">
  <p:tag name="KSO_WM_SLIDE_BK_DARK_LIGHT" val="2"/>
  <p:tag name="KSO_WM_SLIDE_BACKGROUND_TYPE" val="general"/>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74.xml><?xml version="1.0" encoding="utf-8"?>
<p:tagLst xmlns:p="http://schemas.openxmlformats.org/presentationml/2006/main">
  <p:tag name="KSO_WM_SLIDE_BK_DARK_LIGHT" val="2"/>
  <p:tag name="KSO_WM_SLIDE_BACKGROUND_TYPE" val="general"/>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77.xml><?xml version="1.0" encoding="utf-8"?>
<p:tagLst xmlns:p="http://schemas.openxmlformats.org/presentationml/2006/main">
  <p:tag name="KSO_WM_SLIDE_BK_DARK_LIGHT" val="2"/>
  <p:tag name="KSO_WM_SLIDE_BACKGROUND_TYPE" val="general"/>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SLIDE_BK_DARK_LIGHT" val="2"/>
  <p:tag name="KSO_WM_SLIDE_BACKGROUND_TYPE" val="general"/>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85.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UNIT_LINE_FORE_SCHEMECOLOR_INDEX_BRIGHTNESS" val="0"/>
  <p:tag name="KSO_WM_UNIT_LINE_FORE_SCHEMECOLOR_INDEX" val="12"/>
  <p:tag name="KSO_WM_UNIT_LINE_FILL_TYPE" val="2"/>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89.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1.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2.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3.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99.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SLIDE_BK_DARK_LIGHT" val="2"/>
  <p:tag name="KSO_WM_SLIDE_BACKGROUND_TYPE" val="general"/>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0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4"/>
  <p:tag name="KSO_WM_UNIT_TEXT_FILL_TYPE" val="1"/>
</p:tagLst>
</file>

<file path=ppt/tags/tag309.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311.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312.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313.xml><?xml version="1.0" encoding="utf-8"?>
<p:tagLst xmlns:p="http://schemas.openxmlformats.org/presentationml/2006/main">
  <p:tag name="KSO_WM_SLIDE_BK_DARK_LIGHT" val="2"/>
  <p:tag name="KSO_WM_SLIDE_BACKGROUND_TYPE" val="general"/>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1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4"/>
  <p:tag name="KSO_WM_UNIT_TEXT_FILL_TYPE" val="1"/>
</p:tagLst>
</file>

<file path=ppt/tags/tag317.xml><?xml version="1.0" encoding="utf-8"?>
<p:tagLst xmlns:p="http://schemas.openxmlformats.org/presentationml/2006/main">
  <p:tag name="KSO_WM_SLIDE_BK_DARK_LIGHT" val="2"/>
  <p:tag name="KSO_WM_SLIDE_BACKGROUND_TYPE" val="general"/>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SLIDE_BK_DARK_LIGHT" val="2"/>
  <p:tag name="KSO_WM_SLIDE_BACKGROUND_TYPE" val="general"/>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24.xml><?xml version="1.0" encoding="utf-8"?>
<p:tagLst xmlns:p="http://schemas.openxmlformats.org/presentationml/2006/main">
  <p:tag name="KSO_WM_SLIDE_BK_DARK_LIGHT" val="2"/>
  <p:tag name="KSO_WM_SLIDE_BACKGROUND_TYPE" val="general"/>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27.xml><?xml version="1.0" encoding="utf-8"?>
<p:tagLst xmlns:p="http://schemas.openxmlformats.org/presentationml/2006/main">
  <p:tag name="KSO_WM_SLIDE_BK_DARK_LIGHT" val="2"/>
  <p:tag name="KSO_WM_SLIDE_BACKGROUND_TYPE" val="general"/>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33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4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4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44.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34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4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34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348.xml><?xml version="1.0" encoding="utf-8"?>
<p:tagLst xmlns:p="http://schemas.openxmlformats.org/presentationml/2006/main">
  <p:tag name="KSO_WM_SLIDE_BK_DARK_LIGHT" val="2"/>
  <p:tag name="KSO_WM_SLIDE_BACKGROUND_TYPE" val="general"/>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51.xml><?xml version="1.0" encoding="utf-8"?>
<p:tagLst xmlns:p="http://schemas.openxmlformats.org/presentationml/2006/main">
  <p:tag name="KSO_WM_SLIDE_BK_DARK_LIGHT" val="2"/>
  <p:tag name="KSO_WM_SLIDE_BACKGROUND_TYPE" val="general"/>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SLIDE_BK_DARK_LIGHT" val="2"/>
  <p:tag name="KSO_WM_SLIDE_BACKGROUND_TYPE" val="general"/>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SLIDE_BK_DARK_LIGHT" val="2"/>
  <p:tag name="KSO_WM_SLIDE_BACKGROUND_TYPE" val="general"/>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UNIT_TYPE" val="i"/>
  <p:tag name="KSO_WM_UNIT_INDEX" val="2"/>
  <p:tag name="KSO_WM_SLIDE_BACKGROUND_TYPE" val="general"/>
  <p:tag name="KSO_WM_SLIDE_BK_DARK_LIGHT" val="2"/>
</p:tagLst>
</file>

<file path=ppt/tags/tag366.xml><?xml version="1.0" encoding="utf-8"?>
<p:tagLst xmlns:p="http://schemas.openxmlformats.org/presentationml/2006/main">
  <p:tag name="KSO_WM_UNIT_FILL_FORE_SCHEMECOLOR_INDEX_1_BRIGHTNESS" val="0.02"/>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5"/>
  <p:tag name="KSO_WM_UNIT_FILL_FORE_SCHEMECOLOR_INDEX_2_TRANS" val="0"/>
  <p:tag name="KSO_WM_UNIT_FILL_FORE_SCHEMECOLOR_INDEX_3_BRIGHTNESS" val="-0.01"/>
  <p:tag name="KSO_WM_UNIT_FILL_FORE_SCHEMECOLOR_INDEX_3" val="6"/>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UNIT_FILL_FORE_SCHEMECOLOR_INDEX_1_BRIGHTNESS" val="0.02"/>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5"/>
  <p:tag name="KSO_WM_UNIT_FILL_FORE_SCHEMECOLOR_INDEX_2_TRANS" val="0"/>
  <p:tag name="KSO_WM_UNIT_FILL_FORE_SCHEMECOLOR_INDEX_3_BRIGHTNESS" val="-0.01"/>
  <p:tag name="KSO_WM_UNIT_FILL_FORE_SCHEMECOLOR_INDEX_3" val="6"/>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4"/>
  <p:tag name="KSO_WM_UNIT_TEXT_FILL_TYPE" val="1"/>
</p:tagLst>
</file>

<file path=ppt/tags/tag368.xml><?xml version="1.0" encoding="utf-8"?>
<p:tagLst xmlns:p="http://schemas.openxmlformats.org/presentationml/2006/main">
  <p:tag name="KSO_WM_UNIT_FILL_FORE_SCHEMECOLOR_INDEX_1_BRIGHTNESS" val="0.02"/>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5"/>
  <p:tag name="KSO_WM_UNIT_FILL_FORE_SCHEMECOLOR_INDEX_2_TRANS" val="0"/>
  <p:tag name="KSO_WM_UNIT_FILL_FORE_SCHEMECOLOR_INDEX_3_BRIGHTNESS" val="-0.01"/>
  <p:tag name="KSO_WM_UNIT_FILL_FORE_SCHEMECOLOR_INDEX_3" val="6"/>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UNIT_FILL_FORE_SCHEMECOLOR_INDEX_1_BRIGHTNESS" val="0.02"/>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5"/>
  <p:tag name="KSO_WM_UNIT_FILL_FORE_SCHEMECOLOR_INDEX_2_TRANS" val="0"/>
  <p:tag name="KSO_WM_UNIT_FILL_FORE_SCHEMECOLOR_INDEX_3_BRIGHTNESS" val="-0.01"/>
  <p:tag name="KSO_WM_UNIT_FILL_FORE_SCHEMECOLOR_INDEX_3" val="6"/>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0.xml><?xml version="1.0" encoding="utf-8"?>
<p:tagLst xmlns:p="http://schemas.openxmlformats.org/presentationml/2006/main">
  <p:tag name="KSO_WM_UNIT_FILL_FORE_SCHEMECOLOR_INDEX_1_BRIGHTNESS" val="0.02"/>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5"/>
  <p:tag name="KSO_WM_UNIT_FILL_FORE_SCHEMECOLOR_INDEX_2_TRANS" val="0"/>
  <p:tag name="KSO_WM_UNIT_FILL_FORE_SCHEMECOLOR_INDEX_3_BRIGHTNESS" val="-0.01"/>
  <p:tag name="KSO_WM_UNIT_FILL_FORE_SCHEMECOLOR_INDEX_3" val="6"/>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FILL_TYPE" val="3"/>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371.xml><?xml version="1.0" encoding="utf-8"?>
<p:tagLst xmlns:p="http://schemas.openxmlformats.org/presentationml/2006/main">
  <p:tag name="KSO_WM_SLIDE_BK_DARK_LIGHT" val="2"/>
  <p:tag name="KSO_WM_SLIDE_BACKGROUND_TYPE" val="general"/>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1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1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3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3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2"/>
  <p:tag name="KSO_WM_UNIT_TEXT_FILL_FORE_SCHEMECOLOR_INDEX_BRIGHTNESS" val="0"/>
  <p:tag name="KSO_WM_UNIT_TEXT_FILL_FORE_SCHEMECOLOR_INDEX" val="5"/>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2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2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2"/>
  <p:tag name="KSO_WM_UNIT_TEXT_FILL_FORE_SCHEMECOLOR_INDEX_BRIGHTNESS" val="0"/>
  <p:tag name="KSO_WM_UNIT_TEXT_FILL_FORE_SCHEMECOLOR_INDEX" val="5"/>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4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4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1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1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3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3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2"/>
  <p:tag name="KSO_WM_UNIT_TEXT_FILL_FORE_SCHEMECOLOR_INDEX_BRIGHTNESS" val="0"/>
  <p:tag name="KSO_WM_UNIT_TEXT_FILL_FORE_SCHEMECOLOR_INDEX" val="5"/>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2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2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2"/>
  <p:tag name="KSO_WM_UNIT_TEXT_FILL_FORE_SCHEMECOLOR_INDEX_BRIGHTNESS" val="0"/>
  <p:tag name="KSO_WM_UNIT_TEXT_FILL_FORE_SCHEMECOLOR_INDEX" val="5"/>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4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4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2"/>
  <p:tag name="KSO_WM_UNIT_TEXT_FILL_FORE_SCHEMECOLOR_INDEX_BRIGHTNESS" val="0"/>
  <p:tag name="KSO_WM_UNIT_TEXT_FILL_FORE_SCHEMECOLOR_INDEX" val="5"/>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1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1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1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1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2"/>
  <p:tag name="KSO_WM_UNIT_TEXT_FILL_FORE_SCHEMECOLOR_INDEX_BRIGHTNESS" val="0"/>
  <p:tag name="KSO_WM_UNIT_TEXT_FILL_FORE_SCHEMECOLOR_INDEX" val="5"/>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3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3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3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3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5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5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2"/>
  <p:tag name="KSO_WM_UNIT_TEXT_FILL_FORE_SCHEMECOLOR_INDEX_BRIGHTNESS" val="0"/>
  <p:tag name="KSO_WM_UNIT_TEXT_FILL_FORE_SCHEMECOLOR_INDEX" val="5"/>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2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2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2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2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2"/>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2"/>
  <p:tag name="KSO_WM_UNIT_TEXT_FILL_FORE_SCHEMECOLOR_INDEX_BRIGHTNESS" val="0"/>
  <p:tag name="KSO_WM_UNIT_TEXT_FILL_FORE_SCHEMECOLOR_INDEX" val="5"/>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a*1_4_1"/>
  <p:tag name="KSO_WM_TEMPLATE_CATEGORY" val="custom"/>
  <p:tag name="KSO_WM_TEMPLATE_INDEX" val="20200983"/>
  <p:tag name="KSO_WM_UNIT_LAYERLEVEL" val="1_1_1"/>
  <p:tag name="KSO_WM_TAG_VERSION" val="1.0"/>
  <p:tag name="KSO_WM_BEAUTIFY_FLAG" val="#wm#"/>
  <p:tag name="KSO_WM_UNIT_ISCONTENTSTITLE" val="0"/>
  <p:tag name="KSO_WM_UNIT_NOCLEAR" val="0"/>
  <p:tag name="KSO_WM_UNIT_VALUE" val="12"/>
  <p:tag name="KSO_WM_DIAGRAM_GROUP_CODE" val="l1-1"/>
  <p:tag name="KSO_WM_UNIT_TYPE" val="l_h_a"/>
  <p:tag name="KSO_WM_UNIT_INDEX" val="1_4_1"/>
  <p:tag name="KSO_WM_UNIT_PRESET_TEXT" val="点击此处添加小标题"/>
  <p:tag name="KSO_WM_UNIT_TEXT_FILL_FORE_SCHEMECOLOR_INDEX_BRIGHTNESS" val="0.15"/>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4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4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l_h_i*1_6_3"/>
  <p:tag name="KSO_WM_TEMPLATE_CATEGORY" val="custom"/>
  <p:tag name="KSO_WM_TEMPLATE_INDEX" val="20200983"/>
  <p:tag name="KSO_WM_UNIT_LAYERLEVEL" val="1_1_1"/>
  <p:tag name="KSO_WM_TAG_VERSION" val="1.0"/>
  <p:tag name="KSO_WM_BEAUTIFY_FLAG" val="#wm#"/>
  <p:tag name="KSO_WM_DIAGRAM_GROUP_CODE" val="l1-1"/>
  <p:tag name="KSO_WM_UNIT_TYPE" val="l_h_i"/>
  <p:tag name="KSO_WM_UNIT_INDEX" val="1_6_3"/>
  <p:tag name="KSO_WM_UNIT_FILL_FORE_SCHEMECOLOR_INDEX_1_BRIGHTNESS" val="0.96"/>
  <p:tag name="KSO_WM_UNIT_FILL_FORE_SCHEMECOLOR_INDEX_1" val="5"/>
  <p:tag name="KSO_WM_UNIT_FILL_FORE_SCHEMECOLOR_INDEX_1_POS" val="0"/>
  <p:tag name="KSO_WM_UNIT_FILL_FORE_SCHEMECOLOR_INDEX_1_TRANS" val="0.71"/>
  <p:tag name="KSO_WM_UNIT_FILL_FORE_SCHEMECOLOR_INDEX_2_BRIGHTNESS" val="0.8"/>
  <p:tag name="KSO_WM_UNIT_FILL_FORE_SCHEMECOLOR_INDEX_2" val="8"/>
  <p:tag name="KSO_WM_UNIT_FILL_FORE_SCHEMECOLOR_INDEX_2_POS" val="0.88"/>
  <p:tag name="KSO_WM_UNIT_FILL_FORE_SCHEMECOLOR_INDEX_2_TRANS" val="0"/>
  <p:tag name="KSO_WM_UNIT_FILL_FORE_SCHEMECOLOR_INDEX_3_BRIGHTNESS" val="0"/>
  <p:tag name="KSO_WM_UNIT_FILL_FORE_SCHEMECOLOR_INDEX_3" val="14"/>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6*a*1"/>
  <p:tag name="KSO_WM_TEMPLATE_CATEGORY" val="custom"/>
  <p:tag name="KSO_WM_TEMPLATE_INDEX" val="20200983"/>
  <p:tag name="KSO_WM_UNIT_LAYERLEVEL" val="1"/>
  <p:tag name="KSO_WM_TAG_VERSION" val="1.0"/>
  <p:tag name="KSO_WM_BEAUTIFY_FLAG" val="#wm#"/>
  <p:tag name="KSO_WM_UNIT_ISCONTENTSTITLE" val="1"/>
  <p:tag name="KSO_WM_UNIT_PRESET_TEXT" val="CONTENTS"/>
  <p:tag name="KSO_WM_UNIT_NOCLEAR" val="0"/>
  <p:tag name="KSO_WM_UNIT_VALUE" val="7"/>
  <p:tag name="KSO_WM_DIAGRAM_GROUP_CODE" val="l1-1"/>
  <p:tag name="KSO_WM_UNIT_TYPE" val="a"/>
  <p:tag name="KSO_WM_UNIT_INDEX" val="1"/>
  <p:tag name="KSO_WM_UNIT_TEXT_FILL_FORE_SCHEMECOLOR_INDEX_BRIGHTNESS" val="0.15"/>
  <p:tag name="KSO_WM_UNIT_TEXT_FILL_FORE_SCHEMECOLOR_INDEX" val="13"/>
  <p:tag name="KSO_WM_UNIT_TEXT_FILL_TYPE" val="1"/>
  <p:tag name="KSO_WM_UNIT_USESOURCEFORMAT_APPLY" val="1"/>
</p:tagLst>
</file>

<file path=ppt/tags/tag419.xml><?xml version="1.0" encoding="utf-8"?>
<p:tagLst xmlns:p="http://schemas.openxmlformats.org/presentationml/2006/main">
  <p:tag name="KSO_WM_SLIDE_ID" val="custom20200983_6"/>
  <p:tag name="KSO_WM_TEMPLATE_SUBCATEGORY" val="0"/>
  <p:tag name="KSO_WM_SLIDE_TYPE" val="contents"/>
  <p:tag name="KSO_WM_SLIDE_SUBTYPE" val="diag"/>
  <p:tag name="KSO_WM_SLIDE_ITEM_CNT" val="6"/>
  <p:tag name="KSO_WM_SLIDE_INDEX" val="6"/>
  <p:tag name="KSO_WM_TAG_VERSION" val="1.0"/>
  <p:tag name="KSO_WM_BEAUTIFY_FLAG" val="#wm#"/>
  <p:tag name="KSO_WM_TEMPLATE_CATEGORY" val="custom"/>
  <p:tag name="KSO_WM_TEMPLATE_INDEX" val="20200983"/>
  <p:tag name="KSO_WM_DIAGRAM_GROUP_CODE" val="l1-1"/>
  <p:tag name="KSO_WM_SLIDE_DIAGTYPE" val="l"/>
  <p:tag name="KSO_WM_SLIDE_LAYOUT" val="a_l"/>
  <p:tag name="KSO_WM_SLIDE_LAYOUT_CNT" val="1_1"/>
  <p:tag name="KSO_WM_TEMPLATE_MASTER_TYPE" val="1"/>
  <p:tag name="KSO_WM_TEMPLATE_COLOR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5*i*2"/>
  <p:tag name="KSO_WM_TEMPLATE_CATEGORY" val="custom"/>
  <p:tag name="KSO_WM_TEMPLATE_INDEX" val="20200983"/>
  <p:tag name="KSO_WM_UNIT_LAYERLEVEL" val="1"/>
  <p:tag name="KSO_WM_TAG_VERSION" val="1.0"/>
  <p:tag name="KSO_WM_BEAUTIFY_FLAG" val="#wm#"/>
  <p:tag name="KSO_WM_UNIT_NOCLEAR" val="0"/>
  <p:tag name="KSO_WM_UNIT_TYPE" val="i"/>
  <p:tag name="KSO_WM_UNIT_INDEX" val="2"/>
  <p:tag name="KSO_WM_UNIT_PRESET_TEXT" val="NEW"/>
  <p:tag name="KSO_WM_UNIT_FILL_FORE_SCHEMECOLOR_INDEX_BRIGHTNESS" val="0"/>
  <p:tag name="KSO_WM_UNIT_FILL_FORE_SCHEMECOLOR_INDEX" val="14"/>
  <p:tag name="KSO_WM_UNIT_FILL_TYPE" val="1"/>
  <p:tag name="KSO_WM_UNIT_LINE_FORE_SCHEMECOLOR_INDEX_BRIGHTNESS" val="-0.15"/>
  <p:tag name="KSO_WM_UNIT_LINE_FORE_SCHEMECOLOR_INDEX" val="14"/>
  <p:tag name="KSO_WM_UNIT_LINE_FILL_TYPE" val="2"/>
  <p:tag name="KSO_WM_UNIT_TEXT_FILL_FORE_SCHEMECOLOR_INDEX_BRIGHTNESS" val="0.15"/>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5*i*1"/>
  <p:tag name="KSO_WM_TEMPLATE_CATEGORY" val="custom"/>
  <p:tag name="KSO_WM_TEMPLATE_INDEX" val="20200983"/>
  <p:tag name="KSO_WM_UNIT_LAYERLEVEL" val="1"/>
  <p:tag name="KSO_WM_TAG_VERSION" val="1.0"/>
  <p:tag name="KSO_WM_BEAUTIFY_FLAG" val="#wm#"/>
  <p:tag name="KSO_WM_UNIT_TYPE" val="i"/>
  <p:tag name="KSO_WM_UNIT_INDEX" val="1"/>
  <p:tag name="KSO_WM_UNIT_PRESET_TEXT" val="202X / 0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0983_15*a*1"/>
  <p:tag name="KSO_WM_TEMPLATE_CATEGORY" val="custom"/>
  <p:tag name="KSO_WM_TEMPLATE_INDEX" val="20200983"/>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感谢观看"/>
  <p:tag name="KSO_WM_UNIT_TEXT_FILL_FORE_SCHEMECOLOR_INDEX_BRIGHTNESS" val="0.15"/>
  <p:tag name="KSO_WM_UNIT_TEXT_FILL_FORE_SCHEMECOLOR_INDEX" val="13"/>
  <p:tag name="KSO_WM_UNIT_TEXT_FILL_TYPE" val="1"/>
</p:tagLst>
</file>

<file path=ppt/tags/tag423.xml><?xml version="1.0" encoding="utf-8"?>
<p:tagLst xmlns:p="http://schemas.openxmlformats.org/presentationml/2006/main">
  <p:tag name="KSO_WM_SLIDE_ID" val="custom20200983_15"/>
  <p:tag name="KSO_WM_TEMPLATE_SUBCATEGORY" val="0"/>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0983"/>
  <p:tag name="KSO_WM_SLIDE_LAYOUT" val="a_b"/>
  <p:tag name="KSO_WM_SLIDE_LAYOUT_CNT" val="1_1"/>
  <p:tag name="KSO_WM_TEMPLATE_MASTER_TYPE" val="1"/>
  <p:tag name="KSO_WM_TEMPLATE_COLOR_TYPE" val="1"/>
</p:tagLst>
</file>

<file path=ppt/tags/tag424.xml><?xml version="1.0" encoding="utf-8"?>
<p:tagLst xmlns:p="http://schemas.openxmlformats.org/presentationml/2006/main">
  <p:tag name="KSO_WPP_MARK_KEY" val="4f0c0047-fdd3-4c00-9c3d-42b3af40133c"/>
  <p:tag name="COMMONDATA" val="eyJoZGlkIjoiOWY3ZWNmZjUzOTk5YmU2ODUyMjQ4NTRjODkyODU3NDUifQ=="/>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BEAUTIFY_FLAG" val="#wm#"/>
  <p:tag name="KSO_WM_UNIT_TYPE" val="i"/>
  <p:tag name="KSO_WM_UNIT_INDEX"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BEAUTIFY_FLAG" val="#wm#"/>
  <p:tag name="KSO_WM_UNIT_TYPE" val="i"/>
  <p:tag name="KSO_WM_UNIT_INDEX"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BEAUTIFY_FLAG" val="#wm#"/>
  <p:tag name="KSO_WM_UNIT_TYPE" val="i"/>
  <p:tag name="KSO_WM_UNIT_INDEX"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6"/>
  <p:tag name="KSO_WM_UNIT_LAYERLEVEL" val="1"/>
  <p:tag name="KSO_WM_TAG_VERSION" val="1.0"/>
  <p:tag name="KSO_WM_BEAUTIFY_FLAG" val="#wm#"/>
  <p:tag name="KSO_WM_UNIT_TYPE" val="i"/>
  <p:tag name="KSO_WM_UNIT_INDEX" val="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7"/>
  <p:tag name="KSO_WM_UNIT_LAYERLEVEL" val="1"/>
  <p:tag name="KSO_WM_TAG_VERSION" val="1.0"/>
  <p:tag name="KSO_WM_BEAUTIFY_FLAG" val="#wm#"/>
  <p:tag name="KSO_WM_UNIT_TYPE" val="i"/>
  <p:tag name="KSO_WM_UNIT_INDEX" val="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BEAUTIFY_FLAG" val="#wm#"/>
  <p:tag name="KSO_WM_UNIT_TYPE" val="i"/>
  <p:tag name="KSO_WM_UNIT_INDEX"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i*2"/>
  <p:tag name="KSO_WM_UNIT_LAYERLEVEL" val="1"/>
  <p:tag name="KSO_WM_TAG_VERSION" val="1.0"/>
  <p:tag name="KSO_WM_BEAUTIFY_FLAG" val="#wm#"/>
  <p:tag name="KSO_WM_UNIT_TYPE" val="i"/>
  <p:tag name="KSO_WM_UNIT_INDEX"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BEAUTIFY_FLAG" val="#wm#"/>
  <p:tag name="KSO_WM_UNIT_TYPE" val="i"/>
  <p:tag name="KSO_WM_UNIT_INDEX"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1.0"/>
  <p:tag name="KSO_WM_BEAUTIFY_FLAG" val="#wm#"/>
  <p:tag name="KSO_WM_UNIT_TYPE" val="i"/>
  <p:tag name="KSO_WM_UNIT_INDEX"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heme/theme1.xml><?xml version="1.0" encoding="utf-8"?>
<a:theme xmlns:a="http://schemas.openxmlformats.org/drawingml/2006/main" name="默认设计模板">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默认设计模板">
      <a:majorFont>
        <a:latin typeface="Arial"/>
        <a:ea typeface="宋体"/>
        <a:cs typeface="宋体"/>
      </a:majorFont>
      <a:minorFont>
        <a:latin typeface="Arial"/>
        <a:ea typeface="宋体"/>
        <a:cs typeface="宋体"/>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ysClr val="window" lastClr="FFFFFF"/>
      </a:lt1>
      <a:dk2>
        <a:srgbClr val="BED4E7"/>
      </a:dk2>
      <a:lt2>
        <a:srgbClr val="D8E5F0"/>
      </a:lt2>
      <a:accent1>
        <a:srgbClr val="66A0D0"/>
      </a:accent1>
      <a:accent2>
        <a:srgbClr val="76BEC0"/>
      </a:accent2>
      <a:accent3>
        <a:srgbClr val="71C58F"/>
      </a:accent3>
      <a:accent4>
        <a:srgbClr val="8BC571"/>
      </a:accent4>
      <a:accent5>
        <a:srgbClr val="A9CC6A"/>
      </a:accent5>
      <a:accent6>
        <a:srgbClr val="C4C158"/>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3942</Words>
  <Application>WPS 演示</Application>
  <PresentationFormat>全屏显示(4:3)</PresentationFormat>
  <Paragraphs>648</Paragraphs>
  <Slides>69</Slides>
  <Notes>0</Notes>
  <HiddenSlides>0</HiddenSlides>
  <MMClips>0</MMClips>
  <ScaleCrop>false</ScaleCrop>
  <HeadingPairs>
    <vt:vector size="8" baseType="variant">
      <vt:variant>
        <vt:lpstr>已用的字体</vt:lpstr>
      </vt:variant>
      <vt:variant>
        <vt:i4>29</vt:i4>
      </vt:variant>
      <vt:variant>
        <vt:lpstr>主题</vt:lpstr>
      </vt:variant>
      <vt:variant>
        <vt:i4>2</vt:i4>
      </vt:variant>
      <vt:variant>
        <vt:lpstr>嵌入 OLE 服务器</vt:lpstr>
      </vt:variant>
      <vt:variant>
        <vt:i4>3</vt:i4>
      </vt:variant>
      <vt:variant>
        <vt:lpstr>幻灯片标题</vt:lpstr>
      </vt:variant>
      <vt:variant>
        <vt:i4>69</vt:i4>
      </vt:variant>
    </vt:vector>
  </HeadingPairs>
  <TitlesOfParts>
    <vt:vector size="103" baseType="lpstr">
      <vt:lpstr>Arial</vt:lpstr>
      <vt:lpstr>宋体</vt:lpstr>
      <vt:lpstr>Wingdings</vt:lpstr>
      <vt:lpstr>Calibri</vt:lpstr>
      <vt:lpstr>微软雅黑</vt:lpstr>
      <vt:lpstr>Hiragino Sans GB W6</vt:lpstr>
      <vt:lpstr>黑体</vt:lpstr>
      <vt:lpstr>方正隶二简体</vt:lpstr>
      <vt:lpstr>隶书</vt:lpstr>
      <vt:lpstr>Times New Roman</vt:lpstr>
      <vt:lpstr>华文中宋</vt:lpstr>
      <vt:lpstr>仿宋_GB2312</vt:lpstr>
      <vt:lpstr>仿宋</vt:lpstr>
      <vt:lpstr>Arial Unicode MS</vt:lpstr>
      <vt:lpstr>华文宋体</vt:lpstr>
      <vt:lpstr>华文琥珀</vt:lpstr>
      <vt:lpstr>汉仪旗黑-85S</vt:lpstr>
      <vt:lpstr>(使用中文字体)</vt:lpstr>
      <vt:lpstr>Segoe Print</vt:lpstr>
      <vt:lpstr>楷体_GB2312</vt:lpstr>
      <vt:lpstr>新宋体</vt:lpstr>
      <vt:lpstr>PMingLiU</vt:lpstr>
      <vt:lpstr>MingLiU-ExtB</vt:lpstr>
      <vt:lpstr>DFKai-SB</vt:lpstr>
      <vt:lpstr>Verdana</vt:lpstr>
      <vt:lpstr>华文细黑</vt:lpstr>
      <vt:lpstr>Gulim</vt:lpstr>
      <vt:lpstr>Malgun Gothic</vt:lpstr>
      <vt:lpstr>华文行楷</vt:lpstr>
      <vt:lpstr>默认设计模板</vt:lpstr>
      <vt:lpstr>3_Office 主题​​</vt:lpstr>
      <vt:lpstr>OrgPlusWOPX.4</vt:lpstr>
      <vt:lpstr>OrgPlusWOPX.4</vt:lpstr>
      <vt:lpstr>OrgPlusWOPX.4</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Sophia</cp:lastModifiedBy>
  <cp:revision>121</cp:revision>
  <dcterms:created xsi:type="dcterms:W3CDTF">2014-08-31T14:13:54Z</dcterms:created>
  <dcterms:modified xsi:type="dcterms:W3CDTF">2023-03-20T03:34:23Z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2052-11.1.0.13703</vt:lpwstr>
  </property>
  <property fmtid="{D5CDD505-2E9C-101B-9397-08002B2CF9AE}" pid="4" name="ICV">
    <vt:lpwstr>90CA46990171436484B60877BFCC0598</vt:lpwstr>
  </property>
</Properties>
</file>