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93" r:id="rId4"/>
    <p:sldId id="294" r:id="rId5"/>
    <p:sldId id="295" r:id="rId6"/>
    <p:sldId id="296" r:id="rId7"/>
    <p:sldId id="297" r:id="rId8"/>
    <p:sldId id="298" r:id="rId9"/>
    <p:sldId id="299" r:id="rId10"/>
    <p:sldId id="300" r:id="rId11"/>
    <p:sldId id="301" r:id="rId12"/>
    <p:sldId id="302" r:id="rId13"/>
    <p:sldId id="303" r:id="rId14"/>
    <p:sldId id="330"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1" r:id="rId41"/>
    <p:sldId id="332"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userDrawn="1">
          <p15:clr>
            <a:srgbClr val="A4A3A4"/>
          </p15:clr>
        </p15:guide>
        <p15:guide id="2" pos="388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gsoft"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2"/>
        <p:guide pos="388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453.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66.xml"/><Relationship Id="rId7" Type="http://schemas.openxmlformats.org/officeDocument/2006/relationships/image" Target="../media/image3.png"/><Relationship Id="rId6" Type="http://schemas.openxmlformats.org/officeDocument/2006/relationships/tags" Target="../tags/tag65.xml"/><Relationship Id="rId5" Type="http://schemas.openxmlformats.org/officeDocument/2006/relationships/image" Target="../media/image2.png"/><Relationship Id="rId4" Type="http://schemas.openxmlformats.org/officeDocument/2006/relationships/tags" Target="../tags/tag64.xml"/><Relationship Id="rId31" Type="http://schemas.openxmlformats.org/officeDocument/2006/relationships/tags" Target="../tags/tag81.xml"/><Relationship Id="rId30" Type="http://schemas.openxmlformats.org/officeDocument/2006/relationships/tags" Target="../tags/tag80.xml"/><Relationship Id="rId3" Type="http://schemas.openxmlformats.org/officeDocument/2006/relationships/image" Target="../media/image1.png"/><Relationship Id="rId29" Type="http://schemas.openxmlformats.org/officeDocument/2006/relationships/tags" Target="../tags/tag79.xml"/><Relationship Id="rId28" Type="http://schemas.openxmlformats.org/officeDocument/2006/relationships/tags" Target="../tags/tag78.xml"/><Relationship Id="rId27" Type="http://schemas.openxmlformats.org/officeDocument/2006/relationships/tags" Target="../tags/tag77.xml"/><Relationship Id="rId26" Type="http://schemas.openxmlformats.org/officeDocument/2006/relationships/tags" Target="../tags/tag76.xml"/><Relationship Id="rId25" Type="http://schemas.openxmlformats.org/officeDocument/2006/relationships/image" Target="../media/image11.png"/><Relationship Id="rId24" Type="http://schemas.openxmlformats.org/officeDocument/2006/relationships/tags" Target="../tags/tag75.xml"/><Relationship Id="rId23" Type="http://schemas.openxmlformats.org/officeDocument/2006/relationships/image" Target="../media/image10.png"/><Relationship Id="rId22" Type="http://schemas.openxmlformats.org/officeDocument/2006/relationships/tags" Target="../tags/tag74.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63.xml"/><Relationship Id="rId19" Type="http://schemas.openxmlformats.org/officeDocument/2006/relationships/image" Target="../media/image9.png"/><Relationship Id="rId18" Type="http://schemas.openxmlformats.org/officeDocument/2006/relationships/tags" Target="../tags/tag71.xml"/><Relationship Id="rId17" Type="http://schemas.openxmlformats.org/officeDocument/2006/relationships/image" Target="../media/image8.png"/><Relationship Id="rId16" Type="http://schemas.openxmlformats.org/officeDocument/2006/relationships/tags" Target="../tags/tag70.xml"/><Relationship Id="rId15" Type="http://schemas.openxmlformats.org/officeDocument/2006/relationships/image" Target="../media/image7.png"/><Relationship Id="rId14" Type="http://schemas.openxmlformats.org/officeDocument/2006/relationships/tags" Target="../tags/tag69.xml"/><Relationship Id="rId13" Type="http://schemas.openxmlformats.org/officeDocument/2006/relationships/image" Target="../media/image6.png"/><Relationship Id="rId12" Type="http://schemas.openxmlformats.org/officeDocument/2006/relationships/tags" Target="../tags/tag68.xml"/><Relationship Id="rId11" Type="http://schemas.openxmlformats.org/officeDocument/2006/relationships/image" Target="../media/image5.png"/><Relationship Id="rId10" Type="http://schemas.openxmlformats.org/officeDocument/2006/relationships/tags" Target="../tags/tag6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image" Target="../media/image1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image" Target="../media/image13.png"/><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136.xml"/><Relationship Id="rId7" Type="http://schemas.openxmlformats.org/officeDocument/2006/relationships/image" Target="../media/image3.png"/><Relationship Id="rId6" Type="http://schemas.openxmlformats.org/officeDocument/2006/relationships/tags" Target="../tags/tag135.xml"/><Relationship Id="rId5" Type="http://schemas.openxmlformats.org/officeDocument/2006/relationships/image" Target="../media/image2.png"/><Relationship Id="rId4" Type="http://schemas.openxmlformats.org/officeDocument/2006/relationships/tags" Target="../tags/tag134.xml"/><Relationship Id="rId31" Type="http://schemas.openxmlformats.org/officeDocument/2006/relationships/tags" Target="../tags/tag151.xml"/><Relationship Id="rId30" Type="http://schemas.openxmlformats.org/officeDocument/2006/relationships/tags" Target="../tags/tag150.xml"/><Relationship Id="rId3" Type="http://schemas.openxmlformats.org/officeDocument/2006/relationships/image" Target="../media/image1.png"/><Relationship Id="rId29" Type="http://schemas.openxmlformats.org/officeDocument/2006/relationships/tags" Target="../tags/tag149.xml"/><Relationship Id="rId28" Type="http://schemas.openxmlformats.org/officeDocument/2006/relationships/tags" Target="../tags/tag148.xml"/><Relationship Id="rId27" Type="http://schemas.openxmlformats.org/officeDocument/2006/relationships/tags" Target="../tags/tag147.xml"/><Relationship Id="rId26" Type="http://schemas.openxmlformats.org/officeDocument/2006/relationships/tags" Target="../tags/tag146.xml"/><Relationship Id="rId25" Type="http://schemas.openxmlformats.org/officeDocument/2006/relationships/image" Target="../media/image11.png"/><Relationship Id="rId24" Type="http://schemas.openxmlformats.org/officeDocument/2006/relationships/tags" Target="../tags/tag145.xml"/><Relationship Id="rId23" Type="http://schemas.openxmlformats.org/officeDocument/2006/relationships/image" Target="../media/image10.png"/><Relationship Id="rId22" Type="http://schemas.openxmlformats.org/officeDocument/2006/relationships/tags" Target="../tags/tag144.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tags" Target="../tags/tag133.xml"/><Relationship Id="rId19" Type="http://schemas.openxmlformats.org/officeDocument/2006/relationships/image" Target="../media/image9.png"/><Relationship Id="rId18" Type="http://schemas.openxmlformats.org/officeDocument/2006/relationships/tags" Target="../tags/tag141.xml"/><Relationship Id="rId17" Type="http://schemas.openxmlformats.org/officeDocument/2006/relationships/image" Target="../media/image8.png"/><Relationship Id="rId16" Type="http://schemas.openxmlformats.org/officeDocument/2006/relationships/tags" Target="../tags/tag140.xml"/><Relationship Id="rId15" Type="http://schemas.openxmlformats.org/officeDocument/2006/relationships/image" Target="../media/image7.png"/><Relationship Id="rId14" Type="http://schemas.openxmlformats.org/officeDocument/2006/relationships/tags" Target="../tags/tag139.xml"/><Relationship Id="rId13" Type="http://schemas.openxmlformats.org/officeDocument/2006/relationships/image" Target="../media/image6.png"/><Relationship Id="rId12" Type="http://schemas.openxmlformats.org/officeDocument/2006/relationships/tags" Target="../tags/tag138.xml"/><Relationship Id="rId11" Type="http://schemas.openxmlformats.org/officeDocument/2006/relationships/image" Target="../media/image5.png"/><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image" Target="../media/image15.png"/><Relationship Id="rId4" Type="http://schemas.openxmlformats.org/officeDocument/2006/relationships/tags" Target="../tags/tag153.xml"/><Relationship Id="rId3" Type="http://schemas.openxmlformats.org/officeDocument/2006/relationships/image" Target="../media/image14.png"/><Relationship Id="rId2" Type="http://schemas.openxmlformats.org/officeDocument/2006/relationships/tags" Target="../tags/tag15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image" Target="../media/image15.png"/><Relationship Id="rId5" Type="http://schemas.openxmlformats.org/officeDocument/2006/relationships/tags" Target="../tags/tag160.xml"/><Relationship Id="rId4" Type="http://schemas.openxmlformats.org/officeDocument/2006/relationships/image" Target="../media/image14.png"/><Relationship Id="rId3" Type="http://schemas.openxmlformats.org/officeDocument/2006/relationships/tags" Target="../tags/tag159.xml"/><Relationship Id="rId2" Type="http://schemas.openxmlformats.org/officeDocument/2006/relationships/tags" Target="../tags/tag158.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image" Target="../media/image15.png"/><Relationship Id="rId5" Type="http://schemas.openxmlformats.org/officeDocument/2006/relationships/tags" Target="../tags/tag168.xml"/><Relationship Id="rId4" Type="http://schemas.openxmlformats.org/officeDocument/2006/relationships/image" Target="../media/image14.png"/><Relationship Id="rId3" Type="http://schemas.openxmlformats.org/officeDocument/2006/relationships/tags" Target="../tags/tag167.xml"/><Relationship Id="rId2" Type="http://schemas.openxmlformats.org/officeDocument/2006/relationships/tags" Target="../tags/tag166.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image" Target="../media/image15.png"/><Relationship Id="rId5" Type="http://schemas.openxmlformats.org/officeDocument/2006/relationships/tags" Target="../tags/tag177.xml"/><Relationship Id="rId4" Type="http://schemas.openxmlformats.org/officeDocument/2006/relationships/image" Target="../media/image14.png"/><Relationship Id="rId3" Type="http://schemas.openxmlformats.org/officeDocument/2006/relationships/tags" Target="../tags/tag176.xml"/><Relationship Id="rId2" Type="http://schemas.openxmlformats.org/officeDocument/2006/relationships/tags" Target="../tags/tag175.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image" Target="../media/image15.png"/><Relationship Id="rId5" Type="http://schemas.openxmlformats.org/officeDocument/2006/relationships/tags" Target="../tags/tag186.xml"/><Relationship Id="rId4" Type="http://schemas.openxmlformats.org/officeDocument/2006/relationships/image" Target="../media/image14.png"/><Relationship Id="rId3" Type="http://schemas.openxmlformats.org/officeDocument/2006/relationships/tags" Target="../tags/tag185.xml"/><Relationship Id="rId2" Type="http://schemas.openxmlformats.org/officeDocument/2006/relationships/tags" Target="../tags/tag184.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image" Target="../media/image15.png"/><Relationship Id="rId5" Type="http://schemas.openxmlformats.org/officeDocument/2006/relationships/tags" Target="../tags/tag195.xml"/><Relationship Id="rId4" Type="http://schemas.openxmlformats.org/officeDocument/2006/relationships/image" Target="../media/image14.png"/><Relationship Id="rId3" Type="http://schemas.openxmlformats.org/officeDocument/2006/relationships/tags" Target="../tags/tag194.xml"/><Relationship Id="rId2" Type="http://schemas.openxmlformats.org/officeDocument/2006/relationships/tags" Target="../tags/tag193.xml"/><Relationship Id="rId14" Type="http://schemas.openxmlformats.org/officeDocument/2006/relationships/tags" Target="../tags/tag203.xml"/><Relationship Id="rId13" Type="http://schemas.openxmlformats.org/officeDocument/2006/relationships/tags" Target="../tags/tag202.xml"/><Relationship Id="rId12" Type="http://schemas.openxmlformats.org/officeDocument/2006/relationships/tags" Target="../tags/tag201.xml"/><Relationship Id="rId11" Type="http://schemas.openxmlformats.org/officeDocument/2006/relationships/tags" Target="../tags/tag200.xml"/><Relationship Id="rId10" Type="http://schemas.openxmlformats.org/officeDocument/2006/relationships/tags" Target="../tags/tag199.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image" Target="../media/image15.png"/><Relationship Id="rId5" Type="http://schemas.openxmlformats.org/officeDocument/2006/relationships/tags" Target="../tags/tag206.xml"/><Relationship Id="rId4" Type="http://schemas.openxmlformats.org/officeDocument/2006/relationships/image" Target="../media/image14.png"/><Relationship Id="rId3" Type="http://schemas.openxmlformats.org/officeDocument/2006/relationships/tags" Target="../tags/tag205.xml"/><Relationship Id="rId2" Type="http://schemas.openxmlformats.org/officeDocument/2006/relationships/tags" Target="../tags/tag204.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bg2">
                <a:lumMod val="90000"/>
              </a:schemeClr>
            </a:gs>
            <a:gs pos="91000">
              <a:schemeClr val="bg2"/>
            </a:gs>
            <a:gs pos="0">
              <a:schemeClr val="bg2">
                <a:lumMod val="94000"/>
              </a:schemeClr>
            </a:gs>
          </a:gsLst>
          <a:lin ang="5940000" scaled="0"/>
        </a:gradFill>
        <a:effectLst/>
      </p:bgPr>
    </p:bg>
    <p:spTree>
      <p:nvGrpSpPr>
        <p:cNvPr id="1" name=""/>
        <p:cNvGrpSpPr/>
        <p:nvPr/>
      </p:nvGrpSpPr>
      <p:grpSpPr>
        <a:xfrm>
          <a:off x="0" y="0"/>
          <a:ext cx="0" cy="0"/>
          <a:chOff x="0" y="0"/>
          <a:chExt cx="0" cy="0"/>
        </a:xfrm>
      </p:grpSpPr>
      <p:pic>
        <p:nvPicPr>
          <p:cNvPr id="21" name="图片 20" descr="C:\Users\GB50W33\Desktop\5个分层动画PPT 2\C4D球体\5_画板 1.png5_画板 1"/>
          <p:cNvPicPr>
            <a:picLocks noChangeAspect="1"/>
          </p:cNvPicPr>
          <p:nvPr userDrawn="1">
            <p:custDataLst>
              <p:tags r:id="rId2"/>
            </p:custDataLst>
          </p:nvPr>
        </p:nvPicPr>
        <p:blipFill>
          <a:blip r:embed="rId3"/>
          <a:srcRect/>
          <a:stretch>
            <a:fillRect/>
          </a:stretch>
        </p:blipFill>
        <p:spPr>
          <a:xfrm>
            <a:off x="64453" y="36830"/>
            <a:ext cx="12070715" cy="6790055"/>
          </a:xfrm>
          <a:prstGeom prst="rect">
            <a:avLst/>
          </a:prstGeom>
        </p:spPr>
      </p:pic>
      <p:pic>
        <p:nvPicPr>
          <p:cNvPr id="22" name="图片 21" descr="C:\Users\GB50W33\Desktop\5个分层动画PPT 2\C4D球体\7_画板 1.png7_画板 1"/>
          <p:cNvPicPr>
            <a:picLocks noChangeAspect="1"/>
          </p:cNvPicPr>
          <p:nvPr userDrawn="1">
            <p:custDataLst>
              <p:tags r:id="rId4"/>
            </p:custDataLst>
          </p:nvPr>
        </p:nvPicPr>
        <p:blipFill>
          <a:blip r:embed="rId5"/>
          <a:srcRect/>
          <a:stretch>
            <a:fillRect/>
          </a:stretch>
        </p:blipFill>
        <p:spPr>
          <a:xfrm>
            <a:off x="63183" y="36195"/>
            <a:ext cx="12071985" cy="6790690"/>
          </a:xfrm>
          <a:prstGeom prst="rect">
            <a:avLst/>
          </a:prstGeom>
        </p:spPr>
      </p:pic>
      <p:pic>
        <p:nvPicPr>
          <p:cNvPr id="24" name="图片 23" descr="C:\Users\GB50W33\Desktop\5个分层动画PPT 2\C4D球体\1_画板 1.png1_画板 1"/>
          <p:cNvPicPr>
            <a:picLocks noChangeAspect="1"/>
          </p:cNvPicPr>
          <p:nvPr userDrawn="1">
            <p:custDataLst>
              <p:tags r:id="rId6"/>
            </p:custDataLst>
          </p:nvPr>
        </p:nvPicPr>
        <p:blipFill>
          <a:blip r:embed="rId7"/>
          <a:srcRect/>
          <a:stretch>
            <a:fillRect/>
          </a:stretch>
        </p:blipFill>
        <p:spPr>
          <a:xfrm>
            <a:off x="63183" y="36195"/>
            <a:ext cx="12071985" cy="6790690"/>
          </a:xfrm>
          <a:prstGeom prst="rect">
            <a:avLst/>
          </a:prstGeom>
        </p:spPr>
      </p:pic>
      <p:pic>
        <p:nvPicPr>
          <p:cNvPr id="25" name="图片 24" descr="C:\Users\GB50W33\Desktop\5个分层动画PPT 2\C4D球体\8_画板 1.png8_画板 1"/>
          <p:cNvPicPr>
            <a:picLocks noChangeAspect="1"/>
          </p:cNvPicPr>
          <p:nvPr userDrawn="1">
            <p:custDataLst>
              <p:tags r:id="rId8"/>
            </p:custDataLst>
          </p:nvPr>
        </p:nvPicPr>
        <p:blipFill>
          <a:blip r:embed="rId9"/>
          <a:srcRect/>
          <a:stretch>
            <a:fillRect/>
          </a:stretch>
        </p:blipFill>
        <p:spPr>
          <a:xfrm>
            <a:off x="63183" y="36195"/>
            <a:ext cx="12071985" cy="6790690"/>
          </a:xfrm>
          <a:prstGeom prst="rect">
            <a:avLst/>
          </a:prstGeom>
        </p:spPr>
      </p:pic>
      <p:pic>
        <p:nvPicPr>
          <p:cNvPr id="26" name="图片 25" descr="C:\Users\GB50W33\Desktop\5个分层动画PPT 2\C4D球体\小_画板 1.png小_画板 1"/>
          <p:cNvPicPr>
            <a:picLocks noChangeAspect="1"/>
          </p:cNvPicPr>
          <p:nvPr userDrawn="1">
            <p:custDataLst>
              <p:tags r:id="rId10"/>
            </p:custDataLst>
          </p:nvPr>
        </p:nvPicPr>
        <p:blipFill>
          <a:blip r:embed="rId11"/>
          <a:srcRect/>
          <a:stretch>
            <a:fillRect/>
          </a:stretch>
        </p:blipFill>
        <p:spPr>
          <a:xfrm>
            <a:off x="63183" y="36195"/>
            <a:ext cx="12071985" cy="6790690"/>
          </a:xfrm>
          <a:prstGeom prst="rect">
            <a:avLst/>
          </a:prstGeom>
        </p:spPr>
      </p:pic>
      <p:pic>
        <p:nvPicPr>
          <p:cNvPr id="27" name="图片 26" descr="C:\Users\GB50W33\Desktop\5个分层动画PPT 2\C4D球体\大_画板 1.png大_画板 1"/>
          <p:cNvPicPr>
            <a:picLocks noChangeAspect="1"/>
          </p:cNvPicPr>
          <p:nvPr userDrawn="1">
            <p:custDataLst>
              <p:tags r:id="rId12"/>
            </p:custDataLst>
          </p:nvPr>
        </p:nvPicPr>
        <p:blipFill>
          <a:blip r:embed="rId13"/>
          <a:srcRect/>
          <a:stretch>
            <a:fillRect/>
          </a:stretch>
        </p:blipFill>
        <p:spPr>
          <a:xfrm>
            <a:off x="63183" y="36195"/>
            <a:ext cx="12071985" cy="6790690"/>
          </a:xfrm>
          <a:prstGeom prst="rect">
            <a:avLst/>
          </a:prstGeom>
        </p:spPr>
      </p:pic>
      <p:pic>
        <p:nvPicPr>
          <p:cNvPr id="28" name="图片 27" descr="C:\Users\GB50W33\Desktop\5个分层动画PPT 2\C4D球体\4_画板 1.png4_画板 1"/>
          <p:cNvPicPr>
            <a:picLocks noChangeAspect="1"/>
          </p:cNvPicPr>
          <p:nvPr userDrawn="1">
            <p:custDataLst>
              <p:tags r:id="rId14"/>
            </p:custDataLst>
          </p:nvPr>
        </p:nvPicPr>
        <p:blipFill>
          <a:blip r:embed="rId15"/>
          <a:srcRect/>
          <a:stretch>
            <a:fillRect/>
          </a:stretch>
        </p:blipFill>
        <p:spPr>
          <a:xfrm>
            <a:off x="63183" y="36195"/>
            <a:ext cx="12071985" cy="6790690"/>
          </a:xfrm>
          <a:prstGeom prst="rect">
            <a:avLst/>
          </a:prstGeom>
        </p:spPr>
      </p:pic>
      <p:pic>
        <p:nvPicPr>
          <p:cNvPr id="29" name="图片 28" descr="C:\Users\GB50W33\Desktop\5个分层动画PPT 2\C4D球体\2_画板 1.png2_画板 1"/>
          <p:cNvPicPr>
            <a:picLocks noChangeAspect="1"/>
          </p:cNvPicPr>
          <p:nvPr userDrawn="1">
            <p:custDataLst>
              <p:tags r:id="rId16"/>
            </p:custDataLst>
          </p:nvPr>
        </p:nvPicPr>
        <p:blipFill>
          <a:blip r:embed="rId17"/>
          <a:srcRect/>
          <a:stretch>
            <a:fillRect/>
          </a:stretch>
        </p:blipFill>
        <p:spPr>
          <a:xfrm>
            <a:off x="63183" y="36195"/>
            <a:ext cx="12071985" cy="6790690"/>
          </a:xfrm>
          <a:prstGeom prst="rect">
            <a:avLst/>
          </a:prstGeom>
        </p:spPr>
      </p:pic>
      <p:pic>
        <p:nvPicPr>
          <p:cNvPr id="30" name="图片 29" descr="C:\Users\GB50W33\Desktop\5个分层动画PPT 2\C4D球体\3_画板 1.png3_画板 1"/>
          <p:cNvPicPr>
            <a:picLocks noChangeAspect="1"/>
          </p:cNvPicPr>
          <p:nvPr userDrawn="1">
            <p:custDataLst>
              <p:tags r:id="rId18"/>
            </p:custDataLst>
          </p:nvPr>
        </p:nvPicPr>
        <p:blipFill>
          <a:blip r:embed="rId19"/>
          <a:srcRect/>
          <a:stretch>
            <a:fillRect/>
          </a:stretch>
        </p:blipFill>
        <p:spPr>
          <a:xfrm>
            <a:off x="63183" y="28575"/>
            <a:ext cx="12071985" cy="6790690"/>
          </a:xfrm>
          <a:prstGeom prst="rect">
            <a:avLst/>
          </a:prstGeom>
        </p:spPr>
      </p:pic>
      <p:sp>
        <p:nvSpPr>
          <p:cNvPr id="17" name="矩形 16"/>
          <p:cNvSpPr/>
          <p:nvPr userDrawn="1">
            <p:custDataLst>
              <p:tags r:id="rId20"/>
            </p:custDataLst>
          </p:nvPr>
        </p:nvSpPr>
        <p:spPr>
          <a:xfrm>
            <a:off x="6107430" y="3662045"/>
            <a:ext cx="72263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汉仪雅酷黑简" panose="00020600040101010101" pitchFamily="18" charset="-122"/>
            </a:endParaRPr>
          </a:p>
        </p:txBody>
      </p:sp>
      <p:grpSp>
        <p:nvGrpSpPr>
          <p:cNvPr id="7" name="组合 6"/>
          <p:cNvGrpSpPr/>
          <p:nvPr userDrawn="1">
            <p:custDataLst>
              <p:tags r:id="rId21"/>
            </p:custDataLst>
          </p:nvPr>
        </p:nvGrpSpPr>
        <p:grpSpPr>
          <a:xfrm>
            <a:off x="6093460" y="5205095"/>
            <a:ext cx="2432050" cy="725170"/>
            <a:chOff x="6093460" y="5205095"/>
            <a:chExt cx="2432050" cy="725170"/>
          </a:xfrm>
        </p:grpSpPr>
        <p:pic>
          <p:nvPicPr>
            <p:cNvPr id="18" name="image 107"/>
            <p:cNvPicPr>
              <a:picLocks noChangeAspect="1"/>
            </p:cNvPicPr>
            <p:nvPr userDrawn="1">
              <p:custDataLst>
                <p:tags r:id="rId22"/>
              </p:custDataLst>
            </p:nvPr>
          </p:nvPicPr>
          <p:blipFill>
            <a:blip r:embed="rId23"/>
            <a:srcRect/>
            <a:stretch>
              <a:fillRect/>
            </a:stretch>
          </p:blipFill>
          <p:spPr>
            <a:xfrm>
              <a:off x="6107430" y="5307330"/>
              <a:ext cx="2418080" cy="622935"/>
            </a:xfrm>
            <a:prstGeom prst="rect">
              <a:avLst/>
            </a:prstGeom>
          </p:spPr>
        </p:pic>
        <p:pic>
          <p:nvPicPr>
            <p:cNvPr id="19" name="image 1013"/>
            <p:cNvPicPr>
              <a:picLocks noChangeAspect="1"/>
            </p:cNvPicPr>
            <p:nvPr userDrawn="1">
              <p:custDataLst>
                <p:tags r:id="rId24"/>
              </p:custDataLst>
            </p:nvPr>
          </p:nvPicPr>
          <p:blipFill>
            <a:blip r:embed="rId25"/>
            <a:srcRect/>
            <a:stretch>
              <a:fillRect/>
            </a:stretch>
          </p:blipFill>
          <p:spPr>
            <a:xfrm>
              <a:off x="6093460" y="5205095"/>
              <a:ext cx="296545" cy="296545"/>
            </a:xfrm>
            <a:prstGeom prst="rect">
              <a:avLst/>
            </a:prstGeom>
          </p:spPr>
        </p:pic>
      </p:grpSp>
      <p:sp>
        <p:nvSpPr>
          <p:cNvPr id="2" name="标题 1"/>
          <p:cNvSpPr>
            <a:spLocks noGrp="1"/>
          </p:cNvSpPr>
          <p:nvPr>
            <p:ph type="ctrTitle" hasCustomPrompt="1"/>
            <p:custDataLst>
              <p:tags r:id="rId26"/>
            </p:custDataLst>
          </p:nvPr>
        </p:nvSpPr>
        <p:spPr>
          <a:xfrm>
            <a:off x="5960108" y="1090296"/>
            <a:ext cx="5843271" cy="2331720"/>
          </a:xfrm>
        </p:spPr>
        <p:txBody>
          <a:bodyPr lIns="101600" tIns="38100" rIns="25400" bIns="38100" anchor="b" anchorCtr="0">
            <a:normAutofit/>
          </a:bodyPr>
          <a:lstStyle>
            <a:lvl1pPr algn="l">
              <a:defRPr sz="7200" b="0" spc="600" baseline="0">
                <a:latin typeface="Arial" panose="020B0604020202020204" pitchFamily="34" charset="0"/>
                <a:ea typeface="汉仪雅酷黑简"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27"/>
            </p:custDataLst>
          </p:nvPr>
        </p:nvSpPr>
        <p:spPr>
          <a:xfrm>
            <a:off x="6019752" y="3935897"/>
            <a:ext cx="5187316" cy="421005"/>
          </a:xfrm>
        </p:spPr>
        <p:txBody>
          <a:bodyPr lIns="101600" tIns="38100" rIns="76200" bIns="38100">
            <a:normAutofit/>
          </a:bodyPr>
          <a:lstStyle>
            <a:lvl1pPr marL="0" indent="0" algn="l" eaLnBrk="1" fontAlgn="auto" latinLnBrk="0" hangingPunct="1">
              <a:lnSpc>
                <a:spcPct val="100000"/>
              </a:lnSpc>
              <a:buNone/>
              <a:defRPr sz="1800" u="none" strike="noStrike" kern="1200" cap="none" spc="200" normalizeH="0" baseline="0">
                <a:solidFill>
                  <a:schemeClr val="tx1"/>
                </a:solidFill>
                <a:uFillTx/>
                <a:latin typeface="Arial" panose="020B0604020202020204" pitchFamily="34" charset="0"/>
                <a:ea typeface="汉仪雅酷黑简" panose="00020600040101010101" pitchFamily="18"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2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29"/>
            </p:custDataLst>
          </p:nvPr>
        </p:nvSpPr>
        <p:spPr/>
        <p:txBody>
          <a:bodyPr/>
          <a:lstStyle/>
          <a:p>
            <a:endParaRPr lang="zh-CN" altLang="en-US" dirty="0"/>
          </a:p>
        </p:txBody>
      </p:sp>
      <p:sp>
        <p:nvSpPr>
          <p:cNvPr id="6" name="灯片编号占位符 5"/>
          <p:cNvSpPr>
            <a:spLocks noGrp="1"/>
          </p:cNvSpPr>
          <p:nvPr>
            <p:ph type="sldNum" sz="quarter" idx="12"/>
            <p:custDataLst>
              <p:tags r:id="rId30"/>
            </p:custDataLst>
          </p:nvPr>
        </p:nvSpPr>
        <p:spPr/>
        <p:txBody>
          <a:bodyPr/>
          <a:lstStyle/>
          <a:p>
            <a:fld id="{49AE70B2-8BF9-45C0-BB95-33D1B9D3A854}" type="slidenum">
              <a:rPr lang="zh-CN" altLang="en-US" smtClean="0"/>
            </a:fld>
            <a:endParaRPr lang="zh-CN" altLang="en-US" dirty="0"/>
          </a:p>
        </p:txBody>
      </p:sp>
      <p:sp>
        <p:nvSpPr>
          <p:cNvPr id="23" name="内容占位符 22"/>
          <p:cNvSpPr>
            <a:spLocks noGrp="1"/>
          </p:cNvSpPr>
          <p:nvPr>
            <p:ph sz="quarter" idx="13" hasCustomPrompt="1"/>
            <p:custDataLst>
              <p:tags r:id="rId31"/>
            </p:custDataLst>
          </p:nvPr>
        </p:nvSpPr>
        <p:spPr>
          <a:xfrm>
            <a:off x="6252643" y="5361138"/>
            <a:ext cx="2127654" cy="515318"/>
          </a:xfrm>
        </p:spPr>
        <p:txBody>
          <a:bodyPr anchor="ctr">
            <a:normAutofit/>
          </a:bodyPr>
          <a:lstStyle>
            <a:lvl1pPr marL="0" indent="0" algn="l">
              <a:lnSpc>
                <a:spcPct val="100000"/>
              </a:lnSpc>
              <a:spcAft>
                <a:spcPts val="0"/>
              </a:spcAft>
              <a:buNone/>
              <a:defRPr sz="2400" baseline="0">
                <a:solidFill>
                  <a:schemeClr val="bg1"/>
                </a:solidFill>
                <a:latin typeface="Arial" panose="020B0604020202020204" pitchFamily="34" charset="0"/>
                <a:ea typeface="汉仪雅酷黑 65W" panose="00020600040101010101" pitchFamily="34" charset="-122"/>
              </a:defRPr>
            </a:lvl1pPr>
            <a:lvl2pPr marL="457200" indent="0">
              <a:buNone/>
              <a:defRPr/>
            </a:lvl2pPr>
          </a:lstStyle>
          <a:p>
            <a:pPr lvl="0"/>
            <a:r>
              <a:rPr lang="zh-CN" altLang="en-US" dirty="0"/>
              <a:t>编辑文本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repeatCount="indefinite" fill="hold" nodeType="withEffect">
                                  <p:stCondLst>
                                    <p:cond delay="0"/>
                                  </p:stCondLst>
                                  <p:childTnLst>
                                    <p:animMotion origin="layout" path="M 0.00232956 -0.0715915 C -0.0364535 -0.0715915 -0.0679314 -0.0404804 -0.0679314 -0.00214714 C -0.0679314 0.0361865 -0.0364535 0.0672972 0.00232956 0.0672972 C 0.0411127 0.0672972 0.0725898 0.0361865 0.0725898 -0.00214714 C 0.0725898 -0.0404804 0.0411127 -0.0715915 0.00232956 -0.0715915 Z " pathEditMode="relative" rAng="0" ptsTypes="">
                                      <p:cBhvr>
                                        <p:cTn id="6" dur="4000" fill="hold"/>
                                        <p:tgtEl>
                                          <p:spTgt spid="30"/>
                                        </p:tgtEl>
                                        <p:attrNameLst>
                                          <p:attrName>ppt_x</p:attrName>
                                          <p:attrName>ppt_y</p:attrName>
                                        </p:attrNameLst>
                                      </p:cBhvr>
                                      <p:rCtr x="0" y="69"/>
                                    </p:animMotion>
                                  </p:childTnLst>
                                </p:cTn>
                              </p:par>
                              <p:par>
                                <p:cTn id="7" presetID="1" presetClass="path" presetSubtype="0" repeatCount="indefinite" fill="hold" nodeType="withEffect">
                                  <p:stCondLst>
                                    <p:cond delay="0"/>
                                  </p:stCondLst>
                                  <p:childTnLst>
                                    <p:animMotion origin="layout" path="M 0.00223194 -0.0559214 C -0.0304858 -0.0559214 -0.0570396 -0.0318621 -0.0570396 -0.00221767 C -0.0570396 0.0274268 -0.0304858 0.051486 0.00223194 0.051486 C 0.0349492 0.051486 0.0615023 0.0274268 0.0615023 -0.00221767 C 0.0615023 -0.0318621 0.0349492 -0.0559214 0.00223194 -0.0559214 Z " pathEditMode="relative" rAng="0" ptsTypes="">
                                      <p:cBhvr>
                                        <p:cTn id="8" dur="4000" fill="hold"/>
                                        <p:tgtEl>
                                          <p:spTgt spid="29"/>
                                        </p:tgtEl>
                                        <p:attrNameLst>
                                          <p:attrName>ppt_x</p:attrName>
                                          <p:attrName>ppt_y</p:attrName>
                                        </p:attrNameLst>
                                      </p:cBhvr>
                                      <p:rCtr x="0" y="54"/>
                                    </p:animMotion>
                                  </p:childTnLst>
                                </p:cTn>
                              </p:par>
                              <p:par>
                                <p:cTn id="9" presetID="1" presetClass="path" presetSubtype="0" repeatCount="indefinite" fill="hold" nodeType="withEffect">
                                  <p:stCondLst>
                                    <p:cond delay="0"/>
                                  </p:stCondLst>
                                  <p:childTnLst>
                                    <p:animMotion origin="layout" path="M 0.00260239 -0.0440864 C -0.02172 -0.0440864 -0.0414608 -0.0253782 -0.0414608 -0.00232707 C -0.0414608 0.0207241 -0.02172 0.0394322 0.00260239 0.0394322 C 0.026925 0.0394322 0.046665 0.0207241 0.046665 -0.00232707 C 0.046665 -0.0253782 0.026925 -0.0440864 0.00260239 -0.0440864 Z " pathEditMode="relative" rAng="0" ptsTypes="">
                                      <p:cBhvr>
                                        <p:cTn id="10" dur="4000" fill="hold"/>
                                        <p:tgtEl>
                                          <p:spTgt spid="28"/>
                                        </p:tgtEl>
                                        <p:attrNameLst>
                                          <p:attrName>ppt_x</p:attrName>
                                          <p:attrName>ppt_y</p:attrName>
                                        </p:attrNameLst>
                                      </p:cBhvr>
                                      <p:rCtr x="0" y="42"/>
                                    </p:animMotion>
                                  </p:childTnLst>
                                </p:cTn>
                              </p:par>
                              <p:par>
                                <p:cTn id="11" presetID="1" presetClass="path" presetSubtype="0" repeatCount="indefinite" fill="hold" nodeType="withEffect">
                                  <p:stCondLst>
                                    <p:cond delay="0"/>
                                  </p:stCondLst>
                                  <p:childTnLst>
                                    <p:animMotion origin="layout" path="M 0.0025147 -0.0445448 C -0.0247976 -0.0445448 -0.0469647 -0.0256291 -0.0469647 -0.0023226 C -0.0469647 0.0209841 -0.0247976 0.0398995 0.0025147 0.0398995 C 0.0298274 0.0398995 0.0519936 0.0209841 0.0519936 -0.0023226 C 0.0519936 -0.0256291 0.0298274 -0.0445448 0.0025147 -0.0445448 Z " pathEditMode="relative" rAng="0" ptsTypes="">
                                      <p:cBhvr>
                                        <p:cTn id="12" dur="4000" fill="hold"/>
                                        <p:tgtEl>
                                          <p:spTgt spid="27"/>
                                        </p:tgtEl>
                                        <p:attrNameLst>
                                          <p:attrName>ppt_x</p:attrName>
                                          <p:attrName>ppt_y</p:attrName>
                                        </p:attrNameLst>
                                      </p:cBhvr>
                                      <p:rCtr x="0" y="42"/>
                                    </p:animMotion>
                                  </p:childTnLst>
                                </p:cTn>
                              </p:par>
                              <p:par>
                                <p:cTn id="13" presetID="1" presetClass="path" presetSubtype="0" repeatCount="indefinite" fill="hold" nodeType="withEffect">
                                  <p:stCondLst>
                                    <p:cond delay="0"/>
                                  </p:stCondLst>
                                  <p:childTnLst>
                                    <p:animMotion origin="layout" path="M 0.00254484 -0.0170768 C -0.0065112 -0.0170768 -0.0138614 -0.0105642 -0.0138614 -0.0025398 C -0.0138614 0.00548468 -0.0065112 0.0119971 0.00254484 0.0119971 C 0.0116016 0.0119971 0.0189504 0.00548468 0.0189504 -0.0025398 C 0.0189504 -0.0105642 0.0116016 -0.0170768 0.00254484 -0.0170768 Z " pathEditMode="relative" rAng="0" ptsTypes="">
                                      <p:cBhvr>
                                        <p:cTn id="14" dur="4000" fill="hold"/>
                                        <p:tgtEl>
                                          <p:spTgt spid="26"/>
                                        </p:tgtEl>
                                        <p:attrNameLst>
                                          <p:attrName>ppt_x</p:attrName>
                                          <p:attrName>ppt_y</p:attrName>
                                        </p:attrNameLst>
                                      </p:cBhvr>
                                      <p:rCtr x="0" y="15"/>
                                    </p:animMotion>
                                  </p:childTnLst>
                                </p:cTn>
                              </p:par>
                              <p:par>
                                <p:cTn id="15" presetID="1" presetClass="path" presetSubtype="0" repeatCount="indefinite" fill="hold" nodeType="withEffect">
                                  <p:stCondLst>
                                    <p:cond delay="0"/>
                                  </p:stCondLst>
                                  <p:childTnLst>
                                    <p:animMotion origin="layout" path="M 0.0025515 -0.0182111 C -0.00771246 -0.0182111 -0.0160424 -0.0111591 -0.0160424 -0.0024704 C -0.0160424 0.00621844 -0.00771246 0.0132703 0.0025515 0.0132703 C 0.0128152 0.0132703 0.0211447 0.00621844 0.0211447 -0.0024704 C 0.0211447 -0.0111591 0.0128152 -0.0182111 0.0025515 -0.0182111 Z " pathEditMode="relative" rAng="0" ptsTypes="">
                                      <p:cBhvr>
                                        <p:cTn id="16" dur="4000" fill="hold"/>
                                        <p:tgtEl>
                                          <p:spTgt spid="25"/>
                                        </p:tgtEl>
                                        <p:attrNameLst>
                                          <p:attrName>ppt_x</p:attrName>
                                          <p:attrName>ppt_y</p:attrName>
                                        </p:attrNameLst>
                                      </p:cBhvr>
                                      <p:rCtr x="0" y="16"/>
                                    </p:animMotion>
                                  </p:childTnLst>
                                </p:cTn>
                              </p:par>
                              <p:par>
                                <p:cTn id="17" presetID="1" presetClass="path" presetSubtype="0" repeatCount="indefinite" fill="hold" nodeType="withEffect">
                                  <p:stCondLst>
                                    <p:cond delay="0"/>
                                  </p:stCondLst>
                                  <p:childTnLst>
                                    <p:animMotion origin="layout" path="M 0.00248299 -0.0138962 C -0.00484844 -0.0138962 -0.0107982 -0.00871101 -0.0107982 -0.00232219 C -0.0107982 0.00406668 -0.00484844 0.00925174 0.00248299 0.00925174 C 0.00981401 0.00925174 0.0157638 0.00406668 0.0157638 -0.00232219 C 0.0157638 -0.00871101 0.00981401 -0.0138962 0.00248299 -0.0138962 Z " pathEditMode="relative" rAng="0" ptsTypes="">
                                      <p:cBhvr>
                                        <p:cTn id="18" dur="4000" fill="hold"/>
                                        <p:tgtEl>
                                          <p:spTgt spid="24"/>
                                        </p:tgtEl>
                                        <p:attrNameLst>
                                          <p:attrName>ppt_x</p:attrName>
                                          <p:attrName>ppt_y</p:attrName>
                                        </p:attrNameLst>
                                      </p:cBhvr>
                                      <p:rCtr x="0" y="12"/>
                                    </p:animMotion>
                                  </p:childTnLst>
                                </p:cTn>
                              </p:par>
                              <p:par>
                                <p:cTn id="19" presetID="1" presetClass="path" presetSubtype="0" repeatCount="indefinite" fill="hold" nodeType="withEffect">
                                  <p:stCondLst>
                                    <p:cond delay="0"/>
                                  </p:stCondLst>
                                  <p:childTnLst>
                                    <p:animMotion origin="layout" path="M 0.00229814 0.00924936 C 0.0100032 0.00924936 0.0162567 0.00385668 0.0162567 -0.00278773 C 0.0162567 -0.0094323 0.0100032 -0.0148249 0.00229814 -0.0148249 C -0.00540702 -0.0148249 -0.0116604 -0.0094323 -0.0116604 -0.00278773 C -0.0116604 0.00385668 -0.00540702 0.00924936 0.00229814 0.00924936 Z " pathEditMode="relative" rAng="0" ptsTypes="">
                                      <p:cBhvr>
                                        <p:cTn id="20" dur="4000" fill="hold"/>
                                        <p:tgtEl>
                                          <p:spTgt spid="22"/>
                                        </p:tgtEl>
                                        <p:attrNameLst>
                                          <p:attrName>ppt_x</p:attrName>
                                          <p:attrName>ppt_y</p:attrName>
                                        </p:attrNameLst>
                                      </p:cBhvr>
                                      <p:rCtr x="0" y="-12"/>
                                    </p:animMotion>
                                  </p:childTnLst>
                                </p:cTn>
                              </p:par>
                              <p:par>
                                <p:cTn id="21" presetID="1" presetClass="path" presetSubtype="0" repeatCount="indefinite" fill="hold" nodeType="withEffect">
                                  <p:stCondLst>
                                    <p:cond delay="0"/>
                                  </p:stCondLst>
                                  <p:childTnLst>
                                    <p:animMotion origin="layout" path="M 0.00237934 0.0209168 C 0.0210673 0.0209168 0.0362336 0.0104219 0.0362336 -0.00250926 C 0.0362336 -0.0154404 0.0210673 -0.0259354 0.00237934 -0.0259354 C -0.0163083 -0.0259354 -0.031475 -0.0154404 -0.031475 -0.00250926 C -0.031475 0.0104219 -0.0163083 0.0209168 0.00237934 0.0209168 Z " pathEditMode="relative" rAng="0" ptsTypes="">
                                      <p:cBhvr>
                                        <p:cTn id="22" dur="4000" fill="hold"/>
                                        <p:tgtEl>
                                          <p:spTgt spid="21"/>
                                        </p:tgtEl>
                                        <p:attrNameLst>
                                          <p:attrName>ppt_x</p:attrName>
                                          <p:attrName>ppt_y</p:attrName>
                                        </p:attrNameLst>
                                      </p:cBhvr>
                                      <p:rCtr x="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dirty="0"/>
          </a:p>
        </p:txBody>
      </p:sp>
      <p:sp>
        <p:nvSpPr>
          <p:cNvPr id="9" name="灯片编号占位符 8"/>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gradFill flip="none" rotWithShape="1">
          <a:gsLst>
            <a:gs pos="0">
              <a:srgbClr val="FFFFFF"/>
            </a:gs>
            <a:gs pos="91000">
              <a:schemeClr val="bg2"/>
            </a:gs>
            <a:gs pos="0">
              <a:schemeClr val="bg2">
                <a:lumMod val="94000"/>
              </a:schemeClr>
            </a:gs>
          </a:gsLst>
          <a:lin ang="5940000" scaled="0"/>
          <a:tileRect/>
        </a:gradFill>
        <a:effectLst/>
      </p:bgPr>
    </p:bg>
    <p:spTree>
      <p:nvGrpSpPr>
        <p:cNvPr id="1" name=""/>
        <p:cNvGrpSpPr/>
        <p:nvPr/>
      </p:nvGrpSpPr>
      <p:grpSpPr>
        <a:xfrm>
          <a:off x="0" y="0"/>
          <a:ext cx="0" cy="0"/>
          <a:chOff x="0" y="0"/>
          <a:chExt cx="0" cy="0"/>
        </a:xfrm>
      </p:grpSpPr>
      <p:sp>
        <p:nvSpPr>
          <p:cNvPr id="10" name="圆角矩形 12"/>
          <p:cNvSpPr/>
          <p:nvPr userDrawn="1">
            <p:custDataLst>
              <p:tags r:id="rId2"/>
            </p:custDataLst>
          </p:nvPr>
        </p:nvSpPr>
        <p:spPr>
          <a:xfrm>
            <a:off x="454660" y="3088005"/>
            <a:ext cx="11306810" cy="3461385"/>
          </a:xfrm>
          <a:prstGeom prst="roundRect">
            <a:avLst/>
          </a:prstGeom>
          <a:solidFill>
            <a:schemeClr val="bg1"/>
          </a:solidFill>
          <a:ln w="28575">
            <a:solidFill>
              <a:schemeClr val="accent1">
                <a:lumMod val="75000"/>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userDrawn="1">
            <p:custDataLst>
              <p:tags r:id="rId3"/>
            </p:custDataLst>
          </p:nvPr>
        </p:nvSpPr>
        <p:spPr>
          <a:xfrm>
            <a:off x="6621145" y="5433060"/>
            <a:ext cx="680720" cy="16192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ln>
                <a:noFill/>
              </a:ln>
              <a:solidFill>
                <a:srgbClr val="F85C1B"/>
              </a:solidFill>
            </a:endParaRPr>
          </a:p>
        </p:txBody>
      </p:sp>
      <p:sp>
        <p:nvSpPr>
          <p:cNvPr id="7" name="日期占位符 6"/>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dirty="0"/>
          </a:p>
        </p:txBody>
      </p:sp>
      <p:sp>
        <p:nvSpPr>
          <p:cNvPr id="9" name="灯片编号占位符 8"/>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title" hasCustomPrompt="1"/>
            <p:custDataLst>
              <p:tags r:id="rId7"/>
            </p:custDataLst>
          </p:nvPr>
        </p:nvSpPr>
        <p:spPr>
          <a:xfrm>
            <a:off x="3361055" y="3867150"/>
            <a:ext cx="4114166" cy="1158240"/>
          </a:xfrm>
        </p:spPr>
        <p:txBody>
          <a:bodyPr lIns="101600" tIns="38100" rIns="63500" bIns="38100" anchor="b" anchorCtr="0">
            <a:normAutofit/>
          </a:bodyPr>
          <a:lstStyle>
            <a:lvl1pPr algn="r">
              <a:defRPr sz="5400" b="0" u="none" strike="noStrike" kern="1200" cap="none" spc="300" normalizeH="0" baseline="0">
                <a:solidFill>
                  <a:schemeClr val="tx1">
                    <a:lumMod val="75000"/>
                    <a:lumOff val="25000"/>
                  </a:schemeClr>
                </a:solidFill>
                <a:uFillTx/>
                <a:latin typeface="Arial" panose="020B0604020202020204" pitchFamily="34" charset="0"/>
                <a:ea typeface="汉仪雅酷黑简"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8"/>
            </p:custDataLst>
          </p:nvPr>
        </p:nvSpPr>
        <p:spPr>
          <a:xfrm>
            <a:off x="3361055" y="5025391"/>
            <a:ext cx="4127341" cy="446496"/>
          </a:xfrm>
        </p:spPr>
        <p:txBody>
          <a:bodyPr lIns="101600" tIns="38100" rIns="76200" bIns="38100">
            <a:normAutofit/>
          </a:bodyPr>
          <a:lstStyle>
            <a:lvl1pPr marL="0" indent="0" algn="r" eaLnBrk="1" fontAlgn="auto" latinLnBrk="0" hangingPunct="1">
              <a:buNone/>
              <a:defRPr kumimoji="0" lang="zh-CN" altLang="en-US" sz="1600" b="0" i="0" u="none" strike="noStrike" kern="1200" cap="none" spc="150" normalizeH="0" baseline="0" noProof="1">
                <a:solidFill>
                  <a:schemeClr val="tx1"/>
                </a:solidFill>
                <a:uFillTx/>
                <a:latin typeface="Arial" panose="020B0604020202020204" pitchFamily="34" charset="0"/>
                <a:ea typeface="汉仪雅酷黑 65W" panose="00020600040101010101"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pic>
        <p:nvPicPr>
          <p:cNvPr id="5" name="图片 4" descr="图片14"/>
          <p:cNvPicPr>
            <a:picLocks noChangeAspect="1"/>
          </p:cNvPicPr>
          <p:nvPr userDrawn="1">
            <p:custDataLst>
              <p:tags r:id="rId9"/>
            </p:custDataLst>
          </p:nvPr>
        </p:nvPicPr>
        <p:blipFill>
          <a:blip r:embed="rId10"/>
          <a:srcRect/>
          <a:stretch>
            <a:fillRect/>
          </a:stretch>
        </p:blipFill>
        <p:spPr>
          <a:xfrm>
            <a:off x="0" y="0"/>
            <a:ext cx="7706360" cy="542290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汉仪雅酷黑 65W" panose="00020600040101010101" pitchFamily="34" charset="-122"/>
              </a:defRPr>
            </a:lvl1pPr>
            <a:lvl2pPr>
              <a:defRPr sz="1600" baseline="0">
                <a:latin typeface="Arial" panose="020B0604020202020204" pitchFamily="34" charset="0"/>
                <a:ea typeface="汉仪雅酷黑 65W" panose="00020600040101010101" pitchFamily="34" charset="-122"/>
              </a:defRPr>
            </a:lvl2pPr>
            <a:lvl3pPr>
              <a:defRPr sz="1600" baseline="0">
                <a:latin typeface="Arial" panose="020B0604020202020204" pitchFamily="34" charset="0"/>
                <a:ea typeface="汉仪雅酷黑 65W" panose="00020600040101010101" pitchFamily="34" charset="-122"/>
              </a:defRPr>
            </a:lvl3pPr>
            <a:lvl4pPr>
              <a:defRPr sz="1600" baseline="0">
                <a:latin typeface="Arial" panose="020B0604020202020204" pitchFamily="34" charset="0"/>
                <a:ea typeface="汉仪雅酷黑 65W" panose="00020600040101010101" pitchFamily="34" charset="-122"/>
              </a:defRPr>
            </a:lvl4pPr>
            <a:lvl5pPr>
              <a:defRPr sz="1600" baseline="0">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 name="日期占位符 7"/>
          <p:cNvSpPr>
            <a:spLocks noGrp="1"/>
          </p:cNvSpPr>
          <p:nvPr>
            <p:ph type="dt" sz="half" idx="10"/>
            <p:custDataLst>
              <p:tags r:id="rId5"/>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6"/>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10" name="灯片编号占位符 9"/>
          <p:cNvSpPr>
            <a:spLocks noGrp="1"/>
          </p:cNvSpPr>
          <p:nvPr>
            <p:ph type="sldNum" sz="quarter" idx="12"/>
            <p:custDataLst>
              <p:tags r:id="rId7"/>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all" spc="200" normalizeH="0" baseline="0" noProof="1" dirty="0">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雅酷黑简" panose="00020600040101010101" pitchFamily="18"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雅酷黑简" panose="00020600040101010101" pitchFamily="18"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10" name="日期占位符 9"/>
          <p:cNvSpPr>
            <a:spLocks noGrp="1"/>
          </p:cNvSpPr>
          <p:nvPr>
            <p:ph type="dt" sz="half" idx="10"/>
            <p:custDataLst>
              <p:tags r:id="rId7"/>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11" name="页脚占位符 10"/>
          <p:cNvSpPr>
            <a:spLocks noGrp="1"/>
          </p:cNvSpPr>
          <p:nvPr>
            <p:ph type="ftr" sz="quarter" idx="11"/>
            <p:custDataLst>
              <p:tags r:id="rId8"/>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12" name="灯片编号占位符 11"/>
          <p:cNvSpPr>
            <a:spLocks noGrp="1"/>
          </p:cNvSpPr>
          <p:nvPr>
            <p:ph type="sldNum" sz="quarter" idx="12"/>
            <p:custDataLst>
              <p:tags r:id="rId9"/>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a:gsLst>
            <a:gs pos="0">
              <a:srgbClr val="FFFFFF"/>
            </a:gs>
            <a:gs pos="91000">
              <a:schemeClr val="bg2"/>
            </a:gs>
            <a:gs pos="0">
              <a:schemeClr val="bg2">
                <a:lumMod val="94000"/>
              </a:schemeClr>
            </a:gs>
          </a:gsLst>
          <a:lin ang="5940000" scaled="0"/>
        </a:gradFill>
        <a:effectLst/>
      </p:bgPr>
    </p:bg>
    <p:spTree>
      <p:nvGrpSpPr>
        <p:cNvPr id="1" name=""/>
        <p:cNvGrpSpPr/>
        <p:nvPr/>
      </p:nvGrpSpPr>
      <p:grpSpPr>
        <a:xfrm>
          <a:off x="0" y="0"/>
          <a:ext cx="0" cy="0"/>
          <a:chOff x="0" y="0"/>
          <a:chExt cx="0" cy="0"/>
        </a:xfrm>
      </p:grpSpPr>
      <p:sp>
        <p:nvSpPr>
          <p:cNvPr id="9" name="圆角矩形 47"/>
          <p:cNvSpPr/>
          <p:nvPr userDrawn="1">
            <p:custDataLst>
              <p:tags r:id="rId2"/>
            </p:custDataLst>
          </p:nvPr>
        </p:nvSpPr>
        <p:spPr>
          <a:xfrm>
            <a:off x="736600" y="634365"/>
            <a:ext cx="10757535" cy="5865495"/>
          </a:xfrm>
          <a:prstGeom prst="roundRect">
            <a:avLst>
              <a:gd name="adj" fmla="val 9503"/>
            </a:avLst>
          </a:prstGeom>
          <a:solidFill>
            <a:schemeClr val="bg1"/>
          </a:solidFill>
          <a:ln w="28575">
            <a:solidFill>
              <a:schemeClr val="accent1">
                <a:lumMod val="75000"/>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custDataLst>
              <p:tags r:id="rId3"/>
            </p:custDataLst>
          </p:nvPr>
        </p:nvPicPr>
        <p:blipFill rotWithShape="1">
          <a:blip r:embed="rId4"/>
          <a:srcRect/>
          <a:stretch>
            <a:fillRect/>
          </a:stretch>
        </p:blipFill>
        <p:spPr>
          <a:xfrm>
            <a:off x="7190533" y="0"/>
            <a:ext cx="5001467" cy="4646376"/>
          </a:xfrm>
          <a:prstGeom prst="rect">
            <a:avLst/>
          </a:prstGeom>
        </p:spPr>
      </p:pic>
      <p:sp>
        <p:nvSpPr>
          <p:cNvPr id="2" name="标题 1"/>
          <p:cNvSpPr>
            <a:spLocks noGrp="1"/>
          </p:cNvSpPr>
          <p:nvPr>
            <p:ph type="title"/>
            <p:custDataLst>
              <p:tags r:id="rId5"/>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6" name="日期占位符 5"/>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7"/>
            </p:custDataLst>
          </p:nvPr>
        </p:nvSpPr>
        <p:spPr/>
        <p:txBody>
          <a:bodyPr/>
          <a:lstStyle/>
          <a:p>
            <a:endParaRPr lang="zh-CN" altLang="en-US" dirty="0"/>
          </a:p>
        </p:txBody>
      </p:sp>
      <p:sp>
        <p:nvSpPr>
          <p:cNvPr id="8" name="灯片编号占位符 7"/>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3"/>
            </p:custDataLst>
          </p:nvPr>
        </p:nvSpPr>
        <p:spPr/>
        <p:txBody>
          <a:bodyPr/>
          <a:lstStyle/>
          <a:p>
            <a:endParaRPr lang="zh-CN" altLang="en-US" dirty="0"/>
          </a:p>
        </p:txBody>
      </p:sp>
      <p:sp>
        <p:nvSpPr>
          <p:cNvPr id="7" name="灯片编号占位符 6"/>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雅酷黑 65W" panose="00020600040101010101" pitchFamily="34" charset="-122"/>
                <a:cs typeface="+mn-cs"/>
                <a:sym typeface="+mn-ea"/>
              </a:defRPr>
            </a:lvl1pPr>
          </a:lstStyle>
          <a:p>
            <a:pPr lvl="0"/>
            <a:r>
              <a:rPr>
                <a:sym typeface="+mn-ea"/>
              </a:rPr>
              <a:t>单击此处编辑母版文本样式</a:t>
            </a:r>
            <a:endParaRPr>
              <a:sym typeface="+mn-ea"/>
            </a:endParaRPr>
          </a:p>
        </p:txBody>
      </p:sp>
      <p:sp>
        <p:nvSpPr>
          <p:cNvPr id="8" name="日期占位符 7"/>
          <p:cNvSpPr>
            <a:spLocks noGrp="1"/>
          </p:cNvSpPr>
          <p:nvPr>
            <p:ph type="dt" sz="half" idx="10"/>
            <p:custDataLst>
              <p:tags r:id="rId5"/>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6"/>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10" name="灯片编号占位符 9"/>
          <p:cNvSpPr>
            <a:spLocks noGrp="1"/>
          </p:cNvSpPr>
          <p:nvPr>
            <p:ph type="sldNum" sz="quarter" idx="12"/>
            <p:custDataLst>
              <p:tags r:id="rId7"/>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latin typeface="Arial" panose="020B0604020202020204" pitchFamily="34" charset="0"/>
                <a:ea typeface="汉仪雅酷黑 65W" panose="00020600040101010101" pitchFamily="34" charset="-122"/>
              </a:defRPr>
            </a:lvl1pPr>
            <a:lvl2pPr indent="0" eaLnBrk="1" fontAlgn="auto" latinLnBrk="0" hangingPunct="1">
              <a:defRPr baseline="0">
                <a:latin typeface="Arial" panose="020B0604020202020204" pitchFamily="34" charset="0"/>
                <a:ea typeface="汉仪雅酷黑 65W" panose="00020600040101010101" pitchFamily="34" charset="-122"/>
              </a:defRPr>
            </a:lvl2pPr>
            <a:lvl3pPr indent="0" eaLnBrk="1" fontAlgn="auto" latinLnBrk="0" hangingPunct="1">
              <a:defRPr baseline="0">
                <a:latin typeface="Arial" panose="020B0604020202020204" pitchFamily="34" charset="0"/>
                <a:ea typeface="汉仪雅酷黑 65W" panose="00020600040101010101" pitchFamily="34" charset="-122"/>
              </a:defRPr>
            </a:lvl3pPr>
            <a:lvl4pPr indent="0" eaLnBrk="1" fontAlgn="auto" latinLnBrk="0" hangingPunct="1">
              <a:defRPr baseline="0">
                <a:latin typeface="Arial" panose="020B0604020202020204" pitchFamily="34" charset="0"/>
                <a:ea typeface="汉仪雅酷黑 65W" panose="00020600040101010101" pitchFamily="34" charset="-122"/>
              </a:defRPr>
            </a:lvl4pPr>
            <a:lvl5pPr indent="0" eaLnBrk="1" fontAlgn="auto" latinLnBrk="0" hangingPunct="1">
              <a:defRPr baseline="0">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custDataLst>
              <p:tags r:id="rId4"/>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5"/>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9" name="灯片编号占位符 8"/>
          <p:cNvSpPr>
            <a:spLocks noGrp="1"/>
          </p:cNvSpPr>
          <p:nvPr>
            <p:ph type="sldNum" sz="quarter" idx="12"/>
            <p:custDataLst>
              <p:tags r:id="rId6"/>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baseline="0">
                <a:latin typeface="Arial" panose="020B0604020202020204" pitchFamily="34" charset="0"/>
                <a:ea typeface="汉仪雅酷黑 65W" panose="00020600040101010101" pitchFamily="34" charset="-122"/>
              </a:defRPr>
            </a:lvl1pPr>
            <a:lvl2pPr>
              <a:defRPr baseline="0">
                <a:latin typeface="Arial" panose="020B0604020202020204" pitchFamily="34" charset="0"/>
                <a:ea typeface="汉仪雅酷黑 65W" panose="00020600040101010101" pitchFamily="34" charset="-122"/>
              </a:defRPr>
            </a:lvl2pPr>
            <a:lvl3pPr>
              <a:defRPr baseline="0">
                <a:latin typeface="Arial" panose="020B0604020202020204" pitchFamily="34" charset="0"/>
                <a:ea typeface="汉仪雅酷黑 65W" panose="00020600040101010101" pitchFamily="34" charset="-122"/>
              </a:defRPr>
            </a:lvl3pPr>
            <a:lvl4pPr>
              <a:defRPr baseline="0">
                <a:latin typeface="Arial" panose="020B0604020202020204" pitchFamily="34" charset="0"/>
                <a:ea typeface="汉仪雅酷黑 65W" panose="00020600040101010101" pitchFamily="34" charset="-122"/>
              </a:defRPr>
            </a:lvl4pPr>
            <a:lvl5pPr>
              <a:defRPr baseline="0">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日期占位符 1"/>
          <p:cNvSpPr>
            <a:spLocks noGrp="1"/>
          </p:cNvSpPr>
          <p:nvPr>
            <p:ph type="dt" sz="half" idx="14"/>
            <p:custDataLst>
              <p:tags r:id="rId3"/>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5"/>
            <p:custDataLst>
              <p:tags r:id="rId4"/>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8" name="灯片编号占位符 7"/>
          <p:cNvSpPr>
            <a:spLocks noGrp="1"/>
          </p:cNvSpPr>
          <p:nvPr>
            <p:ph type="sldNum" sz="quarter" idx="16"/>
            <p:custDataLst>
              <p:tags r:id="rId5"/>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0">
              <a:schemeClr val="bg2">
                <a:lumMod val="90000"/>
              </a:schemeClr>
            </a:gs>
            <a:gs pos="91000">
              <a:schemeClr val="bg2"/>
            </a:gs>
            <a:gs pos="0">
              <a:schemeClr val="bg2">
                <a:lumMod val="94000"/>
              </a:schemeClr>
            </a:gs>
          </a:gsLst>
          <a:lin ang="5940000" scaled="0"/>
        </a:gradFill>
        <a:effectLst/>
      </p:bgPr>
    </p:bg>
    <p:spTree>
      <p:nvGrpSpPr>
        <p:cNvPr id="1" name=""/>
        <p:cNvGrpSpPr/>
        <p:nvPr/>
      </p:nvGrpSpPr>
      <p:grpSpPr>
        <a:xfrm>
          <a:off x="0" y="0"/>
          <a:ext cx="0" cy="0"/>
          <a:chOff x="0" y="0"/>
          <a:chExt cx="0" cy="0"/>
        </a:xfrm>
      </p:grpSpPr>
      <p:pic>
        <p:nvPicPr>
          <p:cNvPr id="21" name="图片 20" descr="C:\Users\GB50W33\Desktop\5个分层动画PPT 2\C4D球体\5_画板 1.png5_画板 1"/>
          <p:cNvPicPr>
            <a:picLocks noChangeAspect="1"/>
          </p:cNvPicPr>
          <p:nvPr userDrawn="1">
            <p:custDataLst>
              <p:tags r:id="rId2"/>
            </p:custDataLst>
          </p:nvPr>
        </p:nvPicPr>
        <p:blipFill>
          <a:blip r:embed="rId3"/>
          <a:srcRect/>
          <a:stretch>
            <a:fillRect/>
          </a:stretch>
        </p:blipFill>
        <p:spPr>
          <a:xfrm>
            <a:off x="64453" y="36830"/>
            <a:ext cx="12070715" cy="6790055"/>
          </a:xfrm>
          <a:prstGeom prst="rect">
            <a:avLst/>
          </a:prstGeom>
        </p:spPr>
      </p:pic>
      <p:pic>
        <p:nvPicPr>
          <p:cNvPr id="22" name="图片 21" descr="C:\Users\GB50W33\Desktop\5个分层动画PPT 2\C4D球体\7_画板 1.png7_画板 1"/>
          <p:cNvPicPr>
            <a:picLocks noChangeAspect="1"/>
          </p:cNvPicPr>
          <p:nvPr userDrawn="1">
            <p:custDataLst>
              <p:tags r:id="rId4"/>
            </p:custDataLst>
          </p:nvPr>
        </p:nvPicPr>
        <p:blipFill>
          <a:blip r:embed="rId5"/>
          <a:srcRect/>
          <a:stretch>
            <a:fillRect/>
          </a:stretch>
        </p:blipFill>
        <p:spPr>
          <a:xfrm>
            <a:off x="63183" y="36195"/>
            <a:ext cx="12071985" cy="6790690"/>
          </a:xfrm>
          <a:prstGeom prst="rect">
            <a:avLst/>
          </a:prstGeom>
        </p:spPr>
      </p:pic>
      <p:pic>
        <p:nvPicPr>
          <p:cNvPr id="24" name="图片 23" descr="C:\Users\GB50W33\Desktop\5个分层动画PPT 2\C4D球体\1_画板 1.png1_画板 1"/>
          <p:cNvPicPr>
            <a:picLocks noChangeAspect="1"/>
          </p:cNvPicPr>
          <p:nvPr userDrawn="1">
            <p:custDataLst>
              <p:tags r:id="rId6"/>
            </p:custDataLst>
          </p:nvPr>
        </p:nvPicPr>
        <p:blipFill>
          <a:blip r:embed="rId7"/>
          <a:srcRect/>
          <a:stretch>
            <a:fillRect/>
          </a:stretch>
        </p:blipFill>
        <p:spPr>
          <a:xfrm>
            <a:off x="63183" y="36195"/>
            <a:ext cx="12071985" cy="6790690"/>
          </a:xfrm>
          <a:prstGeom prst="rect">
            <a:avLst/>
          </a:prstGeom>
        </p:spPr>
      </p:pic>
      <p:pic>
        <p:nvPicPr>
          <p:cNvPr id="25" name="图片 24" descr="C:\Users\GB50W33\Desktop\5个分层动画PPT 2\C4D球体\8_画板 1.png8_画板 1"/>
          <p:cNvPicPr>
            <a:picLocks noChangeAspect="1"/>
          </p:cNvPicPr>
          <p:nvPr userDrawn="1">
            <p:custDataLst>
              <p:tags r:id="rId8"/>
            </p:custDataLst>
          </p:nvPr>
        </p:nvPicPr>
        <p:blipFill>
          <a:blip r:embed="rId9"/>
          <a:srcRect/>
          <a:stretch>
            <a:fillRect/>
          </a:stretch>
        </p:blipFill>
        <p:spPr>
          <a:xfrm>
            <a:off x="63183" y="36195"/>
            <a:ext cx="12071985" cy="6790690"/>
          </a:xfrm>
          <a:prstGeom prst="rect">
            <a:avLst/>
          </a:prstGeom>
        </p:spPr>
      </p:pic>
      <p:pic>
        <p:nvPicPr>
          <p:cNvPr id="26" name="图片 25" descr="C:\Users\GB50W33\Desktop\5个分层动画PPT 2\C4D球体\小_画板 1.png小_画板 1"/>
          <p:cNvPicPr>
            <a:picLocks noChangeAspect="1"/>
          </p:cNvPicPr>
          <p:nvPr userDrawn="1">
            <p:custDataLst>
              <p:tags r:id="rId10"/>
            </p:custDataLst>
          </p:nvPr>
        </p:nvPicPr>
        <p:blipFill>
          <a:blip r:embed="rId11"/>
          <a:srcRect/>
          <a:stretch>
            <a:fillRect/>
          </a:stretch>
        </p:blipFill>
        <p:spPr>
          <a:xfrm>
            <a:off x="63183" y="36195"/>
            <a:ext cx="12071985" cy="6790690"/>
          </a:xfrm>
          <a:prstGeom prst="rect">
            <a:avLst/>
          </a:prstGeom>
        </p:spPr>
      </p:pic>
      <p:pic>
        <p:nvPicPr>
          <p:cNvPr id="27" name="图片 26" descr="C:\Users\GB50W33\Desktop\5个分层动画PPT 2\C4D球体\大_画板 1.png大_画板 1"/>
          <p:cNvPicPr>
            <a:picLocks noChangeAspect="1"/>
          </p:cNvPicPr>
          <p:nvPr userDrawn="1">
            <p:custDataLst>
              <p:tags r:id="rId12"/>
            </p:custDataLst>
          </p:nvPr>
        </p:nvPicPr>
        <p:blipFill>
          <a:blip r:embed="rId13"/>
          <a:srcRect/>
          <a:stretch>
            <a:fillRect/>
          </a:stretch>
        </p:blipFill>
        <p:spPr>
          <a:xfrm>
            <a:off x="63183" y="36195"/>
            <a:ext cx="12071985" cy="6790690"/>
          </a:xfrm>
          <a:prstGeom prst="rect">
            <a:avLst/>
          </a:prstGeom>
        </p:spPr>
      </p:pic>
      <p:pic>
        <p:nvPicPr>
          <p:cNvPr id="28" name="图片 27" descr="C:\Users\GB50W33\Desktop\5个分层动画PPT 2\C4D球体\4_画板 1.png4_画板 1"/>
          <p:cNvPicPr>
            <a:picLocks noChangeAspect="1"/>
          </p:cNvPicPr>
          <p:nvPr userDrawn="1">
            <p:custDataLst>
              <p:tags r:id="rId14"/>
            </p:custDataLst>
          </p:nvPr>
        </p:nvPicPr>
        <p:blipFill>
          <a:blip r:embed="rId15"/>
          <a:srcRect/>
          <a:stretch>
            <a:fillRect/>
          </a:stretch>
        </p:blipFill>
        <p:spPr>
          <a:xfrm>
            <a:off x="63183" y="36195"/>
            <a:ext cx="12071985" cy="6790690"/>
          </a:xfrm>
          <a:prstGeom prst="rect">
            <a:avLst/>
          </a:prstGeom>
        </p:spPr>
      </p:pic>
      <p:pic>
        <p:nvPicPr>
          <p:cNvPr id="29" name="图片 28" descr="C:\Users\GB50W33\Desktop\5个分层动画PPT 2\C4D球体\2_画板 1.png2_画板 1"/>
          <p:cNvPicPr>
            <a:picLocks noChangeAspect="1"/>
          </p:cNvPicPr>
          <p:nvPr userDrawn="1">
            <p:custDataLst>
              <p:tags r:id="rId16"/>
            </p:custDataLst>
          </p:nvPr>
        </p:nvPicPr>
        <p:blipFill>
          <a:blip r:embed="rId17"/>
          <a:srcRect/>
          <a:stretch>
            <a:fillRect/>
          </a:stretch>
        </p:blipFill>
        <p:spPr>
          <a:xfrm>
            <a:off x="63183" y="36195"/>
            <a:ext cx="12071985" cy="6790690"/>
          </a:xfrm>
          <a:prstGeom prst="rect">
            <a:avLst/>
          </a:prstGeom>
        </p:spPr>
      </p:pic>
      <p:pic>
        <p:nvPicPr>
          <p:cNvPr id="30" name="图片 29" descr="C:\Users\GB50W33\Desktop\5个分层动画PPT 2\C4D球体\3_画板 1.png3_画板 1"/>
          <p:cNvPicPr>
            <a:picLocks noChangeAspect="1"/>
          </p:cNvPicPr>
          <p:nvPr userDrawn="1">
            <p:custDataLst>
              <p:tags r:id="rId18"/>
            </p:custDataLst>
          </p:nvPr>
        </p:nvPicPr>
        <p:blipFill>
          <a:blip r:embed="rId19"/>
          <a:srcRect/>
          <a:stretch>
            <a:fillRect/>
          </a:stretch>
        </p:blipFill>
        <p:spPr>
          <a:xfrm>
            <a:off x="63183" y="28575"/>
            <a:ext cx="12071985" cy="6790690"/>
          </a:xfrm>
          <a:prstGeom prst="rect">
            <a:avLst/>
          </a:prstGeom>
        </p:spPr>
      </p:pic>
      <p:sp>
        <p:nvSpPr>
          <p:cNvPr id="17" name="矩形 16"/>
          <p:cNvSpPr/>
          <p:nvPr userDrawn="1">
            <p:custDataLst>
              <p:tags r:id="rId20"/>
            </p:custDataLst>
          </p:nvPr>
        </p:nvSpPr>
        <p:spPr>
          <a:xfrm>
            <a:off x="6107430" y="3662045"/>
            <a:ext cx="722630" cy="76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userDrawn="1">
            <p:custDataLst>
              <p:tags r:id="rId21"/>
            </p:custDataLst>
          </p:nvPr>
        </p:nvGrpSpPr>
        <p:grpSpPr>
          <a:xfrm>
            <a:off x="6093460" y="5205095"/>
            <a:ext cx="2432050" cy="725170"/>
            <a:chOff x="6093460" y="5205095"/>
            <a:chExt cx="2432050" cy="725170"/>
          </a:xfrm>
        </p:grpSpPr>
        <p:pic>
          <p:nvPicPr>
            <p:cNvPr id="18" name="image 107"/>
            <p:cNvPicPr>
              <a:picLocks noChangeAspect="1"/>
            </p:cNvPicPr>
            <p:nvPr userDrawn="1">
              <p:custDataLst>
                <p:tags r:id="rId22"/>
              </p:custDataLst>
            </p:nvPr>
          </p:nvPicPr>
          <p:blipFill>
            <a:blip r:embed="rId23"/>
            <a:srcRect/>
            <a:stretch>
              <a:fillRect/>
            </a:stretch>
          </p:blipFill>
          <p:spPr>
            <a:xfrm>
              <a:off x="6107430" y="5307330"/>
              <a:ext cx="2418080" cy="622935"/>
            </a:xfrm>
            <a:prstGeom prst="rect">
              <a:avLst/>
            </a:prstGeom>
          </p:spPr>
        </p:pic>
        <p:pic>
          <p:nvPicPr>
            <p:cNvPr id="19" name="image 1013"/>
            <p:cNvPicPr>
              <a:picLocks noChangeAspect="1"/>
            </p:cNvPicPr>
            <p:nvPr userDrawn="1">
              <p:custDataLst>
                <p:tags r:id="rId24"/>
              </p:custDataLst>
            </p:nvPr>
          </p:nvPicPr>
          <p:blipFill>
            <a:blip r:embed="rId25"/>
            <a:srcRect/>
            <a:stretch>
              <a:fillRect/>
            </a:stretch>
          </p:blipFill>
          <p:spPr>
            <a:xfrm>
              <a:off x="6093460" y="5205095"/>
              <a:ext cx="296545" cy="296545"/>
            </a:xfrm>
            <a:prstGeom prst="rect">
              <a:avLst/>
            </a:prstGeom>
          </p:spPr>
        </p:pic>
      </p:grpSp>
      <p:sp>
        <p:nvSpPr>
          <p:cNvPr id="2" name="标题 1"/>
          <p:cNvSpPr>
            <a:spLocks noGrp="1"/>
          </p:cNvSpPr>
          <p:nvPr>
            <p:ph type="ctrTitle" hasCustomPrompt="1"/>
            <p:custDataLst>
              <p:tags r:id="rId26"/>
            </p:custDataLst>
          </p:nvPr>
        </p:nvSpPr>
        <p:spPr>
          <a:xfrm>
            <a:off x="5960108" y="1090296"/>
            <a:ext cx="5843271" cy="2331720"/>
          </a:xfrm>
        </p:spPr>
        <p:txBody>
          <a:bodyPr lIns="101600" tIns="38100" rIns="25400" bIns="38100" anchor="b" anchorCtr="0">
            <a:normAutofit/>
          </a:bodyPr>
          <a:lstStyle>
            <a:lvl1pPr algn="l">
              <a:defRPr sz="7200" b="0" spc="600" baseline="0">
                <a:ea typeface="汉仪雅酷黑简"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27"/>
            </p:custDataLst>
          </p:nvPr>
        </p:nvSpPr>
        <p:spPr>
          <a:xfrm>
            <a:off x="6019752" y="3935897"/>
            <a:ext cx="5187316" cy="421005"/>
          </a:xfrm>
        </p:spPr>
        <p:txBody>
          <a:bodyPr lIns="101600" tIns="38100" rIns="76200" bIns="38100">
            <a:normAutofit/>
          </a:bodyPr>
          <a:lstStyle>
            <a:lvl1pPr marL="0" indent="0" algn="l" eaLnBrk="1" fontAlgn="auto" latinLnBrk="0" hangingPunct="1">
              <a:lnSpc>
                <a:spcPct val="100000"/>
              </a:lnSpc>
              <a:buNone/>
              <a:defRPr sz="1800" u="none" strike="noStrike" kern="1200" cap="none" spc="200" normalizeH="0" baseline="0">
                <a:solidFill>
                  <a:schemeClr val="tx1"/>
                </a:solidFill>
                <a:uFillTx/>
                <a:ea typeface="汉仪雅酷黑简" panose="00020600040101010101" pitchFamily="18"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2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29"/>
            </p:custDataLst>
          </p:nvPr>
        </p:nvSpPr>
        <p:spPr/>
        <p:txBody>
          <a:bodyPr/>
          <a:lstStyle/>
          <a:p>
            <a:endParaRPr lang="zh-CN" altLang="en-US" dirty="0"/>
          </a:p>
        </p:txBody>
      </p:sp>
      <p:sp>
        <p:nvSpPr>
          <p:cNvPr id="6" name="灯片编号占位符 5"/>
          <p:cNvSpPr>
            <a:spLocks noGrp="1"/>
          </p:cNvSpPr>
          <p:nvPr>
            <p:ph type="sldNum" sz="quarter" idx="12"/>
            <p:custDataLst>
              <p:tags r:id="rId30"/>
            </p:custDataLst>
          </p:nvPr>
        </p:nvSpPr>
        <p:spPr/>
        <p:txBody>
          <a:bodyPr/>
          <a:lstStyle/>
          <a:p>
            <a:fld id="{49AE70B2-8BF9-45C0-BB95-33D1B9D3A854}" type="slidenum">
              <a:rPr lang="zh-CN" altLang="en-US" smtClean="0"/>
            </a:fld>
            <a:endParaRPr lang="zh-CN" altLang="en-US" dirty="0"/>
          </a:p>
        </p:txBody>
      </p:sp>
      <p:sp>
        <p:nvSpPr>
          <p:cNvPr id="23" name="内容占位符 22"/>
          <p:cNvSpPr>
            <a:spLocks noGrp="1"/>
          </p:cNvSpPr>
          <p:nvPr>
            <p:ph sz="quarter" idx="13" hasCustomPrompt="1"/>
            <p:custDataLst>
              <p:tags r:id="rId31"/>
            </p:custDataLst>
          </p:nvPr>
        </p:nvSpPr>
        <p:spPr>
          <a:xfrm>
            <a:off x="6252643" y="5361138"/>
            <a:ext cx="2127654" cy="515318"/>
          </a:xfrm>
        </p:spPr>
        <p:txBody>
          <a:bodyPr anchor="ctr">
            <a:normAutofit/>
          </a:bodyPr>
          <a:lstStyle>
            <a:lvl1pPr marL="0" indent="0" algn="l">
              <a:lnSpc>
                <a:spcPct val="100000"/>
              </a:lnSpc>
              <a:spcAft>
                <a:spcPts val="0"/>
              </a:spcAft>
              <a:buNone/>
              <a:defRPr sz="2400">
                <a:solidFill>
                  <a:schemeClr val="bg1"/>
                </a:solidFill>
                <a:latin typeface="汉仪雅酷黑 65W" panose="00020600040101010101" pitchFamily="34" charset="-122"/>
                <a:ea typeface="汉仪雅酷黑 65W" panose="00020600040101010101" pitchFamily="34" charset="-122"/>
              </a:defRPr>
            </a:lvl1pPr>
            <a:lvl2pPr marL="457200" indent="0">
              <a:buNone/>
              <a:defRPr/>
            </a:lvl2pPr>
          </a:lstStyle>
          <a:p>
            <a:pPr lvl="0"/>
            <a:r>
              <a:rPr lang="zh-CN" altLang="en-US" dirty="0"/>
              <a:t>编辑文本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repeatCount="indefinite" fill="hold" nodeType="withEffect">
                                  <p:stCondLst>
                                    <p:cond delay="0"/>
                                  </p:stCondLst>
                                  <p:childTnLst>
                                    <p:animMotion origin="layout" path="M 0.00232956 -0.0715915 C -0.0364535 -0.0715915 -0.0679314 -0.0404804 -0.0679314 -0.00214714 C -0.0679314 0.0361865 -0.0364535 0.0672972 0.00232956 0.0672972 C 0.0411127 0.0672972 0.0725898 0.0361865 0.0725898 -0.00214714 C 0.0725898 -0.0404804 0.0411127 -0.0715915 0.00232956 -0.0715915 Z " pathEditMode="relative" rAng="0" ptsTypes="">
                                      <p:cBhvr>
                                        <p:cTn id="6" dur="4000" fill="hold"/>
                                        <p:tgtEl>
                                          <p:spTgt spid="30"/>
                                        </p:tgtEl>
                                        <p:attrNameLst>
                                          <p:attrName>ppt_x</p:attrName>
                                          <p:attrName>ppt_y</p:attrName>
                                        </p:attrNameLst>
                                      </p:cBhvr>
                                      <p:rCtr x="0" y="69"/>
                                    </p:animMotion>
                                  </p:childTnLst>
                                </p:cTn>
                              </p:par>
                              <p:par>
                                <p:cTn id="7" presetID="1" presetClass="path" presetSubtype="0" repeatCount="indefinite" fill="hold" nodeType="withEffect">
                                  <p:stCondLst>
                                    <p:cond delay="0"/>
                                  </p:stCondLst>
                                  <p:childTnLst>
                                    <p:animMotion origin="layout" path="M 0.00223194 -0.0559214 C -0.0304858 -0.0559214 -0.0570396 -0.0318621 -0.0570396 -0.00221767 C -0.0570396 0.0274268 -0.0304858 0.051486 0.00223194 0.051486 C 0.0349492 0.051486 0.0615023 0.0274268 0.0615023 -0.00221767 C 0.0615023 -0.0318621 0.0349492 -0.0559214 0.00223194 -0.0559214 Z " pathEditMode="relative" rAng="0" ptsTypes="">
                                      <p:cBhvr>
                                        <p:cTn id="8" dur="4000" fill="hold"/>
                                        <p:tgtEl>
                                          <p:spTgt spid="29"/>
                                        </p:tgtEl>
                                        <p:attrNameLst>
                                          <p:attrName>ppt_x</p:attrName>
                                          <p:attrName>ppt_y</p:attrName>
                                        </p:attrNameLst>
                                      </p:cBhvr>
                                      <p:rCtr x="0" y="54"/>
                                    </p:animMotion>
                                  </p:childTnLst>
                                </p:cTn>
                              </p:par>
                              <p:par>
                                <p:cTn id="9" presetID="1" presetClass="path" presetSubtype="0" repeatCount="indefinite" fill="hold" nodeType="withEffect">
                                  <p:stCondLst>
                                    <p:cond delay="0"/>
                                  </p:stCondLst>
                                  <p:childTnLst>
                                    <p:animMotion origin="layout" path="M 0.00260239 -0.0440864 C -0.02172 -0.0440864 -0.0414608 -0.0253782 -0.0414608 -0.00232707 C -0.0414608 0.0207241 -0.02172 0.0394322 0.00260239 0.0394322 C 0.026925 0.0394322 0.046665 0.0207241 0.046665 -0.00232707 C 0.046665 -0.0253782 0.026925 -0.0440864 0.00260239 -0.0440864 Z " pathEditMode="relative" rAng="0" ptsTypes="">
                                      <p:cBhvr>
                                        <p:cTn id="10" dur="4000" fill="hold"/>
                                        <p:tgtEl>
                                          <p:spTgt spid="28"/>
                                        </p:tgtEl>
                                        <p:attrNameLst>
                                          <p:attrName>ppt_x</p:attrName>
                                          <p:attrName>ppt_y</p:attrName>
                                        </p:attrNameLst>
                                      </p:cBhvr>
                                      <p:rCtr x="0" y="42"/>
                                    </p:animMotion>
                                  </p:childTnLst>
                                </p:cTn>
                              </p:par>
                              <p:par>
                                <p:cTn id="11" presetID="1" presetClass="path" presetSubtype="0" repeatCount="indefinite" fill="hold" nodeType="withEffect">
                                  <p:stCondLst>
                                    <p:cond delay="0"/>
                                  </p:stCondLst>
                                  <p:childTnLst>
                                    <p:animMotion origin="layout" path="M 0.0025147 -0.0445448 C -0.0247976 -0.0445448 -0.0469647 -0.0256291 -0.0469647 -0.0023226 C -0.0469647 0.0209841 -0.0247976 0.0398995 0.0025147 0.0398995 C 0.0298274 0.0398995 0.0519936 0.0209841 0.0519936 -0.0023226 C 0.0519936 -0.0256291 0.0298274 -0.0445448 0.0025147 -0.0445448 Z " pathEditMode="relative" rAng="0" ptsTypes="">
                                      <p:cBhvr>
                                        <p:cTn id="12" dur="4000" fill="hold"/>
                                        <p:tgtEl>
                                          <p:spTgt spid="27"/>
                                        </p:tgtEl>
                                        <p:attrNameLst>
                                          <p:attrName>ppt_x</p:attrName>
                                          <p:attrName>ppt_y</p:attrName>
                                        </p:attrNameLst>
                                      </p:cBhvr>
                                      <p:rCtr x="0" y="42"/>
                                    </p:animMotion>
                                  </p:childTnLst>
                                </p:cTn>
                              </p:par>
                              <p:par>
                                <p:cTn id="13" presetID="1" presetClass="path" presetSubtype="0" repeatCount="indefinite" fill="hold" nodeType="withEffect">
                                  <p:stCondLst>
                                    <p:cond delay="0"/>
                                  </p:stCondLst>
                                  <p:childTnLst>
                                    <p:animMotion origin="layout" path="M 0.00254484 -0.0170768 C -0.0065112 -0.0170768 -0.0138614 -0.0105642 -0.0138614 -0.0025398 C -0.0138614 0.00548468 -0.0065112 0.0119971 0.00254484 0.0119971 C 0.0116016 0.0119971 0.0189504 0.00548468 0.0189504 -0.0025398 C 0.0189504 -0.0105642 0.0116016 -0.0170768 0.00254484 -0.0170768 Z " pathEditMode="relative" rAng="0" ptsTypes="">
                                      <p:cBhvr>
                                        <p:cTn id="14" dur="4000" fill="hold"/>
                                        <p:tgtEl>
                                          <p:spTgt spid="26"/>
                                        </p:tgtEl>
                                        <p:attrNameLst>
                                          <p:attrName>ppt_x</p:attrName>
                                          <p:attrName>ppt_y</p:attrName>
                                        </p:attrNameLst>
                                      </p:cBhvr>
                                      <p:rCtr x="0" y="15"/>
                                    </p:animMotion>
                                  </p:childTnLst>
                                </p:cTn>
                              </p:par>
                              <p:par>
                                <p:cTn id="15" presetID="1" presetClass="path" presetSubtype="0" repeatCount="indefinite" fill="hold" nodeType="withEffect">
                                  <p:stCondLst>
                                    <p:cond delay="0"/>
                                  </p:stCondLst>
                                  <p:childTnLst>
                                    <p:animMotion origin="layout" path="M 0.0025515 -0.0182111 C -0.00771246 -0.0182111 -0.0160424 -0.0111591 -0.0160424 -0.0024704 C -0.0160424 0.00621844 -0.00771246 0.0132703 0.0025515 0.0132703 C 0.0128152 0.0132703 0.0211447 0.00621844 0.0211447 -0.0024704 C 0.0211447 -0.0111591 0.0128152 -0.0182111 0.0025515 -0.0182111 Z " pathEditMode="relative" rAng="0" ptsTypes="">
                                      <p:cBhvr>
                                        <p:cTn id="16" dur="4000" fill="hold"/>
                                        <p:tgtEl>
                                          <p:spTgt spid="25"/>
                                        </p:tgtEl>
                                        <p:attrNameLst>
                                          <p:attrName>ppt_x</p:attrName>
                                          <p:attrName>ppt_y</p:attrName>
                                        </p:attrNameLst>
                                      </p:cBhvr>
                                      <p:rCtr x="0" y="16"/>
                                    </p:animMotion>
                                  </p:childTnLst>
                                </p:cTn>
                              </p:par>
                              <p:par>
                                <p:cTn id="17" presetID="1" presetClass="path" presetSubtype="0" repeatCount="indefinite" fill="hold" nodeType="withEffect">
                                  <p:stCondLst>
                                    <p:cond delay="0"/>
                                  </p:stCondLst>
                                  <p:childTnLst>
                                    <p:animMotion origin="layout" path="M 0.00248299 -0.0138962 C -0.00484844 -0.0138962 -0.0107982 -0.00871101 -0.0107982 -0.00232219 C -0.0107982 0.00406668 -0.00484844 0.00925174 0.00248299 0.00925174 C 0.00981401 0.00925174 0.0157638 0.00406668 0.0157638 -0.00232219 C 0.0157638 -0.00871101 0.00981401 -0.0138962 0.00248299 -0.0138962 Z " pathEditMode="relative" rAng="0" ptsTypes="">
                                      <p:cBhvr>
                                        <p:cTn id="18" dur="4000" fill="hold"/>
                                        <p:tgtEl>
                                          <p:spTgt spid="24"/>
                                        </p:tgtEl>
                                        <p:attrNameLst>
                                          <p:attrName>ppt_x</p:attrName>
                                          <p:attrName>ppt_y</p:attrName>
                                        </p:attrNameLst>
                                      </p:cBhvr>
                                      <p:rCtr x="0" y="12"/>
                                    </p:animMotion>
                                  </p:childTnLst>
                                </p:cTn>
                              </p:par>
                              <p:par>
                                <p:cTn id="19" presetID="1" presetClass="path" presetSubtype="0" repeatCount="indefinite" fill="hold" nodeType="withEffect">
                                  <p:stCondLst>
                                    <p:cond delay="0"/>
                                  </p:stCondLst>
                                  <p:childTnLst>
                                    <p:animMotion origin="layout" path="M 0.00229814 0.00924936 C 0.0100032 0.00924936 0.0162567 0.00385668 0.0162567 -0.00278773 C 0.0162567 -0.0094323 0.0100032 -0.0148249 0.00229814 -0.0148249 C -0.00540702 -0.0148249 -0.0116604 -0.0094323 -0.0116604 -0.00278773 C -0.0116604 0.00385668 -0.00540702 0.00924936 0.00229814 0.00924936 Z " pathEditMode="relative" rAng="0" ptsTypes="">
                                      <p:cBhvr>
                                        <p:cTn id="20" dur="4000" fill="hold"/>
                                        <p:tgtEl>
                                          <p:spTgt spid="22"/>
                                        </p:tgtEl>
                                        <p:attrNameLst>
                                          <p:attrName>ppt_x</p:attrName>
                                          <p:attrName>ppt_y</p:attrName>
                                        </p:attrNameLst>
                                      </p:cBhvr>
                                      <p:rCtr x="0" y="-12"/>
                                    </p:animMotion>
                                  </p:childTnLst>
                                </p:cTn>
                              </p:par>
                              <p:par>
                                <p:cTn id="21" presetID="1" presetClass="path" presetSubtype="0" repeatCount="indefinite" fill="hold" nodeType="withEffect">
                                  <p:stCondLst>
                                    <p:cond delay="0"/>
                                  </p:stCondLst>
                                  <p:childTnLst>
                                    <p:animMotion origin="layout" path="M 0.00237934 0.0209168 C 0.0210673 0.0209168 0.0362336 0.0104219 0.0362336 -0.00250926 C 0.0362336 -0.0154404 0.0210673 -0.0259354 0.00237934 -0.0259354 C -0.0163083 -0.0259354 -0.031475 -0.0154404 -0.031475 -0.00250926 C -0.031475 0.0104219 -0.0163083 0.0209168 0.00237934 0.0209168 Z " pathEditMode="relative" rAng="0" ptsTypes="">
                                      <p:cBhvr>
                                        <p:cTn id="22" dur="4000" fill="hold"/>
                                        <p:tgtEl>
                                          <p:spTgt spid="21"/>
                                        </p:tgtEl>
                                        <p:attrNameLst>
                                          <p:attrName>ppt_x</p:attrName>
                                          <p:attrName>ppt_y</p:attrName>
                                        </p:attrNameLst>
                                      </p:cBhvr>
                                      <p:rCtr x="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4" name="图片 3"/>
          <p:cNvPicPr>
            <a:picLocks noChangeAspect="1"/>
          </p:cNvPicPr>
          <p:nvPr userDrawn="1">
            <p:custDataLst>
              <p:tags r:id="rId2"/>
            </p:custDataLst>
          </p:nvPr>
        </p:nvPicPr>
        <p:blipFill>
          <a:blip r:embed="rId3"/>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4"/>
            </p:custDataLst>
          </p:nvPr>
        </p:nvPicPr>
        <p:blipFill>
          <a:blip r:embed="rId5"/>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 name="标题 1"/>
          <p:cNvSpPr>
            <a:spLocks noGrp="1"/>
          </p:cNvSpPr>
          <p:nvPr>
            <p:ph type="title"/>
            <p:custDataLst>
              <p:tags r:id="rId6"/>
            </p:custDataLst>
          </p:nvPr>
        </p:nvSpPr>
        <p:spPr/>
        <p:txBody>
          <a:bodyPr/>
          <a:lstStyle>
            <a:lvl1pPr>
              <a:defRPr baseline="0">
                <a:latin typeface="Arial" panose="020B0604020202020204" pitchFamily="34" charset="0"/>
                <a:ea typeface="汉仪雅酷黑简" panose="00020600040101010101" pitchFamily="18" charset="-122"/>
              </a:defRPr>
            </a:lvl1pPr>
          </a:lstStyle>
          <a:p>
            <a:r>
              <a:rPr lang="zh-CN" altLang="en-US" dirty="0"/>
              <a:t>单击此处编辑母版标题样式</a:t>
            </a:r>
            <a:endParaRPr lang="zh-CN" altLang="en-US" dirty="0"/>
          </a:p>
        </p:txBody>
      </p:sp>
      <p:sp>
        <p:nvSpPr>
          <p:cNvPr id="6" name="日期占位符 5"/>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8"/>
            </p:custDataLst>
          </p:nvPr>
        </p:nvSpPr>
        <p:spPr/>
        <p:txBody>
          <a:bodyPr/>
          <a:lstStyle/>
          <a:p>
            <a:endParaRPr lang="zh-CN" altLang="en-US" dirty="0"/>
          </a:p>
        </p:txBody>
      </p:sp>
      <p:sp>
        <p:nvSpPr>
          <p:cNvPr id="8" name="灯片编号占位符 7"/>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custDataLst>
              <p:tags r:id="rId3"/>
            </p:custDataLst>
          </p:nvPr>
        </p:nvPicPr>
        <p:blipFill>
          <a:blip r:embed="rId4"/>
          <a:stretch>
            <a:fillRect/>
          </a:stretch>
        </p:blipFill>
        <p:spPr>
          <a:xfrm>
            <a:off x="8942550" y="3443944"/>
            <a:ext cx="3249450" cy="3414056"/>
          </a:xfrm>
          <a:prstGeom prst="rect">
            <a:avLst/>
          </a:prstGeom>
        </p:spPr>
      </p:pic>
      <p:pic>
        <p:nvPicPr>
          <p:cNvPr id="12" name="图片 11" descr="7_画板 1"/>
          <p:cNvPicPr>
            <a:picLocks noChangeAspect="1"/>
          </p:cNvPicPr>
          <p:nvPr userDrawn="1">
            <p:custDataLst>
              <p:tags r:id="rId5"/>
            </p:custDataLst>
          </p:nvPr>
        </p:nvPicPr>
        <p:blipFill>
          <a:blip r:embed="rId6"/>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雅酷黑简" panose="00020600040101010101" pitchFamily="18"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vl2pPr>
              <a:defRPr baseline="0">
                <a:solidFill>
                  <a:schemeClr val="tx1"/>
                </a:solidFill>
                <a:latin typeface="Arial" panose="020B0604020202020204" pitchFamily="34" charset="0"/>
                <a:ea typeface="汉仪雅酷黑 65W" panose="00020600040101010101" pitchFamily="34" charset="-122"/>
              </a:defRPr>
            </a:lvl2pPr>
            <a:lvl3pPr>
              <a:defRPr baseline="0">
                <a:solidFill>
                  <a:schemeClr val="tx1"/>
                </a:solidFill>
                <a:latin typeface="Arial" panose="020B0604020202020204" pitchFamily="34" charset="0"/>
                <a:ea typeface="汉仪雅酷黑 65W" panose="00020600040101010101" pitchFamily="34" charset="-122"/>
              </a:defRPr>
            </a:lvl3pPr>
            <a:lvl4pPr>
              <a:defRPr baseline="0">
                <a:solidFill>
                  <a:schemeClr val="tx1"/>
                </a:solidFill>
                <a:latin typeface="Arial" panose="020B0604020202020204" pitchFamily="34" charset="0"/>
                <a:ea typeface="汉仪雅酷黑 65W" panose="00020600040101010101" pitchFamily="34" charset="-122"/>
              </a:defRPr>
            </a:lvl4pPr>
            <a:lvl5pPr>
              <a:defRPr baseline="0">
                <a:solidFill>
                  <a:schemeClr val="tx1"/>
                </a:solidFill>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4"/>
            <p:custDataLst>
              <p:tags r:id="rId9"/>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9" name="页脚占位符 8"/>
          <p:cNvSpPr>
            <a:spLocks noGrp="1"/>
          </p:cNvSpPr>
          <p:nvPr>
            <p:ph type="ftr" sz="quarter" idx="15"/>
            <p:custDataLst>
              <p:tags r:id="rId10"/>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10" name="灯片编号占位符 9"/>
          <p:cNvSpPr>
            <a:spLocks noGrp="1"/>
          </p:cNvSpPr>
          <p:nvPr>
            <p:ph type="sldNum" sz="quarter" idx="16"/>
            <p:custDataLst>
              <p:tags r:id="rId11"/>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2" name="图片 11"/>
          <p:cNvPicPr>
            <a:picLocks noChangeAspect="1"/>
          </p:cNvPicPr>
          <p:nvPr userDrawn="1">
            <p:custDataLst>
              <p:tags r:id="rId3"/>
            </p:custDataLst>
          </p:nvPr>
        </p:nvPicPr>
        <p:blipFill>
          <a:blip r:embed="rId4"/>
          <a:stretch>
            <a:fillRect/>
          </a:stretch>
        </p:blipFill>
        <p:spPr>
          <a:xfrm>
            <a:off x="8942550" y="3443944"/>
            <a:ext cx="3249450" cy="3414056"/>
          </a:xfrm>
          <a:prstGeom prst="rect">
            <a:avLst/>
          </a:prstGeom>
        </p:spPr>
      </p:pic>
      <p:pic>
        <p:nvPicPr>
          <p:cNvPr id="13" name="图片 12" descr="7_画板 1"/>
          <p:cNvPicPr>
            <a:picLocks noChangeAspect="1"/>
          </p:cNvPicPr>
          <p:nvPr userDrawn="1">
            <p:custDataLst>
              <p:tags r:id="rId5"/>
            </p:custDataLst>
          </p:nvPr>
        </p:nvPicPr>
        <p:blipFill>
          <a:blip r:embed="rId6"/>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 name="标题 1"/>
          <p:cNvSpPr>
            <a:spLocks noGrp="1"/>
          </p:cNvSpPr>
          <p:nvPr>
            <p:ph type="title" hasCustomPrompt="1"/>
            <p:custDataLst>
              <p:tags r:id="rId7"/>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汉仪雅酷黑简" panose="00020600040101010101" pitchFamily="18" charset="-122"/>
              </a:defRPr>
            </a:lvl1pPr>
          </a:lstStyle>
          <a:p>
            <a:r>
              <a:rPr lang="zh-CN" altLang="en-US" dirty="0"/>
              <a:t>单击编辑标题</a:t>
            </a:r>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vl2pPr>
              <a:defRPr baseline="0">
                <a:solidFill>
                  <a:schemeClr val="tx1"/>
                </a:solidFill>
                <a:latin typeface="Arial" panose="020B0604020202020204" pitchFamily="34" charset="0"/>
                <a:ea typeface="汉仪雅酷黑 65W" panose="00020600040101010101" pitchFamily="34" charset="-122"/>
              </a:defRPr>
            </a:lvl2pPr>
            <a:lvl3pPr>
              <a:defRPr baseline="0">
                <a:solidFill>
                  <a:schemeClr val="tx1"/>
                </a:solidFill>
                <a:latin typeface="Arial" panose="020B0604020202020204" pitchFamily="34" charset="0"/>
                <a:ea typeface="汉仪雅酷黑 65W" panose="00020600040101010101" pitchFamily="34" charset="-122"/>
              </a:defRPr>
            </a:lvl3pPr>
            <a:lvl4pPr>
              <a:defRPr baseline="0">
                <a:solidFill>
                  <a:schemeClr val="tx1"/>
                </a:solidFill>
                <a:latin typeface="Arial" panose="020B0604020202020204" pitchFamily="34" charset="0"/>
                <a:ea typeface="汉仪雅酷黑 65W" panose="00020600040101010101" pitchFamily="34" charset="-122"/>
              </a:defRPr>
            </a:lvl4pPr>
            <a:lvl5pPr>
              <a:defRPr baseline="0">
                <a:solidFill>
                  <a:schemeClr val="tx1"/>
                </a:solidFill>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vl2pPr>
              <a:defRPr baseline="0">
                <a:solidFill>
                  <a:schemeClr val="tx1"/>
                </a:solidFill>
                <a:latin typeface="Arial" panose="020B0604020202020204" pitchFamily="34" charset="0"/>
                <a:ea typeface="汉仪雅酷黑 65W" panose="00020600040101010101" pitchFamily="34" charset="-122"/>
              </a:defRPr>
            </a:lvl2pPr>
            <a:lvl3pPr>
              <a:defRPr baseline="0">
                <a:solidFill>
                  <a:schemeClr val="tx1"/>
                </a:solidFill>
                <a:latin typeface="Arial" panose="020B0604020202020204" pitchFamily="34" charset="0"/>
                <a:ea typeface="汉仪雅酷黑 65W" panose="00020600040101010101" pitchFamily="34" charset="-122"/>
              </a:defRPr>
            </a:lvl3pPr>
            <a:lvl4pPr>
              <a:defRPr baseline="0">
                <a:solidFill>
                  <a:schemeClr val="tx1"/>
                </a:solidFill>
                <a:latin typeface="Arial" panose="020B0604020202020204" pitchFamily="34" charset="0"/>
                <a:ea typeface="汉仪雅酷黑 65W" panose="00020600040101010101" pitchFamily="34" charset="-122"/>
              </a:defRPr>
            </a:lvl4pPr>
            <a:lvl5pPr>
              <a:defRPr baseline="0">
                <a:solidFill>
                  <a:schemeClr val="tx1"/>
                </a:solidFill>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5"/>
            <p:custDataLst>
              <p:tags r:id="rId10"/>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10" name="页脚占位符 9"/>
          <p:cNvSpPr>
            <a:spLocks noGrp="1"/>
          </p:cNvSpPr>
          <p:nvPr>
            <p:ph type="ftr" sz="quarter" idx="16"/>
            <p:custDataLst>
              <p:tags r:id="rId11"/>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11" name="灯片编号占位符 10"/>
          <p:cNvSpPr>
            <a:spLocks noGrp="1"/>
          </p:cNvSpPr>
          <p:nvPr>
            <p:ph type="sldNum" sz="quarter" idx="17"/>
            <p:custDataLst>
              <p:tags r:id="rId12"/>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p:cNvPicPr>
            <a:picLocks noChangeAspect="1"/>
          </p:cNvPicPr>
          <p:nvPr userDrawn="1">
            <p:custDataLst>
              <p:tags r:id="rId3"/>
            </p:custDataLst>
          </p:nvPr>
        </p:nvPicPr>
        <p:blipFill>
          <a:blip r:embed="rId4"/>
          <a:stretch>
            <a:fillRect/>
          </a:stretch>
        </p:blipFill>
        <p:spPr>
          <a:xfrm>
            <a:off x="8942550" y="3443944"/>
            <a:ext cx="3249450" cy="3414056"/>
          </a:xfrm>
          <a:prstGeom prst="rect">
            <a:avLst/>
          </a:prstGeom>
        </p:spPr>
      </p:pic>
      <p:pic>
        <p:nvPicPr>
          <p:cNvPr id="13" name="图片 12" descr="7_画板 1"/>
          <p:cNvPicPr>
            <a:picLocks noChangeAspect="1"/>
          </p:cNvPicPr>
          <p:nvPr userDrawn="1">
            <p:custDataLst>
              <p:tags r:id="rId5"/>
            </p:custDataLst>
          </p:nvPr>
        </p:nvPicPr>
        <p:blipFill>
          <a:blip r:embed="rId6"/>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雅酷黑简" panose="00020600040101010101" pitchFamily="18" charset="-122"/>
              </a:defRPr>
            </a:lvl1pPr>
          </a:lstStyle>
          <a:p>
            <a:r>
              <a:rPr lang="zh-CN" altLang="en-US"/>
              <a:t>单击此处编辑母版标题样式</a:t>
            </a:r>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雅酷黑 65W" panose="00020600040101010101"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vl2pPr>
              <a:defRPr baseline="0">
                <a:solidFill>
                  <a:schemeClr val="tx1"/>
                </a:solidFill>
                <a:latin typeface="Arial" panose="020B0604020202020204" pitchFamily="34" charset="0"/>
                <a:ea typeface="汉仪雅酷黑 65W" panose="00020600040101010101" pitchFamily="34" charset="-122"/>
              </a:defRPr>
            </a:lvl2pPr>
            <a:lvl3pPr>
              <a:defRPr baseline="0">
                <a:solidFill>
                  <a:schemeClr val="tx1"/>
                </a:solidFill>
                <a:latin typeface="Arial" panose="020B0604020202020204" pitchFamily="34" charset="0"/>
                <a:ea typeface="汉仪雅酷黑 65W" panose="00020600040101010101" pitchFamily="34" charset="-122"/>
              </a:defRPr>
            </a:lvl3pPr>
            <a:lvl4pPr>
              <a:defRPr baseline="0">
                <a:solidFill>
                  <a:schemeClr val="tx1"/>
                </a:solidFill>
                <a:latin typeface="Arial" panose="020B0604020202020204" pitchFamily="34" charset="0"/>
                <a:ea typeface="汉仪雅酷黑 65W" panose="00020600040101010101" pitchFamily="34" charset="-122"/>
              </a:defRPr>
            </a:lvl4pPr>
            <a:lvl5pPr>
              <a:defRPr baseline="0">
                <a:solidFill>
                  <a:schemeClr val="tx1"/>
                </a:solidFill>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日期占位符 5"/>
          <p:cNvSpPr>
            <a:spLocks noGrp="1"/>
          </p:cNvSpPr>
          <p:nvPr>
            <p:ph type="dt" sz="half" idx="15"/>
            <p:custDataLst>
              <p:tags r:id="rId10"/>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6"/>
            <p:custDataLst>
              <p:tags r:id="rId11"/>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11" name="灯片编号占位符 10"/>
          <p:cNvSpPr>
            <a:spLocks noGrp="1"/>
          </p:cNvSpPr>
          <p:nvPr>
            <p:ph type="sldNum" sz="quarter" idx="17"/>
            <p:custDataLst>
              <p:tags r:id="rId12"/>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汉仪雅酷黑 65W" panose="00020600040101010101" pitchFamily="34" charset="-122"/>
              <a:sym typeface="+mn-ea"/>
            </a:endParaRPr>
          </a:p>
        </p:txBody>
      </p:sp>
      <p:pic>
        <p:nvPicPr>
          <p:cNvPr id="12" name="图片 11"/>
          <p:cNvPicPr>
            <a:picLocks noChangeAspect="1"/>
          </p:cNvPicPr>
          <p:nvPr userDrawn="1">
            <p:custDataLst>
              <p:tags r:id="rId3"/>
            </p:custDataLst>
          </p:nvPr>
        </p:nvPicPr>
        <p:blipFill>
          <a:blip r:embed="rId4"/>
          <a:stretch>
            <a:fillRect/>
          </a:stretch>
        </p:blipFill>
        <p:spPr>
          <a:xfrm>
            <a:off x="8942550" y="3443944"/>
            <a:ext cx="3249450" cy="3414056"/>
          </a:xfrm>
          <a:prstGeom prst="rect">
            <a:avLst/>
          </a:prstGeom>
        </p:spPr>
      </p:pic>
      <p:pic>
        <p:nvPicPr>
          <p:cNvPr id="13" name="图片 12" descr="7_画板 1"/>
          <p:cNvPicPr>
            <a:picLocks noChangeAspect="1"/>
          </p:cNvPicPr>
          <p:nvPr userDrawn="1">
            <p:custDataLst>
              <p:tags r:id="rId5"/>
            </p:custDataLst>
          </p:nvPr>
        </p:nvPicPr>
        <p:blipFill>
          <a:blip r:embed="rId6"/>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汉仪雅酷黑简" panose="00020600040101010101" pitchFamily="18"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vl2pPr>
              <a:defRPr baseline="0">
                <a:solidFill>
                  <a:schemeClr val="tx1"/>
                </a:solidFill>
                <a:latin typeface="Arial" panose="020B0604020202020204" pitchFamily="34" charset="0"/>
                <a:ea typeface="汉仪雅酷黑 65W" panose="00020600040101010101" pitchFamily="34" charset="-122"/>
              </a:defRPr>
            </a:lvl2pPr>
            <a:lvl3pPr>
              <a:defRPr baseline="0">
                <a:solidFill>
                  <a:schemeClr val="tx1"/>
                </a:solidFill>
                <a:latin typeface="Arial" panose="020B0604020202020204" pitchFamily="34" charset="0"/>
                <a:ea typeface="汉仪雅酷黑 65W" panose="00020600040101010101" pitchFamily="34" charset="-122"/>
              </a:defRPr>
            </a:lvl3pPr>
            <a:lvl4pPr>
              <a:defRPr baseline="0">
                <a:solidFill>
                  <a:schemeClr val="tx1"/>
                </a:solidFill>
                <a:latin typeface="Arial" panose="020B0604020202020204" pitchFamily="34" charset="0"/>
                <a:ea typeface="汉仪雅酷黑 65W" panose="00020600040101010101" pitchFamily="34" charset="-122"/>
              </a:defRPr>
            </a:lvl4pPr>
            <a:lvl5pPr>
              <a:defRPr baseline="0">
                <a:solidFill>
                  <a:schemeClr val="tx1"/>
                </a:solidFill>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5"/>
            <p:custDataLst>
              <p:tags r:id="rId10"/>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10" name="页脚占位符 9"/>
          <p:cNvSpPr>
            <a:spLocks noGrp="1"/>
          </p:cNvSpPr>
          <p:nvPr>
            <p:ph type="ftr" sz="quarter" idx="16"/>
            <p:custDataLst>
              <p:tags r:id="rId11"/>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11" name="灯片编号占位符 10"/>
          <p:cNvSpPr>
            <a:spLocks noGrp="1"/>
          </p:cNvSpPr>
          <p:nvPr>
            <p:ph type="sldNum" sz="quarter" idx="17"/>
            <p:custDataLst>
              <p:tags r:id="rId12"/>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汉仪雅酷黑简" panose="00020600040101010101" pitchFamily="18" charset="-122"/>
              <a:sym typeface="+mn-ea"/>
            </a:endParaRPr>
          </a:p>
        </p:txBody>
      </p:sp>
      <p:pic>
        <p:nvPicPr>
          <p:cNvPr id="14" name="图片 13"/>
          <p:cNvPicPr>
            <a:picLocks noChangeAspect="1"/>
          </p:cNvPicPr>
          <p:nvPr userDrawn="1">
            <p:custDataLst>
              <p:tags r:id="rId3"/>
            </p:custDataLst>
          </p:nvPr>
        </p:nvPicPr>
        <p:blipFill>
          <a:blip r:embed="rId4"/>
          <a:stretch>
            <a:fillRect/>
          </a:stretch>
        </p:blipFill>
        <p:spPr>
          <a:xfrm>
            <a:off x="8942550" y="3443944"/>
            <a:ext cx="3249450" cy="3414056"/>
          </a:xfrm>
          <a:prstGeom prst="rect">
            <a:avLst/>
          </a:prstGeom>
        </p:spPr>
      </p:pic>
      <p:pic>
        <p:nvPicPr>
          <p:cNvPr id="15" name="图片 14" descr="7_画板 1"/>
          <p:cNvPicPr>
            <a:picLocks noChangeAspect="1"/>
          </p:cNvPicPr>
          <p:nvPr userDrawn="1">
            <p:custDataLst>
              <p:tags r:id="rId5"/>
            </p:custDataLst>
          </p:nvPr>
        </p:nvPicPr>
        <p:blipFill>
          <a:blip r:embed="rId6"/>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雅酷黑简" panose="00020600040101010101" pitchFamily="18"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vl2pPr>
              <a:defRPr baseline="0">
                <a:solidFill>
                  <a:schemeClr val="tx1"/>
                </a:solidFill>
                <a:latin typeface="Arial" panose="020B0604020202020204" pitchFamily="34" charset="0"/>
                <a:ea typeface="汉仪雅酷黑 65W" panose="00020600040101010101" pitchFamily="34" charset="-122"/>
              </a:defRPr>
            </a:lvl2pPr>
            <a:lvl3pPr>
              <a:defRPr baseline="0">
                <a:solidFill>
                  <a:schemeClr val="tx1"/>
                </a:solidFill>
                <a:latin typeface="Arial" panose="020B0604020202020204" pitchFamily="34" charset="0"/>
                <a:ea typeface="汉仪雅酷黑 65W" panose="00020600040101010101" pitchFamily="34" charset="-122"/>
              </a:defRPr>
            </a:lvl3pPr>
            <a:lvl4pPr>
              <a:defRPr baseline="0">
                <a:solidFill>
                  <a:schemeClr val="tx1"/>
                </a:solidFill>
                <a:latin typeface="Arial" panose="020B0604020202020204" pitchFamily="34" charset="0"/>
                <a:ea typeface="汉仪雅酷黑 65W" panose="00020600040101010101" pitchFamily="34" charset="-122"/>
              </a:defRPr>
            </a:lvl4pPr>
            <a:lvl5pPr>
              <a:defRPr baseline="0">
                <a:solidFill>
                  <a:schemeClr val="tx1"/>
                </a:solidFill>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vl2pPr>
              <a:defRPr baseline="0">
                <a:solidFill>
                  <a:schemeClr val="tx1"/>
                </a:solidFill>
                <a:latin typeface="Arial" panose="020B0604020202020204" pitchFamily="34" charset="0"/>
                <a:ea typeface="汉仪雅酷黑 65W" panose="00020600040101010101" pitchFamily="34" charset="-122"/>
              </a:defRPr>
            </a:lvl2pPr>
            <a:lvl3pPr>
              <a:defRPr baseline="0">
                <a:solidFill>
                  <a:schemeClr val="tx1"/>
                </a:solidFill>
                <a:latin typeface="Arial" panose="020B0604020202020204" pitchFamily="34" charset="0"/>
                <a:ea typeface="汉仪雅酷黑 65W" panose="00020600040101010101" pitchFamily="34" charset="-122"/>
              </a:defRPr>
            </a:lvl3pPr>
            <a:lvl4pPr>
              <a:defRPr baseline="0">
                <a:solidFill>
                  <a:schemeClr val="tx1"/>
                </a:solidFill>
                <a:latin typeface="Arial" panose="020B0604020202020204" pitchFamily="34" charset="0"/>
                <a:ea typeface="汉仪雅酷黑 65W" panose="00020600040101010101" pitchFamily="34" charset="-122"/>
              </a:defRPr>
            </a:lvl4pPr>
            <a:lvl5pPr>
              <a:defRPr baseline="0">
                <a:solidFill>
                  <a:schemeClr val="tx1"/>
                </a:solidFill>
                <a:latin typeface="Arial" panose="020B0604020202020204" pitchFamily="34" charset="0"/>
                <a:ea typeface="汉仪雅酷黑 65W" panose="00020600040101010101"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雅酷黑 65W" panose="00020600040101010101" pitchFamily="3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7"/>
            <p:custDataLst>
              <p:tags r:id="rId12"/>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8"/>
            <p:custDataLst>
              <p:tags r:id="rId13"/>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12" name="灯片编号占位符 11"/>
          <p:cNvSpPr>
            <a:spLocks noGrp="1"/>
          </p:cNvSpPr>
          <p:nvPr>
            <p:ph type="sldNum" sz="quarter" idx="19"/>
            <p:custDataLst>
              <p:tags r:id="rId14"/>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userDrawn="1">
            <p:custDataLst>
              <p:tags r:id="rId3"/>
            </p:custDataLst>
          </p:nvPr>
        </p:nvPicPr>
        <p:blipFill>
          <a:blip r:embed="rId4"/>
          <a:stretch>
            <a:fillRect/>
          </a:stretch>
        </p:blipFill>
        <p:spPr>
          <a:xfrm>
            <a:off x="8942550" y="3443944"/>
            <a:ext cx="3249450" cy="3414056"/>
          </a:xfrm>
          <a:prstGeom prst="rect">
            <a:avLst/>
          </a:prstGeom>
        </p:spPr>
      </p:pic>
      <p:pic>
        <p:nvPicPr>
          <p:cNvPr id="12" name="图片 11" descr="7_画板 1"/>
          <p:cNvPicPr>
            <a:picLocks noChangeAspect="1"/>
          </p:cNvPicPr>
          <p:nvPr userDrawn="1">
            <p:custDataLst>
              <p:tags r:id="rId5"/>
            </p:custDataLst>
          </p:nvPr>
        </p:nvPicPr>
        <p:blipFill>
          <a:blip r:embed="rId6"/>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雅酷黑简" panose="00020600040101010101" pitchFamily="18" charset="-122"/>
              </a:defRPr>
            </a:lvl1pPr>
          </a:lstStyle>
          <a:p>
            <a:r>
              <a:rPr lang="zh-CN" altLang="en-US" dirty="0"/>
              <a:t>单击此处编辑标题</a:t>
            </a:r>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雅酷黑 65W" panose="00020600040101010101" pitchFamily="34" charset="-122"/>
              </a:defRPr>
            </a:lvl1pPr>
          </a:lstStyle>
          <a:p>
            <a:pPr lvl="0"/>
            <a:r>
              <a:rPr lang="zh-CN" altLang="en-US" dirty="0"/>
              <a:t>单击此处编辑母版文本样式</a:t>
            </a:r>
            <a:endParaRPr lang="zh-CN" altLang="en-US" dirty="0"/>
          </a:p>
        </p:txBody>
      </p:sp>
      <p:sp>
        <p:nvSpPr>
          <p:cNvPr id="6" name="日期占位符 5"/>
          <p:cNvSpPr>
            <a:spLocks noGrp="1"/>
          </p:cNvSpPr>
          <p:nvPr>
            <p:ph type="dt" sz="half" idx="14"/>
            <p:custDataLst>
              <p:tags r:id="rId9"/>
            </p:custDataLst>
          </p:nvPr>
        </p:nvSpPr>
        <p:spPr/>
        <p:txBody>
          <a:bodyPr/>
          <a:lstStyle>
            <a:lvl1pPr>
              <a:defRPr baseline="0">
                <a:latin typeface="Arial" panose="020B0604020202020204" pitchFamily="34" charset="0"/>
                <a:ea typeface="汉仪雅酷黑 65W" panose="00020600040101010101"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5"/>
            <p:custDataLst>
              <p:tags r:id="rId10"/>
            </p:custDataLst>
          </p:nvPr>
        </p:nvSpPr>
        <p:spPr/>
        <p:txBody>
          <a:bodyPr/>
          <a:lstStyle>
            <a:lvl1pPr>
              <a:defRPr baseline="0">
                <a:latin typeface="Arial" panose="020B0604020202020204" pitchFamily="34" charset="0"/>
                <a:ea typeface="汉仪雅酷黑 65W" panose="00020600040101010101" pitchFamily="34" charset="-122"/>
              </a:defRPr>
            </a:lvl1pPr>
          </a:lstStyle>
          <a:p>
            <a:endParaRPr lang="zh-CN" altLang="en-US" dirty="0"/>
          </a:p>
        </p:txBody>
      </p:sp>
      <p:sp>
        <p:nvSpPr>
          <p:cNvPr id="9" name="灯片编号占位符 8"/>
          <p:cNvSpPr>
            <a:spLocks noGrp="1"/>
          </p:cNvSpPr>
          <p:nvPr>
            <p:ph type="sldNum" sz="quarter" idx="16"/>
            <p:custDataLst>
              <p:tags r:id="rId11"/>
            </p:custDataLst>
          </p:nvPr>
        </p:nvSpPr>
        <p:spPr/>
        <p:txBody>
          <a:bodyPr/>
          <a:lstStyle>
            <a:lvl1pPr>
              <a:defRPr baseline="0">
                <a:latin typeface="Arial" panose="020B0604020202020204" pitchFamily="34" charset="0"/>
                <a:ea typeface="汉仪雅酷黑 65W" panose="00020600040101010101"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17.xml"/><Relationship Id="rId23" Type="http://schemas.openxmlformats.org/officeDocument/2006/relationships/tags" Target="../tags/tag216.xml"/><Relationship Id="rId22" Type="http://schemas.openxmlformats.org/officeDocument/2006/relationships/tags" Target="../tags/tag215.xml"/><Relationship Id="rId21" Type="http://schemas.openxmlformats.org/officeDocument/2006/relationships/tags" Target="../tags/tag214.xml"/><Relationship Id="rId20" Type="http://schemas.openxmlformats.org/officeDocument/2006/relationships/tags" Target="../tags/tag213.xml"/><Relationship Id="rId2" Type="http://schemas.openxmlformats.org/officeDocument/2006/relationships/slideLayout" Target="../slideLayouts/slideLayout13.xml"/><Relationship Id="rId19" Type="http://schemas.openxmlformats.org/officeDocument/2006/relationships/tags" Target="../tags/tag21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lumMod val="50000"/>
                    <a:lumOff val="50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lumMod val="50000"/>
                    <a:lumOff val="50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lumMod val="50000"/>
                    <a:lumOff val="50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雅酷黑 65W" panose="00020600040101010101"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雅酷黑 65W" panose="00020600040101010101"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雅酷黑 65W" panose="00020600040101010101"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雅酷黑 65W" panose="00020600040101010101"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雅酷黑 65W" panose="00020600040101010101"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image" Target="../media/image17.png"/><Relationship Id="rId4" Type="http://schemas.openxmlformats.org/officeDocument/2006/relationships/image" Target="../media/image15.png"/><Relationship Id="rId3" Type="http://schemas.openxmlformats.org/officeDocument/2006/relationships/tags" Target="../tags/tag288.xml"/><Relationship Id="rId2" Type="http://schemas.openxmlformats.org/officeDocument/2006/relationships/image" Target="../media/image14.png"/><Relationship Id="rId1" Type="http://schemas.openxmlformats.org/officeDocument/2006/relationships/tags" Target="../tags/tag287.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94.xml"/><Relationship Id="rId5" Type="http://schemas.openxmlformats.org/officeDocument/2006/relationships/image" Target="../media/image18.png"/><Relationship Id="rId4" Type="http://schemas.openxmlformats.org/officeDocument/2006/relationships/image" Target="../media/image15.png"/><Relationship Id="rId3" Type="http://schemas.openxmlformats.org/officeDocument/2006/relationships/tags" Target="../tags/tag293.xml"/><Relationship Id="rId2" Type="http://schemas.openxmlformats.org/officeDocument/2006/relationships/image" Target="../media/image14.png"/><Relationship Id="rId1" Type="http://schemas.openxmlformats.org/officeDocument/2006/relationships/tags" Target="../tags/tag292.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02.xml"/><Relationship Id="rId5" Type="http://schemas.openxmlformats.org/officeDocument/2006/relationships/image" Target="../media/image19.jpeg"/><Relationship Id="rId4" Type="http://schemas.openxmlformats.org/officeDocument/2006/relationships/image" Target="../media/image15.png"/><Relationship Id="rId3" Type="http://schemas.openxmlformats.org/officeDocument/2006/relationships/tags" Target="../tags/tag301.xml"/><Relationship Id="rId2" Type="http://schemas.openxmlformats.org/officeDocument/2006/relationships/image" Target="../media/image14.png"/><Relationship Id="rId1" Type="http://schemas.openxmlformats.org/officeDocument/2006/relationships/tags" Target="../tags/tag300.xml"/></Relationships>
</file>

<file path=ppt/slides/_rels/slide14.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image" Target="../media/image20.png"/><Relationship Id="rId5" Type="http://schemas.openxmlformats.org/officeDocument/2006/relationships/tags" Target="../tags/tag305.xml"/><Relationship Id="rId4" Type="http://schemas.openxmlformats.org/officeDocument/2006/relationships/image" Target="../media/image15.png"/><Relationship Id="rId3" Type="http://schemas.openxmlformats.org/officeDocument/2006/relationships/tags" Target="../tags/tag304.xml"/><Relationship Id="rId2" Type="http://schemas.openxmlformats.org/officeDocument/2006/relationships/image" Target="../media/image14.png"/><Relationship Id="rId10" Type="http://schemas.openxmlformats.org/officeDocument/2006/relationships/slideLayout" Target="../slideLayouts/slideLayout18.xml"/><Relationship Id="rId1" Type="http://schemas.openxmlformats.org/officeDocument/2006/relationships/tags" Target="../tags/tag303.xml"/></Relationships>
</file>

<file path=ppt/slides/_rels/slide15.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image" Target="../media/image23.jpeg"/><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15.png"/><Relationship Id="rId3" Type="http://schemas.openxmlformats.org/officeDocument/2006/relationships/tags" Target="../tags/tag310.xml"/><Relationship Id="rId2" Type="http://schemas.openxmlformats.org/officeDocument/2006/relationships/image" Target="../media/image14.png"/><Relationship Id="rId10" Type="http://schemas.openxmlformats.org/officeDocument/2006/relationships/slideLayout" Target="../slideLayouts/slideLayout18.xml"/><Relationship Id="rId1" Type="http://schemas.openxmlformats.org/officeDocument/2006/relationships/tags" Target="../tags/tag309.xml"/></Relationships>
</file>

<file path=ppt/slides/_rels/slide16.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tags" Target="../tags/tag315.xml"/><Relationship Id="rId7" Type="http://schemas.openxmlformats.org/officeDocument/2006/relationships/image" Target="../media/image26.jpeg"/><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15.png"/><Relationship Id="rId3" Type="http://schemas.openxmlformats.org/officeDocument/2006/relationships/tags" Target="../tags/tag314.xml"/><Relationship Id="rId2" Type="http://schemas.openxmlformats.org/officeDocument/2006/relationships/image" Target="../media/image14.png"/><Relationship Id="rId11" Type="http://schemas.openxmlformats.org/officeDocument/2006/relationships/slideLayout" Target="../slideLayouts/slideLayout18.xml"/><Relationship Id="rId10" Type="http://schemas.openxmlformats.org/officeDocument/2006/relationships/tags" Target="../tags/tag316.xml"/><Relationship Id="rId1" Type="http://schemas.openxmlformats.org/officeDocument/2006/relationships/tags" Target="../tags/tag313.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image" Target="../media/image15.png"/><Relationship Id="rId3" Type="http://schemas.openxmlformats.org/officeDocument/2006/relationships/tags" Target="../tags/tag318.xml"/><Relationship Id="rId2" Type="http://schemas.openxmlformats.org/officeDocument/2006/relationships/image" Target="../media/image14.png"/><Relationship Id="rId1" Type="http://schemas.openxmlformats.org/officeDocument/2006/relationships/tags" Target="../tags/tag317.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image" Target="../media/image15.png"/><Relationship Id="rId3" Type="http://schemas.openxmlformats.org/officeDocument/2006/relationships/tags" Target="../tags/tag322.xml"/><Relationship Id="rId2" Type="http://schemas.openxmlformats.org/officeDocument/2006/relationships/image" Target="../media/image14.png"/><Relationship Id="rId1" Type="http://schemas.openxmlformats.org/officeDocument/2006/relationships/tags" Target="../tags/tag321.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327.xml"/><Relationship Id="rId4" Type="http://schemas.openxmlformats.org/officeDocument/2006/relationships/image" Target="../media/image15.png"/><Relationship Id="rId3" Type="http://schemas.openxmlformats.org/officeDocument/2006/relationships/tags" Target="../tags/tag326.xml"/><Relationship Id="rId2" Type="http://schemas.openxmlformats.org/officeDocument/2006/relationships/image" Target="../media/image14.png"/><Relationship Id="rId1" Type="http://schemas.openxmlformats.org/officeDocument/2006/relationships/tags" Target="../tags/tag32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223.xml"/><Relationship Id="rId1" Type="http://schemas.openxmlformats.org/officeDocument/2006/relationships/tags" Target="../tags/tag222.xml"/></Relationships>
</file>

<file path=ppt/slides/_rels/slide20.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image" Target="../media/image29.png"/><Relationship Id="rId7" Type="http://schemas.openxmlformats.org/officeDocument/2006/relationships/image" Target="../media/image28.png"/><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image" Target="../media/image15.png"/><Relationship Id="rId3" Type="http://schemas.openxmlformats.org/officeDocument/2006/relationships/tags" Target="../tags/tag329.xml"/><Relationship Id="rId27" Type="http://schemas.openxmlformats.org/officeDocument/2006/relationships/slideLayout" Target="../slideLayouts/slideLayout18.xml"/><Relationship Id="rId26" Type="http://schemas.openxmlformats.org/officeDocument/2006/relationships/tags" Target="../tags/tag349.xml"/><Relationship Id="rId25" Type="http://schemas.openxmlformats.org/officeDocument/2006/relationships/tags" Target="../tags/tag348.xml"/><Relationship Id="rId24" Type="http://schemas.openxmlformats.org/officeDocument/2006/relationships/tags" Target="../tags/tag347.xml"/><Relationship Id="rId23" Type="http://schemas.openxmlformats.org/officeDocument/2006/relationships/tags" Target="../tags/tag346.xml"/><Relationship Id="rId22" Type="http://schemas.openxmlformats.org/officeDocument/2006/relationships/tags" Target="../tags/tag345.xml"/><Relationship Id="rId21" Type="http://schemas.openxmlformats.org/officeDocument/2006/relationships/tags" Target="../tags/tag344.xml"/><Relationship Id="rId20" Type="http://schemas.openxmlformats.org/officeDocument/2006/relationships/tags" Target="../tags/tag343.xml"/><Relationship Id="rId2" Type="http://schemas.openxmlformats.org/officeDocument/2006/relationships/image" Target="../media/image14.png"/><Relationship Id="rId19" Type="http://schemas.openxmlformats.org/officeDocument/2006/relationships/tags" Target="../tags/tag342.xml"/><Relationship Id="rId18" Type="http://schemas.openxmlformats.org/officeDocument/2006/relationships/tags" Target="../tags/tag341.xml"/><Relationship Id="rId17" Type="http://schemas.openxmlformats.org/officeDocument/2006/relationships/tags" Target="../tags/tag340.xml"/><Relationship Id="rId16" Type="http://schemas.openxmlformats.org/officeDocument/2006/relationships/tags" Target="../tags/tag339.xml"/><Relationship Id="rId15" Type="http://schemas.openxmlformats.org/officeDocument/2006/relationships/tags" Target="../tags/tag338.xml"/><Relationship Id="rId14" Type="http://schemas.openxmlformats.org/officeDocument/2006/relationships/tags" Target="../tags/tag337.xml"/><Relationship Id="rId13" Type="http://schemas.openxmlformats.org/officeDocument/2006/relationships/tags" Target="../tags/tag336.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tags" Target="../tags/tag328.xml"/></Relationships>
</file>

<file path=ppt/slides/_rels/slide21.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image" Target="../media/image20.png"/><Relationship Id="rId5" Type="http://schemas.openxmlformats.org/officeDocument/2006/relationships/tags" Target="../tags/tag352.xml"/><Relationship Id="rId4" Type="http://schemas.openxmlformats.org/officeDocument/2006/relationships/image" Target="../media/image15.png"/><Relationship Id="rId3" Type="http://schemas.openxmlformats.org/officeDocument/2006/relationships/tags" Target="../tags/tag351.xml"/><Relationship Id="rId2" Type="http://schemas.openxmlformats.org/officeDocument/2006/relationships/image" Target="../media/image14.png"/><Relationship Id="rId10" Type="http://schemas.openxmlformats.org/officeDocument/2006/relationships/slideLayout" Target="../slideLayouts/slideLayout18.xml"/><Relationship Id="rId1" Type="http://schemas.openxmlformats.org/officeDocument/2006/relationships/tags" Target="../tags/tag350.xml"/></Relationships>
</file>

<file path=ppt/slides/_rels/slide22.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image" Target="../media/image15.png"/><Relationship Id="rId3" Type="http://schemas.openxmlformats.org/officeDocument/2006/relationships/tags" Target="../tags/tag357.xml"/><Relationship Id="rId28" Type="http://schemas.openxmlformats.org/officeDocument/2006/relationships/slideLayout" Target="../slideLayouts/slideLayout18.xml"/><Relationship Id="rId27" Type="http://schemas.openxmlformats.org/officeDocument/2006/relationships/tags" Target="../tags/tag378.xml"/><Relationship Id="rId26" Type="http://schemas.openxmlformats.org/officeDocument/2006/relationships/tags" Target="../tags/tag377.xml"/><Relationship Id="rId25" Type="http://schemas.openxmlformats.org/officeDocument/2006/relationships/tags" Target="../tags/tag376.xml"/><Relationship Id="rId24" Type="http://schemas.openxmlformats.org/officeDocument/2006/relationships/tags" Target="../tags/tag375.xml"/><Relationship Id="rId23" Type="http://schemas.openxmlformats.org/officeDocument/2006/relationships/tags" Target="../tags/tag374.xml"/><Relationship Id="rId22" Type="http://schemas.openxmlformats.org/officeDocument/2006/relationships/tags" Target="../tags/tag373.xml"/><Relationship Id="rId21" Type="http://schemas.openxmlformats.org/officeDocument/2006/relationships/tags" Target="../tags/tag372.xml"/><Relationship Id="rId20" Type="http://schemas.openxmlformats.org/officeDocument/2006/relationships/tags" Target="../tags/tag371.xml"/><Relationship Id="rId2" Type="http://schemas.openxmlformats.org/officeDocument/2006/relationships/image" Target="../media/image14.png"/><Relationship Id="rId19" Type="http://schemas.openxmlformats.org/officeDocument/2006/relationships/tags" Target="../tags/tag370.xml"/><Relationship Id="rId18" Type="http://schemas.openxmlformats.org/officeDocument/2006/relationships/tags" Target="../tags/tag369.xml"/><Relationship Id="rId17" Type="http://schemas.openxmlformats.org/officeDocument/2006/relationships/tags" Target="../tags/tag368.xml"/><Relationship Id="rId16" Type="http://schemas.openxmlformats.org/officeDocument/2006/relationships/tags" Target="../tags/tag367.xml"/><Relationship Id="rId15" Type="http://schemas.openxmlformats.org/officeDocument/2006/relationships/tags" Target="../tags/tag366.xml"/><Relationship Id="rId14" Type="http://schemas.openxmlformats.org/officeDocument/2006/relationships/tags" Target="../tags/tag365.xml"/><Relationship Id="rId13" Type="http://schemas.openxmlformats.org/officeDocument/2006/relationships/image" Target="../media/image31.emf"/><Relationship Id="rId12" Type="http://schemas.openxmlformats.org/officeDocument/2006/relationships/tags" Target="../tags/tag364.xml"/><Relationship Id="rId11" Type="http://schemas.openxmlformats.org/officeDocument/2006/relationships/image" Target="../media/image30.png"/><Relationship Id="rId10" Type="http://schemas.openxmlformats.org/officeDocument/2006/relationships/tags" Target="../tags/tag363.xml"/><Relationship Id="rId1" Type="http://schemas.openxmlformats.org/officeDocument/2006/relationships/tags" Target="../tags/tag356.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image" Target="../media/image20.png"/><Relationship Id="rId4" Type="http://schemas.openxmlformats.org/officeDocument/2006/relationships/image" Target="../media/image15.png"/><Relationship Id="rId3" Type="http://schemas.openxmlformats.org/officeDocument/2006/relationships/tags" Target="../tags/tag380.xml"/><Relationship Id="rId2" Type="http://schemas.openxmlformats.org/officeDocument/2006/relationships/image" Target="../media/image14.png"/><Relationship Id="rId1" Type="http://schemas.openxmlformats.org/officeDocument/2006/relationships/tags" Target="../tags/tag379.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image" Target="../media/image15.png"/><Relationship Id="rId3" Type="http://schemas.openxmlformats.org/officeDocument/2006/relationships/tags" Target="../tags/tag385.xml"/><Relationship Id="rId2" Type="http://schemas.openxmlformats.org/officeDocument/2006/relationships/image" Target="../media/image14.png"/><Relationship Id="rId1" Type="http://schemas.openxmlformats.org/officeDocument/2006/relationships/tags" Target="../tags/tag384.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92.xml"/><Relationship Id="rId6" Type="http://schemas.openxmlformats.org/officeDocument/2006/relationships/tags" Target="../tags/tag391.xml"/><Relationship Id="rId5" Type="http://schemas.openxmlformats.org/officeDocument/2006/relationships/tags" Target="../tags/tag390.xml"/><Relationship Id="rId4" Type="http://schemas.openxmlformats.org/officeDocument/2006/relationships/image" Target="../media/image15.png"/><Relationship Id="rId3" Type="http://schemas.openxmlformats.org/officeDocument/2006/relationships/tags" Target="../tags/tag389.xml"/><Relationship Id="rId2" Type="http://schemas.openxmlformats.org/officeDocument/2006/relationships/image" Target="../media/image14.png"/><Relationship Id="rId1" Type="http://schemas.openxmlformats.org/officeDocument/2006/relationships/tags" Target="../tags/tag388.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image" Target="../media/image15.png"/><Relationship Id="rId3" Type="http://schemas.openxmlformats.org/officeDocument/2006/relationships/tags" Target="../tags/tag394.xml"/><Relationship Id="rId2" Type="http://schemas.openxmlformats.org/officeDocument/2006/relationships/image" Target="../media/image14.png"/><Relationship Id="rId1" Type="http://schemas.openxmlformats.org/officeDocument/2006/relationships/tags" Target="../tags/tag393.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image" Target="../media/image32.png"/><Relationship Id="rId4" Type="http://schemas.openxmlformats.org/officeDocument/2006/relationships/image" Target="../media/image15.png"/><Relationship Id="rId3" Type="http://schemas.openxmlformats.org/officeDocument/2006/relationships/tags" Target="../tags/tag398.xml"/><Relationship Id="rId2" Type="http://schemas.openxmlformats.org/officeDocument/2006/relationships/image" Target="../media/image14.png"/><Relationship Id="rId1" Type="http://schemas.openxmlformats.org/officeDocument/2006/relationships/tags" Target="../tags/tag397.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03.xml"/><Relationship Id="rId5" Type="http://schemas.openxmlformats.org/officeDocument/2006/relationships/image" Target="../media/image33.png"/><Relationship Id="rId4" Type="http://schemas.openxmlformats.org/officeDocument/2006/relationships/image" Target="../media/image15.png"/><Relationship Id="rId3" Type="http://schemas.openxmlformats.org/officeDocument/2006/relationships/tags" Target="../tags/tag402.xml"/><Relationship Id="rId2" Type="http://schemas.openxmlformats.org/officeDocument/2006/relationships/image" Target="../media/image14.png"/><Relationship Id="rId1" Type="http://schemas.openxmlformats.org/officeDocument/2006/relationships/tags" Target="../tags/tag401.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06.xml"/><Relationship Id="rId5" Type="http://schemas.openxmlformats.org/officeDocument/2006/relationships/image" Target="../media/image34.png"/><Relationship Id="rId4" Type="http://schemas.openxmlformats.org/officeDocument/2006/relationships/image" Target="../media/image15.png"/><Relationship Id="rId3" Type="http://schemas.openxmlformats.org/officeDocument/2006/relationships/tags" Target="../tags/tag405.xml"/><Relationship Id="rId2" Type="http://schemas.openxmlformats.org/officeDocument/2006/relationships/image" Target="../media/image14.png"/><Relationship Id="rId1" Type="http://schemas.openxmlformats.org/officeDocument/2006/relationships/tags" Target="../tags/tag404.xml"/></Relationships>
</file>

<file path=ppt/slides/_rels/slide3.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0" Type="http://schemas.openxmlformats.org/officeDocument/2006/relationships/slideLayout" Target="../slideLayouts/slideLayout17.xml"/><Relationship Id="rId1" Type="http://schemas.openxmlformats.org/officeDocument/2006/relationships/tags" Target="../tags/tag224.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09.xml"/><Relationship Id="rId5" Type="http://schemas.openxmlformats.org/officeDocument/2006/relationships/image" Target="../media/image35.png"/><Relationship Id="rId4" Type="http://schemas.openxmlformats.org/officeDocument/2006/relationships/image" Target="../media/image15.png"/><Relationship Id="rId3" Type="http://schemas.openxmlformats.org/officeDocument/2006/relationships/tags" Target="../tags/tag408.xml"/><Relationship Id="rId2" Type="http://schemas.openxmlformats.org/officeDocument/2006/relationships/image" Target="../media/image14.png"/><Relationship Id="rId1" Type="http://schemas.openxmlformats.org/officeDocument/2006/relationships/tags" Target="../tags/tag407.xml"/></Relationships>
</file>

<file path=ppt/slides/_rels/slide31.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image" Target="../media/image15.png"/><Relationship Id="rId3" Type="http://schemas.openxmlformats.org/officeDocument/2006/relationships/tags" Target="../tags/tag411.xml"/><Relationship Id="rId22" Type="http://schemas.openxmlformats.org/officeDocument/2006/relationships/slideLayout" Target="../slideLayouts/slideLayout18.xml"/><Relationship Id="rId21" Type="http://schemas.openxmlformats.org/officeDocument/2006/relationships/tags" Target="../tags/tag427.xml"/><Relationship Id="rId20" Type="http://schemas.openxmlformats.org/officeDocument/2006/relationships/image" Target="../media/image36.jpeg"/><Relationship Id="rId2" Type="http://schemas.openxmlformats.org/officeDocument/2006/relationships/image" Target="../media/image14.png"/><Relationship Id="rId19" Type="http://schemas.openxmlformats.org/officeDocument/2006/relationships/tags" Target="../tags/tag426.xml"/><Relationship Id="rId18" Type="http://schemas.openxmlformats.org/officeDocument/2006/relationships/tags" Target="../tags/tag425.xml"/><Relationship Id="rId17" Type="http://schemas.openxmlformats.org/officeDocument/2006/relationships/tags" Target="../tags/tag424.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tags" Target="../tags/tag410.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30.xml"/><Relationship Id="rId5" Type="http://schemas.openxmlformats.org/officeDocument/2006/relationships/image" Target="../media/image37.jpeg"/><Relationship Id="rId4" Type="http://schemas.openxmlformats.org/officeDocument/2006/relationships/image" Target="../media/image15.png"/><Relationship Id="rId3" Type="http://schemas.openxmlformats.org/officeDocument/2006/relationships/tags" Target="../tags/tag429.xml"/><Relationship Id="rId2" Type="http://schemas.openxmlformats.org/officeDocument/2006/relationships/image" Target="../media/image14.png"/><Relationship Id="rId1" Type="http://schemas.openxmlformats.org/officeDocument/2006/relationships/tags" Target="../tags/tag428.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33.xml"/><Relationship Id="rId5" Type="http://schemas.openxmlformats.org/officeDocument/2006/relationships/image" Target="../media/image38.jpeg"/><Relationship Id="rId4" Type="http://schemas.openxmlformats.org/officeDocument/2006/relationships/image" Target="../media/image15.png"/><Relationship Id="rId3" Type="http://schemas.openxmlformats.org/officeDocument/2006/relationships/tags" Target="../tags/tag432.xml"/><Relationship Id="rId2" Type="http://schemas.openxmlformats.org/officeDocument/2006/relationships/image" Target="../media/image14.png"/><Relationship Id="rId1" Type="http://schemas.openxmlformats.org/officeDocument/2006/relationships/tags" Target="../tags/tag431.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15.png"/><Relationship Id="rId3" Type="http://schemas.openxmlformats.org/officeDocument/2006/relationships/tags" Target="../tags/tag435.xml"/><Relationship Id="rId2" Type="http://schemas.openxmlformats.org/officeDocument/2006/relationships/image" Target="../media/image14.png"/><Relationship Id="rId1" Type="http://schemas.openxmlformats.org/officeDocument/2006/relationships/tags" Target="../tags/tag434.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image" Target="../media/image15.png"/><Relationship Id="rId3" Type="http://schemas.openxmlformats.org/officeDocument/2006/relationships/tags" Target="../tags/tag439.xml"/><Relationship Id="rId2" Type="http://schemas.openxmlformats.org/officeDocument/2006/relationships/image" Target="../media/image14.png"/><Relationship Id="rId1" Type="http://schemas.openxmlformats.org/officeDocument/2006/relationships/tags" Target="../tags/tag438.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image" Target="../media/image15.png"/><Relationship Id="rId3" Type="http://schemas.openxmlformats.org/officeDocument/2006/relationships/tags" Target="../tags/tag444.xml"/><Relationship Id="rId2" Type="http://schemas.openxmlformats.org/officeDocument/2006/relationships/image" Target="../media/image14.png"/><Relationship Id="rId1" Type="http://schemas.openxmlformats.org/officeDocument/2006/relationships/tags" Target="../tags/tag443.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image" Target="../media/image15.png"/><Relationship Id="rId3" Type="http://schemas.openxmlformats.org/officeDocument/2006/relationships/tags" Target="../tags/tag449.xml"/><Relationship Id="rId2" Type="http://schemas.openxmlformats.org/officeDocument/2006/relationships/image" Target="../media/image14.png"/><Relationship Id="rId1" Type="http://schemas.openxmlformats.org/officeDocument/2006/relationships/tags" Target="../tags/tag44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43.png"/><Relationship Id="rId1" Type="http://schemas.openxmlformats.org/officeDocument/2006/relationships/image" Target="../media/image42.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5.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image" Target="../media/image15.png"/><Relationship Id="rId3" Type="http://schemas.openxmlformats.org/officeDocument/2006/relationships/tags" Target="../tags/tag239.xml"/><Relationship Id="rId2" Type="http://schemas.openxmlformats.org/officeDocument/2006/relationships/image" Target="../media/image14.png"/><Relationship Id="rId19" Type="http://schemas.openxmlformats.org/officeDocument/2006/relationships/slideLayout" Target="../slideLayouts/slideLayout18.xml"/><Relationship Id="rId18" Type="http://schemas.openxmlformats.org/officeDocument/2006/relationships/tags" Target="../tags/tag253.xml"/><Relationship Id="rId17" Type="http://schemas.openxmlformats.org/officeDocument/2006/relationships/tags" Target="../tags/tag252.xml"/><Relationship Id="rId16" Type="http://schemas.openxmlformats.org/officeDocument/2006/relationships/tags" Target="../tags/tag251.xml"/><Relationship Id="rId15" Type="http://schemas.openxmlformats.org/officeDocument/2006/relationships/tags" Target="../tags/tag250.xml"/><Relationship Id="rId14" Type="http://schemas.openxmlformats.org/officeDocument/2006/relationships/tags" Target="../tags/tag249.xml"/><Relationship Id="rId13" Type="http://schemas.openxmlformats.org/officeDocument/2006/relationships/tags" Target="../tags/tag248.xml"/><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tags" Target="../tags/tag238.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56.xml"/><Relationship Id="rId5" Type="http://schemas.openxmlformats.org/officeDocument/2006/relationships/image" Target="../media/image16.jpeg"/><Relationship Id="rId4" Type="http://schemas.openxmlformats.org/officeDocument/2006/relationships/image" Target="../media/image15.png"/><Relationship Id="rId3" Type="http://schemas.openxmlformats.org/officeDocument/2006/relationships/tags" Target="../tags/tag255.xml"/><Relationship Id="rId2" Type="http://schemas.openxmlformats.org/officeDocument/2006/relationships/image" Target="../media/image14.png"/><Relationship Id="rId1" Type="http://schemas.openxmlformats.org/officeDocument/2006/relationships/tags" Target="../tags/tag254.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audio" Target="../media/audio1.wav"/><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image" Target="../media/image15.png"/><Relationship Id="rId3" Type="http://schemas.openxmlformats.org/officeDocument/2006/relationships/tags" Target="../tags/tag258.xml"/><Relationship Id="rId2" Type="http://schemas.openxmlformats.org/officeDocument/2006/relationships/image" Target="../media/image14.png"/><Relationship Id="rId1" Type="http://schemas.openxmlformats.org/officeDocument/2006/relationships/tags" Target="../tags/tag257.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image" Target="../media/image15.png"/><Relationship Id="rId3" Type="http://schemas.openxmlformats.org/officeDocument/2006/relationships/tags" Target="../tags/tag262.xml"/><Relationship Id="rId2" Type="http://schemas.openxmlformats.org/officeDocument/2006/relationships/image" Target="../media/image14.png"/><Relationship Id="rId1" Type="http://schemas.openxmlformats.org/officeDocument/2006/relationships/tags" Target="../tags/tag261.xml"/></Relationships>
</file>

<file path=ppt/slides/_rels/slide9.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image" Target="../media/image15.png"/><Relationship Id="rId3" Type="http://schemas.openxmlformats.org/officeDocument/2006/relationships/tags" Target="../tags/tag266.xml"/><Relationship Id="rId25" Type="http://schemas.openxmlformats.org/officeDocument/2006/relationships/slideLayout" Target="../slideLayouts/slideLayout18.xml"/><Relationship Id="rId24" Type="http://schemas.openxmlformats.org/officeDocument/2006/relationships/tags" Target="../tags/tag286.xml"/><Relationship Id="rId23" Type="http://schemas.openxmlformats.org/officeDocument/2006/relationships/tags" Target="../tags/tag285.xml"/><Relationship Id="rId22" Type="http://schemas.openxmlformats.org/officeDocument/2006/relationships/tags" Target="../tags/tag284.xml"/><Relationship Id="rId21" Type="http://schemas.openxmlformats.org/officeDocument/2006/relationships/tags" Target="../tags/tag283.xml"/><Relationship Id="rId20" Type="http://schemas.openxmlformats.org/officeDocument/2006/relationships/tags" Target="../tags/tag282.xml"/><Relationship Id="rId2" Type="http://schemas.openxmlformats.org/officeDocument/2006/relationships/image" Target="../media/image14.png"/><Relationship Id="rId19" Type="http://schemas.openxmlformats.org/officeDocument/2006/relationships/tags" Target="../tags/tag281.xml"/><Relationship Id="rId18" Type="http://schemas.openxmlformats.org/officeDocument/2006/relationships/tags" Target="../tags/tag280.xml"/><Relationship Id="rId17" Type="http://schemas.openxmlformats.org/officeDocument/2006/relationships/tags" Target="../tags/tag279.xml"/><Relationship Id="rId16" Type="http://schemas.openxmlformats.org/officeDocument/2006/relationships/tags" Target="../tags/tag278.xml"/><Relationship Id="rId15" Type="http://schemas.openxmlformats.org/officeDocument/2006/relationships/tags" Target="../tags/tag277.xml"/><Relationship Id="rId14" Type="http://schemas.openxmlformats.org/officeDocument/2006/relationships/tags" Target="../tags/tag276.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tags" Target="../tags/tag2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a:xfrm>
            <a:off x="4592320" y="1090295"/>
            <a:ext cx="7211060" cy="2331720"/>
          </a:xfrm>
        </p:spPr>
        <p:txBody>
          <a:bodyPr>
            <a:normAutofit/>
          </a:bodyPr>
          <a:p>
            <a:r>
              <a:rPr lang="zh-CN" altLang="en-US" dirty="0">
                <a:solidFill>
                  <a:schemeClr val="accent1">
                    <a:lumMod val="75000"/>
                  </a:schemeClr>
                </a:solidFill>
                <a:latin typeface="Arial" panose="020B0604020202020204" pitchFamily="34" charset="0"/>
                <a:ea typeface="汉仪雅酷黑简" panose="00020600040101010101" pitchFamily="18" charset="-122"/>
              </a:rPr>
              <a:t>网络推广与运营</a:t>
            </a:r>
            <a:endParaRPr lang="zh-CN" altLang="en-US" dirty="0">
              <a:solidFill>
                <a:schemeClr val="accent1">
                  <a:lumMod val="75000"/>
                </a:schemeClr>
              </a:solidFill>
              <a:latin typeface="Arial" panose="020B0604020202020204" pitchFamily="34" charset="0"/>
              <a:ea typeface="汉仪雅酷黑简" panose="00020600040101010101" pitchFamily="18" charset="-122"/>
            </a:endParaRPr>
          </a:p>
        </p:txBody>
      </p:sp>
      <p:sp>
        <p:nvSpPr>
          <p:cNvPr id="4" name="文本占位符 1"/>
          <p:cNvSpPr>
            <a:spLocks noGrp="1"/>
          </p:cNvSpPr>
          <p:nvPr>
            <p:ph type="subTitle" idx="1"/>
            <p:custDataLst>
              <p:tags r:id="rId2"/>
            </p:custDataLst>
          </p:nvPr>
        </p:nvSpPr>
        <p:spPr/>
        <p:txBody>
          <a:bodyPr/>
          <a:p>
            <a:r>
              <a:rPr lang="en-US" altLang="zh-CN" dirty="0">
                <a:solidFill>
                  <a:schemeClr val="dk1"/>
                </a:solidFill>
                <a:latin typeface="Arial" panose="020B0604020202020204" pitchFamily="34" charset="0"/>
                <a:ea typeface="汉仪雅酷黑简" panose="00020600040101010101" pitchFamily="18" charset="-122"/>
              </a:rPr>
              <a:t>PLEASE ENTER YOUR TITLE HERE</a:t>
            </a:r>
            <a:endParaRPr lang="en-US" altLang="zh-CN" dirty="0">
              <a:solidFill>
                <a:schemeClr val="dk1"/>
              </a:solidFill>
              <a:latin typeface="Arial" panose="020B0604020202020204" pitchFamily="34" charset="0"/>
              <a:ea typeface="汉仪雅酷黑简" panose="00020600040101010101" pitchFamily="18" charset="-122"/>
            </a:endParaRPr>
          </a:p>
        </p:txBody>
      </p:sp>
      <p:sp>
        <p:nvSpPr>
          <p:cNvPr id="6" name="文本占位符 2"/>
          <p:cNvSpPr>
            <a:spLocks noGrp="1"/>
          </p:cNvSpPr>
          <p:nvPr>
            <p:ph sz="quarter" idx="13"/>
            <p:custDataLst>
              <p:tags r:id="rId3"/>
            </p:custDataLst>
          </p:nvPr>
        </p:nvSpPr>
        <p:spPr>
          <a:xfrm>
            <a:off x="6704128" y="5407493"/>
            <a:ext cx="2127654" cy="515318"/>
          </a:xfrm>
        </p:spPr>
        <p:txBody>
          <a:bodyPr>
            <a:normAutofit/>
          </a:bodyPr>
          <a:p>
            <a:r>
              <a:rPr lang="zh-CN" altLang="en-US" dirty="0">
                <a:solidFill>
                  <a:schemeClr val="lt1"/>
                </a:solidFill>
                <a:latin typeface="Arial" panose="020B0604020202020204" pitchFamily="34" charset="0"/>
              </a:rPr>
              <a:t>金雪莹</a:t>
            </a:r>
            <a:endParaRPr lang="zh-CN" altLang="en-US" dirty="0">
              <a:solidFill>
                <a:schemeClr val="lt1"/>
              </a:solidFill>
              <a:latin typeface="Arial" panose="020B0604020202020204" pitchFamily="34" charset="0"/>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2" name="图片 1"/>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38913" name="图片 2"/>
          <p:cNvPicPr>
            <a:picLocks noChangeAspect="1"/>
          </p:cNvPicPr>
          <p:nvPr/>
        </p:nvPicPr>
        <p:blipFill>
          <a:blip r:embed="rId5"/>
          <a:stretch>
            <a:fillRect/>
          </a:stretch>
        </p:blipFill>
        <p:spPr>
          <a:xfrm>
            <a:off x="1836738" y="2100263"/>
            <a:ext cx="8613775" cy="2619375"/>
          </a:xfrm>
          <a:prstGeom prst="rect">
            <a:avLst/>
          </a:prstGeom>
          <a:noFill/>
          <a:ln w="9525">
            <a:noFill/>
          </a:ln>
        </p:spPr>
      </p:pic>
      <p:sp>
        <p:nvSpPr>
          <p:cNvPr id="4" name="1 Título"/>
          <p:cNvSpPr txBox="1"/>
          <p:nvPr/>
        </p:nvSpPr>
        <p:spPr>
          <a:xfrm>
            <a:off x="1936750" y="1016000"/>
            <a:ext cx="5378450" cy="476250"/>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拉斯维尔的传播</a:t>
            </a:r>
            <a:r>
              <a:rPr lang="en-US" altLang="zh-CN"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5W</a:t>
            </a:r>
            <a:r>
              <a:rPr lang="zh-CN" altLang="en-US"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模式</a:t>
            </a:r>
            <a:endParaRPr lang="zh-CN" altLang="en-US"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38915" name="文本框 4"/>
          <p:cNvSpPr txBox="1"/>
          <p:nvPr>
            <p:custDataLst>
              <p:tags r:id="rId6"/>
            </p:custDataLst>
          </p:nvPr>
        </p:nvSpPr>
        <p:spPr>
          <a:xfrm>
            <a:off x="3541713" y="4873625"/>
            <a:ext cx="640080" cy="1198880"/>
          </a:xfrm>
          <a:prstGeom prst="rect">
            <a:avLst/>
          </a:prstGeom>
          <a:noFill/>
          <a:ln w="9525">
            <a:noFill/>
          </a:ln>
        </p:spPr>
        <p:txBody>
          <a:bodyPr wrap="none" anchor="t">
            <a:spAutoFit/>
          </a:bodyPr>
          <a:p>
            <a:pPr eaLnBrk="0" hangingPunct="0"/>
            <a:r>
              <a:rPr lang="zh-CN" altLang="en-US">
                <a:solidFill>
                  <a:schemeClr val="dk1"/>
                </a:solidFill>
                <a:latin typeface="汉仪雅酷黑简" panose="00020600040101010101" pitchFamily="18" charset="-122"/>
                <a:ea typeface="汉仪雅酷黑简" panose="00020600040101010101" pitchFamily="18" charset="-122"/>
              </a:rPr>
              <a:t>软文</a:t>
            </a:r>
            <a:endParaRPr lang="zh-CN" altLang="en-US">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a:solidFill>
                  <a:schemeClr val="dk1"/>
                </a:solidFill>
                <a:latin typeface="汉仪雅酷黑简" panose="00020600040101010101" pitchFamily="18" charset="-122"/>
                <a:ea typeface="汉仪雅酷黑简" panose="00020600040101010101" pitchFamily="18" charset="-122"/>
              </a:rPr>
              <a:t>硬广</a:t>
            </a:r>
            <a:endParaRPr lang="zh-CN" altLang="en-US">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a:solidFill>
                  <a:schemeClr val="dk1"/>
                </a:solidFill>
                <a:latin typeface="汉仪雅酷黑简" panose="00020600040101010101" pitchFamily="18" charset="-122"/>
                <a:ea typeface="汉仪雅酷黑简" panose="00020600040101010101" pitchFamily="18" charset="-122"/>
              </a:rPr>
              <a:t>音频</a:t>
            </a:r>
            <a:endParaRPr lang="zh-CN" altLang="en-US">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a:solidFill>
                  <a:schemeClr val="dk1"/>
                </a:solidFill>
                <a:latin typeface="汉仪雅酷黑简" panose="00020600040101010101" pitchFamily="18" charset="-122"/>
                <a:ea typeface="汉仪雅酷黑简" panose="00020600040101010101" pitchFamily="18" charset="-122"/>
              </a:rPr>
              <a:t>视频</a:t>
            </a:r>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38916" name="文本框 5"/>
          <p:cNvSpPr txBox="1"/>
          <p:nvPr>
            <p:custDataLst>
              <p:tags r:id="rId7"/>
            </p:custDataLst>
          </p:nvPr>
        </p:nvSpPr>
        <p:spPr>
          <a:xfrm>
            <a:off x="4556125" y="4902200"/>
            <a:ext cx="5897880" cy="1198880"/>
          </a:xfrm>
          <a:prstGeom prst="rect">
            <a:avLst/>
          </a:prstGeom>
          <a:noFill/>
          <a:ln w="9525">
            <a:noFill/>
          </a:ln>
        </p:spPr>
        <p:txBody>
          <a:bodyPr wrap="none" anchor="t">
            <a:spAutoFit/>
          </a:bodyPr>
          <a:p>
            <a:pPr eaLnBrk="0" hangingPunct="0"/>
            <a:r>
              <a:rPr lang="zh-CN" altLang="en-US">
                <a:solidFill>
                  <a:schemeClr val="dk1"/>
                </a:solidFill>
                <a:latin typeface="汉仪雅酷黑简" panose="00020600040101010101" pitchFamily="18" charset="-122"/>
                <a:ea typeface="汉仪雅酷黑简" panose="00020600040101010101" pitchFamily="18" charset="-122"/>
              </a:rPr>
              <a:t>报纸、杂志、互联网</a:t>
            </a:r>
            <a:r>
              <a:rPr lang="zh-CN" altLang="en-US" sz="1000">
                <a:solidFill>
                  <a:schemeClr val="dk1"/>
                </a:solidFill>
                <a:latin typeface="汉仪雅酷黑简" panose="00020600040101010101" pitchFamily="18" charset="-122"/>
                <a:ea typeface="汉仪雅酷黑简" panose="00020600040101010101" pitchFamily="18" charset="-122"/>
              </a:rPr>
              <a:t>（新浪、百度等）</a:t>
            </a:r>
            <a:r>
              <a:rPr lang="zh-CN" altLang="en-US">
                <a:solidFill>
                  <a:schemeClr val="dk1"/>
                </a:solidFill>
                <a:latin typeface="汉仪雅酷黑简" panose="00020600040101010101" pitchFamily="18" charset="-122"/>
                <a:ea typeface="汉仪雅酷黑简" panose="00020600040101010101" pitchFamily="18" charset="-122"/>
              </a:rPr>
              <a:t>、移动互联网</a:t>
            </a:r>
            <a:r>
              <a:rPr lang="zh-CN" altLang="en-US" sz="1000">
                <a:solidFill>
                  <a:schemeClr val="dk1"/>
                </a:solidFill>
                <a:latin typeface="汉仪雅酷黑简" panose="00020600040101010101" pitchFamily="18" charset="-122"/>
                <a:ea typeface="汉仪雅酷黑简" panose="00020600040101010101" pitchFamily="18" charset="-122"/>
              </a:rPr>
              <a:t>（今日头条、微信等）</a:t>
            </a:r>
            <a:endParaRPr lang="zh-CN" altLang="en-US">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a:solidFill>
                  <a:schemeClr val="dk1"/>
                </a:solidFill>
                <a:latin typeface="汉仪雅酷黑简" panose="00020600040101010101" pitchFamily="18" charset="-122"/>
                <a:ea typeface="汉仪雅酷黑简" panose="00020600040101010101" pitchFamily="18" charset="-122"/>
              </a:rPr>
              <a:t>报纸、杂志、户外</a:t>
            </a:r>
            <a:r>
              <a:rPr lang="zh-CN" altLang="en-US" sz="1000">
                <a:solidFill>
                  <a:schemeClr val="dk1"/>
                </a:solidFill>
                <a:latin typeface="汉仪雅酷黑简" panose="00020600040101010101" pitchFamily="18" charset="-122"/>
                <a:ea typeface="汉仪雅酷黑简" panose="00020600040101010101" pitchFamily="18" charset="-122"/>
              </a:rPr>
              <a:t>（地铁、候车亭等）、</a:t>
            </a:r>
            <a:r>
              <a:rPr lang="zh-CN" altLang="en-US">
                <a:solidFill>
                  <a:schemeClr val="dk1"/>
                </a:solidFill>
                <a:latin typeface="汉仪雅酷黑简" panose="00020600040101010101" pitchFamily="18" charset="-122"/>
                <a:ea typeface="汉仪雅酷黑简" panose="00020600040101010101" pitchFamily="18" charset="-122"/>
              </a:rPr>
              <a:t>互联网、移动互联网</a:t>
            </a:r>
            <a:endParaRPr lang="zh-CN" altLang="en-US">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a:solidFill>
                  <a:schemeClr val="dk1"/>
                </a:solidFill>
                <a:latin typeface="汉仪雅酷黑简" panose="00020600040101010101" pitchFamily="18" charset="-122"/>
                <a:ea typeface="汉仪雅酷黑简" panose="00020600040101010101" pitchFamily="18" charset="-122"/>
              </a:rPr>
              <a:t>广播电台、喜马拉雅、微信</a:t>
            </a:r>
            <a:r>
              <a:rPr lang="zh-CN" altLang="en-US" sz="1000">
                <a:solidFill>
                  <a:schemeClr val="dk1"/>
                </a:solidFill>
                <a:latin typeface="汉仪雅酷黑简" panose="00020600040101010101" pitchFamily="18" charset="-122"/>
                <a:ea typeface="汉仪雅酷黑简" panose="00020600040101010101" pitchFamily="18" charset="-122"/>
              </a:rPr>
              <a:t>（罗辑思维）等</a:t>
            </a:r>
            <a:endParaRPr lang="zh-CN" altLang="en-US">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a:solidFill>
                  <a:schemeClr val="dk1"/>
                </a:solidFill>
                <a:latin typeface="汉仪雅酷黑简" panose="00020600040101010101" pitchFamily="18" charset="-122"/>
                <a:ea typeface="汉仪雅酷黑简" panose="00020600040101010101" pitchFamily="18" charset="-122"/>
              </a:rPr>
              <a:t>电视台、互联网</a:t>
            </a:r>
            <a:r>
              <a:rPr lang="zh-CN" altLang="en-US" sz="1000">
                <a:solidFill>
                  <a:schemeClr val="dk1"/>
                </a:solidFill>
                <a:latin typeface="汉仪雅酷黑简" panose="00020600040101010101" pitchFamily="18" charset="-122"/>
                <a:ea typeface="汉仪雅酷黑简" panose="00020600040101010101" pitchFamily="18" charset="-122"/>
              </a:rPr>
              <a:t>（优酷、土豆等）</a:t>
            </a:r>
            <a:r>
              <a:rPr lang="zh-CN" altLang="en-US">
                <a:solidFill>
                  <a:schemeClr val="dk1"/>
                </a:solidFill>
                <a:latin typeface="汉仪雅酷黑简" panose="00020600040101010101" pitchFamily="18" charset="-122"/>
                <a:ea typeface="汉仪雅酷黑简" panose="00020600040101010101" pitchFamily="18" charset="-122"/>
              </a:rPr>
              <a:t>、移动互联网</a:t>
            </a:r>
            <a:r>
              <a:rPr lang="zh-CN" altLang="en-US" sz="1000">
                <a:solidFill>
                  <a:schemeClr val="dk1"/>
                </a:solidFill>
                <a:latin typeface="汉仪雅酷黑简" panose="00020600040101010101" pitchFamily="18" charset="-122"/>
                <a:ea typeface="汉仪雅酷黑简" panose="00020600040101010101" pitchFamily="18" charset="-122"/>
              </a:rPr>
              <a:t>（快手、抖音、今日头条等）</a:t>
            </a:r>
            <a:endParaRPr lang="zh-CN" altLang="en-US" sz="1000">
              <a:solidFill>
                <a:schemeClr val="dk1"/>
              </a:solidFill>
              <a:latin typeface="汉仪雅酷黑简" panose="00020600040101010101" pitchFamily="18" charset="-122"/>
              <a:ea typeface="汉仪雅酷黑简" panose="00020600040101010101" pitchFamily="18" charset="-122"/>
            </a:endParaRPr>
          </a:p>
        </p:txBody>
      </p:sp>
    </p:spTree>
    <p:custDataLst>
      <p:tags r:id="rId8"/>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39937" name="图片 21527"/>
          <p:cNvPicPr>
            <a:picLocks noChangeAspect="1"/>
          </p:cNvPicPr>
          <p:nvPr/>
        </p:nvPicPr>
        <p:blipFill>
          <a:blip r:embed="rId5"/>
          <a:stretch>
            <a:fillRect/>
          </a:stretch>
        </p:blipFill>
        <p:spPr>
          <a:xfrm>
            <a:off x="1601788" y="679450"/>
            <a:ext cx="8943975" cy="5610225"/>
          </a:xfrm>
          <a:prstGeom prst="rect">
            <a:avLst/>
          </a:prstGeom>
          <a:noFill/>
          <a:ln w="9525">
            <a:noFill/>
          </a:ln>
        </p:spPr>
      </p:pic>
    </p:spTree>
    <p:custDataLst>
      <p:tags r:id="rId6"/>
    </p:custDataLst>
  </p:cSld>
  <p:clrMapOvr>
    <a:masterClrMapping/>
  </p:clrMapOvr>
  <p:transition>
    <p:comb/>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3"/>
          <p:cNvSpPr txBox="1"/>
          <p:nvPr>
            <p:custDataLst>
              <p:tags r:id="rId1"/>
            </p:custDataLst>
          </p:nvPr>
        </p:nvSpPr>
        <p:spPr>
          <a:xfrm>
            <a:off x="3362325" y="1854200"/>
            <a:ext cx="715963" cy="521970"/>
          </a:xfrm>
          <a:prstGeom prst="rect">
            <a:avLst/>
          </a:prstGeom>
          <a:noFill/>
          <a:ln w="9525">
            <a:noFill/>
          </a:ln>
        </p:spPr>
        <p:txBody>
          <a:bodyPr anchor="t">
            <a:spAutoFit/>
          </a:bodyPr>
          <a:p>
            <a:pPr eaLnBrk="0" hangingPunct="0">
              <a:buFont typeface="Arial" panose="020B0604020202020204" pitchFamily="34" charset="0"/>
              <a:buNone/>
            </a:pPr>
            <a:r>
              <a:rPr lang="en-US" altLang="zh-CN" sz="2800" b="1" dirty="0">
                <a:solidFill>
                  <a:schemeClr val="dk1"/>
                </a:solidFill>
                <a:latin typeface="Arial" panose="020B0604020202020204" pitchFamily="34" charset="0"/>
                <a:ea typeface="宋体" panose="02010600030101010101" pitchFamily="2" charset="-122"/>
              </a:rPr>
              <a:t>3.1</a:t>
            </a:r>
            <a:endParaRPr lang="en-US" altLang="zh-CN" sz="2800" b="1" dirty="0">
              <a:solidFill>
                <a:schemeClr val="dk1"/>
              </a:solidFill>
              <a:latin typeface="Arial" panose="020B0604020202020204" pitchFamily="34" charset="0"/>
              <a:ea typeface="宋体" panose="02010600030101010101" pitchFamily="2" charset="-122"/>
            </a:endParaRPr>
          </a:p>
        </p:txBody>
      </p:sp>
      <p:sp>
        <p:nvSpPr>
          <p:cNvPr id="4" name="文本框 3" descr="e7d195523061f1c0092ce48a5fc95870a0687ac45bc8b2caB227BFDC40F9DB2B7A559DE97B8BDC6E716585DDCE188C7BF488BAA08C98985C74A3E1B5E305210FABE6A8AE2A6A8AB67019A6860E9B7AF5C7F6AA7134BB5542FC0A17BFBEC0C5CF211FB091FD8C08D9541B60CB1E93997BEFA5F4E5D4A778A7527C9FFE4FF35B29D3E42F8997401636D0F3B9CAB1055CF8"/>
          <p:cNvSpPr txBox="1"/>
          <p:nvPr>
            <p:custDataLst>
              <p:tags r:id="rId2"/>
            </p:custDataLst>
          </p:nvPr>
        </p:nvSpPr>
        <p:spPr>
          <a:xfrm>
            <a:off x="7583805" y="3178629"/>
            <a:ext cx="3984081" cy="3251200"/>
          </a:xfrm>
          <a:prstGeom prst="rect">
            <a:avLst/>
          </a:prstGeom>
          <a:noFill/>
        </p:spPr>
        <p:txBody>
          <a:bodyPr vert="horz" wrap="square" bIns="0" rtlCol="0">
            <a:noAutofit/>
          </a:bodyPr>
          <a:p>
            <a:pPr algn="l">
              <a:lnSpc>
                <a:spcPct val="100000"/>
              </a:lnSpc>
            </a:pPr>
            <a:r>
              <a:rPr lang="en-US" altLang="zh-CN" sz="23900" b="1" dirty="0">
                <a:ln w="22225">
                  <a:solidFill>
                    <a:schemeClr val="accent6">
                      <a:lumMod val="75000"/>
                    </a:schemeClr>
                  </a:solidFill>
                </a:ln>
                <a:noFill/>
                <a:latin typeface="Arial" panose="020B0604020202020204" pitchFamily="34" charset="0"/>
                <a:ea typeface="汉仪雅酷黑简" panose="00020600040101010101" pitchFamily="18" charset="-122"/>
              </a:rPr>
              <a:t>02</a:t>
            </a:r>
            <a:endParaRPr lang="en-US" altLang="zh-CN" sz="23900" b="1" dirty="0">
              <a:ln w="22225">
                <a:solidFill>
                  <a:schemeClr val="accent6">
                    <a:lumMod val="75000"/>
                  </a:schemeClr>
                </a:solidFill>
              </a:ln>
              <a:noFill/>
              <a:latin typeface="Arial" panose="020B0604020202020204" pitchFamily="34" charset="0"/>
              <a:ea typeface="汉仪雅酷黑简" panose="00020600040101010101" pitchFamily="18" charset="-122"/>
            </a:endParaRPr>
          </a:p>
        </p:txBody>
      </p:sp>
      <p:sp>
        <p:nvSpPr>
          <p:cNvPr id="5" name="标题 4"/>
          <p:cNvSpPr>
            <a:spLocks noGrp="1"/>
          </p:cNvSpPr>
          <p:nvPr>
            <p:ph type="title"/>
            <p:custDataLst>
              <p:tags r:id="rId3"/>
            </p:custDataLst>
          </p:nvPr>
        </p:nvSpPr>
        <p:spPr>
          <a:xfrm>
            <a:off x="886460" y="3867150"/>
            <a:ext cx="8893175" cy="1158240"/>
          </a:xfrm>
        </p:spPr>
        <p:txBody>
          <a:bodyPr>
            <a:normAutofit/>
          </a:bodyPr>
          <a:p>
            <a:pPr marL="0" indent="0" algn="r">
              <a:lnSpc>
                <a:spcPct val="100000"/>
              </a:lnSpc>
              <a:spcBef>
                <a:spcPts val="0"/>
              </a:spcBef>
              <a:spcAft>
                <a:spcPts val="0"/>
              </a:spcAft>
              <a:buSzPct val="100000"/>
              <a:buNone/>
            </a:pPr>
            <a:r>
              <a:rPr lang="zh-CN" altLang="en-US" b="1" dirty="0">
                <a:solidFill>
                  <a:srgbClr val="000000"/>
                </a:solidFill>
                <a:latin typeface="汉仪雅酷黑简" panose="00020600040101010101" pitchFamily="18" charset="-122"/>
                <a:sym typeface="+mn-ea"/>
              </a:rPr>
              <a:t>媒体、新媒体与社会化媒体</a:t>
            </a:r>
            <a:endParaRPr lang="zh-CN" altLang="zh-CN" sz="5400" dirty="0">
              <a:solidFill>
                <a:schemeClr val="accent1">
                  <a:lumMod val="75000"/>
                </a:schemeClr>
              </a:solidFill>
              <a:latin typeface="Arial" panose="020B0604020202020204" pitchFamily="34" charset="0"/>
            </a:endParaRPr>
          </a:p>
        </p:txBody>
      </p:sp>
      <p:sp>
        <p:nvSpPr>
          <p:cNvPr id="15" name="文本框 14" descr="e7d195523061f1c0092ce48a5fc95870a0687ac45bc8b2caB227BFDC40F9DB2B7A559DE97B8BDC6E716585DDCE188C7BF488BAA08C98985C74A3E1B5E305210FABE6A8AE2A6A8AB67019A6860E9B7AF5C7F6AA7134BB5542FC0A17BFBEC0C5CF211FB091FD8C08D9541B60CB1E93997BEFA5F4E5D4A778A7527C9FFE4FF35B29D3E42F8997401636D0F3B9CAB1055CF8"/>
          <p:cNvSpPr txBox="1"/>
          <p:nvPr>
            <p:custDataLst>
              <p:tags r:id="rId4"/>
            </p:custDataLst>
          </p:nvPr>
        </p:nvSpPr>
        <p:spPr>
          <a:xfrm>
            <a:off x="4766945" y="5049520"/>
            <a:ext cx="2708276" cy="306705"/>
          </a:xfrm>
          <a:prstGeom prst="rect">
            <a:avLst/>
          </a:prstGeom>
          <a:noFill/>
        </p:spPr>
        <p:txBody>
          <a:bodyPr vert="horz" wrap="square" rtlCol="0">
            <a:spAutoFit/>
          </a:bodyPr>
          <a:p>
            <a:pPr algn="r"/>
            <a:r>
              <a:rPr lang="en-US" altLang="zh-CN" sz="1400" spc="800" dirty="0">
                <a:solidFill>
                  <a:schemeClr val="lt1">
                    <a:lumMod val="50000"/>
                  </a:schemeClr>
                </a:solidFill>
                <a:uFillTx/>
                <a:latin typeface="汉仪粗黑 简" panose="00020600040101010101" charset="-122"/>
                <a:ea typeface="汉仪粗黑 简" panose="00020600040101010101" charset="-122"/>
              </a:rPr>
              <a:t>PART TWO</a:t>
            </a:r>
            <a:endParaRPr lang="en-US" altLang="zh-CN" sz="1400" spc="800" dirty="0">
              <a:solidFill>
                <a:schemeClr val="lt1">
                  <a:lumMod val="50000"/>
                </a:schemeClr>
              </a:solidFill>
              <a:uFillTx/>
              <a:latin typeface="汉仪粗黑 简" panose="00020600040101010101" charset="-122"/>
              <a:ea typeface="汉仪粗黑 简" panose="00020600040101010101" charset="-122"/>
            </a:endParaRPr>
          </a:p>
        </p:txBody>
      </p:sp>
    </p:spTree>
    <p:custDataLst>
      <p:tags r:id="rId5"/>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41985" name="图片 3" descr="01.jpg"/>
          <p:cNvPicPr>
            <a:picLocks noChangeAspect="1"/>
          </p:cNvPicPr>
          <p:nvPr/>
        </p:nvPicPr>
        <p:blipFill>
          <a:blip r:embed="rId5"/>
          <a:stretch>
            <a:fillRect/>
          </a:stretch>
        </p:blipFill>
        <p:spPr>
          <a:xfrm>
            <a:off x="1524000" y="0"/>
            <a:ext cx="9144000" cy="6942138"/>
          </a:xfrm>
          <a:prstGeom prst="rect">
            <a:avLst/>
          </a:prstGeom>
          <a:noFill/>
          <a:ln w="9525">
            <a:noFill/>
          </a:ln>
        </p:spPr>
      </p:pic>
    </p:spTree>
    <p:custDataLst>
      <p:tags r:id="rId6"/>
    </p:custDataLst>
  </p:cSld>
  <p:clrMapOvr>
    <a:masterClrMapping/>
  </p:clrMapOvr>
  <p:transition>
    <p:comb/>
  </p:transition>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6" name="1 Título"/>
          <p:cNvSpPr txBox="1"/>
          <p:nvPr/>
        </p:nvSpPr>
        <p:spPr>
          <a:xfrm>
            <a:off x="1936750" y="1016000"/>
            <a:ext cx="2825750" cy="476250"/>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rPr>
              <a:t>媒体的概念</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43010" name="矩形 6"/>
          <p:cNvSpPr/>
          <p:nvPr>
            <p:custDataLst>
              <p:tags r:id="rId5"/>
            </p:custDataLst>
          </p:nvPr>
        </p:nvSpPr>
        <p:spPr>
          <a:xfrm>
            <a:off x="4902200" y="1924050"/>
            <a:ext cx="5029200" cy="2907665"/>
          </a:xfrm>
          <a:prstGeom prst="rect">
            <a:avLst/>
          </a:prstGeom>
          <a:noFill/>
          <a:ln w="9525">
            <a:noFill/>
          </a:ln>
        </p:spPr>
        <p:txBody>
          <a:bodyPr anchor="t">
            <a:spAutoFit/>
          </a:bodyPr>
          <a:p>
            <a:pPr eaLnBrk="0" hangingPunct="0"/>
            <a:r>
              <a:rPr lang="zh-CN" altLang="en-US" sz="3600" b="1"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媒体</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a:t>
            </a: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media</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）一词来源于拉丁语“</a:t>
            </a: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Medius”</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，音译为媒介，意为两者之间。</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pP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媒体是指传播信息的媒介。它是指人借助用来传递信息与获取信息的工具、渠道、载体、中介物或技术手段。</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lgn="ctr" eaLnBrk="0" hangingPunct="0">
              <a:spcBef>
                <a:spcPts val="1200"/>
              </a:spcBef>
            </a:pPr>
            <a:r>
              <a:rPr lang="zh-CN" altLang="en-US" sz="2000" b="1"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媒体是信息传播的渠道</a:t>
            </a:r>
            <a:endParaRPr lang="en-US" altLang="zh-CN" sz="2000" b="1"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endParaRPr lang="en-US" altLang="zh-CN" sz="2000" b="1"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pic>
        <p:nvPicPr>
          <p:cNvPr id="43011" name="图片 3"/>
          <p:cNvPicPr>
            <a:picLocks noChangeAspect="1"/>
          </p:cNvPicPr>
          <p:nvPr/>
        </p:nvPicPr>
        <p:blipFill>
          <a:blip r:embed="rId6"/>
          <a:stretch>
            <a:fillRect/>
          </a:stretch>
        </p:blipFill>
        <p:spPr>
          <a:xfrm>
            <a:off x="2138363" y="1787525"/>
            <a:ext cx="2600325" cy="4191000"/>
          </a:xfrm>
          <a:prstGeom prst="rect">
            <a:avLst/>
          </a:prstGeom>
          <a:noFill/>
          <a:ln w="9525">
            <a:noFill/>
          </a:ln>
        </p:spPr>
      </p:pic>
      <p:sp>
        <p:nvSpPr>
          <p:cNvPr id="43012" name="Rectangle 5"/>
          <p:cNvSpPr/>
          <p:nvPr>
            <p:custDataLst>
              <p:tags r:id="rId7"/>
            </p:custDataLst>
          </p:nvPr>
        </p:nvSpPr>
        <p:spPr>
          <a:xfrm>
            <a:off x="2386013" y="2393950"/>
            <a:ext cx="938212" cy="829945"/>
          </a:xfrm>
          <a:prstGeom prst="rect">
            <a:avLst/>
          </a:prstGeom>
          <a:noFill/>
          <a:ln w="9525">
            <a:noFill/>
          </a:ln>
        </p:spPr>
        <p:txBody>
          <a:bodyPr anchor="t">
            <a:spAutoFit/>
          </a:bodyPr>
          <a:p>
            <a:pPr eaLnBrk="0" hangingPunct="0">
              <a:lnSpc>
                <a:spcPct val="150000"/>
              </a:lnSpc>
            </a:pPr>
            <a:r>
              <a:rPr lang="zh-CN" altLang="en-US" sz="1600" b="1" dirty="0">
                <a:solidFill>
                  <a:schemeClr val="dk1"/>
                </a:solidFill>
                <a:latin typeface="汉仪雅酷黑简" panose="00020600040101010101" pitchFamily="18" charset="-122"/>
                <a:ea typeface="汉仪雅酷黑简" panose="00020600040101010101" pitchFamily="18" charset="-122"/>
              </a:rPr>
              <a:t>什么是</a:t>
            </a:r>
            <a:endParaRPr lang="en-US" altLang="zh-CN" sz="1600" b="1" dirty="0">
              <a:solidFill>
                <a:schemeClr val="dk1"/>
              </a:solidFill>
              <a:latin typeface="汉仪雅酷黑简" panose="00020600040101010101" pitchFamily="18" charset="-122"/>
              <a:ea typeface="汉仪雅酷黑简" panose="00020600040101010101" pitchFamily="18" charset="-122"/>
            </a:endParaRPr>
          </a:p>
          <a:p>
            <a:pPr eaLnBrk="0" hangingPunct="0">
              <a:lnSpc>
                <a:spcPct val="150000"/>
              </a:lnSpc>
            </a:pPr>
            <a:r>
              <a:rPr lang="zh-CN" altLang="en-US" sz="1600" b="1" dirty="0">
                <a:solidFill>
                  <a:schemeClr val="dk1"/>
                </a:solidFill>
                <a:latin typeface="汉仪雅酷黑简" panose="00020600040101010101" pitchFamily="18" charset="-122"/>
                <a:ea typeface="汉仪雅酷黑简" panose="00020600040101010101" pitchFamily="18" charset="-122"/>
              </a:rPr>
              <a:t>媒体</a:t>
            </a:r>
            <a:endParaRPr lang="zh-CN" altLang="en-US" sz="1600" b="1" dirty="0">
              <a:solidFill>
                <a:schemeClr val="dk1"/>
              </a:solidFill>
              <a:latin typeface="汉仪雅酷黑简" panose="00020600040101010101" pitchFamily="18" charset="-122"/>
              <a:ea typeface="汉仪雅酷黑简" panose="00020600040101010101" pitchFamily="18" charset="-122"/>
            </a:endParaRPr>
          </a:p>
        </p:txBody>
      </p:sp>
      <p:sp>
        <p:nvSpPr>
          <p:cNvPr id="7" name="矩形 5"/>
          <p:cNvSpPr>
            <a:spLocks noChangeArrowheads="1"/>
          </p:cNvSpPr>
          <p:nvPr>
            <p:custDataLst>
              <p:tags r:id="rId8"/>
            </p:custDataLst>
          </p:nvPr>
        </p:nvSpPr>
        <p:spPr bwMode="auto">
          <a:xfrm>
            <a:off x="5480050" y="4662488"/>
            <a:ext cx="3378200" cy="829945"/>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思考：商品信息算不算信息？</a:t>
            </a:r>
            <a:endParaRPr kumimoji="0" lang="en-US" altLang="zh-CN"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a:t>
            </a:r>
            <a:r>
              <a:rPr kumimoji="0" lang="zh-CN" altLang="en-US"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天猫、京东算不算媒体？</a:t>
            </a:r>
            <a:endParaRPr kumimoji="0" lang="zh-CN" altLang="en-US"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Tree>
    <p:custDataLst>
      <p:tags r:id="rId9"/>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44033" name="图片 8" descr="01.jpg"/>
          <p:cNvPicPr>
            <a:picLocks noChangeAspect="1"/>
          </p:cNvPicPr>
          <p:nvPr/>
        </p:nvPicPr>
        <p:blipFill>
          <a:blip r:embed="rId5"/>
          <a:stretch>
            <a:fillRect/>
          </a:stretch>
        </p:blipFill>
        <p:spPr>
          <a:xfrm>
            <a:off x="4019550" y="2438400"/>
            <a:ext cx="6419850" cy="4229100"/>
          </a:xfrm>
          <a:prstGeom prst="rect">
            <a:avLst/>
          </a:prstGeom>
          <a:noFill/>
          <a:ln w="9525">
            <a:noFill/>
          </a:ln>
        </p:spPr>
      </p:pic>
      <p:pic>
        <p:nvPicPr>
          <p:cNvPr id="44034" name="图片 3" descr="01.jpg"/>
          <p:cNvPicPr>
            <a:picLocks noChangeAspect="1"/>
          </p:cNvPicPr>
          <p:nvPr/>
        </p:nvPicPr>
        <p:blipFill>
          <a:blip r:embed="rId6"/>
          <a:stretch>
            <a:fillRect/>
          </a:stretch>
        </p:blipFill>
        <p:spPr>
          <a:xfrm>
            <a:off x="1676400" y="0"/>
            <a:ext cx="4343400" cy="3282950"/>
          </a:xfrm>
          <a:prstGeom prst="rect">
            <a:avLst/>
          </a:prstGeom>
          <a:noFill/>
          <a:ln w="9525">
            <a:noFill/>
          </a:ln>
        </p:spPr>
      </p:pic>
      <p:pic>
        <p:nvPicPr>
          <p:cNvPr id="44035" name="图片 7" descr="01.jpg"/>
          <p:cNvPicPr>
            <a:picLocks noChangeAspect="1"/>
          </p:cNvPicPr>
          <p:nvPr/>
        </p:nvPicPr>
        <p:blipFill>
          <a:blip r:embed="rId7"/>
          <a:stretch>
            <a:fillRect/>
          </a:stretch>
        </p:blipFill>
        <p:spPr>
          <a:xfrm>
            <a:off x="6096000" y="0"/>
            <a:ext cx="4343400" cy="3289300"/>
          </a:xfrm>
          <a:prstGeom prst="rect">
            <a:avLst/>
          </a:prstGeom>
          <a:noFill/>
          <a:ln w="9525">
            <a:noFill/>
          </a:ln>
        </p:spPr>
      </p:pic>
      <p:sp>
        <p:nvSpPr>
          <p:cNvPr id="44036" name="矩形 9"/>
          <p:cNvSpPr/>
          <p:nvPr>
            <p:custDataLst>
              <p:tags r:id="rId8"/>
            </p:custDataLst>
          </p:nvPr>
        </p:nvSpPr>
        <p:spPr>
          <a:xfrm>
            <a:off x="1600200" y="3724275"/>
            <a:ext cx="2011680" cy="922020"/>
          </a:xfrm>
          <a:prstGeom prst="rect">
            <a:avLst/>
          </a:prstGeom>
          <a:noFill/>
          <a:ln w="9525">
            <a:noFill/>
          </a:ln>
        </p:spPr>
        <p:txBody>
          <a:bodyPr wrap="none" anchor="t">
            <a:spAutoFit/>
          </a:bodyPr>
          <a:p>
            <a:pPr eaLnBrk="0" hangingPunct="0"/>
            <a:r>
              <a:rPr lang="zh-CN" altLang="en-US" dirty="0">
                <a:solidFill>
                  <a:schemeClr val="dk1"/>
                </a:solidFill>
                <a:latin typeface="汉仪雅酷黑简" panose="00020600040101010101" pitchFamily="18" charset="-122"/>
                <a:ea typeface="汉仪雅酷黑简" panose="00020600040101010101" pitchFamily="18" charset="-122"/>
              </a:rPr>
              <a:t>不同的人</a:t>
            </a:r>
            <a:endParaRPr lang="en-US" altLang="zh-CN" dirty="0">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dirty="0">
                <a:solidFill>
                  <a:schemeClr val="dk1"/>
                </a:solidFill>
                <a:latin typeface="汉仪雅酷黑简" panose="00020600040101010101" pitchFamily="18" charset="-122"/>
                <a:ea typeface="汉仪雅酷黑简" panose="00020600040101010101" pitchFamily="18" charset="-122"/>
              </a:rPr>
              <a:t>获取信息方式不同</a:t>
            </a:r>
            <a:endParaRPr lang="en-US" altLang="zh-CN" dirty="0">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dirty="0">
                <a:solidFill>
                  <a:schemeClr val="dk1"/>
                </a:solidFill>
                <a:latin typeface="汉仪雅酷黑简" panose="00020600040101010101" pitchFamily="18" charset="-122"/>
                <a:ea typeface="汉仪雅酷黑简" panose="00020600040101010101" pitchFamily="18" charset="-122"/>
              </a:rPr>
              <a:t>使用媒体不同</a:t>
            </a:r>
            <a:endParaRPr lang="zh-CN" altLang="en-US" dirty="0">
              <a:solidFill>
                <a:schemeClr val="dk1"/>
              </a:solidFill>
              <a:latin typeface="汉仪雅酷黑简" panose="00020600040101010101" pitchFamily="18" charset="-122"/>
              <a:ea typeface="汉仪雅酷黑简" panose="00020600040101010101" pitchFamily="18" charset="-122"/>
            </a:endParaRPr>
          </a:p>
        </p:txBody>
      </p:sp>
    </p:spTree>
    <p:custDataLst>
      <p:tags r:id="rId9"/>
    </p:custDataLst>
  </p:cSld>
  <p:clrMapOvr>
    <a:masterClrMapping/>
  </p:clrMapOvr>
  <p:transition>
    <p:comb/>
  </p:transition>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45057" name="图片 8" descr="01.jpg"/>
          <p:cNvPicPr>
            <a:picLocks noChangeAspect="1"/>
          </p:cNvPicPr>
          <p:nvPr/>
        </p:nvPicPr>
        <p:blipFill>
          <a:blip r:embed="rId5"/>
          <a:stretch>
            <a:fillRect/>
          </a:stretch>
        </p:blipFill>
        <p:spPr>
          <a:xfrm>
            <a:off x="4800600" y="3143250"/>
            <a:ext cx="5715000" cy="3714750"/>
          </a:xfrm>
          <a:prstGeom prst="rect">
            <a:avLst/>
          </a:prstGeom>
          <a:noFill/>
          <a:ln w="9525">
            <a:noFill/>
          </a:ln>
        </p:spPr>
      </p:pic>
      <p:pic>
        <p:nvPicPr>
          <p:cNvPr id="45058" name="图片 6" descr="01.jpg"/>
          <p:cNvPicPr>
            <a:picLocks noChangeAspect="1"/>
          </p:cNvPicPr>
          <p:nvPr/>
        </p:nvPicPr>
        <p:blipFill>
          <a:blip r:embed="rId6"/>
          <a:stretch>
            <a:fillRect/>
          </a:stretch>
        </p:blipFill>
        <p:spPr>
          <a:xfrm>
            <a:off x="4953000" y="0"/>
            <a:ext cx="5715000" cy="3203575"/>
          </a:xfrm>
          <a:prstGeom prst="rect">
            <a:avLst/>
          </a:prstGeom>
          <a:noFill/>
          <a:ln w="9525">
            <a:noFill/>
          </a:ln>
        </p:spPr>
      </p:pic>
      <p:pic>
        <p:nvPicPr>
          <p:cNvPr id="45059" name="图片 5" descr="01.jpg"/>
          <p:cNvPicPr>
            <a:picLocks noChangeAspect="1"/>
          </p:cNvPicPr>
          <p:nvPr/>
        </p:nvPicPr>
        <p:blipFill>
          <a:blip r:embed="rId7"/>
          <a:stretch>
            <a:fillRect/>
          </a:stretch>
        </p:blipFill>
        <p:spPr>
          <a:xfrm>
            <a:off x="1752600" y="0"/>
            <a:ext cx="3352800" cy="3368675"/>
          </a:xfrm>
          <a:prstGeom prst="rect">
            <a:avLst/>
          </a:prstGeom>
          <a:noFill/>
          <a:ln w="9525">
            <a:noFill/>
          </a:ln>
        </p:spPr>
      </p:pic>
      <p:sp>
        <p:nvSpPr>
          <p:cNvPr id="45060" name="矩形 9"/>
          <p:cNvSpPr/>
          <p:nvPr>
            <p:custDataLst>
              <p:tags r:id="rId8"/>
            </p:custDataLst>
          </p:nvPr>
        </p:nvSpPr>
        <p:spPr>
          <a:xfrm>
            <a:off x="1752600" y="3581400"/>
            <a:ext cx="2011680" cy="922020"/>
          </a:xfrm>
          <a:prstGeom prst="rect">
            <a:avLst/>
          </a:prstGeom>
          <a:noFill/>
          <a:ln w="9525">
            <a:noFill/>
          </a:ln>
        </p:spPr>
        <p:txBody>
          <a:bodyPr wrap="none" anchor="t">
            <a:spAutoFit/>
          </a:bodyPr>
          <a:p>
            <a:pPr eaLnBrk="0" hangingPunct="0"/>
            <a:r>
              <a:rPr lang="zh-CN" altLang="en-US" dirty="0">
                <a:solidFill>
                  <a:schemeClr val="dk1"/>
                </a:solidFill>
                <a:latin typeface="汉仪雅酷黑简" panose="00020600040101010101" pitchFamily="18" charset="-122"/>
                <a:ea typeface="汉仪雅酷黑简" panose="00020600040101010101" pitchFamily="18" charset="-122"/>
              </a:rPr>
              <a:t>不同的人</a:t>
            </a:r>
            <a:endParaRPr lang="en-US" altLang="zh-CN" dirty="0">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dirty="0">
                <a:solidFill>
                  <a:schemeClr val="dk1"/>
                </a:solidFill>
                <a:latin typeface="汉仪雅酷黑简" panose="00020600040101010101" pitchFamily="18" charset="-122"/>
                <a:ea typeface="汉仪雅酷黑简" panose="00020600040101010101" pitchFamily="18" charset="-122"/>
              </a:rPr>
              <a:t>获取信息方式不同</a:t>
            </a:r>
            <a:endParaRPr lang="en-US" altLang="zh-CN" dirty="0">
              <a:solidFill>
                <a:schemeClr val="dk1"/>
              </a:solidFill>
              <a:latin typeface="汉仪雅酷黑简" panose="00020600040101010101" pitchFamily="18" charset="-122"/>
              <a:ea typeface="汉仪雅酷黑简" panose="00020600040101010101" pitchFamily="18" charset="-122"/>
            </a:endParaRPr>
          </a:p>
          <a:p>
            <a:pPr eaLnBrk="0" hangingPunct="0"/>
            <a:r>
              <a:rPr lang="zh-CN" altLang="en-US" dirty="0">
                <a:solidFill>
                  <a:schemeClr val="dk1"/>
                </a:solidFill>
                <a:latin typeface="汉仪雅酷黑简" panose="00020600040101010101" pitchFamily="18" charset="-122"/>
                <a:ea typeface="汉仪雅酷黑简" panose="00020600040101010101" pitchFamily="18" charset="-122"/>
              </a:rPr>
              <a:t>使用媒体不同</a:t>
            </a:r>
            <a:endParaRPr lang="zh-CN" altLang="en-US" dirty="0">
              <a:solidFill>
                <a:schemeClr val="dk1"/>
              </a:solidFill>
              <a:latin typeface="汉仪雅酷黑简" panose="00020600040101010101" pitchFamily="18" charset="-122"/>
              <a:ea typeface="汉仪雅酷黑简" panose="00020600040101010101" pitchFamily="18" charset="-122"/>
            </a:endParaRPr>
          </a:p>
        </p:txBody>
      </p:sp>
      <p:pic>
        <p:nvPicPr>
          <p:cNvPr id="45061" name="图片 10" descr="01.jpg"/>
          <p:cNvPicPr>
            <a:picLocks noChangeAspect="1"/>
          </p:cNvPicPr>
          <p:nvPr/>
        </p:nvPicPr>
        <p:blipFill>
          <a:blip r:embed="rId9"/>
          <a:stretch>
            <a:fillRect/>
          </a:stretch>
        </p:blipFill>
        <p:spPr>
          <a:xfrm>
            <a:off x="1524000" y="4565650"/>
            <a:ext cx="3048000" cy="2292350"/>
          </a:xfrm>
          <a:prstGeom prst="rect">
            <a:avLst/>
          </a:prstGeom>
          <a:noFill/>
          <a:ln w="9525">
            <a:noFill/>
          </a:ln>
        </p:spPr>
      </p:pic>
    </p:spTree>
    <p:custDataLst>
      <p:tags r:id="rId10"/>
    </p:custDataLst>
  </p:cSld>
  <p:clrMapOvr>
    <a:masterClrMapping/>
  </p:clrMapOvr>
  <p:transition>
    <p:comb/>
  </p:transition>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46081" name="Rectangle 4"/>
          <p:cNvSpPr/>
          <p:nvPr/>
        </p:nvSpPr>
        <p:spPr>
          <a:xfrm>
            <a:off x="1981200" y="939800"/>
            <a:ext cx="6858000" cy="521970"/>
          </a:xfrm>
          <a:prstGeom prst="rect">
            <a:avLst/>
          </a:prstGeom>
          <a:noFill/>
          <a:ln w="12700">
            <a:noFill/>
          </a:ln>
        </p:spPr>
        <p:txBody>
          <a:bodyPr anchor="t">
            <a:spAutoFit/>
          </a:bodyPr>
          <a:p>
            <a:pPr eaLnBrk="0" hangingPunct="0">
              <a:spcBef>
                <a:spcPct val="50000"/>
              </a:spcBef>
              <a:buClr>
                <a:srgbClr val="FFFF00"/>
              </a:buClr>
              <a:buSzPct val="80000"/>
              <a:buFont typeface="Wingdings" panose="05000000000000000000" pitchFamily="2" charset="2"/>
              <a:buNone/>
            </a:pPr>
            <a:r>
              <a:rPr lang="zh-CN" altLang="en-US" sz="2800" b="1" dirty="0">
                <a:solidFill>
                  <a:srgbClr val="000000"/>
                </a:solidFill>
                <a:latin typeface="汉仪雅酷黑简" panose="00020600040101010101" pitchFamily="18" charset="-122"/>
                <a:ea typeface="汉仪雅酷黑简" panose="00020600040101010101" pitchFamily="18" charset="-122"/>
              </a:rPr>
              <a:t>什么是新媒体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46082" name="矩形 2"/>
          <p:cNvSpPr/>
          <p:nvPr>
            <p:custDataLst>
              <p:tags r:id="rId5"/>
            </p:custDataLst>
          </p:nvPr>
        </p:nvSpPr>
        <p:spPr>
          <a:xfrm>
            <a:off x="2743200" y="1498600"/>
            <a:ext cx="5562600" cy="4615815"/>
          </a:xfrm>
          <a:prstGeom prst="rect">
            <a:avLst/>
          </a:prstGeom>
          <a:noFill/>
          <a:ln w="9525">
            <a:noFill/>
          </a:ln>
        </p:spPr>
        <p:txBody>
          <a:bodyPr anchor="t">
            <a:spAutoFit/>
          </a:bodyPr>
          <a:p>
            <a:pPr eaLnBrk="0" hangingPunct="0">
              <a:lnSpc>
                <a:spcPct val="150000"/>
              </a:lnSpc>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按媒体出现时间的先后顺序来划分</a:t>
            </a:r>
            <a:endParaRPr lang="en-US" altLang="zh-CN"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Ø"/>
            </a:pPr>
            <a:r>
              <a:rPr lang="en-US" altLang="zh-CN"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报纸杂志为第一媒体；</a:t>
            </a:r>
            <a:endPar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Ø"/>
            </a:pPr>
            <a:r>
              <a:rPr lang="en-US" altLang="zh-CN"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广播电台第二媒体；</a:t>
            </a:r>
            <a:endPar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Ø"/>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户外第三媒体；</a:t>
            </a:r>
            <a:endPar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Ø"/>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电视是第四媒体</a:t>
            </a:r>
            <a:endPar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Ø"/>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互联网则应被称为第五媒体；</a:t>
            </a:r>
            <a:endPar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Ø"/>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移动网络应为第六媒体。</a:t>
            </a:r>
            <a:endPar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lgn="ctr" eaLnBrk="0" hangingPunct="0">
              <a:lnSpc>
                <a:spcPct val="150000"/>
              </a:lnSpc>
            </a:pPr>
            <a:r>
              <a:rPr lang="zh-CN" altLang="en-US" sz="28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其中五、六属于新媒体范畴。</a:t>
            </a:r>
            <a:endParaRPr lang="zh-CN" altLang="en-US" sz="28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Tree>
    <p:custDataLst>
      <p:tags r:id="rId6"/>
    </p:custDataLst>
  </p:cSld>
  <p:clrMapOvr>
    <a:masterClrMapping/>
  </p:clrMapOvr>
  <p:transition>
    <p:comb/>
  </p:transition>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47105" name="Rectangle 4"/>
          <p:cNvSpPr/>
          <p:nvPr/>
        </p:nvSpPr>
        <p:spPr>
          <a:xfrm>
            <a:off x="1981200" y="1050925"/>
            <a:ext cx="6858000" cy="521970"/>
          </a:xfrm>
          <a:prstGeom prst="rect">
            <a:avLst/>
          </a:prstGeom>
          <a:noFill/>
          <a:ln w="12700">
            <a:noFill/>
          </a:ln>
        </p:spPr>
        <p:txBody>
          <a:bodyPr anchor="t">
            <a:spAutoFit/>
          </a:bodyPr>
          <a:p>
            <a:pPr eaLnBrk="0" hangingPunct="0">
              <a:spcBef>
                <a:spcPct val="50000"/>
              </a:spcBef>
              <a:buClr>
                <a:srgbClr val="FFFF00"/>
              </a:buClr>
              <a:buSzPct val="80000"/>
              <a:buFont typeface="Wingdings" panose="05000000000000000000" pitchFamily="2" charset="2"/>
              <a:buNone/>
            </a:pPr>
            <a:r>
              <a:rPr lang="zh-CN" altLang="en-US" sz="2800" b="1" dirty="0">
                <a:solidFill>
                  <a:srgbClr val="000000"/>
                </a:solidFill>
                <a:latin typeface="汉仪雅酷黑简" panose="00020600040101010101" pitchFamily="18" charset="-122"/>
                <a:ea typeface="汉仪雅酷黑简" panose="00020600040101010101" pitchFamily="18" charset="-122"/>
              </a:rPr>
              <a:t>新媒体产业</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47106" name="内容占位符 1"/>
          <p:cNvSpPr>
            <a:spLocks noGrp="1"/>
          </p:cNvSpPr>
          <p:nvPr>
            <p:ph idx="4294967295"/>
            <p:custDataLst>
              <p:tags r:id="rId5"/>
            </p:custDataLst>
          </p:nvPr>
        </p:nvSpPr>
        <p:spPr>
          <a:xfrm>
            <a:off x="1981200" y="1979613"/>
            <a:ext cx="8229600" cy="3452813"/>
          </a:xfrm>
          <a:noFill/>
          <a:ln>
            <a:noFill/>
          </a:ln>
        </p:spPr>
        <p:txBody>
          <a:bodyPr vert="horz" lIns="90000" tIns="46800" rIns="90000" bIns="46800" rtlCol="0" anchor="t">
            <a:normAutofit fontScale="6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fontAlgn="base">
              <a:buClrTx/>
              <a:buSzTx/>
            </a:pP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互联网</a:t>
            </a: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门户网站、电子商务、网络广告、搜索引擎、微博、        </a:t>
            </a:r>
            <a:endPar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lvl="0" algn="l" fontAlgn="base">
              <a:buClrTx/>
              <a:buSzTx/>
            </a:pP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                              社区网络、会员、内容</a:t>
            </a:r>
            <a:endPar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lvl="0" algn="l" fontAlgn="base">
              <a:buClrTx/>
              <a:buSzTx/>
            </a:pP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移动互联网</a:t>
            </a: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工具型产品、内容型产品、平台型产品、</a:t>
            </a:r>
            <a:endPar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lvl="0" algn="l" fontAlgn="base">
              <a:buClrTx/>
              <a:buSzTx/>
            </a:pP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                                         游戏型产品、社区型产品</a:t>
            </a:r>
            <a:endPar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lvl="0" algn="l" fontAlgn="base">
              <a:buClrTx/>
              <a:buSzTx/>
            </a:pP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其它类型的新媒体</a:t>
            </a: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数字电视、移动电视、户外广告、</a:t>
            </a:r>
            <a:endPar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lvl="0" algn="l" fontAlgn="base">
              <a:buClrTx/>
              <a:buSzTx/>
            </a:pP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                                                       楼宇电视、电子阅读等</a:t>
            </a:r>
            <a:endPar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lvl="0" algn="l" fontAlgn="base">
              <a:buClrTx/>
              <a:buSzTx/>
            </a:pP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相关产业</a:t>
            </a: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rPr>
              <a:t>终端、网络接入、配套产品</a:t>
            </a:r>
            <a:endParaRPr lang="zh-CN" altLang="en-US" sz="2800" dirty="0">
              <a:solidFill>
                <a:schemeClr val="dk1">
                  <a:lumMod val="65000"/>
                  <a:lumOff val="3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Tree>
    <p:custDataLst>
      <p:tags r:id="rId6"/>
    </p:custDataLst>
  </p:cSld>
  <p:clrMapOvr>
    <a:masterClrMapping/>
  </p:clrMapOvr>
  <p:transition>
    <p:comb/>
  </p:transition>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48129" name="Rectangle 4"/>
          <p:cNvSpPr/>
          <p:nvPr/>
        </p:nvSpPr>
        <p:spPr>
          <a:xfrm>
            <a:off x="2003425" y="1646238"/>
            <a:ext cx="8153400" cy="3538220"/>
          </a:xfrm>
          <a:prstGeom prst="rect">
            <a:avLst/>
          </a:prstGeom>
          <a:noFill/>
          <a:ln w="12700">
            <a:noFill/>
          </a:ln>
        </p:spPr>
        <p:txBody>
          <a:bodyPr anchor="t">
            <a:spAutoFit/>
          </a:bodyPr>
          <a:p>
            <a:pPr eaLnBrk="0" hangingPunct="0">
              <a:spcBef>
                <a:spcPct val="50000"/>
              </a:spcBef>
              <a:buClr>
                <a:srgbClr val="FFFF00"/>
              </a:buClr>
              <a:buSzPct val="80000"/>
              <a:buFont typeface="Wingdings" panose="05000000000000000000" pitchFamily="2" charset="2"/>
              <a:buNone/>
            </a:pPr>
            <a:r>
              <a:rPr lang="zh-CN" altLang="en-US" sz="32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媒体     传统媒体       新媒体     网络媒体      </a:t>
            </a:r>
            <a:endParaRPr lang="en-US" altLang="zh-CN" sz="32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spcBef>
                <a:spcPct val="50000"/>
              </a:spcBef>
              <a:buClr>
                <a:srgbClr val="FFFF00"/>
              </a:buClr>
              <a:buSzPct val="80000"/>
              <a:buFont typeface="Wingdings" panose="05000000000000000000" pitchFamily="2" charset="2"/>
              <a:buNone/>
            </a:pPr>
            <a:endParaRPr lang="en-US" altLang="zh-CN" sz="32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spcBef>
                <a:spcPct val="50000"/>
              </a:spcBef>
              <a:buClr>
                <a:srgbClr val="FFFF00"/>
              </a:buClr>
              <a:buSzPct val="80000"/>
              <a:buFont typeface="Wingdings" panose="05000000000000000000" pitchFamily="2" charset="2"/>
              <a:buNone/>
            </a:pPr>
            <a:r>
              <a:rPr lang="zh-CN" altLang="en-US" sz="32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网络媒体  互联网媒体  移动互联网媒体</a:t>
            </a:r>
            <a:endParaRPr lang="en-US" altLang="zh-CN" sz="32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spcBef>
                <a:spcPct val="50000"/>
              </a:spcBef>
              <a:buClr>
                <a:srgbClr val="FFFF00"/>
              </a:buClr>
              <a:buSzPct val="80000"/>
              <a:buFont typeface="Wingdings" panose="05000000000000000000" pitchFamily="2" charset="2"/>
              <a:buNone/>
            </a:pPr>
            <a:endParaRPr lang="en-US" altLang="zh-CN" sz="32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spcBef>
                <a:spcPct val="50000"/>
              </a:spcBef>
              <a:buClr>
                <a:srgbClr val="FFFF00"/>
              </a:buClr>
              <a:buSzPct val="80000"/>
              <a:buFont typeface="Wingdings" panose="05000000000000000000" pitchFamily="2" charset="2"/>
              <a:buNone/>
            </a:pPr>
            <a:r>
              <a:rPr lang="zh-CN" altLang="en-US" sz="32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社交媒体    社会化媒体   自媒体</a:t>
            </a:r>
            <a:endParaRPr lang="zh-CN" altLang="en-US" sz="32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Tree>
    <p:custDataLst>
      <p:tags r:id="rId5"/>
    </p:custDataLst>
  </p:cSld>
  <p:clrMapOvr>
    <a:masterClrMapping/>
  </p:clrMapOvr>
  <p:transition>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Object 101"/>
          <p:cNvSpPr txBox="1"/>
          <p:nvPr>
            <p:custDataLst>
              <p:tags r:id="rId1"/>
            </p:custDataLst>
          </p:nvPr>
        </p:nvSpPr>
        <p:spPr>
          <a:xfrm>
            <a:off x="1524635" y="1321435"/>
            <a:ext cx="8529955" cy="4703445"/>
          </a:xfrm>
          <a:prstGeom prst="rect">
            <a:avLst/>
          </a:prstGeom>
        </p:spPr>
        <p:txBody>
          <a:bodyPr vert="horz" tIns="0" bIns="0" rtlCol="0" anchor="b" anchorCtr="0">
            <a:normAutofit/>
          </a:body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4000" b="1" i="0" spc="800" dirty="0">
                <a:ln w="2381" cmpd="sng">
                  <a:solidFill>
                    <a:schemeClr val="accent6">
                      <a:lumMod val="75000"/>
                    </a:schemeClr>
                  </a:solidFill>
                </a:ln>
                <a:noFill/>
                <a:latin typeface="Arial" panose="020B0604020202020204" pitchFamily="34" charset="0"/>
                <a:ea typeface="汉仪雅酷黑简" panose="00020600040101010101" pitchFamily="18" charset="-122"/>
              </a:rPr>
              <a:t>任务目标</a:t>
            </a:r>
            <a:endParaRPr lang="zh-CN" altLang="en-US" sz="5300" b="1" i="0" spc="800" dirty="0">
              <a:ln w="2381" cmpd="sng">
                <a:solidFill>
                  <a:schemeClr val="accent6">
                    <a:lumMod val="75000"/>
                  </a:schemeClr>
                </a:solidFill>
              </a:ln>
              <a:noFill/>
              <a:latin typeface="Arial" panose="020B0604020202020204" pitchFamily="34" charset="0"/>
              <a:ea typeface="汉仪雅酷黑简" panose="00020600040101010101" pitchFamily="18"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b="1" i="0" spc="800" dirty="0">
                <a:ln w="2381" cmpd="sng">
                  <a:solidFill>
                    <a:schemeClr val="accent6">
                      <a:lumMod val="75000"/>
                    </a:schemeClr>
                  </a:solidFill>
                </a:ln>
                <a:noFill/>
                <a:latin typeface="Arial" panose="020B0604020202020204" pitchFamily="34" charset="0"/>
                <a:ea typeface="汉仪雅酷黑简" panose="00020600040101010101" pitchFamily="18" charset="-122"/>
              </a:rPr>
              <a:t>了解市场营销、网络营销、电子商务的区别联系</a:t>
            </a:r>
            <a:endParaRPr lang="zh-CN" altLang="en-US" b="1" i="0" spc="800" dirty="0">
              <a:ln w="2381" cmpd="sng">
                <a:solidFill>
                  <a:schemeClr val="accent6">
                    <a:lumMod val="75000"/>
                  </a:schemeClr>
                </a:solidFill>
              </a:ln>
              <a:noFill/>
              <a:latin typeface="Arial" panose="020B0604020202020204" pitchFamily="34" charset="0"/>
              <a:ea typeface="汉仪雅酷黑简" panose="00020600040101010101" pitchFamily="18"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b="1" i="0" spc="800" dirty="0">
                <a:ln w="2381" cmpd="sng">
                  <a:solidFill>
                    <a:schemeClr val="accent6">
                      <a:lumMod val="75000"/>
                    </a:schemeClr>
                  </a:solidFill>
                </a:ln>
                <a:noFill/>
                <a:latin typeface="Arial" panose="020B0604020202020204" pitchFamily="34" charset="0"/>
                <a:ea typeface="汉仪雅酷黑简" panose="00020600040101010101" pitchFamily="18" charset="-122"/>
              </a:rPr>
              <a:t>能够了解媒体、新媒体、社会化媒体、自媒体之间的关系</a:t>
            </a:r>
            <a:endParaRPr lang="zh-CN" altLang="en-US" b="1" i="0" spc="800" dirty="0">
              <a:ln w="2381" cmpd="sng">
                <a:solidFill>
                  <a:schemeClr val="accent6">
                    <a:lumMod val="75000"/>
                  </a:schemeClr>
                </a:solidFill>
              </a:ln>
              <a:noFill/>
              <a:latin typeface="Arial" panose="020B0604020202020204" pitchFamily="34" charset="0"/>
              <a:ea typeface="汉仪雅酷黑简" panose="00020600040101010101" pitchFamily="18"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b="1" i="0" spc="800" dirty="0">
                <a:ln w="2381" cmpd="sng">
                  <a:solidFill>
                    <a:schemeClr val="accent6">
                      <a:lumMod val="75000"/>
                    </a:schemeClr>
                  </a:solidFill>
                </a:ln>
                <a:noFill/>
                <a:latin typeface="Arial" panose="020B0604020202020204" pitchFamily="34" charset="0"/>
                <a:ea typeface="汉仪雅酷黑简" panose="00020600040101010101" pitchFamily="18" charset="-122"/>
              </a:rPr>
              <a:t>能够说出10种以上网络推广方法</a:t>
            </a:r>
            <a:endParaRPr lang="zh-CN" altLang="en-US" b="1" i="0" spc="800" dirty="0">
              <a:ln w="2381" cmpd="sng">
                <a:solidFill>
                  <a:schemeClr val="accent6">
                    <a:lumMod val="75000"/>
                  </a:schemeClr>
                </a:solidFill>
              </a:ln>
              <a:noFill/>
              <a:latin typeface="Arial" panose="020B0604020202020204" pitchFamily="34" charset="0"/>
              <a:ea typeface="汉仪雅酷黑简" panose="00020600040101010101" pitchFamily="18"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4000" b="1" i="0" spc="800" dirty="0">
                <a:ln w="2381" cmpd="sng">
                  <a:solidFill>
                    <a:schemeClr val="accent6">
                      <a:lumMod val="75000"/>
                    </a:schemeClr>
                  </a:solidFill>
                </a:ln>
                <a:noFill/>
                <a:latin typeface="Arial" panose="020B0604020202020204" pitchFamily="34" charset="0"/>
                <a:ea typeface="汉仪雅酷黑简" panose="00020600040101010101" pitchFamily="18" charset="-122"/>
              </a:rPr>
              <a:t>能力目标</a:t>
            </a:r>
            <a:endParaRPr lang="zh-CN" altLang="en-US" sz="5300" b="1" i="0" spc="800" dirty="0">
              <a:ln w="2381" cmpd="sng">
                <a:solidFill>
                  <a:schemeClr val="accent6">
                    <a:lumMod val="75000"/>
                  </a:schemeClr>
                </a:solidFill>
              </a:ln>
              <a:noFill/>
              <a:latin typeface="Arial" panose="020B0604020202020204" pitchFamily="34" charset="0"/>
              <a:ea typeface="汉仪雅酷黑简" panose="00020600040101010101" pitchFamily="18"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r>
              <a:rPr lang="zh-CN" altLang="en-US" sz="2200" b="1" i="0" spc="800" dirty="0">
                <a:ln w="2381" cmpd="sng">
                  <a:solidFill>
                    <a:schemeClr val="accent6">
                      <a:lumMod val="75000"/>
                    </a:schemeClr>
                  </a:solidFill>
                </a:ln>
                <a:noFill/>
                <a:latin typeface="Arial" panose="020B0604020202020204" pitchFamily="34" charset="0"/>
                <a:ea typeface="汉仪雅酷黑简" panose="00020600040101010101" pitchFamily="18" charset="-122"/>
              </a:rPr>
              <a:t>能够根据企业的经营目标，做出网络推广方案框架结构</a:t>
            </a:r>
            <a:endParaRPr lang="zh-CN" altLang="en-US" sz="2200" b="1" i="0" spc="800" dirty="0">
              <a:ln w="2381" cmpd="sng">
                <a:solidFill>
                  <a:schemeClr val="accent6">
                    <a:lumMod val="75000"/>
                  </a:schemeClr>
                </a:solidFill>
              </a:ln>
              <a:noFill/>
              <a:latin typeface="Arial" panose="020B0604020202020204" pitchFamily="34" charset="0"/>
              <a:ea typeface="汉仪雅酷黑简" panose="00020600040101010101" pitchFamily="18" charset="-122"/>
            </a:endParaRPr>
          </a:p>
          <a:p>
            <a:pPr marL="508000" lvl="1" indent="-222250" algn="l" fontAlgn="ctr">
              <a:lnSpc>
                <a:spcPct val="130000"/>
              </a:lnSpc>
              <a:spcBef>
                <a:spcPts val="0"/>
              </a:spcBef>
              <a:spcAft>
                <a:spcPts val="0"/>
              </a:spcAft>
              <a:buSzPct val="100000"/>
              <a:buFont typeface="Arial" panose="020B0604020202020204" pitchFamily="34" charset="0"/>
              <a:buChar char="○"/>
            </a:pPr>
            <a:endParaRPr lang="zh-CN" altLang="en-US" sz="1000" b="1" i="0" spc="800" dirty="0">
              <a:ln w="2381" cmpd="sng">
                <a:solidFill>
                  <a:schemeClr val="accent6">
                    <a:lumMod val="75000"/>
                  </a:schemeClr>
                </a:solidFill>
              </a:ln>
              <a:noFill/>
              <a:latin typeface="Arial" panose="020B0604020202020204" pitchFamily="34" charset="0"/>
              <a:ea typeface="汉仪雅酷黑简" panose="00020600040101010101" pitchFamily="18" charset="-122"/>
            </a:endParaRPr>
          </a:p>
        </p:txBody>
      </p:sp>
    </p:spTree>
    <p:custDataLst>
      <p:tags r:id="rId2"/>
    </p:custDataLst>
  </p:cSld>
  <p:clrMapOvr>
    <a:masterClrMapping/>
  </p:clrMapOvr>
  <p:transition>
    <p:comb/>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49153" name="任意多边形 39937"/>
          <p:cNvSpPr/>
          <p:nvPr>
            <p:custDataLst>
              <p:tags r:id="rId5"/>
            </p:custDataLst>
          </p:nvPr>
        </p:nvSpPr>
        <p:spPr>
          <a:xfrm rot="-3356641">
            <a:off x="7116763" y="2614613"/>
            <a:ext cx="1520825" cy="1323975"/>
          </a:xfrm>
          <a:custGeom>
            <a:avLst/>
            <a:gdLst/>
            <a:ahLst/>
            <a:cxnLst>
              <a:cxn ang="270">
                <a:pos x="10800" y="0"/>
              </a:cxn>
              <a:cxn ang="180">
                <a:pos x="699" y="8972"/>
              </a:cxn>
              <a:cxn ang="270">
                <a:pos x="10800" y="1071"/>
              </a:cxn>
              <a:cxn ang="0">
                <a:pos x="20900" y="8972"/>
              </a:cxn>
            </a:cxnLst>
            <a:pathLst>
              <a:path w="21600" h="21600">
                <a:moveTo>
                  <a:pt x="1226" y="9068"/>
                </a:moveTo>
                <a:cubicBezTo>
                  <a:pt x="2044" y="4519"/>
                  <a:pt x="6020" y="1071"/>
                  <a:pt x="10800" y="1071"/>
                </a:cubicBezTo>
                <a:cubicBezTo>
                  <a:pt x="15581" y="1071"/>
                  <a:pt x="19557" y="4520"/>
                  <a:pt x="20374" y="9063"/>
                </a:cubicBezTo>
                <a:lnTo>
                  <a:pt x="21427" y="8877"/>
                </a:lnTo>
                <a:cubicBezTo>
                  <a:pt x="20519" y="3827"/>
                  <a:pt x="16107" y="0"/>
                  <a:pt x="10800" y="0"/>
                </a:cubicBezTo>
                <a:cubicBezTo>
                  <a:pt x="5492" y="0"/>
                  <a:pt x="1079" y="3829"/>
                  <a:pt x="171" y="8876"/>
                </a:cubicBezTo>
                <a:close/>
              </a:path>
            </a:pathLst>
          </a:custGeom>
          <a:solidFill>
            <a:schemeClr val="lt2">
              <a:alpha val="46999"/>
            </a:schemeClr>
          </a:solidFill>
          <a:ln w="9525">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49154" name="任意多边形 39938"/>
          <p:cNvSpPr/>
          <p:nvPr>
            <p:custDataLst>
              <p:tags r:id="rId6"/>
            </p:custDataLst>
          </p:nvPr>
        </p:nvSpPr>
        <p:spPr>
          <a:xfrm rot="-8777407" flipH="1" flipV="1">
            <a:off x="3887788" y="3533775"/>
            <a:ext cx="1589087" cy="1555750"/>
          </a:xfrm>
          <a:custGeom>
            <a:avLst/>
            <a:gdLst/>
            <a:ahLst/>
            <a:cxnLst>
              <a:cxn ang="270">
                <a:pos x="10800" y="0"/>
              </a:cxn>
              <a:cxn ang="180">
                <a:pos x="699" y="8972"/>
              </a:cxn>
              <a:cxn ang="270">
                <a:pos x="10800" y="1071"/>
              </a:cxn>
              <a:cxn ang="0">
                <a:pos x="20900" y="8972"/>
              </a:cxn>
            </a:cxnLst>
            <a:pathLst>
              <a:path w="21600" h="21600">
                <a:moveTo>
                  <a:pt x="1226" y="9068"/>
                </a:moveTo>
                <a:cubicBezTo>
                  <a:pt x="2044" y="4519"/>
                  <a:pt x="6020" y="1071"/>
                  <a:pt x="10800" y="1071"/>
                </a:cubicBezTo>
                <a:cubicBezTo>
                  <a:pt x="15581" y="1071"/>
                  <a:pt x="19557" y="4520"/>
                  <a:pt x="20374" y="9063"/>
                </a:cubicBezTo>
                <a:lnTo>
                  <a:pt x="21427" y="8877"/>
                </a:lnTo>
                <a:cubicBezTo>
                  <a:pt x="20519" y="3827"/>
                  <a:pt x="16107" y="0"/>
                  <a:pt x="10800" y="0"/>
                </a:cubicBezTo>
                <a:cubicBezTo>
                  <a:pt x="5492" y="0"/>
                  <a:pt x="1079" y="3829"/>
                  <a:pt x="171" y="8876"/>
                </a:cubicBezTo>
                <a:close/>
              </a:path>
            </a:pathLst>
          </a:custGeom>
          <a:solidFill>
            <a:schemeClr val="lt2">
              <a:alpha val="46999"/>
            </a:schemeClr>
          </a:solidFill>
          <a:ln w="9525">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nvGrpSpPr>
          <p:cNvPr id="49155" name="组合 39939"/>
          <p:cNvGrpSpPr/>
          <p:nvPr/>
        </p:nvGrpSpPr>
        <p:grpSpPr>
          <a:xfrm>
            <a:off x="3263900" y="3263900"/>
            <a:ext cx="939800" cy="993775"/>
            <a:chOff x="647" y="2562"/>
            <a:chExt cx="1210" cy="1278"/>
          </a:xfrm>
        </p:grpSpPr>
        <p:pic>
          <p:nvPicPr>
            <p:cNvPr id="49156" name="图片 39940" descr="light_shadow"/>
            <p:cNvPicPr>
              <a:picLocks noChangeAspect="1"/>
            </p:cNvPicPr>
            <p:nvPr/>
          </p:nvPicPr>
          <p:blipFill>
            <a:blip r:embed="rId7">
              <a:lum bright="-77997" contrast="-78001"/>
            </a:blip>
            <a:stretch>
              <a:fillRect/>
            </a:stretch>
          </p:blipFill>
          <p:spPr>
            <a:xfrm>
              <a:off x="762" y="3564"/>
              <a:ext cx="996" cy="276"/>
            </a:xfrm>
            <a:prstGeom prst="rect">
              <a:avLst/>
            </a:prstGeom>
            <a:noFill/>
            <a:ln w="9525">
              <a:noFill/>
            </a:ln>
          </p:spPr>
        </p:pic>
        <p:pic>
          <p:nvPicPr>
            <p:cNvPr id="49157" name="图片 39941" descr="circuler_1"/>
            <p:cNvPicPr>
              <a:picLocks noChangeAspect="1"/>
            </p:cNvPicPr>
            <p:nvPr/>
          </p:nvPicPr>
          <p:blipFill>
            <a:blip r:embed="rId8"/>
            <a:stretch>
              <a:fillRect/>
            </a:stretch>
          </p:blipFill>
          <p:spPr>
            <a:xfrm>
              <a:off x="647" y="2562"/>
              <a:ext cx="1210" cy="1178"/>
            </a:xfrm>
            <a:prstGeom prst="rect">
              <a:avLst/>
            </a:prstGeom>
            <a:noFill/>
            <a:ln w="9525">
              <a:noFill/>
            </a:ln>
          </p:spPr>
        </p:pic>
        <p:sp>
          <p:nvSpPr>
            <p:cNvPr id="49158" name="椭圆 39942"/>
            <p:cNvSpPr/>
            <p:nvPr>
              <p:custDataLst>
                <p:tags r:id="rId9"/>
              </p:custDataLst>
            </p:nvPr>
          </p:nvSpPr>
          <p:spPr>
            <a:xfrm>
              <a:off x="647" y="2562"/>
              <a:ext cx="1202" cy="1182"/>
            </a:xfrm>
            <a:prstGeom prst="ellipse">
              <a:avLst/>
            </a:prstGeom>
            <a:solidFill>
              <a:schemeClr val="accent3">
                <a:alpha val="54999"/>
              </a:schemeClr>
            </a:solidFill>
            <a:ln w="9525">
              <a:noFill/>
            </a:ln>
          </p:spPr>
          <p:txBody>
            <a:bodyPr anchor="t"/>
            <a:p>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49159" name="任意多边形 39943"/>
            <p:cNvSpPr/>
            <p:nvPr>
              <p:custDataLst>
                <p:tags r:id="rId10"/>
              </p:custDataLst>
            </p:nvPr>
          </p:nvSpPr>
          <p:spPr>
            <a:xfrm>
              <a:off x="771" y="2586"/>
              <a:ext cx="945" cy="409"/>
            </a:xfrm>
            <a:custGeom>
              <a:avLst/>
              <a:gdLst/>
              <a:ahLst/>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7CBFE0">
                    <a:alpha val="0"/>
                  </a:srgbClr>
                </a:gs>
              </a:gsLst>
              <a:lin ang="5400000" scaled="1"/>
              <a:tileRect/>
            </a:gradFill>
            <a:ln w="0">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sp>
        <p:nvSpPr>
          <p:cNvPr id="49160" name="任意多边形 39944"/>
          <p:cNvSpPr/>
          <p:nvPr>
            <p:custDataLst>
              <p:tags r:id="rId11"/>
            </p:custDataLst>
          </p:nvPr>
        </p:nvSpPr>
        <p:spPr>
          <a:xfrm rot="-1906354">
            <a:off x="5165725" y="2354263"/>
            <a:ext cx="1520825" cy="1322387"/>
          </a:xfrm>
          <a:custGeom>
            <a:avLst/>
            <a:gdLst/>
            <a:ahLst/>
            <a:cxnLst>
              <a:cxn ang="270">
                <a:pos x="10800" y="0"/>
              </a:cxn>
              <a:cxn ang="180">
                <a:pos x="699" y="8972"/>
              </a:cxn>
              <a:cxn ang="270">
                <a:pos x="10800" y="1071"/>
              </a:cxn>
              <a:cxn ang="0">
                <a:pos x="20900" y="8972"/>
              </a:cxn>
            </a:cxnLst>
            <a:pathLst>
              <a:path w="21600" h="21600">
                <a:moveTo>
                  <a:pt x="1226" y="9068"/>
                </a:moveTo>
                <a:cubicBezTo>
                  <a:pt x="2044" y="4519"/>
                  <a:pt x="6020" y="1071"/>
                  <a:pt x="10800" y="1071"/>
                </a:cubicBezTo>
                <a:cubicBezTo>
                  <a:pt x="15581" y="1071"/>
                  <a:pt x="19557" y="4520"/>
                  <a:pt x="20374" y="9063"/>
                </a:cubicBezTo>
                <a:lnTo>
                  <a:pt x="21427" y="8877"/>
                </a:lnTo>
                <a:cubicBezTo>
                  <a:pt x="20519" y="3827"/>
                  <a:pt x="16107" y="0"/>
                  <a:pt x="10800" y="0"/>
                </a:cubicBezTo>
                <a:cubicBezTo>
                  <a:pt x="5492" y="0"/>
                  <a:pt x="1079" y="3829"/>
                  <a:pt x="171" y="8876"/>
                </a:cubicBezTo>
                <a:close/>
              </a:path>
            </a:pathLst>
          </a:custGeom>
          <a:solidFill>
            <a:schemeClr val="lt2">
              <a:alpha val="46999"/>
            </a:schemeClr>
          </a:solidFill>
          <a:ln w="9525">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nvGrpSpPr>
          <p:cNvPr id="49161" name="组合 39945"/>
          <p:cNvGrpSpPr/>
          <p:nvPr/>
        </p:nvGrpSpPr>
        <p:grpSpPr>
          <a:xfrm>
            <a:off x="4386263" y="3136900"/>
            <a:ext cx="1216025" cy="1285875"/>
            <a:chOff x="647" y="2562"/>
            <a:chExt cx="1210" cy="1278"/>
          </a:xfrm>
        </p:grpSpPr>
        <p:pic>
          <p:nvPicPr>
            <p:cNvPr id="49162" name="图片 39946" descr="light_shadow"/>
            <p:cNvPicPr>
              <a:picLocks noChangeAspect="1"/>
            </p:cNvPicPr>
            <p:nvPr/>
          </p:nvPicPr>
          <p:blipFill>
            <a:blip r:embed="rId7">
              <a:lum bright="-77997" contrast="-78001"/>
            </a:blip>
            <a:stretch>
              <a:fillRect/>
            </a:stretch>
          </p:blipFill>
          <p:spPr>
            <a:xfrm>
              <a:off x="762" y="3564"/>
              <a:ext cx="996" cy="276"/>
            </a:xfrm>
            <a:prstGeom prst="rect">
              <a:avLst/>
            </a:prstGeom>
            <a:noFill/>
            <a:ln w="9525">
              <a:noFill/>
            </a:ln>
          </p:spPr>
        </p:pic>
        <p:pic>
          <p:nvPicPr>
            <p:cNvPr id="49163" name="图片 39947" descr="circuler_1"/>
            <p:cNvPicPr>
              <a:picLocks noChangeAspect="1"/>
            </p:cNvPicPr>
            <p:nvPr/>
          </p:nvPicPr>
          <p:blipFill>
            <a:blip r:embed="rId8"/>
            <a:stretch>
              <a:fillRect/>
            </a:stretch>
          </p:blipFill>
          <p:spPr>
            <a:xfrm>
              <a:off x="647" y="2562"/>
              <a:ext cx="1210" cy="1178"/>
            </a:xfrm>
            <a:prstGeom prst="rect">
              <a:avLst/>
            </a:prstGeom>
            <a:noFill/>
            <a:ln w="9525">
              <a:noFill/>
            </a:ln>
          </p:spPr>
        </p:pic>
        <p:sp>
          <p:nvSpPr>
            <p:cNvPr id="49164" name="椭圆 39948"/>
            <p:cNvSpPr/>
            <p:nvPr>
              <p:custDataLst>
                <p:tags r:id="rId12"/>
              </p:custDataLst>
            </p:nvPr>
          </p:nvSpPr>
          <p:spPr>
            <a:xfrm>
              <a:off x="647" y="2562"/>
              <a:ext cx="1202" cy="1182"/>
            </a:xfrm>
            <a:prstGeom prst="ellipse">
              <a:avLst/>
            </a:prstGeom>
            <a:solidFill>
              <a:schemeClr val="hlink">
                <a:alpha val="54999"/>
              </a:schemeClr>
            </a:solidFill>
            <a:ln w="9525">
              <a:noFill/>
            </a:ln>
          </p:spPr>
          <p:txBody>
            <a:bodyPr anchor="t"/>
            <a:p>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49165" name="任意多边形 39949"/>
            <p:cNvSpPr/>
            <p:nvPr>
              <p:custDataLst>
                <p:tags r:id="rId13"/>
              </p:custDataLst>
            </p:nvPr>
          </p:nvSpPr>
          <p:spPr>
            <a:xfrm>
              <a:off x="771" y="2586"/>
              <a:ext cx="945" cy="409"/>
            </a:xfrm>
            <a:custGeom>
              <a:avLst/>
              <a:gdLst/>
              <a:ahLst/>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7CBFE0">
                    <a:alpha val="0"/>
                  </a:srgbClr>
                </a:gs>
              </a:gsLst>
              <a:lin ang="5400000" scaled="1"/>
              <a:tileRect/>
            </a:gradFill>
            <a:ln w="0">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grpSp>
        <p:nvGrpSpPr>
          <p:cNvPr id="49166" name="组合 39950"/>
          <p:cNvGrpSpPr/>
          <p:nvPr/>
        </p:nvGrpSpPr>
        <p:grpSpPr>
          <a:xfrm>
            <a:off x="4648200" y="1371600"/>
            <a:ext cx="1447800" cy="1570038"/>
            <a:chOff x="647" y="2562"/>
            <a:chExt cx="1210" cy="1278"/>
          </a:xfrm>
        </p:grpSpPr>
        <p:pic>
          <p:nvPicPr>
            <p:cNvPr id="49167" name="图片 39951" descr="light_shadow"/>
            <p:cNvPicPr>
              <a:picLocks noChangeAspect="1"/>
            </p:cNvPicPr>
            <p:nvPr/>
          </p:nvPicPr>
          <p:blipFill>
            <a:blip r:embed="rId7">
              <a:lum bright="-77997" contrast="-78001"/>
            </a:blip>
            <a:stretch>
              <a:fillRect/>
            </a:stretch>
          </p:blipFill>
          <p:spPr>
            <a:xfrm>
              <a:off x="762" y="3564"/>
              <a:ext cx="996" cy="276"/>
            </a:xfrm>
            <a:prstGeom prst="rect">
              <a:avLst/>
            </a:prstGeom>
            <a:noFill/>
            <a:ln w="9525">
              <a:noFill/>
            </a:ln>
          </p:spPr>
        </p:pic>
        <p:pic>
          <p:nvPicPr>
            <p:cNvPr id="49168" name="图片 39952" descr="circuler_1"/>
            <p:cNvPicPr>
              <a:picLocks noChangeAspect="1"/>
            </p:cNvPicPr>
            <p:nvPr/>
          </p:nvPicPr>
          <p:blipFill>
            <a:blip r:embed="rId8"/>
            <a:stretch>
              <a:fillRect/>
            </a:stretch>
          </p:blipFill>
          <p:spPr>
            <a:xfrm>
              <a:off x="647" y="2562"/>
              <a:ext cx="1210" cy="1178"/>
            </a:xfrm>
            <a:prstGeom prst="rect">
              <a:avLst/>
            </a:prstGeom>
            <a:noFill/>
            <a:ln w="9525">
              <a:noFill/>
            </a:ln>
          </p:spPr>
        </p:pic>
        <p:sp>
          <p:nvSpPr>
            <p:cNvPr id="49169" name="椭圆 39953"/>
            <p:cNvSpPr/>
            <p:nvPr>
              <p:custDataLst>
                <p:tags r:id="rId14"/>
              </p:custDataLst>
            </p:nvPr>
          </p:nvSpPr>
          <p:spPr>
            <a:xfrm>
              <a:off x="647" y="2562"/>
              <a:ext cx="1202" cy="1182"/>
            </a:xfrm>
            <a:prstGeom prst="ellipse">
              <a:avLst/>
            </a:prstGeom>
            <a:solidFill>
              <a:schemeClr val="accent2">
                <a:alpha val="54999"/>
              </a:schemeClr>
            </a:solidFill>
            <a:ln w="9525">
              <a:noFill/>
            </a:ln>
          </p:spPr>
          <p:txBody>
            <a:bodyPr anchor="t"/>
            <a:p>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49170" name="任意多边形 39954"/>
            <p:cNvSpPr/>
            <p:nvPr>
              <p:custDataLst>
                <p:tags r:id="rId15"/>
              </p:custDataLst>
            </p:nvPr>
          </p:nvSpPr>
          <p:spPr>
            <a:xfrm>
              <a:off x="771" y="2586"/>
              <a:ext cx="945" cy="409"/>
            </a:xfrm>
            <a:custGeom>
              <a:avLst/>
              <a:gdLst/>
              <a:ahLst/>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7CBFE0">
                    <a:alpha val="0"/>
                  </a:srgbClr>
                </a:gs>
              </a:gsLst>
              <a:lin ang="5400000" scaled="1"/>
              <a:tileRect/>
            </a:gradFill>
            <a:ln w="0">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grpSp>
        <p:nvGrpSpPr>
          <p:cNvPr id="49171" name="组合 39955"/>
          <p:cNvGrpSpPr/>
          <p:nvPr/>
        </p:nvGrpSpPr>
        <p:grpSpPr>
          <a:xfrm>
            <a:off x="6350000" y="2133600"/>
            <a:ext cx="1216025" cy="1285875"/>
            <a:chOff x="647" y="2562"/>
            <a:chExt cx="1210" cy="1278"/>
          </a:xfrm>
        </p:grpSpPr>
        <p:pic>
          <p:nvPicPr>
            <p:cNvPr id="49172" name="图片 39956" descr="light_shadow"/>
            <p:cNvPicPr>
              <a:picLocks noChangeAspect="1"/>
            </p:cNvPicPr>
            <p:nvPr/>
          </p:nvPicPr>
          <p:blipFill>
            <a:blip r:embed="rId7">
              <a:lum bright="-77997" contrast="-78001"/>
            </a:blip>
            <a:stretch>
              <a:fillRect/>
            </a:stretch>
          </p:blipFill>
          <p:spPr>
            <a:xfrm>
              <a:off x="762" y="3564"/>
              <a:ext cx="996" cy="276"/>
            </a:xfrm>
            <a:prstGeom prst="rect">
              <a:avLst/>
            </a:prstGeom>
            <a:noFill/>
            <a:ln w="9525">
              <a:noFill/>
            </a:ln>
          </p:spPr>
        </p:pic>
        <p:pic>
          <p:nvPicPr>
            <p:cNvPr id="49173" name="图片 39957" descr="circuler_1"/>
            <p:cNvPicPr>
              <a:picLocks noChangeAspect="1"/>
            </p:cNvPicPr>
            <p:nvPr/>
          </p:nvPicPr>
          <p:blipFill>
            <a:blip r:embed="rId8"/>
            <a:stretch>
              <a:fillRect/>
            </a:stretch>
          </p:blipFill>
          <p:spPr>
            <a:xfrm>
              <a:off x="647" y="2562"/>
              <a:ext cx="1210" cy="1178"/>
            </a:xfrm>
            <a:prstGeom prst="rect">
              <a:avLst/>
            </a:prstGeom>
            <a:noFill/>
            <a:ln w="9525">
              <a:noFill/>
            </a:ln>
          </p:spPr>
        </p:pic>
        <p:sp>
          <p:nvSpPr>
            <p:cNvPr id="49174" name="椭圆 39958"/>
            <p:cNvSpPr/>
            <p:nvPr>
              <p:custDataLst>
                <p:tags r:id="rId16"/>
              </p:custDataLst>
            </p:nvPr>
          </p:nvSpPr>
          <p:spPr>
            <a:xfrm>
              <a:off x="647" y="2562"/>
              <a:ext cx="1202" cy="1182"/>
            </a:xfrm>
            <a:prstGeom prst="ellipse">
              <a:avLst/>
            </a:prstGeom>
            <a:solidFill>
              <a:schemeClr val="accent2">
                <a:alpha val="54999"/>
              </a:schemeClr>
            </a:solidFill>
            <a:ln w="9525">
              <a:noFill/>
            </a:ln>
          </p:spPr>
          <p:txBody>
            <a:bodyPr anchor="t"/>
            <a:p>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49175" name="任意多边形 39959"/>
            <p:cNvSpPr/>
            <p:nvPr>
              <p:custDataLst>
                <p:tags r:id="rId17"/>
              </p:custDataLst>
            </p:nvPr>
          </p:nvSpPr>
          <p:spPr>
            <a:xfrm>
              <a:off x="771" y="2586"/>
              <a:ext cx="945" cy="409"/>
            </a:xfrm>
            <a:custGeom>
              <a:avLst/>
              <a:gdLst/>
              <a:ahLst/>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7CBFE0">
                    <a:alpha val="0"/>
                  </a:srgbClr>
                </a:gs>
              </a:gsLst>
              <a:lin ang="5400000" scaled="1"/>
              <a:tileRect/>
            </a:gradFill>
            <a:ln w="0">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grpSp>
        <p:nvGrpSpPr>
          <p:cNvPr id="49176" name="组合 39960"/>
          <p:cNvGrpSpPr/>
          <p:nvPr/>
        </p:nvGrpSpPr>
        <p:grpSpPr>
          <a:xfrm>
            <a:off x="3917950" y="4291013"/>
            <a:ext cx="939800" cy="993775"/>
            <a:chOff x="647" y="2562"/>
            <a:chExt cx="1210" cy="1278"/>
          </a:xfrm>
        </p:grpSpPr>
        <p:pic>
          <p:nvPicPr>
            <p:cNvPr id="49177" name="图片 39961" descr="light_shadow"/>
            <p:cNvPicPr>
              <a:picLocks noChangeAspect="1"/>
            </p:cNvPicPr>
            <p:nvPr/>
          </p:nvPicPr>
          <p:blipFill>
            <a:blip r:embed="rId7">
              <a:lum bright="-77997" contrast="-78001"/>
            </a:blip>
            <a:stretch>
              <a:fillRect/>
            </a:stretch>
          </p:blipFill>
          <p:spPr>
            <a:xfrm>
              <a:off x="762" y="3564"/>
              <a:ext cx="996" cy="276"/>
            </a:xfrm>
            <a:prstGeom prst="rect">
              <a:avLst/>
            </a:prstGeom>
            <a:noFill/>
            <a:ln w="9525">
              <a:noFill/>
            </a:ln>
          </p:spPr>
        </p:pic>
        <p:pic>
          <p:nvPicPr>
            <p:cNvPr id="49178" name="图片 39962" descr="circuler_1"/>
            <p:cNvPicPr>
              <a:picLocks noChangeAspect="1"/>
            </p:cNvPicPr>
            <p:nvPr/>
          </p:nvPicPr>
          <p:blipFill>
            <a:blip r:embed="rId8"/>
            <a:stretch>
              <a:fillRect/>
            </a:stretch>
          </p:blipFill>
          <p:spPr>
            <a:xfrm>
              <a:off x="647" y="2562"/>
              <a:ext cx="1210" cy="1178"/>
            </a:xfrm>
            <a:prstGeom prst="rect">
              <a:avLst/>
            </a:prstGeom>
            <a:noFill/>
            <a:ln w="9525">
              <a:noFill/>
            </a:ln>
          </p:spPr>
        </p:pic>
        <p:sp>
          <p:nvSpPr>
            <p:cNvPr id="49179" name="椭圆 39963"/>
            <p:cNvSpPr/>
            <p:nvPr>
              <p:custDataLst>
                <p:tags r:id="rId18"/>
              </p:custDataLst>
            </p:nvPr>
          </p:nvSpPr>
          <p:spPr>
            <a:xfrm>
              <a:off x="647" y="2562"/>
              <a:ext cx="1202" cy="1182"/>
            </a:xfrm>
            <a:prstGeom prst="ellipse">
              <a:avLst/>
            </a:prstGeom>
            <a:solidFill>
              <a:schemeClr val="accent3">
                <a:alpha val="54999"/>
              </a:schemeClr>
            </a:solidFill>
            <a:ln w="9525">
              <a:noFill/>
            </a:ln>
          </p:spPr>
          <p:txBody>
            <a:bodyPr anchor="t"/>
            <a:p>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49180" name="任意多边形 39964"/>
            <p:cNvSpPr/>
            <p:nvPr>
              <p:custDataLst>
                <p:tags r:id="rId19"/>
              </p:custDataLst>
            </p:nvPr>
          </p:nvSpPr>
          <p:spPr>
            <a:xfrm>
              <a:off x="771" y="2586"/>
              <a:ext cx="945" cy="409"/>
            </a:xfrm>
            <a:custGeom>
              <a:avLst/>
              <a:gdLst/>
              <a:ahLst/>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7CBFE0">
                    <a:alpha val="0"/>
                  </a:srgbClr>
                </a:gs>
              </a:gsLst>
              <a:lin ang="5400000" scaled="1"/>
              <a:tileRect/>
            </a:gradFill>
            <a:ln w="0">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grpSp>
        <p:nvGrpSpPr>
          <p:cNvPr id="49181" name="组合 39965"/>
          <p:cNvGrpSpPr/>
          <p:nvPr/>
        </p:nvGrpSpPr>
        <p:grpSpPr>
          <a:xfrm>
            <a:off x="5227638" y="4270375"/>
            <a:ext cx="939800" cy="993775"/>
            <a:chOff x="647" y="2562"/>
            <a:chExt cx="1210" cy="1278"/>
          </a:xfrm>
        </p:grpSpPr>
        <p:pic>
          <p:nvPicPr>
            <p:cNvPr id="49182" name="图片 39966" descr="light_shadow"/>
            <p:cNvPicPr>
              <a:picLocks noChangeAspect="1"/>
            </p:cNvPicPr>
            <p:nvPr/>
          </p:nvPicPr>
          <p:blipFill>
            <a:blip r:embed="rId7">
              <a:lum bright="-77997" contrast="-78001"/>
            </a:blip>
            <a:stretch>
              <a:fillRect/>
            </a:stretch>
          </p:blipFill>
          <p:spPr>
            <a:xfrm>
              <a:off x="762" y="3564"/>
              <a:ext cx="996" cy="276"/>
            </a:xfrm>
            <a:prstGeom prst="rect">
              <a:avLst/>
            </a:prstGeom>
            <a:noFill/>
            <a:ln w="9525">
              <a:noFill/>
            </a:ln>
          </p:spPr>
        </p:pic>
        <p:pic>
          <p:nvPicPr>
            <p:cNvPr id="49183" name="图片 39967" descr="circuler_1"/>
            <p:cNvPicPr>
              <a:picLocks noChangeAspect="1"/>
            </p:cNvPicPr>
            <p:nvPr/>
          </p:nvPicPr>
          <p:blipFill>
            <a:blip r:embed="rId8"/>
            <a:stretch>
              <a:fillRect/>
            </a:stretch>
          </p:blipFill>
          <p:spPr>
            <a:xfrm>
              <a:off x="647" y="2562"/>
              <a:ext cx="1210" cy="1178"/>
            </a:xfrm>
            <a:prstGeom prst="rect">
              <a:avLst/>
            </a:prstGeom>
            <a:noFill/>
            <a:ln w="9525">
              <a:noFill/>
            </a:ln>
          </p:spPr>
        </p:pic>
        <p:sp>
          <p:nvSpPr>
            <p:cNvPr id="49184" name="椭圆 39968"/>
            <p:cNvSpPr/>
            <p:nvPr>
              <p:custDataLst>
                <p:tags r:id="rId20"/>
              </p:custDataLst>
            </p:nvPr>
          </p:nvSpPr>
          <p:spPr>
            <a:xfrm>
              <a:off x="647" y="2562"/>
              <a:ext cx="1202" cy="1182"/>
            </a:xfrm>
            <a:prstGeom prst="ellipse">
              <a:avLst/>
            </a:prstGeom>
            <a:solidFill>
              <a:schemeClr val="accent3">
                <a:alpha val="54999"/>
              </a:schemeClr>
            </a:solidFill>
            <a:ln w="9525">
              <a:noFill/>
            </a:ln>
          </p:spPr>
          <p:txBody>
            <a:bodyPr anchor="t"/>
            <a:p>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49185" name="任意多边形 39969"/>
            <p:cNvSpPr/>
            <p:nvPr>
              <p:custDataLst>
                <p:tags r:id="rId21"/>
              </p:custDataLst>
            </p:nvPr>
          </p:nvSpPr>
          <p:spPr>
            <a:xfrm>
              <a:off x="771" y="2586"/>
              <a:ext cx="945" cy="409"/>
            </a:xfrm>
            <a:custGeom>
              <a:avLst/>
              <a:gdLst/>
              <a:ahLst/>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7CBFE0">
                    <a:alpha val="0"/>
                  </a:srgbClr>
                </a:gs>
              </a:gsLst>
              <a:lin ang="5400000" scaled="1"/>
              <a:tileRect/>
            </a:gradFill>
            <a:ln w="0">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grpSp>
        <p:nvGrpSpPr>
          <p:cNvPr id="49186" name="组合 39970"/>
          <p:cNvGrpSpPr/>
          <p:nvPr/>
        </p:nvGrpSpPr>
        <p:grpSpPr>
          <a:xfrm>
            <a:off x="6897688" y="3448050"/>
            <a:ext cx="939800" cy="993775"/>
            <a:chOff x="647" y="2562"/>
            <a:chExt cx="1210" cy="1278"/>
          </a:xfrm>
        </p:grpSpPr>
        <p:pic>
          <p:nvPicPr>
            <p:cNvPr id="49187" name="图片 39971" descr="light_shadow"/>
            <p:cNvPicPr>
              <a:picLocks noChangeAspect="1"/>
            </p:cNvPicPr>
            <p:nvPr/>
          </p:nvPicPr>
          <p:blipFill>
            <a:blip r:embed="rId7">
              <a:lum bright="-77997" contrast="-78001"/>
            </a:blip>
            <a:stretch>
              <a:fillRect/>
            </a:stretch>
          </p:blipFill>
          <p:spPr>
            <a:xfrm>
              <a:off x="762" y="3564"/>
              <a:ext cx="996" cy="276"/>
            </a:xfrm>
            <a:prstGeom prst="rect">
              <a:avLst/>
            </a:prstGeom>
            <a:noFill/>
            <a:ln w="9525">
              <a:noFill/>
            </a:ln>
          </p:spPr>
        </p:pic>
        <p:pic>
          <p:nvPicPr>
            <p:cNvPr id="49188" name="图片 39972" descr="circuler_1"/>
            <p:cNvPicPr>
              <a:picLocks noChangeAspect="1"/>
            </p:cNvPicPr>
            <p:nvPr/>
          </p:nvPicPr>
          <p:blipFill>
            <a:blip r:embed="rId8"/>
            <a:stretch>
              <a:fillRect/>
            </a:stretch>
          </p:blipFill>
          <p:spPr>
            <a:xfrm>
              <a:off x="647" y="2562"/>
              <a:ext cx="1210" cy="1178"/>
            </a:xfrm>
            <a:prstGeom prst="rect">
              <a:avLst/>
            </a:prstGeom>
            <a:noFill/>
            <a:ln w="9525">
              <a:noFill/>
            </a:ln>
          </p:spPr>
        </p:pic>
        <p:sp>
          <p:nvSpPr>
            <p:cNvPr id="49189" name="椭圆 39973"/>
            <p:cNvSpPr/>
            <p:nvPr>
              <p:custDataLst>
                <p:tags r:id="rId22"/>
              </p:custDataLst>
            </p:nvPr>
          </p:nvSpPr>
          <p:spPr>
            <a:xfrm>
              <a:off x="647" y="2562"/>
              <a:ext cx="1202" cy="1182"/>
            </a:xfrm>
            <a:prstGeom prst="ellipse">
              <a:avLst/>
            </a:prstGeom>
            <a:solidFill>
              <a:schemeClr val="accent3">
                <a:alpha val="54999"/>
              </a:schemeClr>
            </a:solidFill>
            <a:ln w="9525">
              <a:noFill/>
            </a:ln>
          </p:spPr>
          <p:txBody>
            <a:bodyPr anchor="t"/>
            <a:p>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49190" name="任意多边形 39974"/>
            <p:cNvSpPr/>
            <p:nvPr>
              <p:custDataLst>
                <p:tags r:id="rId23"/>
              </p:custDataLst>
            </p:nvPr>
          </p:nvSpPr>
          <p:spPr>
            <a:xfrm>
              <a:off x="771" y="2586"/>
              <a:ext cx="945" cy="409"/>
            </a:xfrm>
            <a:custGeom>
              <a:avLst/>
              <a:gdLst/>
              <a:ahLst/>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7CBFE0">
                    <a:alpha val="0"/>
                  </a:srgbClr>
                </a:gs>
              </a:gsLst>
              <a:lin ang="5400000" scaled="1"/>
              <a:tileRect/>
            </a:gradFill>
            <a:ln w="0">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grpSp>
        <p:nvGrpSpPr>
          <p:cNvPr id="49191" name="组合 39975"/>
          <p:cNvGrpSpPr/>
          <p:nvPr/>
        </p:nvGrpSpPr>
        <p:grpSpPr>
          <a:xfrm>
            <a:off x="7708900" y="2176463"/>
            <a:ext cx="939800" cy="993775"/>
            <a:chOff x="647" y="2562"/>
            <a:chExt cx="1210" cy="1278"/>
          </a:xfrm>
        </p:grpSpPr>
        <p:pic>
          <p:nvPicPr>
            <p:cNvPr id="49192" name="图片 39976" descr="light_shadow"/>
            <p:cNvPicPr>
              <a:picLocks noChangeAspect="1"/>
            </p:cNvPicPr>
            <p:nvPr/>
          </p:nvPicPr>
          <p:blipFill>
            <a:blip r:embed="rId7">
              <a:lum bright="-77997" contrast="-78001"/>
            </a:blip>
            <a:stretch>
              <a:fillRect/>
            </a:stretch>
          </p:blipFill>
          <p:spPr>
            <a:xfrm>
              <a:off x="762" y="3564"/>
              <a:ext cx="996" cy="276"/>
            </a:xfrm>
            <a:prstGeom prst="rect">
              <a:avLst/>
            </a:prstGeom>
            <a:noFill/>
            <a:ln w="9525">
              <a:noFill/>
            </a:ln>
          </p:spPr>
        </p:pic>
        <p:pic>
          <p:nvPicPr>
            <p:cNvPr id="49193" name="图片 39977" descr="circuler_1"/>
            <p:cNvPicPr>
              <a:picLocks noChangeAspect="1"/>
            </p:cNvPicPr>
            <p:nvPr/>
          </p:nvPicPr>
          <p:blipFill>
            <a:blip r:embed="rId8"/>
            <a:stretch>
              <a:fillRect/>
            </a:stretch>
          </p:blipFill>
          <p:spPr>
            <a:xfrm>
              <a:off x="647" y="2562"/>
              <a:ext cx="1210" cy="1178"/>
            </a:xfrm>
            <a:prstGeom prst="rect">
              <a:avLst/>
            </a:prstGeom>
            <a:noFill/>
            <a:ln w="9525">
              <a:noFill/>
            </a:ln>
          </p:spPr>
        </p:pic>
        <p:sp>
          <p:nvSpPr>
            <p:cNvPr id="49194" name="椭圆 39978"/>
            <p:cNvSpPr/>
            <p:nvPr>
              <p:custDataLst>
                <p:tags r:id="rId24"/>
              </p:custDataLst>
            </p:nvPr>
          </p:nvSpPr>
          <p:spPr>
            <a:xfrm>
              <a:off x="647" y="2562"/>
              <a:ext cx="1202" cy="1182"/>
            </a:xfrm>
            <a:prstGeom prst="ellipse">
              <a:avLst/>
            </a:prstGeom>
            <a:solidFill>
              <a:schemeClr val="accent3">
                <a:alpha val="54999"/>
              </a:schemeClr>
            </a:solidFill>
            <a:ln w="9525">
              <a:noFill/>
            </a:ln>
          </p:spPr>
          <p:txBody>
            <a:bodyPr anchor="t"/>
            <a:p>
              <a:endParaRPr lang="zh-CN" altLang="en-US">
                <a:solidFill>
                  <a:schemeClr val="dk1"/>
                </a:solidFill>
                <a:latin typeface="汉仪雅酷黑简" panose="00020600040101010101" pitchFamily="18" charset="-122"/>
                <a:ea typeface="汉仪雅酷黑简" panose="00020600040101010101" pitchFamily="18" charset="-122"/>
              </a:endParaRPr>
            </a:p>
          </p:txBody>
        </p:sp>
        <p:sp>
          <p:nvSpPr>
            <p:cNvPr id="49195" name="任意多边形 39979"/>
            <p:cNvSpPr/>
            <p:nvPr>
              <p:custDataLst>
                <p:tags r:id="rId25"/>
              </p:custDataLst>
            </p:nvPr>
          </p:nvSpPr>
          <p:spPr>
            <a:xfrm>
              <a:off x="771" y="2586"/>
              <a:ext cx="945" cy="409"/>
            </a:xfrm>
            <a:custGeom>
              <a:avLst/>
              <a:gdLst/>
              <a:ahLst/>
              <a:cxnLst/>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7CBFE0">
                    <a:alpha val="0"/>
                  </a:srgbClr>
                </a:gs>
              </a:gsLst>
              <a:lin ang="5400000" scaled="1"/>
              <a:tileRect/>
            </a:gradFill>
            <a:ln w="0">
              <a:noFill/>
            </a:ln>
          </p:spPr>
          <p:txBody>
            <a:bodyPr/>
            <a:p>
              <a:endParaRPr lang="zh-CN" altLang="en-US">
                <a:solidFill>
                  <a:schemeClr val="dk1"/>
                </a:solidFill>
                <a:latin typeface="汉仪雅酷黑简" panose="00020600040101010101" pitchFamily="18" charset="-122"/>
                <a:ea typeface="汉仪雅酷黑简" panose="00020600040101010101" pitchFamily="18" charset="-122"/>
              </a:endParaRPr>
            </a:p>
          </p:txBody>
        </p:sp>
      </p:grpSp>
      <p:sp>
        <p:nvSpPr>
          <p:cNvPr id="49196" name="矩形 39980"/>
          <p:cNvSpPr/>
          <p:nvPr/>
        </p:nvSpPr>
        <p:spPr>
          <a:xfrm>
            <a:off x="4506913" y="3490913"/>
            <a:ext cx="990600" cy="398780"/>
          </a:xfrm>
          <a:prstGeom prst="rect">
            <a:avLst/>
          </a:prstGeom>
          <a:noFill/>
          <a:ln w="9525">
            <a:noFill/>
          </a:ln>
        </p:spPr>
        <p:txBody>
          <a:bodyPr anchor="t">
            <a:spAutoFit/>
          </a:bodyPr>
          <a:p>
            <a:pPr algn="ctr"/>
            <a:r>
              <a:rPr lang="zh-CN" altLang="en-US" sz="2000" b="1">
                <a:solidFill>
                  <a:srgbClr val="000000"/>
                </a:solidFill>
                <a:latin typeface="汉仪雅酷黑简" panose="00020600040101010101" pitchFamily="18" charset="-122"/>
                <a:ea typeface="汉仪雅酷黑简" panose="00020600040101010101" pitchFamily="18" charset="-122"/>
              </a:rPr>
              <a:t>新媒体</a:t>
            </a:r>
            <a:endParaRPr lang="zh-CN" altLang="en-US" sz="2000" b="1">
              <a:solidFill>
                <a:srgbClr val="000000"/>
              </a:solidFill>
              <a:latin typeface="汉仪雅酷黑简" panose="00020600040101010101" pitchFamily="18" charset="-122"/>
              <a:ea typeface="汉仪雅酷黑简" panose="00020600040101010101" pitchFamily="18" charset="-122"/>
            </a:endParaRPr>
          </a:p>
        </p:txBody>
      </p:sp>
      <p:sp>
        <p:nvSpPr>
          <p:cNvPr id="49197" name="矩形 39981"/>
          <p:cNvSpPr/>
          <p:nvPr/>
        </p:nvSpPr>
        <p:spPr>
          <a:xfrm>
            <a:off x="6488113" y="2439988"/>
            <a:ext cx="990600" cy="645160"/>
          </a:xfrm>
          <a:prstGeom prst="rect">
            <a:avLst/>
          </a:prstGeom>
          <a:noFill/>
          <a:ln w="9525">
            <a:noFill/>
          </a:ln>
        </p:spPr>
        <p:txBody>
          <a:bodyPr anchor="t">
            <a:spAutoFit/>
          </a:bodyPr>
          <a:p>
            <a:pPr algn="ctr"/>
            <a:r>
              <a:rPr lang="zh-CN" altLang="en-US" b="1">
                <a:solidFill>
                  <a:srgbClr val="000000"/>
                </a:solidFill>
                <a:latin typeface="汉仪雅酷黑简" panose="00020600040101010101" pitchFamily="18" charset="-122"/>
                <a:ea typeface="汉仪雅酷黑简" panose="00020600040101010101" pitchFamily="18" charset="-122"/>
              </a:rPr>
              <a:t>传统</a:t>
            </a:r>
            <a:endParaRPr lang="zh-CN" altLang="en-US" b="1">
              <a:solidFill>
                <a:srgbClr val="000000"/>
              </a:solidFill>
              <a:latin typeface="汉仪雅酷黑简" panose="00020600040101010101" pitchFamily="18" charset="-122"/>
              <a:ea typeface="汉仪雅酷黑简" panose="00020600040101010101" pitchFamily="18" charset="-122"/>
            </a:endParaRPr>
          </a:p>
          <a:p>
            <a:pPr algn="ctr"/>
            <a:r>
              <a:rPr lang="zh-CN" altLang="en-US" b="1">
                <a:solidFill>
                  <a:srgbClr val="000000"/>
                </a:solidFill>
                <a:latin typeface="汉仪雅酷黑简" panose="00020600040101010101" pitchFamily="18" charset="-122"/>
                <a:ea typeface="汉仪雅酷黑简" panose="00020600040101010101" pitchFamily="18" charset="-122"/>
              </a:rPr>
              <a:t>媒体</a:t>
            </a:r>
            <a:endParaRPr lang="zh-CN" altLang="en-US" b="1">
              <a:solidFill>
                <a:srgbClr val="000000"/>
              </a:solidFill>
              <a:latin typeface="汉仪雅酷黑简" panose="00020600040101010101" pitchFamily="18" charset="-122"/>
              <a:ea typeface="汉仪雅酷黑简" panose="00020600040101010101" pitchFamily="18" charset="-122"/>
            </a:endParaRPr>
          </a:p>
        </p:txBody>
      </p:sp>
      <p:sp>
        <p:nvSpPr>
          <p:cNvPr id="49198" name="矩形 39982"/>
          <p:cNvSpPr/>
          <p:nvPr/>
        </p:nvSpPr>
        <p:spPr>
          <a:xfrm>
            <a:off x="7696200" y="2386013"/>
            <a:ext cx="990600" cy="521970"/>
          </a:xfrm>
          <a:prstGeom prst="rect">
            <a:avLst/>
          </a:prstGeom>
          <a:noFill/>
          <a:ln w="9525">
            <a:noFill/>
          </a:ln>
        </p:spPr>
        <p:txBody>
          <a:bodyPr anchor="t">
            <a:spAutoFit/>
          </a:bodyPr>
          <a:p>
            <a:pPr algn="ctr"/>
            <a:r>
              <a:rPr lang="zh-CN" altLang="en-US" sz="1400" b="1">
                <a:solidFill>
                  <a:srgbClr val="000000"/>
                </a:solidFill>
                <a:latin typeface="汉仪雅酷黑简" panose="00020600040101010101" pitchFamily="18" charset="-122"/>
                <a:ea typeface="汉仪雅酷黑简" panose="00020600040101010101" pitchFamily="18" charset="-122"/>
              </a:rPr>
              <a:t>报纸</a:t>
            </a:r>
            <a:endParaRPr lang="zh-CN" altLang="en-US" sz="1400" b="1">
              <a:solidFill>
                <a:srgbClr val="000000"/>
              </a:solidFill>
              <a:latin typeface="汉仪雅酷黑简" panose="00020600040101010101" pitchFamily="18" charset="-122"/>
              <a:ea typeface="汉仪雅酷黑简" panose="00020600040101010101" pitchFamily="18" charset="-122"/>
            </a:endParaRPr>
          </a:p>
          <a:p>
            <a:pPr algn="ctr"/>
            <a:r>
              <a:rPr lang="zh-CN" altLang="en-US" sz="1400" b="1">
                <a:solidFill>
                  <a:srgbClr val="000000"/>
                </a:solidFill>
                <a:latin typeface="汉仪雅酷黑简" panose="00020600040101010101" pitchFamily="18" charset="-122"/>
                <a:ea typeface="汉仪雅酷黑简" panose="00020600040101010101" pitchFamily="18" charset="-122"/>
              </a:rPr>
              <a:t>杂志</a:t>
            </a:r>
            <a:endParaRPr lang="zh-CN" altLang="en-US" sz="1400" b="1">
              <a:solidFill>
                <a:srgbClr val="000000"/>
              </a:solidFill>
              <a:latin typeface="汉仪雅酷黑简" panose="00020600040101010101" pitchFamily="18" charset="-122"/>
              <a:ea typeface="汉仪雅酷黑简" panose="00020600040101010101" pitchFamily="18" charset="-122"/>
            </a:endParaRPr>
          </a:p>
        </p:txBody>
      </p:sp>
      <p:sp>
        <p:nvSpPr>
          <p:cNvPr id="49199" name="矩形 39983"/>
          <p:cNvSpPr/>
          <p:nvPr/>
        </p:nvSpPr>
        <p:spPr>
          <a:xfrm>
            <a:off x="6886575" y="3641725"/>
            <a:ext cx="990600" cy="521970"/>
          </a:xfrm>
          <a:prstGeom prst="rect">
            <a:avLst/>
          </a:prstGeom>
          <a:noFill/>
          <a:ln w="9525">
            <a:noFill/>
          </a:ln>
        </p:spPr>
        <p:txBody>
          <a:bodyPr anchor="t">
            <a:spAutoFit/>
          </a:bodyPr>
          <a:p>
            <a:pPr algn="ctr"/>
            <a:r>
              <a:rPr lang="zh-CN" altLang="en-US" sz="1400" b="1">
                <a:solidFill>
                  <a:srgbClr val="000000"/>
                </a:solidFill>
                <a:latin typeface="汉仪雅酷黑简" panose="00020600040101010101" pitchFamily="18" charset="-122"/>
                <a:ea typeface="汉仪雅酷黑简" panose="00020600040101010101" pitchFamily="18" charset="-122"/>
              </a:rPr>
              <a:t>广播</a:t>
            </a:r>
            <a:endParaRPr lang="zh-CN" altLang="en-US" sz="1400" b="1">
              <a:solidFill>
                <a:srgbClr val="000000"/>
              </a:solidFill>
              <a:latin typeface="汉仪雅酷黑简" panose="00020600040101010101" pitchFamily="18" charset="-122"/>
              <a:ea typeface="汉仪雅酷黑简" panose="00020600040101010101" pitchFamily="18" charset="-122"/>
            </a:endParaRPr>
          </a:p>
          <a:p>
            <a:pPr algn="ctr"/>
            <a:r>
              <a:rPr lang="zh-CN" altLang="en-US" sz="1400" b="1">
                <a:solidFill>
                  <a:srgbClr val="000000"/>
                </a:solidFill>
                <a:latin typeface="汉仪雅酷黑简" panose="00020600040101010101" pitchFamily="18" charset="-122"/>
                <a:ea typeface="汉仪雅酷黑简" panose="00020600040101010101" pitchFamily="18" charset="-122"/>
              </a:rPr>
              <a:t>电视</a:t>
            </a:r>
            <a:endParaRPr lang="zh-CN" altLang="en-US" sz="1400" b="1">
              <a:solidFill>
                <a:srgbClr val="000000"/>
              </a:solidFill>
              <a:latin typeface="汉仪雅酷黑简" panose="00020600040101010101" pitchFamily="18" charset="-122"/>
              <a:ea typeface="汉仪雅酷黑简" panose="00020600040101010101" pitchFamily="18" charset="-122"/>
            </a:endParaRPr>
          </a:p>
        </p:txBody>
      </p:sp>
      <p:sp>
        <p:nvSpPr>
          <p:cNvPr id="49200" name="矩形 39984"/>
          <p:cNvSpPr/>
          <p:nvPr/>
        </p:nvSpPr>
        <p:spPr>
          <a:xfrm>
            <a:off x="3211513" y="3557588"/>
            <a:ext cx="990600" cy="306705"/>
          </a:xfrm>
          <a:prstGeom prst="rect">
            <a:avLst/>
          </a:prstGeom>
          <a:noFill/>
          <a:ln w="9525">
            <a:noFill/>
          </a:ln>
        </p:spPr>
        <p:txBody>
          <a:bodyPr anchor="t">
            <a:spAutoFit/>
          </a:bodyPr>
          <a:p>
            <a:pPr algn="ctr"/>
            <a:r>
              <a:rPr lang="zh-CN" altLang="en-US" sz="1400" b="1">
                <a:solidFill>
                  <a:srgbClr val="000000"/>
                </a:solidFill>
                <a:latin typeface="汉仪雅酷黑简" panose="00020600040101010101" pitchFamily="18" charset="-122"/>
                <a:ea typeface="汉仪雅酷黑简" panose="00020600040101010101" pitchFamily="18" charset="-122"/>
              </a:rPr>
              <a:t>互联网</a:t>
            </a:r>
            <a:endParaRPr lang="zh-CN" altLang="en-US" sz="1400" b="1">
              <a:solidFill>
                <a:srgbClr val="000000"/>
              </a:solidFill>
              <a:latin typeface="汉仪雅酷黑简" panose="00020600040101010101" pitchFamily="18" charset="-122"/>
              <a:ea typeface="汉仪雅酷黑简" panose="00020600040101010101" pitchFamily="18" charset="-122"/>
            </a:endParaRPr>
          </a:p>
        </p:txBody>
      </p:sp>
      <p:sp>
        <p:nvSpPr>
          <p:cNvPr id="49201" name="矩形 39985"/>
          <p:cNvSpPr/>
          <p:nvPr/>
        </p:nvSpPr>
        <p:spPr>
          <a:xfrm>
            <a:off x="3921125" y="4522788"/>
            <a:ext cx="990600" cy="521970"/>
          </a:xfrm>
          <a:prstGeom prst="rect">
            <a:avLst/>
          </a:prstGeom>
          <a:noFill/>
          <a:ln w="9525">
            <a:noFill/>
          </a:ln>
        </p:spPr>
        <p:txBody>
          <a:bodyPr anchor="t">
            <a:spAutoFit/>
          </a:bodyPr>
          <a:p>
            <a:pPr algn="ctr"/>
            <a:r>
              <a:rPr lang="zh-CN" altLang="en-US" sz="1400" b="1">
                <a:solidFill>
                  <a:srgbClr val="000000"/>
                </a:solidFill>
                <a:latin typeface="汉仪雅酷黑简" panose="00020600040101010101" pitchFamily="18" charset="-122"/>
                <a:ea typeface="汉仪雅酷黑简" panose="00020600040101010101" pitchFamily="18" charset="-122"/>
              </a:rPr>
              <a:t>移动</a:t>
            </a:r>
            <a:endParaRPr lang="zh-CN" altLang="en-US" sz="1400" b="1">
              <a:solidFill>
                <a:srgbClr val="000000"/>
              </a:solidFill>
              <a:latin typeface="汉仪雅酷黑简" panose="00020600040101010101" pitchFamily="18" charset="-122"/>
              <a:ea typeface="汉仪雅酷黑简" panose="00020600040101010101" pitchFamily="18" charset="-122"/>
            </a:endParaRPr>
          </a:p>
          <a:p>
            <a:pPr algn="ctr"/>
            <a:r>
              <a:rPr lang="zh-CN" altLang="en-US" sz="1400" b="1">
                <a:solidFill>
                  <a:srgbClr val="000000"/>
                </a:solidFill>
                <a:latin typeface="汉仪雅酷黑简" panose="00020600040101010101" pitchFamily="18" charset="-122"/>
                <a:ea typeface="汉仪雅酷黑简" panose="00020600040101010101" pitchFamily="18" charset="-122"/>
              </a:rPr>
              <a:t>互联网</a:t>
            </a:r>
            <a:endParaRPr lang="zh-CN" altLang="en-US" sz="1400" b="1">
              <a:solidFill>
                <a:srgbClr val="000000"/>
              </a:solidFill>
              <a:latin typeface="汉仪雅酷黑简" panose="00020600040101010101" pitchFamily="18" charset="-122"/>
              <a:ea typeface="汉仪雅酷黑简" panose="00020600040101010101" pitchFamily="18" charset="-122"/>
            </a:endParaRPr>
          </a:p>
        </p:txBody>
      </p:sp>
      <p:sp>
        <p:nvSpPr>
          <p:cNvPr id="49202" name="矩形 39986"/>
          <p:cNvSpPr/>
          <p:nvPr/>
        </p:nvSpPr>
        <p:spPr>
          <a:xfrm>
            <a:off x="5235575" y="4495800"/>
            <a:ext cx="990600" cy="521970"/>
          </a:xfrm>
          <a:prstGeom prst="rect">
            <a:avLst/>
          </a:prstGeom>
          <a:noFill/>
          <a:ln w="9525">
            <a:noFill/>
          </a:ln>
        </p:spPr>
        <p:txBody>
          <a:bodyPr anchor="t">
            <a:spAutoFit/>
          </a:bodyPr>
          <a:p>
            <a:pPr algn="ctr"/>
            <a:r>
              <a:rPr lang="zh-CN" altLang="en-US" sz="1400" b="1">
                <a:solidFill>
                  <a:srgbClr val="000000"/>
                </a:solidFill>
                <a:latin typeface="汉仪雅酷黑简" panose="00020600040101010101" pitchFamily="18" charset="-122"/>
                <a:ea typeface="汉仪雅酷黑简" panose="00020600040101010101" pitchFamily="18" charset="-122"/>
              </a:rPr>
              <a:t>其它</a:t>
            </a:r>
            <a:endParaRPr lang="zh-CN" altLang="en-US" sz="1400" b="1">
              <a:solidFill>
                <a:srgbClr val="000000"/>
              </a:solidFill>
              <a:latin typeface="汉仪雅酷黑简" panose="00020600040101010101" pitchFamily="18" charset="-122"/>
              <a:ea typeface="汉仪雅酷黑简" panose="00020600040101010101" pitchFamily="18" charset="-122"/>
            </a:endParaRPr>
          </a:p>
          <a:p>
            <a:pPr algn="ctr"/>
            <a:r>
              <a:rPr lang="zh-CN" altLang="en-US" sz="1400" b="1">
                <a:solidFill>
                  <a:srgbClr val="000000"/>
                </a:solidFill>
                <a:latin typeface="汉仪雅酷黑简" panose="00020600040101010101" pitchFamily="18" charset="-122"/>
                <a:ea typeface="汉仪雅酷黑简" panose="00020600040101010101" pitchFamily="18" charset="-122"/>
              </a:rPr>
              <a:t>新媒体</a:t>
            </a:r>
            <a:endParaRPr lang="zh-CN" altLang="en-US" sz="1400" b="1">
              <a:solidFill>
                <a:srgbClr val="000000"/>
              </a:solidFill>
              <a:latin typeface="汉仪雅酷黑简" panose="00020600040101010101" pitchFamily="18" charset="-122"/>
              <a:ea typeface="汉仪雅酷黑简" panose="00020600040101010101" pitchFamily="18" charset="-122"/>
            </a:endParaRPr>
          </a:p>
        </p:txBody>
      </p:sp>
      <p:sp>
        <p:nvSpPr>
          <p:cNvPr id="49203" name="矩形 39987"/>
          <p:cNvSpPr/>
          <p:nvPr/>
        </p:nvSpPr>
        <p:spPr>
          <a:xfrm>
            <a:off x="4999038" y="1857375"/>
            <a:ext cx="793750" cy="460375"/>
          </a:xfrm>
          <a:prstGeom prst="rect">
            <a:avLst/>
          </a:prstGeom>
          <a:noFill/>
          <a:ln w="9525">
            <a:noFill/>
          </a:ln>
        </p:spPr>
        <p:txBody>
          <a:bodyPr wrap="none" anchor="t">
            <a:spAutoFit/>
          </a:bodyPr>
          <a:p>
            <a:pPr algn="ctr"/>
            <a:r>
              <a:rPr lang="zh-CN" altLang="en-US" sz="2400" b="1">
                <a:solidFill>
                  <a:srgbClr val="000000"/>
                </a:solidFill>
                <a:latin typeface="汉仪雅酷黑简" panose="00020600040101010101" pitchFamily="18" charset="-122"/>
                <a:ea typeface="汉仪雅酷黑简" panose="00020600040101010101" pitchFamily="18" charset="-122"/>
              </a:rPr>
              <a:t>媒体</a:t>
            </a:r>
            <a:endParaRPr lang="zh-CN" altLang="en-US" sz="2400" b="1">
              <a:solidFill>
                <a:srgbClr val="000000"/>
              </a:solidFill>
              <a:latin typeface="汉仪雅酷黑简" panose="00020600040101010101" pitchFamily="18" charset="-122"/>
              <a:ea typeface="汉仪雅酷黑简" panose="00020600040101010101" pitchFamily="18" charset="-122"/>
            </a:endParaRPr>
          </a:p>
        </p:txBody>
      </p:sp>
      <p:sp>
        <p:nvSpPr>
          <p:cNvPr id="49204" name="矩形 39988"/>
          <p:cNvSpPr/>
          <p:nvPr/>
        </p:nvSpPr>
        <p:spPr>
          <a:xfrm>
            <a:off x="2146300" y="3871913"/>
            <a:ext cx="1824038" cy="953135"/>
          </a:xfrm>
          <a:prstGeom prst="rect">
            <a:avLst/>
          </a:prstGeom>
          <a:noFill/>
          <a:ln w="9525">
            <a:noFill/>
          </a:ln>
        </p:spPr>
        <p:txBody>
          <a:bodyPr anchor="t">
            <a:spAutoFit/>
          </a:bodyPr>
          <a:p>
            <a:pPr>
              <a:buChar char="•"/>
            </a:pP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自媒体</a:t>
            </a:r>
            <a:endParaRPr lang="en-US" altLang="zh-CN"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buChar char="•"/>
            </a:pPr>
            <a:r>
              <a:rPr lang="en-US" altLang="zh-CN"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社会化媒体</a:t>
            </a:r>
            <a:endPar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sz="10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（包括社交媒体）</a:t>
            </a:r>
            <a:endPar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buChar char="•"/>
            </a:pP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其它媒体</a:t>
            </a:r>
            <a:endPar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49205" name="矩形 39989"/>
          <p:cNvSpPr/>
          <p:nvPr/>
        </p:nvSpPr>
        <p:spPr>
          <a:xfrm>
            <a:off x="3125788" y="5233988"/>
            <a:ext cx="1227137" cy="1168400"/>
          </a:xfrm>
          <a:prstGeom prst="rect">
            <a:avLst/>
          </a:prstGeom>
          <a:noFill/>
          <a:ln w="9525">
            <a:noFill/>
          </a:ln>
        </p:spPr>
        <p:txBody>
          <a:bodyPr wrap="square" anchor="t">
            <a:spAutoFit/>
          </a:bodyPr>
          <a:p>
            <a:pPr>
              <a:buChar char="•"/>
            </a:pP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自媒体</a:t>
            </a:r>
            <a:endParaRPr lang="en-US" altLang="zh-CN"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buChar char="•"/>
            </a:pPr>
            <a:r>
              <a:rPr lang="en-US" altLang="zh-CN"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社会化媒体</a:t>
            </a:r>
            <a:endPar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sz="10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（包括社交媒体）</a:t>
            </a:r>
            <a:endPar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buChar char="•"/>
            </a:pP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其它媒体</a:t>
            </a:r>
            <a:endPar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49206" name="矩形 39990"/>
          <p:cNvSpPr/>
          <p:nvPr/>
        </p:nvSpPr>
        <p:spPr>
          <a:xfrm>
            <a:off x="4953000" y="5319713"/>
            <a:ext cx="1824038" cy="737235"/>
          </a:xfrm>
          <a:prstGeom prst="rect">
            <a:avLst/>
          </a:prstGeom>
          <a:noFill/>
          <a:ln w="9525">
            <a:noFill/>
          </a:ln>
        </p:spPr>
        <p:txBody>
          <a:bodyPr anchor="t">
            <a:spAutoFit/>
          </a:bodyPr>
          <a:p>
            <a:pPr>
              <a:buChar char="•"/>
            </a:pP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数字电视</a:t>
            </a:r>
            <a:endParaRPr lang="en-US" altLang="zh-CN"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buChar char="•"/>
            </a:pPr>
            <a:r>
              <a:rPr lang="en-US" altLang="zh-CN"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楼宇电视</a:t>
            </a:r>
            <a:endPar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buChar char="•"/>
            </a:pP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智能屏</a:t>
            </a:r>
            <a:endPar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49207" name="矩形 39991"/>
          <p:cNvSpPr/>
          <p:nvPr/>
        </p:nvSpPr>
        <p:spPr>
          <a:xfrm>
            <a:off x="7826375" y="4103688"/>
            <a:ext cx="1824038" cy="675640"/>
          </a:xfrm>
          <a:prstGeom prst="rect">
            <a:avLst/>
          </a:prstGeom>
          <a:noFill/>
          <a:ln w="9525">
            <a:noFill/>
          </a:ln>
        </p:spPr>
        <p:txBody>
          <a:bodyPr anchor="t">
            <a:spAutoFit/>
          </a:bodyPr>
          <a:p>
            <a:pPr>
              <a:buChar char="•"/>
            </a:pPr>
            <a:r>
              <a:rPr lang="zh-CN" altLang="en-US" sz="14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又称立体媒体</a:t>
            </a:r>
            <a:endParaRPr lang="zh-CN" altLang="en-US"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buChar char="•"/>
            </a:pPr>
            <a:r>
              <a:rPr lang="zh-CN" altLang="en-US"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指通过</a:t>
            </a:r>
            <a:r>
              <a:rPr lang="en-US"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视觉、听觉等</a:t>
            </a:r>
            <a:endParaRPr lang="en-US"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r>
              <a:rPr lang="en-US"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多维度的传递信息</a:t>
            </a:r>
            <a:endParaRPr lang="en-US"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49208" name="矩形 39992"/>
          <p:cNvSpPr/>
          <p:nvPr/>
        </p:nvSpPr>
        <p:spPr>
          <a:xfrm>
            <a:off x="8610600" y="2805113"/>
            <a:ext cx="1824038" cy="645160"/>
          </a:xfrm>
          <a:prstGeom prst="rect">
            <a:avLst/>
          </a:prstGeom>
          <a:noFill/>
          <a:ln w="9525">
            <a:noFill/>
          </a:ln>
        </p:spPr>
        <p:txBody>
          <a:bodyPr anchor="t">
            <a:spAutoFit/>
          </a:bodyPr>
          <a:p>
            <a:pPr>
              <a:buChar char="•"/>
            </a:pPr>
            <a:r>
              <a:rPr lang="zh-CN"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又称平台媒体或纸媒</a:t>
            </a:r>
            <a:endParaRPr lang="zh-CN"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buChar char="•"/>
            </a:pPr>
            <a:r>
              <a:rPr lang="zh-CN"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指通过单一的视觉、</a:t>
            </a:r>
            <a:endParaRPr lang="zh-CN"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r>
              <a:rPr lang="zh-CN"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单一的维度传递信息</a:t>
            </a:r>
            <a:endParaRPr lang="zh-CN" altLang="zh-CN" sz="1200" b="1">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49209" name="Rectangle 4"/>
          <p:cNvSpPr/>
          <p:nvPr/>
        </p:nvSpPr>
        <p:spPr>
          <a:xfrm>
            <a:off x="1981200" y="1050925"/>
            <a:ext cx="2222500" cy="521970"/>
          </a:xfrm>
          <a:prstGeom prst="rect">
            <a:avLst/>
          </a:prstGeom>
          <a:noFill/>
          <a:ln w="12700">
            <a:noFill/>
          </a:ln>
        </p:spPr>
        <p:txBody>
          <a:bodyPr wrap="square" anchor="t">
            <a:spAutoFit/>
          </a:bodyPr>
          <a:p>
            <a:pPr eaLnBrk="0" hangingPunct="0">
              <a:spcBef>
                <a:spcPct val="50000"/>
              </a:spcBef>
              <a:buClr>
                <a:srgbClr val="FFFF00"/>
              </a:buClr>
              <a:buSzPct val="80000"/>
              <a:buFont typeface="Wingdings" panose="05000000000000000000" pitchFamily="2" charset="2"/>
              <a:buNone/>
            </a:pPr>
            <a:r>
              <a:rPr lang="zh-CN" altLang="en-US" sz="2800" b="1" dirty="0">
                <a:solidFill>
                  <a:srgbClr val="000000"/>
                </a:solidFill>
                <a:latin typeface="汉仪雅酷黑简" panose="00020600040101010101" pitchFamily="18" charset="-122"/>
                <a:ea typeface="汉仪雅酷黑简" panose="00020600040101010101" pitchFamily="18" charset="-122"/>
              </a:rPr>
              <a:t>媒体关系图</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Tree>
    <p:custDataLst>
      <p:tags r:id="rId26"/>
    </p:custDataLst>
  </p:cSld>
  <p:clrMapOvr>
    <a:masterClrMapping/>
  </p:clrMapOvr>
  <p:transition>
    <p:comb/>
  </p:transition>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50177" name="Rectangle 4"/>
          <p:cNvSpPr/>
          <p:nvPr/>
        </p:nvSpPr>
        <p:spPr>
          <a:xfrm>
            <a:off x="2289175" y="1265238"/>
            <a:ext cx="3886200" cy="521970"/>
          </a:xfrm>
          <a:prstGeom prst="rect">
            <a:avLst/>
          </a:prstGeom>
          <a:noFill/>
          <a:ln w="12700">
            <a:noFill/>
          </a:ln>
        </p:spPr>
        <p:txBody>
          <a:bodyPr anchor="t">
            <a:spAutoFit/>
          </a:bodyPr>
          <a:p>
            <a:pPr eaLnBrk="0" hangingPunct="0">
              <a:spcBef>
                <a:spcPct val="50000"/>
              </a:spcBef>
              <a:buClr>
                <a:srgbClr val="FFFF00"/>
              </a:buClr>
              <a:buSzPct val="80000"/>
              <a:buFont typeface="Wingdings" panose="05000000000000000000" pitchFamily="2" charset="2"/>
              <a:buNone/>
            </a:pPr>
            <a:r>
              <a:rPr lang="zh-CN" altLang="en-US" sz="2800" b="1" dirty="0">
                <a:solidFill>
                  <a:srgbClr val="000000"/>
                </a:solidFill>
                <a:latin typeface="汉仪雅酷黑简" panose="00020600040101010101" pitchFamily="18" charset="-122"/>
                <a:ea typeface="汉仪雅酷黑简" panose="00020600040101010101" pitchFamily="18" charset="-122"/>
              </a:rPr>
              <a:t>自媒体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50178" name="矩形 2"/>
          <p:cNvSpPr/>
          <p:nvPr>
            <p:custDataLst>
              <p:tags r:id="rId5"/>
            </p:custDataLst>
          </p:nvPr>
        </p:nvSpPr>
        <p:spPr>
          <a:xfrm>
            <a:off x="4957763" y="2085975"/>
            <a:ext cx="4730750" cy="2030095"/>
          </a:xfrm>
          <a:prstGeom prst="rect">
            <a:avLst/>
          </a:prstGeom>
          <a:noFill/>
          <a:ln w="9525">
            <a:noFill/>
          </a:ln>
        </p:spPr>
        <p:txBody>
          <a:bodyPr anchor="t">
            <a:spAutoFit/>
          </a:bodyPr>
          <a:p>
            <a:pPr eaLnBrk="0" hangingPunct="0"/>
            <a:r>
              <a:rPr lang="zh-CN" altLang="en-US" sz="3600" b="1"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自媒体</a:t>
            </a: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外文名：</a:t>
            </a: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We Media)</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又称“公民媒体”或“个人媒体”，是指私人化、平民化、普泛化、自主化的传播者，以现代化、电子化的手段，向不特定的大多数或者特定的单个人传递规范性及非规范性信息的新媒体的总称。</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pic>
        <p:nvPicPr>
          <p:cNvPr id="50179" name="图片 3"/>
          <p:cNvPicPr>
            <a:picLocks noChangeAspect="1"/>
          </p:cNvPicPr>
          <p:nvPr/>
        </p:nvPicPr>
        <p:blipFill>
          <a:blip r:embed="rId6"/>
          <a:stretch>
            <a:fillRect/>
          </a:stretch>
        </p:blipFill>
        <p:spPr>
          <a:xfrm>
            <a:off x="2246313" y="1922463"/>
            <a:ext cx="2463800" cy="3971925"/>
          </a:xfrm>
          <a:prstGeom prst="rect">
            <a:avLst/>
          </a:prstGeom>
          <a:noFill/>
          <a:ln w="9525">
            <a:noFill/>
          </a:ln>
        </p:spPr>
      </p:pic>
      <p:sp>
        <p:nvSpPr>
          <p:cNvPr id="50180" name="Rectangle 5"/>
          <p:cNvSpPr/>
          <p:nvPr>
            <p:custDataLst>
              <p:tags r:id="rId7"/>
            </p:custDataLst>
          </p:nvPr>
        </p:nvSpPr>
        <p:spPr>
          <a:xfrm rot="574109">
            <a:off x="2166938" y="2097088"/>
            <a:ext cx="1417637" cy="829945"/>
          </a:xfrm>
          <a:prstGeom prst="rect">
            <a:avLst/>
          </a:prstGeom>
          <a:noFill/>
          <a:ln w="9525">
            <a:noFill/>
          </a:ln>
        </p:spPr>
        <p:txBody>
          <a:bodyPr anchor="t">
            <a:spAutoFit/>
          </a:bodyPr>
          <a:p>
            <a:pPr eaLnBrk="0" hangingPunct="0">
              <a:lnSpc>
                <a:spcPct val="150000"/>
              </a:lnSpc>
            </a:pPr>
            <a:r>
              <a:rPr lang="zh-CN" altLang="en-US" sz="1600" b="1" dirty="0">
                <a:solidFill>
                  <a:schemeClr val="dk1"/>
                </a:solidFill>
                <a:latin typeface="汉仪雅酷黑简" panose="00020600040101010101" pitchFamily="18" charset="-122"/>
                <a:ea typeface="汉仪雅酷黑简" panose="00020600040101010101" pitchFamily="18" charset="-122"/>
              </a:rPr>
              <a:t>什么是</a:t>
            </a:r>
            <a:endParaRPr lang="en-US" altLang="zh-CN" sz="1600" b="1" dirty="0">
              <a:solidFill>
                <a:schemeClr val="dk1"/>
              </a:solidFill>
              <a:latin typeface="汉仪雅酷黑简" panose="00020600040101010101" pitchFamily="18" charset="-122"/>
              <a:ea typeface="汉仪雅酷黑简" panose="00020600040101010101" pitchFamily="18" charset="-122"/>
            </a:endParaRPr>
          </a:p>
          <a:p>
            <a:pPr eaLnBrk="0" hangingPunct="0">
              <a:lnSpc>
                <a:spcPct val="150000"/>
              </a:lnSpc>
            </a:pPr>
            <a:r>
              <a:rPr lang="zh-CN" altLang="en-US" sz="1600" b="1" dirty="0">
                <a:solidFill>
                  <a:schemeClr val="dk1"/>
                </a:solidFill>
                <a:latin typeface="汉仪雅酷黑简" panose="00020600040101010101" pitchFamily="18" charset="-122"/>
                <a:ea typeface="汉仪雅酷黑简" panose="00020600040101010101" pitchFamily="18" charset="-122"/>
              </a:rPr>
              <a:t>自媒体</a:t>
            </a:r>
            <a:endParaRPr lang="zh-CN" altLang="en-US" sz="1600" b="1" dirty="0">
              <a:solidFill>
                <a:schemeClr val="dk1"/>
              </a:solidFill>
              <a:latin typeface="汉仪雅酷黑简" panose="00020600040101010101" pitchFamily="18" charset="-122"/>
              <a:ea typeface="汉仪雅酷黑简" panose="00020600040101010101" pitchFamily="18" charset="-122"/>
            </a:endParaRPr>
          </a:p>
        </p:txBody>
      </p:sp>
      <p:sp>
        <p:nvSpPr>
          <p:cNvPr id="43014" name="矩形 5"/>
          <p:cNvSpPr>
            <a:spLocks noChangeArrowheads="1"/>
          </p:cNvSpPr>
          <p:nvPr>
            <p:custDataLst>
              <p:tags r:id="rId8"/>
            </p:custDataLst>
          </p:nvPr>
        </p:nvSpPr>
        <p:spPr bwMode="auto">
          <a:xfrm>
            <a:off x="5070475" y="4222750"/>
            <a:ext cx="4449763" cy="1568450"/>
          </a:xfrm>
          <a:prstGeom prst="rect">
            <a:avLst/>
          </a:prstGeom>
          <a:noFill/>
          <a:ln w="9525">
            <a:noFill/>
            <a:miter lim="800000"/>
          </a:ln>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思考：自媒体有哪些？</a:t>
            </a:r>
            <a:endParaRPr kumimoji="0" lang="en-US" altLang="zh-CN"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a:t>
            </a:r>
            <a:r>
              <a:rPr kumimoji="0" lang="zh-CN" altLang="en-US"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网红是不是自媒体？</a:t>
            </a:r>
            <a:endParaRPr kumimoji="0" lang="en-US" altLang="zh-CN"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a:t>
            </a:r>
            <a:r>
              <a:rPr kumimoji="0" lang="zh-CN" altLang="en-US"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你的淘宝店天猫旗舰店是不是自媒体？</a:t>
            </a:r>
            <a:endParaRPr kumimoji="0" lang="en-US" altLang="zh-CN"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a:t>
            </a:r>
            <a:r>
              <a:rPr kumimoji="0" lang="zh-CN" altLang="en-US"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官方商城是不是自媒体？京东自营呢？</a:t>
            </a:r>
            <a:endParaRPr kumimoji="0" lang="zh-CN" altLang="en-US" sz="16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Tree>
    <p:custDataLst>
      <p:tags r:id="rId9"/>
    </p:custDataLst>
  </p:cSld>
  <p:clrMapOvr>
    <a:masterClrMapping/>
  </p:clrMapOvr>
  <p:transition>
    <p:comb/>
  </p:transition>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2" name="图片 1"/>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51201" name="AutoShape 3"/>
          <p:cNvSpPr/>
          <p:nvPr>
            <p:custDataLst>
              <p:tags r:id="rId5"/>
            </p:custDataLst>
          </p:nvPr>
        </p:nvSpPr>
        <p:spPr>
          <a:xfrm>
            <a:off x="7553325" y="3957638"/>
            <a:ext cx="2559050" cy="417512"/>
          </a:xfrm>
          <a:prstGeom prst="roundRect">
            <a:avLst>
              <a:gd name="adj" fmla="val 16667"/>
            </a:avLst>
          </a:prstGeom>
          <a:gradFill rotWithShape="1">
            <a:gsLst>
              <a:gs pos="0">
                <a:srgbClr val="DDDDDD"/>
              </a:gs>
              <a:gs pos="100000">
                <a:schemeClr val="bg2"/>
              </a:gs>
            </a:gsLst>
            <a:lin ang="2700000" scaled="1"/>
            <a:tileRect/>
          </a:gradFill>
          <a:ln w="9525" cap="flat" cmpd="sng">
            <a:solidFill>
              <a:schemeClr val="lt2"/>
            </a:solidFill>
            <a:prstDash val="solid"/>
            <a:round/>
            <a:headEnd type="none" w="med" len="med"/>
            <a:tailEnd type="none" w="med" len="med"/>
          </a:ln>
        </p:spPr>
        <p:txBody>
          <a:bodyPr wrap="none" anchor="ctr"/>
          <a:p>
            <a:endParaRPr lang="zh-CN" altLang="en-US" i="1" dirty="0">
              <a:solidFill>
                <a:schemeClr val="dk1"/>
              </a:solidFill>
              <a:latin typeface="汉仪雅酷黑简" panose="00020600040101010101" pitchFamily="18" charset="-122"/>
              <a:ea typeface="汉仪雅酷黑简" panose="00020600040101010101" pitchFamily="18" charset="-122"/>
            </a:endParaRPr>
          </a:p>
        </p:txBody>
      </p:sp>
      <p:sp>
        <p:nvSpPr>
          <p:cNvPr id="51202" name="AutoShape 4"/>
          <p:cNvSpPr/>
          <p:nvPr>
            <p:custDataLst>
              <p:tags r:id="rId6"/>
            </p:custDataLst>
          </p:nvPr>
        </p:nvSpPr>
        <p:spPr>
          <a:xfrm>
            <a:off x="4852988" y="3957638"/>
            <a:ext cx="2559050" cy="417512"/>
          </a:xfrm>
          <a:prstGeom prst="roundRect">
            <a:avLst>
              <a:gd name="adj" fmla="val 16667"/>
            </a:avLst>
          </a:prstGeom>
          <a:gradFill rotWithShape="1">
            <a:gsLst>
              <a:gs pos="0">
                <a:srgbClr val="DDDDDD"/>
              </a:gs>
              <a:gs pos="100000">
                <a:schemeClr val="bg2"/>
              </a:gs>
            </a:gsLst>
            <a:lin ang="2700000" scaled="1"/>
            <a:tileRect/>
          </a:gradFill>
          <a:ln w="9525" cap="flat" cmpd="sng">
            <a:solidFill>
              <a:schemeClr val="lt2"/>
            </a:solidFill>
            <a:prstDash val="solid"/>
            <a:round/>
            <a:headEnd type="none" w="med" len="med"/>
            <a:tailEnd type="none" w="med" len="med"/>
          </a:ln>
        </p:spPr>
        <p:txBody>
          <a:bodyPr wrap="none" anchor="ctr"/>
          <a:p>
            <a:endParaRPr lang="zh-CN" altLang="en-US" i="1" dirty="0">
              <a:solidFill>
                <a:schemeClr val="dk1"/>
              </a:solidFill>
              <a:latin typeface="汉仪雅酷黑简" panose="00020600040101010101" pitchFamily="18" charset="-122"/>
              <a:ea typeface="汉仪雅酷黑简" panose="00020600040101010101" pitchFamily="18" charset="-122"/>
            </a:endParaRPr>
          </a:p>
        </p:txBody>
      </p:sp>
      <p:sp>
        <p:nvSpPr>
          <p:cNvPr id="51203" name="AutoShape 5"/>
          <p:cNvSpPr/>
          <p:nvPr>
            <p:custDataLst>
              <p:tags r:id="rId7"/>
            </p:custDataLst>
          </p:nvPr>
        </p:nvSpPr>
        <p:spPr>
          <a:xfrm>
            <a:off x="4838700" y="4432300"/>
            <a:ext cx="2559050" cy="1289050"/>
          </a:xfrm>
          <a:prstGeom prst="roundRect">
            <a:avLst>
              <a:gd name="adj" fmla="val 8745"/>
            </a:avLst>
          </a:prstGeom>
          <a:gradFill rotWithShape="1">
            <a:gsLst>
              <a:gs pos="0">
                <a:schemeClr val="bg1"/>
              </a:gs>
              <a:gs pos="100000">
                <a:schemeClr val="bg2"/>
              </a:gs>
            </a:gsLst>
            <a:lin ang="2700000" scaled="0"/>
          </a:gradFill>
          <a:ln w="9525" cap="flat" cmpd="sng">
            <a:solidFill>
              <a:schemeClr val="lt2"/>
            </a:solidFill>
            <a:prstDash val="solid"/>
            <a:round/>
            <a:headEnd type="none" w="med" len="med"/>
            <a:tailEnd type="none" w="med" len="med"/>
          </a:ln>
        </p:spPr>
        <p:txBody>
          <a:bodyPr anchor="ctr"/>
          <a:p>
            <a:pPr algn="ctr">
              <a:lnSpc>
                <a:spcPct val="120000"/>
              </a:lnSpc>
            </a:pPr>
            <a:r>
              <a:rPr lang="zh-CN" altLang="en-US" sz="1400" dirty="0">
                <a:solidFill>
                  <a:schemeClr val="dk1"/>
                </a:solidFill>
                <a:latin typeface="汉仪雅酷黑简" panose="00020600040101010101" pitchFamily="18" charset="-122"/>
                <a:ea typeface="汉仪雅酷黑简" panose="00020600040101010101" pitchFamily="18" charset="-122"/>
              </a:rPr>
              <a:t>营利性质自媒体</a:t>
            </a:r>
            <a:r>
              <a:rPr lang="zh-CN" altLang="en-US" sz="1000" dirty="0">
                <a:solidFill>
                  <a:schemeClr val="dk1"/>
                </a:solidFill>
                <a:latin typeface="汉仪雅酷黑简" panose="00020600040101010101" pitchFamily="18" charset="-122"/>
                <a:ea typeface="汉仪雅酷黑简" panose="00020600040101010101" pitchFamily="18" charset="-122"/>
              </a:rPr>
              <a:t>（网店、商城）</a:t>
            </a:r>
            <a:endParaRPr lang="zh-CN" altLang="en-US" sz="1000" dirty="0">
              <a:solidFill>
                <a:schemeClr val="dk1"/>
              </a:solidFill>
              <a:latin typeface="汉仪雅酷黑简" panose="00020600040101010101" pitchFamily="18" charset="-122"/>
              <a:ea typeface="汉仪雅酷黑简" panose="00020600040101010101" pitchFamily="18" charset="-122"/>
            </a:endParaRPr>
          </a:p>
          <a:p>
            <a:pPr algn="ctr">
              <a:lnSpc>
                <a:spcPct val="120000"/>
              </a:lnSpc>
            </a:pPr>
            <a:r>
              <a:rPr lang="zh-CN" altLang="en-US" sz="1400" dirty="0">
                <a:solidFill>
                  <a:schemeClr val="dk1"/>
                </a:solidFill>
                <a:latin typeface="汉仪雅酷黑简" panose="00020600040101010101" pitchFamily="18" charset="-122"/>
                <a:ea typeface="汉仪雅酷黑简" panose="00020600040101010101" pitchFamily="18" charset="-122"/>
              </a:rPr>
              <a:t>非营利性质自媒体</a:t>
            </a:r>
            <a:r>
              <a:rPr lang="zh-CN" altLang="en-US" sz="1000" dirty="0">
                <a:solidFill>
                  <a:schemeClr val="dk1"/>
                </a:solidFill>
                <a:latin typeface="汉仪雅酷黑简" panose="00020600040101010101" pitchFamily="18" charset="-122"/>
                <a:ea typeface="汉仪雅酷黑简" panose="00020600040101010101" pitchFamily="18" charset="-122"/>
              </a:rPr>
              <a:t>（官网、官微）</a:t>
            </a:r>
            <a:endParaRPr lang="zh-CN" altLang="en-US" sz="1000" dirty="0">
              <a:solidFill>
                <a:schemeClr val="dk1"/>
              </a:solidFill>
              <a:latin typeface="汉仪雅酷黑简" panose="00020600040101010101" pitchFamily="18" charset="-122"/>
              <a:ea typeface="汉仪雅酷黑简" panose="00020600040101010101" pitchFamily="18" charset="-122"/>
            </a:endParaRPr>
          </a:p>
        </p:txBody>
      </p:sp>
      <p:sp>
        <p:nvSpPr>
          <p:cNvPr id="51204" name="AutoShape 6"/>
          <p:cNvSpPr/>
          <p:nvPr>
            <p:custDataLst>
              <p:tags r:id="rId8"/>
            </p:custDataLst>
          </p:nvPr>
        </p:nvSpPr>
        <p:spPr>
          <a:xfrm>
            <a:off x="7535863" y="4432300"/>
            <a:ext cx="2559050" cy="1289050"/>
          </a:xfrm>
          <a:prstGeom prst="roundRect">
            <a:avLst>
              <a:gd name="adj" fmla="val 8745"/>
            </a:avLst>
          </a:prstGeom>
          <a:gradFill rotWithShape="1">
            <a:gsLst>
              <a:gs pos="0">
                <a:schemeClr val="bg1"/>
              </a:gs>
              <a:gs pos="100000">
                <a:schemeClr val="bg2"/>
              </a:gs>
            </a:gsLst>
            <a:lin ang="2700000" scaled="0"/>
          </a:gradFill>
          <a:ln w="9525" cap="flat" cmpd="sng">
            <a:solidFill>
              <a:schemeClr val="lt2"/>
            </a:solidFill>
            <a:prstDash val="solid"/>
            <a:round/>
            <a:headEnd type="none" w="med" len="med"/>
            <a:tailEnd type="none" w="med" len="med"/>
          </a:ln>
        </p:spPr>
        <p:txBody>
          <a:bodyPr anchor="ctr"/>
          <a:p>
            <a:pPr algn="ctr">
              <a:lnSpc>
                <a:spcPct val="120000"/>
              </a:lnSpc>
            </a:pPr>
            <a:r>
              <a:rPr lang="zh-CN" altLang="en-US" sz="1400" dirty="0">
                <a:solidFill>
                  <a:schemeClr val="dk1"/>
                </a:solidFill>
                <a:latin typeface="汉仪雅酷黑简" panose="00020600040101010101" pitchFamily="18" charset="-122"/>
                <a:ea typeface="汉仪雅酷黑简" panose="00020600040101010101" pitchFamily="18" charset="-122"/>
              </a:rPr>
              <a:t>直播型自媒体</a:t>
            </a:r>
            <a:r>
              <a:rPr lang="zh-CN" altLang="en-US" sz="1000" dirty="0">
                <a:solidFill>
                  <a:schemeClr val="dk1"/>
                </a:solidFill>
                <a:latin typeface="汉仪雅酷黑简" panose="00020600040101010101" pitchFamily="18" charset="-122"/>
                <a:ea typeface="汉仪雅酷黑简" panose="00020600040101010101" pitchFamily="18" charset="-122"/>
              </a:rPr>
              <a:t>（网红）</a:t>
            </a:r>
            <a:endParaRPr lang="zh-CN" altLang="en-US" sz="1400" dirty="0">
              <a:solidFill>
                <a:schemeClr val="dk1"/>
              </a:solidFill>
              <a:latin typeface="汉仪雅酷黑简" panose="00020600040101010101" pitchFamily="18" charset="-122"/>
              <a:ea typeface="汉仪雅酷黑简" panose="00020600040101010101" pitchFamily="18" charset="-122"/>
            </a:endParaRPr>
          </a:p>
          <a:p>
            <a:pPr algn="ctr">
              <a:lnSpc>
                <a:spcPct val="120000"/>
              </a:lnSpc>
            </a:pPr>
            <a:r>
              <a:rPr lang="zh-CN" altLang="en-US" sz="1400" dirty="0">
                <a:solidFill>
                  <a:schemeClr val="dk1"/>
                </a:solidFill>
                <a:latin typeface="汉仪雅酷黑简" panose="00020600040101010101" pitchFamily="18" charset="-122"/>
                <a:ea typeface="汉仪雅酷黑简" panose="00020600040101010101" pitchFamily="18" charset="-122"/>
              </a:rPr>
              <a:t>音频型自媒体</a:t>
            </a:r>
            <a:r>
              <a:rPr lang="zh-CN" altLang="en-US" sz="1000" dirty="0">
                <a:solidFill>
                  <a:schemeClr val="dk1"/>
                </a:solidFill>
                <a:latin typeface="汉仪雅酷黑简" panose="00020600040101010101" pitchFamily="18" charset="-122"/>
                <a:ea typeface="汉仪雅酷黑简" panose="00020600040101010101" pitchFamily="18" charset="-122"/>
              </a:rPr>
              <a:t>（罗辑思维）</a:t>
            </a:r>
            <a:endParaRPr lang="zh-CN" altLang="en-US" sz="1400" dirty="0">
              <a:solidFill>
                <a:schemeClr val="dk1"/>
              </a:solidFill>
              <a:latin typeface="汉仪雅酷黑简" panose="00020600040101010101" pitchFamily="18" charset="-122"/>
              <a:ea typeface="汉仪雅酷黑简" panose="00020600040101010101" pitchFamily="18" charset="-122"/>
            </a:endParaRPr>
          </a:p>
          <a:p>
            <a:pPr algn="ctr">
              <a:lnSpc>
                <a:spcPct val="120000"/>
              </a:lnSpc>
            </a:pPr>
            <a:r>
              <a:rPr lang="zh-CN" altLang="en-US" sz="1400" dirty="0">
                <a:solidFill>
                  <a:schemeClr val="dk1"/>
                </a:solidFill>
                <a:latin typeface="汉仪雅酷黑简" panose="00020600040101010101" pitchFamily="18" charset="-122"/>
                <a:ea typeface="汉仪雅酷黑简" panose="00020600040101010101" pitchFamily="18" charset="-122"/>
              </a:rPr>
              <a:t>传统型自媒体</a:t>
            </a:r>
            <a:r>
              <a:rPr lang="zh-CN" altLang="en-US" sz="1000" dirty="0">
                <a:solidFill>
                  <a:schemeClr val="dk1"/>
                </a:solidFill>
                <a:latin typeface="汉仪雅酷黑简" panose="00020600040101010101" pitchFamily="18" charset="-122"/>
                <a:ea typeface="汉仪雅酷黑简" panose="00020600040101010101" pitchFamily="18" charset="-122"/>
              </a:rPr>
              <a:t>（咪蒙）</a:t>
            </a:r>
            <a:endParaRPr lang="zh-CN" altLang="en-US" sz="1000" dirty="0">
              <a:solidFill>
                <a:schemeClr val="dk1"/>
              </a:solidFill>
              <a:latin typeface="汉仪雅酷黑简" panose="00020600040101010101" pitchFamily="18" charset="-122"/>
              <a:ea typeface="汉仪雅酷黑简" panose="00020600040101010101" pitchFamily="18" charset="-122"/>
            </a:endParaRPr>
          </a:p>
        </p:txBody>
      </p:sp>
      <p:sp>
        <p:nvSpPr>
          <p:cNvPr id="51205" name="AutoShape 7"/>
          <p:cNvSpPr/>
          <p:nvPr>
            <p:custDataLst>
              <p:tags r:id="rId9"/>
            </p:custDataLst>
          </p:nvPr>
        </p:nvSpPr>
        <p:spPr>
          <a:xfrm rot="10800000">
            <a:off x="4279900" y="2127250"/>
            <a:ext cx="5688013" cy="836613"/>
          </a:xfrm>
          <a:prstGeom prst="roundRect">
            <a:avLst>
              <a:gd name="adj" fmla="val 10250"/>
            </a:avLst>
          </a:prstGeom>
          <a:gradFill rotWithShape="1">
            <a:gsLst>
              <a:gs pos="0">
                <a:schemeClr val="bg2"/>
              </a:gs>
              <a:gs pos="100000">
                <a:srgbClr val="DDDDDD"/>
              </a:gs>
            </a:gsLst>
            <a:lin ang="2700000" scaled="1"/>
            <a:tileRect/>
          </a:gradFill>
          <a:ln w="9525">
            <a:noFill/>
          </a:ln>
        </p:spPr>
        <p:txBody>
          <a:bodyPr rot="10800000" wrap="none" anchor="ctr"/>
          <a:p>
            <a:pPr algn="ctr">
              <a:lnSpc>
                <a:spcPct val="120000"/>
              </a:lnSpc>
            </a:pPr>
            <a:r>
              <a:rPr lang="zh-CN" altLang="en-US" sz="1400" b="1" dirty="0">
                <a:solidFill>
                  <a:schemeClr val="dk1"/>
                </a:solidFill>
                <a:latin typeface="汉仪雅酷黑简" panose="00020600040101010101" pitchFamily="18" charset="-122"/>
                <a:ea typeface="汉仪雅酷黑简" panose="00020600040101010101" pitchFamily="18" charset="-122"/>
              </a:rPr>
              <a:t>传播内容由我发布</a:t>
            </a:r>
            <a:endParaRPr lang="zh-CN" altLang="en-US" sz="1400" dirty="0">
              <a:solidFill>
                <a:schemeClr val="dk1"/>
              </a:solidFill>
              <a:latin typeface="汉仪雅酷黑简" panose="00020600040101010101" pitchFamily="18" charset="-122"/>
              <a:ea typeface="汉仪雅酷黑简" panose="00020600040101010101" pitchFamily="18" charset="-122"/>
            </a:endParaRPr>
          </a:p>
          <a:p>
            <a:pPr algn="ctr">
              <a:lnSpc>
                <a:spcPct val="120000"/>
              </a:lnSpc>
            </a:pPr>
            <a:r>
              <a:rPr lang="zh-CN" altLang="en-US" sz="1400" dirty="0">
                <a:solidFill>
                  <a:schemeClr val="dk1"/>
                </a:solidFill>
                <a:latin typeface="汉仪雅酷黑简" panose="00020600040101010101" pitchFamily="18" charset="-122"/>
                <a:ea typeface="汉仪雅酷黑简" panose="00020600040101010101" pitchFamily="18" charset="-122"/>
              </a:rPr>
              <a:t>可以自建传播渠道（如官网、官方商城）</a:t>
            </a:r>
            <a:endParaRPr lang="zh-CN" altLang="en-US" sz="1400" dirty="0">
              <a:solidFill>
                <a:schemeClr val="dk1"/>
              </a:solidFill>
              <a:latin typeface="汉仪雅酷黑简" panose="00020600040101010101" pitchFamily="18" charset="-122"/>
              <a:ea typeface="汉仪雅酷黑简" panose="00020600040101010101" pitchFamily="18" charset="-122"/>
            </a:endParaRPr>
          </a:p>
          <a:p>
            <a:pPr algn="ctr">
              <a:lnSpc>
                <a:spcPct val="120000"/>
              </a:lnSpc>
            </a:pPr>
            <a:r>
              <a:rPr lang="zh-CN" altLang="en-US" sz="1400" dirty="0">
                <a:solidFill>
                  <a:schemeClr val="dk1"/>
                </a:solidFill>
                <a:latin typeface="汉仪雅酷黑简" panose="00020600040101010101" pitchFamily="18" charset="-122"/>
                <a:ea typeface="汉仪雅酷黑简" panose="00020600040101010101" pitchFamily="18" charset="-122"/>
              </a:rPr>
              <a:t>也可以利用现有传播渠道（如官微、微信公众号、网店、小程序等）</a:t>
            </a:r>
            <a:endParaRPr lang="zh-CN" altLang="en-US" sz="1400" dirty="0">
              <a:solidFill>
                <a:schemeClr val="dk1"/>
              </a:solidFill>
              <a:latin typeface="汉仪雅酷黑简" panose="00020600040101010101" pitchFamily="18" charset="-122"/>
              <a:ea typeface="汉仪雅酷黑简" panose="00020600040101010101" pitchFamily="18" charset="-122"/>
            </a:endParaRPr>
          </a:p>
        </p:txBody>
      </p:sp>
      <p:sp>
        <p:nvSpPr>
          <p:cNvPr id="51206" name="AutoShape 8"/>
          <p:cNvSpPr/>
          <p:nvPr>
            <p:custDataLst>
              <p:tags r:id="rId10"/>
            </p:custDataLst>
          </p:nvPr>
        </p:nvSpPr>
        <p:spPr>
          <a:xfrm>
            <a:off x="2152650" y="3957638"/>
            <a:ext cx="2559050" cy="417512"/>
          </a:xfrm>
          <a:prstGeom prst="roundRect">
            <a:avLst>
              <a:gd name="adj" fmla="val 16667"/>
            </a:avLst>
          </a:prstGeom>
          <a:gradFill rotWithShape="1">
            <a:gsLst>
              <a:gs pos="0">
                <a:srgbClr val="DDDDDD"/>
              </a:gs>
              <a:gs pos="100000">
                <a:schemeClr val="bg2"/>
              </a:gs>
            </a:gsLst>
            <a:lin ang="2700000" scaled="1"/>
            <a:tileRect/>
          </a:gradFill>
          <a:ln w="9525" cap="flat" cmpd="sng">
            <a:solidFill>
              <a:schemeClr val="lt2"/>
            </a:solidFill>
            <a:prstDash val="solid"/>
            <a:round/>
            <a:headEnd type="none" w="med" len="med"/>
            <a:tailEnd type="none" w="med" len="med"/>
          </a:ln>
        </p:spPr>
        <p:txBody>
          <a:bodyPr wrap="none" anchor="ctr"/>
          <a:p>
            <a:endParaRPr lang="zh-CN" altLang="en-US" i="1" dirty="0">
              <a:solidFill>
                <a:schemeClr val="dk1"/>
              </a:solidFill>
              <a:latin typeface="汉仪雅酷黑简" panose="00020600040101010101" pitchFamily="18" charset="-122"/>
              <a:ea typeface="汉仪雅酷黑简" panose="00020600040101010101" pitchFamily="18" charset="-122"/>
            </a:endParaRPr>
          </a:p>
        </p:txBody>
      </p:sp>
      <p:grpSp>
        <p:nvGrpSpPr>
          <p:cNvPr id="51207" name="Group 10"/>
          <p:cNvGrpSpPr/>
          <p:nvPr/>
        </p:nvGrpSpPr>
        <p:grpSpPr>
          <a:xfrm>
            <a:off x="2335213" y="3567113"/>
            <a:ext cx="609600" cy="595312"/>
            <a:chOff x="0" y="0"/>
            <a:chExt cx="1042" cy="1019"/>
          </a:xfrm>
        </p:grpSpPr>
        <p:grpSp>
          <p:nvGrpSpPr>
            <p:cNvPr id="51208" name="Group 11"/>
            <p:cNvGrpSpPr/>
            <p:nvPr/>
          </p:nvGrpSpPr>
          <p:grpSpPr>
            <a:xfrm>
              <a:off x="0" y="0"/>
              <a:ext cx="1042" cy="1019"/>
              <a:chOff x="0" y="0"/>
              <a:chExt cx="1042" cy="1019"/>
            </a:xfrm>
          </p:grpSpPr>
          <p:pic>
            <p:nvPicPr>
              <p:cNvPr id="51209" name="Picture 11" descr="circuler_1"/>
              <p:cNvPicPr>
                <a:picLocks noChangeAspect="1"/>
              </p:cNvPicPr>
              <p:nvPr/>
            </p:nvPicPr>
            <p:blipFill>
              <a:blip r:embed="rId11"/>
              <a:stretch>
                <a:fillRect/>
              </a:stretch>
            </p:blipFill>
            <p:spPr>
              <a:xfrm>
                <a:off x="0" y="0"/>
                <a:ext cx="1042" cy="1016"/>
              </a:xfrm>
              <a:prstGeom prst="rect">
                <a:avLst/>
              </a:prstGeom>
              <a:noFill/>
              <a:ln w="9525">
                <a:noFill/>
              </a:ln>
            </p:spPr>
          </p:pic>
          <p:sp>
            <p:nvSpPr>
              <p:cNvPr id="51210" name="Oval 12"/>
              <p:cNvSpPr/>
              <p:nvPr>
                <p:custDataLst>
                  <p:tags r:id="rId12"/>
                </p:custDataLst>
              </p:nvPr>
            </p:nvSpPr>
            <p:spPr>
              <a:xfrm>
                <a:off x="0" y="0"/>
                <a:ext cx="1035" cy="1019"/>
              </a:xfrm>
              <a:prstGeom prst="ellipse">
                <a:avLst/>
              </a:prstGeom>
              <a:gradFill rotWithShape="1">
                <a:gsLst>
                  <a:gs pos="0">
                    <a:srgbClr val="FF9900"/>
                  </a:gs>
                  <a:gs pos="100000">
                    <a:srgbClr val="990000"/>
                  </a:gs>
                </a:gsLst>
                <a:lin ang="5400000" scaled="1"/>
                <a:tileRect/>
              </a:gradFill>
              <a:ln w="19050" cap="flat" cmpd="sng">
                <a:solidFill>
                  <a:schemeClr val="lt1"/>
                </a:solidFill>
                <a:prstDash val="solid"/>
                <a:round/>
                <a:headEnd type="none" w="med" len="med"/>
                <a:tailEnd type="none" w="med" len="med"/>
              </a:ln>
            </p:spPr>
            <p:txBody>
              <a:bodyPr wrap="none" anchor="ctr"/>
              <a:p>
                <a:endParaRPr lang="zh-CN" altLang="en-US" i="1" dirty="0">
                  <a:solidFill>
                    <a:schemeClr val="dk1"/>
                  </a:solidFill>
                  <a:latin typeface="汉仪雅酷黑简" panose="00020600040101010101" pitchFamily="18" charset="-122"/>
                  <a:ea typeface="汉仪雅酷黑简" panose="00020600040101010101" pitchFamily="18" charset="-122"/>
                </a:endParaRPr>
              </a:p>
            </p:txBody>
          </p:sp>
        </p:grpSp>
        <p:pic>
          <p:nvPicPr>
            <p:cNvPr id="51211" name="Picture 13" descr="Picture2"/>
            <p:cNvPicPr>
              <a:picLocks noChangeAspect="1"/>
            </p:cNvPicPr>
            <p:nvPr/>
          </p:nvPicPr>
          <p:blipFill>
            <a:blip r:embed="rId13"/>
            <a:stretch>
              <a:fillRect/>
            </a:stretch>
          </p:blipFill>
          <p:spPr>
            <a:xfrm>
              <a:off x="104" y="10"/>
              <a:ext cx="823" cy="360"/>
            </a:xfrm>
            <a:prstGeom prst="rect">
              <a:avLst/>
            </a:prstGeom>
            <a:noFill/>
            <a:ln w="9525">
              <a:noFill/>
            </a:ln>
          </p:spPr>
        </p:pic>
      </p:grpSp>
      <p:sp>
        <p:nvSpPr>
          <p:cNvPr id="51212" name="WordArt 14"/>
          <p:cNvSpPr/>
          <p:nvPr>
            <p:custDataLst>
              <p:tags r:id="rId14"/>
            </p:custDataLst>
          </p:nvPr>
        </p:nvSpPr>
        <p:spPr>
          <a:xfrm>
            <a:off x="2543175" y="3727450"/>
            <a:ext cx="138113" cy="239713"/>
          </a:xfrm>
          <a:prstGeom prst="rect">
            <a:avLst/>
          </a:prstGeom>
        </p:spPr>
        <p:txBody>
          <a:bodyPr wrap="none" fromWordArt="1">
            <a:prstTxWarp prst="textPlain">
              <a:avLst>
                <a:gd name="adj" fmla="val 50000"/>
              </a:avLst>
            </a:prstTxWarp>
            <a:normAutofit/>
          </a:bodyPr>
          <a:p>
            <a:pPr algn="ctr"/>
            <a:r>
              <a:rPr lang="zh-CN" altLang="en-US" sz="2400" i="1">
                <a:ln w="9525" cap="flat" cmpd="sng">
                  <a:solidFill>
                    <a:schemeClr val="lt1"/>
                  </a:solidFill>
                  <a:prstDash val="solid"/>
                  <a:round/>
                  <a:headEnd type="none" w="med" len="med"/>
                  <a:tailEnd type="none" w="med" len="med"/>
                </a:ln>
                <a:solidFill>
                  <a:schemeClr val="lt1"/>
                </a:solidFill>
                <a:latin typeface="汉仪雅酷黑简" panose="00020600040101010101" pitchFamily="18" charset="-122"/>
                <a:ea typeface="汉仪雅酷黑简" panose="00020600040101010101" pitchFamily="18" charset="-122"/>
              </a:rPr>
              <a:t>1</a:t>
            </a:r>
            <a:endParaRPr lang="zh-CN" altLang="en-US" sz="2400" i="1">
              <a:ln w="9525" cap="flat" cmpd="sng">
                <a:solidFill>
                  <a:schemeClr val="lt1"/>
                </a:solidFill>
                <a:prstDash val="solid"/>
                <a:round/>
                <a:headEnd type="none" w="med" len="med"/>
                <a:tailEnd type="none" w="med" len="med"/>
              </a:ln>
              <a:solidFill>
                <a:schemeClr val="lt1"/>
              </a:solidFill>
              <a:latin typeface="汉仪雅酷黑简" panose="00020600040101010101" pitchFamily="18" charset="-122"/>
              <a:ea typeface="汉仪雅酷黑简" panose="00020600040101010101" pitchFamily="18" charset="-122"/>
            </a:endParaRPr>
          </a:p>
        </p:txBody>
      </p:sp>
      <p:sp>
        <p:nvSpPr>
          <p:cNvPr id="51213" name="Oval 15"/>
          <p:cNvSpPr/>
          <p:nvPr>
            <p:custDataLst>
              <p:tags r:id="rId15"/>
            </p:custDataLst>
          </p:nvPr>
        </p:nvSpPr>
        <p:spPr>
          <a:xfrm>
            <a:off x="2255838" y="4187825"/>
            <a:ext cx="747712" cy="203200"/>
          </a:xfrm>
          <a:prstGeom prst="ellipse">
            <a:avLst/>
          </a:prstGeom>
          <a:gradFill rotWithShape="1">
            <a:gsLst>
              <a:gs pos="0">
                <a:srgbClr val="990000">
                  <a:alpha val="20000"/>
                </a:srgbClr>
              </a:gs>
              <a:gs pos="100000">
                <a:schemeClr val="bg1">
                  <a:alpha val="0"/>
                </a:schemeClr>
              </a:gs>
            </a:gsLst>
            <a:path path="shape">
              <a:fillToRect l="50000" t="50000" r="50000" b="50000"/>
            </a:path>
            <a:tileRect/>
          </a:gradFill>
          <a:ln w="9525">
            <a:noFill/>
          </a:ln>
        </p:spPr>
        <p:txBody>
          <a:bodyPr wrap="none" anchor="ctr"/>
          <a:p>
            <a:endParaRPr lang="zh-CN" altLang="en-US" i="1" dirty="0">
              <a:solidFill>
                <a:schemeClr val="dk1"/>
              </a:solidFill>
              <a:latin typeface="汉仪雅酷黑简" panose="00020600040101010101" pitchFamily="18" charset="-122"/>
              <a:ea typeface="汉仪雅酷黑简" panose="00020600040101010101" pitchFamily="18" charset="-122"/>
            </a:endParaRPr>
          </a:p>
        </p:txBody>
      </p:sp>
      <p:sp>
        <p:nvSpPr>
          <p:cNvPr id="51214" name="AutoShape 16"/>
          <p:cNvSpPr/>
          <p:nvPr>
            <p:custDataLst>
              <p:tags r:id="rId16"/>
            </p:custDataLst>
          </p:nvPr>
        </p:nvSpPr>
        <p:spPr>
          <a:xfrm>
            <a:off x="2149475" y="4432300"/>
            <a:ext cx="2559050" cy="1289050"/>
          </a:xfrm>
          <a:prstGeom prst="roundRect">
            <a:avLst>
              <a:gd name="adj" fmla="val 8745"/>
            </a:avLst>
          </a:prstGeom>
          <a:gradFill rotWithShape="1">
            <a:gsLst>
              <a:gs pos="0">
                <a:schemeClr val="bg1"/>
              </a:gs>
              <a:gs pos="100000">
                <a:schemeClr val="bg2"/>
              </a:gs>
            </a:gsLst>
            <a:lin ang="2700000" scaled="0"/>
          </a:gradFill>
          <a:ln w="9525" cap="flat" cmpd="sng">
            <a:solidFill>
              <a:schemeClr val="lt2"/>
            </a:solidFill>
            <a:prstDash val="solid"/>
            <a:round/>
            <a:headEnd type="none" w="med" len="med"/>
            <a:tailEnd type="none" w="med" len="med"/>
          </a:ln>
        </p:spPr>
        <p:txBody>
          <a:bodyPr anchor="ctr"/>
          <a:p>
            <a:pPr algn="ctr">
              <a:lnSpc>
                <a:spcPct val="120000"/>
              </a:lnSpc>
            </a:pPr>
            <a:r>
              <a:rPr lang="zh-CN" altLang="en-US" sz="1400" dirty="0">
                <a:solidFill>
                  <a:schemeClr val="dk1"/>
                </a:solidFill>
                <a:latin typeface="汉仪雅酷黑简" panose="00020600040101010101" pitchFamily="18" charset="-122"/>
                <a:ea typeface="汉仪雅酷黑简" panose="00020600040101010101" pitchFamily="18" charset="-122"/>
              </a:rPr>
              <a:t>个人自媒体</a:t>
            </a:r>
            <a:endParaRPr lang="zh-CN" altLang="en-US" sz="1400" dirty="0">
              <a:solidFill>
                <a:schemeClr val="dk1"/>
              </a:solidFill>
              <a:latin typeface="汉仪雅酷黑简" panose="00020600040101010101" pitchFamily="18" charset="-122"/>
              <a:ea typeface="汉仪雅酷黑简" panose="00020600040101010101" pitchFamily="18" charset="-122"/>
            </a:endParaRPr>
          </a:p>
          <a:p>
            <a:pPr algn="ctr">
              <a:lnSpc>
                <a:spcPct val="120000"/>
              </a:lnSpc>
            </a:pPr>
            <a:r>
              <a:rPr lang="zh-CN" altLang="en-US" sz="1400" dirty="0">
                <a:solidFill>
                  <a:schemeClr val="dk1"/>
                </a:solidFill>
                <a:latin typeface="汉仪雅酷黑简" panose="00020600040101010101" pitchFamily="18" charset="-122"/>
                <a:ea typeface="汉仪雅酷黑简" panose="00020600040101010101" pitchFamily="18" charset="-122"/>
              </a:rPr>
              <a:t>团队自媒体</a:t>
            </a:r>
            <a:endParaRPr lang="zh-CN" altLang="en-US" sz="1400" dirty="0">
              <a:solidFill>
                <a:schemeClr val="dk1"/>
              </a:solidFill>
              <a:latin typeface="汉仪雅酷黑简" panose="00020600040101010101" pitchFamily="18" charset="-122"/>
              <a:ea typeface="汉仪雅酷黑简" panose="00020600040101010101" pitchFamily="18" charset="-122"/>
            </a:endParaRPr>
          </a:p>
        </p:txBody>
      </p:sp>
      <p:sp>
        <p:nvSpPr>
          <p:cNvPr id="46092" name="WordArt 17"/>
          <p:cNvSpPr/>
          <p:nvPr/>
        </p:nvSpPr>
        <p:spPr>
          <a:xfrm>
            <a:off x="3262313" y="4071938"/>
            <a:ext cx="1187450" cy="180975"/>
          </a:xfrm>
          <a:prstGeom prst="rect">
            <a:avLst/>
          </a:prstGeom>
        </p:spPr>
        <p:txBody>
          <a:bodyPr wrap="none" fromWordArt="1">
            <a:prstTxWarp prst="textPlain">
              <a:avLst>
                <a:gd name="adj" fmla="val 50000"/>
              </a:avLst>
            </a:prstTxWarp>
            <a:normAutofit fontScale="25000"/>
          </a:bodyPr>
          <a:p>
            <a:pPr algn="ctr" eaLnBrk="0" fontAlgn="base" hangingPunct="0"/>
            <a:r>
              <a:rPr lang="zh-CN" altLang="en-US" sz="2000" i="1" strike="noStrike" noProof="1">
                <a:ln w="9525" cap="flat" cmpd="sng">
                  <a:solidFill>
                    <a:srgbClr val="FFFFFF"/>
                  </a:solidFill>
                  <a:prstDash val="solid"/>
                  <a:headEnd type="none" w="med" len="med"/>
                  <a:tailEnd type="none" w="med" len="med"/>
                </a:ln>
                <a:solidFill>
                  <a:srgbClr val="4D4D4D"/>
                </a:solidFill>
                <a:latin typeface="汉仪雅酷黑简" panose="00020600040101010101" pitchFamily="18" charset="-122"/>
                <a:ea typeface="汉仪雅酷黑简" panose="00020600040101010101" pitchFamily="18" charset="-122"/>
                <a:cs typeface="+mn-cs"/>
              </a:rPr>
              <a:t>按</a:t>
            </a:r>
            <a:r>
              <a:rPr lang="zh-CN" altLang="en-US" sz="3200" i="1" strike="noStrike" noProof="1">
                <a:ln w="9525" cap="flat" cmpd="sng">
                  <a:solidFill>
                    <a:srgbClr val="FFFFFF"/>
                  </a:solidFill>
                  <a:prstDash val="solid"/>
                  <a:headEnd type="none" w="med" len="med"/>
                  <a:tailEnd type="none" w="med" len="med"/>
                </a:ln>
                <a:solidFill>
                  <a:srgbClr val="4D4D4D"/>
                </a:solidFill>
                <a:latin typeface="汉仪雅酷黑简" panose="00020600040101010101" pitchFamily="18" charset="-122"/>
                <a:ea typeface="汉仪雅酷黑简" panose="00020600040101010101" pitchFamily="18" charset="-122"/>
                <a:cs typeface="+mn-cs"/>
              </a:rPr>
              <a:t>人数分</a:t>
            </a:r>
            <a:endParaRPr lang="zh-CN" altLang="en-US" sz="3200" i="1" strike="noStrike" noProof="1">
              <a:ln w="9525" cap="flat" cmpd="sng">
                <a:solidFill>
                  <a:srgbClr val="FFFFFF"/>
                </a:solidFill>
                <a:prstDash val="solid"/>
                <a:headEnd type="none" w="med" len="med"/>
                <a:tailEnd type="none" w="med" len="med"/>
              </a:ln>
              <a:solidFill>
                <a:srgbClr val="4D4D4D"/>
              </a:solidFill>
              <a:latin typeface="汉仪雅酷黑简" panose="00020600040101010101" pitchFamily="18" charset="-122"/>
              <a:ea typeface="汉仪雅酷黑简" panose="00020600040101010101" pitchFamily="18" charset="-122"/>
              <a:cs typeface="+mn-cs"/>
            </a:endParaRPr>
          </a:p>
        </p:txBody>
      </p:sp>
      <p:sp>
        <p:nvSpPr>
          <p:cNvPr id="46093" name="WordArt 18"/>
          <p:cNvSpPr/>
          <p:nvPr/>
        </p:nvSpPr>
        <p:spPr>
          <a:xfrm>
            <a:off x="5962650" y="4071938"/>
            <a:ext cx="1187450" cy="180975"/>
          </a:xfrm>
          <a:prstGeom prst="rect">
            <a:avLst/>
          </a:prstGeom>
        </p:spPr>
        <p:txBody>
          <a:bodyPr wrap="none" fromWordArt="1">
            <a:prstTxWarp prst="textPlain">
              <a:avLst>
                <a:gd name="adj" fmla="val 50000"/>
              </a:avLst>
            </a:prstTxWarp>
            <a:normAutofit fontScale="25000"/>
          </a:bodyPr>
          <a:p>
            <a:pPr algn="ctr" eaLnBrk="0" fontAlgn="base" hangingPunct="0"/>
            <a:r>
              <a:rPr lang="zh-CN" altLang="en-US" sz="2000" i="1" strike="noStrike" noProof="1">
                <a:ln w="9525" cap="flat" cmpd="sng">
                  <a:solidFill>
                    <a:srgbClr val="FFFFFF"/>
                  </a:solidFill>
                  <a:prstDash val="solid"/>
                  <a:headEnd type="none" w="med" len="med"/>
                  <a:tailEnd type="none" w="med" len="med"/>
                </a:ln>
                <a:solidFill>
                  <a:srgbClr val="4D4D4D"/>
                </a:solidFill>
                <a:latin typeface="汉仪雅酷黑简" panose="00020600040101010101" pitchFamily="18" charset="-122"/>
                <a:ea typeface="汉仪雅酷黑简" panose="00020600040101010101" pitchFamily="18" charset="-122"/>
                <a:cs typeface="+mn-cs"/>
              </a:rPr>
              <a:t>按运营方式分</a:t>
            </a:r>
            <a:endParaRPr lang="zh-CN" altLang="en-US" sz="2000" i="1" strike="noStrike" noProof="1">
              <a:ln w="9525" cap="flat" cmpd="sng">
                <a:solidFill>
                  <a:srgbClr val="FFFFFF"/>
                </a:solidFill>
                <a:prstDash val="solid"/>
                <a:headEnd type="none" w="med" len="med"/>
                <a:tailEnd type="none" w="med" len="med"/>
              </a:ln>
              <a:solidFill>
                <a:srgbClr val="4D4D4D"/>
              </a:solidFill>
              <a:latin typeface="汉仪雅酷黑简" panose="00020600040101010101" pitchFamily="18" charset="-122"/>
              <a:ea typeface="汉仪雅酷黑简" panose="00020600040101010101" pitchFamily="18" charset="-122"/>
              <a:cs typeface="+mn-cs"/>
            </a:endParaRPr>
          </a:p>
        </p:txBody>
      </p:sp>
      <p:sp>
        <p:nvSpPr>
          <p:cNvPr id="51217" name="AutoShape 20"/>
          <p:cNvSpPr/>
          <p:nvPr>
            <p:custDataLst>
              <p:tags r:id="rId17"/>
            </p:custDataLst>
          </p:nvPr>
        </p:nvSpPr>
        <p:spPr>
          <a:xfrm rot="10800000">
            <a:off x="2349500" y="2127250"/>
            <a:ext cx="1930400" cy="836613"/>
          </a:xfrm>
          <a:prstGeom prst="roundRect">
            <a:avLst>
              <a:gd name="adj" fmla="val 12144"/>
            </a:avLst>
          </a:prstGeom>
          <a:gradFill rotWithShape="1">
            <a:gsLst>
              <a:gs pos="0">
                <a:schemeClr val="accent1"/>
              </a:gs>
              <a:gs pos="100000">
                <a:schemeClr val="accent2"/>
              </a:gs>
            </a:gsLst>
            <a:lin ang="2700000" scaled="0"/>
          </a:gradFill>
          <a:ln w="9525">
            <a:noFill/>
          </a:ln>
        </p:spPr>
        <p:txBody>
          <a:bodyPr rot="10800000" wrap="none" anchor="ctr"/>
          <a:p>
            <a:pPr algn="ctr"/>
            <a:endParaRPr lang="zh-CN" altLang="en-US" i="1" dirty="0">
              <a:solidFill>
                <a:schemeClr val="dk1"/>
              </a:solidFill>
              <a:latin typeface="汉仪雅酷黑简" panose="00020600040101010101" pitchFamily="18" charset="-122"/>
              <a:ea typeface="汉仪雅酷黑简" panose="00020600040101010101" pitchFamily="18" charset="-122"/>
            </a:endParaRPr>
          </a:p>
        </p:txBody>
      </p:sp>
      <p:cxnSp>
        <p:nvCxnSpPr>
          <p:cNvPr id="51218" name="AutoShape 21"/>
          <p:cNvCxnSpPr>
            <a:stCxn id="51217" idx="0"/>
          </p:cNvCxnSpPr>
          <p:nvPr>
            <p:custDataLst>
              <p:tags r:id="rId18"/>
            </p:custDataLst>
          </p:nvPr>
        </p:nvCxnSpPr>
        <p:spPr>
          <a:xfrm rot="5400000">
            <a:off x="2671763" y="2922588"/>
            <a:ext cx="608012" cy="677862"/>
          </a:xfrm>
          <a:prstGeom prst="bentConnector3">
            <a:avLst>
              <a:gd name="adj1" fmla="val 49606"/>
            </a:avLst>
          </a:prstGeom>
          <a:ln w="19050" cap="flat" cmpd="sng">
            <a:solidFill>
              <a:schemeClr val="hlink"/>
            </a:solidFill>
            <a:prstDash val="solid"/>
            <a:miter/>
            <a:headEnd type="none" w="med" len="med"/>
            <a:tailEnd type="triangle" w="med" len="med"/>
          </a:ln>
        </p:spPr>
      </p:cxnSp>
      <p:grpSp>
        <p:nvGrpSpPr>
          <p:cNvPr id="51219" name="Group 23"/>
          <p:cNvGrpSpPr/>
          <p:nvPr/>
        </p:nvGrpSpPr>
        <p:grpSpPr>
          <a:xfrm>
            <a:off x="5024438" y="3567113"/>
            <a:ext cx="609600" cy="595312"/>
            <a:chOff x="0" y="0"/>
            <a:chExt cx="1042" cy="1019"/>
          </a:xfrm>
        </p:grpSpPr>
        <p:grpSp>
          <p:nvGrpSpPr>
            <p:cNvPr id="51220" name="Group 24"/>
            <p:cNvGrpSpPr/>
            <p:nvPr/>
          </p:nvGrpSpPr>
          <p:grpSpPr>
            <a:xfrm>
              <a:off x="0" y="0"/>
              <a:ext cx="1042" cy="1019"/>
              <a:chOff x="0" y="0"/>
              <a:chExt cx="1042" cy="1019"/>
            </a:xfrm>
          </p:grpSpPr>
          <p:pic>
            <p:nvPicPr>
              <p:cNvPr id="51221" name="Picture 24" descr="circuler_1"/>
              <p:cNvPicPr>
                <a:picLocks noChangeAspect="1"/>
              </p:cNvPicPr>
              <p:nvPr/>
            </p:nvPicPr>
            <p:blipFill>
              <a:blip r:embed="rId11"/>
              <a:stretch>
                <a:fillRect/>
              </a:stretch>
            </p:blipFill>
            <p:spPr>
              <a:xfrm>
                <a:off x="0" y="0"/>
                <a:ext cx="1042" cy="1016"/>
              </a:xfrm>
              <a:prstGeom prst="rect">
                <a:avLst/>
              </a:prstGeom>
              <a:noFill/>
              <a:ln w="9525">
                <a:noFill/>
              </a:ln>
            </p:spPr>
          </p:pic>
          <p:sp>
            <p:nvSpPr>
              <p:cNvPr id="51222" name="Oval 25"/>
              <p:cNvSpPr/>
              <p:nvPr>
                <p:custDataLst>
                  <p:tags r:id="rId19"/>
                </p:custDataLst>
              </p:nvPr>
            </p:nvSpPr>
            <p:spPr>
              <a:xfrm>
                <a:off x="0" y="0"/>
                <a:ext cx="1035" cy="1019"/>
              </a:xfrm>
              <a:prstGeom prst="ellipse">
                <a:avLst/>
              </a:prstGeom>
              <a:gradFill rotWithShape="1">
                <a:gsLst>
                  <a:gs pos="0">
                    <a:srgbClr val="FF9900"/>
                  </a:gs>
                  <a:gs pos="100000">
                    <a:srgbClr val="990000"/>
                  </a:gs>
                </a:gsLst>
                <a:lin ang="5400000" scaled="1"/>
                <a:tileRect/>
              </a:gradFill>
              <a:ln w="19050" cap="flat" cmpd="sng">
                <a:solidFill>
                  <a:schemeClr val="lt1"/>
                </a:solidFill>
                <a:prstDash val="solid"/>
                <a:round/>
                <a:headEnd type="none" w="med" len="med"/>
                <a:tailEnd type="none" w="med" len="med"/>
              </a:ln>
            </p:spPr>
            <p:txBody>
              <a:bodyPr wrap="none" anchor="ctr"/>
              <a:p>
                <a:endParaRPr lang="zh-CN" altLang="en-US" i="1" dirty="0">
                  <a:solidFill>
                    <a:schemeClr val="dk1"/>
                  </a:solidFill>
                  <a:latin typeface="汉仪雅酷黑简" panose="00020600040101010101" pitchFamily="18" charset="-122"/>
                  <a:ea typeface="汉仪雅酷黑简" panose="00020600040101010101" pitchFamily="18" charset="-122"/>
                </a:endParaRPr>
              </a:p>
            </p:txBody>
          </p:sp>
        </p:grpSp>
        <p:pic>
          <p:nvPicPr>
            <p:cNvPr id="51223" name="Picture 26" descr="Picture2"/>
            <p:cNvPicPr>
              <a:picLocks noChangeAspect="1"/>
            </p:cNvPicPr>
            <p:nvPr/>
          </p:nvPicPr>
          <p:blipFill>
            <a:blip r:embed="rId13"/>
            <a:stretch>
              <a:fillRect/>
            </a:stretch>
          </p:blipFill>
          <p:spPr>
            <a:xfrm>
              <a:off x="104" y="10"/>
              <a:ext cx="823" cy="360"/>
            </a:xfrm>
            <a:prstGeom prst="rect">
              <a:avLst/>
            </a:prstGeom>
            <a:noFill/>
            <a:ln w="9525">
              <a:noFill/>
            </a:ln>
          </p:spPr>
        </p:pic>
      </p:grpSp>
      <p:sp>
        <p:nvSpPr>
          <p:cNvPr id="46097" name="WordArt 27"/>
          <p:cNvSpPr/>
          <p:nvPr>
            <p:custDataLst>
              <p:tags r:id="rId20"/>
            </p:custDataLst>
          </p:nvPr>
        </p:nvSpPr>
        <p:spPr>
          <a:xfrm>
            <a:off x="5229225" y="3727450"/>
            <a:ext cx="212725" cy="239713"/>
          </a:xfrm>
          <a:prstGeom prst="rect">
            <a:avLst/>
          </a:prstGeom>
        </p:spPr>
        <p:txBody>
          <a:bodyPr wrap="none" fromWordArt="1">
            <a:prstTxWarp prst="textPlain">
              <a:avLst>
                <a:gd name="adj" fmla="val 50000"/>
              </a:avLst>
            </a:prstTxWarp>
            <a:normAutofit fontScale="30000"/>
          </a:bodyPr>
          <a:p>
            <a:pPr algn="ctr" eaLnBrk="0" fontAlgn="base" hangingPunct="0"/>
            <a:r>
              <a:rPr lang="zh-CN" altLang="en-US" sz="2400" i="1" strike="noStrike" noProof="1">
                <a:ln w="9525" cap="flat" cmpd="sng">
                  <a:solidFill>
                    <a:schemeClr val="lt1"/>
                  </a:solidFill>
                  <a:prstDash val="solid"/>
                  <a:headEnd type="none" w="med" len="med"/>
                  <a:tailEnd type="none" w="med" len="med"/>
                </a:ln>
                <a:solidFill>
                  <a:schemeClr val="lt1"/>
                </a:solidFill>
                <a:latin typeface="汉仪雅酷黑简" panose="00020600040101010101" pitchFamily="18" charset="-122"/>
                <a:ea typeface="汉仪雅酷黑简" panose="00020600040101010101" pitchFamily="18" charset="-122"/>
                <a:cs typeface="+mn-cs"/>
              </a:rPr>
              <a:t>2</a:t>
            </a:r>
            <a:endParaRPr lang="zh-CN" altLang="en-US" sz="2400" i="1" strike="noStrike" noProof="1">
              <a:ln w="9525" cap="flat" cmpd="sng">
                <a:solidFill>
                  <a:schemeClr val="lt1"/>
                </a:solidFill>
                <a:prstDash val="solid"/>
                <a:headEnd type="none" w="med" len="med"/>
                <a:tailEnd type="none" w="med" len="med"/>
              </a:ln>
              <a:solidFill>
                <a:schemeClr val="lt1"/>
              </a:solidFill>
              <a:latin typeface="汉仪雅酷黑简" panose="00020600040101010101" pitchFamily="18" charset="-122"/>
              <a:ea typeface="汉仪雅酷黑简" panose="00020600040101010101" pitchFamily="18" charset="-122"/>
              <a:cs typeface="+mn-cs"/>
            </a:endParaRPr>
          </a:p>
        </p:txBody>
      </p:sp>
      <p:grpSp>
        <p:nvGrpSpPr>
          <p:cNvPr id="51225" name="Group 29"/>
          <p:cNvGrpSpPr/>
          <p:nvPr/>
        </p:nvGrpSpPr>
        <p:grpSpPr>
          <a:xfrm>
            <a:off x="7729538" y="3567113"/>
            <a:ext cx="609600" cy="595312"/>
            <a:chOff x="0" y="0"/>
            <a:chExt cx="1042" cy="1019"/>
          </a:xfrm>
        </p:grpSpPr>
        <p:grpSp>
          <p:nvGrpSpPr>
            <p:cNvPr id="51226" name="Group 30"/>
            <p:cNvGrpSpPr/>
            <p:nvPr/>
          </p:nvGrpSpPr>
          <p:grpSpPr>
            <a:xfrm>
              <a:off x="0" y="0"/>
              <a:ext cx="1042" cy="1019"/>
              <a:chOff x="0" y="0"/>
              <a:chExt cx="1042" cy="1019"/>
            </a:xfrm>
          </p:grpSpPr>
          <p:pic>
            <p:nvPicPr>
              <p:cNvPr id="51227" name="Picture 30" descr="circuler_1"/>
              <p:cNvPicPr>
                <a:picLocks noChangeAspect="1"/>
              </p:cNvPicPr>
              <p:nvPr/>
            </p:nvPicPr>
            <p:blipFill>
              <a:blip r:embed="rId11"/>
              <a:stretch>
                <a:fillRect/>
              </a:stretch>
            </p:blipFill>
            <p:spPr>
              <a:xfrm>
                <a:off x="0" y="0"/>
                <a:ext cx="1042" cy="1016"/>
              </a:xfrm>
              <a:prstGeom prst="rect">
                <a:avLst/>
              </a:prstGeom>
              <a:noFill/>
              <a:ln w="9525">
                <a:noFill/>
              </a:ln>
            </p:spPr>
          </p:pic>
          <p:sp>
            <p:nvSpPr>
              <p:cNvPr id="51228" name="Oval 31"/>
              <p:cNvSpPr/>
              <p:nvPr>
                <p:custDataLst>
                  <p:tags r:id="rId21"/>
                </p:custDataLst>
              </p:nvPr>
            </p:nvSpPr>
            <p:spPr>
              <a:xfrm>
                <a:off x="0" y="0"/>
                <a:ext cx="1035" cy="1019"/>
              </a:xfrm>
              <a:prstGeom prst="ellipse">
                <a:avLst/>
              </a:prstGeom>
              <a:gradFill rotWithShape="1">
                <a:gsLst>
                  <a:gs pos="0">
                    <a:srgbClr val="FF9900"/>
                  </a:gs>
                  <a:gs pos="100000">
                    <a:srgbClr val="990000"/>
                  </a:gs>
                </a:gsLst>
                <a:lin ang="5400000" scaled="1"/>
                <a:tileRect/>
              </a:gradFill>
              <a:ln w="19050" cap="flat" cmpd="sng">
                <a:solidFill>
                  <a:schemeClr val="lt1"/>
                </a:solidFill>
                <a:prstDash val="solid"/>
                <a:round/>
                <a:headEnd type="none" w="med" len="med"/>
                <a:tailEnd type="none" w="med" len="med"/>
              </a:ln>
            </p:spPr>
            <p:txBody>
              <a:bodyPr wrap="none" anchor="ctr"/>
              <a:p>
                <a:endParaRPr lang="zh-CN" altLang="en-US" i="1" dirty="0">
                  <a:solidFill>
                    <a:schemeClr val="dk1"/>
                  </a:solidFill>
                  <a:latin typeface="汉仪雅酷黑简" panose="00020600040101010101" pitchFamily="18" charset="-122"/>
                  <a:ea typeface="汉仪雅酷黑简" panose="00020600040101010101" pitchFamily="18" charset="-122"/>
                </a:endParaRPr>
              </a:p>
            </p:txBody>
          </p:sp>
        </p:grpSp>
        <p:pic>
          <p:nvPicPr>
            <p:cNvPr id="51229" name="Picture 32" descr="Picture2"/>
            <p:cNvPicPr>
              <a:picLocks noChangeAspect="1"/>
            </p:cNvPicPr>
            <p:nvPr/>
          </p:nvPicPr>
          <p:blipFill>
            <a:blip r:embed="rId13"/>
            <a:stretch>
              <a:fillRect/>
            </a:stretch>
          </p:blipFill>
          <p:spPr>
            <a:xfrm>
              <a:off x="104" y="10"/>
              <a:ext cx="823" cy="360"/>
            </a:xfrm>
            <a:prstGeom prst="rect">
              <a:avLst/>
            </a:prstGeom>
            <a:noFill/>
            <a:ln w="9525">
              <a:noFill/>
            </a:ln>
          </p:spPr>
        </p:pic>
      </p:grpSp>
      <p:sp>
        <p:nvSpPr>
          <p:cNvPr id="46099" name="WordArt 33"/>
          <p:cNvSpPr/>
          <p:nvPr>
            <p:custDataLst>
              <p:tags r:id="rId22"/>
            </p:custDataLst>
          </p:nvPr>
        </p:nvSpPr>
        <p:spPr>
          <a:xfrm>
            <a:off x="7921625" y="3727450"/>
            <a:ext cx="225425" cy="239713"/>
          </a:xfrm>
          <a:prstGeom prst="rect">
            <a:avLst/>
          </a:prstGeom>
        </p:spPr>
        <p:txBody>
          <a:bodyPr wrap="none" fromWordArt="1">
            <a:prstTxWarp prst="textPlain">
              <a:avLst>
                <a:gd name="adj" fmla="val 50000"/>
              </a:avLst>
            </a:prstTxWarp>
            <a:normAutofit fontScale="30000"/>
          </a:bodyPr>
          <a:p>
            <a:pPr algn="ctr" eaLnBrk="0" fontAlgn="base" hangingPunct="0"/>
            <a:r>
              <a:rPr lang="zh-CN" altLang="en-US" sz="2400" i="1" strike="noStrike" noProof="1">
                <a:ln w="9525" cap="flat" cmpd="sng">
                  <a:solidFill>
                    <a:schemeClr val="lt1"/>
                  </a:solidFill>
                  <a:prstDash val="solid"/>
                  <a:headEnd type="none" w="med" len="med"/>
                  <a:tailEnd type="none" w="med" len="med"/>
                </a:ln>
                <a:solidFill>
                  <a:schemeClr val="lt1"/>
                </a:solidFill>
                <a:latin typeface="汉仪雅酷黑简" panose="00020600040101010101" pitchFamily="18" charset="-122"/>
                <a:ea typeface="汉仪雅酷黑简" panose="00020600040101010101" pitchFamily="18" charset="-122"/>
                <a:cs typeface="+mn-cs"/>
              </a:rPr>
              <a:t>3</a:t>
            </a:r>
            <a:endParaRPr lang="zh-CN" altLang="en-US" sz="2400" i="1" strike="noStrike" noProof="1">
              <a:ln w="9525" cap="flat" cmpd="sng">
                <a:solidFill>
                  <a:schemeClr val="lt1"/>
                </a:solidFill>
                <a:prstDash val="solid"/>
                <a:headEnd type="none" w="med" len="med"/>
                <a:tailEnd type="none" w="med" len="med"/>
              </a:ln>
              <a:solidFill>
                <a:schemeClr val="lt1"/>
              </a:solidFill>
              <a:latin typeface="汉仪雅酷黑简" panose="00020600040101010101" pitchFamily="18" charset="-122"/>
              <a:ea typeface="汉仪雅酷黑简" panose="00020600040101010101" pitchFamily="18" charset="-122"/>
              <a:cs typeface="+mn-cs"/>
            </a:endParaRPr>
          </a:p>
        </p:txBody>
      </p:sp>
      <p:cxnSp>
        <p:nvCxnSpPr>
          <p:cNvPr id="51231" name="AutoShape 34"/>
          <p:cNvCxnSpPr>
            <a:stCxn id="51217" idx="0"/>
          </p:cNvCxnSpPr>
          <p:nvPr>
            <p:custDataLst>
              <p:tags r:id="rId23"/>
            </p:custDataLst>
          </p:nvPr>
        </p:nvCxnSpPr>
        <p:spPr>
          <a:xfrm rot="-5400000" flipH="1">
            <a:off x="4016375" y="2255838"/>
            <a:ext cx="608013" cy="2011362"/>
          </a:xfrm>
          <a:prstGeom prst="bentConnector3">
            <a:avLst>
              <a:gd name="adj1" fmla="val 49606"/>
            </a:avLst>
          </a:prstGeom>
          <a:ln w="19050" cap="flat" cmpd="sng">
            <a:solidFill>
              <a:schemeClr val="hlink"/>
            </a:solidFill>
            <a:prstDash val="solid"/>
            <a:miter/>
            <a:headEnd type="none" w="med" len="med"/>
            <a:tailEnd type="triangle" w="med" len="med"/>
          </a:ln>
        </p:spPr>
      </p:cxnSp>
      <p:cxnSp>
        <p:nvCxnSpPr>
          <p:cNvPr id="51232" name="AutoShape 35"/>
          <p:cNvCxnSpPr>
            <a:stCxn id="51217" idx="0"/>
          </p:cNvCxnSpPr>
          <p:nvPr>
            <p:custDataLst>
              <p:tags r:id="rId24"/>
            </p:custDataLst>
          </p:nvPr>
        </p:nvCxnSpPr>
        <p:spPr>
          <a:xfrm rot="-5400000" flipH="1">
            <a:off x="5368925" y="903288"/>
            <a:ext cx="608013" cy="4716462"/>
          </a:xfrm>
          <a:prstGeom prst="bentConnector3">
            <a:avLst>
              <a:gd name="adj1" fmla="val 49606"/>
            </a:avLst>
          </a:prstGeom>
          <a:ln w="19050" cap="flat" cmpd="sng">
            <a:solidFill>
              <a:schemeClr val="hlink"/>
            </a:solidFill>
            <a:prstDash val="solid"/>
            <a:miter/>
            <a:headEnd type="none" w="med" len="med"/>
            <a:tailEnd type="triangle" w="med" len="med"/>
          </a:ln>
        </p:spPr>
      </p:cxnSp>
      <p:sp>
        <p:nvSpPr>
          <p:cNvPr id="46102" name="WordArt 36"/>
          <p:cNvSpPr/>
          <p:nvPr>
            <p:custDataLst>
              <p:tags r:id="rId25"/>
            </p:custDataLst>
          </p:nvPr>
        </p:nvSpPr>
        <p:spPr>
          <a:xfrm>
            <a:off x="2911475" y="2343150"/>
            <a:ext cx="792163" cy="438150"/>
          </a:xfrm>
          <a:prstGeom prst="rect">
            <a:avLst/>
          </a:prstGeom>
        </p:spPr>
        <p:txBody>
          <a:bodyPr wrap="none" fromWordArt="1">
            <a:prstTxWarp prst="textPlain">
              <a:avLst>
                <a:gd name="adj" fmla="val 50000"/>
              </a:avLst>
            </a:prstTxWarp>
            <a:normAutofit fontScale="80000"/>
          </a:bodyPr>
          <a:p>
            <a:pPr algn="ctr" eaLnBrk="0" fontAlgn="base" hangingPunct="0"/>
            <a:r>
              <a:rPr lang="zh-CN" altLang="en-US" sz="2400" i="1" strike="noStrike" noProof="1">
                <a:ln w="9525" cap="flat" cmpd="sng">
                  <a:solidFill>
                    <a:schemeClr val="lt1"/>
                  </a:solidFill>
                  <a:prstDash val="solid"/>
                  <a:headEnd type="none" w="med" len="med"/>
                  <a:tailEnd type="none" w="med" len="med"/>
                </a:ln>
                <a:solidFill>
                  <a:schemeClr val="lt1">
                    <a:lumMod val="50000"/>
                  </a:schemeClr>
                </a:solidFill>
                <a:latin typeface="汉仪雅酷黑简" panose="00020600040101010101" pitchFamily="18" charset="-122"/>
                <a:ea typeface="汉仪雅酷黑简" panose="00020600040101010101" pitchFamily="18" charset="-122"/>
                <a:cs typeface="+mn-cs"/>
              </a:rPr>
              <a:t>自媒体</a:t>
            </a:r>
            <a:endParaRPr lang="zh-CN" altLang="en-US" sz="2400" i="1" strike="noStrike" noProof="1">
              <a:ln w="9525" cap="flat" cmpd="sng">
                <a:solidFill>
                  <a:schemeClr val="lt1"/>
                </a:solidFill>
                <a:prstDash val="solid"/>
                <a:headEnd type="none" w="med" len="med"/>
                <a:tailEnd type="none" w="med" len="med"/>
              </a:ln>
              <a:solidFill>
                <a:schemeClr val="lt1">
                  <a:lumMod val="50000"/>
                </a:schemeClr>
              </a:solidFill>
              <a:latin typeface="汉仪雅酷黑简" panose="00020600040101010101" pitchFamily="18" charset="-122"/>
              <a:ea typeface="汉仪雅酷黑简" panose="00020600040101010101" pitchFamily="18" charset="-122"/>
              <a:cs typeface="+mn-cs"/>
            </a:endParaRPr>
          </a:p>
        </p:txBody>
      </p:sp>
      <p:sp>
        <p:nvSpPr>
          <p:cNvPr id="51234" name="Oval 37"/>
          <p:cNvSpPr/>
          <p:nvPr>
            <p:custDataLst>
              <p:tags r:id="rId26"/>
            </p:custDataLst>
          </p:nvPr>
        </p:nvSpPr>
        <p:spPr>
          <a:xfrm>
            <a:off x="4999038" y="4187825"/>
            <a:ext cx="747712" cy="203200"/>
          </a:xfrm>
          <a:prstGeom prst="ellipse">
            <a:avLst/>
          </a:prstGeom>
          <a:gradFill rotWithShape="1">
            <a:gsLst>
              <a:gs pos="0">
                <a:srgbClr val="990000">
                  <a:alpha val="20000"/>
                </a:srgbClr>
              </a:gs>
              <a:gs pos="100000">
                <a:schemeClr val="bg1">
                  <a:alpha val="0"/>
                </a:schemeClr>
              </a:gs>
            </a:gsLst>
            <a:path path="shape">
              <a:fillToRect l="50000" t="50000" r="50000" b="50000"/>
            </a:path>
            <a:tileRect/>
          </a:gradFill>
          <a:ln w="9525">
            <a:noFill/>
          </a:ln>
        </p:spPr>
        <p:txBody>
          <a:bodyPr wrap="none" anchor="ctr"/>
          <a:p>
            <a:endParaRPr lang="zh-CN" altLang="en-US" i="1" dirty="0">
              <a:solidFill>
                <a:schemeClr val="dk1"/>
              </a:solidFill>
              <a:latin typeface="汉仪雅酷黑简" panose="00020600040101010101" pitchFamily="18" charset="-122"/>
              <a:ea typeface="汉仪雅酷黑简" panose="00020600040101010101" pitchFamily="18" charset="-122"/>
            </a:endParaRPr>
          </a:p>
        </p:txBody>
      </p:sp>
      <p:sp>
        <p:nvSpPr>
          <p:cNvPr id="51235" name="Rectangle 4"/>
          <p:cNvSpPr/>
          <p:nvPr/>
        </p:nvSpPr>
        <p:spPr>
          <a:xfrm>
            <a:off x="2289175" y="1265238"/>
            <a:ext cx="3886200" cy="521970"/>
          </a:xfrm>
          <a:prstGeom prst="rect">
            <a:avLst/>
          </a:prstGeom>
          <a:noFill/>
          <a:ln w="12700">
            <a:noFill/>
          </a:ln>
        </p:spPr>
        <p:txBody>
          <a:bodyPr anchor="t">
            <a:spAutoFit/>
          </a:bodyPr>
          <a:p>
            <a:pPr eaLnBrk="0" hangingPunct="0">
              <a:spcBef>
                <a:spcPct val="50000"/>
              </a:spcBef>
              <a:buClr>
                <a:srgbClr val="FFFF00"/>
              </a:buClr>
              <a:buSzPct val="80000"/>
              <a:buFont typeface="Wingdings" panose="05000000000000000000" pitchFamily="2" charset="2"/>
              <a:buNone/>
            </a:pPr>
            <a:r>
              <a:rPr lang="zh-CN" altLang="en-US" sz="2800" b="1" dirty="0">
                <a:solidFill>
                  <a:srgbClr val="000000"/>
                </a:solidFill>
                <a:latin typeface="汉仪雅酷黑简" panose="00020600040101010101" pitchFamily="18" charset="-122"/>
                <a:ea typeface="汉仪雅酷黑简" panose="00020600040101010101" pitchFamily="18" charset="-122"/>
              </a:rPr>
              <a:t>自媒体的分类</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4" name="WordArt 18"/>
          <p:cNvSpPr/>
          <p:nvPr/>
        </p:nvSpPr>
        <p:spPr>
          <a:xfrm>
            <a:off x="8539163" y="4076700"/>
            <a:ext cx="1187450" cy="180975"/>
          </a:xfrm>
          <a:prstGeom prst="rect">
            <a:avLst/>
          </a:prstGeom>
        </p:spPr>
        <p:txBody>
          <a:bodyPr wrap="none" fromWordArt="1">
            <a:prstTxWarp prst="textPlain">
              <a:avLst>
                <a:gd name="adj" fmla="val 50000"/>
              </a:avLst>
            </a:prstTxWarp>
            <a:normAutofit fontScale="25000"/>
          </a:bodyPr>
          <a:p>
            <a:pPr algn="ctr" eaLnBrk="0" fontAlgn="base" hangingPunct="0"/>
            <a:r>
              <a:rPr lang="zh-CN" altLang="en-US" sz="2000" i="1" strike="noStrike" noProof="1">
                <a:ln w="9525" cap="flat" cmpd="sng">
                  <a:solidFill>
                    <a:srgbClr val="FFFFFF"/>
                  </a:solidFill>
                  <a:prstDash val="solid"/>
                  <a:headEnd type="none" w="med" len="med"/>
                  <a:tailEnd type="none" w="med" len="med"/>
                </a:ln>
                <a:solidFill>
                  <a:srgbClr val="4D4D4D"/>
                </a:solidFill>
                <a:latin typeface="汉仪雅酷黑简" panose="00020600040101010101" pitchFamily="18" charset="-122"/>
                <a:ea typeface="汉仪雅酷黑简" panose="00020600040101010101" pitchFamily="18" charset="-122"/>
                <a:cs typeface="+mn-cs"/>
              </a:rPr>
              <a:t>按内容分</a:t>
            </a:r>
            <a:endParaRPr lang="zh-CN" altLang="en-US" sz="2000" i="1" strike="noStrike" noProof="1">
              <a:ln w="9525" cap="flat" cmpd="sng">
                <a:solidFill>
                  <a:srgbClr val="FFFFFF"/>
                </a:solidFill>
                <a:prstDash val="solid"/>
                <a:headEnd type="none" w="med" len="med"/>
                <a:tailEnd type="none" w="med" len="med"/>
              </a:ln>
              <a:solidFill>
                <a:srgbClr val="4D4D4D"/>
              </a:solidFill>
              <a:latin typeface="汉仪雅酷黑简" panose="00020600040101010101" pitchFamily="18" charset="-122"/>
              <a:ea typeface="汉仪雅酷黑简" panose="00020600040101010101" pitchFamily="18" charset="-122"/>
              <a:cs typeface="+mn-cs"/>
            </a:endParaRPr>
          </a:p>
        </p:txBody>
      </p:sp>
    </p:spTree>
    <p:custDataLst>
      <p:tags r:id="rId27"/>
    </p:custDataLst>
  </p:cSld>
  <p:clrMapOvr>
    <a:masterClrMapping/>
  </p:clrMapOvr>
  <p:transition>
    <p:comb/>
  </p:transition>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52225" name="Rectangle 4"/>
          <p:cNvSpPr/>
          <p:nvPr/>
        </p:nvSpPr>
        <p:spPr>
          <a:xfrm>
            <a:off x="2373313" y="1181100"/>
            <a:ext cx="2173287" cy="521970"/>
          </a:xfrm>
          <a:prstGeom prst="rect">
            <a:avLst/>
          </a:prstGeom>
          <a:noFill/>
          <a:ln w="12700">
            <a:noFill/>
          </a:ln>
        </p:spPr>
        <p:txBody>
          <a:bodyPr anchor="t">
            <a:spAutoFit/>
          </a:bodyPr>
          <a:p>
            <a:pPr eaLnBrk="0" hangingPunct="0">
              <a:spcBef>
                <a:spcPct val="50000"/>
              </a:spcBef>
              <a:buClr>
                <a:srgbClr val="FFFF00"/>
              </a:buClr>
              <a:buSzPct val="80000"/>
            </a:pPr>
            <a:r>
              <a:rPr lang="zh-CN" altLang="en-US" sz="2800" b="1" dirty="0">
                <a:solidFill>
                  <a:srgbClr val="000000"/>
                </a:solidFill>
                <a:latin typeface="汉仪雅酷黑简" panose="00020600040101010101" pitchFamily="18" charset="-122"/>
                <a:ea typeface="汉仪雅酷黑简" panose="00020600040101010101" pitchFamily="18" charset="-122"/>
              </a:rPr>
              <a:t>社会化媒体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pic>
        <p:nvPicPr>
          <p:cNvPr id="52226" name="图片 2"/>
          <p:cNvPicPr>
            <a:picLocks noChangeAspect="1"/>
          </p:cNvPicPr>
          <p:nvPr/>
        </p:nvPicPr>
        <p:blipFill>
          <a:blip r:embed="rId5"/>
          <a:stretch>
            <a:fillRect/>
          </a:stretch>
        </p:blipFill>
        <p:spPr>
          <a:xfrm>
            <a:off x="2109788" y="1782763"/>
            <a:ext cx="2373312" cy="3822700"/>
          </a:xfrm>
          <a:prstGeom prst="rect">
            <a:avLst/>
          </a:prstGeom>
          <a:noFill/>
          <a:ln w="9525">
            <a:noFill/>
          </a:ln>
        </p:spPr>
      </p:pic>
      <p:sp>
        <p:nvSpPr>
          <p:cNvPr id="52227" name="Rectangle 5"/>
          <p:cNvSpPr/>
          <p:nvPr>
            <p:custDataLst>
              <p:tags r:id="rId6"/>
            </p:custDataLst>
          </p:nvPr>
        </p:nvSpPr>
        <p:spPr>
          <a:xfrm rot="574109">
            <a:off x="2036763" y="2119313"/>
            <a:ext cx="1417637" cy="829945"/>
          </a:xfrm>
          <a:prstGeom prst="rect">
            <a:avLst/>
          </a:prstGeom>
          <a:noFill/>
          <a:ln w="9525">
            <a:noFill/>
          </a:ln>
        </p:spPr>
        <p:txBody>
          <a:bodyPr anchor="t">
            <a:spAutoFit/>
          </a:bodyPr>
          <a:p>
            <a:pPr eaLnBrk="0" hangingPunct="0">
              <a:lnSpc>
                <a:spcPct val="150000"/>
              </a:lnSpc>
            </a:pPr>
            <a:r>
              <a:rPr lang="zh-CN" altLang="en-US" sz="1600" b="1" dirty="0">
                <a:solidFill>
                  <a:schemeClr val="dk1"/>
                </a:solidFill>
                <a:latin typeface="汉仪雅酷黑简" panose="00020600040101010101" pitchFamily="18" charset="-122"/>
                <a:ea typeface="汉仪雅酷黑简" panose="00020600040101010101" pitchFamily="18" charset="-122"/>
              </a:rPr>
              <a:t>什么是</a:t>
            </a:r>
            <a:endParaRPr lang="en-US" altLang="zh-CN" sz="1600" b="1" dirty="0">
              <a:solidFill>
                <a:schemeClr val="dk1"/>
              </a:solidFill>
              <a:latin typeface="汉仪雅酷黑简" panose="00020600040101010101" pitchFamily="18" charset="-122"/>
              <a:ea typeface="汉仪雅酷黑简" panose="00020600040101010101" pitchFamily="18" charset="-122"/>
            </a:endParaRPr>
          </a:p>
          <a:p>
            <a:pPr eaLnBrk="0" hangingPunct="0">
              <a:lnSpc>
                <a:spcPct val="150000"/>
              </a:lnSpc>
            </a:pPr>
            <a:r>
              <a:rPr lang="zh-CN" altLang="en-US" sz="1600" b="1" dirty="0">
                <a:solidFill>
                  <a:schemeClr val="dk1"/>
                </a:solidFill>
                <a:latin typeface="汉仪雅酷黑简" panose="00020600040101010101" pitchFamily="18" charset="-122"/>
                <a:ea typeface="汉仪雅酷黑简" panose="00020600040101010101" pitchFamily="18" charset="-122"/>
              </a:rPr>
              <a:t>社会化媒体</a:t>
            </a:r>
            <a:endParaRPr lang="zh-CN" altLang="en-US" sz="1600" b="1" dirty="0">
              <a:solidFill>
                <a:schemeClr val="dk1"/>
              </a:solidFill>
              <a:latin typeface="汉仪雅酷黑简" panose="00020600040101010101" pitchFamily="18" charset="-122"/>
              <a:ea typeface="汉仪雅酷黑简" panose="00020600040101010101" pitchFamily="18" charset="-122"/>
            </a:endParaRPr>
          </a:p>
        </p:txBody>
      </p:sp>
      <p:sp>
        <p:nvSpPr>
          <p:cNvPr id="5" name="矩形 5"/>
          <p:cNvSpPr/>
          <p:nvPr>
            <p:custDataLst>
              <p:tags r:id="rId7"/>
            </p:custDataLst>
          </p:nvPr>
        </p:nvSpPr>
        <p:spPr>
          <a:xfrm>
            <a:off x="4654550" y="1944688"/>
            <a:ext cx="5445125" cy="3204845"/>
          </a:xfrm>
          <a:prstGeom prst="rect">
            <a:avLst/>
          </a:prstGeom>
          <a:solidFill>
            <a:srgbClr val="E4DACB"/>
          </a:solidFill>
          <a:ln w="9525">
            <a:noFill/>
          </a:ln>
        </p:spPr>
        <p:txBody>
          <a:bodyPr anchor="t">
            <a:spAutoFit/>
          </a:bodyPr>
          <a:p>
            <a:pPr eaLnBrk="0" hangingPunct="0">
              <a:lnSpc>
                <a:spcPct val="110000"/>
              </a:lnSpc>
            </a:pP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rPr>
              <a:t>社会化媒体是一种通过社会化的互动有计划的散布信息的</a:t>
            </a:r>
            <a:r>
              <a:rPr lang="zh-CN" altLang="en-US" b="1" dirty="0">
                <a:solidFill>
                  <a:schemeClr val="dk1">
                    <a:lumMod val="85000"/>
                    <a:lumOff val="15000"/>
                  </a:schemeClr>
                </a:solidFill>
                <a:latin typeface="汉仪雅酷黑简" panose="00020600040101010101" pitchFamily="18" charset="-122"/>
                <a:ea typeface="汉仪雅酷黑简" panose="00020600040101010101" pitchFamily="18" charset="-122"/>
              </a:rPr>
              <a:t>网络媒体平台</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rPr>
              <a:t>，它易于参与并能使得</a:t>
            </a:r>
            <a:r>
              <a:rPr lang="zh-CN" altLang="en-US" b="1" dirty="0">
                <a:solidFill>
                  <a:schemeClr val="dk1">
                    <a:lumMod val="85000"/>
                    <a:lumOff val="15000"/>
                  </a:schemeClr>
                </a:solidFill>
                <a:latin typeface="汉仪雅酷黑简" panose="00020600040101010101" pitchFamily="18" charset="-122"/>
                <a:ea typeface="汉仪雅酷黑简" panose="00020600040101010101" pitchFamily="18" charset="-122"/>
              </a:rPr>
              <a:t>传播中的信息不断被加工</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rPr>
              <a:t>。</a:t>
            </a:r>
            <a:endPar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endParaRPr>
          </a:p>
          <a:p>
            <a:pPr eaLnBrk="0" hangingPunct="0">
              <a:lnSpc>
                <a:spcPct val="110000"/>
              </a:lnSpc>
            </a:pPr>
            <a:endParaRPr lang="en-US" altLang="zh-CN" sz="2000" dirty="0">
              <a:solidFill>
                <a:schemeClr val="dk1">
                  <a:lumMod val="85000"/>
                  <a:lumOff val="15000"/>
                </a:schemeClr>
              </a:solidFill>
              <a:latin typeface="汉仪雅酷黑简" panose="00020600040101010101" pitchFamily="18" charset="-122"/>
              <a:ea typeface="汉仪雅酷黑简" panose="00020600040101010101" pitchFamily="18" charset="-122"/>
            </a:endParaRPr>
          </a:p>
          <a:p>
            <a:pPr eaLnBrk="0" hangingPunct="0">
              <a:lnSpc>
                <a:spcPct val="110000"/>
              </a:lnSpc>
            </a:pP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rPr>
              <a:t>社会化媒体利用</a:t>
            </a:r>
            <a:r>
              <a:rPr lang="zh-CN" altLang="en-US" b="1" dirty="0">
                <a:solidFill>
                  <a:schemeClr val="dk1">
                    <a:lumMod val="85000"/>
                    <a:lumOff val="15000"/>
                  </a:schemeClr>
                </a:solidFill>
                <a:latin typeface="汉仪雅酷黑简" panose="00020600040101010101" pitchFamily="18" charset="-122"/>
                <a:ea typeface="汉仪雅酷黑简" panose="00020600040101010101" pitchFamily="18" charset="-122"/>
              </a:rPr>
              <a:t>互联网技术</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rPr>
              <a:t>为基础，将以往媒体与受众间信息的一对多对话模式转变为在</a:t>
            </a:r>
            <a:r>
              <a:rPr lang="zh-CN" altLang="en-US" b="1" dirty="0">
                <a:solidFill>
                  <a:schemeClr val="dk1">
                    <a:lumMod val="85000"/>
                    <a:lumOff val="15000"/>
                  </a:schemeClr>
                </a:solidFill>
                <a:latin typeface="汉仪雅酷黑简" panose="00020600040101010101" pitchFamily="18" charset="-122"/>
                <a:ea typeface="汉仪雅酷黑简" panose="00020600040101010101" pitchFamily="18" charset="-122"/>
              </a:rPr>
              <a:t>用户间多对多的沟通模式</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rPr>
              <a:t>。</a:t>
            </a:r>
            <a:endPar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endParaRPr>
          </a:p>
          <a:p>
            <a:pPr eaLnBrk="0" hangingPunct="0">
              <a:lnSpc>
                <a:spcPct val="110000"/>
              </a:lnSpc>
            </a:pPr>
            <a:endParaRPr lang="en-US" altLang="zh-CN" sz="2000" dirty="0">
              <a:solidFill>
                <a:schemeClr val="dk1">
                  <a:lumMod val="85000"/>
                  <a:lumOff val="15000"/>
                </a:schemeClr>
              </a:solidFill>
              <a:latin typeface="汉仪雅酷黑简" panose="00020600040101010101" pitchFamily="18" charset="-122"/>
              <a:ea typeface="汉仪雅酷黑简" panose="00020600040101010101" pitchFamily="18" charset="-122"/>
            </a:endParaRPr>
          </a:p>
          <a:p>
            <a:pPr eaLnBrk="0" hangingPunct="0">
              <a:lnSpc>
                <a:spcPct val="110000"/>
              </a:lnSpc>
            </a:pP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rPr>
              <a:t>它支持的</a:t>
            </a:r>
            <a:r>
              <a:rPr lang="zh-CN" altLang="en-US" b="1" dirty="0">
                <a:solidFill>
                  <a:schemeClr val="dk1">
                    <a:lumMod val="85000"/>
                    <a:lumOff val="15000"/>
                  </a:schemeClr>
                </a:solidFill>
                <a:latin typeface="汉仪雅酷黑简" panose="00020600040101010101" pitchFamily="18" charset="-122"/>
                <a:ea typeface="汉仪雅酷黑简" panose="00020600040101010101" pitchFamily="18" charset="-122"/>
              </a:rPr>
              <a:t>知识和信息的民主化</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rPr>
              <a:t>，使在此媒体平台上的用户群体从内容的消费者</a:t>
            </a:r>
            <a:r>
              <a:rPr lang="zh-CN" altLang="en-US" b="1" dirty="0">
                <a:solidFill>
                  <a:schemeClr val="dk1">
                    <a:lumMod val="85000"/>
                    <a:lumOff val="15000"/>
                  </a:schemeClr>
                </a:solidFill>
                <a:latin typeface="汉仪雅酷黑简" panose="00020600040101010101" pitchFamily="18" charset="-122"/>
                <a:ea typeface="汉仪雅酷黑简" panose="00020600040101010101" pitchFamily="18" charset="-122"/>
              </a:rPr>
              <a:t>转变成内容的制作人</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rPr>
              <a:t>。</a:t>
            </a:r>
            <a:endPar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endParaRPr>
          </a:p>
        </p:txBody>
      </p:sp>
    </p:spTree>
    <p:custDataLst>
      <p:tags r:id="rId8"/>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53249" name="Rectangle 4"/>
          <p:cNvSpPr/>
          <p:nvPr/>
        </p:nvSpPr>
        <p:spPr>
          <a:xfrm>
            <a:off x="2019300" y="1069975"/>
            <a:ext cx="3886200" cy="521970"/>
          </a:xfrm>
          <a:prstGeom prst="rect">
            <a:avLst/>
          </a:prstGeom>
          <a:noFill/>
          <a:ln w="12700">
            <a:noFill/>
          </a:ln>
        </p:spPr>
        <p:txBody>
          <a:bodyPr anchor="t">
            <a:spAutoFit/>
          </a:bodyPr>
          <a:p>
            <a:pPr eaLnBrk="0" hangingPunct="0">
              <a:spcBef>
                <a:spcPct val="50000"/>
              </a:spcBef>
              <a:buClr>
                <a:srgbClr val="FFFF00"/>
              </a:buClr>
              <a:buSzPct val="80000"/>
            </a:pPr>
            <a:r>
              <a:rPr lang="zh-CN" altLang="en-US" sz="2800" b="1" dirty="0">
                <a:solidFill>
                  <a:srgbClr val="000000"/>
                </a:solidFill>
                <a:latin typeface="汉仪雅酷黑简" panose="00020600040101010101" pitchFamily="18" charset="-122"/>
                <a:ea typeface="汉仪雅酷黑简" panose="00020600040101010101" pitchFamily="18" charset="-122"/>
              </a:rPr>
              <a:t>自媒体与社会化媒体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53250" name="矩形 4"/>
          <p:cNvSpPr/>
          <p:nvPr>
            <p:custDataLst>
              <p:tags r:id="rId5"/>
            </p:custDataLst>
          </p:nvPr>
        </p:nvSpPr>
        <p:spPr>
          <a:xfrm>
            <a:off x="1900555" y="1808480"/>
            <a:ext cx="9458325" cy="3415030"/>
          </a:xfrm>
          <a:prstGeom prst="rect">
            <a:avLst/>
          </a:prstGeom>
          <a:noFill/>
          <a:ln w="9525">
            <a:noFill/>
          </a:ln>
        </p:spPr>
        <p:txBody>
          <a:bodyPr wrap="square" anchor="t">
            <a:spAutoFit/>
          </a:bodyPr>
          <a:p>
            <a:pPr eaLnBrk="0" hangingPunct="0">
              <a:buFont typeface="Wingdings" panose="05000000000000000000" pitchFamily="2" charset="2"/>
              <a:buChar char="u"/>
            </a:pP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目的不同：“我”建自媒体，是为了传播我的信息</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“我”建社会化媒体，是为了方便大家的信息交流</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buFont typeface="Wingdings" panose="05000000000000000000" pitchFamily="2" charset="2"/>
              <a:buChar char="u"/>
            </a:pP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内容创造者不同： 自媒体的内容创造者为自媒体所有者</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社会化媒体的内容创造者为全体网民</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（社会化媒体本身主要是建平台，而非制造内容）</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buFont typeface="Wingdings" panose="05000000000000000000" pitchFamily="2" charset="2"/>
              <a:buChar char="u"/>
            </a:pP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互动性有差异：  自媒体首先是信息的传递，然后再考虑互动</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b="1"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互动是社会化媒体的命脉</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，无互动不社交，无互动不社会化媒体</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buFont typeface="Wingdings" panose="05000000000000000000" pitchFamily="2" charset="2"/>
              <a:buChar char="u"/>
            </a:pP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平台的不同： 自媒体可以自建平台，也可以借用社会化媒体的平台</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社会化媒体本质是一个信息传播交流平台</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Tree>
    <p:custDataLst>
      <p:tags r:id="rId6"/>
    </p:custDataLst>
  </p:cSld>
  <p:clrMapOvr>
    <a:masterClrMapping/>
  </p:clrMapOvr>
  <p:transition>
    <p:comb/>
  </p:transition>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54273" name="Rectangle 4"/>
          <p:cNvSpPr/>
          <p:nvPr/>
        </p:nvSpPr>
        <p:spPr>
          <a:xfrm>
            <a:off x="1981200" y="1406525"/>
            <a:ext cx="3886200" cy="521970"/>
          </a:xfrm>
          <a:prstGeom prst="rect">
            <a:avLst/>
          </a:prstGeom>
          <a:noFill/>
          <a:ln w="12700">
            <a:noFill/>
          </a:ln>
        </p:spPr>
        <p:txBody>
          <a:bodyPr anchor="t">
            <a:spAutoFit/>
          </a:bodyPr>
          <a:p>
            <a:pPr eaLnBrk="0" hangingPunct="0">
              <a:spcBef>
                <a:spcPct val="50000"/>
              </a:spcBef>
              <a:buClr>
                <a:srgbClr val="FFFF00"/>
              </a:buClr>
              <a:buSzPct val="80000"/>
            </a:pPr>
            <a:r>
              <a:rPr lang="zh-CN" altLang="en-US" sz="2800" b="1" dirty="0">
                <a:solidFill>
                  <a:srgbClr val="000000"/>
                </a:solidFill>
                <a:latin typeface="汉仪雅酷黑简" panose="00020600040101010101" pitchFamily="18" charset="-122"/>
                <a:ea typeface="汉仪雅酷黑简" panose="00020600040101010101" pitchFamily="18" charset="-122"/>
              </a:rPr>
              <a:t>自媒体与社会化媒体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54274" name="矩形 4"/>
          <p:cNvSpPr/>
          <p:nvPr>
            <p:custDataLst>
              <p:tags r:id="rId5"/>
            </p:custDataLst>
          </p:nvPr>
        </p:nvSpPr>
        <p:spPr>
          <a:xfrm>
            <a:off x="1871663" y="2116138"/>
            <a:ext cx="8572500" cy="3415030"/>
          </a:xfrm>
          <a:prstGeom prst="rect">
            <a:avLst/>
          </a:prstGeom>
          <a:noFill/>
          <a:ln w="9525">
            <a:noFill/>
          </a:ln>
        </p:spPr>
        <p:txBody>
          <a:bodyPr anchor="t">
            <a:spAutoFit/>
          </a:bodyPr>
          <a:p>
            <a:pPr eaLnBrk="0" hangingPunct="0">
              <a:lnSpc>
                <a:spcPct val="150000"/>
              </a:lnSpc>
              <a:buFont typeface="Wingdings" panose="05000000000000000000" pitchFamily="2" charset="2"/>
              <a:buChar char="u"/>
            </a:pPr>
            <a:r>
              <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新浪网是自媒体还是社会化媒体？</a:t>
            </a:r>
            <a:endPar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u"/>
            </a:pP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  新浪微博是自媒体还是社会化媒体？</a:t>
            </a:r>
            <a:endPar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u"/>
            </a:pPr>
            <a:r>
              <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企业在新浪微博上建微信公众号，是自媒体还是社会化媒体？</a:t>
            </a:r>
            <a:endPar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u"/>
            </a:pPr>
            <a:r>
              <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企业自建网站发布企业信息，是自媒体还是社会化媒体？</a:t>
            </a:r>
            <a:endPar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u"/>
            </a:pPr>
            <a:r>
              <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网红是自媒体还是社会化媒体？</a:t>
            </a:r>
            <a:endPar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u"/>
            </a:pPr>
            <a:r>
              <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百度百科、百度贴吧算不算社会化媒体？</a:t>
            </a:r>
            <a:endPar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u"/>
            </a:pPr>
            <a:r>
              <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天猫淘宝算不算社会化媒体？</a:t>
            </a:r>
            <a:endPar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ct val="150000"/>
              </a:lnSpc>
              <a:buFont typeface="Wingdings" panose="05000000000000000000" pitchFamily="2" charset="2"/>
              <a:buChar char="u"/>
            </a:pPr>
            <a:r>
              <a:rPr lang="en-US" altLang="zh-CN"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京东自营、唯品会是不是媒体？算自媒体还是社会化媒体？</a:t>
            </a:r>
            <a:endParaRPr lang="zh-CN" altLang="en-US"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54275" name="AutoShape 5"/>
          <p:cNvSpPr/>
          <p:nvPr>
            <p:custDataLst>
              <p:tags r:id="rId6"/>
            </p:custDataLst>
          </p:nvPr>
        </p:nvSpPr>
        <p:spPr>
          <a:xfrm>
            <a:off x="5883275" y="3452813"/>
            <a:ext cx="3582988" cy="1981200"/>
          </a:xfrm>
          <a:prstGeom prst="irregularSeal2">
            <a:avLst/>
          </a:prstGeom>
          <a:solidFill>
            <a:srgbClr val="FFFF00"/>
          </a:solidFill>
          <a:ln w="9525" cap="flat" cmpd="sng">
            <a:solidFill>
              <a:schemeClr val="dk1"/>
            </a:solidFill>
            <a:prstDash val="solid"/>
            <a:miter/>
            <a:headEnd type="none" w="med" len="med"/>
            <a:tailEnd type="none" w="med" len="med"/>
          </a:ln>
        </p:spPr>
        <p:txBody>
          <a:bodyPr wrap="none" anchor="ctr"/>
          <a:p>
            <a:pPr algn="ctr" eaLnBrk="0" hangingPunct="0"/>
            <a:r>
              <a:rPr lang="zh-CN" altLang="en-US" sz="1600" dirty="0">
                <a:solidFill>
                  <a:srgbClr val="000000"/>
                </a:solidFill>
                <a:latin typeface="汉仪雅酷黑简" panose="00020600040101010101" pitchFamily="18" charset="-122"/>
                <a:ea typeface="汉仪雅酷黑简" panose="00020600040101010101" pitchFamily="18" charset="-122"/>
              </a:rPr>
              <a:t>记住媒体本质：</a:t>
            </a:r>
            <a:endParaRPr lang="en-US" altLang="zh-CN" sz="1600" dirty="0">
              <a:solidFill>
                <a:srgbClr val="000000"/>
              </a:solidFill>
              <a:latin typeface="汉仪雅酷黑简" panose="00020600040101010101" pitchFamily="18" charset="-122"/>
              <a:ea typeface="汉仪雅酷黑简" panose="00020600040101010101" pitchFamily="18" charset="-122"/>
            </a:endParaRPr>
          </a:p>
          <a:p>
            <a:pPr algn="ctr" eaLnBrk="0" hangingPunct="0"/>
            <a:r>
              <a:rPr lang="zh-CN" altLang="en-US" sz="1600" dirty="0">
                <a:solidFill>
                  <a:srgbClr val="000000"/>
                </a:solidFill>
                <a:latin typeface="汉仪雅酷黑简" panose="00020600040101010101" pitchFamily="18" charset="-122"/>
                <a:ea typeface="汉仪雅酷黑简" panose="00020600040101010101" pitchFamily="18" charset="-122"/>
              </a:rPr>
              <a:t>信息传播的中介、</a:t>
            </a:r>
            <a:endParaRPr lang="en-US" altLang="zh-CN" sz="1600" dirty="0">
              <a:solidFill>
                <a:srgbClr val="000000"/>
              </a:solidFill>
              <a:latin typeface="汉仪雅酷黑简" panose="00020600040101010101" pitchFamily="18" charset="-122"/>
              <a:ea typeface="汉仪雅酷黑简" panose="00020600040101010101" pitchFamily="18" charset="-122"/>
            </a:endParaRPr>
          </a:p>
          <a:p>
            <a:pPr algn="ctr" eaLnBrk="0" hangingPunct="0"/>
            <a:r>
              <a:rPr lang="zh-CN" altLang="en-US" sz="1600" dirty="0">
                <a:solidFill>
                  <a:srgbClr val="000000"/>
                </a:solidFill>
                <a:latin typeface="汉仪雅酷黑简" panose="00020600040101010101" pitchFamily="18" charset="-122"/>
                <a:ea typeface="汉仪雅酷黑简" panose="00020600040101010101" pitchFamily="18" charset="-122"/>
              </a:rPr>
              <a:t>渠道或手段</a:t>
            </a:r>
            <a:endParaRPr lang="zh-CN" altLang="en-US" sz="1600" dirty="0">
              <a:solidFill>
                <a:srgbClr val="000000"/>
              </a:solidFill>
              <a:latin typeface="汉仪雅酷黑简" panose="00020600040101010101" pitchFamily="18" charset="-122"/>
              <a:ea typeface="汉仪雅酷黑简" panose="00020600040101010101" pitchFamily="18" charset="-122"/>
            </a:endParaRPr>
          </a:p>
        </p:txBody>
      </p:sp>
    </p:spTree>
    <p:custDataLst>
      <p:tags r:id="rId7"/>
    </p:custDataLst>
  </p:cSld>
  <p:clrMapOvr>
    <a:masterClrMapping/>
  </p:clrMapOvr>
  <p:transition>
    <p:comb/>
  </p:transition>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97281" name="Rectangle 1"/>
          <p:cNvSpPr>
            <a:spLocks noChangeArrowheads="1"/>
          </p:cNvSpPr>
          <p:nvPr>
            <p:custDataLst>
              <p:tags r:id="rId5"/>
            </p:custDataLst>
          </p:nvPr>
        </p:nvSpPr>
        <p:spPr bwMode="auto">
          <a:xfrm>
            <a:off x="2070100" y="2050098"/>
            <a:ext cx="7931150" cy="3122930"/>
          </a:xfrm>
          <a:prstGeom prst="rect">
            <a:avLst/>
          </a:prstGeom>
          <a:noFill/>
          <a:ln w="9525" cmpd="sng">
            <a:noFill/>
            <a:miter lim="800000"/>
          </a:ln>
          <a:effectLst>
            <a:prstShdw prst="shdw17" dist="17961" dir="2700000">
              <a:schemeClr val="accent1">
                <a:gamma/>
                <a:shade val="60000"/>
                <a:invGamma/>
                <a:alpha val="50000"/>
              </a:schemeClr>
            </a:prstShdw>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1</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、百度系：百度百家</a:t>
            </a: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百度贴吧。百度贴吧比较大众化，可以用来练手，</a:t>
            </a:r>
            <a:endPar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百度百家门槛较高，最好是准备好充足的材料证明再申请。</a:t>
            </a:r>
            <a:endPar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ts val="600"/>
              </a:spcBef>
              <a:spcAft>
                <a:spcPct val="0"/>
              </a:spcAft>
              <a:buClrTx/>
              <a:buSzTx/>
              <a:buFontTx/>
              <a:buNone/>
            </a:pP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2</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、阿里系：</a:t>
            </a: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UC</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订阅号（大鱼号）</a:t>
            </a: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新浪微博</a:t>
            </a: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优酷土豆</a:t>
            </a:r>
            <a:endPar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ts val="600"/>
              </a:spcBef>
              <a:spcAft>
                <a:spcPct val="0"/>
              </a:spcAft>
              <a:buClrTx/>
              <a:buSzTx/>
              <a:buFontTx/>
              <a:buNone/>
            </a:pP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3</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、腾讯系：微信公众号</a:t>
            </a: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企鹅号</a:t>
            </a: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+QQ</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公众号</a:t>
            </a:r>
            <a:endPar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ts val="600"/>
              </a:spcBef>
              <a:spcAft>
                <a:spcPct val="0"/>
              </a:spcAft>
              <a:buClrTx/>
              <a:buSzTx/>
              <a:buFontTx/>
              <a:buNone/>
            </a:pP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4</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、搜狐系：搜狐自媒体</a:t>
            </a: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搜狐视频</a:t>
            </a:r>
            <a:endPar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ts val="600"/>
              </a:spcBef>
              <a:spcAft>
                <a:spcPct val="0"/>
              </a:spcAft>
              <a:buClrTx/>
              <a:buSzTx/>
              <a:buFontTx/>
              <a:buNone/>
            </a:pP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5</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、网易系：网易自媒体。</a:t>
            </a:r>
            <a:endPar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ts val="600"/>
              </a:spcBef>
              <a:spcAft>
                <a:spcPct val="0"/>
              </a:spcAft>
              <a:buClrTx/>
              <a:buSzTx/>
              <a:buFontTx/>
              <a:buNone/>
            </a:pP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6</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a:t>
            </a: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360</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系：北京时间号。</a:t>
            </a:r>
            <a:endPar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ts val="600"/>
              </a:spcBef>
              <a:spcAft>
                <a:spcPct val="0"/>
              </a:spcAft>
              <a:buClrTx/>
              <a:buSzTx/>
              <a:buFontTx/>
              <a:buNone/>
            </a:pPr>
            <a:r>
              <a:rPr kumimoji="0" lang="en-US" altLang="zh-CN"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7</a:t>
            </a: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、头条系：今日头条号（有好的推荐机制，生态比较开放完善）</a:t>
            </a:r>
            <a:endPar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ts val="600"/>
              </a:spcBef>
              <a:spcAft>
                <a:spcPct val="0"/>
              </a:spcAft>
              <a:buClrTx/>
              <a:buSzTx/>
              <a:buFontTx/>
              <a:buNone/>
            </a:pPr>
            <a:r>
              <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其他：一点资讯号，知乎、简书等等</a:t>
            </a:r>
            <a:endParaRPr kumimoji="0" lang="zh-CN" altLang="en-US" sz="18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
        <p:nvSpPr>
          <p:cNvPr id="55298" name="Rectangle 2"/>
          <p:cNvSpPr/>
          <p:nvPr/>
        </p:nvSpPr>
        <p:spPr>
          <a:xfrm>
            <a:off x="2233613" y="1055370"/>
            <a:ext cx="2546350" cy="581660"/>
          </a:xfrm>
          <a:prstGeom prst="rect">
            <a:avLst/>
          </a:prstGeom>
          <a:solidFill>
            <a:srgbClr val="FFFFFF"/>
          </a:solidFill>
          <a:ln w="9525">
            <a:noFill/>
          </a:ln>
          <a:effectLst>
            <a:prstShdw prst="shdw17" dist="17961" dir="2699999">
              <a:srgbClr val="999999">
                <a:alpha val="50000"/>
              </a:srgbClr>
            </a:prstShdw>
          </a:effectLst>
        </p:spPr>
        <p:txBody>
          <a:bodyPr tIns="76176" bIns="76176" anchor="ctr">
            <a:spAutoFit/>
          </a:bodyPr>
          <a:p>
            <a:pPr eaLnBrk="0" hangingPunct="0"/>
            <a:r>
              <a:rPr lang="zh-CN" altLang="en-US" sz="2800" b="1" dirty="0">
                <a:solidFill>
                  <a:srgbClr val="000000"/>
                </a:solidFill>
                <a:latin typeface="汉仪雅酷黑简" panose="00020600040101010101" pitchFamily="18" charset="-122"/>
                <a:ea typeface="汉仪雅酷黑简" panose="00020600040101010101" pitchFamily="18" charset="-122"/>
              </a:rPr>
              <a:t>自媒体平台</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Tree>
    <p:custDataLst>
      <p:tags r:id="rId6"/>
    </p:custDataLst>
  </p:cSld>
  <p:clrMapOvr>
    <a:masterClrMapping/>
  </p:clrMapOvr>
  <p:transition>
    <p:comb/>
  </p:transition>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56321" name="Picture 2"/>
          <p:cNvPicPr>
            <a:picLocks noChangeAspect="1"/>
          </p:cNvPicPr>
          <p:nvPr/>
        </p:nvPicPr>
        <p:blipFill>
          <a:blip r:embed="rId5"/>
          <a:stretch>
            <a:fillRect/>
          </a:stretch>
        </p:blipFill>
        <p:spPr>
          <a:xfrm>
            <a:off x="2133600" y="1573213"/>
            <a:ext cx="8072438" cy="3143250"/>
          </a:xfrm>
          <a:prstGeom prst="rect">
            <a:avLst/>
          </a:prstGeom>
          <a:noFill/>
          <a:ln w="9525">
            <a:noFill/>
          </a:ln>
        </p:spPr>
      </p:pic>
      <p:sp>
        <p:nvSpPr>
          <p:cNvPr id="56322" name="TextBox 3"/>
          <p:cNvSpPr txBox="1"/>
          <p:nvPr>
            <p:custDataLst>
              <p:tags r:id="rId6"/>
            </p:custDataLst>
          </p:nvPr>
        </p:nvSpPr>
        <p:spPr>
          <a:xfrm>
            <a:off x="2362200" y="4829175"/>
            <a:ext cx="7786688" cy="1014730"/>
          </a:xfrm>
          <a:prstGeom prst="rect">
            <a:avLst/>
          </a:prstGeom>
          <a:noFill/>
          <a:ln w="9525">
            <a:noFill/>
          </a:ln>
        </p:spPr>
        <p:txBody>
          <a:bodyPr anchor="t">
            <a:spAutoFit/>
          </a:bodyPr>
          <a:p>
            <a:pPr eaLnBrk="0" hangingPunct="0"/>
            <a:r>
              <a:rPr lang="zh-CN" altLang="en-US" sz="2000" dirty="0">
                <a:solidFill>
                  <a:schemeClr val="dk1"/>
                </a:solidFill>
                <a:latin typeface="汉仪雅酷黑简" panose="00020600040101010101" pitchFamily="18" charset="-122"/>
                <a:ea typeface="汉仪雅酷黑简" panose="00020600040101010101" pitchFamily="18" charset="-122"/>
              </a:rPr>
              <a:t>中国社会化媒体经过多年的发展，类别呈现多样性。主要可以概括为以下几个类别，包括论坛社区、社交网站、博客、微博、位置签到、问答、维基等等类型。</a:t>
            </a:r>
            <a:endParaRPr lang="zh-CN" altLang="en-US" sz="2000" dirty="0">
              <a:solidFill>
                <a:schemeClr val="dk1"/>
              </a:solidFill>
              <a:latin typeface="汉仪雅酷黑简" panose="00020600040101010101" pitchFamily="18" charset="-122"/>
              <a:ea typeface="汉仪雅酷黑简" panose="00020600040101010101" pitchFamily="18" charset="-122"/>
            </a:endParaRPr>
          </a:p>
        </p:txBody>
      </p:sp>
      <p:sp>
        <p:nvSpPr>
          <p:cNvPr id="56323" name="Rectangle 4"/>
          <p:cNvSpPr/>
          <p:nvPr/>
        </p:nvSpPr>
        <p:spPr>
          <a:xfrm>
            <a:off x="1816100" y="790575"/>
            <a:ext cx="4275138" cy="521970"/>
          </a:xfrm>
          <a:prstGeom prst="rect">
            <a:avLst/>
          </a:prstGeom>
          <a:noFill/>
          <a:ln w="12700">
            <a:noFill/>
          </a:ln>
        </p:spPr>
        <p:txBody>
          <a:bodyPr wrap="square" anchor="t">
            <a:spAutoFit/>
          </a:bodyPr>
          <a:p>
            <a:pPr eaLnBrk="0" hangingPunct="0">
              <a:spcBef>
                <a:spcPct val="50000"/>
              </a:spcBef>
              <a:buClr>
                <a:srgbClr val="FFFF00"/>
              </a:buClr>
              <a:buSzPct val="80000"/>
            </a:pPr>
            <a:r>
              <a:rPr lang="zh-CN" altLang="en-US" sz="2800" b="1" dirty="0">
                <a:solidFill>
                  <a:srgbClr val="000000"/>
                </a:solidFill>
                <a:latin typeface="汉仪雅酷黑简" panose="00020600040101010101" pitchFamily="18" charset="-122"/>
                <a:ea typeface="汉仪雅酷黑简" panose="00020600040101010101" pitchFamily="18" charset="-122"/>
              </a:rPr>
              <a:t>互联网时代的社会化媒体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Tree>
    <p:custDataLst>
      <p:tags r:id="rId7"/>
    </p:custDataLst>
  </p:cSld>
  <p:clrMapOvr>
    <a:masterClrMapping/>
  </p:clrMapOvr>
  <p:transition>
    <p:comb/>
  </p:transition>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57345" name="图片 1"/>
          <p:cNvPicPr>
            <a:picLocks noChangeAspect="1"/>
          </p:cNvPicPr>
          <p:nvPr/>
        </p:nvPicPr>
        <p:blipFill>
          <a:blip r:embed="rId5"/>
          <a:stretch>
            <a:fillRect/>
          </a:stretch>
        </p:blipFill>
        <p:spPr>
          <a:xfrm>
            <a:off x="2409825" y="-6350"/>
            <a:ext cx="7515225" cy="6867525"/>
          </a:xfrm>
          <a:prstGeom prst="rect">
            <a:avLst/>
          </a:prstGeom>
          <a:noFill/>
          <a:ln w="9525">
            <a:noFill/>
          </a:ln>
        </p:spPr>
      </p:pic>
      <p:sp>
        <p:nvSpPr>
          <p:cNvPr id="57346" name="Rectangle 4"/>
          <p:cNvSpPr/>
          <p:nvPr/>
        </p:nvSpPr>
        <p:spPr>
          <a:xfrm>
            <a:off x="1558925" y="790575"/>
            <a:ext cx="4275138" cy="1383665"/>
          </a:xfrm>
          <a:prstGeom prst="rect">
            <a:avLst/>
          </a:prstGeom>
          <a:noFill/>
          <a:ln w="12700">
            <a:noFill/>
          </a:ln>
        </p:spPr>
        <p:txBody>
          <a:bodyPr wrap="square" anchor="t">
            <a:spAutoFit/>
          </a:bodyPr>
          <a:p>
            <a:pPr eaLnBrk="0" hangingPunct="0">
              <a:buClr>
                <a:srgbClr val="FFFF00"/>
              </a:buClr>
              <a:buSzPct val="80000"/>
            </a:pPr>
            <a:r>
              <a:rPr lang="zh-CN" altLang="en-US" sz="2800" b="1" dirty="0">
                <a:solidFill>
                  <a:srgbClr val="000000"/>
                </a:solidFill>
                <a:latin typeface="汉仪雅酷黑简" panose="00020600040101010101" pitchFamily="18" charset="-122"/>
                <a:ea typeface="汉仪雅酷黑简" panose="00020600040101010101" pitchFamily="18" charset="-122"/>
              </a:rPr>
              <a:t>移动互联网</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a:p>
            <a:pPr eaLnBrk="0" hangingPunct="0">
              <a:buClr>
                <a:srgbClr val="FFFF00"/>
              </a:buClr>
              <a:buSzPct val="80000"/>
            </a:pPr>
            <a:r>
              <a:rPr lang="zh-CN" altLang="en-US" sz="2800" b="1" dirty="0">
                <a:solidFill>
                  <a:srgbClr val="000000"/>
                </a:solidFill>
                <a:latin typeface="汉仪雅酷黑简" panose="00020600040101010101" pitchFamily="18" charset="-122"/>
                <a:ea typeface="汉仪雅酷黑简" panose="00020600040101010101" pitchFamily="18" charset="-122"/>
              </a:rPr>
              <a:t>时代的</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a:p>
            <a:pPr eaLnBrk="0" hangingPunct="0">
              <a:buClr>
                <a:srgbClr val="FFFF00"/>
              </a:buClr>
              <a:buSzPct val="80000"/>
            </a:pPr>
            <a:r>
              <a:rPr lang="zh-CN" altLang="en-US" sz="2800" b="1" dirty="0">
                <a:solidFill>
                  <a:srgbClr val="000000"/>
                </a:solidFill>
                <a:latin typeface="汉仪雅酷黑简" panose="00020600040101010101" pitchFamily="18" charset="-122"/>
                <a:ea typeface="汉仪雅酷黑简" panose="00020600040101010101" pitchFamily="18" charset="-122"/>
              </a:rPr>
              <a:t>社会化媒体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Tree>
    <p:custDataLst>
      <p:tags r:id="rId6"/>
    </p:custDataLst>
  </p:cSld>
  <p:clrMapOvr>
    <a:masterClrMapping/>
  </p:clrMapOvr>
  <p:transition>
    <p:comb/>
  </p:transition>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58369" name="图片 1"/>
          <p:cNvPicPr>
            <a:picLocks noChangeAspect="1"/>
          </p:cNvPicPr>
          <p:nvPr/>
        </p:nvPicPr>
        <p:blipFill>
          <a:blip r:embed="rId5"/>
          <a:stretch>
            <a:fillRect/>
          </a:stretch>
        </p:blipFill>
        <p:spPr>
          <a:xfrm>
            <a:off x="3481388" y="760413"/>
            <a:ext cx="5216525" cy="5546725"/>
          </a:xfrm>
          <a:prstGeom prst="rect">
            <a:avLst/>
          </a:prstGeom>
          <a:noFill/>
          <a:ln w="9525">
            <a:noFill/>
          </a:ln>
        </p:spPr>
      </p:pic>
    </p:spTree>
    <p:custDataLst>
      <p:tags r:id="rId6"/>
    </p:custDataLst>
  </p:cSld>
  <p:clrMapOvr>
    <a:masterClrMapping/>
  </p:clrMapOvr>
  <p:transition>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Object 101"/>
          <p:cNvSpPr txBox="1"/>
          <p:nvPr>
            <p:custDataLst>
              <p:tags r:id="rId1"/>
            </p:custDataLst>
          </p:nvPr>
        </p:nvSpPr>
        <p:spPr>
          <a:xfrm>
            <a:off x="1310005" y="1164590"/>
            <a:ext cx="4810760" cy="864235"/>
          </a:xfrm>
          <a:prstGeom prst="rect">
            <a:avLst/>
          </a:prstGeom>
        </p:spPr>
        <p:txBody>
          <a:bodyPr vert="horz" tIns="0" bIns="0" rtlCol="0" anchor="b" anchorCtr="0">
            <a:normAutofit fontScale="90000"/>
          </a:bodyPr>
          <a:lstStyle>
            <a:defPPr>
              <a:defRPr lang="zh-CN"/>
            </a:defPPr>
            <a:lvl1pPr>
              <a:lnSpc>
                <a:spcPct val="100000"/>
              </a:lnSpc>
              <a:defRPr sz="5400" b="1" i="0" spc="800">
                <a:ln w="2381" cmpd="sng">
                  <a:solidFill>
                    <a:schemeClr val="accent5"/>
                  </a:solidFill>
                </a:ln>
                <a:noFill/>
                <a:latin typeface="汉仪雅酷黑简" panose="00020600040101010101" pitchFamily="18" charset="-122"/>
                <a:ea typeface="汉仪雅酷黑简" panose="00020600040101010101" pitchFamily="18" charset="-122"/>
              </a:defRPr>
            </a:lvl1pPr>
          </a:lstStyle>
          <a:p>
            <a:pPr algn="l"/>
            <a:r>
              <a:rPr lang="en-US" altLang="zh-CN" dirty="0">
                <a:ln w="2381" cmpd="sng">
                  <a:solidFill>
                    <a:schemeClr val="accent6">
                      <a:lumMod val="75000"/>
                    </a:schemeClr>
                  </a:solidFill>
                </a:ln>
                <a:noFill/>
                <a:latin typeface="Arial" panose="020B0604020202020204" pitchFamily="34" charset="0"/>
              </a:rPr>
              <a:t>CONTENTS</a:t>
            </a:r>
            <a:endParaRPr lang="en-US" altLang="zh-CN" dirty="0">
              <a:ln w="2381" cmpd="sng">
                <a:solidFill>
                  <a:schemeClr val="accent6">
                    <a:lumMod val="75000"/>
                  </a:schemeClr>
                </a:solidFill>
              </a:ln>
              <a:noFill/>
              <a:latin typeface="Arial" panose="020B0604020202020204" pitchFamily="34" charset="0"/>
            </a:endParaRPr>
          </a:p>
        </p:txBody>
      </p:sp>
      <p:sp>
        <p:nvSpPr>
          <p:cNvPr id="31" name="Object 1018"/>
          <p:cNvSpPr txBox="1"/>
          <p:nvPr>
            <p:custDataLst>
              <p:tags r:id="rId2"/>
            </p:custDataLst>
          </p:nvPr>
        </p:nvSpPr>
        <p:spPr>
          <a:xfrm>
            <a:off x="1292225" y="2029460"/>
            <a:ext cx="2863215" cy="1009650"/>
          </a:xfrm>
          <a:prstGeom prst="rect">
            <a:avLst/>
          </a:prstGeom>
        </p:spPr>
        <p:txBody>
          <a:bodyPr vert="horz" tIns="0" bIns="0" rtlCol="0" anchor="t" anchorCtr="0">
            <a:normAutofit fontScale="90000"/>
          </a:bodyPr>
          <a:lstStyle/>
          <a:p>
            <a:pPr algn="l">
              <a:lnSpc>
                <a:spcPct val="90000"/>
              </a:lnSpc>
            </a:pPr>
            <a:r>
              <a:rPr lang="zh-CN" altLang="en-US" sz="6600" i="0" dirty="0">
                <a:solidFill>
                  <a:schemeClr val="accent1">
                    <a:lumMod val="75000"/>
                  </a:schemeClr>
                </a:solidFill>
                <a:latin typeface="Arial" panose="020B0604020202020204" pitchFamily="34" charset="0"/>
                <a:ea typeface="汉仪雅酷黑简" panose="00020600040101010101" pitchFamily="18" charset="-122"/>
              </a:rPr>
              <a:t>目录</a:t>
            </a:r>
            <a:endParaRPr lang="zh-CN" altLang="en-US" sz="6600" i="0" dirty="0">
              <a:solidFill>
                <a:schemeClr val="accent1">
                  <a:lumMod val="75000"/>
                </a:schemeClr>
              </a:solidFill>
              <a:latin typeface="Arial" panose="020B0604020202020204" pitchFamily="34" charset="0"/>
              <a:ea typeface="汉仪雅酷黑简" panose="00020600040101010101" pitchFamily="18" charset="-122"/>
            </a:endParaRPr>
          </a:p>
        </p:txBody>
      </p:sp>
      <p:sp>
        <p:nvSpPr>
          <p:cNvPr id="13" name="Object 104"/>
          <p:cNvSpPr txBox="1"/>
          <p:nvPr>
            <p:custDataLst>
              <p:tags r:id="rId3"/>
            </p:custDataLst>
          </p:nvPr>
        </p:nvSpPr>
        <p:spPr>
          <a:xfrm>
            <a:off x="1421130" y="3331845"/>
            <a:ext cx="941705" cy="877570"/>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36195" tIns="0" rIns="0" bIns="0" rtlCol="0" anchor="b" anchorCtr="0">
            <a:normAutofit/>
          </a:bodyPr>
          <a:lstStyle/>
          <a:p>
            <a:pPr algn="l">
              <a:lnSpc>
                <a:spcPct val="100000"/>
              </a:lnSpc>
            </a:pPr>
            <a:r>
              <a:rPr lang="en-US" altLang="zh-CN" sz="5400" i="0" dirty="0">
                <a:ln w="15875" cmpd="sng">
                  <a:solidFill>
                    <a:schemeClr val="accent6">
                      <a:lumMod val="75000"/>
                    </a:schemeClr>
                  </a:solidFill>
                </a:ln>
                <a:noFill/>
                <a:latin typeface="Arial" panose="020B0604020202020204" pitchFamily="34" charset="0"/>
                <a:ea typeface="汉仪雅酷黑 65W" panose="00020600040101010101" pitchFamily="34" charset="-122"/>
              </a:rPr>
              <a:t>01</a:t>
            </a:r>
            <a:endParaRPr lang="en-US" altLang="zh-CN" sz="5400" i="0" dirty="0">
              <a:ln w="15875" cmpd="sng">
                <a:solidFill>
                  <a:schemeClr val="accent6">
                    <a:lumMod val="75000"/>
                  </a:schemeClr>
                </a:solidFill>
              </a:ln>
              <a:noFill/>
              <a:latin typeface="Arial" panose="020B0604020202020204" pitchFamily="34" charset="0"/>
              <a:ea typeface="汉仪雅酷黑 65W" panose="00020600040101010101" pitchFamily="34" charset="-122"/>
            </a:endParaRPr>
          </a:p>
        </p:txBody>
      </p:sp>
      <p:sp>
        <p:nvSpPr>
          <p:cNvPr id="14" name="Object 105"/>
          <p:cNvSpPr txBox="1"/>
          <p:nvPr>
            <p:custDataLst>
              <p:tags r:id="rId4"/>
            </p:custDataLst>
          </p:nvPr>
        </p:nvSpPr>
        <p:spPr>
          <a:xfrm>
            <a:off x="2362835" y="3514725"/>
            <a:ext cx="2734945" cy="586740"/>
          </a:xfrm>
          <a:prstGeom prst="rect">
            <a:avLst/>
          </a:prstGeom>
        </p:spPr>
        <p:txBody>
          <a:bodyPr vert="horz" tIns="0" bIns="0" rtlCol="0" anchor="b" anchorCtr="0">
            <a:normAutofit/>
          </a:bodyPr>
          <a:lstStyle/>
          <a:p>
            <a:pPr marL="0" lvl="1" indent="0" algn="l">
              <a:lnSpc>
                <a:spcPct val="150000"/>
              </a:lnSpc>
              <a:spcBef>
                <a:spcPts val="0"/>
              </a:spcBef>
              <a:spcAft>
                <a:spcPts val="0"/>
              </a:spcAft>
              <a:buSzPct val="100000"/>
              <a:buNone/>
            </a:pPr>
            <a:r>
              <a:rPr lang="en-US" altLang="zh-CN" sz="2000" b="0" i="0" dirty="0">
                <a:solidFill>
                  <a:srgbClr val="000000"/>
                </a:solidFill>
                <a:latin typeface="Arial" panose="020B0604020202020204" pitchFamily="34" charset="0"/>
                <a:ea typeface="汉仪雅酷黑 65W" panose="00020600040101010101" pitchFamily="34" charset="-122"/>
              </a:rPr>
              <a:t>1</a:t>
            </a:r>
            <a:r>
              <a:rPr lang="zh-CN" altLang="zh-CN" sz="2000" dirty="0">
                <a:solidFill>
                  <a:srgbClr val="000000"/>
                </a:solidFill>
                <a:latin typeface="Arial" panose="020B0604020202020204" pitchFamily="34" charset="0"/>
                <a:ea typeface="汉仪雅酷黑 65W" panose="00020600040101010101" pitchFamily="34" charset="-122"/>
                <a:sym typeface="+mn-ea"/>
              </a:rPr>
              <a:t>网络推广认知</a:t>
            </a:r>
            <a:endParaRPr lang="zh-CN" altLang="zh-CN" sz="2000" b="0" i="0" dirty="0">
              <a:solidFill>
                <a:srgbClr val="000000"/>
              </a:solidFill>
              <a:latin typeface="Arial" panose="020B0604020202020204" pitchFamily="34" charset="0"/>
              <a:ea typeface="汉仪雅酷黑 65W" panose="00020600040101010101" pitchFamily="34" charset="-122"/>
            </a:endParaRPr>
          </a:p>
        </p:txBody>
      </p:sp>
      <p:sp>
        <p:nvSpPr>
          <p:cNvPr id="15" name="Object 104"/>
          <p:cNvSpPr txBox="1"/>
          <p:nvPr>
            <p:custDataLst>
              <p:tags r:id="rId5"/>
            </p:custDataLst>
          </p:nvPr>
        </p:nvSpPr>
        <p:spPr>
          <a:xfrm>
            <a:off x="1421130" y="4337050"/>
            <a:ext cx="941705" cy="877570"/>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36195" tIns="0" rIns="0" bIns="0" rtlCol="0" anchor="t" anchorCtr="0">
            <a:normAutofit/>
          </a:bodyPr>
          <a:lstStyle>
            <a:defPPr>
              <a:defRPr lang="zh-CN"/>
            </a:defPPr>
            <a:lvl1pPr>
              <a:lnSpc>
                <a:spcPct val="100000"/>
              </a:lnSpc>
              <a:defRPr sz="5400" i="0">
                <a:ln w="15875" cmpd="sng">
                  <a:solidFill>
                    <a:schemeClr val="accent5">
                      <a:alpha val="54000"/>
                    </a:schemeClr>
                  </a:solidFill>
                </a:ln>
                <a:noFill/>
                <a:latin typeface="汉仪雅酷黑简" panose="00020600040101010101" pitchFamily="18" charset="-122"/>
                <a:ea typeface="汉仪雅酷黑简" panose="00020600040101010101" pitchFamily="18" charset="-122"/>
              </a:defRPr>
            </a:lvl1pPr>
          </a:lstStyle>
          <a:p>
            <a:r>
              <a:rPr lang="en-US" altLang="zh-CN" dirty="0">
                <a:ln w="15875" cmpd="sng">
                  <a:solidFill>
                    <a:schemeClr val="accent6">
                      <a:lumMod val="75000"/>
                    </a:schemeClr>
                  </a:solidFill>
                </a:ln>
                <a:noFill/>
                <a:latin typeface="Arial" panose="020B0604020202020204" pitchFamily="34" charset="0"/>
                <a:ea typeface="汉仪雅酷黑 65W" panose="00020600040101010101" pitchFamily="34" charset="-122"/>
              </a:rPr>
              <a:t>03</a:t>
            </a:r>
            <a:endParaRPr lang="en-US" altLang="zh-CN" dirty="0">
              <a:ln w="15875" cmpd="sng">
                <a:solidFill>
                  <a:schemeClr val="accent6">
                    <a:lumMod val="75000"/>
                  </a:schemeClr>
                </a:solidFill>
              </a:ln>
              <a:noFill/>
              <a:latin typeface="Arial" panose="020B0604020202020204" pitchFamily="34" charset="0"/>
              <a:ea typeface="汉仪雅酷黑 65W" panose="00020600040101010101" pitchFamily="34" charset="-122"/>
            </a:endParaRPr>
          </a:p>
        </p:txBody>
      </p:sp>
      <p:sp>
        <p:nvSpPr>
          <p:cNvPr id="16" name="Object 105"/>
          <p:cNvSpPr txBox="1"/>
          <p:nvPr>
            <p:custDataLst>
              <p:tags r:id="rId6"/>
            </p:custDataLst>
          </p:nvPr>
        </p:nvSpPr>
        <p:spPr>
          <a:xfrm>
            <a:off x="2362835" y="4564380"/>
            <a:ext cx="2734945" cy="829945"/>
          </a:xfrm>
          <a:prstGeom prst="rect">
            <a:avLst/>
          </a:prstGeom>
        </p:spPr>
        <p:txBody>
          <a:bodyPr vert="horz" tIns="0" bIns="0" rtlCol="0" anchor="t" anchorCtr="0">
            <a:normAutofit/>
          </a:bodyPr>
          <a:lstStyle/>
          <a:p>
            <a:pPr marL="0" lvl="1" indent="0" algn="l">
              <a:lnSpc>
                <a:spcPct val="130000"/>
              </a:lnSpc>
              <a:spcBef>
                <a:spcPts val="0"/>
              </a:spcBef>
              <a:spcAft>
                <a:spcPts val="0"/>
              </a:spcAft>
              <a:buSzPct val="100000"/>
              <a:buNone/>
            </a:pPr>
            <a:r>
              <a:rPr lang="en-US" altLang="zh-CN" sz="2000" b="0" i="0" dirty="0">
                <a:solidFill>
                  <a:srgbClr val="000000"/>
                </a:solidFill>
                <a:latin typeface="Arial" panose="020B0604020202020204" pitchFamily="34" charset="0"/>
                <a:ea typeface="汉仪雅酷黑 65W" panose="00020600040101010101" pitchFamily="34" charset="-122"/>
              </a:rPr>
              <a:t>3</a:t>
            </a:r>
            <a:r>
              <a:rPr lang="zh-CN" altLang="en-US" sz="2000" dirty="0">
                <a:solidFill>
                  <a:srgbClr val="000000"/>
                </a:solidFill>
                <a:latin typeface="Arial" panose="020B0604020202020204" pitchFamily="34" charset="0"/>
                <a:ea typeface="汉仪雅酷黑 65W" panose="00020600040101010101" pitchFamily="34" charset="-122"/>
                <a:sym typeface="+mn-ea"/>
              </a:rPr>
              <a:t>网络推广的方式方法</a:t>
            </a:r>
            <a:endParaRPr lang="zh-CN" altLang="en-US" sz="1200" b="0" i="0" dirty="0">
              <a:solidFill>
                <a:srgbClr val="000000"/>
              </a:solidFill>
              <a:latin typeface="Arial" panose="020B0604020202020204" pitchFamily="34" charset="0"/>
              <a:ea typeface="汉仪雅酷黑 65W" panose="00020600040101010101" pitchFamily="34" charset="-122"/>
            </a:endParaRPr>
          </a:p>
          <a:p>
            <a:pPr marL="0" lvl="0" indent="0" algn="l">
              <a:lnSpc>
                <a:spcPct val="130000"/>
              </a:lnSpc>
              <a:spcBef>
                <a:spcPts val="0"/>
              </a:spcBef>
              <a:spcAft>
                <a:spcPts val="0"/>
              </a:spcAft>
              <a:buSzPct val="100000"/>
              <a:buNone/>
            </a:pPr>
            <a:endParaRPr lang="zh-CN" altLang="en-US" sz="1200" b="0" i="0" dirty="0">
              <a:solidFill>
                <a:srgbClr val="000000"/>
              </a:solidFill>
              <a:latin typeface="Arial" panose="020B0604020202020204" pitchFamily="34" charset="0"/>
              <a:ea typeface="汉仪雅酷黑 65W" panose="00020600040101010101" pitchFamily="34" charset="-122"/>
            </a:endParaRPr>
          </a:p>
        </p:txBody>
      </p:sp>
      <p:sp>
        <p:nvSpPr>
          <p:cNvPr id="60" name="Object 104"/>
          <p:cNvSpPr txBox="1"/>
          <p:nvPr>
            <p:custDataLst>
              <p:tags r:id="rId7"/>
            </p:custDataLst>
          </p:nvPr>
        </p:nvSpPr>
        <p:spPr>
          <a:xfrm>
            <a:off x="6543040" y="3331845"/>
            <a:ext cx="941705" cy="877570"/>
          </a:xfrm>
          <a:prstGeom prst="rect">
            <a:avLst/>
          </a:prstGeom>
          <a:noFill/>
          <a:extLst>
            <a:ext uri="{909E8E84-426E-40DD-AFC4-6F175D3DCCD1}">
              <a14:hiddenFill xmlns:a14="http://schemas.microsoft.com/office/drawing/2010/main">
                <a:solidFill>
                  <a:schemeClr val="bg1"/>
                </a:solidFill>
              </a14:hiddenFill>
            </a:ext>
          </a:extLst>
        </p:spPr>
        <p:txBody>
          <a:bodyPr vert="horz" wrap="square" lIns="36195" tIns="0" rIns="0" bIns="0" rtlCol="0" anchor="t" anchorCtr="0">
            <a:normAutofit/>
          </a:bodyPr>
          <a:lstStyle>
            <a:defPPr>
              <a:defRPr lang="zh-CN"/>
            </a:defPPr>
            <a:lvl1pPr>
              <a:lnSpc>
                <a:spcPct val="100000"/>
              </a:lnSpc>
              <a:defRPr sz="5400" i="0">
                <a:ln w="15875" cmpd="sng">
                  <a:solidFill>
                    <a:schemeClr val="accent5">
                      <a:alpha val="54000"/>
                    </a:schemeClr>
                  </a:solidFill>
                </a:ln>
                <a:noFill/>
                <a:latin typeface="汉仪雅酷黑简" panose="00020600040101010101" pitchFamily="18" charset="-122"/>
                <a:ea typeface="汉仪雅酷黑简" panose="00020600040101010101" pitchFamily="18" charset="-122"/>
              </a:defRPr>
            </a:lvl1pPr>
          </a:lstStyle>
          <a:p>
            <a:r>
              <a:rPr lang="en-US" altLang="zh-CN" dirty="0">
                <a:ln w="15875" cmpd="sng">
                  <a:solidFill>
                    <a:schemeClr val="accent6">
                      <a:lumMod val="75000"/>
                    </a:schemeClr>
                  </a:solidFill>
                </a:ln>
                <a:noFill/>
                <a:latin typeface="Arial" panose="020B0604020202020204" pitchFamily="34" charset="0"/>
                <a:ea typeface="汉仪雅酷黑 65W" panose="00020600040101010101" pitchFamily="34" charset="-122"/>
              </a:rPr>
              <a:t>02</a:t>
            </a:r>
            <a:endParaRPr lang="en-US" altLang="zh-CN" dirty="0">
              <a:ln w="15875" cmpd="sng">
                <a:solidFill>
                  <a:schemeClr val="accent6">
                    <a:lumMod val="75000"/>
                  </a:schemeClr>
                </a:solidFill>
              </a:ln>
              <a:noFill/>
              <a:latin typeface="Arial" panose="020B0604020202020204" pitchFamily="34" charset="0"/>
              <a:ea typeface="汉仪雅酷黑 65W" panose="00020600040101010101" pitchFamily="34" charset="-122"/>
            </a:endParaRPr>
          </a:p>
        </p:txBody>
      </p:sp>
      <p:sp>
        <p:nvSpPr>
          <p:cNvPr id="61" name="Object 105"/>
          <p:cNvSpPr txBox="1"/>
          <p:nvPr>
            <p:custDataLst>
              <p:tags r:id="rId8"/>
            </p:custDataLst>
          </p:nvPr>
        </p:nvSpPr>
        <p:spPr>
          <a:xfrm>
            <a:off x="7484745" y="3271520"/>
            <a:ext cx="3464560" cy="829945"/>
          </a:xfrm>
          <a:prstGeom prst="rect">
            <a:avLst/>
          </a:prstGeom>
        </p:spPr>
        <p:txBody>
          <a:bodyPr vert="horz" tIns="0" bIns="0" rtlCol="0" anchor="b" anchorCtr="0">
            <a:noAutofit/>
          </a:bodyPr>
          <a:lstStyle/>
          <a:p>
            <a:pPr marL="0" lvl="0" indent="0" algn="l">
              <a:lnSpc>
                <a:spcPct val="150000"/>
              </a:lnSpc>
              <a:spcBef>
                <a:spcPts val="0"/>
              </a:spcBef>
              <a:spcAft>
                <a:spcPts val="0"/>
              </a:spcAft>
              <a:buSzPct val="100000"/>
              <a:buNone/>
            </a:pPr>
            <a:r>
              <a:rPr lang="en-US" altLang="zh-CN" sz="2000" b="0" i="0" dirty="0">
                <a:solidFill>
                  <a:srgbClr val="000000"/>
                </a:solidFill>
                <a:latin typeface="Arial" panose="020B0604020202020204" pitchFamily="34" charset="0"/>
                <a:ea typeface="汉仪雅酷黑 65W" panose="00020600040101010101" pitchFamily="34" charset="-122"/>
              </a:rPr>
              <a:t>2</a:t>
            </a:r>
            <a:r>
              <a:rPr lang="zh-CN" altLang="en-US" sz="2000" dirty="0">
                <a:solidFill>
                  <a:srgbClr val="000000"/>
                </a:solidFill>
                <a:latin typeface="Arial" panose="020B0604020202020204" pitchFamily="34" charset="0"/>
                <a:ea typeface="汉仪雅酷黑 65W" panose="00020600040101010101" pitchFamily="34" charset="-122"/>
                <a:sym typeface="+mn-ea"/>
              </a:rPr>
              <a:t>媒体、新媒体与社会化媒体</a:t>
            </a:r>
            <a:endParaRPr lang="zh-CN" altLang="en-US" sz="2000" b="0" i="0" dirty="0">
              <a:solidFill>
                <a:srgbClr val="000000"/>
              </a:solidFill>
              <a:latin typeface="Arial" panose="020B0604020202020204" pitchFamily="34" charset="0"/>
              <a:ea typeface="汉仪雅酷黑 65W" panose="00020600040101010101" pitchFamily="34" charset="-122"/>
              <a:sym typeface="+mn-ea"/>
            </a:endParaRPr>
          </a:p>
        </p:txBody>
      </p:sp>
    </p:spTree>
    <p:custDataLst>
      <p:tags r:id="rId9"/>
    </p:custDataLst>
  </p:cSld>
  <p:clrMapOvr>
    <a:masterClrMapping/>
  </p:clrMapOvr>
  <p:transition>
    <p:comb/>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59393" name="图片 1"/>
          <p:cNvPicPr>
            <a:picLocks noChangeAspect="1"/>
          </p:cNvPicPr>
          <p:nvPr/>
        </p:nvPicPr>
        <p:blipFill>
          <a:blip r:embed="rId5"/>
          <a:stretch>
            <a:fillRect/>
          </a:stretch>
        </p:blipFill>
        <p:spPr>
          <a:xfrm>
            <a:off x="1516063" y="1516063"/>
            <a:ext cx="9123362" cy="4062412"/>
          </a:xfrm>
          <a:prstGeom prst="rect">
            <a:avLst/>
          </a:prstGeom>
          <a:noFill/>
          <a:ln w="9525">
            <a:noFill/>
          </a:ln>
        </p:spPr>
      </p:pic>
      <p:sp>
        <p:nvSpPr>
          <p:cNvPr id="59394" name="Rectangle 4"/>
          <p:cNvSpPr/>
          <p:nvPr/>
        </p:nvSpPr>
        <p:spPr>
          <a:xfrm>
            <a:off x="1816100" y="790575"/>
            <a:ext cx="4275138" cy="521970"/>
          </a:xfrm>
          <a:prstGeom prst="rect">
            <a:avLst/>
          </a:prstGeom>
          <a:noFill/>
          <a:ln w="12700">
            <a:noFill/>
          </a:ln>
        </p:spPr>
        <p:txBody>
          <a:bodyPr wrap="square" anchor="t">
            <a:spAutoFit/>
          </a:bodyPr>
          <a:p>
            <a:pPr eaLnBrk="0" hangingPunct="0">
              <a:spcBef>
                <a:spcPct val="50000"/>
              </a:spcBef>
              <a:buClr>
                <a:srgbClr val="FFFF00"/>
              </a:buClr>
              <a:buSzPct val="80000"/>
            </a:pPr>
            <a:r>
              <a:rPr lang="zh-CN" altLang="en-US" sz="2800" b="1" dirty="0">
                <a:solidFill>
                  <a:srgbClr val="000000"/>
                </a:solidFill>
                <a:latin typeface="汉仪雅酷黑简" panose="00020600040101010101" pitchFamily="18" charset="-122"/>
                <a:ea typeface="汉仪雅酷黑简" panose="00020600040101010101" pitchFamily="18" charset="-122"/>
              </a:rPr>
              <a:t>媒体关系图</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Tree>
    <p:custDataLst>
      <p:tags r:id="rId6"/>
    </p:custDataLst>
  </p:cSld>
  <p:clrMapOvr>
    <a:masterClrMapping/>
  </p:clrMapOvr>
  <p:transition>
    <p:comb/>
  </p:transition>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5" name="图片 4"/>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grpSp>
        <p:nvGrpSpPr>
          <p:cNvPr id="2" name="Group 3"/>
          <p:cNvGrpSpPr/>
          <p:nvPr/>
        </p:nvGrpSpPr>
        <p:grpSpPr>
          <a:xfrm>
            <a:off x="3286125" y="1778000"/>
            <a:ext cx="838200" cy="665163"/>
            <a:chOff x="1110" y="2656"/>
            <a:chExt cx="1549" cy="1351"/>
          </a:xfrm>
        </p:grpSpPr>
        <p:sp>
          <p:nvSpPr>
            <p:cNvPr id="60418" name="AutoShape 4"/>
            <p:cNvSpPr/>
            <p:nvPr>
              <p:custDataLst>
                <p:tags r:id="rId5"/>
              </p:custDataLst>
            </p:nvPr>
          </p:nvSpPr>
          <p:spPr>
            <a:xfrm>
              <a:off x="1123" y="2679"/>
              <a:ext cx="1536" cy="1328"/>
            </a:xfrm>
            <a:prstGeom prst="hexagon">
              <a:avLst>
                <a:gd name="adj" fmla="val 28915"/>
                <a:gd name="vf" fmla="val 115470"/>
              </a:avLst>
            </a:prstGeom>
            <a:solidFill>
              <a:schemeClr val="accent1"/>
            </a:solidFill>
            <a:ln w="9525">
              <a:noFill/>
            </a:ln>
          </p:spPr>
          <p:txBody>
            <a:bodyPr wrap="none" anchor="ctr"/>
            <a:p>
              <a:pPr>
                <a:buFont typeface="Arial" panose="020B0604020202020204" pitchFamily="34" charset="0"/>
                <a:buNone/>
              </a:pPr>
              <a:endParaRPr lang="zh-CN" altLang="en-US" dirty="0">
                <a:solidFill>
                  <a:schemeClr val="dk1"/>
                </a:solidFill>
                <a:latin typeface="汉仪雅酷黑简" panose="00020600040101010101" pitchFamily="18" charset="-122"/>
                <a:ea typeface="汉仪雅酷黑简" panose="00020600040101010101" pitchFamily="18" charset="-122"/>
              </a:endParaRPr>
            </a:p>
          </p:txBody>
        </p:sp>
        <p:sp>
          <p:nvSpPr>
            <p:cNvPr id="60419" name="AutoShape 5"/>
            <p:cNvSpPr/>
            <p:nvPr>
              <p:custDataLst>
                <p:tags r:id="rId6"/>
              </p:custDataLst>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p>
              <a:pPr>
                <a:buFont typeface="Arial" panose="020B0604020202020204" pitchFamily="34" charset="0"/>
                <a:buNone/>
              </a:pPr>
              <a:endParaRPr lang="zh-CN" altLang="en-US" dirty="0">
                <a:solidFill>
                  <a:schemeClr val="dk1"/>
                </a:solidFill>
                <a:latin typeface="汉仪雅酷黑简" panose="00020600040101010101" pitchFamily="18" charset="-122"/>
                <a:ea typeface="汉仪雅酷黑简" panose="00020600040101010101" pitchFamily="18" charset="-122"/>
              </a:endParaRPr>
            </a:p>
          </p:txBody>
        </p:sp>
        <p:sp>
          <p:nvSpPr>
            <p:cNvPr id="40" name="AutoShape 6"/>
            <p:cNvSpPr>
              <a:spLocks noChangeArrowheads="1"/>
            </p:cNvSpPr>
            <p:nvPr>
              <p:custDataLst>
                <p:tags r:id="rId7"/>
              </p:custDataLst>
            </p:nvPr>
          </p:nvSpPr>
          <p:spPr bwMode="gray">
            <a:xfrm>
              <a:off x="1201" y="2737"/>
              <a:ext cx="1350"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0"/>
            </a:gradFill>
            <a:ln w="9525">
              <a:solidFill>
                <a:schemeClr val="dk1"/>
              </a:solidFill>
              <a:miter lim="800000"/>
            </a:ln>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dk1"/>
                </a:solidFill>
                <a:effectLst/>
                <a:uLnTx/>
                <a:uFillTx/>
                <a:latin typeface="汉仪雅酷黑简" panose="00020600040101010101" pitchFamily="18" charset="-122"/>
                <a:ea typeface="汉仪雅酷黑简" panose="00020600040101010101" pitchFamily="18" charset="-122"/>
                <a:cs typeface="+mn-cs"/>
              </a:endParaRPr>
            </a:p>
          </p:txBody>
        </p:sp>
      </p:grpSp>
      <p:grpSp>
        <p:nvGrpSpPr>
          <p:cNvPr id="3" name="Group 7"/>
          <p:cNvGrpSpPr/>
          <p:nvPr/>
        </p:nvGrpSpPr>
        <p:grpSpPr>
          <a:xfrm>
            <a:off x="3286125" y="2692400"/>
            <a:ext cx="838200" cy="685800"/>
            <a:chOff x="3174" y="2656"/>
            <a:chExt cx="1549" cy="1351"/>
          </a:xfrm>
        </p:grpSpPr>
        <p:sp>
          <p:nvSpPr>
            <p:cNvPr id="60422" name="AutoShape 8"/>
            <p:cNvSpPr/>
            <p:nvPr>
              <p:custDataLst>
                <p:tags r:id="rId8"/>
              </p:custDataLst>
            </p:nvPr>
          </p:nvSpPr>
          <p:spPr>
            <a:xfrm>
              <a:off x="3187" y="2679"/>
              <a:ext cx="1536" cy="1328"/>
            </a:xfrm>
            <a:prstGeom prst="hexagon">
              <a:avLst>
                <a:gd name="adj" fmla="val 28915"/>
                <a:gd name="vf" fmla="val 115470"/>
              </a:avLst>
            </a:prstGeom>
            <a:solidFill>
              <a:schemeClr val="accent1"/>
            </a:solidFill>
            <a:ln w="9525">
              <a:noFill/>
            </a:ln>
          </p:spPr>
          <p:txBody>
            <a:bodyPr wrap="none" anchor="ctr"/>
            <a:p>
              <a:pPr>
                <a:buFont typeface="Arial" panose="020B0604020202020204" pitchFamily="34" charset="0"/>
                <a:buNone/>
              </a:pPr>
              <a:endParaRPr lang="zh-CN" altLang="en-US" dirty="0">
                <a:solidFill>
                  <a:schemeClr val="dk1"/>
                </a:solidFill>
                <a:latin typeface="汉仪雅酷黑简" panose="00020600040101010101" pitchFamily="18" charset="-122"/>
                <a:ea typeface="汉仪雅酷黑简" panose="00020600040101010101" pitchFamily="18" charset="-122"/>
              </a:endParaRPr>
            </a:p>
          </p:txBody>
        </p:sp>
        <p:sp>
          <p:nvSpPr>
            <p:cNvPr id="60423" name="AutoShape 9"/>
            <p:cNvSpPr/>
            <p:nvPr>
              <p:custDataLst>
                <p:tags r:id="rId9"/>
              </p:custDataLst>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p>
              <a:pPr>
                <a:buFont typeface="Arial" panose="020B0604020202020204" pitchFamily="34" charset="0"/>
                <a:buNone/>
              </a:pPr>
              <a:endParaRPr lang="zh-CN" altLang="en-US" dirty="0">
                <a:solidFill>
                  <a:schemeClr val="dk1"/>
                </a:solidFill>
                <a:latin typeface="汉仪雅酷黑简" panose="00020600040101010101" pitchFamily="18" charset="-122"/>
                <a:ea typeface="汉仪雅酷黑简" panose="00020600040101010101" pitchFamily="18" charset="-122"/>
              </a:endParaRPr>
            </a:p>
          </p:txBody>
        </p:sp>
        <p:sp>
          <p:nvSpPr>
            <p:cNvPr id="44" name="AutoShape 10"/>
            <p:cNvSpPr>
              <a:spLocks noChangeArrowheads="1"/>
            </p:cNvSpPr>
            <p:nvPr>
              <p:custDataLst>
                <p:tags r:id="rId10"/>
              </p:custDataLst>
            </p:nvPr>
          </p:nvSpPr>
          <p:spPr bwMode="gray">
            <a:xfrm>
              <a:off x="3265" y="2737"/>
              <a:ext cx="1350" cy="1166"/>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0"/>
            </a:gradFill>
            <a:ln w="9525">
              <a:solidFill>
                <a:schemeClr val="dk1"/>
              </a:solidFill>
              <a:miter lim="800000"/>
            </a:ln>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dk1"/>
                </a:solidFill>
                <a:effectLst/>
                <a:uLnTx/>
                <a:uFillTx/>
                <a:latin typeface="汉仪雅酷黑简" panose="00020600040101010101" pitchFamily="18" charset="-122"/>
                <a:ea typeface="汉仪雅酷黑简" panose="00020600040101010101" pitchFamily="18" charset="-122"/>
                <a:cs typeface="+mn-cs"/>
              </a:endParaRPr>
            </a:p>
          </p:txBody>
        </p:sp>
      </p:grpSp>
      <p:sp>
        <p:nvSpPr>
          <p:cNvPr id="45" name="Line 11"/>
          <p:cNvSpPr/>
          <p:nvPr>
            <p:custDataLst>
              <p:tags r:id="rId11"/>
            </p:custDataLst>
          </p:nvPr>
        </p:nvSpPr>
        <p:spPr>
          <a:xfrm>
            <a:off x="4343400" y="2387600"/>
            <a:ext cx="4800600" cy="0"/>
          </a:xfrm>
          <a:prstGeom prst="line">
            <a:avLst/>
          </a:prstGeom>
          <a:ln w="25400" cap="flat" cmpd="sng">
            <a:solidFill>
              <a:schemeClr val="dk1"/>
            </a:solidFill>
            <a:prstDash val="sysDot"/>
            <a:round/>
            <a:headEnd type="none" w="med" len="med"/>
            <a:tailEnd type="oval" w="med" len="med"/>
          </a:ln>
        </p:spPr>
      </p:sp>
      <p:sp>
        <p:nvSpPr>
          <p:cNvPr id="46" name="Text Box 12"/>
          <p:cNvSpPr txBox="1"/>
          <p:nvPr/>
        </p:nvSpPr>
        <p:spPr>
          <a:xfrm>
            <a:off x="4267200" y="1841500"/>
            <a:ext cx="4638675" cy="460375"/>
          </a:xfrm>
          <a:prstGeom prst="rect">
            <a:avLst/>
          </a:prstGeom>
          <a:noFill/>
          <a:ln w="9525">
            <a:noFill/>
          </a:ln>
        </p:spPr>
        <p:txBody>
          <a:bodyPr anchor="t">
            <a:spAutoFit/>
          </a:bodyPr>
          <a:p>
            <a:pPr eaLnBrk="0" hangingPunct="0"/>
            <a:r>
              <a:rPr lang="zh-CN" altLang="zh-CN" sz="2400" b="1" dirty="0">
                <a:solidFill>
                  <a:srgbClr val="000000"/>
                </a:solidFill>
                <a:latin typeface="汉仪雅酷黑简" panose="00020600040101010101" pitchFamily="18" charset="-122"/>
                <a:ea typeface="汉仪雅酷黑简" panose="00020600040101010101" pitchFamily="18" charset="-122"/>
              </a:rPr>
              <a:t>网络推广认知</a:t>
            </a:r>
            <a:endParaRPr lang="zh-CN" altLang="zh-CN" sz="2400" b="1" dirty="0">
              <a:solidFill>
                <a:srgbClr val="000000"/>
              </a:solidFill>
              <a:latin typeface="汉仪雅酷黑简" panose="00020600040101010101" pitchFamily="18" charset="-122"/>
              <a:ea typeface="汉仪雅酷黑简" panose="00020600040101010101" pitchFamily="18" charset="-122"/>
            </a:endParaRPr>
          </a:p>
        </p:txBody>
      </p:sp>
      <p:sp>
        <p:nvSpPr>
          <p:cNvPr id="47" name="Text Box 13"/>
          <p:cNvSpPr txBox="1"/>
          <p:nvPr>
            <p:custDataLst>
              <p:tags r:id="rId12"/>
            </p:custDataLst>
          </p:nvPr>
        </p:nvSpPr>
        <p:spPr>
          <a:xfrm>
            <a:off x="3362325" y="1854200"/>
            <a:ext cx="715963" cy="953135"/>
          </a:xfrm>
          <a:prstGeom prst="rect">
            <a:avLst/>
          </a:prstGeom>
          <a:noFill/>
          <a:ln w="9525">
            <a:noFill/>
          </a:ln>
        </p:spPr>
        <p:txBody>
          <a:bodyPr anchor="t">
            <a:spAutoFit/>
          </a:bodyPr>
          <a:p>
            <a:pPr eaLnBrk="0" hangingPunct="0">
              <a:buFont typeface="Arial" panose="020B0604020202020204" pitchFamily="34" charset="0"/>
              <a:buNone/>
            </a:pPr>
            <a:r>
              <a:rPr lang="en-US" altLang="zh-CN" sz="2800" b="1" dirty="0">
                <a:solidFill>
                  <a:schemeClr val="lt1">
                    <a:lumMod val="50000"/>
                  </a:schemeClr>
                </a:solidFill>
                <a:latin typeface="汉仪雅酷黑简" panose="00020600040101010101" pitchFamily="18" charset="-122"/>
                <a:ea typeface="汉仪雅酷黑简" panose="00020600040101010101" pitchFamily="18" charset="-122"/>
              </a:rPr>
              <a:t>3.1</a:t>
            </a:r>
            <a:endParaRPr lang="en-US" altLang="zh-CN" sz="2800" b="1" dirty="0">
              <a:solidFill>
                <a:schemeClr val="lt1">
                  <a:lumMod val="50000"/>
                </a:schemeClr>
              </a:solidFill>
              <a:latin typeface="汉仪雅酷黑简" panose="00020600040101010101" pitchFamily="18" charset="-122"/>
              <a:ea typeface="汉仪雅酷黑简" panose="00020600040101010101" pitchFamily="18" charset="-122"/>
            </a:endParaRPr>
          </a:p>
        </p:txBody>
      </p:sp>
      <p:sp>
        <p:nvSpPr>
          <p:cNvPr id="48" name="Line 14"/>
          <p:cNvSpPr/>
          <p:nvPr>
            <p:custDataLst>
              <p:tags r:id="rId13"/>
            </p:custDataLst>
          </p:nvPr>
        </p:nvSpPr>
        <p:spPr>
          <a:xfrm>
            <a:off x="4343400" y="3302000"/>
            <a:ext cx="4800600" cy="0"/>
          </a:xfrm>
          <a:prstGeom prst="line">
            <a:avLst/>
          </a:prstGeom>
          <a:ln w="25400" cap="flat" cmpd="sng">
            <a:solidFill>
              <a:schemeClr val="dk1"/>
            </a:solidFill>
            <a:prstDash val="sysDot"/>
            <a:round/>
            <a:headEnd type="none" w="med" len="med"/>
            <a:tailEnd type="oval" w="med" len="med"/>
          </a:ln>
        </p:spPr>
      </p:sp>
      <p:sp>
        <p:nvSpPr>
          <p:cNvPr id="49" name="Text Box 15"/>
          <p:cNvSpPr txBox="1"/>
          <p:nvPr/>
        </p:nvSpPr>
        <p:spPr>
          <a:xfrm>
            <a:off x="4191000" y="3568700"/>
            <a:ext cx="4113213" cy="460375"/>
          </a:xfrm>
          <a:prstGeom prst="rect">
            <a:avLst/>
          </a:prstGeom>
          <a:noFill/>
          <a:ln w="9525">
            <a:noFill/>
          </a:ln>
        </p:spPr>
        <p:txBody>
          <a:bodyPr anchor="t">
            <a:spAutoFit/>
          </a:bodyPr>
          <a:p>
            <a:pPr eaLnBrk="0" hangingPunct="0"/>
            <a:r>
              <a:rPr lang="zh-CN" altLang="en-US" sz="2400" b="1" dirty="0">
                <a:solidFill>
                  <a:srgbClr val="000000"/>
                </a:solidFill>
                <a:latin typeface="汉仪雅酷黑简" panose="00020600040101010101" pitchFamily="18" charset="-122"/>
                <a:ea typeface="汉仪雅酷黑简" panose="00020600040101010101" pitchFamily="18" charset="-122"/>
              </a:rPr>
              <a:t>网络推广的方式方法</a:t>
            </a:r>
            <a:endParaRPr lang="zh-CN" altLang="en-US" sz="2400" b="1" dirty="0">
              <a:solidFill>
                <a:srgbClr val="000000"/>
              </a:solidFill>
              <a:latin typeface="汉仪雅酷黑简" panose="00020600040101010101" pitchFamily="18" charset="-122"/>
              <a:ea typeface="汉仪雅酷黑简" panose="00020600040101010101" pitchFamily="18" charset="-122"/>
            </a:endParaRPr>
          </a:p>
        </p:txBody>
      </p:sp>
      <p:sp>
        <p:nvSpPr>
          <p:cNvPr id="50" name="Text Box 16"/>
          <p:cNvSpPr txBox="1"/>
          <p:nvPr>
            <p:custDataLst>
              <p:tags r:id="rId14"/>
            </p:custDataLst>
          </p:nvPr>
        </p:nvSpPr>
        <p:spPr>
          <a:xfrm>
            <a:off x="3355975" y="2768600"/>
            <a:ext cx="768350" cy="521970"/>
          </a:xfrm>
          <a:prstGeom prst="rect">
            <a:avLst/>
          </a:prstGeom>
          <a:noFill/>
          <a:ln w="9525">
            <a:noFill/>
          </a:ln>
        </p:spPr>
        <p:txBody>
          <a:bodyPr wrap="none" anchor="t">
            <a:spAutoFit/>
          </a:bodyPr>
          <a:p>
            <a:pPr eaLnBrk="0" hangingPunct="0">
              <a:buFont typeface="Arial" panose="020B0604020202020204" pitchFamily="34" charset="0"/>
              <a:buNone/>
            </a:pPr>
            <a:r>
              <a:rPr lang="en-US" altLang="zh-CN" sz="2800" b="1" dirty="0">
                <a:solidFill>
                  <a:schemeClr val="lt1"/>
                </a:solidFill>
                <a:latin typeface="汉仪雅酷黑简" panose="00020600040101010101" pitchFamily="18" charset="-122"/>
                <a:ea typeface="汉仪雅酷黑简" panose="00020600040101010101" pitchFamily="18" charset="-122"/>
              </a:rPr>
              <a:t>3.2</a:t>
            </a:r>
            <a:endParaRPr lang="en-US" altLang="zh-CN" sz="2800" b="1" dirty="0">
              <a:solidFill>
                <a:schemeClr val="lt1"/>
              </a:solidFill>
              <a:latin typeface="汉仪雅酷黑简" panose="00020600040101010101" pitchFamily="18" charset="-122"/>
              <a:ea typeface="汉仪雅酷黑简" panose="00020600040101010101" pitchFamily="18" charset="-122"/>
            </a:endParaRPr>
          </a:p>
        </p:txBody>
      </p:sp>
      <p:grpSp>
        <p:nvGrpSpPr>
          <p:cNvPr id="4" name="Group 17"/>
          <p:cNvGrpSpPr/>
          <p:nvPr/>
        </p:nvGrpSpPr>
        <p:grpSpPr>
          <a:xfrm>
            <a:off x="3286125" y="3543300"/>
            <a:ext cx="838200" cy="719138"/>
            <a:chOff x="1110" y="2656"/>
            <a:chExt cx="1549" cy="1351"/>
          </a:xfrm>
        </p:grpSpPr>
        <p:sp>
          <p:nvSpPr>
            <p:cNvPr id="60432" name="AutoShape 18"/>
            <p:cNvSpPr/>
            <p:nvPr>
              <p:custDataLst>
                <p:tags r:id="rId15"/>
              </p:custDataLst>
            </p:nvPr>
          </p:nvSpPr>
          <p:spPr>
            <a:xfrm>
              <a:off x="1123" y="2679"/>
              <a:ext cx="1536" cy="1328"/>
            </a:xfrm>
            <a:prstGeom prst="hexagon">
              <a:avLst>
                <a:gd name="adj" fmla="val 28915"/>
                <a:gd name="vf" fmla="val 115470"/>
              </a:avLst>
            </a:prstGeom>
            <a:solidFill>
              <a:schemeClr val="accent1"/>
            </a:solidFill>
            <a:ln w="9525">
              <a:noFill/>
            </a:ln>
          </p:spPr>
          <p:txBody>
            <a:bodyPr wrap="none" anchor="ctr"/>
            <a:p>
              <a:pPr>
                <a:buFont typeface="Arial" panose="020B0604020202020204" pitchFamily="34" charset="0"/>
                <a:buNone/>
              </a:pPr>
              <a:endParaRPr lang="zh-CN" altLang="en-US" dirty="0">
                <a:solidFill>
                  <a:schemeClr val="dk1"/>
                </a:solidFill>
                <a:latin typeface="汉仪雅酷黑简" panose="00020600040101010101" pitchFamily="18" charset="-122"/>
                <a:ea typeface="汉仪雅酷黑简" panose="00020600040101010101" pitchFamily="18" charset="-122"/>
              </a:endParaRPr>
            </a:p>
          </p:txBody>
        </p:sp>
        <p:sp>
          <p:nvSpPr>
            <p:cNvPr id="60433" name="AutoShape 19"/>
            <p:cNvSpPr/>
            <p:nvPr>
              <p:custDataLst>
                <p:tags r:id="rId16"/>
              </p:custDataLst>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p>
              <a:pPr>
                <a:buFont typeface="Arial" panose="020B0604020202020204" pitchFamily="34" charset="0"/>
                <a:buNone/>
              </a:pPr>
              <a:endParaRPr lang="zh-CN" altLang="en-US" dirty="0">
                <a:solidFill>
                  <a:schemeClr val="dk1"/>
                </a:solidFill>
                <a:latin typeface="汉仪雅酷黑简" panose="00020600040101010101" pitchFamily="18" charset="-122"/>
                <a:ea typeface="汉仪雅酷黑简" panose="00020600040101010101" pitchFamily="18" charset="-122"/>
              </a:endParaRPr>
            </a:p>
          </p:txBody>
        </p:sp>
        <p:sp>
          <p:nvSpPr>
            <p:cNvPr id="54" name="AutoShape 20"/>
            <p:cNvSpPr>
              <a:spLocks noChangeArrowheads="1"/>
            </p:cNvSpPr>
            <p:nvPr>
              <p:custDataLst>
                <p:tags r:id="rId17"/>
              </p:custDataLst>
            </p:nvPr>
          </p:nvSpPr>
          <p:spPr bwMode="gray">
            <a:xfrm>
              <a:off x="1201" y="2737"/>
              <a:ext cx="1350" cy="1166"/>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0"/>
            </a:gradFill>
            <a:ln w="9525">
              <a:solidFill>
                <a:schemeClr val="dk1"/>
              </a:solidFill>
              <a:miter lim="800000"/>
            </a:ln>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dk1"/>
                </a:solidFill>
                <a:effectLst/>
                <a:uLnTx/>
                <a:uFillTx/>
                <a:latin typeface="汉仪雅酷黑简" panose="00020600040101010101" pitchFamily="18" charset="-122"/>
                <a:ea typeface="汉仪雅酷黑简" panose="00020600040101010101" pitchFamily="18" charset="-122"/>
                <a:cs typeface="+mn-cs"/>
              </a:endParaRPr>
            </a:p>
          </p:txBody>
        </p:sp>
      </p:grpSp>
      <p:sp>
        <p:nvSpPr>
          <p:cNvPr id="55" name="Line 25"/>
          <p:cNvSpPr/>
          <p:nvPr>
            <p:custDataLst>
              <p:tags r:id="rId18"/>
            </p:custDataLst>
          </p:nvPr>
        </p:nvSpPr>
        <p:spPr>
          <a:xfrm>
            <a:off x="4343400" y="4206875"/>
            <a:ext cx="4800600" cy="0"/>
          </a:xfrm>
          <a:prstGeom prst="line">
            <a:avLst/>
          </a:prstGeom>
          <a:ln w="25400" cap="flat" cmpd="sng">
            <a:solidFill>
              <a:schemeClr val="dk1"/>
            </a:solidFill>
            <a:prstDash val="sysDot"/>
            <a:round/>
            <a:headEnd type="none" w="med" len="med"/>
            <a:tailEnd type="oval" w="med" len="med"/>
          </a:ln>
        </p:spPr>
      </p:sp>
      <p:sp>
        <p:nvSpPr>
          <p:cNvPr id="57" name="Text Box 27"/>
          <p:cNvSpPr txBox="1"/>
          <p:nvPr>
            <p:custDataLst>
              <p:tags r:id="rId19"/>
            </p:custDataLst>
          </p:nvPr>
        </p:nvSpPr>
        <p:spPr>
          <a:xfrm>
            <a:off x="3343275" y="3619500"/>
            <a:ext cx="768350" cy="521970"/>
          </a:xfrm>
          <a:prstGeom prst="rect">
            <a:avLst/>
          </a:prstGeom>
          <a:noFill/>
          <a:ln w="9525">
            <a:noFill/>
          </a:ln>
        </p:spPr>
        <p:txBody>
          <a:bodyPr wrap="none" anchor="t">
            <a:spAutoFit/>
          </a:bodyPr>
          <a:p>
            <a:pPr eaLnBrk="0" hangingPunct="0">
              <a:buFont typeface="Arial" panose="020B0604020202020204" pitchFamily="34" charset="0"/>
              <a:buNone/>
            </a:pPr>
            <a:r>
              <a:rPr lang="en-US" altLang="zh-CN" sz="2800" b="1" dirty="0">
                <a:solidFill>
                  <a:schemeClr val="lt1"/>
                </a:solidFill>
                <a:latin typeface="汉仪雅酷黑简" panose="00020600040101010101" pitchFamily="18" charset="-122"/>
                <a:ea typeface="汉仪雅酷黑简" panose="00020600040101010101" pitchFamily="18" charset="-122"/>
              </a:rPr>
              <a:t>3.3</a:t>
            </a:r>
            <a:endParaRPr lang="en-US" altLang="zh-CN" sz="2800" b="1" dirty="0">
              <a:solidFill>
                <a:schemeClr val="lt1"/>
              </a:solidFill>
              <a:latin typeface="汉仪雅酷黑简" panose="00020600040101010101" pitchFamily="18" charset="-122"/>
              <a:ea typeface="汉仪雅酷黑简" panose="00020600040101010101" pitchFamily="18" charset="-122"/>
            </a:endParaRPr>
          </a:p>
        </p:txBody>
      </p:sp>
      <p:pic>
        <p:nvPicPr>
          <p:cNvPr id="58" name="Picture 38" descr="QQ截图未命名11"/>
          <p:cNvPicPr>
            <a:picLocks noChangeAspect="1"/>
          </p:cNvPicPr>
          <p:nvPr/>
        </p:nvPicPr>
        <p:blipFill>
          <a:blip r:embed="rId20">
            <a:clrChange>
              <a:clrFrom>
                <a:srgbClr val="F5FEE3"/>
              </a:clrFrom>
              <a:clrTo>
                <a:srgbClr val="F5FEE3">
                  <a:alpha val="0"/>
                </a:srgbClr>
              </a:clrTo>
            </a:clrChange>
            <a:biLevel thresh="50000"/>
            <a:grayscl/>
            <a:lum contrast="96000"/>
          </a:blip>
          <a:stretch>
            <a:fillRect/>
          </a:stretch>
        </p:blipFill>
        <p:spPr>
          <a:xfrm>
            <a:off x="2039938" y="3490913"/>
            <a:ext cx="1143000" cy="617537"/>
          </a:xfrm>
          <a:prstGeom prst="rect">
            <a:avLst/>
          </a:prstGeom>
          <a:noFill/>
          <a:ln w="9525">
            <a:noFill/>
          </a:ln>
        </p:spPr>
      </p:pic>
      <p:sp>
        <p:nvSpPr>
          <p:cNvPr id="71" name="Text Box 71"/>
          <p:cNvSpPr txBox="1"/>
          <p:nvPr/>
        </p:nvSpPr>
        <p:spPr>
          <a:xfrm>
            <a:off x="4210050" y="2687638"/>
            <a:ext cx="4575175" cy="460375"/>
          </a:xfrm>
          <a:prstGeom prst="rect">
            <a:avLst/>
          </a:prstGeom>
          <a:noFill/>
          <a:ln w="9525">
            <a:noFill/>
          </a:ln>
        </p:spPr>
        <p:txBody>
          <a:bodyPr anchor="t">
            <a:spAutoFit/>
          </a:bodyPr>
          <a:p>
            <a:pPr eaLnBrk="0" hangingPunct="0"/>
            <a:r>
              <a:rPr lang="zh-CN" altLang="en-US" sz="2400" b="1" dirty="0">
                <a:solidFill>
                  <a:srgbClr val="000000"/>
                </a:solidFill>
                <a:latin typeface="汉仪雅酷黑简" panose="00020600040101010101" pitchFamily="18" charset="-122"/>
                <a:ea typeface="汉仪雅酷黑简" panose="00020600040101010101" pitchFamily="18" charset="-122"/>
              </a:rPr>
              <a:t>媒体、新媒体与社会化媒体</a:t>
            </a:r>
            <a:endParaRPr lang="zh-CN" altLang="en-US" sz="2400" b="1" dirty="0">
              <a:solidFill>
                <a:srgbClr val="000000"/>
              </a:solidFill>
              <a:latin typeface="汉仪雅酷黑简" panose="00020600040101010101" pitchFamily="18" charset="-122"/>
              <a:ea typeface="汉仪雅酷黑简" panose="00020600040101010101" pitchFamily="18" charset="-122"/>
            </a:endParaRPr>
          </a:p>
        </p:txBody>
      </p:sp>
    </p:spTree>
    <p:custDataLst>
      <p:tags r:id="rId2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par>
                                <p:cTn id="8" presetID="3" presetClass="entr" presetSubtype="5"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blinds(vertical)">
                                      <p:cBhvr>
                                        <p:cTn id="10" dur="500"/>
                                        <p:tgtEl>
                                          <p:spTgt spid="47"/>
                                        </p:tgtEl>
                                      </p:cBhvr>
                                    </p:animEffect>
                                  </p:childTnLst>
                                </p:cTn>
                              </p:par>
                              <p:par>
                                <p:cTn id="11" presetID="3" presetClass="entr" presetSubtype="5"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blinds(vertical)">
                                      <p:cBhvr>
                                        <p:cTn id="13" dur="500"/>
                                        <p:tgtEl>
                                          <p:spTgt spid="46"/>
                                        </p:tgtEl>
                                      </p:cBhvr>
                                    </p:animEffect>
                                  </p:childTnLst>
                                </p:cTn>
                              </p:par>
                              <p:par>
                                <p:cTn id="14" presetID="3" presetClass="entr" presetSubtype="5"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blinds(vertical)">
                                      <p:cBhvr>
                                        <p:cTn id="16" dur="5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vertical)">
                                      <p:cBhvr>
                                        <p:cTn id="21" dur="500"/>
                                        <p:tgtEl>
                                          <p:spTgt spid="3"/>
                                        </p:tgtEl>
                                      </p:cBhvr>
                                    </p:animEffect>
                                  </p:childTnLst>
                                </p:cTn>
                              </p:par>
                              <p:par>
                                <p:cTn id="22" presetID="3" presetClass="entr" presetSubtype="5"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blinds(vertical)">
                                      <p:cBhvr>
                                        <p:cTn id="24" dur="500"/>
                                        <p:tgtEl>
                                          <p:spTgt spid="50"/>
                                        </p:tgtEl>
                                      </p:cBhvr>
                                    </p:animEffect>
                                  </p:childTnLst>
                                </p:cTn>
                              </p:par>
                              <p:par>
                                <p:cTn id="25" presetID="3" presetClass="entr" presetSubtype="5"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blinds(vertical)">
                                      <p:cBhvr>
                                        <p:cTn id="27" dur="500"/>
                                        <p:tgtEl>
                                          <p:spTgt spid="48"/>
                                        </p:tgtEl>
                                      </p:cBhvr>
                                    </p:animEffect>
                                  </p:childTnLst>
                                </p:cTn>
                              </p:par>
                              <p:par>
                                <p:cTn id="28" presetID="3" presetClass="entr" presetSubtype="5" fill="hold" grpId="0"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blinds(vertical)">
                                      <p:cBhvr>
                                        <p:cTn id="30" dur="500"/>
                                        <p:tgtEl>
                                          <p:spTgt spid="4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5"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linds(vertical)">
                                      <p:cBhvr>
                                        <p:cTn id="35" dur="500"/>
                                        <p:tgtEl>
                                          <p:spTgt spid="4"/>
                                        </p:tgtEl>
                                      </p:cBhvr>
                                    </p:animEffect>
                                  </p:childTnLst>
                                </p:cTn>
                              </p:par>
                              <p:par>
                                <p:cTn id="36" presetID="3" presetClass="entr" presetSubtype="5"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blinds(vertical)">
                                      <p:cBhvr>
                                        <p:cTn id="38" dur="500"/>
                                        <p:tgtEl>
                                          <p:spTgt spid="57"/>
                                        </p:tgtEl>
                                      </p:cBhvr>
                                    </p:animEffect>
                                  </p:childTnLst>
                                </p:cTn>
                              </p:par>
                              <p:par>
                                <p:cTn id="39" presetID="3" presetClass="entr" presetSubtype="5"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blinds(vertical)">
                                      <p:cBhvr>
                                        <p:cTn id="41" dur="500"/>
                                        <p:tgtEl>
                                          <p:spTgt spid="55"/>
                                        </p:tgtEl>
                                      </p:cBhvr>
                                    </p:animEffect>
                                  </p:childTnLst>
                                </p:cTn>
                              </p:par>
                              <p:par>
                                <p:cTn id="42" presetID="3" presetClass="entr" presetSubtype="5" fill="hold" grpId="0" nodeType="with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blinds(vertical)">
                                      <p:cBhvr>
                                        <p:cTn id="44" dur="500"/>
                                        <p:tgtEl>
                                          <p:spTgt spid="71"/>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ppt_x</p:attrName>
                                        </p:attrNameLst>
                                      </p:cBhvr>
                                      <p:tavLst>
                                        <p:tav tm="0">
                                          <p:val>
                                            <p:strVal val="0-#ppt_w/2"/>
                                          </p:val>
                                        </p:tav>
                                        <p:tav tm="100000">
                                          <p:val>
                                            <p:strVal val="#ppt_x"/>
                                          </p:val>
                                        </p:tav>
                                      </p:tavLst>
                                    </p:anim>
                                    <p:anim calcmode="lin" valueType="num">
                                      <p:cBhvr>
                                        <p:cTn id="5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P spid="50" grpId="0"/>
      <p:bldP spid="57" grpId="0"/>
      <p:bldP spid="7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3" name="1 Título"/>
          <p:cNvSpPr txBox="1"/>
          <p:nvPr/>
        </p:nvSpPr>
        <p:spPr>
          <a:xfrm>
            <a:off x="1730375" y="1062038"/>
            <a:ext cx="2825750" cy="2222500"/>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传统营销的</a:t>
            </a:r>
            <a:endParaRPr lang="en-US" altLang="zh-CN"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主要推广方式</a:t>
            </a:r>
            <a:endParaRPr lang="en-US" altLang="zh-CN"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ts val="5765"/>
              </a:lnSpc>
            </a:pPr>
            <a:r>
              <a:rPr lang="zh-CN" altLang="en-US"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（即信息传播的渠道）</a:t>
            </a:r>
            <a:endParaRPr lang="zh-CN" altLang="en-US"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pic>
        <p:nvPicPr>
          <p:cNvPr id="61442" name="Picture 1" descr="C:\Users\zyc\AppData\Roaming\Tencent\Users\379189366\QQ\WinTemp\RichOle\R~T}SC~)2LIGVEC%_HEOT0U.jpg"/>
          <p:cNvPicPr>
            <a:picLocks noChangeAspect="1"/>
          </p:cNvPicPr>
          <p:nvPr/>
        </p:nvPicPr>
        <p:blipFill>
          <a:blip r:embed="rId5"/>
          <a:stretch>
            <a:fillRect/>
          </a:stretch>
        </p:blipFill>
        <p:spPr>
          <a:xfrm>
            <a:off x="4440238" y="749300"/>
            <a:ext cx="5200650" cy="5400675"/>
          </a:xfrm>
          <a:prstGeom prst="rect">
            <a:avLst/>
          </a:prstGeom>
          <a:noFill/>
          <a:ln w="9525">
            <a:noFill/>
          </a:ln>
        </p:spPr>
      </p:pic>
    </p:spTree>
    <p:custDataLst>
      <p:tags r:id="rId6"/>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 name="1 Título"/>
          <p:cNvSpPr txBox="1"/>
          <p:nvPr/>
        </p:nvSpPr>
        <p:spPr>
          <a:xfrm>
            <a:off x="4651375" y="1800225"/>
            <a:ext cx="5456238" cy="2566988"/>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网络营销的</a:t>
            </a:r>
            <a:endParaRPr lang="en-US" altLang="zh-CN"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主要推广方式有哪些？</a:t>
            </a:r>
            <a:endParaRPr lang="en-US" altLang="zh-CN"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algn="ctr" eaLnBrk="0" hangingPunct="0">
              <a:lnSpc>
                <a:spcPts val="5765"/>
              </a:lnSpc>
            </a:pPr>
            <a:r>
              <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（即网络信息传播的渠道有哪些？）</a:t>
            </a:r>
            <a:endParaRPr lang="en-US" altLang="zh-CN"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lnSpc>
                <a:spcPts val="5765"/>
              </a:lnSpc>
            </a:pPr>
            <a:r>
              <a:rPr lang="en-US" altLang="zh-CN"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（列举出</a:t>
            </a:r>
            <a:r>
              <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10</a:t>
            </a:r>
            <a:r>
              <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种网络推广方式方法）</a:t>
            </a:r>
            <a:endPar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pic>
        <p:nvPicPr>
          <p:cNvPr id="62466" name="图片 4" descr="b_1250615444264.jpg"/>
          <p:cNvPicPr>
            <a:picLocks noChangeAspect="1"/>
          </p:cNvPicPr>
          <p:nvPr/>
        </p:nvPicPr>
        <p:blipFill>
          <a:blip r:embed="rId5"/>
          <a:stretch>
            <a:fillRect/>
          </a:stretch>
        </p:blipFill>
        <p:spPr>
          <a:xfrm>
            <a:off x="2009775" y="1263650"/>
            <a:ext cx="2414588" cy="3221038"/>
          </a:xfrm>
          <a:prstGeom prst="rect">
            <a:avLst/>
          </a:prstGeom>
          <a:noFill/>
          <a:ln w="9525">
            <a:noFill/>
          </a:ln>
        </p:spPr>
      </p:pic>
    </p:spTree>
    <p:custDataLst>
      <p:tags r:id="rId6"/>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63489" name="Picture 1"/>
          <p:cNvPicPr>
            <a:picLocks noChangeAspect="1"/>
          </p:cNvPicPr>
          <p:nvPr/>
        </p:nvPicPr>
        <p:blipFill>
          <a:blip r:embed="rId5"/>
          <a:stretch>
            <a:fillRect/>
          </a:stretch>
        </p:blipFill>
        <p:spPr>
          <a:xfrm>
            <a:off x="2046288" y="1960563"/>
            <a:ext cx="3648075" cy="3490912"/>
          </a:xfrm>
          <a:prstGeom prst="rect">
            <a:avLst/>
          </a:prstGeom>
          <a:noFill/>
          <a:ln w="9525">
            <a:noFill/>
          </a:ln>
          <a:effectLst>
            <a:prstShdw prst="shdw17" dist="17961" dir="2699999">
              <a:srgbClr val="708688"/>
            </a:prstShdw>
          </a:effectLst>
        </p:spPr>
      </p:pic>
      <p:pic>
        <p:nvPicPr>
          <p:cNvPr id="63490" name="Picture 1" descr="C:\Users\zyc\AppData\Roaming\Tencent\Users\379189366\QQ\WinTemp\RichOle\T_X02L7}5M$IW$M6R3{~Q)P.jpg"/>
          <p:cNvPicPr>
            <a:picLocks noChangeAspect="1"/>
          </p:cNvPicPr>
          <p:nvPr/>
        </p:nvPicPr>
        <p:blipFill>
          <a:blip r:embed="rId6"/>
          <a:stretch>
            <a:fillRect/>
          </a:stretch>
        </p:blipFill>
        <p:spPr>
          <a:xfrm>
            <a:off x="5724525" y="2132013"/>
            <a:ext cx="4268788" cy="3224212"/>
          </a:xfrm>
          <a:prstGeom prst="rect">
            <a:avLst/>
          </a:prstGeom>
          <a:noFill/>
          <a:ln w="9525">
            <a:noFill/>
          </a:ln>
        </p:spPr>
      </p:pic>
      <p:sp>
        <p:nvSpPr>
          <p:cNvPr id="6" name="1 Título"/>
          <p:cNvSpPr txBox="1"/>
          <p:nvPr/>
        </p:nvSpPr>
        <p:spPr>
          <a:xfrm>
            <a:off x="2225675" y="1163638"/>
            <a:ext cx="5010150" cy="468312"/>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rPr>
              <a:t>网络营销的主要推广方式</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63492" name="矩形 6"/>
          <p:cNvSpPr/>
          <p:nvPr>
            <p:custDataLst>
              <p:tags r:id="rId7"/>
            </p:custDataLst>
          </p:nvPr>
        </p:nvSpPr>
        <p:spPr>
          <a:xfrm>
            <a:off x="4117975" y="5651500"/>
            <a:ext cx="4901565" cy="368300"/>
          </a:xfrm>
          <a:prstGeom prst="rect">
            <a:avLst/>
          </a:prstGeom>
          <a:noFill/>
          <a:ln w="9525">
            <a:noFill/>
          </a:ln>
        </p:spPr>
        <p:txBody>
          <a:bodyPr wrap="none" anchor="t">
            <a:spAutoFit/>
          </a:bodyPr>
          <a:p>
            <a:pPr eaLnBrk="0" hangingPunct="0"/>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特别增加：微信营销  </a:t>
            </a: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H5  </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直播平台、短视频等</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Tree>
    <p:custDataLst>
      <p:tags r:id="rId8"/>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6" name="1 Título"/>
          <p:cNvSpPr txBox="1"/>
          <p:nvPr/>
        </p:nvSpPr>
        <p:spPr>
          <a:xfrm>
            <a:off x="1992313" y="1108075"/>
            <a:ext cx="5737225" cy="468313"/>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rPr>
              <a:t>网络推广的方式分类（传播渠道）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64514" name="Rectangle 3"/>
          <p:cNvSpPr txBox="1"/>
          <p:nvPr>
            <p:custDataLst>
              <p:tags r:id="rId5"/>
            </p:custDataLst>
          </p:nvPr>
        </p:nvSpPr>
        <p:spPr>
          <a:xfrm>
            <a:off x="2068513" y="2632075"/>
            <a:ext cx="7591425" cy="1911350"/>
          </a:xfrm>
          <a:prstGeom prst="rect">
            <a:avLst/>
          </a:prstGeom>
          <a:noFill/>
          <a:ln w="9525">
            <a:noFill/>
          </a:ln>
        </p:spPr>
        <p:txBody>
          <a:bodyPr anchor="t"/>
          <a:p>
            <a:pPr marL="342900" indent="-342900" defTabSz="914400" eaLnBrk="0" hangingPunct="0">
              <a:lnSpc>
                <a:spcPct val="150000"/>
              </a:lnSpc>
              <a:spcBef>
                <a:spcPct val="20000"/>
              </a:spcBef>
              <a:buClr>
                <a:schemeClr val="folHlink"/>
              </a:buClr>
              <a:buFont typeface="Wingdings" panose="05000000000000000000" pitchFamily="2" charset="2"/>
              <a:buChar char="v"/>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免费的推广渠道：</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官方网站、微博、微信公众号、论坛、邮件等</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defTabSz="914400" eaLnBrk="0" hangingPunct="0">
              <a:lnSpc>
                <a:spcPct val="150000"/>
              </a:lnSpc>
              <a:spcBef>
                <a:spcPct val="20000"/>
              </a:spcBef>
              <a:buClr>
                <a:schemeClr val="folHlink"/>
              </a:buClr>
              <a:buFont typeface="Wingdings" panose="05000000000000000000" pitchFamily="2" charset="2"/>
              <a:buChar char="v"/>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分成的推广渠道：</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淘宝客、团购网站、</a:t>
            </a: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CPS</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联盟等</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defTabSz="914400" eaLnBrk="0" hangingPunct="0">
              <a:lnSpc>
                <a:spcPct val="150000"/>
              </a:lnSpc>
              <a:spcBef>
                <a:spcPct val="20000"/>
              </a:spcBef>
              <a:buClr>
                <a:schemeClr val="folHlink"/>
              </a:buClr>
              <a:buFont typeface="Wingdings" panose="05000000000000000000" pitchFamily="2" charset="2"/>
              <a:buChar char="v"/>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收费的推广渠道：</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竞价排名、直通车、钻展、网络广告等</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defTabSz="914400" eaLnBrk="0" hangingPunct="0">
              <a:spcBef>
                <a:spcPct val="20000"/>
              </a:spcBef>
              <a:buClr>
                <a:schemeClr val="folHlink"/>
              </a:buClr>
            </a:pPr>
            <a:endParaRPr lang="zh-CN" altLang="en-US" sz="32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8" name="矩形 7"/>
          <p:cNvSpPr/>
          <p:nvPr>
            <p:custDataLst>
              <p:tags r:id="rId6"/>
            </p:custDataLst>
          </p:nvPr>
        </p:nvSpPr>
        <p:spPr>
          <a:xfrm>
            <a:off x="2185988" y="1965325"/>
            <a:ext cx="2626360" cy="4603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mn-cs"/>
                <a:sym typeface="+mn-ea"/>
              </a:rPr>
              <a:t>按投入高低来分类</a:t>
            </a:r>
            <a:endParaRPr kumimoji="0" lang="zh-CN" altLang="en-US" sz="2400" b="1" i="0" u="none" strike="noStrike" kern="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mn-cs"/>
              <a:sym typeface="+mn-ea"/>
            </a:endParaRPr>
          </a:p>
        </p:txBody>
      </p:sp>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6" name="1 Título"/>
          <p:cNvSpPr txBox="1"/>
          <p:nvPr/>
        </p:nvSpPr>
        <p:spPr>
          <a:xfrm>
            <a:off x="1992313" y="1108075"/>
            <a:ext cx="5737225" cy="468313"/>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rPr>
              <a:t>网络推广的方式分类（传播渠道）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65538" name="Rectangle 3"/>
          <p:cNvSpPr txBox="1"/>
          <p:nvPr>
            <p:custDataLst>
              <p:tags r:id="rId5"/>
            </p:custDataLst>
          </p:nvPr>
        </p:nvSpPr>
        <p:spPr>
          <a:xfrm>
            <a:off x="2068830" y="2632075"/>
            <a:ext cx="9230995" cy="1911350"/>
          </a:xfrm>
          <a:prstGeom prst="rect">
            <a:avLst/>
          </a:prstGeom>
          <a:noFill/>
          <a:ln w="9525">
            <a:noFill/>
          </a:ln>
        </p:spPr>
        <p:txBody>
          <a:bodyPr anchor="t"/>
          <a:p>
            <a:pPr marL="342900" indent="-342900" defTabSz="914400" eaLnBrk="0" hangingPunct="0">
              <a:lnSpc>
                <a:spcPct val="150000"/>
              </a:lnSpc>
              <a:spcBef>
                <a:spcPct val="20000"/>
              </a:spcBef>
              <a:buClr>
                <a:schemeClr val="folHlink"/>
              </a:buClr>
              <a:buFont typeface="Wingdings" panose="05000000000000000000" pitchFamily="2" charset="2"/>
              <a:buChar char="v"/>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自有可控渠道：</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官方网站、微博、微信公众号、邮件等</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defTabSz="914400" eaLnBrk="0" hangingPunct="0">
              <a:lnSpc>
                <a:spcPct val="150000"/>
              </a:lnSpc>
              <a:spcBef>
                <a:spcPct val="20000"/>
              </a:spcBef>
              <a:buClr>
                <a:schemeClr val="folHlink"/>
              </a:buClr>
              <a:buFont typeface="Wingdings" panose="05000000000000000000" pitchFamily="2" charset="2"/>
              <a:buChar char="v"/>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他有不可控渠道：</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淘宝客、团购网站、</a:t>
            </a: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CPS</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联盟、竞价排名、直    </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defTabSz="914400" eaLnBrk="0" hangingPunct="0">
              <a:lnSpc>
                <a:spcPct val="150000"/>
              </a:lnSpc>
              <a:spcBef>
                <a:spcPct val="20000"/>
              </a:spcBef>
              <a:buClr>
                <a:schemeClr val="folHlink"/>
              </a:buClr>
            </a:pP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通车、钻展、网络广告、论坛、贴吧等</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8" name="矩形 7"/>
          <p:cNvSpPr/>
          <p:nvPr>
            <p:custDataLst>
              <p:tags r:id="rId6"/>
            </p:custDataLst>
          </p:nvPr>
        </p:nvSpPr>
        <p:spPr>
          <a:xfrm>
            <a:off x="2185988" y="1965325"/>
            <a:ext cx="3542665" cy="4603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mn-cs"/>
                <a:sym typeface="+mn-ea"/>
              </a:rPr>
              <a:t>按所有权和可控制性来分</a:t>
            </a:r>
            <a:endParaRPr kumimoji="0" lang="zh-CN" altLang="en-US" sz="2400" b="1" i="0" u="none" strike="noStrike" kern="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mn-cs"/>
              <a:sym typeface="+mn-ea"/>
            </a:endParaRPr>
          </a:p>
        </p:txBody>
      </p:sp>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6" name="1 Título"/>
          <p:cNvSpPr txBox="1"/>
          <p:nvPr/>
        </p:nvSpPr>
        <p:spPr>
          <a:xfrm>
            <a:off x="1992313" y="1108075"/>
            <a:ext cx="5737225" cy="468313"/>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rPr>
              <a:t>网络推广的方式分类（传播渠道）</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66562" name="Rectangle 3"/>
          <p:cNvSpPr txBox="1"/>
          <p:nvPr>
            <p:custDataLst>
              <p:tags r:id="rId5"/>
            </p:custDataLst>
          </p:nvPr>
        </p:nvSpPr>
        <p:spPr>
          <a:xfrm>
            <a:off x="1414780" y="2632075"/>
            <a:ext cx="10024110" cy="3041650"/>
          </a:xfrm>
          <a:prstGeom prst="rect">
            <a:avLst/>
          </a:prstGeom>
          <a:noFill/>
          <a:ln w="9525">
            <a:noFill/>
          </a:ln>
        </p:spPr>
        <p:txBody>
          <a:bodyPr anchor="t"/>
          <a:p>
            <a:pPr marL="342900" indent="-342900" defTabSz="914400" eaLnBrk="0" hangingPunct="0">
              <a:lnSpc>
                <a:spcPct val="150000"/>
              </a:lnSpc>
              <a:spcBef>
                <a:spcPct val="20000"/>
              </a:spcBef>
              <a:buClr>
                <a:schemeClr val="folHlink"/>
              </a:buClr>
              <a:buFont typeface="Wingdings" panose="05000000000000000000" pitchFamily="2" charset="2"/>
              <a:buChar char="v"/>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信息长期存在渠道：</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官方网站、微博、微信公众号、邮件、</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defTabSz="914400" eaLnBrk="0" hangingPunct="0">
              <a:lnSpc>
                <a:spcPct val="150000"/>
              </a:lnSpc>
              <a:spcBef>
                <a:spcPct val="20000"/>
              </a:spcBef>
              <a:buClr>
                <a:schemeClr val="folHlink"/>
              </a:buClr>
            </a:pP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论坛、贴吧等</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defTabSz="914400" eaLnBrk="0" hangingPunct="0">
              <a:lnSpc>
                <a:spcPct val="150000"/>
              </a:lnSpc>
              <a:spcBef>
                <a:spcPct val="20000"/>
              </a:spcBef>
              <a:buClr>
                <a:schemeClr val="folHlink"/>
              </a:buClr>
              <a:buFont typeface="Wingdings" panose="05000000000000000000" pitchFamily="2" charset="2"/>
              <a:buChar char="v"/>
            </a:pPr>
            <a:r>
              <a:rPr lang="zh-CN" altLang="en-US" sz="2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信息阶段性存在渠道：</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淘宝客、团购网站、</a:t>
            </a:r>
            <a:r>
              <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CPS</a:t>
            </a: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联盟、</a:t>
            </a:r>
            <a:endParaRPr lang="en-US" altLang="zh-CN"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defTabSz="914400" eaLnBrk="0" hangingPunct="0">
              <a:lnSpc>
                <a:spcPct val="150000"/>
              </a:lnSpc>
              <a:spcBef>
                <a:spcPct val="20000"/>
              </a:spcBef>
              <a:buClr>
                <a:schemeClr val="folHlink"/>
              </a:buClr>
            </a:pPr>
            <a:r>
              <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                                                   竞价排名、直 通车、钻展、网络广告等</a:t>
            </a:r>
            <a:endParaRPr lang="zh-CN" altLang="en-US"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8" name="矩形 7"/>
          <p:cNvSpPr/>
          <p:nvPr>
            <p:custDataLst>
              <p:tags r:id="rId6"/>
            </p:custDataLst>
          </p:nvPr>
        </p:nvSpPr>
        <p:spPr>
          <a:xfrm>
            <a:off x="2185988" y="1965325"/>
            <a:ext cx="2931795" cy="4603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kern="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mn-cs"/>
                <a:sym typeface="+mn-ea"/>
              </a:rPr>
              <a:t>按信息存续长短来分</a:t>
            </a:r>
            <a:endParaRPr kumimoji="0" lang="zh-CN" altLang="en-US" sz="2400" b="1" i="0" u="none" strike="noStrike" kern="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mn-cs"/>
              <a:sym typeface="+mn-ea"/>
            </a:endParaRPr>
          </a:p>
        </p:txBody>
      </p:sp>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5" name="图片 2" descr="图片6.jpg"/>
          <p:cNvPicPr>
            <a:picLocks noChangeAspect="1"/>
          </p:cNvPicPr>
          <p:nvPr/>
        </p:nvPicPr>
        <p:blipFill>
          <a:blip r:embed="rId1"/>
          <a:stretch>
            <a:fillRect/>
          </a:stretch>
        </p:blipFill>
        <p:spPr>
          <a:xfrm>
            <a:off x="435610" y="118745"/>
            <a:ext cx="11240770" cy="6621145"/>
          </a:xfrm>
          <a:prstGeom prst="rect">
            <a:avLst/>
          </a:prstGeom>
          <a:noFill/>
          <a:ln w="9525">
            <a:noFill/>
          </a:ln>
        </p:spPr>
      </p:pic>
      <p:sp>
        <p:nvSpPr>
          <p:cNvPr id="6" name="1 Título"/>
          <p:cNvSpPr txBox="1"/>
          <p:nvPr/>
        </p:nvSpPr>
        <p:spPr>
          <a:xfrm>
            <a:off x="1738313" y="831850"/>
            <a:ext cx="4179887" cy="468313"/>
          </a:xfrm>
          <a:prstGeom prst="rect">
            <a:avLst/>
          </a:prstGeom>
          <a:noFill/>
          <a:ln w="9525">
            <a:noFill/>
          </a:ln>
        </p:spPr>
        <p:txBody>
          <a:bodyPr anchor="ctr"/>
          <a:p>
            <a:pPr eaLnBrk="0" hangingPunct="0">
              <a:lnSpc>
                <a:spcPts val="5765"/>
              </a:lnSpc>
            </a:pPr>
            <a:r>
              <a:rPr lang="zh-CN" altLang="en-US" sz="2800" b="1" dirty="0">
                <a:solidFill>
                  <a:srgbClr val="006600"/>
                </a:solidFill>
                <a:latin typeface="Calibri" panose="020F0502020204030204" charset="0"/>
                <a:ea typeface="微软雅黑" panose="020B0503020204020204" charset="-122"/>
              </a:rPr>
              <a:t>网络推广三板斧主要内容</a:t>
            </a:r>
            <a:endParaRPr lang="zh-CN" altLang="en-US" sz="2800" b="1" dirty="0">
              <a:solidFill>
                <a:srgbClr val="006600"/>
              </a:solidFill>
              <a:latin typeface="Calibri" panose="020F0502020204030204" charset="0"/>
              <a:ea typeface="微软雅黑" panose="020B0503020204020204"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6017" name="图片 1" descr="未标题-1.jpg"/>
          <p:cNvPicPr>
            <a:picLocks noChangeAspect="1"/>
          </p:cNvPicPr>
          <p:nvPr/>
        </p:nvPicPr>
        <p:blipFill>
          <a:blip r:embed="rId1"/>
          <a:stretch>
            <a:fillRect/>
          </a:stretch>
        </p:blipFill>
        <p:spPr>
          <a:xfrm>
            <a:off x="1524000" y="0"/>
            <a:ext cx="9144000" cy="6858000"/>
          </a:xfrm>
          <a:prstGeom prst="rect">
            <a:avLst/>
          </a:prstGeom>
          <a:noFill/>
          <a:ln w="9525">
            <a:noFill/>
          </a:ln>
        </p:spPr>
      </p:pic>
      <p:sp>
        <p:nvSpPr>
          <p:cNvPr id="86018" name="文本框 6"/>
          <p:cNvSpPr txBox="1"/>
          <p:nvPr/>
        </p:nvSpPr>
        <p:spPr>
          <a:xfrm>
            <a:off x="2295525" y="1633538"/>
            <a:ext cx="3243580" cy="829945"/>
          </a:xfrm>
          <a:prstGeom prst="rect">
            <a:avLst/>
          </a:prstGeom>
          <a:noFill/>
          <a:ln w="9525">
            <a:noFill/>
          </a:ln>
        </p:spPr>
        <p:txBody>
          <a:bodyPr wrap="none" anchor="t">
            <a:spAutoFit/>
          </a:bodyPr>
          <a:p>
            <a:pPr>
              <a:buFont typeface="Arial" panose="020B0604020202020204" pitchFamily="34" charset="0"/>
              <a:buNone/>
            </a:pPr>
            <a:r>
              <a:rPr lang="zh-CN" altLang="en-US" sz="4800" b="1" dirty="0">
                <a:solidFill>
                  <a:srgbClr val="008000"/>
                </a:solidFill>
                <a:latin typeface="Hiragino Sans GB W6" charset="-122"/>
                <a:ea typeface="Hiragino Sans GB W6" charset="-122"/>
              </a:rPr>
              <a:t>谢谢观看！</a:t>
            </a:r>
            <a:endParaRPr lang="zh-CN" altLang="en-US" sz="4800" b="1" dirty="0">
              <a:solidFill>
                <a:srgbClr val="008000"/>
              </a:solidFill>
              <a:latin typeface="Hiragino Sans GB W6" charset="-122"/>
              <a:ea typeface="Hiragino Sans GB W6" charset="-122"/>
            </a:endParaRPr>
          </a:p>
        </p:txBody>
      </p:sp>
      <p:pic>
        <p:nvPicPr>
          <p:cNvPr id="86019" name="Picture 5"/>
          <p:cNvPicPr>
            <a:picLocks noChangeAspect="1"/>
          </p:cNvPicPr>
          <p:nvPr/>
        </p:nvPicPr>
        <p:blipFill>
          <a:blip r:embed="rId2"/>
          <a:stretch>
            <a:fillRect/>
          </a:stretch>
        </p:blipFill>
        <p:spPr>
          <a:xfrm>
            <a:off x="6399213" y="0"/>
            <a:ext cx="3857625" cy="6858000"/>
          </a:xfrm>
          <a:prstGeom prst="rect">
            <a:avLst/>
          </a:prstGeom>
          <a:noFill/>
          <a:ln w="9525">
            <a:noFill/>
          </a:ln>
          <a:effectLst>
            <a:prstShdw prst="shdw17" dist="17961" dir="2699999">
              <a:srgbClr val="708688"/>
            </a:prstShdw>
          </a:effectLst>
        </p:spPr>
      </p:pic>
    </p:spTree>
  </p:cSld>
  <p:clrMapOvr>
    <a:masterClrMapping/>
  </p:clrMapOvr>
  <p:transition>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3"/>
          <p:cNvSpPr txBox="1"/>
          <p:nvPr>
            <p:custDataLst>
              <p:tags r:id="rId1"/>
            </p:custDataLst>
          </p:nvPr>
        </p:nvSpPr>
        <p:spPr>
          <a:xfrm>
            <a:off x="3362325" y="1854200"/>
            <a:ext cx="715963" cy="521970"/>
          </a:xfrm>
          <a:prstGeom prst="rect">
            <a:avLst/>
          </a:prstGeom>
          <a:noFill/>
          <a:ln w="9525">
            <a:noFill/>
          </a:ln>
        </p:spPr>
        <p:txBody>
          <a:bodyPr anchor="t">
            <a:spAutoFit/>
          </a:bodyPr>
          <a:p>
            <a:pPr eaLnBrk="0" hangingPunct="0">
              <a:buFont typeface="Arial" panose="020B0604020202020204" pitchFamily="34" charset="0"/>
              <a:buNone/>
            </a:pPr>
            <a:r>
              <a:rPr lang="en-US" altLang="zh-CN" sz="2800" b="1" dirty="0">
                <a:solidFill>
                  <a:schemeClr val="dk1"/>
                </a:solidFill>
                <a:latin typeface="Arial" panose="020B0604020202020204" pitchFamily="34" charset="0"/>
                <a:ea typeface="宋体" panose="02010600030101010101" pitchFamily="2" charset="-122"/>
              </a:rPr>
              <a:t>3.1</a:t>
            </a:r>
            <a:endParaRPr lang="en-US" altLang="zh-CN" sz="2800" b="1" dirty="0">
              <a:solidFill>
                <a:schemeClr val="dk1"/>
              </a:solidFill>
              <a:latin typeface="Arial" panose="020B0604020202020204" pitchFamily="34" charset="0"/>
              <a:ea typeface="宋体" panose="02010600030101010101" pitchFamily="2" charset="-122"/>
            </a:endParaRPr>
          </a:p>
        </p:txBody>
      </p:sp>
      <p:sp>
        <p:nvSpPr>
          <p:cNvPr id="4" name="文本框 3" descr="e7d195523061f1c0092ce48a5fc95870a0687ac45bc8b2caB227BFDC40F9DB2B7A559DE97B8BDC6E716585DDCE188C7BF488BAA08C98985C74A3E1B5E305210FABE6A8AE2A6A8AB67019A6860E9B7AF5C7F6AA7134BB5542FC0A17BFBEC0C5CF211FB091FD8C08D9541B60CB1E93997BEFA5F4E5D4A778A7527C9FFE4FF35B29D3E42F8997401636D0F3B9CAB1055CF8"/>
          <p:cNvSpPr txBox="1"/>
          <p:nvPr>
            <p:custDataLst>
              <p:tags r:id="rId2"/>
            </p:custDataLst>
          </p:nvPr>
        </p:nvSpPr>
        <p:spPr>
          <a:xfrm>
            <a:off x="7583805" y="3178629"/>
            <a:ext cx="3984081" cy="3251200"/>
          </a:xfrm>
          <a:prstGeom prst="rect">
            <a:avLst/>
          </a:prstGeom>
          <a:noFill/>
        </p:spPr>
        <p:txBody>
          <a:bodyPr vert="horz" wrap="square" bIns="0" rtlCol="0">
            <a:noAutofit/>
          </a:bodyPr>
          <a:p>
            <a:pPr algn="l">
              <a:lnSpc>
                <a:spcPct val="100000"/>
              </a:lnSpc>
            </a:pPr>
            <a:r>
              <a:rPr lang="en-US" altLang="zh-CN" sz="23900" b="1" dirty="0">
                <a:ln w="22225">
                  <a:solidFill>
                    <a:schemeClr val="accent6">
                      <a:lumMod val="75000"/>
                    </a:schemeClr>
                  </a:solidFill>
                </a:ln>
                <a:noFill/>
                <a:latin typeface="Arial" panose="020B0604020202020204" pitchFamily="34" charset="0"/>
                <a:ea typeface="汉仪雅酷黑简" panose="00020600040101010101" pitchFamily="18" charset="-122"/>
              </a:rPr>
              <a:t>01</a:t>
            </a:r>
            <a:endParaRPr lang="en-US" altLang="zh-CN" sz="23900" b="1" dirty="0">
              <a:ln w="22225">
                <a:solidFill>
                  <a:schemeClr val="accent6">
                    <a:lumMod val="75000"/>
                  </a:schemeClr>
                </a:solidFill>
              </a:ln>
              <a:noFill/>
              <a:latin typeface="Arial" panose="020B0604020202020204" pitchFamily="34" charset="0"/>
              <a:ea typeface="汉仪雅酷黑简" panose="00020600040101010101" pitchFamily="18" charset="-122"/>
            </a:endParaRPr>
          </a:p>
        </p:txBody>
      </p:sp>
      <p:sp>
        <p:nvSpPr>
          <p:cNvPr id="5" name="标题 4"/>
          <p:cNvSpPr>
            <a:spLocks noGrp="1"/>
          </p:cNvSpPr>
          <p:nvPr>
            <p:ph type="title"/>
            <p:custDataLst>
              <p:tags r:id="rId3"/>
            </p:custDataLst>
          </p:nvPr>
        </p:nvSpPr>
        <p:spPr>
          <a:xfrm>
            <a:off x="2757805" y="3867150"/>
            <a:ext cx="4965065" cy="1158240"/>
          </a:xfrm>
        </p:spPr>
        <p:txBody>
          <a:bodyPr>
            <a:normAutofit/>
          </a:bodyPr>
          <a:p>
            <a:pPr marL="0" indent="0" algn="r">
              <a:lnSpc>
                <a:spcPct val="100000"/>
              </a:lnSpc>
              <a:spcBef>
                <a:spcPts val="0"/>
              </a:spcBef>
              <a:spcAft>
                <a:spcPts val="0"/>
              </a:spcAft>
              <a:buSzPct val="100000"/>
              <a:buNone/>
            </a:pPr>
            <a:r>
              <a:rPr lang="zh-CN" altLang="zh-CN" sz="5400" dirty="0">
                <a:solidFill>
                  <a:schemeClr val="accent1">
                    <a:lumMod val="75000"/>
                  </a:schemeClr>
                </a:solidFill>
                <a:latin typeface="Arial" panose="020B0604020202020204" pitchFamily="34" charset="0"/>
              </a:rPr>
              <a:t>网络推广认知</a:t>
            </a:r>
            <a:endParaRPr lang="zh-CN" altLang="zh-CN" sz="5400" dirty="0">
              <a:solidFill>
                <a:schemeClr val="accent1">
                  <a:lumMod val="75000"/>
                </a:schemeClr>
              </a:solidFill>
              <a:latin typeface="Arial" panose="020B0604020202020204" pitchFamily="34" charset="0"/>
            </a:endParaRPr>
          </a:p>
        </p:txBody>
      </p:sp>
      <p:sp>
        <p:nvSpPr>
          <p:cNvPr id="15" name="文本框 14" descr="e7d195523061f1c0092ce48a5fc95870a0687ac45bc8b2caB227BFDC40F9DB2B7A559DE97B8BDC6E716585DDCE188C7BF488BAA08C98985C74A3E1B5E305210FABE6A8AE2A6A8AB67019A6860E9B7AF5C7F6AA7134BB5542FC0A17BFBEC0C5CF211FB091FD8C08D9541B60CB1E93997BEFA5F4E5D4A778A7527C9FFE4FF35B29D3E42F8997401636D0F3B9CAB1055CF8"/>
          <p:cNvSpPr txBox="1"/>
          <p:nvPr>
            <p:custDataLst>
              <p:tags r:id="rId4"/>
            </p:custDataLst>
          </p:nvPr>
        </p:nvSpPr>
        <p:spPr>
          <a:xfrm>
            <a:off x="4766945" y="5049520"/>
            <a:ext cx="2708276" cy="306705"/>
          </a:xfrm>
          <a:prstGeom prst="rect">
            <a:avLst/>
          </a:prstGeom>
          <a:noFill/>
        </p:spPr>
        <p:txBody>
          <a:bodyPr vert="horz" wrap="square" rtlCol="0">
            <a:spAutoFit/>
          </a:bodyPr>
          <a:p>
            <a:pPr algn="r"/>
            <a:r>
              <a:rPr lang="en-US" altLang="zh-CN" sz="1400" spc="800" dirty="0">
                <a:solidFill>
                  <a:schemeClr val="lt1">
                    <a:lumMod val="50000"/>
                  </a:schemeClr>
                </a:solidFill>
                <a:uFillTx/>
                <a:latin typeface="汉仪粗黑 简" panose="00020600040101010101" charset="-122"/>
                <a:ea typeface="汉仪粗黑 简" panose="00020600040101010101" charset="-122"/>
              </a:rPr>
              <a:t>PART ONE</a:t>
            </a:r>
            <a:endParaRPr lang="en-US" altLang="zh-CN" sz="1400" spc="800" dirty="0">
              <a:solidFill>
                <a:schemeClr val="lt1">
                  <a:lumMod val="50000"/>
                </a:schemeClr>
              </a:solidFill>
              <a:uFillTx/>
              <a:latin typeface="汉仪粗黑 简" panose="00020600040101010101" charset="-122"/>
              <a:ea typeface="汉仪粗黑 简" panose="00020600040101010101" charset="-122"/>
            </a:endParaRPr>
          </a:p>
        </p:txBody>
      </p:sp>
    </p:spTree>
    <p:custDataLst>
      <p:tags r:id="rId5"/>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2" name="图片 1"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33793" name="Rectangle 3"/>
          <p:cNvSpPr/>
          <p:nvPr>
            <p:custDataLst>
              <p:tags r:id="rId5"/>
            </p:custDataLst>
          </p:nvPr>
        </p:nvSpPr>
        <p:spPr>
          <a:xfrm>
            <a:off x="1911350" y="1222375"/>
            <a:ext cx="7772400" cy="4114800"/>
          </a:xfrm>
          <a:prstGeom prst="rect">
            <a:avLst/>
          </a:prstGeom>
          <a:noFill/>
          <a:ln w="9525">
            <a:noFill/>
          </a:ln>
        </p:spPr>
        <p:txBody>
          <a:bodyPr anchor="t"/>
          <a:p>
            <a:pPr marL="342900" indent="-342900" eaLnBrk="0" hangingPunct="0">
              <a:spcBef>
                <a:spcPct val="20000"/>
              </a:spcBef>
            </a:pPr>
            <a:r>
              <a:rPr lang="zh-CN" altLang="en-US" sz="3200" dirty="0">
                <a:solidFill>
                  <a:schemeClr val="dk1">
                    <a:lumMod val="85000"/>
                    <a:lumOff val="15000"/>
                  </a:schemeClr>
                </a:solidFill>
                <a:latin typeface="汉仪雅酷黑简" panose="00020600040101010101" pitchFamily="18" charset="-122"/>
                <a:ea typeface="汉仪雅酷黑简" panose="00020600040101010101" pitchFamily="18" charset="-122"/>
              </a:rPr>
              <a:t>                                       </a:t>
            </a:r>
            <a:endParaRPr lang="zh-CN" altLang="en-US" sz="3200" dirty="0">
              <a:solidFill>
                <a:schemeClr val="dk1">
                  <a:lumMod val="85000"/>
                  <a:lumOff val="15000"/>
                </a:schemeClr>
              </a:solidFill>
              <a:latin typeface="汉仪雅酷黑简" panose="00020600040101010101" pitchFamily="18" charset="-122"/>
              <a:ea typeface="汉仪雅酷黑简" panose="00020600040101010101" pitchFamily="18" charset="-122"/>
            </a:endParaRPr>
          </a:p>
        </p:txBody>
      </p:sp>
      <p:sp>
        <p:nvSpPr>
          <p:cNvPr id="5" name="Rectangle 4"/>
          <p:cNvSpPr>
            <a:spLocks noChangeArrowheads="1"/>
          </p:cNvSpPr>
          <p:nvPr>
            <p:custDataLst>
              <p:tags r:id="rId6"/>
            </p:custDataLst>
          </p:nvPr>
        </p:nvSpPr>
        <p:spPr bwMode="auto">
          <a:xfrm>
            <a:off x="1716405" y="1298575"/>
            <a:ext cx="2861945" cy="83820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r>
              <a:rPr kumimoji="1" lang="en-US" altLang="zh-CN"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Product </a:t>
            </a:r>
            <a:r>
              <a:rPr kumimoji="1" lang="zh-CN" altLang="en-US"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产品</a:t>
            </a:r>
            <a:endParaRPr kumimoji="1" lang="zh-CN" altLang="en-US"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
        <p:nvSpPr>
          <p:cNvPr id="6" name="Rectangle 5"/>
          <p:cNvSpPr>
            <a:spLocks noChangeArrowheads="1"/>
          </p:cNvSpPr>
          <p:nvPr>
            <p:custDataLst>
              <p:tags r:id="rId7"/>
            </p:custDataLst>
          </p:nvPr>
        </p:nvSpPr>
        <p:spPr bwMode="auto">
          <a:xfrm>
            <a:off x="1716405" y="2365375"/>
            <a:ext cx="2938145" cy="83820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r>
              <a:rPr kumimoji="1" lang="en-US" altLang="zh-CN"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Pricing </a:t>
            </a:r>
            <a:r>
              <a:rPr kumimoji="1" lang="zh-CN" altLang="en-US"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价格</a:t>
            </a:r>
            <a:endParaRPr kumimoji="1" lang="zh-CN" altLang="en-US"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
        <p:nvSpPr>
          <p:cNvPr id="7" name="Rectangle 6"/>
          <p:cNvSpPr>
            <a:spLocks noChangeArrowheads="1"/>
          </p:cNvSpPr>
          <p:nvPr>
            <p:custDataLst>
              <p:tags r:id="rId8"/>
            </p:custDataLst>
          </p:nvPr>
        </p:nvSpPr>
        <p:spPr bwMode="auto">
          <a:xfrm>
            <a:off x="1716405" y="3432175"/>
            <a:ext cx="2938145" cy="83820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r>
              <a:rPr kumimoji="1" lang="en-US" altLang="zh-CN"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Placing </a:t>
            </a:r>
            <a:r>
              <a:rPr kumimoji="1" lang="zh-CN" altLang="en-US"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渠道</a:t>
            </a:r>
            <a:endParaRPr kumimoji="1" lang="zh-CN" altLang="en-US"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
        <p:nvSpPr>
          <p:cNvPr id="8" name="Rectangle 7"/>
          <p:cNvSpPr>
            <a:spLocks noChangeArrowheads="1"/>
          </p:cNvSpPr>
          <p:nvPr>
            <p:custDataLst>
              <p:tags r:id="rId9"/>
            </p:custDataLst>
          </p:nvPr>
        </p:nvSpPr>
        <p:spPr bwMode="auto">
          <a:xfrm>
            <a:off x="1716405" y="4498975"/>
            <a:ext cx="3014345" cy="83820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r>
              <a:rPr kumimoji="1" lang="en-US" altLang="zh-CN" sz="2400" b="0" i="0" u="none" strike="noStrike" kern="1200" cap="none" spc="0" normalizeH="0" baseline="0" noProof="0" dirty="0" err="1">
                <a:ln>
                  <a:noFill/>
                </a:ln>
                <a:solidFill>
                  <a:schemeClr val="bg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Promotioning</a:t>
            </a:r>
            <a:r>
              <a:rPr kumimoji="1" lang="zh-CN" altLang="en-US" sz="2400" b="1" i="0" u="none" strike="noStrike" kern="1200" cap="none" spc="0" normalizeH="0" baseline="0" noProof="0" dirty="0">
                <a:ln>
                  <a:noFill/>
                </a:ln>
                <a:solidFill>
                  <a:schemeClr val="bg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促销</a:t>
            </a:r>
            <a:endParaRPr kumimoji="1" lang="zh-CN" altLang="en-US" sz="2400" b="1" i="0" u="none" strike="noStrike" kern="1200" cap="none" spc="0" normalizeH="0" baseline="0" noProof="0" dirty="0">
              <a:ln>
                <a:noFill/>
              </a:ln>
              <a:solidFill>
                <a:schemeClr val="bg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
        <p:nvSpPr>
          <p:cNvPr id="9" name="Oval 8"/>
          <p:cNvSpPr>
            <a:spLocks noChangeArrowheads="1"/>
          </p:cNvSpPr>
          <p:nvPr>
            <p:custDataLst>
              <p:tags r:id="rId10"/>
            </p:custDataLst>
          </p:nvPr>
        </p:nvSpPr>
        <p:spPr bwMode="auto">
          <a:xfrm>
            <a:off x="6711950" y="1146175"/>
            <a:ext cx="3554730" cy="914400"/>
          </a:xfrm>
          <a:prstGeom prst="ellipse">
            <a:avLst/>
          </a:prstGeom>
        </p:spPr>
        <p:style>
          <a:lnRef idx="3">
            <a:schemeClr val="lt1"/>
          </a:lnRef>
          <a:fillRef idx="1">
            <a:schemeClr val="accent2"/>
          </a:fillRef>
          <a:effectRef idx="1">
            <a:schemeClr val="accent2"/>
          </a:effectRef>
          <a:fontRef idx="minor">
            <a:schemeClr val="lt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r>
              <a:rPr kumimoji="1" lang="en-US" altLang="zh-CN"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Customer</a:t>
            </a:r>
            <a:r>
              <a:rPr kumimoji="1" lang="zh-CN" altLang="en-US"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顾客</a:t>
            </a:r>
            <a:endParaRPr kumimoji="1" lang="zh-CN" altLang="en-US" sz="2400" b="1" i="0" u="none" strike="noStrike" kern="1200" cap="none" spc="0" normalizeH="0" baseline="0" noProof="0" dirty="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
        <p:nvSpPr>
          <p:cNvPr id="10" name="Oval 9"/>
          <p:cNvSpPr>
            <a:spLocks noChangeArrowheads="1"/>
          </p:cNvSpPr>
          <p:nvPr>
            <p:custDataLst>
              <p:tags r:id="rId11"/>
            </p:custDataLst>
          </p:nvPr>
        </p:nvSpPr>
        <p:spPr bwMode="auto">
          <a:xfrm>
            <a:off x="6788150" y="2289175"/>
            <a:ext cx="3561080" cy="914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r>
              <a:rPr kumimoji="1" lang="en-US" altLang="zh-CN" sz="2400" b="1" i="0" u="none" strike="noStrike" kern="1200" cap="none" spc="0" normalizeH="0" baseline="0" noProof="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Cost</a:t>
            </a:r>
            <a:r>
              <a:rPr kumimoji="1" lang="zh-CN" altLang="en-US" sz="2400" b="1" i="0" u="none" strike="noStrike" kern="1200" cap="none" spc="0" normalizeH="0" baseline="0" noProof="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成本</a:t>
            </a:r>
            <a:endParaRPr kumimoji="1" lang="zh-CN" altLang="en-US" sz="2400" b="1" i="0" u="none" strike="noStrike" kern="1200" cap="none" spc="0" normalizeH="0" baseline="0" noProof="0">
              <a:ln>
                <a:noFill/>
              </a:ln>
              <a:solidFill>
                <a:schemeClr val="lt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
        <p:nvSpPr>
          <p:cNvPr id="11" name="Oval 10"/>
          <p:cNvSpPr>
            <a:spLocks noChangeArrowheads="1"/>
          </p:cNvSpPr>
          <p:nvPr>
            <p:custDataLst>
              <p:tags r:id="rId12"/>
            </p:custDataLst>
          </p:nvPr>
        </p:nvSpPr>
        <p:spPr bwMode="auto">
          <a:xfrm>
            <a:off x="6788150" y="3355975"/>
            <a:ext cx="3526790" cy="914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r>
              <a:rPr kumimoji="1" lang="en-US" altLang="zh-CN" sz="2400" b="1" i="0" u="none" strike="noStrike" kern="1200" cap="none" spc="0" normalizeH="0" baseline="0" noProof="0">
                <a:ln>
                  <a:noFill/>
                </a:ln>
                <a:solidFill>
                  <a:schemeClr val="bg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Convinience</a:t>
            </a:r>
            <a:r>
              <a:rPr kumimoji="1" lang="zh-CN" altLang="en-US" sz="2400" b="1" i="0" u="none" strike="noStrike" kern="1200" cap="none" spc="0" normalizeH="0" baseline="0" noProof="0">
                <a:ln>
                  <a:noFill/>
                </a:ln>
                <a:solidFill>
                  <a:schemeClr val="bg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便利</a:t>
            </a:r>
            <a:endParaRPr kumimoji="1" lang="zh-CN" altLang="en-US" sz="2400" b="1" i="0" u="none" strike="noStrike" kern="1200" cap="none" spc="0" normalizeH="0" baseline="0" noProof="0">
              <a:ln>
                <a:noFill/>
              </a:ln>
              <a:solidFill>
                <a:schemeClr val="bg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
        <p:nvSpPr>
          <p:cNvPr id="12" name="Oval 11"/>
          <p:cNvSpPr>
            <a:spLocks noChangeArrowheads="1"/>
          </p:cNvSpPr>
          <p:nvPr>
            <p:custDataLst>
              <p:tags r:id="rId13"/>
            </p:custDataLst>
          </p:nvPr>
        </p:nvSpPr>
        <p:spPr bwMode="auto">
          <a:xfrm>
            <a:off x="6864350" y="4498975"/>
            <a:ext cx="3401695" cy="9144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r>
              <a:rPr kumimoji="1" lang="en-US" altLang="zh-CN" sz="2400" b="1" i="0" u="none" strike="noStrike" kern="1200" cap="none" spc="0" normalizeH="0" baseline="0" noProof="0">
                <a:ln>
                  <a:noFill/>
                </a:ln>
                <a:solidFill>
                  <a:schemeClr val="bg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Communication</a:t>
            </a:r>
            <a:r>
              <a:rPr kumimoji="1" lang="zh-CN" altLang="en-US" sz="2400" b="1" i="0" u="none" strike="noStrike" kern="1200" cap="none" spc="0" normalizeH="0" baseline="0" noProof="0">
                <a:ln>
                  <a:noFill/>
                </a:ln>
                <a:solidFill>
                  <a:schemeClr val="bg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沟通</a:t>
            </a:r>
            <a:endParaRPr kumimoji="1" lang="zh-CN" altLang="en-US" sz="2400" b="1" i="0" u="none" strike="noStrike" kern="1200" cap="none" spc="0" normalizeH="0" baseline="0" noProof="0">
              <a:ln>
                <a:noFill/>
              </a:ln>
              <a:solidFill>
                <a:schemeClr val="bg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
        <p:nvSpPr>
          <p:cNvPr id="13" name="AutoShape 12"/>
          <p:cNvSpPr>
            <a:spLocks noChangeArrowheads="1"/>
          </p:cNvSpPr>
          <p:nvPr>
            <p:custDataLst>
              <p:tags r:id="rId14"/>
            </p:custDataLst>
          </p:nvPr>
        </p:nvSpPr>
        <p:spPr bwMode="auto">
          <a:xfrm>
            <a:off x="5187950" y="1374775"/>
            <a:ext cx="976313" cy="4857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dk1"/>
            </a:solidFill>
            <a:miter lim="800000"/>
          </a:ln>
          <a:effectLst>
            <a:outerShdw dist="107763" dir="2700000" algn="ctr" rotWithShape="0">
              <a:schemeClr val="lt2"/>
            </a:outerShdw>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200" b="0" i="0" u="none" strike="noStrike" kern="1200" cap="none" spc="0" normalizeH="0" baseline="0" noProof="0">
              <a:ln>
                <a:noFill/>
              </a:ln>
              <a:solidFill>
                <a:schemeClr val="dk1"/>
              </a:solidFill>
              <a:effectLst/>
              <a:uLnTx/>
              <a:uFillTx/>
              <a:latin typeface="汉仪雅酷黑简" panose="00020600040101010101" pitchFamily="18" charset="-122"/>
              <a:ea typeface="汉仪雅酷黑简" panose="00020600040101010101" pitchFamily="18" charset="-122"/>
              <a:cs typeface="+mn-cs"/>
            </a:endParaRPr>
          </a:p>
        </p:txBody>
      </p:sp>
      <p:sp>
        <p:nvSpPr>
          <p:cNvPr id="14" name="AutoShape 13"/>
          <p:cNvSpPr>
            <a:spLocks noChangeArrowheads="1"/>
          </p:cNvSpPr>
          <p:nvPr>
            <p:custDataLst>
              <p:tags r:id="rId15"/>
            </p:custDataLst>
          </p:nvPr>
        </p:nvSpPr>
        <p:spPr bwMode="auto">
          <a:xfrm>
            <a:off x="5187950" y="2517775"/>
            <a:ext cx="976313" cy="4857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dk1"/>
            </a:solidFill>
            <a:miter lim="800000"/>
          </a:ln>
          <a:effectLst>
            <a:outerShdw dist="107763" dir="2700000" algn="ctr" rotWithShape="0">
              <a:schemeClr val="lt2"/>
            </a:outerShdw>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200" b="0" i="0" u="none" strike="noStrike" kern="1200" cap="none" spc="0" normalizeH="0" baseline="0" noProof="0">
              <a:ln>
                <a:noFill/>
              </a:ln>
              <a:solidFill>
                <a:schemeClr val="dk1"/>
              </a:solidFill>
              <a:effectLst/>
              <a:uLnTx/>
              <a:uFillTx/>
              <a:latin typeface="汉仪雅酷黑简" panose="00020600040101010101" pitchFamily="18" charset="-122"/>
              <a:ea typeface="汉仪雅酷黑简" panose="00020600040101010101" pitchFamily="18" charset="-122"/>
              <a:cs typeface="+mn-cs"/>
            </a:endParaRPr>
          </a:p>
        </p:txBody>
      </p:sp>
      <p:sp>
        <p:nvSpPr>
          <p:cNvPr id="15" name="AutoShape 14"/>
          <p:cNvSpPr>
            <a:spLocks noChangeArrowheads="1"/>
          </p:cNvSpPr>
          <p:nvPr>
            <p:custDataLst>
              <p:tags r:id="rId16"/>
            </p:custDataLst>
          </p:nvPr>
        </p:nvSpPr>
        <p:spPr bwMode="auto">
          <a:xfrm>
            <a:off x="5187950" y="3508375"/>
            <a:ext cx="976313" cy="4857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dk1"/>
            </a:solidFill>
            <a:miter lim="800000"/>
          </a:ln>
          <a:effectLst>
            <a:outerShdw dist="107763" dir="2700000" algn="ctr" rotWithShape="0">
              <a:schemeClr val="lt2"/>
            </a:outerShdw>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200" b="0" i="0" u="none" strike="noStrike" kern="1200" cap="none" spc="0" normalizeH="0" baseline="0" noProof="0">
              <a:ln>
                <a:noFill/>
              </a:ln>
              <a:solidFill>
                <a:schemeClr val="dk1"/>
              </a:solidFill>
              <a:effectLst/>
              <a:uLnTx/>
              <a:uFillTx/>
              <a:latin typeface="汉仪雅酷黑简" panose="00020600040101010101" pitchFamily="18" charset="-122"/>
              <a:ea typeface="汉仪雅酷黑简" panose="00020600040101010101" pitchFamily="18" charset="-122"/>
              <a:cs typeface="+mn-cs"/>
            </a:endParaRPr>
          </a:p>
        </p:txBody>
      </p:sp>
      <p:sp>
        <p:nvSpPr>
          <p:cNvPr id="16" name="AutoShape 15"/>
          <p:cNvSpPr>
            <a:spLocks noChangeArrowheads="1"/>
          </p:cNvSpPr>
          <p:nvPr>
            <p:custDataLst>
              <p:tags r:id="rId17"/>
            </p:custDataLst>
          </p:nvPr>
        </p:nvSpPr>
        <p:spPr bwMode="auto">
          <a:xfrm>
            <a:off x="5187950" y="4651375"/>
            <a:ext cx="976313" cy="4857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dk1"/>
            </a:solidFill>
            <a:miter lim="800000"/>
          </a:ln>
          <a:effectLst>
            <a:outerShdw dist="107763" dir="2700000" algn="ctr" rotWithShape="0">
              <a:schemeClr val="lt2"/>
            </a:outerShdw>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200" b="0" i="0" u="none" strike="noStrike" kern="1200" cap="none" spc="0" normalizeH="0" baseline="0" noProof="0">
              <a:ln>
                <a:noFill/>
              </a:ln>
              <a:solidFill>
                <a:schemeClr val="dk1"/>
              </a:solidFill>
              <a:effectLst/>
              <a:uLnTx/>
              <a:uFillTx/>
              <a:latin typeface="汉仪雅酷黑简" panose="00020600040101010101" pitchFamily="18" charset="-122"/>
              <a:ea typeface="汉仪雅酷黑简" panose="00020600040101010101" pitchFamily="18" charset="-122"/>
              <a:cs typeface="+mn-cs"/>
            </a:endParaRPr>
          </a:p>
        </p:txBody>
      </p:sp>
    </p:spTree>
    <p:custDataLst>
      <p:tags r:id="rId18"/>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lide(from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ou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slide(from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ox(ou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slide(from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slide(fromLeft)">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ox(ou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slide(from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8"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Left)">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ox(out)">
                                      <p:cBhvr>
                                        <p:cTn id="6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pic>
        <p:nvPicPr>
          <p:cNvPr id="34817" name="图片 3" descr="01.jpg"/>
          <p:cNvPicPr>
            <a:picLocks noChangeAspect="1"/>
          </p:cNvPicPr>
          <p:nvPr/>
        </p:nvPicPr>
        <p:blipFill>
          <a:blip r:embed="rId5"/>
          <a:stretch>
            <a:fillRect/>
          </a:stretch>
        </p:blipFill>
        <p:spPr>
          <a:xfrm>
            <a:off x="2308225" y="288925"/>
            <a:ext cx="7137400" cy="5299075"/>
          </a:xfrm>
          <a:prstGeom prst="rect">
            <a:avLst/>
          </a:prstGeom>
          <a:noFill/>
          <a:ln w="9525">
            <a:noFill/>
          </a:ln>
        </p:spPr>
      </p:pic>
      <p:sp>
        <p:nvSpPr>
          <p:cNvPr id="19" name="矩形 18"/>
          <p:cNvSpPr/>
          <p:nvPr/>
        </p:nvSpPr>
        <p:spPr>
          <a:xfrm>
            <a:off x="1906588" y="5689600"/>
            <a:ext cx="8309610" cy="4603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思考： </a:t>
            </a:r>
            <a:r>
              <a:rPr kumimoji="0" lang="zh-CN" altLang="en-US" sz="20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促销组合中，哪些侧重传递信息（推广），哪些侧重促进销售？</a:t>
            </a:r>
            <a:endParaRPr kumimoji="0" lang="zh-CN" altLang="en-US" sz="2000" b="0" i="0" u="none" strike="noStrike" kern="1200" cap="none" spc="0" normalizeH="0" baseline="0" noProof="0" dirty="0">
              <a:ln>
                <a:noFill/>
              </a:ln>
              <a:solidFill>
                <a:srgbClr val="000000"/>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Tree>
    <p:custDataLst>
      <p:tags r:id="rId6"/>
    </p:custDataLst>
  </p:cSld>
  <p:clrMapOvr>
    <a:masterClrMapping/>
  </p:clrMapOvr>
  <p:transition>
    <p:comb/>
  </p:transition>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2" name="图片 1"/>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4" name="Rectangle 3"/>
          <p:cNvSpPr txBox="1"/>
          <p:nvPr/>
        </p:nvSpPr>
        <p:spPr>
          <a:xfrm>
            <a:off x="2173605" y="2041525"/>
            <a:ext cx="7804785" cy="3454400"/>
          </a:xfrm>
          <a:prstGeom prst="rect">
            <a:avLst/>
          </a:prstGeom>
          <a:noFill/>
          <a:ln w="9525">
            <a:noFill/>
          </a:ln>
        </p:spPr>
        <p:txBody>
          <a:bodyPr anchor="t"/>
          <a:p>
            <a:pPr marL="342900" indent="-342900" eaLnBrk="0" hangingPunct="0">
              <a:spcBef>
                <a:spcPct val="20000"/>
              </a:spcBef>
              <a:buClr>
                <a:schemeClr val="folHlink"/>
              </a:buClr>
            </a:pPr>
            <a:r>
              <a:rPr lang="zh-CN" altLang="en-US" sz="36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广告</a:t>
            </a:r>
            <a:r>
              <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是广告主以促进销售为目的，付出一定的 费用，通过特</a:t>
            </a:r>
            <a:endPar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eaLnBrk="0" hangingPunct="0">
              <a:spcBef>
                <a:spcPct val="20000"/>
              </a:spcBef>
              <a:buClr>
                <a:schemeClr val="folHlink"/>
              </a:buClr>
            </a:pPr>
            <a:r>
              <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定的媒体传播商品或劳务等有关经济信息的大众传播活动。</a:t>
            </a:r>
            <a:endPar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eaLnBrk="0" hangingPunct="0">
              <a:spcBef>
                <a:spcPct val="20000"/>
              </a:spcBef>
              <a:buClr>
                <a:schemeClr val="folHlink"/>
              </a:buClr>
            </a:pPr>
            <a:endPar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eaLnBrk="0" hangingPunct="0">
              <a:spcBef>
                <a:spcPct val="20000"/>
              </a:spcBef>
              <a:buClr>
                <a:schemeClr val="folHlink"/>
              </a:buClr>
            </a:pPr>
            <a:r>
              <a:rPr lang="zh-CN" altLang="en-US" sz="2800" b="1"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公共关系</a:t>
            </a:r>
            <a:r>
              <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是指企业在从事市场营销活动中正确 处理企业与社 </a:t>
            </a:r>
            <a:endPar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eaLnBrk="0" hangingPunct="0">
              <a:spcBef>
                <a:spcPct val="20000"/>
              </a:spcBef>
              <a:buClr>
                <a:schemeClr val="folHlink"/>
              </a:buClr>
            </a:pPr>
            <a:r>
              <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会公众的关系，以便树立企业的良好形象，从而促进产品销</a:t>
            </a:r>
            <a:endPar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eaLnBrk="0" hangingPunct="0">
              <a:spcBef>
                <a:spcPct val="20000"/>
              </a:spcBef>
              <a:buClr>
                <a:schemeClr val="folHlink"/>
              </a:buClr>
            </a:pPr>
            <a:r>
              <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售的一种活动。企业公关主要包括媒体、政府、消费者、员</a:t>
            </a:r>
            <a:endPar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eaLnBrk="0" hangingPunct="0">
              <a:spcBef>
                <a:spcPct val="20000"/>
              </a:spcBef>
              <a:buClr>
                <a:schemeClr val="folHlink"/>
              </a:buClr>
            </a:pPr>
            <a:r>
              <a:rPr lang="en-US" altLang="zh-CN"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          </a:t>
            </a:r>
            <a:r>
              <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rPr>
              <a:t>工等。</a:t>
            </a:r>
            <a:endPar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marL="342900" indent="-342900" eaLnBrk="0" hangingPunct="0">
              <a:spcBef>
                <a:spcPct val="20000"/>
              </a:spcBef>
              <a:buClr>
                <a:schemeClr val="folHlink"/>
              </a:buClr>
            </a:pPr>
            <a:endParaRPr lang="zh-CN" altLang="en-US" dirty="0">
              <a:solidFill>
                <a:srgbClr val="000000"/>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6" name="1 Título"/>
          <p:cNvSpPr txBox="1"/>
          <p:nvPr>
            <p:custDataLst>
              <p:tags r:id="rId5"/>
            </p:custDataLst>
          </p:nvPr>
        </p:nvSpPr>
        <p:spPr>
          <a:xfrm>
            <a:off x="1917700" y="1035050"/>
            <a:ext cx="6808788" cy="476250"/>
          </a:xfrm>
          <a:prstGeom prst="rect">
            <a:avLst/>
          </a:prstGeom>
          <a:noFill/>
          <a:ln w="9525">
            <a:noFill/>
          </a:ln>
        </p:spPr>
        <p:txBody>
          <a:bodyPr anchor="ctr"/>
          <a:p>
            <a:pPr eaLnBrk="0" hangingPunct="0">
              <a:lnSpc>
                <a:spcPts val="5765"/>
              </a:lnSpc>
            </a:pPr>
            <a:r>
              <a:rPr lang="zh-CN" altLang="en-US" sz="2800" b="1" dirty="0">
                <a:solidFill>
                  <a:schemeClr val="dk1"/>
                </a:solidFill>
                <a:latin typeface="汉仪雅酷黑简" panose="00020600040101010101" pitchFamily="18" charset="-122"/>
                <a:ea typeface="汉仪雅酷黑简" panose="00020600040101010101" pitchFamily="18" charset="-122"/>
              </a:rPr>
              <a:t>广告和公共关系是市场推广的主要手段</a:t>
            </a:r>
            <a:endParaRPr lang="zh-CN" altLang="en-US" sz="2800" b="1" dirty="0">
              <a:solidFill>
                <a:schemeClr val="dk1"/>
              </a:solidFill>
              <a:latin typeface="汉仪雅酷黑简" panose="00020600040101010101" pitchFamily="18" charset="-122"/>
              <a:ea typeface="汉仪雅酷黑简" panose="00020600040101010101" pitchFamily="18" charset="-122"/>
            </a:endParaRPr>
          </a:p>
        </p:txBody>
      </p:sp>
    </p:spTree>
    <p:custDataLst>
      <p:tags r:id="rId6"/>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
                                            <p:txEl>
                                              <p:charRg st="0" end="28"/>
                                            </p:txEl>
                                          </p:spTgt>
                                        </p:tgtEl>
                                        <p:attrNameLst>
                                          <p:attrName>style.visibility</p:attrName>
                                        </p:attrNameLst>
                                      </p:cBhvr>
                                      <p:to>
                                        <p:strVal val="visible"/>
                                      </p:to>
                                    </p:set>
                                    <p:animEffect transition="in" filter="box(out)">
                                      <p:cBhvr>
                                        <p:cTn id="7" dur="500"/>
                                        <p:tgtEl>
                                          <p:spTgt spid="4">
                                            <p:txEl>
                                              <p:charRg st="0" end="28"/>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7"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
                                            <p:txEl>
                                              <p:charRg st="28" end="63"/>
                                            </p:txEl>
                                          </p:spTgt>
                                        </p:tgtEl>
                                        <p:attrNameLst>
                                          <p:attrName>style.visibility</p:attrName>
                                        </p:attrNameLst>
                                      </p:cBhvr>
                                      <p:to>
                                        <p:strVal val="visible"/>
                                      </p:to>
                                    </p:set>
                                    <p:animEffect transition="in" filter="box(out)">
                                      <p:cBhvr>
                                        <p:cTn id="12" dur="500"/>
                                        <p:tgtEl>
                                          <p:spTgt spid="4">
                                            <p:txEl>
                                              <p:charRg st="28" end="63"/>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7"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
                                            <p:txEl>
                                              <p:charRg st="64" end="93"/>
                                            </p:txEl>
                                          </p:spTgt>
                                        </p:tgtEl>
                                        <p:attrNameLst>
                                          <p:attrName>style.visibility</p:attrName>
                                        </p:attrNameLst>
                                      </p:cBhvr>
                                      <p:to>
                                        <p:strVal val="visible"/>
                                      </p:to>
                                    </p:set>
                                    <p:animEffect transition="in" filter="box(out)">
                                      <p:cBhvr>
                                        <p:cTn id="17" dur="500"/>
                                        <p:tgtEl>
                                          <p:spTgt spid="4">
                                            <p:txEl>
                                              <p:charRg st="64" end="9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7"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4">
                                            <p:txEl>
                                              <p:charRg st="93" end="130"/>
                                            </p:txEl>
                                          </p:spTgt>
                                        </p:tgtEl>
                                        <p:attrNameLst>
                                          <p:attrName>style.visibility</p:attrName>
                                        </p:attrNameLst>
                                      </p:cBhvr>
                                      <p:to>
                                        <p:strVal val="visible"/>
                                      </p:to>
                                    </p:set>
                                    <p:animEffect transition="in" filter="box(out)">
                                      <p:cBhvr>
                                        <p:cTn id="22" dur="500"/>
                                        <p:tgtEl>
                                          <p:spTgt spid="4">
                                            <p:txEl>
                                              <p:charRg st="93" end="13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7"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4">
                                            <p:txEl>
                                              <p:charRg st="130" end="167"/>
                                            </p:txEl>
                                          </p:spTgt>
                                        </p:tgtEl>
                                        <p:attrNameLst>
                                          <p:attrName>style.visibility</p:attrName>
                                        </p:attrNameLst>
                                      </p:cBhvr>
                                      <p:to>
                                        <p:strVal val="visible"/>
                                      </p:to>
                                    </p:set>
                                    <p:animEffect transition="in" filter="box(out)">
                                      <p:cBhvr>
                                        <p:cTn id="27" dur="500"/>
                                        <p:tgtEl>
                                          <p:spTgt spid="4">
                                            <p:txEl>
                                              <p:charRg st="130" end="167"/>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7"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4">
                                            <p:txEl>
                                              <p:charRg st="167" end="181"/>
                                            </p:txEl>
                                          </p:spTgt>
                                        </p:tgtEl>
                                        <p:attrNameLst>
                                          <p:attrName>style.visibility</p:attrName>
                                        </p:attrNameLst>
                                      </p:cBhvr>
                                      <p:to>
                                        <p:strVal val="visible"/>
                                      </p:to>
                                    </p:set>
                                    <p:animEffect transition="in" filter="box(out)">
                                      <p:cBhvr>
                                        <p:cTn id="32" dur="500"/>
                                        <p:tgtEl>
                                          <p:spTgt spid="4">
                                            <p:txEl>
                                              <p:charRg st="167" end="181"/>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7" name="CAMERA.WAV"/>
                                        </p:tgtEl>
                                      </p:cMediaNode>
                                    </p:audio>
                                  </p:sub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4" name="图片 3"/>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1" name="1 Título"/>
          <p:cNvSpPr txBox="1"/>
          <p:nvPr/>
        </p:nvSpPr>
        <p:spPr>
          <a:xfrm>
            <a:off x="1936750" y="1016000"/>
            <a:ext cx="2825750" cy="476250"/>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rPr>
              <a:t>网络推广</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sp>
        <p:nvSpPr>
          <p:cNvPr id="22" name="矩形 21"/>
          <p:cNvSpPr/>
          <p:nvPr>
            <p:custDataLst>
              <p:tags r:id="rId5"/>
            </p:custDataLst>
          </p:nvPr>
        </p:nvSpPr>
        <p:spPr>
          <a:xfrm>
            <a:off x="2243455" y="2192655"/>
            <a:ext cx="8545830" cy="324866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1"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市场推广</a:t>
            </a:r>
            <a:r>
              <a:rPr kumimoji="0" lang="zh-CN" altLang="en-US"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是指：企业为扩大产品市场份额，提高产品销量和知   </a:t>
            </a:r>
            <a:endParaRPr kumimoji="0" lang="en-US" alt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a:t>
            </a:r>
            <a:r>
              <a:rPr kumimoji="0" lang="zh-CN" altLang="en-US"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名度，而将有关产品或服务的信息传递给目标消费者，激发和强化</a:t>
            </a:r>
            <a:endParaRPr kumimoji="0" lang="en-US" alt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a:t>
            </a:r>
            <a:r>
              <a:rPr kumimoji="0" lang="zh-CN" altLang="en-US"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其购买动机，并促使这种购买动机转化为实际购买行为而采取的一</a:t>
            </a:r>
            <a:endParaRPr kumimoji="0" lang="en-US" alt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a:t>
            </a:r>
            <a:r>
              <a:rPr kumimoji="0" lang="zh-CN" altLang="en-US"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系列措施。</a:t>
            </a:r>
            <a:endParaRPr kumimoji="0" lang="en-US" alt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342900" marR="0" lvl="0" indent="-342900" algn="l" defTabSz="914400" rtl="0" eaLnBrk="0" fontAlgn="base" latinLnBrk="0" hangingPunct="0">
              <a:lnSpc>
                <a:spcPct val="100000"/>
              </a:lnSpc>
              <a:spcBef>
                <a:spcPct val="20000"/>
              </a:spcBef>
              <a:spcAft>
                <a:spcPct val="0"/>
              </a:spcAft>
              <a:buClr>
                <a:srgbClr val="000066"/>
              </a:buClr>
              <a:buSzTx/>
              <a:buFontTx/>
              <a:buNone/>
            </a:pPr>
            <a:r>
              <a:rPr kumimoji="0" lang="zh-CN" altLang="en-US" sz="3600" b="1"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网络推广</a:t>
            </a:r>
            <a:r>
              <a:rPr kumimoji="0" lang="zh-CN" altLang="en-US"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是网络推广是指通过互联网的种种手段，</a:t>
            </a:r>
            <a:r>
              <a:rPr kumimoji="0" 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将有关产品或服务的信</a:t>
            </a:r>
            <a:r>
              <a:rPr kumimoji="0" lang="en-US" alt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   </a:t>
            </a:r>
            <a:r>
              <a:rPr kumimoji="0" lang="zh-CN"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息传递给目标消费者，以提高品牌知名度和产品销量的一种活动</a:t>
            </a:r>
            <a:r>
              <a:rPr kumimoji="0" lang="zh-CN" altLang="en-US"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rPr>
              <a:t>，是网络营销的一部分。</a:t>
            </a:r>
            <a:endParaRPr kumimoji="0" lang="zh-CN" altLang="en-US"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dirty="0">
              <a:ln>
                <a:noFill/>
              </a:ln>
              <a:solidFill>
                <a:schemeClr val="dk1"/>
              </a:solidFill>
              <a:effectLst/>
              <a:uLnTx/>
              <a:uFillTx/>
              <a:latin typeface="汉仪雅酷黑简" panose="00020600040101010101" pitchFamily="18" charset="-122"/>
              <a:ea typeface="汉仪雅酷黑简" panose="00020600040101010101" pitchFamily="18" charset="-122"/>
              <a:cs typeface="汉仪雅酷黑简" panose="00020600040101010101" pitchFamily="18" charset="-122"/>
              <a:sym typeface="+mn-ea"/>
            </a:endParaRPr>
          </a:p>
        </p:txBody>
      </p:sp>
    </p:spTree>
    <p:custDataLst>
      <p:tags r:id="rId6"/>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92000">
              <a:schemeClr val="bg2">
                <a:lumMod val="90000"/>
                <a:alpha val="56000"/>
              </a:schemeClr>
            </a:gs>
            <a:gs pos="0">
              <a:schemeClr val="bg2">
                <a:alpha val="35000"/>
              </a:schemeClr>
            </a:gs>
          </a:gsLst>
          <a:lin ang="2640000" scaled="0"/>
        </a:gradFill>
        <a:effectLst/>
      </p:bgPr>
    </p:bg>
    <p:spTree>
      <p:nvGrpSpPr>
        <p:cNvPr id="1" name=""/>
        <p:cNvGrpSpPr/>
        <p:nvPr/>
      </p:nvGrpSpPr>
      <p:grpSpPr/>
      <p:pic>
        <p:nvPicPr>
          <p:cNvPr id="2" name="图片 1"/>
          <p:cNvPicPr>
            <a:picLocks noChangeAspect="1"/>
          </p:cNvPicPr>
          <p:nvPr userDrawn="1">
            <p:custDataLst>
              <p:tags r:id="rId1"/>
            </p:custDataLst>
          </p:nvPr>
        </p:nvPicPr>
        <p:blipFill>
          <a:blip r:embed="rId2"/>
          <a:stretch>
            <a:fillRect/>
          </a:stretch>
        </p:blipFill>
        <p:spPr>
          <a:xfrm>
            <a:off x="8942550" y="3443944"/>
            <a:ext cx="3249450" cy="3414056"/>
          </a:xfrm>
          <a:prstGeom prst="rect">
            <a:avLst/>
          </a:prstGeom>
        </p:spPr>
      </p:pic>
      <p:pic>
        <p:nvPicPr>
          <p:cNvPr id="11" name="图片 10" descr="7_画板 1"/>
          <p:cNvPicPr>
            <a:picLocks noChangeAspect="1"/>
          </p:cNvPicPr>
          <p:nvPr userDrawn="1">
            <p:custDataLst>
              <p:tags r:id="rId3"/>
            </p:custDataLst>
          </p:nvPr>
        </p:nvPicPr>
        <p:blipFill>
          <a:blip r:embed="rId4"/>
          <a:srcRect/>
          <a:stretch>
            <a:fillRect/>
          </a:stretch>
        </p:blipFill>
        <p:spPr>
          <a:xfrm>
            <a:off x="30480" y="0"/>
            <a:ext cx="896620" cy="887095"/>
          </a:xfrm>
          <a:custGeom>
            <a:avLst/>
            <a:gdLst/>
            <a:ahLst/>
            <a:cxnLst>
              <a:cxn ang="3">
                <a:pos x="hc" y="t"/>
              </a:cxn>
              <a:cxn ang="cd2">
                <a:pos x="l" y="vc"/>
              </a:cxn>
              <a:cxn ang="cd4">
                <a:pos x="hc" y="b"/>
              </a:cxn>
              <a:cxn ang="0">
                <a:pos x="r" y="vc"/>
              </a:cxn>
            </a:cxnLst>
            <a:rect l="l" t="t" r="r" b="b"/>
            <a:pathLst>
              <a:path w="1412" h="1397">
                <a:moveTo>
                  <a:pt x="0" y="0"/>
                </a:moveTo>
                <a:lnTo>
                  <a:pt x="1412" y="0"/>
                </a:lnTo>
                <a:lnTo>
                  <a:pt x="1412" y="1397"/>
                </a:lnTo>
                <a:lnTo>
                  <a:pt x="0" y="1397"/>
                </a:lnTo>
                <a:lnTo>
                  <a:pt x="0" y="0"/>
                </a:lnTo>
                <a:close/>
              </a:path>
            </a:pathLst>
          </a:custGeom>
        </p:spPr>
      </p:pic>
      <p:sp>
        <p:nvSpPr>
          <p:cNvPr id="28" name="椭圆 27"/>
          <p:cNvSpPr/>
          <p:nvPr>
            <p:custDataLst>
              <p:tags r:id="rId5"/>
            </p:custDataLst>
          </p:nvPr>
        </p:nvSpPr>
        <p:spPr>
          <a:xfrm>
            <a:off x="2309813" y="2097088"/>
            <a:ext cx="3357563" cy="33575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lt1"/>
              </a:solidFill>
              <a:latin typeface="汉仪雅酷黑简" panose="00020600040101010101" pitchFamily="18" charset="-122"/>
              <a:ea typeface="汉仪雅酷黑简" panose="00020600040101010101" pitchFamily="18" charset="-122"/>
            </a:endParaRPr>
          </a:p>
        </p:txBody>
      </p:sp>
      <p:sp>
        <p:nvSpPr>
          <p:cNvPr id="29" name="椭圆 28"/>
          <p:cNvSpPr/>
          <p:nvPr>
            <p:custDataLst>
              <p:tags r:id="rId6"/>
            </p:custDataLst>
          </p:nvPr>
        </p:nvSpPr>
        <p:spPr>
          <a:xfrm>
            <a:off x="2660650" y="2800350"/>
            <a:ext cx="2655888" cy="2654300"/>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lt1"/>
              </a:solidFill>
              <a:latin typeface="汉仪雅酷黑简" panose="00020600040101010101" pitchFamily="18" charset="-122"/>
              <a:ea typeface="汉仪雅酷黑简" panose="00020600040101010101" pitchFamily="18" charset="-122"/>
            </a:endParaRPr>
          </a:p>
        </p:txBody>
      </p:sp>
      <p:sp>
        <p:nvSpPr>
          <p:cNvPr id="30" name="椭圆 29"/>
          <p:cNvSpPr/>
          <p:nvPr>
            <p:custDataLst>
              <p:tags r:id="rId7"/>
            </p:custDataLst>
          </p:nvPr>
        </p:nvSpPr>
        <p:spPr>
          <a:xfrm>
            <a:off x="3167063" y="3757613"/>
            <a:ext cx="1714500" cy="1714500"/>
          </a:xfrm>
          <a:prstGeom prst="ellipse">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lt1"/>
              </a:solidFill>
              <a:latin typeface="汉仪雅酷黑简" panose="00020600040101010101" pitchFamily="18" charset="-122"/>
              <a:ea typeface="汉仪雅酷黑简" panose="00020600040101010101" pitchFamily="18" charset="-122"/>
            </a:endParaRPr>
          </a:p>
        </p:txBody>
      </p:sp>
      <p:sp>
        <p:nvSpPr>
          <p:cNvPr id="31" name="TextBox 30"/>
          <p:cNvSpPr txBox="1"/>
          <p:nvPr>
            <p:custDataLst>
              <p:tags r:id="rId8"/>
            </p:custDataLst>
          </p:nvPr>
        </p:nvSpPr>
        <p:spPr>
          <a:xfrm>
            <a:off x="3359150" y="2290763"/>
            <a:ext cx="1276350" cy="398780"/>
          </a:xfrm>
          <a:prstGeom prst="rect">
            <a:avLst/>
          </a:prstGeom>
          <a:noFill/>
          <a:ln w="9525">
            <a:noFill/>
          </a:ln>
        </p:spPr>
        <p:txBody>
          <a:bodyPr wrap="square" anchor="t">
            <a:spAutoFit/>
          </a:bodyPr>
          <a:p>
            <a:pPr eaLnBrk="0" hangingPunct="0"/>
            <a:r>
              <a:rPr lang="zh-CN" altLang="en-US" sz="2000" b="1" dirty="0">
                <a:solidFill>
                  <a:schemeClr val="dk1">
                    <a:lumMod val="85000"/>
                    <a:lumOff val="15000"/>
                  </a:schemeClr>
                </a:solidFill>
                <a:latin typeface="汉仪雅酷黑简" panose="00020600040101010101" pitchFamily="18" charset="-122"/>
                <a:ea typeface="汉仪雅酷黑简" panose="00020600040101010101" pitchFamily="18" charset="-122"/>
              </a:rPr>
              <a:t>电子商务</a:t>
            </a:r>
            <a:endParaRPr lang="zh-CN" altLang="en-US" sz="2000" b="1" dirty="0">
              <a:solidFill>
                <a:schemeClr val="dk1">
                  <a:lumMod val="85000"/>
                  <a:lumOff val="15000"/>
                </a:schemeClr>
              </a:solidFill>
              <a:latin typeface="汉仪雅酷黑简" panose="00020600040101010101" pitchFamily="18" charset="-122"/>
              <a:ea typeface="汉仪雅酷黑简" panose="00020600040101010101" pitchFamily="18" charset="-122"/>
            </a:endParaRPr>
          </a:p>
        </p:txBody>
      </p:sp>
      <p:sp>
        <p:nvSpPr>
          <p:cNvPr id="32" name="TextBox 31"/>
          <p:cNvSpPr txBox="1"/>
          <p:nvPr>
            <p:custDataLst>
              <p:tags r:id="rId9"/>
            </p:custDataLst>
          </p:nvPr>
        </p:nvSpPr>
        <p:spPr>
          <a:xfrm>
            <a:off x="3359150" y="3140075"/>
            <a:ext cx="1165225" cy="368300"/>
          </a:xfrm>
          <a:prstGeom prst="rect">
            <a:avLst/>
          </a:prstGeom>
          <a:noFill/>
          <a:ln w="9525">
            <a:noFill/>
          </a:ln>
        </p:spPr>
        <p:txBody>
          <a:bodyPr wrap="square" anchor="t">
            <a:spAutoFit/>
          </a:bodyPr>
          <a:p>
            <a:pPr eaLnBrk="0" hangingPunct="0"/>
            <a:r>
              <a:rPr lang="zh-CN" altLang="zh-CN" b="1" dirty="0">
                <a:solidFill>
                  <a:schemeClr val="lt1"/>
                </a:solidFill>
                <a:latin typeface="汉仪雅酷黑简" panose="00020600040101010101" pitchFamily="18" charset="-122"/>
                <a:ea typeface="汉仪雅酷黑简" panose="00020600040101010101" pitchFamily="18" charset="-122"/>
              </a:rPr>
              <a:t>网络营销</a:t>
            </a:r>
            <a:endParaRPr lang="zh-CN" altLang="zh-CN" b="1" dirty="0">
              <a:solidFill>
                <a:schemeClr val="lt1"/>
              </a:solidFill>
              <a:latin typeface="汉仪雅酷黑简" panose="00020600040101010101" pitchFamily="18" charset="-122"/>
              <a:ea typeface="汉仪雅酷黑简" panose="00020600040101010101" pitchFamily="18" charset="-122"/>
            </a:endParaRPr>
          </a:p>
        </p:txBody>
      </p:sp>
      <p:sp>
        <p:nvSpPr>
          <p:cNvPr id="33" name="TextBox 32"/>
          <p:cNvSpPr txBox="1"/>
          <p:nvPr/>
        </p:nvSpPr>
        <p:spPr>
          <a:xfrm>
            <a:off x="3656013" y="3925888"/>
            <a:ext cx="714375" cy="645160"/>
          </a:xfrm>
          <a:prstGeom prst="rect">
            <a:avLst/>
          </a:prstGeom>
          <a:noFill/>
          <a:ln w="9525">
            <a:noFill/>
          </a:ln>
        </p:spPr>
        <p:txBody>
          <a:bodyPr wrap="square" anchor="t">
            <a:spAutoFit/>
          </a:bodyPr>
          <a:p>
            <a:pPr eaLnBrk="0" hangingPunct="0"/>
            <a:r>
              <a:rPr lang="zh-CN" altLang="en-US" b="1" dirty="0">
                <a:solidFill>
                  <a:srgbClr val="000000"/>
                </a:solidFill>
                <a:latin typeface="汉仪雅酷黑简" panose="00020600040101010101" pitchFamily="18" charset="-122"/>
                <a:ea typeface="汉仪雅酷黑简" panose="00020600040101010101" pitchFamily="18" charset="-122"/>
              </a:rPr>
              <a:t>促销组合</a:t>
            </a:r>
            <a:endParaRPr lang="zh-CN" altLang="en-US" b="1" dirty="0">
              <a:solidFill>
                <a:srgbClr val="000000"/>
              </a:solidFill>
              <a:latin typeface="汉仪雅酷黑简" panose="00020600040101010101" pitchFamily="18" charset="-122"/>
              <a:ea typeface="汉仪雅酷黑简" panose="00020600040101010101" pitchFamily="18" charset="-122"/>
            </a:endParaRPr>
          </a:p>
        </p:txBody>
      </p:sp>
      <p:cxnSp>
        <p:nvCxnSpPr>
          <p:cNvPr id="34" name="直接箭头连接符 33"/>
          <p:cNvCxnSpPr/>
          <p:nvPr>
            <p:custDataLst>
              <p:tags r:id="rId10"/>
            </p:custDataLst>
          </p:nvPr>
        </p:nvCxnSpPr>
        <p:spPr>
          <a:xfrm>
            <a:off x="4095750" y="2668588"/>
            <a:ext cx="5857875" cy="1588"/>
          </a:xfrm>
          <a:prstGeom prst="straightConnector1">
            <a:avLst/>
          </a:prstGeom>
          <a:ln w="1905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custDataLst>
              <p:tags r:id="rId11"/>
            </p:custDataLst>
          </p:nvPr>
        </p:nvCxnSpPr>
        <p:spPr>
          <a:xfrm>
            <a:off x="4095750" y="3582988"/>
            <a:ext cx="5857875" cy="1588"/>
          </a:xfrm>
          <a:prstGeom prst="straightConnector1">
            <a:avLst/>
          </a:prstGeom>
          <a:ln w="1905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custDataLst>
              <p:tags r:id="rId12"/>
            </p:custDataLst>
          </p:nvPr>
        </p:nvCxnSpPr>
        <p:spPr>
          <a:xfrm>
            <a:off x="4095750" y="4543425"/>
            <a:ext cx="5857875" cy="1588"/>
          </a:xfrm>
          <a:prstGeom prst="straightConnector1">
            <a:avLst/>
          </a:prstGeom>
          <a:ln w="1905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37" name="剪去单角的矩形 36"/>
          <p:cNvSpPr/>
          <p:nvPr>
            <p:custDataLst>
              <p:tags r:id="rId13"/>
            </p:custDataLst>
          </p:nvPr>
        </p:nvSpPr>
        <p:spPr>
          <a:xfrm>
            <a:off x="8024813" y="2168525"/>
            <a:ext cx="1785938" cy="357188"/>
          </a:xfrm>
          <a:prstGeom prst="snip1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lt1"/>
              </a:solidFill>
              <a:latin typeface="汉仪雅酷黑简" panose="00020600040101010101" pitchFamily="18" charset="-122"/>
              <a:ea typeface="汉仪雅酷黑简" panose="00020600040101010101" pitchFamily="18" charset="-122"/>
            </a:endParaRPr>
          </a:p>
        </p:txBody>
      </p:sp>
      <p:sp>
        <p:nvSpPr>
          <p:cNvPr id="38" name="剪去单角的矩形 37"/>
          <p:cNvSpPr/>
          <p:nvPr>
            <p:custDataLst>
              <p:tags r:id="rId14"/>
            </p:custDataLst>
          </p:nvPr>
        </p:nvSpPr>
        <p:spPr>
          <a:xfrm>
            <a:off x="8024813" y="3097213"/>
            <a:ext cx="1785938" cy="357188"/>
          </a:xfrm>
          <a:prstGeom prst="snip1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lt1"/>
              </a:solidFill>
              <a:latin typeface="汉仪雅酷黑简" panose="00020600040101010101" pitchFamily="18" charset="-122"/>
              <a:ea typeface="汉仪雅酷黑简" panose="00020600040101010101" pitchFamily="18" charset="-122"/>
            </a:endParaRPr>
          </a:p>
        </p:txBody>
      </p:sp>
      <p:sp>
        <p:nvSpPr>
          <p:cNvPr id="39" name="剪去单角的矩形 38"/>
          <p:cNvSpPr/>
          <p:nvPr>
            <p:custDataLst>
              <p:tags r:id="rId15"/>
            </p:custDataLst>
          </p:nvPr>
        </p:nvSpPr>
        <p:spPr>
          <a:xfrm>
            <a:off x="8024813" y="4081463"/>
            <a:ext cx="1785938" cy="357188"/>
          </a:xfrm>
          <a:prstGeom prst="snip1Rect">
            <a:avLst/>
          </a:prstGeom>
          <a:solidFill>
            <a:srgbClr val="FF9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lt1"/>
              </a:solidFill>
              <a:latin typeface="汉仪雅酷黑简" panose="00020600040101010101" pitchFamily="18" charset="-122"/>
              <a:ea typeface="汉仪雅酷黑简" panose="00020600040101010101" pitchFamily="18" charset="-122"/>
            </a:endParaRPr>
          </a:p>
        </p:txBody>
      </p:sp>
      <p:sp>
        <p:nvSpPr>
          <p:cNvPr id="40" name="TextBox 39"/>
          <p:cNvSpPr txBox="1"/>
          <p:nvPr>
            <p:custDataLst>
              <p:tags r:id="rId16"/>
            </p:custDataLst>
          </p:nvPr>
        </p:nvSpPr>
        <p:spPr>
          <a:xfrm>
            <a:off x="6167438" y="2139950"/>
            <a:ext cx="1857375" cy="521970"/>
          </a:xfrm>
          <a:prstGeom prst="rect">
            <a:avLst/>
          </a:prstGeom>
          <a:noFill/>
          <a:ln w="9525">
            <a:noFill/>
          </a:ln>
        </p:spPr>
        <p:txBody>
          <a:bodyPr wrap="square" anchor="t">
            <a:spAutoFit/>
          </a:bodyPr>
          <a:p>
            <a:pPr eaLnBrk="0" hangingPunct="0"/>
            <a:r>
              <a:rPr lang="zh-CN" altLang="zh-CN" sz="1400" b="1"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信息流、</a:t>
            </a:r>
            <a:r>
              <a:rPr lang="zh-CN" altLang="zh-CN" sz="1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商流</a:t>
            </a:r>
            <a:endParaRPr lang="zh-CN" altLang="zh-CN" sz="1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a:p>
            <a:pPr eaLnBrk="0" hangingPunct="0"/>
            <a:r>
              <a:rPr lang="zh-CN" altLang="zh-CN" sz="1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rPr>
              <a:t>物流、   资金流</a:t>
            </a:r>
            <a:endParaRPr lang="zh-CN" altLang="zh-CN" sz="1400" dirty="0">
              <a:solidFill>
                <a:schemeClr val="dk1"/>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41" name="TextBox 40"/>
          <p:cNvSpPr txBox="1"/>
          <p:nvPr>
            <p:custDataLst>
              <p:tags r:id="rId17"/>
            </p:custDataLst>
          </p:nvPr>
        </p:nvSpPr>
        <p:spPr>
          <a:xfrm>
            <a:off x="6305550" y="3025775"/>
            <a:ext cx="1165225" cy="521970"/>
          </a:xfrm>
          <a:prstGeom prst="rect">
            <a:avLst/>
          </a:prstGeom>
          <a:noFill/>
          <a:ln w="9525">
            <a:noFill/>
          </a:ln>
        </p:spPr>
        <p:txBody>
          <a:bodyPr wrap="square" anchor="t">
            <a:spAutoFit/>
          </a:bodyPr>
          <a:p>
            <a:pPr algn="ctr" eaLnBrk="0" hangingPunct="0"/>
            <a:r>
              <a:rPr lang="zh-CN" altLang="zh-CN" sz="1400" dirty="0">
                <a:solidFill>
                  <a:schemeClr val="dk1"/>
                </a:solidFill>
                <a:latin typeface="汉仪雅酷黑简" panose="00020600040101010101" pitchFamily="18" charset="-122"/>
                <a:ea typeface="汉仪雅酷黑简" panose="00020600040101010101" pitchFamily="18" charset="-122"/>
              </a:rPr>
              <a:t>产品、价格</a:t>
            </a:r>
            <a:endParaRPr lang="zh-CN" altLang="zh-CN" sz="1400" dirty="0">
              <a:solidFill>
                <a:schemeClr val="dk1"/>
              </a:solidFill>
              <a:latin typeface="汉仪雅酷黑简" panose="00020600040101010101" pitchFamily="18" charset="-122"/>
              <a:ea typeface="汉仪雅酷黑简" panose="00020600040101010101" pitchFamily="18" charset="-122"/>
            </a:endParaRPr>
          </a:p>
          <a:p>
            <a:pPr algn="ctr" eaLnBrk="0" hangingPunct="0"/>
            <a:r>
              <a:rPr lang="zh-CN" altLang="zh-CN" sz="1400" dirty="0">
                <a:solidFill>
                  <a:schemeClr val="dk1"/>
                </a:solidFill>
                <a:latin typeface="汉仪雅酷黑简" panose="00020600040101010101" pitchFamily="18" charset="-122"/>
                <a:ea typeface="汉仪雅酷黑简" panose="00020600040101010101" pitchFamily="18" charset="-122"/>
              </a:rPr>
              <a:t>渠道、</a:t>
            </a:r>
            <a:r>
              <a:rPr lang="zh-CN" altLang="zh-CN" sz="1400" b="1" dirty="0">
                <a:solidFill>
                  <a:schemeClr val="dk1"/>
                </a:solidFill>
                <a:latin typeface="汉仪雅酷黑简" panose="00020600040101010101" pitchFamily="18" charset="-122"/>
                <a:ea typeface="汉仪雅酷黑简" panose="00020600040101010101" pitchFamily="18" charset="-122"/>
              </a:rPr>
              <a:t>促销</a:t>
            </a:r>
            <a:endParaRPr lang="zh-CN" altLang="zh-CN" sz="1400" b="1" dirty="0">
              <a:solidFill>
                <a:schemeClr val="dk1"/>
              </a:solidFill>
              <a:latin typeface="汉仪雅酷黑简" panose="00020600040101010101" pitchFamily="18" charset="-122"/>
              <a:ea typeface="汉仪雅酷黑简" panose="00020600040101010101" pitchFamily="18" charset="-122"/>
            </a:endParaRPr>
          </a:p>
        </p:txBody>
      </p:sp>
      <p:sp>
        <p:nvSpPr>
          <p:cNvPr id="42" name="TextBox 41"/>
          <p:cNvSpPr txBox="1"/>
          <p:nvPr>
            <p:custDataLst>
              <p:tags r:id="rId18"/>
            </p:custDataLst>
          </p:nvPr>
        </p:nvSpPr>
        <p:spPr>
          <a:xfrm>
            <a:off x="5432425" y="4017963"/>
            <a:ext cx="2727325" cy="521970"/>
          </a:xfrm>
          <a:prstGeom prst="rect">
            <a:avLst/>
          </a:prstGeom>
          <a:noFill/>
          <a:ln w="9525">
            <a:noFill/>
          </a:ln>
        </p:spPr>
        <p:txBody>
          <a:bodyPr wrap="square" anchor="t">
            <a:spAutoFit/>
          </a:bodyPr>
          <a:p>
            <a:pPr algn="ctr" eaLnBrk="0" hangingPunct="0"/>
            <a:r>
              <a:rPr lang="zh-CN" altLang="zh-CN" sz="1400" b="1" dirty="0">
                <a:solidFill>
                  <a:schemeClr val="dk1"/>
                </a:solidFill>
                <a:latin typeface="汉仪雅酷黑简" panose="00020600040101010101" pitchFamily="18" charset="-122"/>
                <a:ea typeface="汉仪雅酷黑简" panose="00020600040101010101" pitchFamily="18" charset="-122"/>
              </a:rPr>
              <a:t>广告、公共关系</a:t>
            </a:r>
            <a:endParaRPr lang="zh-CN" altLang="zh-CN" sz="1400" b="1" dirty="0">
              <a:solidFill>
                <a:schemeClr val="dk1"/>
              </a:solidFill>
              <a:latin typeface="汉仪雅酷黑简" panose="00020600040101010101" pitchFamily="18" charset="-122"/>
              <a:ea typeface="汉仪雅酷黑简" panose="00020600040101010101" pitchFamily="18" charset="-122"/>
            </a:endParaRPr>
          </a:p>
          <a:p>
            <a:pPr algn="ctr" eaLnBrk="0" hangingPunct="0"/>
            <a:r>
              <a:rPr lang="zh-CN" altLang="zh-CN" sz="1400" dirty="0">
                <a:solidFill>
                  <a:schemeClr val="dk1"/>
                </a:solidFill>
                <a:latin typeface="汉仪雅酷黑简" panose="00020600040101010101" pitchFamily="18" charset="-122"/>
                <a:ea typeface="汉仪雅酷黑简" panose="00020600040101010101" pitchFamily="18" charset="-122"/>
              </a:rPr>
              <a:t>销售促进、人员推销、直复营销</a:t>
            </a:r>
            <a:endParaRPr lang="zh-CN" altLang="zh-CN" sz="1400" dirty="0">
              <a:solidFill>
                <a:schemeClr val="dk1"/>
              </a:solidFill>
              <a:latin typeface="汉仪雅酷黑简" panose="00020600040101010101" pitchFamily="18" charset="-122"/>
              <a:ea typeface="汉仪雅酷黑简" panose="00020600040101010101" pitchFamily="18" charset="-122"/>
            </a:endParaRPr>
          </a:p>
        </p:txBody>
      </p:sp>
      <p:sp>
        <p:nvSpPr>
          <p:cNvPr id="43" name="TextBox 42"/>
          <p:cNvSpPr txBox="1"/>
          <p:nvPr>
            <p:custDataLst>
              <p:tags r:id="rId19"/>
            </p:custDataLst>
          </p:nvPr>
        </p:nvSpPr>
        <p:spPr>
          <a:xfrm>
            <a:off x="8239125" y="2168525"/>
            <a:ext cx="1428750" cy="337185"/>
          </a:xfrm>
          <a:prstGeom prst="rect">
            <a:avLst/>
          </a:prstGeom>
          <a:noFill/>
          <a:ln w="9525">
            <a:noFill/>
          </a:ln>
        </p:spPr>
        <p:txBody>
          <a:bodyPr wrap="square" anchor="t">
            <a:spAutoFit/>
          </a:bodyPr>
          <a:p>
            <a:pPr eaLnBrk="0" hangingPunct="0"/>
            <a:r>
              <a:rPr lang="zh-CN" altLang="en-US"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电子商务</a:t>
            </a:r>
            <a:r>
              <a:rPr lang="en-US" altLang="zh-CN"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4</a:t>
            </a:r>
            <a:r>
              <a:rPr lang="zh-CN" altLang="en-US"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流</a:t>
            </a:r>
            <a:endParaRPr lang="zh-CN" altLang="en-US"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44" name="TextBox 43"/>
          <p:cNvSpPr txBox="1"/>
          <p:nvPr>
            <p:custDataLst>
              <p:tags r:id="rId20"/>
            </p:custDataLst>
          </p:nvPr>
        </p:nvSpPr>
        <p:spPr>
          <a:xfrm>
            <a:off x="8239125" y="3097213"/>
            <a:ext cx="1428750" cy="337185"/>
          </a:xfrm>
          <a:prstGeom prst="rect">
            <a:avLst/>
          </a:prstGeom>
          <a:noFill/>
          <a:ln w="9525">
            <a:noFill/>
          </a:ln>
        </p:spPr>
        <p:txBody>
          <a:bodyPr wrap="square" anchor="t">
            <a:spAutoFit/>
          </a:bodyPr>
          <a:p>
            <a:pPr eaLnBrk="0" hangingPunct="0"/>
            <a:r>
              <a:rPr lang="zh-CN" altLang="en-US"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网络营销</a:t>
            </a:r>
            <a:r>
              <a:rPr lang="en-US" altLang="zh-CN"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4P</a:t>
            </a:r>
            <a:endParaRPr lang="en-US" altLang="zh-CN"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45" name="TextBox 44"/>
          <p:cNvSpPr txBox="1"/>
          <p:nvPr>
            <p:custDataLst>
              <p:tags r:id="rId21"/>
            </p:custDataLst>
          </p:nvPr>
        </p:nvSpPr>
        <p:spPr>
          <a:xfrm>
            <a:off x="8239125" y="4081463"/>
            <a:ext cx="1428750" cy="337185"/>
          </a:xfrm>
          <a:prstGeom prst="rect">
            <a:avLst/>
          </a:prstGeom>
          <a:noFill/>
          <a:ln w="9525">
            <a:noFill/>
          </a:ln>
        </p:spPr>
        <p:txBody>
          <a:bodyPr wrap="square" anchor="t">
            <a:spAutoFit/>
          </a:bodyPr>
          <a:p>
            <a:pPr eaLnBrk="0" hangingPunct="0"/>
            <a:r>
              <a:rPr lang="zh-CN" altLang="zh-CN"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促销组合</a:t>
            </a:r>
            <a:r>
              <a:rPr lang="en-US" altLang="zh-CN"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5</a:t>
            </a:r>
            <a:r>
              <a:rPr lang="zh-CN" altLang="en-US"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rPr>
              <a:t>项</a:t>
            </a:r>
            <a:endParaRPr lang="zh-CN" altLang="en-US" sz="1600" dirty="0">
              <a:solidFill>
                <a:schemeClr val="dk1">
                  <a:lumMod val="85000"/>
                  <a:lumOff val="15000"/>
                </a:schemeClr>
              </a:solidFill>
              <a:latin typeface="汉仪雅酷黑简" panose="00020600040101010101" pitchFamily="18" charset="-122"/>
              <a:ea typeface="汉仪雅酷黑简" panose="00020600040101010101" pitchFamily="18" charset="-122"/>
              <a:cs typeface="汉仪雅酷黑简" panose="00020600040101010101" pitchFamily="18" charset="-122"/>
            </a:endParaRPr>
          </a:p>
        </p:txBody>
      </p:sp>
      <p:sp>
        <p:nvSpPr>
          <p:cNvPr id="21" name="1 Título"/>
          <p:cNvSpPr txBox="1"/>
          <p:nvPr/>
        </p:nvSpPr>
        <p:spPr>
          <a:xfrm>
            <a:off x="1936750" y="1016000"/>
            <a:ext cx="5378450" cy="476250"/>
          </a:xfrm>
          <a:prstGeom prst="rect">
            <a:avLst/>
          </a:prstGeom>
          <a:noFill/>
          <a:ln w="9525">
            <a:noFill/>
          </a:ln>
        </p:spPr>
        <p:txBody>
          <a:bodyPr anchor="ctr"/>
          <a:p>
            <a:pPr eaLnBrk="0" hangingPunct="0">
              <a:lnSpc>
                <a:spcPts val="5765"/>
              </a:lnSpc>
            </a:pPr>
            <a:r>
              <a:rPr lang="zh-CN" altLang="en-US" sz="2800" b="1" dirty="0">
                <a:solidFill>
                  <a:srgbClr val="000000"/>
                </a:solidFill>
                <a:latin typeface="汉仪雅酷黑简" panose="00020600040101010101" pitchFamily="18" charset="-122"/>
                <a:ea typeface="汉仪雅酷黑简" panose="00020600040101010101" pitchFamily="18" charset="-122"/>
              </a:rPr>
              <a:t>电子商务、网络营销、网络推广</a:t>
            </a:r>
            <a:endParaRPr lang="zh-CN" altLang="en-US" sz="2800" b="1" dirty="0">
              <a:solidFill>
                <a:srgbClr val="000000"/>
              </a:solidFill>
              <a:latin typeface="汉仪雅酷黑简" panose="00020600040101010101" pitchFamily="18" charset="-122"/>
              <a:ea typeface="汉仪雅酷黑简" panose="00020600040101010101" pitchFamily="18" charset="-122"/>
            </a:endParaRPr>
          </a:p>
        </p:txBody>
      </p:sp>
      <p:cxnSp>
        <p:nvCxnSpPr>
          <p:cNvPr id="4" name="直接箭头连接符 3"/>
          <p:cNvCxnSpPr/>
          <p:nvPr>
            <p:custDataLst>
              <p:tags r:id="rId22"/>
            </p:custDataLst>
          </p:nvPr>
        </p:nvCxnSpPr>
        <p:spPr>
          <a:xfrm>
            <a:off x="4038600" y="5473700"/>
            <a:ext cx="5857875" cy="1588"/>
          </a:xfrm>
          <a:prstGeom prst="straightConnector1">
            <a:avLst/>
          </a:prstGeom>
          <a:ln w="19050">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5" name="椭圆 4"/>
          <p:cNvSpPr/>
          <p:nvPr>
            <p:custDataLst>
              <p:tags r:id="rId23"/>
            </p:custDataLst>
          </p:nvPr>
        </p:nvSpPr>
        <p:spPr>
          <a:xfrm>
            <a:off x="3444875" y="4540250"/>
            <a:ext cx="1190625" cy="922338"/>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solidFill>
                <a:schemeClr val="lt1"/>
              </a:solidFill>
              <a:latin typeface="汉仪雅酷黑简" panose="00020600040101010101" pitchFamily="18" charset="-122"/>
              <a:ea typeface="汉仪雅酷黑简" panose="00020600040101010101" pitchFamily="18" charset="-122"/>
            </a:endParaRPr>
          </a:p>
        </p:txBody>
      </p:sp>
      <p:sp>
        <p:nvSpPr>
          <p:cNvPr id="6" name="TextBox 32"/>
          <p:cNvSpPr txBox="1"/>
          <p:nvPr/>
        </p:nvSpPr>
        <p:spPr>
          <a:xfrm>
            <a:off x="3736975" y="4756150"/>
            <a:ext cx="714375" cy="645160"/>
          </a:xfrm>
          <a:prstGeom prst="rect">
            <a:avLst/>
          </a:prstGeom>
          <a:noFill/>
          <a:ln w="9525">
            <a:noFill/>
          </a:ln>
        </p:spPr>
        <p:txBody>
          <a:bodyPr wrap="square" anchor="t">
            <a:spAutoFit/>
          </a:bodyPr>
          <a:p>
            <a:pPr eaLnBrk="0" hangingPunct="0"/>
            <a:r>
              <a:rPr lang="zh-CN" altLang="en-US" b="1" dirty="0">
                <a:solidFill>
                  <a:srgbClr val="000000"/>
                </a:solidFill>
                <a:latin typeface="汉仪雅酷黑简" panose="00020600040101010101" pitchFamily="18" charset="-122"/>
                <a:ea typeface="汉仪雅酷黑简" panose="00020600040101010101" pitchFamily="18" charset="-122"/>
              </a:rPr>
              <a:t>网络推广</a:t>
            </a:r>
            <a:endParaRPr lang="zh-CN" altLang="en-US" b="1" dirty="0">
              <a:solidFill>
                <a:srgbClr val="000000"/>
              </a:solidFill>
              <a:latin typeface="汉仪雅酷黑简" panose="00020600040101010101" pitchFamily="18" charset="-122"/>
              <a:ea typeface="汉仪雅酷黑简" panose="00020600040101010101" pitchFamily="18" charset="-122"/>
            </a:endParaRPr>
          </a:p>
        </p:txBody>
      </p:sp>
      <p:sp>
        <p:nvSpPr>
          <p:cNvPr id="7" name="TextBox 41"/>
          <p:cNvSpPr txBox="1"/>
          <p:nvPr/>
        </p:nvSpPr>
        <p:spPr>
          <a:xfrm>
            <a:off x="5524500" y="5084763"/>
            <a:ext cx="3146425" cy="306705"/>
          </a:xfrm>
          <a:prstGeom prst="rect">
            <a:avLst/>
          </a:prstGeom>
          <a:noFill/>
          <a:ln w="9525">
            <a:noFill/>
          </a:ln>
        </p:spPr>
        <p:txBody>
          <a:bodyPr wrap="square" anchor="t">
            <a:spAutoFit/>
          </a:bodyPr>
          <a:p>
            <a:pPr algn="ctr" eaLnBrk="0" hangingPunct="0"/>
            <a:r>
              <a:rPr lang="zh-CN" altLang="zh-CN" sz="1400" dirty="0">
                <a:solidFill>
                  <a:srgbClr val="000000"/>
                </a:solidFill>
                <a:latin typeface="汉仪雅酷黑简" panose="00020600040101010101" pitchFamily="18" charset="-122"/>
                <a:ea typeface="汉仪雅酷黑简" panose="00020600040101010101" pitchFamily="18" charset="-122"/>
              </a:rPr>
              <a:t>信息传播，提升品牌形象与产品销量</a:t>
            </a:r>
            <a:endParaRPr lang="zh-CN" altLang="zh-CN" sz="1400" dirty="0">
              <a:solidFill>
                <a:srgbClr val="000000"/>
              </a:solidFill>
              <a:latin typeface="汉仪雅酷黑简" panose="00020600040101010101" pitchFamily="18" charset="-122"/>
              <a:ea typeface="汉仪雅酷黑简" panose="00020600040101010101" pitchFamily="18" charset="-122"/>
            </a:endParaRPr>
          </a:p>
        </p:txBody>
      </p:sp>
    </p:spTree>
    <p:custDataLst>
      <p:tags r:id="rId24"/>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000000"/>
                                          </p:val>
                                        </p:tav>
                                        <p:tav tm="100000">
                                          <p:val>
                                            <p:strVal val="#ppt_w"/>
                                          </p:val>
                                        </p:tav>
                                      </p:tavLst>
                                    </p:anim>
                                    <p:anim calcmode="lin" valueType="num">
                                      <p:cBhvr>
                                        <p:cTn id="8" dur="500" fill="hold"/>
                                        <p:tgtEl>
                                          <p:spTgt spid="30"/>
                                        </p:tgtEl>
                                        <p:attrNameLst>
                                          <p:attrName>ppt_h</p:attrName>
                                        </p:attrNameLst>
                                      </p:cBhvr>
                                      <p:tavLst>
                                        <p:tav tm="0">
                                          <p:val>
                                            <p:fltVal val="0.000000"/>
                                          </p:val>
                                        </p:tav>
                                        <p:tav tm="100000">
                                          <p:val>
                                            <p:strVal val="#ppt_h"/>
                                          </p:val>
                                        </p:tav>
                                      </p:tavLst>
                                    </p:anim>
                                    <p:anim calcmode="lin" valueType="num">
                                      <p:cBhvr>
                                        <p:cTn id="9" dur="500" fill="hold"/>
                                        <p:tgtEl>
                                          <p:spTgt spid="30"/>
                                        </p:tgtEl>
                                        <p:attrNameLst>
                                          <p:attrName>style.rotation</p:attrName>
                                        </p:attrNameLst>
                                      </p:cBhvr>
                                      <p:tavLst>
                                        <p:tav tm="0">
                                          <p:val>
                                            <p:fltVal val="360.000000"/>
                                          </p:val>
                                        </p:tav>
                                        <p:tav tm="100000">
                                          <p:val>
                                            <p:fltVal val="0.000000"/>
                                          </p:val>
                                        </p:tav>
                                      </p:tavLst>
                                    </p:anim>
                                    <p:animEffect transition="in" filter="fade">
                                      <p:cBhvr>
                                        <p:cTn id="10" dur="500"/>
                                        <p:tgtEl>
                                          <p:spTgt spid="30"/>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000000"/>
                                          </p:val>
                                        </p:tav>
                                        <p:tav tm="100000">
                                          <p:val>
                                            <p:strVal val="#ppt_w"/>
                                          </p:val>
                                        </p:tav>
                                      </p:tavLst>
                                    </p:anim>
                                    <p:anim calcmode="lin" valueType="num">
                                      <p:cBhvr>
                                        <p:cTn id="14" dur="500" fill="hold"/>
                                        <p:tgtEl>
                                          <p:spTgt spid="29"/>
                                        </p:tgtEl>
                                        <p:attrNameLst>
                                          <p:attrName>ppt_h</p:attrName>
                                        </p:attrNameLst>
                                      </p:cBhvr>
                                      <p:tavLst>
                                        <p:tav tm="0">
                                          <p:val>
                                            <p:fltVal val="0.000000"/>
                                          </p:val>
                                        </p:tav>
                                        <p:tav tm="100000">
                                          <p:val>
                                            <p:strVal val="#ppt_h"/>
                                          </p:val>
                                        </p:tav>
                                      </p:tavLst>
                                    </p:anim>
                                    <p:anim calcmode="lin" valueType="num">
                                      <p:cBhvr>
                                        <p:cTn id="15" dur="500" fill="hold"/>
                                        <p:tgtEl>
                                          <p:spTgt spid="29"/>
                                        </p:tgtEl>
                                        <p:attrNameLst>
                                          <p:attrName>style.rotation</p:attrName>
                                        </p:attrNameLst>
                                      </p:cBhvr>
                                      <p:tavLst>
                                        <p:tav tm="0">
                                          <p:val>
                                            <p:fltVal val="360.000000"/>
                                          </p:val>
                                        </p:tav>
                                        <p:tav tm="100000">
                                          <p:val>
                                            <p:fltVal val="0.000000"/>
                                          </p:val>
                                        </p:tav>
                                      </p:tavLst>
                                    </p:anim>
                                    <p:animEffect transition="in" filter="fade">
                                      <p:cBhvr>
                                        <p:cTn id="16" dur="500"/>
                                        <p:tgtEl>
                                          <p:spTgt spid="29"/>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000000"/>
                                          </p:val>
                                        </p:tav>
                                        <p:tav tm="100000">
                                          <p:val>
                                            <p:strVal val="#ppt_w"/>
                                          </p:val>
                                        </p:tav>
                                      </p:tavLst>
                                    </p:anim>
                                    <p:anim calcmode="lin" valueType="num">
                                      <p:cBhvr>
                                        <p:cTn id="20" dur="500" fill="hold"/>
                                        <p:tgtEl>
                                          <p:spTgt spid="28"/>
                                        </p:tgtEl>
                                        <p:attrNameLst>
                                          <p:attrName>ppt_h</p:attrName>
                                        </p:attrNameLst>
                                      </p:cBhvr>
                                      <p:tavLst>
                                        <p:tav tm="0">
                                          <p:val>
                                            <p:fltVal val="0.000000"/>
                                          </p:val>
                                        </p:tav>
                                        <p:tav tm="100000">
                                          <p:val>
                                            <p:strVal val="#ppt_h"/>
                                          </p:val>
                                        </p:tav>
                                      </p:tavLst>
                                    </p:anim>
                                    <p:anim calcmode="lin" valueType="num">
                                      <p:cBhvr>
                                        <p:cTn id="21" dur="500" fill="hold"/>
                                        <p:tgtEl>
                                          <p:spTgt spid="28"/>
                                        </p:tgtEl>
                                        <p:attrNameLst>
                                          <p:attrName>style.rotation</p:attrName>
                                        </p:attrNameLst>
                                      </p:cBhvr>
                                      <p:tavLst>
                                        <p:tav tm="0">
                                          <p:val>
                                            <p:fltVal val="360.000000"/>
                                          </p:val>
                                        </p:tav>
                                        <p:tav tm="100000">
                                          <p:val>
                                            <p:fltVal val="0.000000"/>
                                          </p:val>
                                        </p:tav>
                                      </p:tavLst>
                                    </p:anim>
                                    <p:animEffect transition="in" filter="fade">
                                      <p:cBhvr>
                                        <p:cTn id="22" dur="500"/>
                                        <p:tgtEl>
                                          <p:spTgt spid="28"/>
                                        </p:tgtEl>
                                      </p:cBhvr>
                                    </p:animEffect>
                                  </p:childTnLst>
                                </p:cTn>
                              </p:par>
                            </p:childTnLst>
                          </p:cTn>
                        </p:par>
                        <p:par>
                          <p:cTn id="23" fill="hold">
                            <p:stCondLst>
                              <p:cond delay="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1000" fill="hold"/>
                                        <p:tgtEl>
                                          <p:spTgt spid="31"/>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17" presetClass="entr" presetSubtype="1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000000"/>
                                          </p:val>
                                        </p:tav>
                                        <p:tav tm="100000">
                                          <p:val>
                                            <p:strVal val="#ppt_w"/>
                                          </p:val>
                                        </p:tav>
                                      </p:tavLst>
                                    </p:anim>
                                    <p:anim calcmode="lin" valueType="num">
                                      <p:cBhvr>
                                        <p:cTn id="43" dur="500" fill="hold"/>
                                        <p:tgtEl>
                                          <p:spTgt spid="34"/>
                                        </p:tgtEl>
                                        <p:attrNameLst>
                                          <p:attrName>ppt_h</p:attrName>
                                        </p:attrNameLst>
                                      </p:cBhvr>
                                      <p:tavLst>
                                        <p:tav tm="0">
                                          <p:val>
                                            <p:strVal val="#ppt_h"/>
                                          </p:val>
                                        </p:tav>
                                        <p:tav tm="100000">
                                          <p:val>
                                            <p:strVal val="#ppt_h"/>
                                          </p:val>
                                        </p:tav>
                                      </p:tavLst>
                                    </p:anim>
                                  </p:childTnLst>
                                </p:cTn>
                              </p:par>
                              <p:par>
                                <p:cTn id="44" presetID="17" presetClass="entr" presetSubtype="10" fill="hold"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000000"/>
                                          </p:val>
                                        </p:tav>
                                        <p:tav tm="100000">
                                          <p:val>
                                            <p:strVal val="#ppt_w"/>
                                          </p:val>
                                        </p:tav>
                                      </p:tavLst>
                                    </p:anim>
                                    <p:anim calcmode="lin" valueType="num">
                                      <p:cBhvr>
                                        <p:cTn id="47" dur="500" fill="hold"/>
                                        <p:tgtEl>
                                          <p:spTgt spid="35"/>
                                        </p:tgtEl>
                                        <p:attrNameLst>
                                          <p:attrName>ppt_h</p:attrName>
                                        </p:attrNameLst>
                                      </p:cBhvr>
                                      <p:tavLst>
                                        <p:tav tm="0">
                                          <p:val>
                                            <p:strVal val="#ppt_h"/>
                                          </p:val>
                                        </p:tav>
                                        <p:tav tm="100000">
                                          <p:val>
                                            <p:strVal val="#ppt_h"/>
                                          </p:val>
                                        </p:tav>
                                      </p:tavLst>
                                    </p:anim>
                                  </p:childTnLst>
                                </p:cTn>
                              </p:par>
                              <p:par>
                                <p:cTn id="48" presetID="17" presetClass="entr" presetSubtype="10"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000000"/>
                                          </p:val>
                                        </p:tav>
                                        <p:tav tm="100000">
                                          <p:val>
                                            <p:strVal val="#ppt_w"/>
                                          </p:val>
                                        </p:tav>
                                      </p:tavLst>
                                    </p:anim>
                                    <p:anim calcmode="lin" valueType="num">
                                      <p:cBhvr>
                                        <p:cTn id="51" dur="500" fill="hold"/>
                                        <p:tgtEl>
                                          <p:spTgt spid="36"/>
                                        </p:tgtEl>
                                        <p:attrNameLst>
                                          <p:attrName>ppt_h</p:attrName>
                                        </p:attrNameLst>
                                      </p:cBhvr>
                                      <p:tavLst>
                                        <p:tav tm="0">
                                          <p:val>
                                            <p:strVal val="#ppt_h"/>
                                          </p:val>
                                        </p:tav>
                                        <p:tav tm="100000">
                                          <p:val>
                                            <p:strVal val="#ppt_h"/>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anim calcmode="lin" valueType="num">
                                      <p:cBhvr>
                                        <p:cTn id="55" dur="1000" fill="hold"/>
                                        <p:tgtEl>
                                          <p:spTgt spid="37"/>
                                        </p:tgtEl>
                                        <p:attrNameLst>
                                          <p:attrName>ppt_x</p:attrName>
                                        </p:attrNameLst>
                                      </p:cBhvr>
                                      <p:tavLst>
                                        <p:tav tm="0">
                                          <p:val>
                                            <p:strVal val="#ppt_x"/>
                                          </p:val>
                                        </p:tav>
                                        <p:tav tm="100000">
                                          <p:val>
                                            <p:strVal val="#ppt_x"/>
                                          </p:val>
                                        </p:tav>
                                      </p:tavLst>
                                    </p:anim>
                                    <p:anim calcmode="lin" valueType="num">
                                      <p:cBhvr>
                                        <p:cTn id="56" dur="1000" fill="hold"/>
                                        <p:tgtEl>
                                          <p:spTgt spid="3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anim calcmode="lin" valueType="num">
                                      <p:cBhvr>
                                        <p:cTn id="60" dur="1000" fill="hold"/>
                                        <p:tgtEl>
                                          <p:spTgt spid="38"/>
                                        </p:tgtEl>
                                        <p:attrNameLst>
                                          <p:attrName>ppt_x</p:attrName>
                                        </p:attrNameLst>
                                      </p:cBhvr>
                                      <p:tavLst>
                                        <p:tav tm="0">
                                          <p:val>
                                            <p:strVal val="#ppt_x"/>
                                          </p:val>
                                        </p:tav>
                                        <p:tav tm="100000">
                                          <p:val>
                                            <p:strVal val="#ppt_x"/>
                                          </p:val>
                                        </p:tav>
                                      </p:tavLst>
                                    </p:anim>
                                    <p:anim calcmode="lin" valueType="num">
                                      <p:cBhvr>
                                        <p:cTn id="61" dur="1000" fill="hold"/>
                                        <p:tgtEl>
                                          <p:spTgt spid="38"/>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1000"/>
                                        <p:tgtEl>
                                          <p:spTgt spid="39"/>
                                        </p:tgtEl>
                                      </p:cBhvr>
                                    </p:animEffect>
                                    <p:anim calcmode="lin" valueType="num">
                                      <p:cBhvr>
                                        <p:cTn id="65" dur="1000" fill="hold"/>
                                        <p:tgtEl>
                                          <p:spTgt spid="39"/>
                                        </p:tgtEl>
                                        <p:attrNameLst>
                                          <p:attrName>ppt_x</p:attrName>
                                        </p:attrNameLst>
                                      </p:cBhvr>
                                      <p:tavLst>
                                        <p:tav tm="0">
                                          <p:val>
                                            <p:strVal val="#ppt_x"/>
                                          </p:val>
                                        </p:tav>
                                        <p:tav tm="100000">
                                          <p:val>
                                            <p:strVal val="#ppt_x"/>
                                          </p:val>
                                        </p:tav>
                                      </p:tavLst>
                                    </p:anim>
                                    <p:anim calcmode="lin" valueType="num">
                                      <p:cBhvr>
                                        <p:cTn id="66" dur="1000" fill="hold"/>
                                        <p:tgtEl>
                                          <p:spTgt spid="39"/>
                                        </p:tgtEl>
                                        <p:attrNameLst>
                                          <p:attrName>ppt_y</p:attrName>
                                        </p:attrNameLst>
                                      </p:cBhvr>
                                      <p:tavLst>
                                        <p:tav tm="0">
                                          <p:val>
                                            <p:strVal val="#ppt_y-.1"/>
                                          </p:val>
                                        </p:tav>
                                        <p:tav tm="100000">
                                          <p:val>
                                            <p:strVal val="#ppt_y"/>
                                          </p:val>
                                        </p:tav>
                                      </p:tavLst>
                                    </p:anim>
                                  </p:childTnLst>
                                </p:cTn>
                              </p:par>
                            </p:childTnLst>
                          </p:cTn>
                        </p:par>
                        <p:par>
                          <p:cTn id="67" fill="hold">
                            <p:stCondLst>
                              <p:cond delay="2000"/>
                            </p:stCondLst>
                            <p:childTnLst>
                              <p:par>
                                <p:cTn id="68" presetID="17" presetClass="entr" presetSubtype="1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000000"/>
                                          </p:val>
                                        </p:tav>
                                        <p:tav tm="100000">
                                          <p:val>
                                            <p:strVal val="#ppt_w"/>
                                          </p:val>
                                        </p:tav>
                                      </p:tavLst>
                                    </p:anim>
                                    <p:anim calcmode="lin" valueType="num">
                                      <p:cBhvr>
                                        <p:cTn id="71" dur="500" fill="hold"/>
                                        <p:tgtEl>
                                          <p:spTgt spid="40"/>
                                        </p:tgtEl>
                                        <p:attrNameLst>
                                          <p:attrName>ppt_h</p:attrName>
                                        </p:attrNameLst>
                                      </p:cBhvr>
                                      <p:tavLst>
                                        <p:tav tm="0">
                                          <p:val>
                                            <p:strVal val="#ppt_h"/>
                                          </p:val>
                                        </p:tav>
                                        <p:tav tm="100000">
                                          <p:val>
                                            <p:strVal val="#ppt_h"/>
                                          </p:val>
                                        </p:tav>
                                      </p:tavLst>
                                    </p:anim>
                                  </p:childTnLst>
                                </p:cTn>
                              </p:par>
                              <p:par>
                                <p:cTn id="72" presetID="17" presetClass="entr" presetSubtype="1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500" fill="hold"/>
                                        <p:tgtEl>
                                          <p:spTgt spid="41"/>
                                        </p:tgtEl>
                                        <p:attrNameLst>
                                          <p:attrName>ppt_w</p:attrName>
                                        </p:attrNameLst>
                                      </p:cBhvr>
                                      <p:tavLst>
                                        <p:tav tm="0">
                                          <p:val>
                                            <p:fltVal val="0.000000"/>
                                          </p:val>
                                        </p:tav>
                                        <p:tav tm="100000">
                                          <p:val>
                                            <p:strVal val="#ppt_w"/>
                                          </p:val>
                                        </p:tav>
                                      </p:tavLst>
                                    </p:anim>
                                    <p:anim calcmode="lin" valueType="num">
                                      <p:cBhvr>
                                        <p:cTn id="75" dur="500" fill="hold"/>
                                        <p:tgtEl>
                                          <p:spTgt spid="41"/>
                                        </p:tgtEl>
                                        <p:attrNameLst>
                                          <p:attrName>ppt_h</p:attrName>
                                        </p:attrNameLst>
                                      </p:cBhvr>
                                      <p:tavLst>
                                        <p:tav tm="0">
                                          <p:val>
                                            <p:strVal val="#ppt_h"/>
                                          </p:val>
                                        </p:tav>
                                        <p:tav tm="100000">
                                          <p:val>
                                            <p:strVal val="#ppt_h"/>
                                          </p:val>
                                        </p:tav>
                                      </p:tavLst>
                                    </p:anim>
                                  </p:childTnLst>
                                </p:cTn>
                              </p:par>
                              <p:par>
                                <p:cTn id="76" presetID="17" presetClass="entr" presetSubtype="10"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p:cTn id="78" dur="500" fill="hold"/>
                                        <p:tgtEl>
                                          <p:spTgt spid="42"/>
                                        </p:tgtEl>
                                        <p:attrNameLst>
                                          <p:attrName>ppt_w</p:attrName>
                                        </p:attrNameLst>
                                      </p:cBhvr>
                                      <p:tavLst>
                                        <p:tav tm="0">
                                          <p:val>
                                            <p:fltVal val="0.000000"/>
                                          </p:val>
                                        </p:tav>
                                        <p:tav tm="100000">
                                          <p:val>
                                            <p:strVal val="#ppt_w"/>
                                          </p:val>
                                        </p:tav>
                                      </p:tavLst>
                                    </p:anim>
                                    <p:anim calcmode="lin" valueType="num">
                                      <p:cBhvr>
                                        <p:cTn id="79" dur="500" fill="hold"/>
                                        <p:tgtEl>
                                          <p:spTgt spid="42"/>
                                        </p:tgtEl>
                                        <p:attrNameLst>
                                          <p:attrName>ppt_h</p:attrName>
                                        </p:attrNameLst>
                                      </p:cBhvr>
                                      <p:tavLst>
                                        <p:tav tm="0">
                                          <p:val>
                                            <p:strVal val="#ppt_h"/>
                                          </p:val>
                                        </p:tav>
                                        <p:tav tm="100000">
                                          <p:val>
                                            <p:strVal val="#ppt_h"/>
                                          </p:val>
                                        </p:tav>
                                      </p:tavLst>
                                    </p:anim>
                                  </p:childTnLst>
                                </p:cTn>
                              </p:par>
                              <p:par>
                                <p:cTn id="80" presetID="2" presetClass="entr" presetSubtype="2"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p:cTn id="82" dur="500" fill="hold"/>
                                        <p:tgtEl>
                                          <p:spTgt spid="43"/>
                                        </p:tgtEl>
                                        <p:attrNameLst>
                                          <p:attrName>ppt_x</p:attrName>
                                        </p:attrNameLst>
                                      </p:cBhvr>
                                      <p:tavLst>
                                        <p:tav tm="0">
                                          <p:val>
                                            <p:strVal val="1+#ppt_w/2"/>
                                          </p:val>
                                        </p:tav>
                                        <p:tav tm="100000">
                                          <p:val>
                                            <p:strVal val="#ppt_x"/>
                                          </p:val>
                                        </p:tav>
                                      </p:tavLst>
                                    </p:anim>
                                    <p:anim calcmode="lin" valueType="num">
                                      <p:cBhvr>
                                        <p:cTn id="83" dur="500" fill="hold"/>
                                        <p:tgtEl>
                                          <p:spTgt spid="43"/>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p:cTn id="86" dur="500" fill="hold"/>
                                        <p:tgtEl>
                                          <p:spTgt spid="44"/>
                                        </p:tgtEl>
                                        <p:attrNameLst>
                                          <p:attrName>ppt_x</p:attrName>
                                        </p:attrNameLst>
                                      </p:cBhvr>
                                      <p:tavLst>
                                        <p:tav tm="0">
                                          <p:val>
                                            <p:strVal val="1+#ppt_w/2"/>
                                          </p:val>
                                        </p:tav>
                                        <p:tav tm="100000">
                                          <p:val>
                                            <p:strVal val="#ppt_x"/>
                                          </p:val>
                                        </p:tav>
                                      </p:tavLst>
                                    </p:anim>
                                    <p:anim calcmode="lin" valueType="num">
                                      <p:cBhvr>
                                        <p:cTn id="87" dur="500" fill="hold"/>
                                        <p:tgtEl>
                                          <p:spTgt spid="4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45"/>
                                        </p:tgtEl>
                                        <p:attrNameLst>
                                          <p:attrName>style.visibility</p:attrName>
                                        </p:attrNameLst>
                                      </p:cBhvr>
                                      <p:to>
                                        <p:strVal val="visible"/>
                                      </p:to>
                                    </p:set>
                                    <p:anim calcmode="lin" valueType="num">
                                      <p:cBhvr>
                                        <p:cTn id="90" dur="500" fill="hold"/>
                                        <p:tgtEl>
                                          <p:spTgt spid="45"/>
                                        </p:tgtEl>
                                        <p:attrNameLst>
                                          <p:attrName>ppt_x</p:attrName>
                                        </p:attrNameLst>
                                      </p:cBhvr>
                                      <p:tavLst>
                                        <p:tav tm="0">
                                          <p:val>
                                            <p:strVal val="1+#ppt_w/2"/>
                                          </p:val>
                                        </p:tav>
                                        <p:tav tm="100000">
                                          <p:val>
                                            <p:strVal val="#ppt_x"/>
                                          </p:val>
                                        </p:tav>
                                      </p:tavLst>
                                    </p:anim>
                                    <p:anim calcmode="lin" valueType="num">
                                      <p:cBhvr>
                                        <p:cTn id="91" dur="500" fill="hold"/>
                                        <p:tgtEl>
                                          <p:spTgt spid="45"/>
                                        </p:tgtEl>
                                        <p:attrNameLst>
                                          <p:attrName>ppt_y</p:attrName>
                                        </p:attrNameLst>
                                      </p:cBhvr>
                                      <p:tavLst>
                                        <p:tav tm="0">
                                          <p:val>
                                            <p:strVal val="#ppt_y"/>
                                          </p:val>
                                        </p:tav>
                                        <p:tav tm="100000">
                                          <p:val>
                                            <p:strVal val="#ppt_y"/>
                                          </p:val>
                                        </p:tav>
                                      </p:tavLst>
                                    </p:anim>
                                  </p:childTnLst>
                                </p:cTn>
                              </p:par>
                            </p:childTnLst>
                          </p:cTn>
                        </p:par>
                        <p:par>
                          <p:cTn id="92" fill="hold">
                            <p:stCondLst>
                              <p:cond delay="2500"/>
                            </p:stCondLst>
                            <p:childTnLst>
                              <p:par>
                                <p:cTn id="93" presetID="10"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childTnLst>
                                </p:cTn>
                              </p:par>
                              <p:par>
                                <p:cTn id="96" presetID="17" presetClass="entr" presetSubtype="10" fill="hold" nodeType="withEffect">
                                  <p:stCondLst>
                                    <p:cond delay="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fltVal val="0.00000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childTnLst>
                                </p:cTn>
                              </p:par>
                            </p:childTnLst>
                          </p:cTn>
                        </p:par>
                        <p:par>
                          <p:cTn id="100" fill="hold">
                            <p:stCondLst>
                              <p:cond delay="3000"/>
                            </p:stCondLst>
                            <p:childTnLst>
                              <p:par>
                                <p:cTn id="101" presetID="49" presetClass="entr" presetSubtype="0" decel="100000" fill="hold" grpId="0" nodeType="afterEffect">
                                  <p:stCondLst>
                                    <p:cond delay="0"/>
                                  </p:stCondLst>
                                  <p:childTnLst>
                                    <p:set>
                                      <p:cBhvr>
                                        <p:cTn id="102" dur="1" fill="hold">
                                          <p:stCondLst>
                                            <p:cond delay="0"/>
                                          </p:stCondLst>
                                        </p:cTn>
                                        <p:tgtEl>
                                          <p:spTgt spid="5"/>
                                        </p:tgtEl>
                                        <p:attrNameLst>
                                          <p:attrName>style.visibility</p:attrName>
                                        </p:attrNameLst>
                                      </p:cBhvr>
                                      <p:to>
                                        <p:strVal val="visible"/>
                                      </p:to>
                                    </p:set>
                                    <p:anim calcmode="lin" valueType="num">
                                      <p:cBhvr>
                                        <p:cTn id="103" dur="500" fill="hold"/>
                                        <p:tgtEl>
                                          <p:spTgt spid="5"/>
                                        </p:tgtEl>
                                        <p:attrNameLst>
                                          <p:attrName>ppt_w</p:attrName>
                                        </p:attrNameLst>
                                      </p:cBhvr>
                                      <p:tavLst>
                                        <p:tav tm="0">
                                          <p:val>
                                            <p:fltVal val="0.000000"/>
                                          </p:val>
                                        </p:tav>
                                        <p:tav tm="100000">
                                          <p:val>
                                            <p:strVal val="#ppt_w"/>
                                          </p:val>
                                        </p:tav>
                                      </p:tavLst>
                                    </p:anim>
                                    <p:anim calcmode="lin" valueType="num">
                                      <p:cBhvr>
                                        <p:cTn id="104" dur="500" fill="hold"/>
                                        <p:tgtEl>
                                          <p:spTgt spid="5"/>
                                        </p:tgtEl>
                                        <p:attrNameLst>
                                          <p:attrName>ppt_h</p:attrName>
                                        </p:attrNameLst>
                                      </p:cBhvr>
                                      <p:tavLst>
                                        <p:tav tm="0">
                                          <p:val>
                                            <p:fltVal val="0.000000"/>
                                          </p:val>
                                        </p:tav>
                                        <p:tav tm="100000">
                                          <p:val>
                                            <p:strVal val="#ppt_h"/>
                                          </p:val>
                                        </p:tav>
                                      </p:tavLst>
                                    </p:anim>
                                    <p:anim calcmode="lin" valueType="num">
                                      <p:cBhvr>
                                        <p:cTn id="105" dur="500" fill="hold"/>
                                        <p:tgtEl>
                                          <p:spTgt spid="5"/>
                                        </p:tgtEl>
                                        <p:attrNameLst>
                                          <p:attrName>style.rotation</p:attrName>
                                        </p:attrNameLst>
                                      </p:cBhvr>
                                      <p:tavLst>
                                        <p:tav tm="0">
                                          <p:val>
                                            <p:fltVal val="360.000000"/>
                                          </p:val>
                                        </p:tav>
                                        <p:tav tm="100000">
                                          <p:val>
                                            <p:fltVal val="0.000000"/>
                                          </p:val>
                                        </p:tav>
                                      </p:tavLst>
                                    </p:anim>
                                    <p:animEffect transition="in" filter="fade">
                                      <p:cBhvr>
                                        <p:cTn id="106" dur="500"/>
                                        <p:tgtEl>
                                          <p:spTgt spid="5"/>
                                        </p:tgtEl>
                                      </p:cBhvr>
                                    </p:animEffect>
                                  </p:childTnLst>
                                </p:cTn>
                              </p:par>
                              <p:par>
                                <p:cTn id="107" presetID="47" presetClass="entr" presetSubtype="0" fill="hold" grpId="0" nodeType="withEffect">
                                  <p:stCondLst>
                                    <p:cond delay="0"/>
                                  </p:stCondLst>
                                  <p:childTnLst>
                                    <p:set>
                                      <p:cBhvr>
                                        <p:cTn id="108" dur="1" fill="hold">
                                          <p:stCondLst>
                                            <p:cond delay="0"/>
                                          </p:stCondLst>
                                        </p:cTn>
                                        <p:tgtEl>
                                          <p:spTgt spid="6"/>
                                        </p:tgtEl>
                                        <p:attrNameLst>
                                          <p:attrName>style.visibility</p:attrName>
                                        </p:attrNameLst>
                                      </p:cBhvr>
                                      <p:to>
                                        <p:strVal val="visible"/>
                                      </p:to>
                                    </p:set>
                                    <p:animEffect transition="in" filter="fade">
                                      <p:cBhvr>
                                        <p:cTn id="109" dur="1000"/>
                                        <p:tgtEl>
                                          <p:spTgt spid="6"/>
                                        </p:tgtEl>
                                      </p:cBhvr>
                                    </p:animEffect>
                                    <p:anim calcmode="lin" valueType="num">
                                      <p:cBhvr>
                                        <p:cTn id="110" dur="1000" fill="hold"/>
                                        <p:tgtEl>
                                          <p:spTgt spid="6"/>
                                        </p:tgtEl>
                                        <p:attrNameLst>
                                          <p:attrName>ppt_x</p:attrName>
                                        </p:attrNameLst>
                                      </p:cBhvr>
                                      <p:tavLst>
                                        <p:tav tm="0">
                                          <p:val>
                                            <p:strVal val="#ppt_x"/>
                                          </p:val>
                                        </p:tav>
                                        <p:tav tm="100000">
                                          <p:val>
                                            <p:strVal val="#ppt_x"/>
                                          </p:val>
                                        </p:tav>
                                      </p:tavLst>
                                    </p:anim>
                                    <p:anim calcmode="lin" valueType="num">
                                      <p:cBhvr>
                                        <p:cTn id="111" dur="1000" fill="hold"/>
                                        <p:tgtEl>
                                          <p:spTgt spid="6"/>
                                        </p:tgtEl>
                                        <p:attrNameLst>
                                          <p:attrName>ppt_y</p:attrName>
                                        </p:attrNameLst>
                                      </p:cBhvr>
                                      <p:tavLst>
                                        <p:tav tm="0">
                                          <p:val>
                                            <p:strVal val="#ppt_y-.1"/>
                                          </p:val>
                                        </p:tav>
                                        <p:tav tm="100000">
                                          <p:val>
                                            <p:strVal val="#ppt_y"/>
                                          </p:val>
                                        </p:tav>
                                      </p:tavLst>
                                    </p:anim>
                                  </p:childTnLst>
                                </p:cTn>
                              </p:par>
                              <p:par>
                                <p:cTn id="112" presetID="17" presetClass="entr" presetSubtype="10" fill="hold" grpId="0" nodeType="withEffect">
                                  <p:stCondLst>
                                    <p:cond delay="0"/>
                                  </p:stCondLst>
                                  <p:childTnLst>
                                    <p:set>
                                      <p:cBhvr>
                                        <p:cTn id="113" dur="1" fill="hold">
                                          <p:stCondLst>
                                            <p:cond delay="0"/>
                                          </p:stCondLst>
                                        </p:cTn>
                                        <p:tgtEl>
                                          <p:spTgt spid="7"/>
                                        </p:tgtEl>
                                        <p:attrNameLst>
                                          <p:attrName>style.visibility</p:attrName>
                                        </p:attrNameLst>
                                      </p:cBhvr>
                                      <p:to>
                                        <p:strVal val="visible"/>
                                      </p:to>
                                    </p:set>
                                    <p:anim calcmode="lin" valueType="num">
                                      <p:cBhvr>
                                        <p:cTn id="114" dur="500" fill="hold"/>
                                        <p:tgtEl>
                                          <p:spTgt spid="7"/>
                                        </p:tgtEl>
                                        <p:attrNameLst>
                                          <p:attrName>ppt_w</p:attrName>
                                        </p:attrNameLst>
                                      </p:cBhvr>
                                      <p:tavLst>
                                        <p:tav tm="0">
                                          <p:val>
                                            <p:fltVal val="0.000000"/>
                                          </p:val>
                                        </p:tav>
                                        <p:tav tm="100000">
                                          <p:val>
                                            <p:strVal val="#ppt_w"/>
                                          </p:val>
                                        </p:tav>
                                      </p:tavLst>
                                    </p:anim>
                                    <p:anim calcmode="lin" valueType="num">
                                      <p:cBhvr>
                                        <p:cTn id="115"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1" grpId="0"/>
      <p:bldP spid="32" grpId="0"/>
      <p:bldP spid="33" grpId="0"/>
      <p:bldP spid="37" grpId="0" bldLvl="0" animBg="1"/>
      <p:bldP spid="38" grpId="0" bldLvl="0" animBg="1"/>
      <p:bldP spid="39" grpId="0" bldLvl="0" animBg="1"/>
      <p:bldP spid="40" grpId="0"/>
      <p:bldP spid="41" grpId="0"/>
      <p:bldP spid="42" grpId="0"/>
      <p:bldP spid="43" grpId="0"/>
      <p:bldP spid="44" grpId="0"/>
      <p:bldP spid="45" grpId="0"/>
      <p:bldP spid="21" grpId="0"/>
      <p:bldP spid="5" grpId="0" bldLvl="0" animBg="1"/>
      <p:bldP spid="6" grpId="0"/>
      <p:bldP spid="7"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6*i*3"/>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15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6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16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7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8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9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20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0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20594"/>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20594"/>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7.xml><?xml version="1.0" encoding="utf-8"?>
<p:tagLst xmlns:p="http://schemas.openxmlformats.org/presentationml/2006/main">
  <p:tag name="KSO_WM_TEMPLATE_SUBCATEGORY" val="0"/>
  <p:tag name="KSO_WM_TEMPLATE_MASTER_TYPE" val="1"/>
  <p:tag name="KSO_WM_TEMPLATE_COLOR_TYPE" val="0"/>
  <p:tag name="KSO_WM_TAG_VERSION" val="1.0"/>
  <p:tag name="KSO_WM_BEAUTIFY_FLAG" val="#wm#"/>
  <p:tag name="KSO_WM_TEMPLATE_CATEGORY" val="custom"/>
  <p:tag name="KSO_WM_TEMPLATE_INDEX" val="20220594"/>
  <p:tag name="KSO_WM_SPECIAL_SOURCE" val="bdnull"/>
  <p:tag name="KSO_WM_TEMPLATE_THUMBS_INDEX" val="1、4、7、10、11、13、15、18、20"/>
</p:tagLst>
</file>

<file path=ppt/tags/tag218.xml><?xml version="1.0" encoding="utf-8"?>
<p:tagLst xmlns:p="http://schemas.openxmlformats.org/presentationml/2006/main">
  <p:tag name="KSO_WM_UNIT_ISCONTENTSTITLE" val="0"/>
  <p:tag name="KSO_WM_UNIT_ISNUMDGMTITLE" val="0"/>
  <p:tag name="KSO_WM_UNIT_PRESET_TEXT" val="单击此输入您的标题内容"/>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0594_1*a*1"/>
  <p:tag name="KSO_WM_TEMPLATE_CATEGORY" val="custom"/>
  <p:tag name="KSO_WM_TEMPLATE_INDEX" val="20220594"/>
  <p:tag name="KSO_WM_UNIT_LAYERLEVEL" val="1"/>
  <p:tag name="KSO_WM_TAG_VERSION" val="1.0"/>
  <p:tag name="KSO_WM_BEAUTIFY_FLAG" val="#wm#"/>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0594_1*b*1"/>
  <p:tag name="KSO_WM_TEMPLATE_CATEGORY" val="custom"/>
  <p:tag name="KSO_WM_TEMPLATE_INDEX" val="20220594"/>
  <p:tag name="KSO_WM_UNIT_LAYERLEVEL" val="1"/>
  <p:tag name="KSO_WM_TAG_VERSION" val="1.0"/>
  <p:tag name="KSO_WM_BEAUTIFY_FLAG" val="#wm#"/>
  <p:tag name="KSO_WM_UNIT_ISCONTENTSTITLE" val="0"/>
  <p:tag name="KSO_WM_UNIT_ISNUMDGMTITLE" val="0"/>
  <p:tag name="KSO_WM_UNIT_PRESET_TEXT" val="PLEASE ENTER YOUR TITLE HERE"/>
  <p:tag name="KSO_WM_UNIT_NOCLEAR" val="0"/>
  <p:tag name="KSO_WM_UNIT_VALUE" val="21"/>
  <p:tag name="KSO_WM_UNIT_TYPE" val="b"/>
  <p:tag name="KSO_WM_UNIT_INDEX" val="1"/>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0594_1*f*1"/>
  <p:tag name="KSO_WM_TEMPLATE_CATEGORY" val="custom"/>
  <p:tag name="KSO_WM_TEMPLATE_INDEX" val="20220594"/>
  <p:tag name="KSO_WM_UNIT_LAYERLEVEL" val="1"/>
  <p:tag name="KSO_WM_TAG_VERSION" val="1.0"/>
  <p:tag name="KSO_WM_BEAUTIFY_FLAG" val="#wm#"/>
  <p:tag name="KSO_WM_UNIT_ISCONTENTSTITLE" val="0"/>
  <p:tag name="KSO_WM_UNIT_ISNUMDGMTITLE" val="0"/>
  <p:tag name="KSO_WM_UNIT_PRESET_TEXT" val="汇报人姓名"/>
  <p:tag name="KSO_WM_UNIT_NOCLEAR" val="0"/>
  <p:tag name="KSO_WM_UNIT_VALUE" val="6"/>
  <p:tag name="KSO_WM_UNIT_TYPE" val="f"/>
  <p:tag name="KSO_WM_UNIT_INDEX" val="1"/>
  <p:tag name="KSO_WM_UNIT_SUBTYPE" val="b"/>
  <p:tag name="KSO_WM_UNIT_TEXT_FILL_FORE_SCHEMECOLOR_INDEX_BRIGHTNESS" val="0"/>
  <p:tag name="KSO_WM_UNIT_TEXT_FILL_FORE_SCHEMECOLOR_INDEX" val="14"/>
  <p:tag name="KSO_WM_UNIT_TEXT_FILL_TYPE" val="1"/>
</p:tagLst>
</file>

<file path=ppt/tags/tag221.xml><?xml version="1.0" encoding="utf-8"?>
<p:tagLst xmlns:p="http://schemas.openxmlformats.org/presentationml/2006/main">
  <p:tag name="KSO_WM_SLIDE_ID" val="custom20220594_1"/>
  <p:tag name="KSO_WM_TEMPLATE_SUBCATEGORY" val="0"/>
  <p:tag name="KSO_WM_TEMPLATE_MASTER_TYPE" val="1"/>
  <p:tag name="KSO_WM_TEMPLATE_COLOR_TYPE" val="0"/>
  <p:tag name="KSO_WM_SLIDE_TYPE" val="title"/>
  <p:tag name="KSO_WM_SLIDE_SUBTYPE" val="picTxt"/>
  <p:tag name="KSO_WM_SLIDE_ITEM_CNT" val="0"/>
  <p:tag name="KSO_WM_SLIDE_INDEX" val="1"/>
  <p:tag name="KSO_WM_TAG_VERSION" val="1.0"/>
  <p:tag name="KSO_WM_BEAUTIFY_FLAG" val="#wm#"/>
  <p:tag name="KSO_WM_TEMPLATE_CATEGORY" val="custom"/>
  <p:tag name="KSO_WM_TEMPLATE_INDEX" val="20220594"/>
  <p:tag name="KSO_WM_SLIDE_LAYOUT" val="a_b_f"/>
  <p:tag name="KSO_WM_SLIDE_LAYOUT_CNT" val="1_1_1"/>
  <p:tag name="KSO_WM_UNIT_SHOW_EDIT_AREA_INDICATION" val="1"/>
  <p:tag name="KSO_WM_TEMPLATE_THUMBS_INDEX" val="1、4、7、10、11、13、15、18、20"/>
  <p:tag name="KSO_WM_SPECIAL_SOURCE" val="bdnull"/>
</p:tagLst>
</file>

<file path=ppt/tags/tag222.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220594_2*b*1"/>
  <p:tag name="KSO_WM_TEMPLATE_CATEGORY" val="custom"/>
  <p:tag name="KSO_WM_TEMPLATE_INDEX" val="20220594"/>
  <p:tag name="KSO_WM_UNIT_LAYERLEVEL" val="1"/>
  <p:tag name="KSO_WM_TAG_VERSION" val="1.0"/>
  <p:tag name="KSO_WM_BEAUTIFY_FLAG" val="#wm#"/>
  <p:tag name="KSO_WM_UNIT_TEXT_LINE_FORE_SCHEMECOLOR_INDEX_BRIGHTNESS" val="-0.25"/>
  <p:tag name="KSO_WM_UNIT_TEXT_LINE_FORE_SCHEMECOLOR_INDEX" val="10"/>
  <p:tag name="KSO_WM_UNIT_TEXT_LINE_FILL_TYPE" val="2"/>
  <p:tag name="KSO_WM_UNIT_USESOURCEFORMAT_APPLY" val="1"/>
</p:tagLst>
</file>

<file path=ppt/tags/tag223.xml><?xml version="1.0" encoding="utf-8"?>
<p:tagLst xmlns:p="http://schemas.openxmlformats.org/presentationml/2006/main">
  <p:tag name="KSO_WM_BEAUTIFY_FLAG" val="#wm#"/>
  <p:tag name="KSO_WM_TEMPLATE_CATEGORY" val="custom"/>
  <p:tag name="KSO_WM_TEMPLATE_INDEX" val="20220594"/>
  <p:tag name="KSO_WM_SPECIAL_SOURCE" val="bdnull"/>
  <p:tag name="KSO_WM_SLIDE_ID" val="custom20220594_2"/>
  <p:tag name="KSO_WM_TEMPLATE_SUBCATEGORY" val="0"/>
  <p:tag name="KSO_WM_TEMPLATE_MASTER_TYPE" val="1"/>
  <p:tag name="KSO_WM_TEMPLATE_COLOR_TYPE" val="0"/>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b_l"/>
  <p:tag name="KSO_WM_SLIDE_LAYOUT_CNT" val="1_1_1"/>
</p:tagLst>
</file>

<file path=ppt/tags/tag224.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220594_6*b*1"/>
  <p:tag name="KSO_WM_TEMPLATE_CATEGORY" val="custom"/>
  <p:tag name="KSO_WM_TEMPLATE_INDEX" val="20220594"/>
  <p:tag name="KSO_WM_UNIT_LAYERLEVEL" val="1"/>
  <p:tag name="KSO_WM_TAG_VERSION" val="1.0"/>
  <p:tag name="KSO_WM_BEAUTIFY_FLAG" val="#wm#"/>
  <p:tag name="KSO_WM_UNIT_TEXT_LINE_FORE_SCHEMECOLOR_INDEX_BRIGHTNESS" val="-0.25"/>
  <p:tag name="KSO_WM_UNIT_TEXT_LINE_FORE_SCHEMECOLOR_INDEX" val="10"/>
  <p:tag name="KSO_WM_UNIT_TEXT_LINE_FILL_TYPE" val="2"/>
  <p:tag name="KSO_WM_UNIT_USESOURCEFORMAT_APPLY" val="1"/>
</p:tagLst>
</file>

<file path=ppt/tags/tag225.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20594_6*a*1"/>
  <p:tag name="KSO_WM_TEMPLATE_CATEGORY" val="custom"/>
  <p:tag name="KSO_WM_TEMPLATE_INDEX" val="20220594"/>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20220594_6*l_h_i*1_1_1"/>
  <p:tag name="KSO_WM_TEMPLATE_CATEGORY" val="custom"/>
  <p:tag name="KSO_WM_TEMPLATE_INDEX" val="20220594"/>
  <p:tag name="KSO_WM_UNIT_LAYERLEVEL" val="1_1_1"/>
  <p:tag name="KSO_WM_TAG_VERSION" val="1.0"/>
  <p:tag name="KSO_WM_BEAUTIFY_FLAG" val="#wm#"/>
  <p:tag name="KSO_WM_UNIT_TEXT_LINE_FORE_SCHEMECOLOR_INDEX_BRIGHTNESS" val="-0.25"/>
  <p:tag name="KSO_WM_UNIT_TEXT_LINE_FORE_SCHEMECOLOR_INDEX" val="10"/>
  <p:tag name="KSO_WM_UNIT_TEXT_LINE_FILL_TYPE" val="2"/>
  <p:tag name="KSO_WM_UNIT_USESOURCEFORMAT_APPLY" val="1"/>
</p:tagLst>
</file>

<file path=ppt/tags/tag227.xml><?xml version="1.0" encoding="utf-8"?>
<p:tagLst xmlns:p="http://schemas.openxmlformats.org/presentationml/2006/main">
  <p:tag name="KSO_WM_UNIT_ISCONTENTSTITLE" val="0"/>
  <p:tag name="KSO_WM_UNIT_ISNUMDGMTITLE" val="0"/>
  <p:tag name="KSO_WM_UNIT_PRESET_TEXT" val="输入内容一"/>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20594_6*l_h_f*1_1_1"/>
  <p:tag name="KSO_WM_TEMPLATE_CATEGORY" val="custom"/>
  <p:tag name="KSO_WM_TEMPLATE_INDEX" val="20220594"/>
  <p:tag name="KSO_WM_UNIT_LAYERLEVEL" val="1_1_1"/>
  <p:tag name="KSO_WM_TAG_VERSION" val="1.0"/>
  <p:tag name="KSO_WM_BEAUTIFY_FLAG" val="#wm#"/>
  <p:tag name="KSO_WM_UNIT_SUBTYPE" val="a"/>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20220594_6*l_h_i*1_3_1"/>
  <p:tag name="KSO_WM_TEMPLATE_CATEGORY" val="custom"/>
  <p:tag name="KSO_WM_TEMPLATE_INDEX" val="20220594"/>
  <p:tag name="KSO_WM_UNIT_LAYERLEVEL" val="1_1_1"/>
  <p:tag name="KSO_WM_TAG_VERSION" val="1.0"/>
  <p:tag name="KSO_WM_BEAUTIFY_FLAG" val="#wm#"/>
  <p:tag name="KSO_WM_UNIT_TEXT_LINE_FORE_SCHEMECOLOR_INDEX_BRIGHTNESS" val="-0.25"/>
  <p:tag name="KSO_WM_UNIT_TEXT_LINE_FORE_SCHEMECOLOR_INDEX" val="10"/>
  <p:tag name="KSO_WM_UNIT_TEXT_LINE_FILL_TYPE" val="2"/>
  <p:tag name="KSO_WM_UNIT_USESOURCEFORMAT_APPLY" val="1"/>
</p:tagLst>
</file>

<file path=ppt/tags/tag229.xml><?xml version="1.0" encoding="utf-8"?>
<p:tagLst xmlns:p="http://schemas.openxmlformats.org/presentationml/2006/main">
  <p:tag name="KSO_WM_UNIT_ISCONTENTSTITLE" val="0"/>
  <p:tag name="KSO_WM_UNIT_ISNUMDGMTITLE" val="0"/>
  <p:tag name="KSO_WM_UNIT_PRESET_TEXT" val="输入内容三"/>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20594_6*l_h_f*1_3_1"/>
  <p:tag name="KSO_WM_TEMPLATE_CATEGORY" val="custom"/>
  <p:tag name="KSO_WM_TEMPLATE_INDEX" val="20220594"/>
  <p:tag name="KSO_WM_UNIT_LAYERLEVEL" val="1_1_1"/>
  <p:tag name="KSO_WM_TAG_VERSION" val="1.0"/>
  <p:tag name="KSO_WM_BEAUTIFY_FLAG" val="#wm#"/>
  <p:tag name="KSO_WM_UNIT_SUBTYPE" val="a"/>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0220594_6*l_h_i*1_2_1"/>
  <p:tag name="KSO_WM_TEMPLATE_CATEGORY" val="custom"/>
  <p:tag name="KSO_WM_TEMPLATE_INDEX" val="20220594"/>
  <p:tag name="KSO_WM_UNIT_LAYERLEVEL" val="1_1_1"/>
  <p:tag name="KSO_WM_TAG_VERSION" val="1.0"/>
  <p:tag name="KSO_WM_BEAUTIFY_FLAG" val="#wm#"/>
  <p:tag name="KSO_WM_UNIT_TEXT_LINE_FORE_SCHEMECOLOR_INDEX_BRIGHTNESS" val="-0.25"/>
  <p:tag name="KSO_WM_UNIT_TEXT_LINE_FORE_SCHEMECOLOR_INDEX" val="10"/>
  <p:tag name="KSO_WM_UNIT_TEXT_LINE_FILL_TYPE" val="2"/>
  <p:tag name="KSO_WM_UNIT_USESOURCEFORMAT_APPLY" val="1"/>
</p:tagLst>
</file>

<file path=ppt/tags/tag231.xml><?xml version="1.0" encoding="utf-8"?>
<p:tagLst xmlns:p="http://schemas.openxmlformats.org/presentationml/2006/main">
  <p:tag name="KSO_WM_UNIT_ISCONTENTSTITLE" val="0"/>
  <p:tag name="KSO_WM_UNIT_ISNUMDGMTITLE" val="0"/>
  <p:tag name="KSO_WM_UNIT_PRESET_TEXT" val="输入内容二"/>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20594_6*l_h_f*1_2_1"/>
  <p:tag name="KSO_WM_TEMPLATE_CATEGORY" val="custom"/>
  <p:tag name="KSO_WM_TEMPLATE_INDEX" val="20220594"/>
  <p:tag name="KSO_WM_UNIT_LAYERLEVEL" val="1_1_1"/>
  <p:tag name="KSO_WM_TAG_VERSION" val="1.0"/>
  <p:tag name="KSO_WM_BEAUTIFY_FLAG" val="#wm#"/>
  <p:tag name="KSO_WM_UNIT_SUBTYPE" val="a"/>
  <p:tag name="KSO_WM_UNIT_USESOURCEFORMAT_APPLY" val="1"/>
</p:tagLst>
</file>

<file path=ppt/tags/tag232.xml><?xml version="1.0" encoding="utf-8"?>
<p:tagLst xmlns:p="http://schemas.openxmlformats.org/presentationml/2006/main">
  <p:tag name="KSO_WM_BEAUTIFY_FLAG" val="#wm#"/>
  <p:tag name="KSO_WM_TEMPLATE_CATEGORY" val="custom"/>
  <p:tag name="KSO_WM_TEMPLATE_INDEX" val="20220594"/>
  <p:tag name="KSO_WM_SPECIAL_SOURCE" val="bdnull"/>
  <p:tag name="KSO_WM_SLIDE_ID" val="custom20220594_6"/>
  <p:tag name="KSO_WM_TEMPLATE_SUBCATEGORY" val="0"/>
  <p:tag name="KSO_WM_TEMPLATE_MASTER_TYPE" val="1"/>
  <p:tag name="KSO_WM_TEMPLATE_COLOR_TYPE" val="0"/>
  <p:tag name="KSO_WM_SLIDE_TYPE" val="contents"/>
  <p:tag name="KSO_WM_SLIDE_SUBTYPE" val="diag"/>
  <p:tag name="KSO_WM_SLIDE_ITEM_CNT" val="6"/>
  <p:tag name="KSO_WM_SLIDE_INDEX" val="6"/>
  <p:tag name="KSO_WM_DIAGRAM_GROUP_CODE" val="l1-1"/>
  <p:tag name="KSO_WM_SLIDE_DIAGTYPE" val="l"/>
  <p:tag name="KSO_WM_TAG_VERSION" val="1.0"/>
  <p:tag name="KSO_WM_SLIDE_LAYOUT" val="a_b_l"/>
  <p:tag name="KSO_WM_SLIDE_LAYOUT_CNT" val="1_1_1"/>
</p:tagLst>
</file>

<file path=ppt/tags/tag23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3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20594_7*e*2"/>
  <p:tag name="KSO_WM_TEMPLATE_CATEGORY" val="custom"/>
  <p:tag name="KSO_WM_TEMPLATE_INDEX" val="20220594"/>
  <p:tag name="KSO_WM_UNIT_LAYERLEVEL" val="1"/>
  <p:tag name="KSO_WM_TAG_VERSION" val="1.0"/>
  <p:tag name="KSO_WM_BEAUTIFY_FLAG" val="#wm#"/>
  <p:tag name="KSO_WM_UNIT_PRESET_TEXT" val="01"/>
  <p:tag name="KSO_WM_UNIT_NOCLEAR" val="0"/>
  <p:tag name="KSO_WM_UNIT_VALUE" val="3"/>
  <p:tag name="KSO_WM_UNIT_TYPE" val="e"/>
  <p:tag name="KSO_WM_UNIT_INDEX" val="2"/>
  <p:tag name="KSO_WM_UNIT_TEXT_LINE_FORE_SCHEMECOLOR_INDEX_BRIGHTNESS" val="-0.25"/>
  <p:tag name="KSO_WM_UNIT_TEXT_LINE_FORE_SCHEMECOLOR_INDEX" val="10"/>
  <p:tag name="KSO_WM_UNIT_TEXT_LINE_FILL_TYPE" val="2"/>
</p:tagLst>
</file>

<file path=ppt/tags/tag23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0594_7*a*1"/>
  <p:tag name="KSO_WM_TEMPLATE_CATEGORY" val="custom"/>
  <p:tag name="KSO_WM_TEMPLATE_INDEX" val="20220594"/>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0594_7*i*1"/>
  <p:tag name="KSO_WM_TEMPLATE_CATEGORY" val="custom"/>
  <p:tag name="KSO_WM_TEMPLATE_INDEX" val="20220594"/>
  <p:tag name="KSO_WM_UNIT_LAYERLEVEL" val="1"/>
  <p:tag name="KSO_WM_TAG_VERSION" val="1.0"/>
  <p:tag name="KSO_WM_BEAUTIFY_FLAG" val="#wm#"/>
  <p:tag name="KSO_WM_UNIT_TEXT_FILL_FORE_SCHEMECOLOR_INDEX_BRIGHTNESS" val="-0.35"/>
  <p:tag name="KSO_WM_UNIT_TEXT_FILL_FORE_SCHEMECOLOR_INDEX" val="14"/>
  <p:tag name="KSO_WM_UNIT_TEXT_FILL_TYPE" val="1"/>
</p:tagLst>
</file>

<file path=ppt/tags/tag237.xml><?xml version="1.0" encoding="utf-8"?>
<p:tagLst xmlns:p="http://schemas.openxmlformats.org/presentationml/2006/main">
  <p:tag name="KSO_WM_BEAUTIFY_FLAG" val="#wm#"/>
  <p:tag name="KSO_WM_TEMPLATE_CATEGORY" val="custom"/>
  <p:tag name="KSO_WM_TEMPLATE_INDEX" val="20220594"/>
  <p:tag name="KSO_WM_SPECIAL_SOURCE" val="bdnull"/>
  <p:tag name="KSO_WM_SLIDE_ID" val="custom20220594_7"/>
  <p:tag name="KSO_WM_TEMPLATE_SUBCATEGORY" val="0"/>
  <p:tag name="KSO_WM_TEMPLATE_MASTER_TYPE" val="1"/>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icTxt"/>
</p:tagLst>
</file>

<file path=ppt/tags/tag23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4"/>
  <p:tag name="KSO_WM_UNIT_TEXT_FILL_TYPE" val="1"/>
</p:tagLst>
</file>

<file path=ppt/tags/tag242.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4"/>
  <p:tag name="KSO_WM_UNIT_TEXT_FILL_TYPE" val="1"/>
</p:tagLst>
</file>

<file path=ppt/tags/tag243.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4"/>
  <p:tag name="KSO_WM_UNIT_TEXT_FILL_TYPE" val="1"/>
</p:tagLst>
</file>

<file path=ppt/tags/tag244.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4"/>
  <p:tag name="KSO_WM_UNIT_TEXT_FILL_TYPE" val="1"/>
</p:tagLst>
</file>

<file path=ppt/tags/tag245.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13"/>
  <p:tag name="KSO_WM_UNIT_LINE_FILL_TYPE" val="2"/>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13"/>
  <p:tag name="KSO_WM_UNIT_LINE_FILL_TYPE" val="2"/>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13"/>
  <p:tag name="KSO_WM_UNIT_LINE_FILL_TYPE" val="2"/>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13"/>
  <p:tag name="KSO_WM_UNIT_LINE_FILL_TYPE" val="2"/>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general"/>
</p:tagLst>
</file>

<file path=ppt/tags/tag25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6.xml><?xml version="1.0" encoding="utf-8"?>
<p:tagLst xmlns:p="http://schemas.openxmlformats.org/presentationml/2006/main">
  <p:tag name="KSO_WM_SLIDE_BACKGROUND_TYPE" val="general"/>
</p:tagLst>
</file>

<file path=ppt/tags/tag25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SLIDE_BACKGROUND_TYPE" val="general"/>
</p:tagLst>
</file>

<file path=ppt/tags/tag26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SLIDE_BACKGROUND_TYPE" val="general"/>
</p:tagLst>
</file>

<file path=ppt/tags/tag26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7.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68.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6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7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72.xml><?xml version="1.0" encoding="utf-8"?>
<p:tagLst xmlns:p="http://schemas.openxmlformats.org/presentationml/2006/main">
  <p:tag name="KSO_WM_UNIT_LINE_FORE_SCHEMECOLOR_INDEX_BRIGHTNESS" val="0.5"/>
  <p:tag name="KSO_WM_UNIT_LINE_FORE_SCHEMECOLOR_INDEX" val="5"/>
  <p:tag name="KSO_WM_UNIT_LINE_FILL_TYPE" val="2"/>
</p:tagLst>
</file>

<file path=ppt/tags/tag273.xml><?xml version="1.0" encoding="utf-8"?>
<p:tagLst xmlns:p="http://schemas.openxmlformats.org/presentationml/2006/main">
  <p:tag name="KSO_WM_UNIT_LINE_FORE_SCHEMECOLOR_INDEX_BRIGHTNESS" val="0.5"/>
  <p:tag name="KSO_WM_UNIT_LINE_FORE_SCHEMECOLOR_INDEX" val="5"/>
  <p:tag name="KSO_WM_UNIT_LINE_FILL_TYPE" val="2"/>
</p:tagLst>
</file>

<file path=ppt/tags/tag274.xml><?xml version="1.0" encoding="utf-8"?>
<p:tagLst xmlns:p="http://schemas.openxmlformats.org/presentationml/2006/main">
  <p:tag name="KSO_WM_UNIT_LINE_FORE_SCHEMECOLOR_INDEX_BRIGHTNESS" val="0.5"/>
  <p:tag name="KSO_WM_UNIT_LINE_FORE_SCHEMECOLOR_INDEX" val="5"/>
  <p:tag name="KSO_WM_UNIT_LINE_FILL_TYPE" val="2"/>
</p:tagLst>
</file>

<file path=ppt/tags/tag27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276.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8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8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84.xml><?xml version="1.0" encoding="utf-8"?>
<p:tagLst xmlns:p="http://schemas.openxmlformats.org/presentationml/2006/main">
  <p:tag name="KSO_WM_UNIT_LINE_FORE_SCHEMECOLOR_INDEX_BRIGHTNESS" val="0.5"/>
  <p:tag name="KSO_WM_UNIT_LINE_FORE_SCHEMECOLOR_INDEX" val="5"/>
  <p:tag name="KSO_WM_UNIT_LINE_FILL_TYPE" val="2"/>
</p:tagLst>
</file>

<file path=ppt/tags/tag28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6.xml><?xml version="1.0" encoding="utf-8"?>
<p:tagLst xmlns:p="http://schemas.openxmlformats.org/presentationml/2006/main">
  <p:tag name="KSO_WM_SLIDE_BACKGROUND_TYPE" val="general"/>
</p:tagLst>
</file>

<file path=ppt/tags/tag28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general"/>
</p:tagLst>
</file>

<file path=ppt/tags/tag29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4.xml><?xml version="1.0" encoding="utf-8"?>
<p:tagLst xmlns:p="http://schemas.openxmlformats.org/presentationml/2006/main">
  <p:tag name="KSO_WM_SLIDE_BACKGROUND_TYPE" val="general"/>
</p:tagLst>
</file>

<file path=ppt/tags/tag29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9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20594_7*e*2"/>
  <p:tag name="KSO_WM_TEMPLATE_CATEGORY" val="custom"/>
  <p:tag name="KSO_WM_TEMPLATE_INDEX" val="20220594"/>
  <p:tag name="KSO_WM_UNIT_LAYERLEVEL" val="1"/>
  <p:tag name="KSO_WM_TAG_VERSION" val="1.0"/>
  <p:tag name="KSO_WM_BEAUTIFY_FLAG" val="#wm#"/>
  <p:tag name="KSO_WM_UNIT_PRESET_TEXT" val="01"/>
  <p:tag name="KSO_WM_UNIT_NOCLEAR" val="0"/>
  <p:tag name="KSO_WM_UNIT_VALUE" val="3"/>
  <p:tag name="KSO_WM_UNIT_TYPE" val="e"/>
  <p:tag name="KSO_WM_UNIT_INDEX" val="2"/>
  <p:tag name="KSO_WM_UNIT_TEXT_LINE_FORE_SCHEMECOLOR_INDEX_BRIGHTNESS" val="-0.25"/>
  <p:tag name="KSO_WM_UNIT_TEXT_LINE_FORE_SCHEMECOLOR_INDEX" val="10"/>
  <p:tag name="KSO_WM_UNIT_TEXT_LINE_FILL_TYPE" val="2"/>
</p:tagLst>
</file>

<file path=ppt/tags/tag29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0594_7*a*1"/>
  <p:tag name="KSO_WM_TEMPLATE_CATEGORY" val="custom"/>
  <p:tag name="KSO_WM_TEMPLATE_INDEX" val="20220594"/>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0594_7*i*1"/>
  <p:tag name="KSO_WM_TEMPLATE_CATEGORY" val="custom"/>
  <p:tag name="KSO_WM_TEMPLATE_INDEX" val="20220594"/>
  <p:tag name="KSO_WM_UNIT_LAYERLEVEL" val="1"/>
  <p:tag name="KSO_WM_TAG_VERSION" val="1.0"/>
  <p:tag name="KSO_WM_BEAUTIFY_FLAG" val="#wm#"/>
  <p:tag name="KSO_WM_UNIT_TEXT_FILL_FORE_SCHEMECOLOR_INDEX_BRIGHTNESS" val="-0.35"/>
  <p:tag name="KSO_WM_UNIT_TEXT_FILL_FORE_SCHEMECOLOR_INDEX" val="14"/>
  <p:tag name="KSO_WM_UNIT_TEXT_FILL_TYPE" val="1"/>
</p:tagLst>
</file>

<file path=ppt/tags/tag299.xml><?xml version="1.0" encoding="utf-8"?>
<p:tagLst xmlns:p="http://schemas.openxmlformats.org/presentationml/2006/main">
  <p:tag name="KSO_WM_BEAUTIFY_FLAG" val="#wm#"/>
  <p:tag name="KSO_WM_TEMPLATE_CATEGORY" val="custom"/>
  <p:tag name="KSO_WM_TEMPLATE_INDEX" val="20220594"/>
  <p:tag name="KSO_WM_SPECIAL_SOURCE" val="bdnull"/>
  <p:tag name="KSO_WM_SLIDE_ID" val="custom20220594_7"/>
  <p:tag name="KSO_WM_TEMPLATE_SUBCATEGORY" val="0"/>
  <p:tag name="KSO_WM_TEMPLATE_MASTER_TYPE" val="1"/>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icTxt"/>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2.xml><?xml version="1.0" encoding="utf-8"?>
<p:tagLst xmlns:p="http://schemas.openxmlformats.org/presentationml/2006/main">
  <p:tag name="KSO_WM_SLIDE_BACKGROUND_TYPE" val="general"/>
</p:tagLst>
</file>

<file path=ppt/tags/tag30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general"/>
</p:tagLst>
</file>

<file path=ppt/tags/tag30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SLIDE_BACKGROUND_TYPE" val="general"/>
</p:tagLst>
</file>

<file path=ppt/tags/tag31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SLIDE_BACKGROUND_TYPE" val="general"/>
</p:tagLst>
</file>

<file path=ppt/tags/tag31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SLIDE_BACKGROUND_TYPE" val="general"/>
</p:tagLst>
</file>

<file path=ppt/tags/tag32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3.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324.xml><?xml version="1.0" encoding="utf-8"?>
<p:tagLst xmlns:p="http://schemas.openxmlformats.org/presentationml/2006/main">
  <p:tag name="KSO_WM_SLIDE_BACKGROUND_TYPE" val="general"/>
</p:tagLst>
</file>

<file path=ppt/tags/tag32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7.xml><?xml version="1.0" encoding="utf-8"?>
<p:tagLst xmlns:p="http://schemas.openxmlformats.org/presentationml/2006/main">
  <p:tag name="KSO_WM_SLIDE_BACKGROUND_TYPE" val="general"/>
</p:tagLst>
</file>

<file path=ppt/tags/tag32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33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UNIT_FILL_FORE_SCHEMECOLOR_INDEX_BRIGHTNESS" val="0"/>
  <p:tag name="KSO_WM_UNIT_FILL_FORE_SCHEMECOLOR_INDEX" val="11"/>
  <p:tag name="KSO_WM_UNIT_FILL_TYPE" val="1"/>
  <p:tag name="KSO_WM_UNIT_TEXT_FILL_FORE_SCHEMECOLOR_INDEX_BRIGHTNESS" val="0"/>
  <p:tag name="KSO_WM_UNIT_TEXT_FILL_FORE_SCHEMECOLOR_INDEX" val="13"/>
  <p:tag name="KSO_WM_UNIT_TEXT_FILL_TYPE" val="1"/>
</p:tagLst>
</file>

<file path=ppt/tags/tag3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9.xml><?xml version="1.0" encoding="utf-8"?>
<p:tagLst xmlns:p="http://schemas.openxmlformats.org/presentationml/2006/main">
  <p:tag name="KSO_WM_SLIDE_BACKGROUND_TYPE" val="general"/>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5.xml><?xml version="1.0" encoding="utf-8"?>
<p:tagLst xmlns:p="http://schemas.openxmlformats.org/presentationml/2006/main">
  <p:tag name="KSO_WM_SLIDE_BACKGROUND_TYPE" val="general"/>
</p:tagLst>
</file>

<file path=ppt/tags/tag35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8.xml><?xml version="1.0" encoding="utf-8"?>
<p:tagLst xmlns:p="http://schemas.openxmlformats.org/presentationml/2006/main">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13"/>
  <p:tag name="KSO_WM_UNIT_TEXT_FILL_TYPE" val="1"/>
</p:tagLst>
</file>

<file path=ppt/tags/tag362.xml><?xml version="1.0" encoding="utf-8"?>
<p:tagLst xmlns:p="http://schemas.openxmlformats.org/presentationml/2006/main">
  <p:tag name="KSO_WM_UNIT_FILL_FORE_SCHEMECOLOR_INDEX_1_BRIGHTNESS" val="0"/>
  <p:tag name="KSO_WM_UNIT_FILL_FORE_SCHEMECOLOR_INDEX_1" val="16"/>
  <p:tag name="KSO_WM_UNIT_FILL_FORE_SCHEMECOLOR_INDEX_1_POS" val="0"/>
  <p:tag name="KSO_WM_UNIT_FILL_FORE_SCHEMECOLOR_INDEX_1_TRANS" val="0"/>
  <p:tag name="KSO_WM_UNIT_TEXT_FILL_FORE_SCHEMECOLOR_INDEX_BRIGHTNESS" val="0"/>
  <p:tag name="KSO_WM_UNIT_TEXT_FILL_FORE_SCHEMECOLOR_INDEX" val="13"/>
  <p:tag name="KSO_WM_UNIT_TEXT_FILL_TYPE" val="1"/>
</p:tagLst>
</file>

<file path=ppt/tags/tag363.xml><?xml version="1.0" encoding="utf-8"?>
<p:tagLst xmlns:p="http://schemas.openxmlformats.org/presentationml/2006/main">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13"/>
  <p:tag name="KSO_WM_UNIT_TEXT_FILL_TYPE" val="1"/>
</p:tagLst>
</file>

<file path=ppt/tags/tag364.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TEXT_LINE_FORE_SCHEMECOLOR_INDEX_BRIGHTNESS" val="0"/>
  <p:tag name="KSO_WM_UNIT_TEXT_LINE_FORE_SCHEMECOLOR_INDEX" val="14"/>
  <p:tag name="KSO_WM_UNIT_TEXT_LINE_FILL_TYPE" val="2"/>
</p:tagLst>
</file>

<file path=ppt/tags/tag3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7.xml><?xml version="1.0" encoding="utf-8"?>
<p:tagLst xmlns:p="http://schemas.openxmlformats.org/presentationml/2006/main">
  <p:tag name="KSO_WM_UNIT_FILL_FORE_SCHEMECOLOR_INDEX_1_BRIGHTNESS" val="0"/>
  <p:tag name="KSO_WM_UNIT_FILL_FORE_SCHEMECOLOR_INDEX_1" val="14"/>
  <p:tag name="KSO_WM_UNIT_FILL_FORE_SCHEMECOLOR_INDEX_1_POS" val="0"/>
  <p:tag name="KSO_WM_UNIT_FILL_FORE_SCHEMECOLOR_INDEX_1_TRANS" val="0"/>
  <p:tag name="KSO_WM_UNIT_FILL_FORE_SCHEMECOLOR_INDEX_2_BRIGHTNESS" val="0"/>
  <p:tag name="KSO_WM_UNIT_FILL_FORE_SCHEMECOLOR_INDEX_2" val="1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6"/>
  <p:tag name="KSO_WM_UNIT_LINE_FILL_TYPE" val="2"/>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LINE_FORE_SCHEMECOLOR_INDEX_BRIGHTNESS" val="0"/>
  <p:tag name="KSO_WM_UNIT_LINE_FORE_SCHEMECOLOR_INDEX" val="11"/>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TEXT_LINE_FORE_SCHEMECOLOR_INDEX_BRIGHTNESS" val="0"/>
  <p:tag name="KSO_WM_UNIT_TEXT_LINE_FORE_SCHEMECOLOR_INDEX" val="14"/>
  <p:tag name="KSO_WM_UNIT_TEXT_LINE_FILL_TYPE" val="2"/>
</p:tagLst>
</file>

<file path=ppt/tags/tag372.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TEXT_LINE_FORE_SCHEMECOLOR_INDEX_BRIGHTNESS" val="0"/>
  <p:tag name="KSO_WM_UNIT_TEXT_LINE_FORE_SCHEMECOLOR_INDEX" val="14"/>
  <p:tag name="KSO_WM_UNIT_TEXT_LINE_FILL_TYPE" val="2"/>
</p:tagLst>
</file>

<file path=ppt/tags/tag374.xml><?xml version="1.0" encoding="utf-8"?>
<p:tagLst xmlns:p="http://schemas.openxmlformats.org/presentationml/2006/main">
  <p:tag name="KSO_WM_UNIT_LINE_FORE_SCHEMECOLOR_INDEX_BRIGHTNESS" val="0"/>
  <p:tag name="KSO_WM_UNIT_LINE_FORE_SCHEMECOLOR_INDEX" val="11"/>
  <p:tag name="KSO_WM_UNIT_LINE_FILL_TYPE" val="2"/>
</p:tagLst>
</file>

<file path=ppt/tags/tag375.xml><?xml version="1.0" encoding="utf-8"?>
<p:tagLst xmlns:p="http://schemas.openxmlformats.org/presentationml/2006/main">
  <p:tag name="KSO_WM_UNIT_LINE_FORE_SCHEMECOLOR_INDEX_BRIGHTNESS" val="0"/>
  <p:tag name="KSO_WM_UNIT_LINE_FORE_SCHEMECOLOR_INDEX" val="11"/>
  <p:tag name="KSO_WM_UNIT_LINE_FILL_TYPE" val="2"/>
</p:tagLst>
</file>

<file path=ppt/tags/tag37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TEXT_LINE_FORE_SCHEMECOLOR_INDEX_BRIGHTNESS" val="0"/>
  <p:tag name="KSO_WM_UNIT_TEXT_LINE_FORE_SCHEMECOLOR_INDEX" val="14"/>
  <p:tag name="KSO_WM_UNIT_TEXT_LINE_FILL_TYPE" val="2"/>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SLIDE_BACKGROUND_TYPE" val="general"/>
</p:tagLst>
</file>

<file path=ppt/tags/tag37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SLIDE_BACKGROUND_TYPE" val="general"/>
</p:tagLst>
</file>

<file path=ppt/tags/tag3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7.xml><?xml version="1.0" encoding="utf-8"?>
<p:tagLst xmlns:p="http://schemas.openxmlformats.org/presentationml/2006/main">
  <p:tag name="KSO_WM_SLIDE_BACKGROUND_TYPE" val="general"/>
</p:tagLst>
</file>

<file path=ppt/tags/tag38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92.xml><?xml version="1.0" encoding="utf-8"?>
<p:tagLst xmlns:p="http://schemas.openxmlformats.org/presentationml/2006/main">
  <p:tag name="KSO_WM_SLIDE_BACKGROUND_TYPE" val="general"/>
</p:tagLst>
</file>

<file path=ppt/tags/tag39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5.xml><?xml version="1.0" encoding="utf-8"?>
<p:tagLst xmlns:p="http://schemas.openxmlformats.org/presentationml/2006/main">
  <p:tag name="KSO_WM_UNIT_SHADOW_SCHEMECOLOR_INDEX_BRIGHTNESS" val="0"/>
  <p:tag name="KSO_WM_UNIT_SHADOW_SCHEMECOLOR_INDEX" val="5"/>
</p:tagLst>
</file>

<file path=ppt/tags/tag396.xml><?xml version="1.0" encoding="utf-8"?>
<p:tagLst xmlns:p="http://schemas.openxmlformats.org/presentationml/2006/main">
  <p:tag name="KSO_WM_SLIDE_BACKGROUND_TYPE" val="general"/>
</p:tagLst>
</file>

<file path=ppt/tags/tag39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SLIDE_BACKGROUND_TYPE" val="general"/>
</p:tagLst>
</file>

<file path=ppt/tags/tag40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3.xml><?xml version="1.0" encoding="utf-8"?>
<p:tagLst xmlns:p="http://schemas.openxmlformats.org/presentationml/2006/main">
  <p:tag name="KSO_WM_SLIDE_BACKGROUND_TYPE" val="general"/>
</p:tagLst>
</file>

<file path=ppt/tags/tag40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6.xml><?xml version="1.0" encoding="utf-8"?>
<p:tagLst xmlns:p="http://schemas.openxmlformats.org/presentationml/2006/main">
  <p:tag name="KSO_WM_SLIDE_BACKGROUND_TYPE" val="general"/>
</p:tagLst>
</file>

<file path=ppt/tags/tag40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9.xml><?xml version="1.0" encoding="utf-8"?>
<p:tagLst xmlns:p="http://schemas.openxmlformats.org/presentationml/2006/main">
  <p:tag name="KSO_WM_SLIDE_BACKGROUND_TYPE" val="genera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FILL_FORE_SCHEMECOLOR_INDEX_1_BRIGHTNESS" val="0"/>
  <p:tag name="KSO_WM_UNIT_FILL_FORE_SCHEMECOLOR_INDEX_1" val="11"/>
  <p:tag name="KSO_WM_UNIT_FILL_FORE_SCHEMECOLOR_INDEX_1_POS" val="0"/>
  <p:tag name="KSO_WM_UNIT_FILL_FORE_SCHEMECOLOR_INDEX_1_TRANS" val="0"/>
  <p:tag name="KSO_WM_UNIT_FILL_FORE_SCHEMECOLOR_INDEX_2_BRIGHTNESS" val="0"/>
  <p:tag name="KSO_WM_UNIT_FILL_FORE_SCHEMECOLOR_INDEX_2" val="11"/>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4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418.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41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42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2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FILL_FORE_SCHEMECOLOR_INDEX_1_BRIGHTNESS" val="0"/>
  <p:tag name="KSO_WM_UNIT_FILL_FORE_SCHEMECOLOR_INDEX_1" val="11"/>
  <p:tag name="KSO_WM_UNIT_FILL_FORE_SCHEMECOLOR_INDEX_1_POS" val="0"/>
  <p:tag name="KSO_WM_UNIT_FILL_FORE_SCHEMECOLOR_INDEX_1_TRANS" val="0"/>
  <p:tag name="KSO_WM_UNIT_FILL_FORE_SCHEMECOLOR_INDEX_2_BRIGHTNESS" val="0"/>
  <p:tag name="KSO_WM_UNIT_FILL_FORE_SCHEMECOLOR_INDEX_2" val="11"/>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425.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42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27.xml><?xml version="1.0" encoding="utf-8"?>
<p:tagLst xmlns:p="http://schemas.openxmlformats.org/presentationml/2006/main">
  <p:tag name="KSO_WM_SLIDE_BACKGROUND_TYPE" val="general"/>
</p:tagLst>
</file>

<file path=ppt/tags/tag42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SLIDE_BACKGROUND_TYPE" val="general"/>
</p:tagLst>
</file>

<file path=ppt/tags/tag43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3.xml><?xml version="1.0" encoding="utf-8"?>
<p:tagLst xmlns:p="http://schemas.openxmlformats.org/presentationml/2006/main">
  <p:tag name="KSO_WM_SLIDE_BACKGROUND_TYPE" val="general"/>
</p:tagLst>
</file>

<file path=ppt/tags/tag43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SLIDE_BACKGROUND_TYPE" val="general"/>
</p:tagLst>
</file>

<file path=ppt/tags/tag43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SLIDE_BACKGROUND_TYPE" val="general"/>
</p:tagLst>
</file>

<file path=ppt/tags/tag44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SLIDE_BACKGROUND_TYPE" val="general"/>
</p:tagLst>
</file>

<file path=ppt/tags/tag44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SLIDE_BACKGROUND_TYPE" val="general"/>
</p:tagLst>
</file>

<file path=ppt/tags/tag453.xml><?xml version="1.0" encoding="utf-8"?>
<p:tagLst xmlns:p="http://schemas.openxmlformats.org/presentationml/2006/main">
  <p:tag name="COMMONDATA" val="eyJoZGlkIjoiOWY3ZWNmZjUzOTk5YmU2ODUyMjQ4NTRjODkyODU3NDUifQ=="/>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ysClr val="windowText" lastClr="000000"/>
      </a:dk1>
      <a:lt1>
        <a:sysClr val="window" lastClr="FFFFFF"/>
      </a:lt1>
      <a:dk2>
        <a:srgbClr val="BCE7FB"/>
      </a:dk2>
      <a:lt2>
        <a:srgbClr val="E6F7FE"/>
      </a:lt2>
      <a:accent1>
        <a:srgbClr val="8FB1F0"/>
      </a:accent1>
      <a:accent2>
        <a:srgbClr val="B1B5BE"/>
      </a:accent2>
      <a:accent3>
        <a:srgbClr val="D3B88C"/>
      </a:accent3>
      <a:accent4>
        <a:srgbClr val="E9BD7C"/>
      </a:accent4>
      <a:accent5>
        <a:srgbClr val="F4C28D"/>
      </a:accent5>
      <a:accent6>
        <a:srgbClr val="FFC89E"/>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3742</Words>
  <Application>WPS 演示</Application>
  <PresentationFormat>宽屏</PresentationFormat>
  <Paragraphs>380</Paragraphs>
  <Slides>39</Slides>
  <Notes>4</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39</vt:i4>
      </vt:variant>
    </vt:vector>
  </HeadingPairs>
  <TitlesOfParts>
    <vt:vector size="61" baseType="lpstr">
      <vt:lpstr>Arial</vt:lpstr>
      <vt:lpstr>宋体</vt:lpstr>
      <vt:lpstr>Wingdings</vt:lpstr>
      <vt:lpstr>Wingdings</vt:lpstr>
      <vt:lpstr>微软雅黑</vt:lpstr>
      <vt:lpstr>Arial Unicode MS</vt:lpstr>
      <vt:lpstr>Calibri</vt:lpstr>
      <vt:lpstr>方正隶二简体</vt:lpstr>
      <vt:lpstr>黑体</vt:lpstr>
      <vt:lpstr>Times New Roman</vt:lpstr>
      <vt:lpstr>Swis721 Hv BT</vt:lpstr>
      <vt:lpstr>Segoe Print</vt:lpstr>
      <vt:lpstr>华文细黑</vt:lpstr>
      <vt:lpstr>Helvetica</vt:lpstr>
      <vt:lpstr>方正正纤黑简体</vt:lpstr>
      <vt:lpstr>隶书</vt:lpstr>
      <vt:lpstr>汉仪雅酷黑 65W</vt:lpstr>
      <vt:lpstr>汉仪雅酷黑简</vt:lpstr>
      <vt:lpstr>汉仪粗黑 简</vt:lpstr>
      <vt:lpstr>Hiragino Sans GB W6</vt:lpstr>
      <vt:lpstr>Office 主题​​</vt:lpstr>
      <vt:lpstr>1_Office 主题​​</vt:lpstr>
      <vt:lpstr>单击此输入您的标题内容</vt:lpstr>
      <vt:lpstr>PowerPoint 演示文稿</vt:lpstr>
      <vt:lpstr>PowerPoint 演示文稿</vt:lpstr>
      <vt:lpstr>网络推广认知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网络推广认知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feng</dc:creator>
  <cp:lastModifiedBy>Sophia</cp:lastModifiedBy>
  <cp:revision>155</cp:revision>
  <dcterms:created xsi:type="dcterms:W3CDTF">2019-06-19T02:08:00Z</dcterms:created>
  <dcterms:modified xsi:type="dcterms:W3CDTF">2023-03-21T02:30:45Z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19B2B31E1093414E8E422158ED6F2D6C</vt:lpwstr>
  </property>
</Properties>
</file>