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7"/>
  </p:notesMasterIdLst>
  <p:sldIdLst>
    <p:sldId id="609" r:id="rId4"/>
    <p:sldId id="610" r:id="rId5"/>
    <p:sldId id="611" r:id="rId6"/>
    <p:sldId id="612" r:id="rId7"/>
    <p:sldId id="613" r:id="rId8"/>
    <p:sldId id="614" r:id="rId9"/>
    <p:sldId id="615" r:id="rId10"/>
    <p:sldId id="616" r:id="rId11"/>
    <p:sldId id="617" r:id="rId12"/>
    <p:sldId id="618" r:id="rId13"/>
    <p:sldId id="619" r:id="rId14"/>
    <p:sldId id="620" r:id="rId15"/>
    <p:sldId id="621" r:id="rId16"/>
    <p:sldId id="622" r:id="rId17"/>
    <p:sldId id="623" r:id="rId18"/>
    <p:sldId id="624" r:id="rId19"/>
    <p:sldId id="625" r:id="rId20"/>
    <p:sldId id="626" r:id="rId21"/>
    <p:sldId id="627" r:id="rId22"/>
    <p:sldId id="628" r:id="rId23"/>
    <p:sldId id="629" r:id="rId24"/>
    <p:sldId id="630" r:id="rId25"/>
    <p:sldId id="631" r:id="rId26"/>
    <p:sldId id="632" r:id="rId27"/>
    <p:sldId id="633" r:id="rId28"/>
    <p:sldId id="634" r:id="rId29"/>
    <p:sldId id="635" r:id="rId30"/>
    <p:sldId id="636" r:id="rId31"/>
    <p:sldId id="637" r:id="rId32"/>
    <p:sldId id="638" r:id="rId33"/>
    <p:sldId id="639" r:id="rId34"/>
    <p:sldId id="640" r:id="rId35"/>
    <p:sldId id="641" r:id="rId36"/>
    <p:sldId id="642" r:id="rId37"/>
    <p:sldId id="643" r:id="rId38"/>
    <p:sldId id="644" r:id="rId39"/>
    <p:sldId id="645" r:id="rId40"/>
    <p:sldId id="646" r:id="rId41"/>
    <p:sldId id="647" r:id="rId42"/>
    <p:sldId id="648" r:id="rId43"/>
    <p:sldId id="649" r:id="rId44"/>
    <p:sldId id="650" r:id="rId45"/>
    <p:sldId id="651" r:id="rId46"/>
    <p:sldId id="652" r:id="rId47"/>
    <p:sldId id="653" r:id="rId48"/>
    <p:sldId id="654" r:id="rId49"/>
    <p:sldId id="655" r:id="rId50"/>
    <p:sldId id="656" r:id="rId51"/>
    <p:sldId id="657" r:id="rId52"/>
    <p:sldId id="658" r:id="rId53"/>
    <p:sldId id="659" r:id="rId54"/>
    <p:sldId id="660" r:id="rId55"/>
    <p:sldId id="661" r:id="rId56"/>
  </p:sldIdLst>
  <p:sldSz cx="9144000" cy="6858000" type="screen4x3"/>
  <p:notesSz cx="6858000" cy="9144000"/>
  <p:custDataLst>
    <p:tags r:id="rId61"/>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7" userDrawn="1">
          <p15:clr>
            <a:srgbClr val="A4A3A4"/>
          </p15:clr>
        </p15:guide>
        <p15:guide id="2" pos="288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6600"/>
    <a:srgbClr val="FFFF00"/>
    <a:srgbClr val="003300"/>
    <a:srgbClr val="CCCC00"/>
    <a:srgbClr val="CC9900"/>
    <a:srgbClr val="FFCC00"/>
    <a:srgbClr val="006600"/>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2" d="100"/>
          <a:sy n="82" d="100"/>
        </p:scale>
        <p:origin x="-1474" y="-91"/>
      </p:cViewPr>
      <p:guideLst>
        <p:guide orient="horz" pos="2127"/>
        <p:guide pos="2882"/>
      </p:guideLst>
    </p:cSldViewPr>
  </p:slideViewPr>
  <p:notesTextViewPr>
    <p:cViewPr>
      <p:scale>
        <a:sx n="100" d="100"/>
        <a:sy n="100" d="100"/>
      </p:scale>
      <p:origin x="0" y="0"/>
    </p:cViewPr>
  </p:notesTextViewPr>
  <p:sorterViewPr showFormatting="0">
    <p:cViewPr>
      <p:scale>
        <a:sx n="90" d="100"/>
        <a:sy n="90"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478.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notesMaster" Target="notesMasters/notes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26628" name="Rectangle 4"/>
          <p:cNvSpPr>
            <a:spLocks noGrp="1" noRot="1" noChangeAspect="1"/>
          </p:cNvSpPr>
          <p:nvPr>
            <p:ph type="sldImg"/>
          </p:nvPr>
        </p:nvSpPr>
        <p:spPr>
          <a:xfrm>
            <a:off x="1143000" y="685800"/>
            <a:ext cx="4572000" cy="3429000"/>
          </a:xfrm>
          <a:prstGeom prst="rect">
            <a:avLst/>
          </a:prstGeom>
          <a:noFill/>
          <a:ln w="9525">
            <a:noFill/>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rPr>
              <a:t>单击此处编辑母版文本样式</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1"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buFont typeface="Arial" panose="020B0604020202020204" pitchFamily="34" charset="0"/>
              <a:buNone/>
              <a:defRPr sz="1200">
                <a:latin typeface="Arial" panose="020B0604020202020204" pitchFamily="34" charset="0"/>
                <a:ea typeface="宋体" panose="02010600030101010101" pitchFamily="2" charset="-122"/>
                <a:cs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宋体" panose="02010600030101010101" pitchFamily="2" charset="-122"/>
            </a:endParaRP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eaLnBrk="1" fontAlgn="base" hangingPunct="1">
              <a:buChar char="•"/>
            </a:pPr>
            <a:fld id="{9A0DB2DC-4C9A-4742-B13C-FB6460FD3503}" type="slidenum">
              <a:rPr lang="en-US" altLang="zh-CN" sz="1200" strike="noStrike" noProof="1" dirty="0">
                <a:latin typeface="Arial" panose="020B0604020202020204" pitchFamily="34" charset="0"/>
                <a:ea typeface="宋体" panose="02010600030101010101" pitchFamily="2" charset="-122"/>
                <a:cs typeface="+mn-cs"/>
              </a:rPr>
            </a:fld>
            <a:endParaRPr lang="en-US" altLang="zh-CN"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1.jpe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7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78.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5.png"/><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9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90.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9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98.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image" Target="file:///C:\Users\1V994W2\Documents\Tencent%20Files\574576071\FileRecv\&#25340;&#35013;&#32032;&#26448;\&#25913;left\\43\subject_holdright_78,145,80_0_staid_full_0.png" TargetMode="External"/><Relationship Id="rId3" Type="http://schemas.openxmlformats.org/officeDocument/2006/relationships/image" Target="../media/image6.png"/><Relationship Id="rId2" Type="http://schemas.openxmlformats.org/officeDocument/2006/relationships/tags" Target="../tags/tag108.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119.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18.xml"/><Relationship Id="rId13" Type="http://schemas.openxmlformats.org/officeDocument/2006/relationships/tags" Target="../tags/tag125.xml"/><Relationship Id="rId12" Type="http://schemas.openxmlformats.org/officeDocument/2006/relationships/tags" Target="../tags/tag124.xml"/><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127.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26.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13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33.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2.png"/><Relationship Id="rId2" Type="http://schemas.openxmlformats.org/officeDocument/2006/relationships/tags" Target="../tags/tag13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4.png"/><Relationship Id="rId5" Type="http://schemas.openxmlformats.org/officeDocument/2006/relationships/tags" Target="../tags/tag146.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3.png"/><Relationship Id="rId2" Type="http://schemas.openxmlformats.org/officeDocument/2006/relationships/tags" Target="../tags/tag145.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5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52.xml"/><Relationship Id="rId2" Type="http://schemas.openxmlformats.org/officeDocument/2006/relationships/tags" Target="../tags/tag151.xml"/><Relationship Id="rId13" Type="http://schemas.openxmlformats.org/officeDocument/2006/relationships/tags" Target="../tags/tag158.xml"/><Relationship Id="rId12" Type="http://schemas.openxmlformats.org/officeDocument/2006/relationships/tags" Target="../tags/tag157.xml"/><Relationship Id="rId11" Type="http://schemas.openxmlformats.org/officeDocument/2006/relationships/tags" Target="../tags/tag156.xml"/><Relationship Id="rId10" Type="http://schemas.openxmlformats.org/officeDocument/2006/relationships/tags" Target="../tags/tag15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60.xml"/><Relationship Id="rId2" Type="http://schemas.openxmlformats.org/officeDocument/2006/relationships/tags" Target="../tags/tag159.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6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68.xml"/><Relationship Id="rId2" Type="http://schemas.openxmlformats.org/officeDocument/2006/relationships/tags" Target="../tags/tag167.xml"/><Relationship Id="rId14" Type="http://schemas.openxmlformats.org/officeDocument/2006/relationships/tags" Target="../tags/tag175.xml"/><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7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77.xml"/><Relationship Id="rId2" Type="http://schemas.openxmlformats.org/officeDocument/2006/relationships/tags" Target="../tags/tag176.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87.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86.xml"/><Relationship Id="rId2" Type="http://schemas.openxmlformats.org/officeDocument/2006/relationships/tags" Target="../tags/tag185.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4.png"/><Relationship Id="rId6" Type="http://schemas.openxmlformats.org/officeDocument/2006/relationships/tags" Target="../tags/tag198.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3.png"/><Relationship Id="rId3" Type="http://schemas.openxmlformats.org/officeDocument/2006/relationships/tags" Target="../tags/tag197.xml"/><Relationship Id="rId2" Type="http://schemas.openxmlformats.org/officeDocument/2006/relationships/tags" Target="../tags/tag196.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6" name="等腰三角形 7"/>
          <p:cNvSpPr/>
          <p:nvPr>
            <p:custDataLst>
              <p:tags r:id="rId2"/>
            </p:custDataLst>
          </p:nvPr>
        </p:nvSpPr>
        <p:spPr>
          <a:xfrm>
            <a:off x="3337322" y="5073650"/>
            <a:ext cx="1015603" cy="1784350"/>
          </a:xfrm>
          <a:custGeom>
            <a:avLst/>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ah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pitchFamily="34" charset="-122"/>
              <a:cs typeface="Arial" panose="020B0604020202020204" pitchFamily="34" charset="0"/>
            </a:endParaRPr>
          </a:p>
        </p:txBody>
      </p:sp>
      <p:sp>
        <p:nvSpPr>
          <p:cNvPr id="7" name="平行四边形 7"/>
          <p:cNvSpPr/>
          <p:nvPr>
            <p:custDataLst>
              <p:tags r:id="rId3"/>
            </p:custDataLst>
          </p:nvPr>
        </p:nvSpPr>
        <p:spPr>
          <a:xfrm flipV="1">
            <a:off x="0" y="-9525"/>
            <a:ext cx="2355056" cy="200818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pitchFamily="34" charset="-122"/>
              <a:cs typeface="Arial" panose="020B0604020202020204" pitchFamily="34" charset="0"/>
            </a:endParaRPr>
          </a:p>
        </p:txBody>
      </p:sp>
      <p:sp>
        <p:nvSpPr>
          <p:cNvPr id="9" name="任意多边形 15"/>
          <p:cNvSpPr/>
          <p:nvPr>
            <p:custDataLst>
              <p:tags r:id="rId4"/>
            </p:custDataLst>
          </p:nvPr>
        </p:nvSpPr>
        <p:spPr>
          <a:xfrm>
            <a:off x="-13097" y="-11113"/>
            <a:ext cx="5428060" cy="6892926"/>
          </a:xfrm>
          <a:custGeom>
            <a:avLst/>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3" h="6866674">
                <a:moveTo>
                  <a:pt x="1367257" y="0"/>
                </a:moveTo>
                <a:lnTo>
                  <a:pt x="7176303" y="11556"/>
                </a:lnTo>
                <a:lnTo>
                  <a:pt x="4454810" y="6858020"/>
                </a:lnTo>
                <a:lnTo>
                  <a:pt x="0" y="6866674"/>
                </a:lnTo>
                <a:lnTo>
                  <a:pt x="0" y="3283633"/>
                </a:lnTo>
                <a:close/>
              </a:path>
            </a:pathLst>
          </a:custGeom>
          <a:blipFill rotWithShape="1">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dirty="0">
              <a:latin typeface="微软雅黑" panose="020B0503020204020204" pitchFamily="34" charset="-122"/>
              <a:cs typeface="Arial" panose="020B0604020202020204" pitchFamily="34" charset="0"/>
            </a:endParaRPr>
          </a:p>
        </p:txBody>
      </p:sp>
      <p:sp>
        <p:nvSpPr>
          <p:cNvPr id="10" name="任意多边形 17"/>
          <p:cNvSpPr/>
          <p:nvPr>
            <p:custDataLst>
              <p:tags r:id="rId6"/>
            </p:custDataLst>
          </p:nvPr>
        </p:nvSpPr>
        <p:spPr>
          <a:xfrm>
            <a:off x="-32147" y="-9525"/>
            <a:ext cx="5451872" cy="6891338"/>
          </a:xfrm>
          <a:custGeom>
            <a:avLst/>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dirty="0">
              <a:latin typeface="微软雅黑" panose="020B0503020204020204" pitchFamily="34" charset="-122"/>
              <a:cs typeface="Arial" panose="020B0604020202020204" pitchFamily="34" charset="0"/>
            </a:endParaRPr>
          </a:p>
        </p:txBody>
      </p:sp>
      <p:sp>
        <p:nvSpPr>
          <p:cNvPr id="11" name="平行四边形 10"/>
          <p:cNvSpPr/>
          <p:nvPr>
            <p:custDataLst>
              <p:tags r:id="rId7"/>
            </p:custDataLst>
          </p:nvPr>
        </p:nvSpPr>
        <p:spPr>
          <a:xfrm flipV="1">
            <a:off x="6735366" y="5002213"/>
            <a:ext cx="2305050" cy="1865312"/>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pitchFamily="34" charset="-122"/>
              <a:cs typeface="Arial" panose="020B0604020202020204" pitchFamily="34" charset="0"/>
            </a:endParaRPr>
          </a:p>
        </p:txBody>
      </p:sp>
      <p:cxnSp>
        <p:nvCxnSpPr>
          <p:cNvPr id="12" name="直接连接符 11"/>
          <p:cNvCxnSpPr/>
          <p:nvPr>
            <p:custDataLst>
              <p:tags r:id="rId8"/>
            </p:custDataLst>
          </p:nvPr>
        </p:nvCxnSpPr>
        <p:spPr>
          <a:xfrm flipH="1">
            <a:off x="6673084" y="4648927"/>
            <a:ext cx="2300288" cy="0"/>
          </a:xfrm>
          <a:prstGeom prst="line">
            <a:avLst/>
          </a:prstGeom>
          <a:ln w="19050"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9"/>
            </p:custDataLst>
          </p:nvPr>
        </p:nvSpPr>
        <p:spPr>
          <a:xfrm>
            <a:off x="4818729" y="740138"/>
            <a:ext cx="4154642" cy="2751522"/>
          </a:xfrm>
        </p:spPr>
        <p:txBody>
          <a:bodyPr lIns="90000" tIns="46800" rIns="90000" bIns="0" anchor="b">
            <a:normAutofit/>
          </a:bodyPr>
          <a:lstStyle>
            <a:lvl1pPr algn="r">
              <a:defRPr sz="4950" b="1">
                <a:solidFill>
                  <a:schemeClr val="tx2"/>
                </a:solidFill>
                <a:latin typeface="微软雅黑" panose="020B0503020204020204" pitchFamily="34" charset="-122"/>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10"/>
            </p:custDataLst>
          </p:nvPr>
        </p:nvSpPr>
        <p:spPr>
          <a:xfrm>
            <a:off x="5606284" y="3924075"/>
            <a:ext cx="3367088" cy="523240"/>
          </a:xfrm>
        </p:spPr>
        <p:txBody>
          <a:bodyPr lIns="90000" rIns="90000"/>
          <a:lstStyle>
            <a:lvl1pPr marL="0" indent="0" algn="r">
              <a:buNone/>
              <a:defRPr sz="1800">
                <a:solidFill>
                  <a:schemeClr val="tx1">
                    <a:lumMod val="50000"/>
                    <a:lumOff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13" name="日期占位符 3"/>
          <p:cNvSpPr>
            <a:spLocks noGrp="1"/>
          </p:cNvSpPr>
          <p:nvPr>
            <p:ph type="dt" sz="half" idx="15"/>
            <p:custDataLst>
              <p:tags r:id="rId11"/>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4" name="页脚占位符 4"/>
          <p:cNvSpPr>
            <a:spLocks noGrp="1"/>
          </p:cNvSpPr>
          <p:nvPr>
            <p:ph type="ftr" sz="quarter" idx="16"/>
            <p:custDataLst>
              <p:tags r:id="rId12"/>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16" name="灯片编号占位符 5"/>
          <p:cNvSpPr>
            <a:spLocks noGrp="1"/>
          </p:cNvSpPr>
          <p:nvPr>
            <p:ph type="sldNum" sz="quarter" idx="17"/>
            <p:custDataLst>
              <p:tags r:id="rId13"/>
            </p:custDataLst>
          </p:nvPr>
        </p:nvSpPr>
        <p:spPr/>
        <p:txBody>
          <a:bodyPr/>
          <a:lstStyle>
            <a:lvl1pPr>
              <a:defRPr/>
            </a:lvl1pPr>
          </a:lstStyle>
          <a:p>
            <a:pPr>
              <a:defRPr/>
            </a:pPr>
            <a:fld id="{52F211BC-75D6-4CD0-9CC5-9DA167636D70}"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502448" y="952508"/>
            <a:ext cx="8139178" cy="5388907"/>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D8B2326F-068C-4081-A9BE-717E8CE3C581}"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cxnSp>
        <p:nvCxnSpPr>
          <p:cNvPr id="3" name="直接连接符 2"/>
          <p:cNvCxnSpPr/>
          <p:nvPr>
            <p:custDataLst>
              <p:tags r:id="rId2"/>
            </p:custDataLst>
          </p:nvPr>
        </p:nvCxnSpPr>
        <p:spPr>
          <a:xfrm flipH="1">
            <a:off x="6146006" y="3686175"/>
            <a:ext cx="2300288" cy="0"/>
          </a:xfrm>
          <a:prstGeom prst="line">
            <a:avLst/>
          </a:prstGeom>
          <a:ln w="190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平行四边形 3"/>
          <p:cNvSpPr/>
          <p:nvPr>
            <p:custDataLst>
              <p:tags r:id="rId3"/>
            </p:custDataLst>
          </p:nvPr>
        </p:nvSpPr>
        <p:spPr>
          <a:xfrm flipV="1">
            <a:off x="0" y="0"/>
            <a:ext cx="2355056" cy="200818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pitchFamily="34" charset="-122"/>
              <a:cs typeface="Arial" panose="020B0604020202020204" pitchFamily="34" charset="0"/>
            </a:endParaRPr>
          </a:p>
        </p:txBody>
      </p:sp>
      <p:sp>
        <p:nvSpPr>
          <p:cNvPr id="5" name="矩形 4"/>
          <p:cNvSpPr/>
          <p:nvPr>
            <p:custDataLst>
              <p:tags r:id="rId4"/>
            </p:custDataLst>
          </p:nvPr>
        </p:nvSpPr>
        <p:spPr>
          <a:xfrm>
            <a:off x="0" y="4849813"/>
            <a:ext cx="9144000" cy="2055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pitchFamily="34" charset="-122"/>
              <a:cs typeface="Arial" panose="020B0604020202020204" pitchFamily="34" charset="0"/>
            </a:endParaRPr>
          </a:p>
        </p:txBody>
      </p:sp>
      <p:sp>
        <p:nvSpPr>
          <p:cNvPr id="6" name="平行四边形 5"/>
          <p:cNvSpPr/>
          <p:nvPr>
            <p:custDataLst>
              <p:tags r:id="rId5"/>
            </p:custDataLst>
          </p:nvPr>
        </p:nvSpPr>
        <p:spPr>
          <a:xfrm flipV="1">
            <a:off x="6728222" y="4849813"/>
            <a:ext cx="2305050"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sz="100">
              <a:latin typeface="微软雅黑" panose="020B0503020204020204" pitchFamily="34" charset="-122"/>
              <a:cs typeface="Arial" panose="020B0604020202020204" pitchFamily="34" charset="0"/>
            </a:endParaRPr>
          </a:p>
        </p:txBody>
      </p:sp>
      <p:sp>
        <p:nvSpPr>
          <p:cNvPr id="2" name="标题 1"/>
          <p:cNvSpPr>
            <a:spLocks noGrp="1"/>
          </p:cNvSpPr>
          <p:nvPr>
            <p:ph type="title" hasCustomPrompt="1"/>
            <p:custDataLst>
              <p:tags r:id="rId6"/>
            </p:custDataLst>
          </p:nvPr>
        </p:nvSpPr>
        <p:spPr>
          <a:xfrm>
            <a:off x="4380300" y="1264356"/>
            <a:ext cx="4155300" cy="2410470"/>
          </a:xfrm>
        </p:spPr>
        <p:txBody>
          <a:bodyPr lIns="90000" tIns="46800" rIns="90000" bIns="46800" anchor="b">
            <a:normAutofit/>
          </a:bodyPr>
          <a:lstStyle>
            <a:lvl1pPr marL="0" marR="0" algn="r" defTabSz="914400" rtl="0" eaLnBrk="1" fontAlgn="auto" latinLnBrk="0" hangingPunct="1">
              <a:lnSpc>
                <a:spcPct val="100000"/>
              </a:lnSpc>
              <a:buNone/>
              <a:defRPr kumimoji="0" lang="zh-CN" altLang="en-US" sz="6600" b="1" i="0" u="none" strike="noStrike" kern="1200" cap="none" spc="0" normalizeH="0" baseline="0" noProof="1" dirty="0">
                <a:solidFill>
                  <a:schemeClr val="tx1">
                    <a:lumMod val="75000"/>
                    <a:lumOff val="2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编辑标题</a:t>
            </a:r>
            <a:endParaRPr noProof="1">
              <a:sym typeface="+mn-ea"/>
            </a:endParaRPr>
          </a:p>
        </p:txBody>
      </p:sp>
      <p:sp>
        <p:nvSpPr>
          <p:cNvPr id="7" name="日期占位符 2"/>
          <p:cNvSpPr>
            <a:spLocks noGrp="1"/>
          </p:cNvSpPr>
          <p:nvPr>
            <p:ph type="dt" sz="half" idx="10"/>
            <p:custDataLst>
              <p:tags r:id="rId7"/>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8" name="页脚占位符 3"/>
          <p:cNvSpPr>
            <a:spLocks noGrp="1"/>
          </p:cNvSpPr>
          <p:nvPr>
            <p:ph type="ftr" sz="quarter" idx="11"/>
            <p:custDataLst>
              <p:tags r:id="rId8"/>
            </p:custDataLst>
          </p:nvPr>
        </p:nvSpPr>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9" name="灯片编号占位符 4"/>
          <p:cNvSpPr>
            <a:spLocks noGrp="1"/>
          </p:cNvSpPr>
          <p:nvPr>
            <p:ph type="sldNum" sz="quarter" idx="12"/>
            <p:custDataLst>
              <p:tags r:id="rId9"/>
            </p:custDataLst>
          </p:nvPr>
        </p:nvSpPr>
        <p:spPr/>
        <p:txBody>
          <a:bodyPr/>
          <a:lstStyle>
            <a:lvl1pPr>
              <a:defRPr/>
            </a:lvl1pPr>
          </a:lstStyle>
          <a:p>
            <a:pPr>
              <a:defRPr/>
            </a:pPr>
            <a:fld id="{5589FA83-3AA4-4AB1-AE99-861D1E52AE27}"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stretch>
            <a:fillRect/>
          </a:stretch>
        </p:blipFill>
        <p:spPr>
          <a:xfrm>
            <a:off x="0" y="0"/>
            <a:ext cx="9144000" cy="6858000"/>
          </a:xfrm>
          <a:prstGeom prst="rect">
            <a:avLst/>
          </a:prstGeom>
        </p:spPr>
      </p:pic>
      <p:sp>
        <p:nvSpPr>
          <p:cNvPr id="16" name="日期占位符 15"/>
          <p:cNvSpPr>
            <a:spLocks noGrp="1"/>
          </p:cNvSpPr>
          <p:nvPr>
            <p:ph type="dt" sz="half" idx="10"/>
            <p:custDataLst>
              <p:tags r:id="rId5"/>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idx="14" hasCustomPrompt="1"/>
            <p:custDataLst>
              <p:tags r:id="rId8"/>
            </p:custDataLst>
          </p:nvPr>
        </p:nvSpPr>
        <p:spPr>
          <a:xfrm>
            <a:off x="703897" y="3380581"/>
            <a:ext cx="3619500" cy="1218248"/>
          </a:xfrm>
        </p:spPr>
        <p:txBody>
          <a:bodyPr vert="horz" wrap="square" lIns="90170" tIns="46990" rIns="90170" bIns="46990" anchor="t" anchorCtr="0">
            <a:normAutofit/>
          </a:bodyPr>
          <a:lstStyle>
            <a:lvl1pPr marL="0" marR="0" indent="0" algn="l" defTabSz="914400" rtl="0" eaLnBrk="1" fontAlgn="auto" latinLnBrk="0" hangingPunct="1">
              <a:lnSpc>
                <a:spcPct val="120000"/>
              </a:lnSpc>
              <a:spcBef>
                <a:spcPts val="600"/>
              </a:spcBef>
              <a:spcAft>
                <a:spcPts val="0"/>
              </a:spcAft>
              <a:buClrTx/>
              <a:buSzPts val="1600"/>
              <a:buFont typeface="Arial" panose="020B0604020202020204" pitchFamily="34" charset="0"/>
              <a:buNone/>
              <a:defRPr sz="1200" b="0" spc="150">
                <a:solidFill>
                  <a:schemeClr val="bg1"/>
                </a:solidFill>
                <a:latin typeface="Arial" panose="020B0604020202020204" pitchFamily="34" charset="0"/>
                <a:ea typeface="微软雅黑" panose="020B0503020204020204" pitchFamily="34"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9"/>
            </p:custDataLst>
          </p:nvPr>
        </p:nvSpPr>
        <p:spPr>
          <a:xfrm>
            <a:off x="704136" y="2177813"/>
            <a:ext cx="3619024" cy="728186"/>
          </a:xfrm>
        </p:spPr>
        <p:txBody>
          <a:bodyPr vert="horz" wrap="square" lIns="90170" tIns="46990" rIns="90170" bIns="4699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spc="6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7" name="图片 6"/>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2" name="标题 1"/>
          <p:cNvSpPr>
            <a:spLocks noGrp="1"/>
          </p:cNvSpPr>
          <p:nvPr>
            <p:ph type="title"/>
            <p:custDataLst>
              <p:tags r:id="rId8"/>
            </p:custDataLst>
          </p:nvPr>
        </p:nvSpPr>
        <p:spPr>
          <a:xfrm>
            <a:off x="502411" y="498479"/>
            <a:ext cx="8139178" cy="331473"/>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502411" y="1626121"/>
            <a:ext cx="8139178"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1905000"/>
            <a:ext cx="2709334" cy="3048000"/>
          </a:xfrm>
          <a:prstGeom prst="rect">
            <a:avLst/>
          </a:prstGeom>
        </p:spPr>
      </p:pic>
      <p:sp>
        <p:nvSpPr>
          <p:cNvPr id="4" name="日期占位符 3"/>
          <p:cNvSpPr>
            <a:spLocks noGrp="1"/>
          </p:cNvSpPr>
          <p:nvPr>
            <p:ph type="dt" sz="half" idx="10"/>
            <p:custDataLst>
              <p:tags r:id="rId5"/>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2" name="标题 1"/>
          <p:cNvSpPr>
            <a:spLocks noGrp="1"/>
          </p:cNvSpPr>
          <p:nvPr>
            <p:ph type="ctrTitle" idx="13" hasCustomPrompt="1"/>
            <p:custDataLst>
              <p:tags r:id="rId8"/>
            </p:custDataLst>
          </p:nvPr>
        </p:nvSpPr>
        <p:spPr>
          <a:xfrm>
            <a:off x="3436859" y="2814876"/>
            <a:ext cx="3699034" cy="1228249"/>
          </a:xfrm>
        </p:spPr>
        <p:txBody>
          <a:bodyPr vert="horz" wrap="square" lIns="90170" tIns="46990" rIns="90170" bIns="46990" anchor="ctr" anchorCtr="0">
            <a:normAutofit/>
          </a:bodyPr>
          <a:lstStyle>
            <a:lvl1pPr marL="0" marR="0" indent="0" algn="dist" defTabSz="914400" rtl="0" eaLnBrk="1" fontAlgn="auto" latinLnBrk="0" hangingPunct="1">
              <a:lnSpc>
                <a:spcPct val="100000"/>
              </a:lnSpc>
              <a:spcBef>
                <a:spcPct val="0"/>
              </a:spcBef>
              <a:spcAft>
                <a:spcPts val="0"/>
              </a:spcAft>
              <a:buClrTx/>
              <a:buSzPts val="8000"/>
              <a:buFont typeface="Arial" panose="020B0604020202020204" pitchFamily="34" charset="0"/>
              <a:buNone/>
              <a:defRPr sz="6000" b="0" spc="8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8" name="图片 7"/>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2" name="标题 1"/>
          <p:cNvSpPr>
            <a:spLocks noGrp="1"/>
          </p:cNvSpPr>
          <p:nvPr>
            <p:ph type="title"/>
            <p:custDataLst>
              <p:tags r:id="rId8"/>
            </p:custDataLst>
          </p:nvPr>
        </p:nvSpPr>
        <p:spPr>
          <a:xfrm>
            <a:off x="502411"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502447" y="162612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4679158" y="1626121"/>
            <a:ext cx="3962432" cy="4041680"/>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微软雅黑" panose="020B0503020204020204" pitchFamily="34" charset="-122"/>
              </a:defRPr>
            </a:lvl1pPr>
            <a:lvl2pPr eaLnBrk="1" fontAlgn="auto" latinLnBrk="0" hangingPunct="1">
              <a:defRPr sz="1200">
                <a:solidFill>
                  <a:schemeClr val="tx1"/>
                </a:solidFill>
                <a:latin typeface="Arial" panose="020B0604020202020204" pitchFamily="34" charset="0"/>
                <a:ea typeface="微软雅黑" panose="020B0503020204020204" pitchFamily="34" charset="-122"/>
              </a:defRPr>
            </a:lvl2pPr>
            <a:lvl3pPr eaLnBrk="1" fontAlgn="auto" latinLnBrk="0" hangingPunct="1">
              <a:defRPr sz="1200">
                <a:solidFill>
                  <a:schemeClr val="tx1"/>
                </a:solidFill>
                <a:latin typeface="Arial" panose="020B0604020202020204" pitchFamily="34" charset="0"/>
                <a:ea typeface="微软雅黑" panose="020B0503020204020204" pitchFamily="34" charset="-122"/>
              </a:defRPr>
            </a:lvl3pPr>
            <a:lvl4pPr eaLnBrk="1" fontAlgn="auto" latinLnBrk="0" hangingPunct="1">
              <a:defRPr sz="1200">
                <a:solidFill>
                  <a:schemeClr val="tx1"/>
                </a:solidFill>
                <a:latin typeface="Arial" panose="020B0604020202020204" pitchFamily="34" charset="0"/>
                <a:ea typeface="微软雅黑" panose="020B0503020204020204" pitchFamily="34" charset="-122"/>
              </a:defRPr>
            </a:lvl4pPr>
            <a:lvl5pPr eaLnBrk="1" fontAlgn="auto" latinLnBrk="0" hangingPunct="1">
              <a:defRPr sz="120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3"/>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10" name="图片 9"/>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2" name="标题 1"/>
          <p:cNvSpPr>
            <a:spLocks noGrp="1"/>
          </p:cNvSpPr>
          <p:nvPr>
            <p:ph type="title"/>
            <p:custDataLst>
              <p:tags r:id="rId8"/>
            </p:custDataLst>
          </p:nvPr>
        </p:nvSpPr>
        <p:spPr>
          <a:xfrm>
            <a:off x="502411"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502447" y="1000133"/>
            <a:ext cx="3962432" cy="285752"/>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502444" y="2023369"/>
            <a:ext cx="3962400"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4676812" y="1000133"/>
            <a:ext cx="3962432" cy="285752"/>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4676812" y="2023369"/>
            <a:ext cx="3962432"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5"/>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5623560" y="2503170"/>
            <a:ext cx="3291840" cy="1851660"/>
          </a:xfrm>
          <a:prstGeom prst="rect">
            <a:avLst/>
          </a:prstGeom>
        </p:spPr>
      </p:pic>
      <p:sp>
        <p:nvSpPr>
          <p:cNvPr id="7" name="矩形 6"/>
          <p:cNvSpPr/>
          <p:nvPr userDrawn="1">
            <p:custDataLst>
              <p:tags r:id="rId5"/>
            </p:custDataLst>
          </p:nvPr>
        </p:nvSpPr>
        <p:spPr>
          <a:xfrm>
            <a:off x="0" y="0"/>
            <a:ext cx="5486400"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6" name="图片 5"/>
          <p:cNvPicPr/>
          <p:nvPr userDrawn="1">
            <p:custDataLst>
              <p:tags r:id="rId6"/>
            </p:custDataLst>
          </p:nvPr>
        </p:nvPicPr>
        <p:blipFill>
          <a:blip r:embed="rId7" r:link="rId8" cstate="email"/>
          <a:stretch>
            <a:fillRect/>
          </a:stretch>
        </p:blipFill>
        <p:spPr>
          <a:xfrm>
            <a:off x="0" y="6329120"/>
            <a:ext cx="540068" cy="528880"/>
          </a:xfrm>
          <a:prstGeom prst="rect">
            <a:avLst/>
          </a:prstGeom>
        </p:spPr>
      </p:pic>
      <p:sp>
        <p:nvSpPr>
          <p:cNvPr id="2" name="标题 1"/>
          <p:cNvSpPr>
            <a:spLocks noGrp="1"/>
          </p:cNvSpPr>
          <p:nvPr>
            <p:ph type="title"/>
            <p:custDataLst>
              <p:tags r:id="rId9"/>
            </p:custDataLst>
          </p:nvPr>
        </p:nvSpPr>
        <p:spPr>
          <a:xfrm>
            <a:off x="502411" y="498476"/>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8" name="图片 7"/>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2" name="标题 1"/>
          <p:cNvSpPr>
            <a:spLocks noGrp="1"/>
          </p:cNvSpPr>
          <p:nvPr>
            <p:ph type="title"/>
            <p:custDataLst>
              <p:tags r:id="rId8"/>
            </p:custDataLst>
          </p:nvPr>
        </p:nvSpPr>
        <p:spPr>
          <a:xfrm>
            <a:off x="502447"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4679194" y="162612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502412" y="952508"/>
            <a:ext cx="8139178" cy="5388907"/>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2E421AB8-0A57-4073-9FCE-ABA166DE7C4F}"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7" name="图片 6"/>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2" name="竖排标题 1"/>
          <p:cNvSpPr>
            <a:spLocks noGrp="1"/>
          </p:cNvSpPr>
          <p:nvPr>
            <p:ph type="title" orient="vert"/>
            <p:custDataLst>
              <p:tags r:id="rId8"/>
            </p:custDataLst>
          </p:nvPr>
        </p:nvSpPr>
        <p:spPr>
          <a:xfrm>
            <a:off x="7928351" y="1626121"/>
            <a:ext cx="713238" cy="4041680"/>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502444" y="1626113"/>
            <a:ext cx="7371076" cy="4041680"/>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6" name="图片 5"/>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3" name="日期占位符 2"/>
          <p:cNvSpPr>
            <a:spLocks noGrp="1"/>
          </p:cNvSpPr>
          <p:nvPr>
            <p:ph type="dt" sz="half" idx="10"/>
            <p:custDataLst>
              <p:tags r:id="rId8"/>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502447" y="1626121"/>
            <a:ext cx="8139178" cy="4041680"/>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stretch>
            <a:fillRect/>
          </a:stretch>
        </p:blipFill>
        <p:spPr>
          <a:xfrm>
            <a:off x="0" y="0"/>
            <a:ext cx="9144000" cy="6858000"/>
          </a:xfrm>
          <a:prstGeom prst="rect">
            <a:avLst/>
          </a:prstGeom>
        </p:spPr>
      </p:pic>
      <p:sp>
        <p:nvSpPr>
          <p:cNvPr id="3" name="日期占位符 2"/>
          <p:cNvSpPr>
            <a:spLocks noGrp="1"/>
          </p:cNvSpPr>
          <p:nvPr>
            <p:ph type="dt" sz="half" idx="10"/>
            <p:custDataLst>
              <p:tags r:id="rId5"/>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a:p>
        </p:txBody>
      </p:sp>
      <p:sp>
        <p:nvSpPr>
          <p:cNvPr id="7" name="文本占位符 6"/>
          <p:cNvSpPr>
            <a:spLocks noGrp="1"/>
          </p:cNvSpPr>
          <p:nvPr>
            <p:ph type="body" idx="14" hasCustomPrompt="1"/>
            <p:custDataLst>
              <p:tags r:id="rId8"/>
            </p:custDataLst>
          </p:nvPr>
        </p:nvSpPr>
        <p:spPr>
          <a:xfrm>
            <a:off x="746760" y="2546985"/>
            <a:ext cx="3269456" cy="400050"/>
          </a:xfrm>
        </p:spPr>
        <p:txBody>
          <a:bodyPr vert="horz" wrap="square" lIns="90170" tIns="46990" rIns="90170" bIns="46990" anchor="b" anchorCtr="0">
            <a:normAutofit/>
          </a:bodyPr>
          <a:lstStyle>
            <a:lvl1pPr marL="342900" marR="0" indent="-342900" algn="l" rtl="0" eaLnBrk="1" fontAlgn="auto">
              <a:lnSpc>
                <a:spcPct val="100000"/>
              </a:lnSpc>
              <a:spcBef>
                <a:spcPts val="0"/>
              </a:spcBef>
              <a:spcAft>
                <a:spcPts val="0"/>
              </a:spcAft>
              <a:buClrTx/>
              <a:buSzPts val="2000"/>
              <a:buFont typeface="Arial" panose="020B0604020202020204" pitchFamily="34" charset="0"/>
              <a:buNone/>
              <a:defRPr sz="1800" b="0" spc="200">
                <a:solidFill>
                  <a:schemeClr val="bg1"/>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
                <a:schemeClr val="tx1">
                  <a:lumMod val="65000"/>
                  <a:lumOff val="35000"/>
                </a:schemeClr>
              </a:buClr>
              <a:buSzPts val="2000"/>
              <a:buFont typeface="Arial" panose="020B0604020202020204" pitchFamily="34" charset="0"/>
              <a:buNone/>
            </a:pPr>
            <a:r>
              <a:rPr lang="zh-CN" altLang="en-US"/>
              <a:t>单击此处编辑文本</a:t>
            </a:r>
            <a:endParaRPr lang="zh-CN" altLang="en-US"/>
          </a:p>
        </p:txBody>
      </p:sp>
      <p:sp>
        <p:nvSpPr>
          <p:cNvPr id="2" name="标题 1"/>
          <p:cNvSpPr>
            <a:spLocks noGrp="1"/>
          </p:cNvSpPr>
          <p:nvPr>
            <p:ph type="title" idx="13" hasCustomPrompt="1"/>
            <p:custDataLst>
              <p:tags r:id="rId9"/>
            </p:custDataLst>
          </p:nvPr>
        </p:nvSpPr>
        <p:spPr>
          <a:xfrm>
            <a:off x="746284" y="3275806"/>
            <a:ext cx="3269933" cy="879158"/>
          </a:xfrm>
        </p:spPr>
        <p:txBody>
          <a:bodyPr vert="horz" wrap="square" lIns="90170" tIns="46990" rIns="90170" bIns="46990" anchor="t"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email"/>
          <a:stretch>
            <a:fillRect/>
          </a:stretch>
        </p:blipFill>
        <p:spPr>
          <a:xfrm>
            <a:off x="0" y="0"/>
            <a:ext cx="540068" cy="465821"/>
          </a:xfrm>
          <a:prstGeom prst="rect">
            <a:avLst/>
          </a:prstGeom>
        </p:spPr>
      </p:pic>
      <p:pic>
        <p:nvPicPr>
          <p:cNvPr id="6" name="图片 5"/>
          <p:cNvPicPr/>
          <p:nvPr userDrawn="1">
            <p:custDataLst>
              <p:tags r:id="rId5"/>
            </p:custDataLst>
          </p:nvPr>
        </p:nvPicPr>
        <p:blipFill>
          <a:blip r:embed="rId6" r:link="rId7" cstate="email"/>
          <a:stretch>
            <a:fillRect/>
          </a:stretch>
        </p:blipFill>
        <p:spPr>
          <a:xfrm>
            <a:off x="8603932" y="0"/>
            <a:ext cx="540068" cy="528880"/>
          </a:xfrm>
          <a:prstGeom prst="rect">
            <a:avLst/>
          </a:prstGeom>
        </p:spPr>
      </p:pic>
      <p:sp>
        <p:nvSpPr>
          <p:cNvPr id="2" name="标题 1"/>
          <p:cNvSpPr>
            <a:spLocks noGrp="1"/>
          </p:cNvSpPr>
          <p:nvPr>
            <p:ph type="title"/>
            <p:custDataLst>
              <p:tags r:id="rId8"/>
            </p:custDataLst>
          </p:nvPr>
        </p:nvSpPr>
        <p:spPr>
          <a:xfrm>
            <a:off x="502411" y="498476"/>
            <a:ext cx="8139178" cy="331473"/>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19056" y="303809"/>
            <a:ext cx="8705888"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3"/>
            </p:custDataLst>
          </p:nvPr>
        </p:nvPicPr>
        <p:blipFill>
          <a:blip r:embed="rId4" r:link="rId5" cstate="email"/>
          <a:stretch>
            <a:fillRect/>
          </a:stretch>
        </p:blipFill>
        <p:spPr>
          <a:xfrm>
            <a:off x="0" y="0"/>
            <a:ext cx="540068" cy="465821"/>
          </a:xfrm>
          <a:prstGeom prst="rect">
            <a:avLst/>
          </a:prstGeom>
        </p:spPr>
      </p:pic>
      <p:pic>
        <p:nvPicPr>
          <p:cNvPr id="8" name="图片 7"/>
          <p:cNvPicPr/>
          <p:nvPr userDrawn="1">
            <p:custDataLst>
              <p:tags r:id="rId6"/>
            </p:custDataLst>
          </p:nvPr>
        </p:nvPicPr>
        <p:blipFill>
          <a:blip r:embed="rId7" r:link="rId8" cstate="email"/>
          <a:stretch>
            <a:fillRect/>
          </a:stretch>
        </p:blipFill>
        <p:spPr>
          <a:xfrm>
            <a:off x="8603932" y="0"/>
            <a:ext cx="540068" cy="528880"/>
          </a:xfrm>
          <a:prstGeom prst="rect">
            <a:avLst/>
          </a:prstGeom>
        </p:spPr>
      </p:pic>
      <p:sp>
        <p:nvSpPr>
          <p:cNvPr id="2" name="标题 1"/>
          <p:cNvSpPr>
            <a:spLocks noGrp="1"/>
          </p:cNvSpPr>
          <p:nvPr>
            <p:ph type="title" hasCustomPrompt="1"/>
            <p:custDataLst>
              <p:tags r:id="rId9"/>
            </p:custDataLst>
          </p:nvPr>
        </p:nvSpPr>
        <p:spPr>
          <a:xfrm>
            <a:off x="961200" y="1339650"/>
            <a:ext cx="7219800" cy="542700"/>
          </a:xfrm>
        </p:spPr>
        <p:txBody>
          <a:bodyPr wrap="square" anchor="ctr">
            <a:normAutofit/>
          </a:bodyP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2594250"/>
            <a:ext cx="7219950" cy="25839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3618452"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8" name="图片 7"/>
          <p:cNvPicPr/>
          <p:nvPr userDrawn="1">
            <p:custDataLst>
              <p:tags r:id="rId3"/>
            </p:custDataLst>
          </p:nvPr>
        </p:nvPicPr>
        <p:blipFill>
          <a:blip r:embed="rId4" r:link="rId5" cstate="email"/>
          <a:stretch>
            <a:fillRect/>
          </a:stretch>
        </p:blipFill>
        <p:spPr>
          <a:xfrm>
            <a:off x="8603932" y="0"/>
            <a:ext cx="540068" cy="465821"/>
          </a:xfrm>
          <a:prstGeom prst="rect">
            <a:avLst/>
          </a:prstGeom>
        </p:spPr>
      </p:pic>
      <p:sp>
        <p:nvSpPr>
          <p:cNvPr id="2" name="标题 1"/>
          <p:cNvSpPr>
            <a:spLocks noGrp="1"/>
          </p:cNvSpPr>
          <p:nvPr>
            <p:ph type="title" hasCustomPrompt="1"/>
            <p:custDataLst>
              <p:tags r:id="rId6"/>
            </p:custDataLst>
          </p:nvPr>
        </p:nvSpPr>
        <p:spPr>
          <a:xfrm>
            <a:off x="437400" y="880650"/>
            <a:ext cx="2970000" cy="661500"/>
          </a:xfrm>
        </p:spPr>
        <p:txBody>
          <a:bodyPr wrap="square" anchor="ctr" anchorCtr="0">
            <a:normAutofit/>
          </a:bodyPr>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440100" y="2275650"/>
            <a:ext cx="2967300" cy="30699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3825900" y="1405930"/>
            <a:ext cx="4860000" cy="3815953"/>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9144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3"/>
            </p:custDataLst>
          </p:nvPr>
        </p:nvPicPr>
        <p:blipFill>
          <a:blip r:embed="rId4" r:link="rId5" cstate="email"/>
          <a:stretch>
            <a:fillRect/>
          </a:stretch>
        </p:blipFill>
        <p:spPr>
          <a:xfrm>
            <a:off x="0" y="0"/>
            <a:ext cx="540068" cy="465821"/>
          </a:xfrm>
          <a:prstGeom prst="rect">
            <a:avLst/>
          </a:prstGeom>
        </p:spPr>
      </p:pic>
      <p:pic>
        <p:nvPicPr>
          <p:cNvPr id="8" name="图片 7"/>
          <p:cNvPicPr/>
          <p:nvPr userDrawn="1">
            <p:custDataLst>
              <p:tags r:id="rId6"/>
            </p:custDataLst>
          </p:nvPr>
        </p:nvPicPr>
        <p:blipFill>
          <a:blip r:embed="rId7" r:link="rId8" cstate="email"/>
          <a:stretch>
            <a:fillRect/>
          </a:stretch>
        </p:blipFill>
        <p:spPr>
          <a:xfrm>
            <a:off x="8603932" y="0"/>
            <a:ext cx="540068" cy="528880"/>
          </a:xfrm>
          <a:prstGeom prst="rect">
            <a:avLst/>
          </a:prstGeom>
        </p:spPr>
      </p:pic>
      <p:sp>
        <p:nvSpPr>
          <p:cNvPr id="2" name="标题 1"/>
          <p:cNvSpPr>
            <a:spLocks noGrp="1"/>
          </p:cNvSpPr>
          <p:nvPr>
            <p:ph type="title"/>
            <p:custDataLst>
              <p:tags r:id="rId9"/>
            </p:custDataLst>
          </p:nvPr>
        </p:nvSpPr>
        <p:spPr>
          <a:xfrm>
            <a:off x="459000" y="859500"/>
            <a:ext cx="8232300" cy="469800"/>
          </a:xfrm>
        </p:spPr>
        <p:txBody>
          <a:bodyPr wrap="square" anchor="ctr">
            <a:normAutofit/>
          </a:bodyP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763100"/>
            <a:ext cx="8231981" cy="621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3236850"/>
            <a:ext cx="8224200" cy="25731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9144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0" name="图片 9"/>
          <p:cNvPicPr/>
          <p:nvPr userDrawn="1">
            <p:custDataLst>
              <p:tags r:id="rId3"/>
            </p:custDataLst>
          </p:nvPr>
        </p:nvPicPr>
        <p:blipFill>
          <a:blip r:embed="rId4" r:link="rId5" cstate="email"/>
          <a:stretch>
            <a:fillRect/>
          </a:stretch>
        </p:blipFill>
        <p:spPr>
          <a:xfrm>
            <a:off x="0" y="0"/>
            <a:ext cx="540068" cy="465821"/>
          </a:xfrm>
          <a:prstGeom prst="rect">
            <a:avLst/>
          </a:prstGeom>
        </p:spPr>
      </p:pic>
      <p:pic>
        <p:nvPicPr>
          <p:cNvPr id="8" name="图片 7"/>
          <p:cNvPicPr/>
          <p:nvPr userDrawn="1">
            <p:custDataLst>
              <p:tags r:id="rId6"/>
            </p:custDataLst>
          </p:nvPr>
        </p:nvPicPr>
        <p:blipFill>
          <a:blip r:embed="rId7" r:link="rId8" cstate="email"/>
          <a:stretch>
            <a:fillRect/>
          </a:stretch>
        </p:blipFill>
        <p:spPr>
          <a:xfrm>
            <a:off x="8603932" y="0"/>
            <a:ext cx="540068" cy="528880"/>
          </a:xfrm>
          <a:prstGeom prst="rect">
            <a:avLst/>
          </a:prstGeom>
        </p:spPr>
      </p:pic>
      <p:sp>
        <p:nvSpPr>
          <p:cNvPr id="2" name="标题 1"/>
          <p:cNvSpPr>
            <a:spLocks noGrp="1"/>
          </p:cNvSpPr>
          <p:nvPr>
            <p:ph type="title"/>
            <p:custDataLst>
              <p:tags r:id="rId9"/>
            </p:custDataLst>
          </p:nvPr>
        </p:nvSpPr>
        <p:spPr>
          <a:xfrm>
            <a:off x="453600" y="740250"/>
            <a:ext cx="8232300" cy="423900"/>
          </a:xfrm>
        </p:spPr>
        <p:txBody>
          <a:bodyPr wrap="square" anchor="ctr" anchorCtr="0">
            <a:normAutofit/>
          </a:bodyPr>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2082600"/>
            <a:ext cx="8243100" cy="2408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445500" y="5306850"/>
            <a:ext cx="8251200" cy="7587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9144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12" name="图片 11"/>
          <p:cNvPicPr/>
          <p:nvPr userDrawn="1">
            <p:custDataLst>
              <p:tags r:id="rId3"/>
            </p:custDataLst>
          </p:nvPr>
        </p:nvPicPr>
        <p:blipFill>
          <a:blip r:embed="rId4" r:link="rId5" cstate="email"/>
          <a:stretch>
            <a:fillRect/>
          </a:stretch>
        </p:blipFill>
        <p:spPr>
          <a:xfrm>
            <a:off x="8603932" y="6392179"/>
            <a:ext cx="540068" cy="465821"/>
          </a:xfrm>
          <a:prstGeom prst="rect">
            <a:avLst/>
          </a:prstGeom>
        </p:spPr>
      </p:pic>
      <p:pic>
        <p:nvPicPr>
          <p:cNvPr id="10" name="图片 9"/>
          <p:cNvPicPr/>
          <p:nvPr userDrawn="1">
            <p:custDataLst>
              <p:tags r:id="rId6"/>
            </p:custDataLst>
          </p:nvPr>
        </p:nvPicPr>
        <p:blipFill>
          <a:blip r:embed="rId7" r:link="rId8" cstate="email"/>
          <a:stretch>
            <a:fillRect/>
          </a:stretch>
        </p:blipFill>
        <p:spPr>
          <a:xfrm>
            <a:off x="0" y="6329120"/>
            <a:ext cx="540068" cy="528880"/>
          </a:xfrm>
          <a:prstGeom prst="rect">
            <a:avLst/>
          </a:prstGeom>
        </p:spPr>
      </p:pic>
      <p:sp>
        <p:nvSpPr>
          <p:cNvPr id="2" name="标题 1"/>
          <p:cNvSpPr>
            <a:spLocks noGrp="1"/>
          </p:cNvSpPr>
          <p:nvPr>
            <p:ph type="title"/>
            <p:custDataLst>
              <p:tags r:id="rId9"/>
            </p:custDataLst>
          </p:nvPr>
        </p:nvSpPr>
        <p:spPr>
          <a:xfrm>
            <a:off x="434700" y="292846"/>
            <a:ext cx="8278200" cy="331473"/>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34700" y="2025000"/>
            <a:ext cx="4006800" cy="217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4681800" y="2025000"/>
            <a:ext cx="4025700" cy="217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429300" y="4914450"/>
            <a:ext cx="4006800" cy="5859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4689900" y="4910850"/>
            <a:ext cx="4025700" cy="5859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572518"/>
            <a:ext cx="9144000" cy="3712964"/>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50"/>
          </a:p>
        </p:txBody>
      </p:sp>
      <p:pic>
        <p:nvPicPr>
          <p:cNvPr id="9" name="图片 8"/>
          <p:cNvPicPr/>
          <p:nvPr userDrawn="1">
            <p:custDataLst>
              <p:tags r:id="rId3"/>
            </p:custDataLst>
          </p:nvPr>
        </p:nvPicPr>
        <p:blipFill>
          <a:blip r:embed="rId4" r:link="rId5" cstate="email"/>
          <a:stretch>
            <a:fillRect/>
          </a:stretch>
        </p:blipFill>
        <p:spPr>
          <a:xfrm>
            <a:off x="7928848" y="5809903"/>
            <a:ext cx="1215152" cy="1048097"/>
          </a:xfrm>
          <a:prstGeom prst="rect">
            <a:avLst/>
          </a:prstGeom>
        </p:spPr>
      </p:pic>
      <p:pic>
        <p:nvPicPr>
          <p:cNvPr id="8" name="图片 7"/>
          <p:cNvPicPr/>
          <p:nvPr userDrawn="1">
            <p:custDataLst>
              <p:tags r:id="rId6"/>
            </p:custDataLst>
          </p:nvPr>
        </p:nvPicPr>
        <p:blipFill>
          <a:blip r:embed="rId7" r:link="rId8" cstate="email"/>
          <a:stretch>
            <a:fillRect/>
          </a:stretch>
        </p:blipFill>
        <p:spPr>
          <a:xfrm>
            <a:off x="0" y="5668021"/>
            <a:ext cx="1215152" cy="1189979"/>
          </a:xfrm>
          <a:prstGeom prst="rect">
            <a:avLst/>
          </a:prstGeom>
        </p:spPr>
      </p:pic>
      <p:sp>
        <p:nvSpPr>
          <p:cNvPr id="2" name="标题 1"/>
          <p:cNvSpPr>
            <a:spLocks noGrp="1"/>
          </p:cNvSpPr>
          <p:nvPr>
            <p:ph type="title" hasCustomPrompt="1"/>
            <p:custDataLst>
              <p:tags r:id="rId9"/>
            </p:custDataLst>
          </p:nvPr>
        </p:nvSpPr>
        <p:spPr>
          <a:xfrm>
            <a:off x="1142100" y="1637550"/>
            <a:ext cx="6858000" cy="1790100"/>
          </a:xfrm>
        </p:spPr>
        <p:txBody>
          <a:bodyPr wrap="square" anchor="b">
            <a:normAutofit/>
          </a:bodyPr>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4069800"/>
            <a:ext cx="6858000" cy="1242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808730"/>
            <a:ext cx="8139178" cy="624845"/>
          </a:xfrm>
        </p:spPr>
        <p:txBody>
          <a:bodyPr rIns="63500"/>
          <a:lstStyle>
            <a:lvl1pPr>
              <a:defRPr sz="27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zh-CN" altLang="en-US" noProof="1"/>
          </a:p>
        </p:txBody>
      </p:sp>
      <p:sp>
        <p:nvSpPr>
          <p:cNvPr id="3" name="文本占位符 2"/>
          <p:cNvSpPr>
            <a:spLocks noGrp="1"/>
          </p:cNvSpPr>
          <p:nvPr>
            <p:ph type="body" idx="1"/>
            <p:custDataLst>
              <p:tags r:id="rId3"/>
            </p:custDataLst>
          </p:nvPr>
        </p:nvSpPr>
        <p:spPr>
          <a:xfrm>
            <a:off x="502444" y="4511675"/>
            <a:ext cx="8139178" cy="1077985"/>
          </a:xfrm>
        </p:spPr>
        <p:txBody>
          <a:bodyPr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92389BDA-CB19-408D-87C9-523E8B292D6F}"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502448" y="952508"/>
            <a:ext cx="3962432" cy="5388907"/>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4679158" y="952508"/>
            <a:ext cx="3962432" cy="5388907"/>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5B5D3A8D-69DF-4CB5-9FAA-DA9EEC195518}"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502448" y="952508"/>
            <a:ext cx="3962432" cy="381003"/>
          </a:xfrm>
        </p:spPr>
        <p:txBody>
          <a:bodyPr tIns="38100" rIns="76200" bIns="38100">
            <a:noAutofit/>
          </a:bodyPr>
          <a:lstStyle>
            <a:lvl1pPr marL="0" indent="0" eaLnBrk="1" fontAlgn="auto" latinLnBrk="0" hangingPunct="1">
              <a:lnSpc>
                <a:spcPct val="100000"/>
              </a:lnSpc>
              <a:spcAft>
                <a:spcPts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endParaRPr lang="zh-CN" altLang="en-US" noProof="1"/>
          </a:p>
        </p:txBody>
      </p:sp>
      <p:sp>
        <p:nvSpPr>
          <p:cNvPr id="4" name="内容占位符 3"/>
          <p:cNvSpPr>
            <a:spLocks noGrp="1"/>
          </p:cNvSpPr>
          <p:nvPr>
            <p:ph sz="half" idx="2"/>
            <p:custDataLst>
              <p:tags r:id="rId4"/>
            </p:custDataLst>
          </p:nvPr>
        </p:nvSpPr>
        <p:spPr>
          <a:xfrm>
            <a:off x="502444" y="1406525"/>
            <a:ext cx="3962400" cy="4934752"/>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4676813" y="952508"/>
            <a:ext cx="3962432" cy="381003"/>
          </a:xfrm>
        </p:spPr>
        <p:txBody>
          <a:bodyPr tIns="38100" rIns="76200" bIns="3810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4676813" y="1406525"/>
            <a:ext cx="3962432" cy="4934752"/>
          </a:xfrm>
        </p:spPr>
        <p:txBody>
          <a:bodyPr>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B3036FF2-94C7-44D3-AFF3-FA3E63A820A9}"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FA0A6DF8-318B-406D-86FF-CEC102F3B451}"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4519FAA4-F574-4499-A5A4-BBE50958BD55}"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443234"/>
            <a:ext cx="8139178" cy="441964"/>
          </a:xfrm>
        </p:spPr>
        <p:txBody>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502448" y="952508"/>
            <a:ext cx="396243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4679194" y="952508"/>
            <a:ext cx="3962432" cy="5388907"/>
          </a:xfrm>
        </p:spPr>
        <p:txBody>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6D9653C0-A96E-44F7-9432-62EAC453DCCC}"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anchor="ct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微软雅黑" panose="020B0503020204020204" pitchFamily="34" charset="-122"/>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DDEDF9C9-BDDD-43AC-A6FD-087C6F490E9E}" type="slidenum">
              <a:rPr lang="zh-CN" altLang="en-US"/>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209.xml"/><Relationship Id="rId23" Type="http://schemas.openxmlformats.org/officeDocument/2006/relationships/tags" Target="../tags/tag208.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slideLayout" Target="../slideLayouts/slideLayout13.xml"/><Relationship Id="rId19" Type="http://schemas.openxmlformats.org/officeDocument/2006/relationships/tags" Target="../tags/tag204.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502444" y="442913"/>
            <a:ext cx="8139113"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13"/>
            </p:custDataLst>
          </p:nvPr>
        </p:nvSpPr>
        <p:spPr bwMode="auto">
          <a:xfrm>
            <a:off x="502444" y="952500"/>
            <a:ext cx="8139113"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59606" y="6350000"/>
            <a:ext cx="2025254" cy="315913"/>
          </a:xfrm>
          <a:prstGeom prst="rect">
            <a:avLst/>
          </a:prstGeom>
        </p:spPr>
        <p:txBody>
          <a:bodyPr vert="horz" lIns="91440" tIns="45720" rIns="91440" bIns="45720" rtlCol="0" anchor="ctr">
            <a:normAutofit/>
          </a:bodyPr>
          <a:lstStyle>
            <a:lvl1pPr algn="l" eaLnBrk="1" hangingPunct="1">
              <a:buFontTx/>
              <a:buNone/>
              <a:defRPr sz="9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15"/>
            </p:custDataLst>
          </p:nvPr>
        </p:nvSpPr>
        <p:spPr>
          <a:xfrm>
            <a:off x="3087291" y="6350000"/>
            <a:ext cx="2969419" cy="315913"/>
          </a:xfrm>
          <a:prstGeom prst="rect">
            <a:avLst/>
          </a:prstGeom>
        </p:spPr>
        <p:txBody>
          <a:bodyPr vert="horz" lIns="91440" tIns="45720" rIns="91440" bIns="45720" rtlCol="0" anchor="ctr">
            <a:normAutofit/>
          </a:bodyPr>
          <a:lstStyle>
            <a:lvl1pPr algn="ctr" eaLnBrk="1" hangingPunct="1">
              <a:buFontTx/>
              <a:buNone/>
              <a:defRPr sz="900">
                <a:solidFill>
                  <a:schemeClr val="tx1">
                    <a:tint val="75000"/>
                  </a:schemeClr>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custDataLst>
              <p:tags r:id="rId16"/>
            </p:custDataLst>
          </p:nvPr>
        </p:nvSpPr>
        <p:spPr>
          <a:xfrm>
            <a:off x="6457950" y="6350000"/>
            <a:ext cx="2025254" cy="315913"/>
          </a:xfrm>
          <a:prstGeom prst="rect">
            <a:avLst/>
          </a:prstGeom>
        </p:spPr>
        <p:txBody>
          <a:bodyPr vert="horz" lIns="91440" tIns="45720" rIns="91440" bIns="45720" rtlCol="0" anchor="ctr">
            <a:normAutofit/>
          </a:bodyPr>
          <a:lstStyle>
            <a:lvl1pPr algn="r" eaLnBrk="1" hangingPunct="1">
              <a:buFontTx/>
              <a:buNone/>
              <a:defRPr sz="900">
                <a:solidFill>
                  <a:schemeClr val="tx1">
                    <a:tint val="75000"/>
                  </a:schemeClr>
                </a:solidFill>
                <a:latin typeface="微软雅黑" panose="020B0503020204020204" pitchFamily="34" charset="-122"/>
                <a:cs typeface="微软雅黑" panose="020B0503020204020204" pitchFamily="34" charset="-122"/>
              </a:defRPr>
            </a:lvl1pPr>
          </a:lstStyle>
          <a:p>
            <a:pPr>
              <a:defRPr/>
            </a:pPr>
            <a:fld id="{27AA33E6-7E13-4740-8ED4-044535B7FA25}" type="slidenum">
              <a:rPr lang="zh-CN" altLang="en-US"/>
            </a:fld>
            <a:endParaRPr lang="zh-CN" altLang="en-US" dirty="0"/>
          </a:p>
        </p:txBody>
      </p:sp>
      <p:sp>
        <p:nvSpPr>
          <p:cNvPr id="2"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latin typeface="微软雅黑" panose="020B0503020204020204" pitchFamily="34" charset="-122"/>
              <a:cs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000">
        <p:comb/>
      </p:transition>
    </mc:Choice>
    <mc:Fallback>
      <p:transition spd="slow">
        <p:comb/>
      </p:transition>
    </mc:Fallback>
  </mc:AlternateContent>
  <p:hf sldNum="0" hdr="0" ftr="0" dt="0"/>
  <p:txStyles>
    <p:titleStyle>
      <a:lvl1pPr algn="l" rtl="0" eaLnBrk="1" fontAlgn="base" hangingPunct="1">
        <a:spcBef>
          <a:spcPct val="0"/>
        </a:spcBef>
        <a:spcAft>
          <a:spcPct val="0"/>
        </a:spcAft>
        <a:defRPr sz="1800" b="1" kern="1200" spc="20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rgbClr val="262626"/>
          </a:solidFill>
          <a:latin typeface="微软雅黑" panose="020B0503020204020204" pitchFamily="34" charset="-122"/>
          <a:ea typeface="微软雅黑" panose="020B0503020204020204" pitchFamily="34" charset="-122"/>
        </a:defRPr>
      </a:lvl9pPr>
    </p:titleStyle>
    <p:bodyStyle>
      <a:lvl1pPr marL="171450" indent="-171450" algn="l" rtl="0" eaLnBrk="1" fontAlgn="base" hangingPunct="1">
        <a:lnSpc>
          <a:spcPct val="130000"/>
        </a:lnSpc>
        <a:spcBef>
          <a:spcPct val="0"/>
        </a:spcBef>
        <a:spcAft>
          <a:spcPts val="1000"/>
        </a:spcAft>
        <a:buFont typeface="Arial" panose="020B0604020202020204" pitchFamily="34" charset="0"/>
        <a:buChar char="•"/>
        <a:defRPr sz="12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1pPr>
      <a:lvl2pPr marL="5143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8572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12001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1543050" indent="-171450" algn="l" defTabSz="0" rtl="0" eaLnBrk="1" fontAlgn="base" hangingPunct="1">
        <a:lnSpc>
          <a:spcPct val="130000"/>
        </a:lnSpc>
        <a:spcBef>
          <a:spcPct val="0"/>
        </a:spcBef>
        <a:spcAft>
          <a:spcPts val="1000"/>
        </a:spcAft>
        <a:buFont typeface="Arial" panose="020B0604020202020204" pitchFamily="34" charset="0"/>
        <a:buChar char="•"/>
        <a:tabLst>
          <a:tab pos="1207135" algn="l"/>
        </a:tabLst>
        <a:defRPr sz="1200" kern="1200" spc="15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8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8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8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84.xml"/></Relationships>
</file>

<file path=ppt/slides/_rels/slide12.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image" Target="../media/image11.png"/><Relationship Id="rId7" Type="http://schemas.openxmlformats.org/officeDocument/2006/relationships/tags" Target="../tags/tag29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8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288.xml"/></Relationships>
</file>

<file path=ppt/slides/_rels/slide13.xml.rels><?xml version="1.0" encoding="UTF-8" standalone="yes"?>
<Relationships xmlns="http://schemas.openxmlformats.org/package/2006/relationships"><Relationship Id="rId9" Type="http://schemas.openxmlformats.org/officeDocument/2006/relationships/tags" Target="../tags/tag296.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9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9" Type="http://schemas.openxmlformats.org/officeDocument/2006/relationships/slideLayout" Target="../slideLayouts/slideLayout18.xml"/><Relationship Id="rId18" Type="http://schemas.openxmlformats.org/officeDocument/2006/relationships/tags" Target="../tags/tag304.xml"/><Relationship Id="rId17" Type="http://schemas.openxmlformats.org/officeDocument/2006/relationships/image" Target="../media/image7.jpeg"/><Relationship Id="rId16" Type="http://schemas.openxmlformats.org/officeDocument/2006/relationships/tags" Target="../tags/tag303.xml"/><Relationship Id="rId15" Type="http://schemas.openxmlformats.org/officeDocument/2006/relationships/tags" Target="../tags/tag302.xml"/><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tags" Target="../tags/tag298.xml"/><Relationship Id="rId10" Type="http://schemas.openxmlformats.org/officeDocument/2006/relationships/tags" Target="../tags/tag297.xml"/><Relationship Id="rId1" Type="http://schemas.openxmlformats.org/officeDocument/2006/relationships/tags" Target="../tags/tag292.xml"/></Relationships>
</file>

<file path=ppt/slides/_rels/slide14.xml.rels><?xml version="1.0" encoding="UTF-8" standalone="yes"?>
<Relationships xmlns="http://schemas.openxmlformats.org/package/2006/relationships"><Relationship Id="rId9" Type="http://schemas.openxmlformats.org/officeDocument/2006/relationships/tags" Target="../tags/tag308.xml"/><Relationship Id="rId8" Type="http://schemas.openxmlformats.org/officeDocument/2006/relationships/image" Target="../media/image12.png"/><Relationship Id="rId7" Type="http://schemas.openxmlformats.org/officeDocument/2006/relationships/tags" Target="../tags/tag30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0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305.xml"/></Relationships>
</file>

<file path=ppt/slides/_rels/slide15.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image" Target="../media/image13.png"/><Relationship Id="rId7" Type="http://schemas.openxmlformats.org/officeDocument/2006/relationships/tags" Target="../tags/tag31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1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309.xml"/></Relationships>
</file>

<file path=ppt/slides/_rels/slide16.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14.xml"/><Relationship Id="rId3" Type="http://schemas.openxmlformats.org/officeDocument/2006/relationships/image" Target="file:///C:\Users\1V994W2\PycharmProjects\PPT_Background_Generation/pic_temp/0_pic_quater_left_up.png" TargetMode="External"/><Relationship Id="rId24" Type="http://schemas.openxmlformats.org/officeDocument/2006/relationships/slideLayout" Target="../slideLayouts/slideLayout18.xml"/><Relationship Id="rId23" Type="http://schemas.openxmlformats.org/officeDocument/2006/relationships/tags" Target="../tags/tag330.xml"/><Relationship Id="rId22" Type="http://schemas.openxmlformats.org/officeDocument/2006/relationships/image" Target="../media/image7.jpeg"/><Relationship Id="rId21" Type="http://schemas.openxmlformats.org/officeDocument/2006/relationships/tags" Target="../tags/tag329.xml"/><Relationship Id="rId20" Type="http://schemas.openxmlformats.org/officeDocument/2006/relationships/tags" Target="../tags/tag328.xml"/><Relationship Id="rId2" Type="http://schemas.openxmlformats.org/officeDocument/2006/relationships/image" Target="../media/image3.png"/><Relationship Id="rId19" Type="http://schemas.openxmlformats.org/officeDocument/2006/relationships/tags" Target="../tags/tag327.xml"/><Relationship Id="rId18" Type="http://schemas.openxmlformats.org/officeDocument/2006/relationships/tags" Target="../tags/tag326.xml"/><Relationship Id="rId17" Type="http://schemas.openxmlformats.org/officeDocument/2006/relationships/tags" Target="../tags/tag325.xml"/><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13.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33.xml"/><Relationship Id="rId7" Type="http://schemas.openxmlformats.org/officeDocument/2006/relationships/image" Target="../media/image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3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31.xml"/></Relationships>
</file>

<file path=ppt/slides/_rels/slide18.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image" Target="../media/image14.jpeg"/><Relationship Id="rId7" Type="http://schemas.openxmlformats.org/officeDocument/2006/relationships/tags" Target="../tags/tag33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3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334.xml"/></Relationships>
</file>

<file path=ppt/slides/_rels/slide19.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3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1" Type="http://schemas.openxmlformats.org/officeDocument/2006/relationships/slideLayout" Target="../slideLayouts/slideLayout18.xml"/><Relationship Id="rId10" Type="http://schemas.openxmlformats.org/officeDocument/2006/relationships/tags" Target="../tags/tag342.xml"/><Relationship Id="rId1" Type="http://schemas.openxmlformats.org/officeDocument/2006/relationships/tags" Target="../tags/tag338.xml"/></Relationships>
</file>

<file path=ppt/slides/_rels/slide2.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3" Type="http://schemas.openxmlformats.org/officeDocument/2006/relationships/slideLayout" Target="../slideLayouts/slideLayout18.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4.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46.xml"/><Relationship Id="rId7" Type="http://schemas.openxmlformats.org/officeDocument/2006/relationships/tags" Target="../tags/tag34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4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43.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4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47.xml"/></Relationships>
</file>

<file path=ppt/slides/_rels/slide22.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image" Target="../media/image16.jpeg"/><Relationship Id="rId7" Type="http://schemas.openxmlformats.org/officeDocument/2006/relationships/tags" Target="../tags/tag35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5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351.xml"/></Relationships>
</file>

<file path=ppt/slides/_rels/slide23.xml.rels><?xml version="1.0" encoding="UTF-8" standalone="yes"?>
<Relationships xmlns="http://schemas.openxmlformats.org/package/2006/relationships"><Relationship Id="rId9" Type="http://schemas.openxmlformats.org/officeDocument/2006/relationships/tags" Target="../tags/tag358.xml"/><Relationship Id="rId8" Type="http://schemas.openxmlformats.org/officeDocument/2006/relationships/image" Target="../media/image17.png"/><Relationship Id="rId7" Type="http://schemas.openxmlformats.org/officeDocument/2006/relationships/tags" Target="../tags/tag35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5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355.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6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5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6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6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70.xml"/><Relationship Id="rId7" Type="http://schemas.openxmlformats.org/officeDocument/2006/relationships/tags" Target="../tags/tag36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6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67.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7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71.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75.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8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79.xml"/></Relationships>
</file>

<file path=ppt/slides/_rels/slide3.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5" Type="http://schemas.openxmlformats.org/officeDocument/2006/relationships/slideLayout" Target="../slideLayouts/slideLayout17.xml"/><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86.xml"/><Relationship Id="rId7" Type="http://schemas.openxmlformats.org/officeDocument/2006/relationships/tags" Target="../tags/tag38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8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83.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8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87.xml"/></Relationships>
</file>

<file path=ppt/slides/_rels/slide32.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9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391.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98.xml"/><Relationship Id="rId7" Type="http://schemas.openxmlformats.org/officeDocument/2006/relationships/image" Target="../media/image1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39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96.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0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399.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06.xml"/><Relationship Id="rId7" Type="http://schemas.openxmlformats.org/officeDocument/2006/relationships/tags" Target="../tags/tag405.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04.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03.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0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07.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13.xml"/><Relationship Id="rId7" Type="http://schemas.openxmlformats.org/officeDocument/2006/relationships/image" Target="../media/image19.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12.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11.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16.xml"/><Relationship Id="rId7" Type="http://schemas.openxmlformats.org/officeDocument/2006/relationships/image" Target="../media/image20.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1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14.xml"/></Relationships>
</file>

<file path=ppt/slides/_rels/slide39.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1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417.xml"/></Relationships>
</file>

<file path=ppt/slides/_rels/slide4.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3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4" Type="http://schemas.openxmlformats.org/officeDocument/2006/relationships/slideLayout" Target="../slideLayouts/slideLayout18.xml"/><Relationship Id="rId13" Type="http://schemas.openxmlformats.org/officeDocument/2006/relationships/tags" Target="../tags/tag243.xml"/><Relationship Id="rId12" Type="http://schemas.openxmlformats.org/officeDocument/2006/relationships/image" Target="../media/image7.jpeg"/><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tags" Target="../tags/tag236.xml"/></Relationships>
</file>

<file path=ppt/slides/_rels/slide40.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2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422.xml"/></Relationships>
</file>

<file path=ppt/slides/_rels/slide41.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2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427.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3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32.xml"/></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37.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36.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4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40.xml"/></Relationships>
</file>

<file path=ppt/slides/_rels/slide45.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4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444.xml"/></Relationships>
</file>

<file path=ppt/slides/_rels/slide46.xml.rels><?xml version="1.0" encoding="UTF-8" standalone="yes"?>
<Relationships xmlns="http://schemas.openxmlformats.org/package/2006/relationships"><Relationship Id="rId9" Type="http://schemas.openxmlformats.org/officeDocument/2006/relationships/tags" Target="../tags/tag453.xml"/><Relationship Id="rId8" Type="http://schemas.openxmlformats.org/officeDocument/2006/relationships/tags" Target="../tags/tag452.xml"/><Relationship Id="rId7" Type="http://schemas.openxmlformats.org/officeDocument/2006/relationships/tags" Target="../tags/tag45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5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449.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57.xml"/><Relationship Id="rId7" Type="http://schemas.openxmlformats.org/officeDocument/2006/relationships/tags" Target="../tags/tag45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55.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54.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59.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58.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6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6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62.xml"/></Relationships>
</file>

<file path=ppt/slides/_rels/slide5.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45.xml"/><Relationship Id="rId3" Type="http://schemas.openxmlformats.org/officeDocument/2006/relationships/image" Target="file:///C:\Users\1V994W2\PycharmProjects\PPT_Background_Generation/pic_temp/0_pic_quater_left_up.png" TargetMode="External"/><Relationship Id="rId26" Type="http://schemas.openxmlformats.org/officeDocument/2006/relationships/slideLayout" Target="../slideLayouts/slideLayout18.xml"/><Relationship Id="rId25" Type="http://schemas.openxmlformats.org/officeDocument/2006/relationships/tags" Target="../tags/tag264.xml"/><Relationship Id="rId24" Type="http://schemas.openxmlformats.org/officeDocument/2006/relationships/tags" Target="../tags/tag263.xml"/><Relationship Id="rId23" Type="http://schemas.openxmlformats.org/officeDocument/2006/relationships/tags" Target="../tags/tag262.xml"/><Relationship Id="rId22" Type="http://schemas.openxmlformats.org/officeDocument/2006/relationships/tags" Target="../tags/tag261.xml"/><Relationship Id="rId21" Type="http://schemas.openxmlformats.org/officeDocument/2006/relationships/tags" Target="../tags/tag260.xml"/><Relationship Id="rId20" Type="http://schemas.openxmlformats.org/officeDocument/2006/relationships/tags" Target="../tags/tag259.xml"/><Relationship Id="rId2" Type="http://schemas.openxmlformats.org/officeDocument/2006/relationships/image" Target="../media/image3.png"/><Relationship Id="rId19" Type="http://schemas.openxmlformats.org/officeDocument/2006/relationships/tags" Target="../tags/tag258.xml"/><Relationship Id="rId18" Type="http://schemas.openxmlformats.org/officeDocument/2006/relationships/tags" Target="../tags/tag257.xml"/><Relationship Id="rId17" Type="http://schemas.openxmlformats.org/officeDocument/2006/relationships/tags" Target="../tags/tag256.xml"/><Relationship Id="rId16" Type="http://schemas.openxmlformats.org/officeDocument/2006/relationships/tags" Target="../tags/tag255.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4.xml"/></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6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65.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471.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70.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469.xml"/></Relationships>
</file>

<file path=ppt/slides/_rels/slide52.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image" Target="../media/image21.png"/><Relationship Id="rId7" Type="http://schemas.openxmlformats.org/officeDocument/2006/relationships/tags" Target="../tags/tag474.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473.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472.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image" Target="../media/image23.png"/><Relationship Id="rId1" Type="http://schemas.openxmlformats.org/officeDocument/2006/relationships/image" Target="../media/image2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9.xml"/><Relationship Id="rId7" Type="http://schemas.openxmlformats.org/officeDocument/2006/relationships/image" Target="../media/image8.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68.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 Type="http://schemas.openxmlformats.org/officeDocument/2006/relationships/tags" Target="../tags/tag267.xml"/></Relationships>
</file>

<file path=ppt/slides/_rels/slide8.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71.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0" Type="http://schemas.openxmlformats.org/officeDocument/2006/relationships/slideLayout" Target="../slideLayouts/slideLayout18.xml"/><Relationship Id="rId1" Type="http://schemas.openxmlformats.org/officeDocument/2006/relationships/tags" Target="../tags/tag270.xml"/></Relationships>
</file>

<file path=ppt/slides/_rels/slide9.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image" Target="../media/image9.png"/><Relationship Id="rId6" Type="http://schemas.openxmlformats.org/officeDocument/2006/relationships/image" Target="file:///C:\Users\1V994W2\PycharmProjects\PPT_Background_Generation/pic_temp/1_pic_quater_right_up.png" TargetMode="External"/><Relationship Id="rId5" Type="http://schemas.openxmlformats.org/officeDocument/2006/relationships/image" Target="../media/image4.png"/><Relationship Id="rId4" Type="http://schemas.openxmlformats.org/officeDocument/2006/relationships/tags" Target="../tags/tag276.xml"/><Relationship Id="rId3" Type="http://schemas.openxmlformats.org/officeDocument/2006/relationships/image" Target="file:///C:\Users\1V994W2\PycharmProjects\PPT_Background_Generation/pic_temp/0_pic_quater_left_up.png" TargetMode="External"/><Relationship Id="rId2" Type="http://schemas.openxmlformats.org/officeDocument/2006/relationships/image" Target="../media/image3.png"/><Relationship Id="rId12" Type="http://schemas.openxmlformats.org/officeDocument/2006/relationships/slideLayout" Target="../slideLayouts/slideLayout18.xml"/><Relationship Id="rId11" Type="http://schemas.openxmlformats.org/officeDocument/2006/relationships/tags" Target="../tags/tag279.xml"/><Relationship Id="rId10" Type="http://schemas.openxmlformats.org/officeDocument/2006/relationships/image" Target="../media/image10.png"/><Relationship Id="rId1" Type="http://schemas.openxmlformats.org/officeDocument/2006/relationships/tags" Target="../tags/tag2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7" name="直接连接符 16"/>
          <p:cNvCxnSpPr/>
          <p:nvPr>
            <p:custDataLst>
              <p:tags r:id="rId1"/>
            </p:custDataLst>
          </p:nvPr>
        </p:nvCxnSpPr>
        <p:spPr>
          <a:xfrm flipV="1">
            <a:off x="438864" y="2476493"/>
            <a:ext cx="0" cy="1905015"/>
          </a:xfrm>
          <a:prstGeom prst="line">
            <a:avLst/>
          </a:prstGeom>
          <a:ln w="635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custDataLst>
              <p:tags r:id="rId2"/>
            </p:custDataLst>
          </p:nvPr>
        </p:nvSpPr>
        <p:spPr>
          <a:xfrm>
            <a:off x="106362" y="2260600"/>
            <a:ext cx="4826000" cy="1624330"/>
          </a:xfrm>
          <a:prstGeom prst="rect">
            <a:avLst/>
          </a:prstGeom>
        </p:spPr>
        <p:txBody>
          <a:bodyPr vert="horz" wrap="square" lIns="90170" tIns="46990" rIns="90170" bIns="46990" rtlCol="0" anchor="t" anchorCtr="0">
            <a:normAutofit/>
          </a:bodyPr>
          <a:lstStyle>
            <a:lvl1pPr marL="0" marR="0" indent="0" algn="l" defTabSz="914400" rtl="0" eaLnBrk="1" fontAlgn="auto" latinLnBrk="0" hangingPunct="1">
              <a:lnSpc>
                <a:spcPct val="120000"/>
              </a:lnSpc>
              <a:spcBef>
                <a:spcPts val="600"/>
              </a:spcBef>
              <a:spcAft>
                <a:spcPts val="0"/>
              </a:spcAft>
              <a:buClrTx/>
              <a:buSzPts val="1600"/>
              <a:buFont typeface="Arial" panose="020B0604020202020204" pitchFamily="34" charset="0"/>
              <a:buNone/>
              <a:defRPr sz="1200" b="0" u="none" strike="noStrike" kern="1200" cap="none" spc="150" normalizeH="0" baseline="0">
                <a:solidFill>
                  <a:schemeClr val="bg1"/>
                </a:solidFill>
                <a:uFillTx/>
                <a:latin typeface="Arial" panose="020B0604020202020204" pitchFamily="34" charset="0"/>
                <a:ea typeface="微软雅黑" panose="020B0503020204020204" pitchFamily="34" charset="-122"/>
                <a:cs typeface="+mn-cs"/>
              </a:defRPr>
            </a:lvl1pPr>
            <a:lvl2pPr marL="342900" indent="0" algn="ctr" defTabSz="685800" rtl="0" eaLnBrk="1" fontAlgn="auto" latinLnBrk="0" hangingPunct="1">
              <a:lnSpc>
                <a:spcPct val="130000"/>
              </a:lnSpc>
              <a:spcBef>
                <a:spcPts val="0"/>
              </a:spcBef>
              <a:spcAft>
                <a:spcPts val="1000"/>
              </a:spcAft>
              <a:buFont typeface="Arial" panose="020B0604020202020204" pitchFamily="34" charset="0"/>
              <a:buNone/>
              <a:tabLst>
                <a:tab pos="1207135" algn="l"/>
              </a:tabLst>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685800" indent="0" algn="ctr" defTabSz="6858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028700" indent="0" algn="ctr" defTabSz="6858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1371600" indent="0" algn="ctr" defTabSz="685800" rtl="0" eaLnBrk="1" fontAlgn="auto" latinLnBrk="0" hangingPunct="1">
              <a:lnSpc>
                <a:spcPct val="130000"/>
              </a:lnSpc>
              <a:spcBef>
                <a:spcPts val="0"/>
              </a:spcBef>
              <a:spcAft>
                <a:spcPts val="1000"/>
              </a:spcAft>
              <a:buFont typeface="Arial" panose="020B0604020202020204" pitchFamily="34" charset="0"/>
              <a:buNone/>
              <a:defRPr sz="12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9pPr>
          </a:lstStyle>
          <a:p>
            <a:pPr marL="0" lvl="0" indent="0" algn="l">
              <a:lnSpc>
                <a:spcPct val="120000"/>
              </a:lnSpc>
              <a:spcBef>
                <a:spcPts val="600"/>
              </a:spcBef>
              <a:spcAft>
                <a:spcPts val="0"/>
              </a:spcAft>
              <a:buSzPct val="100000"/>
              <a:buNone/>
            </a:pPr>
            <a:r>
              <a:rPr lang="zh-CN" altLang="en-US" sz="3600" dirty="0">
                <a:solidFill>
                  <a:schemeClr val="lt1"/>
                </a:solidFill>
              </a:rPr>
              <a:t>第五章 宣发式营销</a:t>
            </a:r>
            <a:endParaRPr lang="zh-CN" altLang="en-US" sz="3600" dirty="0">
              <a:solidFill>
                <a:schemeClr val="lt1"/>
              </a:solidFill>
            </a:endParaRPr>
          </a:p>
        </p:txBody>
      </p:sp>
      <p:sp>
        <p:nvSpPr>
          <p:cNvPr id="2" name="标题 1"/>
          <p:cNvSpPr>
            <a:spLocks noGrp="1"/>
          </p:cNvSpPr>
          <p:nvPr>
            <p:custDataLst>
              <p:tags r:id="rId3"/>
            </p:custDataLst>
          </p:nvPr>
        </p:nvSpPr>
        <p:spPr>
          <a:xfrm>
            <a:off x="438785" y="3331529"/>
            <a:ext cx="4825365" cy="970915"/>
          </a:xfrm>
          <a:prstGeom prst="rect">
            <a:avLst/>
          </a:prstGeom>
        </p:spPr>
        <p:txBody>
          <a:bodyPr vert="horz" wrap="square" lIns="90170" tIns="46990" rIns="90170" bIns="46990" rtlCol="0" anchor="b" anchorCtr="0">
            <a:normAutofit/>
          </a:bodyPr>
          <a:lstStyle>
            <a:lvl1pPr marL="0" marR="0" indent="0" algn="l" defTabSz="914400" rtl="0" eaLnBrk="1" fontAlgn="auto" latinLnBrk="0" hangingPunct="1">
              <a:lnSpc>
                <a:spcPct val="100000"/>
              </a:lnSpc>
              <a:spcBef>
                <a:spcPct val="0"/>
              </a:spcBef>
              <a:spcAft>
                <a:spcPts val="0"/>
              </a:spcAft>
              <a:buClrTx/>
              <a:buSzPts val="5400"/>
              <a:buFont typeface="Arial" panose="020B0604020202020204" pitchFamily="34" charset="0"/>
              <a:buNone/>
              <a:defRPr sz="4050" b="0" u="none" strike="noStrike" kern="1200" cap="none" spc="600" normalizeH="0">
                <a:solidFill>
                  <a:schemeClr val="bg1"/>
                </a:solidFill>
                <a:uFillTx/>
                <a:latin typeface="Arial" panose="020B0604020202020204" pitchFamily="34" charset="0"/>
                <a:ea typeface="汉仪旗黑-85S" panose="00020600040101010101" pitchFamily="18" charset="-122"/>
                <a:cs typeface="+mj-cs"/>
              </a:defRPr>
            </a:lvl1pPr>
          </a:lstStyle>
          <a:p>
            <a:pPr marL="0" indent="0" algn="l">
              <a:lnSpc>
                <a:spcPct val="100000"/>
              </a:lnSpc>
              <a:spcBef>
                <a:spcPts val="0"/>
              </a:spcBef>
              <a:spcAft>
                <a:spcPts val="0"/>
              </a:spcAft>
              <a:buSzPct val="100000"/>
              <a:buNone/>
            </a:pPr>
            <a:r>
              <a:rPr lang="zh-CN" altLang="zh-CN" sz="3200" dirty="0">
                <a:solidFill>
                  <a:schemeClr val="lt1"/>
                </a:solidFill>
              </a:rPr>
              <a:t>项目三 软文营销</a:t>
            </a:r>
            <a:endParaRPr lang="zh-CN" altLang="zh-CN" sz="3200" dirty="0">
              <a:solidFill>
                <a:schemeClr val="lt1"/>
              </a:solidFill>
            </a:endParaRPr>
          </a:p>
        </p:txBody>
      </p:sp>
    </p:spTree>
    <p:custDataLst>
      <p:tags r:id="rId4"/>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45057" name="Text Box 3"/>
          <p:cNvSpPr txBox="1"/>
          <p:nvPr/>
        </p:nvSpPr>
        <p:spPr>
          <a:xfrm>
            <a:off x="458788" y="1193800"/>
            <a:ext cx="3681412" cy="521970"/>
          </a:xfrm>
          <a:prstGeom prst="rect">
            <a:avLst/>
          </a:prstGeom>
          <a:noFill/>
          <a:ln w="9525">
            <a:noFill/>
          </a:ln>
        </p:spPr>
        <p:txBody>
          <a:bodyPr anchor="t" anchorCtr="0">
            <a:spAutoFit/>
          </a:bodyPr>
          <a:p>
            <a:pPr>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软文与新闻的区别</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45058" name="Rectangle 4"/>
          <p:cNvSpPr/>
          <p:nvPr>
            <p:custDataLst>
              <p:tags r:id="rId7"/>
            </p:custDataLst>
          </p:nvPr>
        </p:nvSpPr>
        <p:spPr>
          <a:xfrm>
            <a:off x="762000" y="1995488"/>
            <a:ext cx="7821613" cy="2707005"/>
          </a:xfrm>
          <a:prstGeom prst="rect">
            <a:avLst/>
          </a:prstGeom>
          <a:noFill/>
          <a:ln w="9525">
            <a:noFill/>
          </a:ln>
        </p:spPr>
        <p:txBody>
          <a:bodyPr anchor="t" anchorCtr="0">
            <a:spAutoFit/>
          </a:bodyPr>
          <a:p>
            <a:pPr>
              <a:buFont typeface="Arial" panose="020B0604020202020204" pitchFamily="34" charset="0"/>
            </a:pPr>
            <a:r>
              <a:rPr lang="zh-CN" altLang="en-US" sz="2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软文：</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是企业的，具有很强的功利性，一般只能在部分人群中产生影响。所以必须将企业问题社会化，让更多的人关注。</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2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新闻：</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是社会的，具有很强的社会性、客观性。报道的内容是大众普遍关注的，与人们的生活密切相关的。</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因此，</a:t>
            </a:r>
            <a:r>
              <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把软文写成新闻，是软文写作的最高境界！</a:t>
            </a:r>
            <a:endPar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46081" name="矩形 1"/>
          <p:cNvSpPr/>
          <p:nvPr/>
        </p:nvSpPr>
        <p:spPr>
          <a:xfrm>
            <a:off x="433388" y="1006475"/>
            <a:ext cx="3230880" cy="460375"/>
          </a:xfrm>
          <a:prstGeom prst="rect">
            <a:avLst/>
          </a:prstGeom>
          <a:noFill/>
          <a:ln w="9525">
            <a:noFill/>
          </a:ln>
        </p:spPr>
        <p:txBody>
          <a:bodyPr wrap="none" anchor="t" anchorCtr="0">
            <a:spAutoFit/>
          </a:bodyPr>
          <a:p>
            <a:pPr eaLnBrk="0" hangingPunct="0"/>
            <a:r>
              <a:rPr lang="zh-CN" altLang="en-US" sz="2400" b="1" dirty="0">
                <a:solidFill>
                  <a:srgbClr val="000000"/>
                </a:solidFill>
                <a:latin typeface="微软雅黑" panose="020B0503020204020204" pitchFamily="34" charset="-122"/>
                <a:ea typeface="微软雅黑" panose="020B0503020204020204" pitchFamily="34" charset="-122"/>
              </a:rPr>
              <a:t>软文营销的概念和特点</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46082" name="矩形 2"/>
          <p:cNvSpPr/>
          <p:nvPr>
            <p:custDataLst>
              <p:tags r:id="rId7"/>
            </p:custDataLst>
          </p:nvPr>
        </p:nvSpPr>
        <p:spPr>
          <a:xfrm>
            <a:off x="708025" y="1670050"/>
            <a:ext cx="7540625" cy="3091815"/>
          </a:xfrm>
          <a:prstGeom prst="rect">
            <a:avLst/>
          </a:prstGeom>
          <a:noFill/>
          <a:ln w="9525">
            <a:noFill/>
          </a:ln>
        </p:spPr>
        <p:txBody>
          <a:bodyPr anchor="t" anchorCtr="0">
            <a:spAutoFit/>
          </a:bodyPr>
          <a:p>
            <a:pPr indent="457200" eaLnBrk="0" hangingPunct="0">
              <a:lnSpc>
                <a:spcPct val="150000"/>
              </a:lnSpc>
              <a:spcBef>
                <a:spcPts val="600"/>
              </a:spcBef>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软文的本质是广告，</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0" hangingPunct="0">
              <a:lnSpc>
                <a:spcPct val="150000"/>
              </a:lnSpc>
              <a:spcBef>
                <a:spcPts val="600"/>
              </a:spcBef>
            </a:pPr>
            <a:r>
              <a:rPr lang="zh-CN" altLang="en-US" sz="24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软文营销 </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追求低成本和高效回报，不要回避商业的本性。但是，常常有各种伪装形式，如新闻资讯、管理思想，企业文化，技术、技巧文档，评论、包含文字元素的游戏等一切文字资源。</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0" hangingPunct="0">
              <a:lnSpc>
                <a:spcPct val="150000"/>
              </a:lnSpc>
              <a:spcBef>
                <a:spcPts val="600"/>
              </a:spcBef>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其宗旨是制造信任，使受众从信任到信赖，从信赖到购买。关键要求是把产品卖点说得明白透彻，使受众记得住。</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eaLnBrk="0" hangingPunct="0">
              <a:lnSpc>
                <a:spcPct val="150000"/>
              </a:lnSpc>
              <a:spcBef>
                <a:spcPts val="600"/>
              </a:spcBef>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软文的着力点是兴趣和利益，重要特性是口碑传播性。</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47105" name="Text Box 3"/>
          <p:cNvSpPr txBox="1"/>
          <p:nvPr/>
        </p:nvSpPr>
        <p:spPr>
          <a:xfrm>
            <a:off x="355600" y="950913"/>
            <a:ext cx="3681413" cy="521970"/>
          </a:xfrm>
          <a:prstGeom prst="rect">
            <a:avLst/>
          </a:prstGeom>
          <a:noFill/>
          <a:ln w="9525">
            <a:noFill/>
          </a:ln>
        </p:spPr>
        <p:txBody>
          <a:bodyPr anchor="t" anchorCtr="0">
            <a:spAutoFit/>
          </a:bodyPr>
          <a:p>
            <a:pPr>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软文营销的优势</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pic>
        <p:nvPicPr>
          <p:cNvPr id="47106" name="Picture 2"/>
          <p:cNvPicPr>
            <a:picLocks noChangeAspect="1"/>
          </p:cNvPicPr>
          <p:nvPr>
            <p:custDataLst>
              <p:tags r:id="rId7"/>
            </p:custDataLst>
          </p:nvPr>
        </p:nvPicPr>
        <p:blipFill>
          <a:blip r:embed="rId8"/>
          <a:stretch>
            <a:fillRect/>
          </a:stretch>
        </p:blipFill>
        <p:spPr>
          <a:xfrm>
            <a:off x="2820988" y="1517650"/>
            <a:ext cx="5259387" cy="4552950"/>
          </a:xfrm>
          <a:prstGeom prst="rect">
            <a:avLst/>
          </a:prstGeom>
          <a:noFill/>
          <a:ln w="9525">
            <a:noFill/>
          </a:ln>
          <a:effectLst>
            <a:prstShdw prst="shdw13" dist="53882" dir="13499999">
              <a:schemeClr val="lt2">
                <a:alpha val="50000"/>
              </a:schemeClr>
            </a:prstShdw>
          </a:effectLst>
        </p:spPr>
      </p:pic>
    </p:spTree>
    <p:custDataLst>
      <p:tags r:id="rId9"/>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3" name="图片 2"/>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2" name="图片 1"/>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48130" name="AutoShape 4"/>
          <p:cNvSpPr/>
          <p:nvPr>
            <p:custDataLst>
              <p:tags r:id="rId7"/>
            </p:custDataLst>
          </p:nvPr>
        </p:nvSpPr>
        <p:spPr>
          <a:xfrm>
            <a:off x="1769110" y="2153920"/>
            <a:ext cx="831215" cy="654050"/>
          </a:xfrm>
          <a:prstGeom prst="hexagon">
            <a:avLst>
              <a:gd name="adj" fmla="val 28915"/>
              <a:gd name="vf" fmla="val 115470"/>
            </a:avLst>
          </a:prstGeom>
          <a:solidFill>
            <a:srgbClr val="808080"/>
          </a:solidFill>
          <a:ln w="9525">
            <a:noFill/>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48131" name="AutoShape 5"/>
          <p:cNvSpPr/>
          <p:nvPr>
            <p:custDataLst>
              <p:tags r:id="rId8"/>
            </p:custDataLst>
          </p:nvPr>
        </p:nvSpPr>
        <p:spPr>
          <a:xfrm>
            <a:off x="1762125" y="2142490"/>
            <a:ext cx="831215" cy="654050"/>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6" name="AutoShape 6"/>
          <p:cNvSpPr>
            <a:spLocks noChangeArrowheads="1"/>
          </p:cNvSpPr>
          <p:nvPr>
            <p:custDataLst>
              <p:tags r:id="rId9"/>
            </p:custDataLst>
          </p:nvPr>
        </p:nvSpPr>
        <p:spPr bwMode="gray">
          <a:xfrm>
            <a:off x="1811655" y="2182495"/>
            <a:ext cx="730250" cy="574675"/>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48134" name="AutoShape 8"/>
          <p:cNvSpPr/>
          <p:nvPr>
            <p:custDataLst>
              <p:tags r:id="rId10"/>
            </p:custDataLst>
          </p:nvPr>
        </p:nvSpPr>
        <p:spPr>
          <a:xfrm>
            <a:off x="1769110" y="3068320"/>
            <a:ext cx="831215" cy="674370"/>
          </a:xfrm>
          <a:prstGeom prst="hexagon">
            <a:avLst>
              <a:gd name="adj" fmla="val 28915"/>
              <a:gd name="vf" fmla="val 115470"/>
            </a:avLst>
          </a:prstGeom>
          <a:solidFill>
            <a:srgbClr val="808080"/>
          </a:solidFill>
          <a:ln w="9525">
            <a:noFill/>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48135" name="AutoShape 9"/>
          <p:cNvSpPr/>
          <p:nvPr>
            <p:custDataLst>
              <p:tags r:id="rId11"/>
            </p:custDataLst>
          </p:nvPr>
        </p:nvSpPr>
        <p:spPr>
          <a:xfrm>
            <a:off x="1762125" y="3056890"/>
            <a:ext cx="831215" cy="674370"/>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8" name="AutoShape 10"/>
          <p:cNvSpPr>
            <a:spLocks noChangeArrowheads="1"/>
          </p:cNvSpPr>
          <p:nvPr>
            <p:custDataLst>
              <p:tags r:id="rId12"/>
            </p:custDataLst>
          </p:nvPr>
        </p:nvSpPr>
        <p:spPr bwMode="gray">
          <a:xfrm>
            <a:off x="1811655" y="3098165"/>
            <a:ext cx="730250" cy="591820"/>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9" name="Line 11"/>
          <p:cNvSpPr/>
          <p:nvPr>
            <p:custDataLst>
              <p:tags r:id="rId13"/>
            </p:custDataLst>
          </p:nvPr>
        </p:nvSpPr>
        <p:spPr>
          <a:xfrm>
            <a:off x="2819400" y="2752090"/>
            <a:ext cx="4800600" cy="0"/>
          </a:xfrm>
          <a:prstGeom prst="line">
            <a:avLst/>
          </a:prstGeom>
          <a:ln w="25400" cap="flat" cmpd="sng">
            <a:solidFill>
              <a:schemeClr val="dk1"/>
            </a:solidFill>
            <a:prstDash val="sysDot"/>
            <a:round/>
            <a:headEnd type="none" w="med" len="med"/>
            <a:tailEnd type="oval" w="med" len="med"/>
          </a:ln>
        </p:spPr>
      </p:sp>
      <p:sp>
        <p:nvSpPr>
          <p:cNvPr id="10" name="Text Box 12"/>
          <p:cNvSpPr txBox="1"/>
          <p:nvPr/>
        </p:nvSpPr>
        <p:spPr>
          <a:xfrm>
            <a:off x="2743200" y="2205990"/>
            <a:ext cx="4638675" cy="521970"/>
          </a:xfrm>
          <a:prstGeom prst="rect">
            <a:avLst/>
          </a:prstGeom>
          <a:noFill/>
          <a:ln w="9525">
            <a:noFill/>
          </a:ln>
        </p:spPr>
        <p:txBody>
          <a:bodyPr anchor="t" anchorCtr="0">
            <a:spAutoFit/>
          </a:bodyPr>
          <a:p>
            <a:pPr eaLnBrk="0" hangingPunct="0">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软文与软文营销</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11" name="Text Box 13"/>
          <p:cNvSpPr txBox="1"/>
          <p:nvPr>
            <p:custDataLst>
              <p:tags r:id="rId14"/>
            </p:custDataLst>
          </p:nvPr>
        </p:nvSpPr>
        <p:spPr>
          <a:xfrm>
            <a:off x="2030730" y="2274570"/>
            <a:ext cx="682625" cy="460375"/>
          </a:xfrm>
          <a:prstGeom prst="rect">
            <a:avLst/>
          </a:prstGeom>
          <a:noFill/>
          <a:ln w="9525">
            <a:noFill/>
          </a:ln>
        </p:spPr>
        <p:txBody>
          <a:bodyPr wrap="square" anchor="t" anchorCtr="0">
            <a:spAutoFit/>
          </a:bodyPr>
          <a:p>
            <a:pPr eaLnBrk="0" hangingPunct="0">
              <a:buFont typeface="Arial" panose="020B0604020202020204" pitchFamily="34" charset="0"/>
            </a:pPr>
            <a:r>
              <a:rPr lang="en-US" altLang="zh-CN" sz="2400" b="1" dirty="0">
                <a:solidFill>
                  <a:schemeClr val="lt1"/>
                </a:solidFill>
                <a:latin typeface="微软雅黑" panose="020B0503020204020204" pitchFamily="34" charset="-122"/>
                <a:ea typeface="微软雅黑" panose="020B0503020204020204" pitchFamily="34" charset="-122"/>
              </a:rPr>
              <a:t>1</a:t>
            </a:r>
            <a:endParaRPr lang="en-US" altLang="zh-CN" sz="2400" b="1" dirty="0">
              <a:solidFill>
                <a:schemeClr val="lt1"/>
              </a:solidFill>
              <a:latin typeface="微软雅黑" panose="020B0503020204020204" pitchFamily="34" charset="-122"/>
              <a:ea typeface="微软雅黑" panose="020B0503020204020204" pitchFamily="34" charset="-122"/>
            </a:endParaRPr>
          </a:p>
        </p:txBody>
      </p:sp>
      <p:sp>
        <p:nvSpPr>
          <p:cNvPr id="48" name="Line 14"/>
          <p:cNvSpPr/>
          <p:nvPr>
            <p:custDataLst>
              <p:tags r:id="rId15"/>
            </p:custDataLst>
          </p:nvPr>
        </p:nvSpPr>
        <p:spPr>
          <a:xfrm>
            <a:off x="2819400" y="3666490"/>
            <a:ext cx="4800600" cy="0"/>
          </a:xfrm>
          <a:prstGeom prst="line">
            <a:avLst/>
          </a:prstGeom>
          <a:ln w="25400" cap="flat" cmpd="sng">
            <a:solidFill>
              <a:schemeClr val="dk1"/>
            </a:solidFill>
            <a:prstDash val="sysDot"/>
            <a:round/>
            <a:headEnd type="none" w="med" len="med"/>
            <a:tailEnd type="oval" w="med" len="med"/>
          </a:ln>
        </p:spPr>
      </p:sp>
      <p:sp>
        <p:nvSpPr>
          <p:cNvPr id="12" name="Text Box 16"/>
          <p:cNvSpPr txBox="1"/>
          <p:nvPr>
            <p:custDataLst>
              <p:tags r:id="rId16"/>
            </p:custDataLst>
          </p:nvPr>
        </p:nvSpPr>
        <p:spPr>
          <a:xfrm>
            <a:off x="2030730" y="3179445"/>
            <a:ext cx="731520" cy="460375"/>
          </a:xfrm>
          <a:prstGeom prst="rect">
            <a:avLst/>
          </a:prstGeom>
          <a:noFill/>
          <a:ln w="9525">
            <a:noFill/>
          </a:ln>
        </p:spPr>
        <p:txBody>
          <a:bodyPr wrap="square" anchor="t" anchorCtr="0">
            <a:spAutoFit/>
          </a:bodyPr>
          <a:p>
            <a:pPr eaLnBrk="0" hangingPunct="0">
              <a:buFont typeface="Arial" panose="020B0604020202020204" pitchFamily="34" charset="0"/>
            </a:pPr>
            <a:r>
              <a:rPr lang="en-US" altLang="zh-CN" sz="2400" b="1" dirty="0">
                <a:solidFill>
                  <a:schemeClr val="lt1"/>
                </a:solidFill>
                <a:latin typeface="微软雅黑" panose="020B0503020204020204" pitchFamily="34" charset="-122"/>
                <a:ea typeface="微软雅黑" panose="020B0503020204020204" pitchFamily="34" charset="-122"/>
              </a:rPr>
              <a:t>2</a:t>
            </a:r>
            <a:endParaRPr lang="en-US" altLang="zh-CN" sz="2400" b="1" dirty="0">
              <a:solidFill>
                <a:schemeClr val="lt1"/>
              </a:solidFill>
              <a:latin typeface="微软雅黑" panose="020B0503020204020204" pitchFamily="34" charset="-122"/>
              <a:ea typeface="微软雅黑" panose="020B0503020204020204" pitchFamily="34" charset="-122"/>
            </a:endParaRPr>
          </a:p>
        </p:txBody>
      </p:sp>
      <p:pic>
        <p:nvPicPr>
          <p:cNvPr id="13" name="Picture 38" descr="QQ截图未命名11"/>
          <p:cNvPicPr>
            <a:picLocks noChangeAspect="1"/>
          </p:cNvPicPr>
          <p:nvPr/>
        </p:nvPicPr>
        <p:blipFill>
          <a:blip r:embed="rId17">
            <a:clrChange>
              <a:clrFrom>
                <a:srgbClr val="F5FEE3"/>
              </a:clrFrom>
              <a:clrTo>
                <a:srgbClr val="F5FEE3">
                  <a:alpha val="0"/>
                </a:srgbClr>
              </a:clrTo>
            </a:clrChange>
            <a:biLevel thresh="50000"/>
            <a:grayscl/>
            <a:lum contrast="96000"/>
          </a:blip>
          <a:stretch>
            <a:fillRect/>
          </a:stretch>
        </p:blipFill>
        <p:spPr>
          <a:xfrm>
            <a:off x="558800" y="3048953"/>
            <a:ext cx="1143000" cy="617537"/>
          </a:xfrm>
          <a:prstGeom prst="rect">
            <a:avLst/>
          </a:prstGeom>
          <a:noFill/>
          <a:ln w="9525">
            <a:noFill/>
          </a:ln>
        </p:spPr>
      </p:pic>
      <p:sp>
        <p:nvSpPr>
          <p:cNvPr id="14" name="Text Box 71"/>
          <p:cNvSpPr txBox="1"/>
          <p:nvPr/>
        </p:nvSpPr>
        <p:spPr>
          <a:xfrm>
            <a:off x="2806700" y="3060065"/>
            <a:ext cx="4575175" cy="521970"/>
          </a:xfrm>
          <a:prstGeom prst="rect">
            <a:avLst/>
          </a:prstGeom>
          <a:noFill/>
          <a:ln w="9525">
            <a:noFill/>
          </a:ln>
        </p:spPr>
        <p:txBody>
          <a:bodyPr anchor="t" anchorCtr="0">
            <a:spAutoFit/>
          </a:bodyPr>
          <a:p>
            <a:pPr eaLnBrk="0" hangingPunct="0">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软文营销的类型</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vertical)">
                                      <p:cBhvr>
                                        <p:cTn id="7" dur="500"/>
                                        <p:tgtEl>
                                          <p:spTgt spid="11"/>
                                        </p:tgtEl>
                                      </p:cBhvr>
                                    </p:animEffect>
                                  </p:childTnLst>
                                </p:cTn>
                              </p:par>
                              <p:par>
                                <p:cTn id="8" presetID="3" presetClass="entr" presetSubtype="5"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vertical)">
                                      <p:cBhvr>
                                        <p:cTn id="10" dur="500"/>
                                        <p:tgtEl>
                                          <p:spTgt spid="10"/>
                                        </p:tgtEl>
                                      </p:cBhvr>
                                    </p:animEffect>
                                  </p:childTnLst>
                                </p:cTn>
                              </p:par>
                              <p:par>
                                <p:cTn id="11" presetID="3" presetClass="entr" presetSubtype="5"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vertical)">
                                      <p:cBhvr>
                                        <p:cTn id="13" dur="500"/>
                                        <p:tgtEl>
                                          <p:spTgt spid="9"/>
                                        </p:tgtEl>
                                      </p:cBhvr>
                                    </p:animEffect>
                                  </p:childTnLst>
                                </p:cTn>
                              </p:par>
                              <p:par>
                                <p:cTn id="14" presetID="3" presetClass="entr" presetSubtype="5"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vertical)">
                                      <p:cBhvr>
                                        <p:cTn id="16" dur="500"/>
                                        <p:tgtEl>
                                          <p:spTgt spid="12"/>
                                        </p:tgtEl>
                                      </p:cBhvr>
                                    </p:animEffect>
                                  </p:childTnLst>
                                </p:cTn>
                              </p:par>
                              <p:par>
                                <p:cTn id="17" presetID="3" presetClass="entr" presetSubtype="5"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blinds(vertical)">
                                      <p:cBhvr>
                                        <p:cTn id="19" dur="500"/>
                                        <p:tgtEl>
                                          <p:spTgt spid="48"/>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0-#ppt_w/2"/>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59393" name="Picture 4"/>
          <p:cNvPicPr>
            <a:picLocks noChangeAspect="1"/>
          </p:cNvPicPr>
          <p:nvPr>
            <p:custDataLst>
              <p:tags r:id="rId7"/>
            </p:custDataLst>
          </p:nvPr>
        </p:nvPicPr>
        <p:blipFill>
          <a:blip r:embed="rId8"/>
          <a:stretch>
            <a:fillRect/>
          </a:stretch>
        </p:blipFill>
        <p:spPr>
          <a:xfrm>
            <a:off x="204788" y="1916113"/>
            <a:ext cx="8875712" cy="3719512"/>
          </a:xfrm>
          <a:prstGeom prst="rect">
            <a:avLst/>
          </a:prstGeom>
          <a:noFill/>
          <a:ln w="9525">
            <a:noFill/>
          </a:ln>
          <a:effectLst>
            <a:prstShdw prst="shdw13" dist="53882" dir="13499999">
              <a:schemeClr val="lt2">
                <a:alpha val="50000"/>
              </a:schemeClr>
            </a:prstShdw>
          </a:effectLst>
        </p:spPr>
      </p:pic>
      <p:sp>
        <p:nvSpPr>
          <p:cNvPr id="59394" name="矩形 1"/>
          <p:cNvSpPr/>
          <p:nvPr/>
        </p:nvSpPr>
        <p:spPr>
          <a:xfrm>
            <a:off x="433388" y="1006475"/>
            <a:ext cx="2316480" cy="460375"/>
          </a:xfrm>
          <a:prstGeom prst="rect">
            <a:avLst/>
          </a:prstGeom>
          <a:noFill/>
          <a:ln w="9525">
            <a:noFill/>
          </a:ln>
        </p:spPr>
        <p:txBody>
          <a:bodyPr wrap="none" anchor="t" anchorCtr="0">
            <a:spAutoFit/>
          </a:bodyPr>
          <a:p>
            <a:pPr eaLnBrk="0" hangingPunct="0"/>
            <a:r>
              <a:rPr lang="zh-CN" altLang="en-US" sz="2400" b="1" dirty="0">
                <a:solidFill>
                  <a:srgbClr val="000000"/>
                </a:solidFill>
                <a:latin typeface="微软雅黑" panose="020B0503020204020204" pitchFamily="34" charset="-122"/>
                <a:ea typeface="微软雅黑" panose="020B0503020204020204" pitchFamily="34" charset="-122"/>
              </a:rPr>
              <a:t>软文的基本类型</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60417" name="矩形 1"/>
          <p:cNvSpPr/>
          <p:nvPr/>
        </p:nvSpPr>
        <p:spPr>
          <a:xfrm>
            <a:off x="433388" y="1006475"/>
            <a:ext cx="2316480" cy="460375"/>
          </a:xfrm>
          <a:prstGeom prst="rect">
            <a:avLst/>
          </a:prstGeom>
          <a:noFill/>
          <a:ln w="9525">
            <a:noFill/>
          </a:ln>
        </p:spPr>
        <p:txBody>
          <a:bodyPr wrap="none" anchor="t" anchorCtr="0">
            <a:spAutoFit/>
          </a:bodyPr>
          <a:p>
            <a:pPr eaLnBrk="0" hangingPunct="0"/>
            <a:r>
              <a:rPr lang="zh-CN" altLang="en-US" sz="2400" b="1" dirty="0">
                <a:solidFill>
                  <a:srgbClr val="000000"/>
                </a:solidFill>
                <a:latin typeface="微软雅黑" panose="020B0503020204020204" pitchFamily="34" charset="-122"/>
                <a:ea typeface="微软雅黑" panose="020B0503020204020204" pitchFamily="34" charset="-122"/>
              </a:rPr>
              <a:t>软文的基本类型</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pic>
        <p:nvPicPr>
          <p:cNvPr id="60418" name="Picture 2"/>
          <p:cNvPicPr>
            <a:picLocks noChangeAspect="1"/>
          </p:cNvPicPr>
          <p:nvPr>
            <p:custDataLst>
              <p:tags r:id="rId7"/>
            </p:custDataLst>
          </p:nvPr>
        </p:nvPicPr>
        <p:blipFill>
          <a:blip r:embed="rId8"/>
          <a:stretch>
            <a:fillRect/>
          </a:stretch>
        </p:blipFill>
        <p:spPr>
          <a:xfrm>
            <a:off x="471488" y="1524000"/>
            <a:ext cx="8216900" cy="4432300"/>
          </a:xfrm>
          <a:prstGeom prst="rect">
            <a:avLst/>
          </a:prstGeom>
          <a:noFill/>
          <a:ln w="9525">
            <a:noFill/>
          </a:ln>
          <a:effectLst>
            <a:prstShdw prst="shdw13" dist="53882" dir="13499999">
              <a:schemeClr val="lt2">
                <a:alpha val="50000"/>
              </a:schemeClr>
            </a:prstShdw>
          </a:effectLst>
        </p:spPr>
      </p:pic>
    </p:spTree>
    <p:custDataLst>
      <p:tags r:id="rId9"/>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3" name="图片 2"/>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2" name="图片 1"/>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76802" name="AutoShape 4"/>
          <p:cNvSpPr/>
          <p:nvPr>
            <p:custDataLst>
              <p:tags r:id="rId7"/>
            </p:custDataLst>
          </p:nvPr>
        </p:nvSpPr>
        <p:spPr>
          <a:xfrm>
            <a:off x="1760855" y="2207260"/>
            <a:ext cx="831215" cy="654050"/>
          </a:xfrm>
          <a:prstGeom prst="hexagon">
            <a:avLst>
              <a:gd name="adj" fmla="val 28915"/>
              <a:gd name="vf" fmla="val 115470"/>
            </a:avLst>
          </a:prstGeom>
          <a:solidFill>
            <a:srgbClr val="808080"/>
          </a:solidFill>
          <a:ln w="9525">
            <a:noFill/>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76803" name="AutoShape 5"/>
          <p:cNvSpPr/>
          <p:nvPr>
            <p:custDataLst>
              <p:tags r:id="rId8"/>
            </p:custDataLst>
          </p:nvPr>
        </p:nvSpPr>
        <p:spPr>
          <a:xfrm>
            <a:off x="1753870" y="2195830"/>
            <a:ext cx="831215" cy="654050"/>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7" name="AutoShape 6"/>
          <p:cNvSpPr>
            <a:spLocks noChangeArrowheads="1"/>
          </p:cNvSpPr>
          <p:nvPr>
            <p:custDataLst>
              <p:tags r:id="rId9"/>
            </p:custDataLst>
          </p:nvPr>
        </p:nvSpPr>
        <p:spPr bwMode="gray">
          <a:xfrm>
            <a:off x="1803400" y="2235835"/>
            <a:ext cx="730250" cy="574675"/>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76806" name="AutoShape 8"/>
          <p:cNvSpPr/>
          <p:nvPr>
            <p:custDataLst>
              <p:tags r:id="rId10"/>
            </p:custDataLst>
          </p:nvPr>
        </p:nvSpPr>
        <p:spPr>
          <a:xfrm>
            <a:off x="1760855" y="3121660"/>
            <a:ext cx="831215" cy="674370"/>
          </a:xfrm>
          <a:prstGeom prst="hexagon">
            <a:avLst>
              <a:gd name="adj" fmla="val 28915"/>
              <a:gd name="vf" fmla="val 115470"/>
            </a:avLst>
          </a:prstGeom>
          <a:solidFill>
            <a:srgbClr val="808080"/>
          </a:solidFill>
          <a:ln w="9525">
            <a:noFill/>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76807" name="AutoShape 9"/>
          <p:cNvSpPr/>
          <p:nvPr>
            <p:custDataLst>
              <p:tags r:id="rId11"/>
            </p:custDataLst>
          </p:nvPr>
        </p:nvSpPr>
        <p:spPr>
          <a:xfrm>
            <a:off x="1753870" y="3110230"/>
            <a:ext cx="831215" cy="674370"/>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9" name="AutoShape 10"/>
          <p:cNvSpPr>
            <a:spLocks noChangeArrowheads="1"/>
          </p:cNvSpPr>
          <p:nvPr>
            <p:custDataLst>
              <p:tags r:id="rId12"/>
            </p:custDataLst>
          </p:nvPr>
        </p:nvSpPr>
        <p:spPr bwMode="gray">
          <a:xfrm>
            <a:off x="1803400" y="3151505"/>
            <a:ext cx="730250" cy="591820"/>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0" name="Line 11"/>
          <p:cNvSpPr/>
          <p:nvPr>
            <p:custDataLst>
              <p:tags r:id="rId13"/>
            </p:custDataLst>
          </p:nvPr>
        </p:nvSpPr>
        <p:spPr>
          <a:xfrm>
            <a:off x="2811145" y="2805430"/>
            <a:ext cx="4800600" cy="0"/>
          </a:xfrm>
          <a:prstGeom prst="line">
            <a:avLst/>
          </a:prstGeom>
          <a:ln w="25400" cap="flat" cmpd="sng">
            <a:solidFill>
              <a:schemeClr val="dk1"/>
            </a:solidFill>
            <a:prstDash val="sysDot"/>
            <a:round/>
            <a:headEnd type="none" w="med" len="med"/>
            <a:tailEnd type="oval" w="med" len="med"/>
          </a:ln>
        </p:spPr>
      </p:sp>
      <p:sp>
        <p:nvSpPr>
          <p:cNvPr id="11" name="Text Box 12"/>
          <p:cNvSpPr txBox="1"/>
          <p:nvPr/>
        </p:nvSpPr>
        <p:spPr>
          <a:xfrm>
            <a:off x="2734945" y="2259330"/>
            <a:ext cx="4638675" cy="521970"/>
          </a:xfrm>
          <a:prstGeom prst="rect">
            <a:avLst/>
          </a:prstGeom>
          <a:noFill/>
          <a:ln w="9525">
            <a:noFill/>
          </a:ln>
        </p:spPr>
        <p:txBody>
          <a:bodyPr anchor="t" anchorCtr="0">
            <a:spAutoFit/>
          </a:bodyPr>
          <a:p>
            <a:pPr eaLnBrk="0" hangingPunct="0">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软文与软文营销</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12" name="Text Box 13"/>
          <p:cNvSpPr txBox="1"/>
          <p:nvPr>
            <p:custDataLst>
              <p:tags r:id="rId14"/>
            </p:custDataLst>
          </p:nvPr>
        </p:nvSpPr>
        <p:spPr>
          <a:xfrm>
            <a:off x="2011680" y="2327910"/>
            <a:ext cx="693420" cy="460375"/>
          </a:xfrm>
          <a:prstGeom prst="rect">
            <a:avLst/>
          </a:prstGeom>
          <a:noFill/>
          <a:ln w="9525">
            <a:noFill/>
          </a:ln>
        </p:spPr>
        <p:txBody>
          <a:bodyPr wrap="square" anchor="t" anchorCtr="0">
            <a:spAutoFit/>
          </a:bodyPr>
          <a:p>
            <a:pPr eaLnBrk="0" hangingPunct="0">
              <a:buFont typeface="Arial" panose="020B0604020202020204" pitchFamily="34" charset="0"/>
            </a:pPr>
            <a:r>
              <a:rPr lang="en-US" altLang="zh-CN" sz="2400" b="1" dirty="0">
                <a:solidFill>
                  <a:schemeClr val="lt1"/>
                </a:solidFill>
                <a:latin typeface="微软雅黑" panose="020B0503020204020204" pitchFamily="34" charset="-122"/>
                <a:ea typeface="微软雅黑" panose="020B0503020204020204" pitchFamily="34" charset="-122"/>
              </a:rPr>
              <a:t>1</a:t>
            </a:r>
            <a:endParaRPr lang="en-US" altLang="zh-CN" sz="2400" b="1" dirty="0">
              <a:solidFill>
                <a:schemeClr val="lt1"/>
              </a:solidFill>
              <a:latin typeface="微软雅黑" panose="020B0503020204020204" pitchFamily="34" charset="-122"/>
              <a:ea typeface="微软雅黑" panose="020B0503020204020204" pitchFamily="34" charset="-122"/>
            </a:endParaRPr>
          </a:p>
        </p:txBody>
      </p:sp>
      <p:sp>
        <p:nvSpPr>
          <p:cNvPr id="13" name="Line 14"/>
          <p:cNvSpPr/>
          <p:nvPr>
            <p:custDataLst>
              <p:tags r:id="rId15"/>
            </p:custDataLst>
          </p:nvPr>
        </p:nvSpPr>
        <p:spPr>
          <a:xfrm>
            <a:off x="2811145" y="3719830"/>
            <a:ext cx="4800600" cy="0"/>
          </a:xfrm>
          <a:prstGeom prst="line">
            <a:avLst/>
          </a:prstGeom>
          <a:ln w="25400" cap="flat" cmpd="sng">
            <a:solidFill>
              <a:schemeClr val="dk1"/>
            </a:solidFill>
            <a:prstDash val="sysDot"/>
            <a:round/>
            <a:headEnd type="none" w="med" len="med"/>
            <a:tailEnd type="oval" w="med" len="med"/>
          </a:ln>
        </p:spPr>
      </p:sp>
      <p:sp>
        <p:nvSpPr>
          <p:cNvPr id="14" name="Text Box 16"/>
          <p:cNvSpPr txBox="1"/>
          <p:nvPr>
            <p:custDataLst>
              <p:tags r:id="rId16"/>
            </p:custDataLst>
          </p:nvPr>
        </p:nvSpPr>
        <p:spPr>
          <a:xfrm>
            <a:off x="2011680" y="3232785"/>
            <a:ext cx="742315" cy="460375"/>
          </a:xfrm>
          <a:prstGeom prst="rect">
            <a:avLst/>
          </a:prstGeom>
          <a:noFill/>
          <a:ln w="9525">
            <a:noFill/>
          </a:ln>
        </p:spPr>
        <p:txBody>
          <a:bodyPr wrap="square" anchor="t" anchorCtr="0">
            <a:spAutoFit/>
          </a:bodyPr>
          <a:p>
            <a:pPr eaLnBrk="0" hangingPunct="0">
              <a:buFont typeface="Arial" panose="020B0604020202020204" pitchFamily="34" charset="0"/>
            </a:pPr>
            <a:r>
              <a:rPr lang="en-US" altLang="zh-CN" sz="2400" b="1" dirty="0">
                <a:solidFill>
                  <a:schemeClr val="lt1"/>
                </a:solidFill>
                <a:latin typeface="微软雅黑" panose="020B0503020204020204" pitchFamily="34" charset="-122"/>
                <a:ea typeface="微软雅黑" panose="020B0503020204020204" pitchFamily="34" charset="-122"/>
              </a:rPr>
              <a:t>2</a:t>
            </a:r>
            <a:endParaRPr lang="en-US" altLang="zh-CN" sz="2400" b="1" dirty="0">
              <a:solidFill>
                <a:schemeClr val="lt1"/>
              </a:solidFill>
              <a:latin typeface="微软雅黑" panose="020B0503020204020204" pitchFamily="34" charset="-122"/>
              <a:ea typeface="微软雅黑" panose="020B0503020204020204" pitchFamily="34" charset="-122"/>
            </a:endParaRPr>
          </a:p>
        </p:txBody>
      </p:sp>
      <p:sp>
        <p:nvSpPr>
          <p:cNvPr id="76815" name="AutoShape 18"/>
          <p:cNvSpPr/>
          <p:nvPr>
            <p:custDataLst>
              <p:tags r:id="rId17"/>
            </p:custDataLst>
          </p:nvPr>
        </p:nvSpPr>
        <p:spPr>
          <a:xfrm>
            <a:off x="1760855" y="3973195"/>
            <a:ext cx="831215" cy="706755"/>
          </a:xfrm>
          <a:prstGeom prst="hexagon">
            <a:avLst>
              <a:gd name="adj" fmla="val 28915"/>
              <a:gd name="vf" fmla="val 115470"/>
            </a:avLst>
          </a:prstGeom>
          <a:solidFill>
            <a:srgbClr val="808080"/>
          </a:solidFill>
          <a:ln w="9525">
            <a:noFill/>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76816" name="AutoShape 19"/>
          <p:cNvSpPr/>
          <p:nvPr>
            <p:custDataLst>
              <p:tags r:id="rId18"/>
            </p:custDataLst>
          </p:nvPr>
        </p:nvSpPr>
        <p:spPr>
          <a:xfrm>
            <a:off x="1753870" y="3961130"/>
            <a:ext cx="831215" cy="706755"/>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16" name="AutoShape 20"/>
          <p:cNvSpPr>
            <a:spLocks noChangeArrowheads="1"/>
          </p:cNvSpPr>
          <p:nvPr>
            <p:custDataLst>
              <p:tags r:id="rId19"/>
            </p:custDataLst>
          </p:nvPr>
        </p:nvSpPr>
        <p:spPr bwMode="gray">
          <a:xfrm>
            <a:off x="1803400" y="4004310"/>
            <a:ext cx="730250" cy="620395"/>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7" name="Line 25"/>
          <p:cNvSpPr/>
          <p:nvPr>
            <p:custDataLst>
              <p:tags r:id="rId20"/>
            </p:custDataLst>
          </p:nvPr>
        </p:nvSpPr>
        <p:spPr>
          <a:xfrm>
            <a:off x="2811145" y="4624705"/>
            <a:ext cx="4800600" cy="0"/>
          </a:xfrm>
          <a:prstGeom prst="line">
            <a:avLst/>
          </a:prstGeom>
          <a:ln w="25400" cap="flat" cmpd="sng">
            <a:solidFill>
              <a:schemeClr val="dk1"/>
            </a:solidFill>
            <a:prstDash val="sysDot"/>
            <a:round/>
            <a:headEnd type="none" w="med" len="med"/>
            <a:tailEnd type="oval" w="med" len="med"/>
          </a:ln>
        </p:spPr>
      </p:sp>
      <p:sp>
        <p:nvSpPr>
          <p:cNvPr id="18" name="Text Box 27"/>
          <p:cNvSpPr txBox="1"/>
          <p:nvPr>
            <p:custDataLst>
              <p:tags r:id="rId21"/>
            </p:custDataLst>
          </p:nvPr>
        </p:nvSpPr>
        <p:spPr>
          <a:xfrm>
            <a:off x="2011680" y="4115435"/>
            <a:ext cx="589915" cy="460375"/>
          </a:xfrm>
          <a:prstGeom prst="rect">
            <a:avLst/>
          </a:prstGeom>
          <a:noFill/>
          <a:ln w="9525">
            <a:noFill/>
          </a:ln>
        </p:spPr>
        <p:txBody>
          <a:bodyPr wrap="square" anchor="t" anchorCtr="0">
            <a:spAutoFit/>
          </a:bodyPr>
          <a:p>
            <a:pPr eaLnBrk="0" hangingPunct="0">
              <a:buFont typeface="Arial" panose="020B0604020202020204" pitchFamily="34" charset="0"/>
            </a:pPr>
            <a:r>
              <a:rPr lang="en-US" altLang="zh-CN" sz="2400" b="1" dirty="0">
                <a:solidFill>
                  <a:schemeClr val="lt1"/>
                </a:solidFill>
                <a:latin typeface="微软雅黑" panose="020B0503020204020204" pitchFamily="34" charset="-122"/>
                <a:ea typeface="微软雅黑" panose="020B0503020204020204" pitchFamily="34" charset="-122"/>
              </a:rPr>
              <a:t>3</a:t>
            </a:r>
            <a:endParaRPr lang="en-US" altLang="zh-CN" sz="2400" b="1" dirty="0">
              <a:solidFill>
                <a:schemeClr val="lt1"/>
              </a:solidFill>
              <a:latin typeface="微软雅黑" panose="020B0503020204020204" pitchFamily="34" charset="-122"/>
              <a:ea typeface="微软雅黑" panose="020B0503020204020204" pitchFamily="34" charset="-122"/>
            </a:endParaRPr>
          </a:p>
        </p:txBody>
      </p:sp>
      <p:pic>
        <p:nvPicPr>
          <p:cNvPr id="19" name="Picture 38" descr="QQ截图未命名11"/>
          <p:cNvPicPr>
            <a:picLocks noChangeAspect="1"/>
          </p:cNvPicPr>
          <p:nvPr/>
        </p:nvPicPr>
        <p:blipFill>
          <a:blip r:embed="rId22">
            <a:clrChange>
              <a:clrFrom>
                <a:srgbClr val="F5FEE3"/>
              </a:clrFrom>
              <a:clrTo>
                <a:srgbClr val="F5FEE3">
                  <a:alpha val="0"/>
                </a:srgbClr>
              </a:clrTo>
            </a:clrChange>
            <a:biLevel thresh="50000"/>
            <a:grayscl/>
            <a:lum contrast="96000"/>
          </a:blip>
          <a:stretch>
            <a:fillRect/>
          </a:stretch>
        </p:blipFill>
        <p:spPr>
          <a:xfrm>
            <a:off x="618808" y="3932555"/>
            <a:ext cx="1143000" cy="617538"/>
          </a:xfrm>
          <a:prstGeom prst="rect">
            <a:avLst/>
          </a:prstGeom>
          <a:noFill/>
          <a:ln w="9525">
            <a:noFill/>
          </a:ln>
        </p:spPr>
      </p:pic>
      <p:sp>
        <p:nvSpPr>
          <p:cNvPr id="20" name="Text Box 71"/>
          <p:cNvSpPr txBox="1"/>
          <p:nvPr/>
        </p:nvSpPr>
        <p:spPr>
          <a:xfrm>
            <a:off x="2798445" y="3113405"/>
            <a:ext cx="4575175" cy="521970"/>
          </a:xfrm>
          <a:prstGeom prst="rect">
            <a:avLst/>
          </a:prstGeom>
          <a:noFill/>
          <a:ln w="9525">
            <a:noFill/>
          </a:ln>
        </p:spPr>
        <p:txBody>
          <a:bodyPr anchor="t" anchorCtr="0">
            <a:spAutoFit/>
          </a:bodyPr>
          <a:p>
            <a:pPr eaLnBrk="0" hangingPunct="0">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软文营销的类型</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76822" name="矩形 6"/>
          <p:cNvSpPr/>
          <p:nvPr/>
        </p:nvSpPr>
        <p:spPr>
          <a:xfrm>
            <a:off x="2811145" y="4027805"/>
            <a:ext cx="4450080" cy="521970"/>
          </a:xfrm>
          <a:prstGeom prst="rect">
            <a:avLst/>
          </a:prstGeom>
          <a:noFill/>
          <a:ln w="9525">
            <a:noFill/>
          </a:ln>
        </p:spPr>
        <p:txBody>
          <a:bodyPr wrap="none" anchor="t" anchorCtr="0">
            <a:spAutoFit/>
          </a:bodyPr>
          <a:p>
            <a:pPr eaLnBrk="0" hangingPunct="0"/>
            <a:r>
              <a:rPr lang="zh-CN" altLang="zh-CN" sz="2800" b="1" dirty="0">
                <a:solidFill>
                  <a:srgbClr val="000000"/>
                </a:solidFill>
                <a:latin typeface="微软雅黑" panose="020B0503020204020204" pitchFamily="34" charset="-122"/>
                <a:ea typeface="微软雅黑" panose="020B0503020204020204" pitchFamily="34" charset="-122"/>
              </a:rPr>
              <a:t>如何撰写一篇高质量的软文</a:t>
            </a:r>
            <a:endParaRPr lang="zh-CN" altLang="zh-CN" sz="2800" b="1" dirty="0">
              <a:solidFill>
                <a:srgbClr val="000000"/>
              </a:solidFill>
              <a:latin typeface="微软雅黑" panose="020B0503020204020204" pitchFamily="34" charset="-122"/>
              <a:ea typeface="微软雅黑" panose="020B0503020204020204" pitchFamily="34" charset="-122"/>
            </a:endParaRPr>
          </a:p>
        </p:txBody>
      </p:sp>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vertical)">
                                      <p:cBhvr>
                                        <p:cTn id="7" dur="500"/>
                                        <p:tgtEl>
                                          <p:spTgt spid="12"/>
                                        </p:tgtEl>
                                      </p:cBhvr>
                                    </p:animEffect>
                                  </p:childTnLst>
                                </p:cTn>
                              </p:par>
                              <p:par>
                                <p:cTn id="8" presetID="3" presetClass="entr" presetSubtype="5"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vertical)">
                                      <p:cBhvr>
                                        <p:cTn id="10" dur="500"/>
                                        <p:tgtEl>
                                          <p:spTgt spid="11"/>
                                        </p:tgtEl>
                                      </p:cBhvr>
                                    </p:animEffect>
                                  </p:childTnLst>
                                </p:cTn>
                              </p:par>
                              <p:par>
                                <p:cTn id="11" presetID="3" presetClass="entr" presetSubtype="5"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vertical)">
                                      <p:cBhvr>
                                        <p:cTn id="13" dur="500"/>
                                        <p:tgtEl>
                                          <p:spTgt spid="10"/>
                                        </p:tgtEl>
                                      </p:cBhvr>
                                    </p:animEffect>
                                  </p:childTnLst>
                                </p:cTn>
                              </p:par>
                              <p:par>
                                <p:cTn id="14" presetID="3" presetClass="entr" presetSubtype="5"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vertical)">
                                      <p:cBhvr>
                                        <p:cTn id="16" dur="500"/>
                                        <p:tgtEl>
                                          <p:spTgt spid="14"/>
                                        </p:tgtEl>
                                      </p:cBhvr>
                                    </p:animEffect>
                                  </p:childTnLst>
                                </p:cTn>
                              </p:par>
                              <p:par>
                                <p:cTn id="17" presetID="3" presetClass="entr" presetSubtype="5"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vertical)">
                                      <p:cBhvr>
                                        <p:cTn id="19" dur="500"/>
                                        <p:tgtEl>
                                          <p:spTgt spid="13"/>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vertical)">
                                      <p:cBhvr>
                                        <p:cTn id="22" dur="500"/>
                                        <p:tgtEl>
                                          <p:spTgt spid="18"/>
                                        </p:tgtEl>
                                      </p:cBhvr>
                                    </p:animEffect>
                                  </p:childTnLst>
                                </p:cTn>
                              </p:par>
                              <p:par>
                                <p:cTn id="23" presetID="3" presetClass="entr" presetSubtype="5"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vertical)">
                                      <p:cBhvr>
                                        <p:cTn id="25" dur="500"/>
                                        <p:tgtEl>
                                          <p:spTgt spid="17"/>
                                        </p:tgtEl>
                                      </p:cBhvr>
                                    </p:animEffect>
                                  </p:childTnLst>
                                </p:cTn>
                              </p:par>
                              <p:par>
                                <p:cTn id="26" presetID="3" presetClass="entr" presetSubtype="5"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linds(vertic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500" fill="hold"/>
                                        <p:tgtEl>
                                          <p:spTgt spid="19"/>
                                        </p:tgtEl>
                                        <p:attrNameLst>
                                          <p:attrName>ppt_x</p:attrName>
                                        </p:attrNameLst>
                                      </p:cBhvr>
                                      <p:tavLst>
                                        <p:tav tm="0">
                                          <p:val>
                                            <p:strVal val="0-#ppt_w/2"/>
                                          </p:val>
                                        </p:tav>
                                        <p:tav tm="100000">
                                          <p:val>
                                            <p:strVal val="#ppt_x"/>
                                          </p:val>
                                        </p:tav>
                                      </p:tavLst>
                                    </p:anim>
                                    <p:anim calcmode="lin" valueType="num">
                                      <p:cBhvr>
                                        <p:cTn id="34"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8"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13" name="Picture 2"/>
          <p:cNvPicPr>
            <a:picLocks noChangeAspect="1"/>
          </p:cNvPicPr>
          <p:nvPr/>
        </p:nvPicPr>
        <p:blipFill>
          <a:blip r:embed="rId7"/>
          <a:stretch>
            <a:fillRect/>
          </a:stretch>
        </p:blipFill>
        <p:spPr>
          <a:xfrm>
            <a:off x="723900" y="2451100"/>
            <a:ext cx="1627188" cy="2773363"/>
          </a:xfrm>
          <a:prstGeom prst="rect">
            <a:avLst/>
          </a:prstGeom>
          <a:noFill/>
          <a:ln w="9525">
            <a:noFill/>
          </a:ln>
        </p:spPr>
      </p:pic>
      <p:sp>
        <p:nvSpPr>
          <p:cNvPr id="77826" name="矩形 13"/>
          <p:cNvSpPr/>
          <p:nvPr/>
        </p:nvSpPr>
        <p:spPr>
          <a:xfrm>
            <a:off x="3116263" y="3168650"/>
            <a:ext cx="5457825" cy="460375"/>
          </a:xfrm>
          <a:prstGeom prst="rect">
            <a:avLst/>
          </a:prstGeom>
          <a:noFill/>
          <a:ln w="9525">
            <a:noFill/>
          </a:ln>
        </p:spPr>
        <p:txBody>
          <a:bodyPr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rPr>
              <a:t>如何撰写一篇高质量的软文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rPr>
              <a:t>？</a:t>
            </a:r>
            <a:endParaRPr lang="zh-CN" altLang="en-US" sz="2400" b="1" dirty="0">
              <a:solidFill>
                <a:srgbClr val="000000"/>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78849"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7"/>
            </p:custDataLst>
          </p:nvPr>
        </p:nvSpPr>
        <p:spPr>
          <a:xfrm>
            <a:off x="2068513" y="2109788"/>
            <a:ext cx="4378325" cy="2122805"/>
          </a:xfrm>
          <a:prstGeom prst="rect">
            <a:avLst/>
          </a:prstGeom>
        </p:spPr>
        <p:txBody>
          <a:bodyPr>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（一）选一个巧妙的产品信息植入点</a:t>
            </a:r>
            <a:endParaRPr kumimoji="0" lang="en-US"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1080135" algn="l" defTabSz="914400" rtl="0" eaLnBrk="0" fontAlgn="base" latinLnBrk="0" hangingPunct="0">
              <a:lnSpc>
                <a:spcPct val="20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）产品信息植入点之神转折式 </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1080135" algn="l" defTabSz="914400" rtl="0" eaLnBrk="0" fontAlgn="base" latinLnBrk="0" hangingPunct="0">
              <a:lnSpc>
                <a:spcPct val="20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）产品信息植入点之水到渠成式</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1080135" algn="l" defTabSz="914400" rtl="0" eaLnBrk="0" fontAlgn="base" latinLnBrk="0" hangingPunct="0">
              <a:lnSpc>
                <a:spcPct val="20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）产品信息植入点之强行植入式</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8851" name="图片 3"/>
          <p:cNvPicPr>
            <a:picLocks noChangeAspect="1"/>
          </p:cNvPicPr>
          <p:nvPr/>
        </p:nvPicPr>
        <p:blipFill>
          <a:blip r:embed="rId8"/>
          <a:stretch>
            <a:fillRect/>
          </a:stretch>
        </p:blipFill>
        <p:spPr>
          <a:xfrm>
            <a:off x="6154738" y="3624263"/>
            <a:ext cx="2020887" cy="2525712"/>
          </a:xfrm>
          <a:prstGeom prst="rect">
            <a:avLst/>
          </a:prstGeom>
          <a:noFill/>
          <a:ln w="9525">
            <a:noFill/>
          </a:ln>
        </p:spPr>
      </p:pic>
      <p:sp>
        <p:nvSpPr>
          <p:cNvPr id="78852" name="矩形 4"/>
          <p:cNvSpPr/>
          <p:nvPr/>
        </p:nvSpPr>
        <p:spPr>
          <a:xfrm>
            <a:off x="762000" y="2693988"/>
            <a:ext cx="944880" cy="1014730"/>
          </a:xfrm>
          <a:prstGeom prst="rect">
            <a:avLst/>
          </a:prstGeom>
          <a:noFill/>
          <a:ln w="9525">
            <a:noFill/>
          </a:ln>
        </p:spPr>
        <p:txBody>
          <a:bodyPr wrap="none" anchor="t" anchorCtr="0">
            <a:spAutoFit/>
          </a:bodyPr>
          <a:p>
            <a:r>
              <a:rPr lang="en-US" altLang="zh-CN" sz="6000" dirty="0">
                <a:solidFill>
                  <a:srgbClr val="000000"/>
                </a:solidFill>
                <a:latin typeface="微软雅黑" panose="020B0503020204020204" pitchFamily="34" charset="-122"/>
                <a:ea typeface="微软雅黑" panose="020B0503020204020204" pitchFamily="34" charset="-122"/>
              </a:rPr>
              <a:t>Ⅰ</a:t>
            </a:r>
            <a:endParaRPr lang="en-US" altLang="zh-CN" sz="6000" dirty="0">
              <a:solidFill>
                <a:srgbClr val="000000"/>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79873" name="矩形 2"/>
          <p:cNvSpPr/>
          <p:nvPr/>
        </p:nvSpPr>
        <p:spPr>
          <a:xfrm>
            <a:off x="266700" y="1027113"/>
            <a:ext cx="8175625" cy="706755"/>
          </a:xfrm>
          <a:prstGeom prst="rect">
            <a:avLst/>
          </a:prstGeom>
          <a:noFill/>
          <a:ln w="9525">
            <a:noFill/>
          </a:ln>
        </p:spPr>
        <p:txBody>
          <a:bodyPr anchor="t" anchorCtr="0">
            <a:spAutoFit/>
          </a:bodyPr>
          <a:p>
            <a:pPr indent="-1079500" eaLnBrk="0" hangingPunct="0">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）产品信息植入点之神转折式 </a:t>
            </a:r>
            <a:endPar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9874" name="Rectangle 4"/>
          <p:cNvSpPr/>
          <p:nvPr>
            <p:custDataLst>
              <p:tags r:id="rId7"/>
            </p:custDataLst>
          </p:nvPr>
        </p:nvSpPr>
        <p:spPr>
          <a:xfrm>
            <a:off x="190500" y="2009934"/>
            <a:ext cx="3114675" cy="3046095"/>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永远猜的到开头猜不透结局的软文广告</a:t>
            </a:r>
            <a:endParaRPr lang="en-US" altLang="zh-CN"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就算让你看完整篇文章，如果最后没有揭晓广告的真面目，打死也想不到是什么产品。</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当你被好几千文字渲染的氛围感动得痛哭流涕时，咔嚓！广告来了！一时间回不过神，这就是神转折的魅力。神转折式是大</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V</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们在软文里最常用的招式。</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9875" name="Picture 5"/>
          <p:cNvPicPr>
            <a:picLocks noChangeAspect="1"/>
          </p:cNvPicPr>
          <p:nvPr>
            <p:custDataLst>
              <p:tags r:id="rId8"/>
            </p:custDataLst>
          </p:nvPr>
        </p:nvPicPr>
        <p:blipFill>
          <a:blip r:embed="rId9"/>
          <a:stretch>
            <a:fillRect/>
          </a:stretch>
        </p:blipFill>
        <p:spPr>
          <a:xfrm>
            <a:off x="3511550" y="2028825"/>
            <a:ext cx="5510213" cy="3733800"/>
          </a:xfrm>
          <a:prstGeom prst="rect">
            <a:avLst/>
          </a:prstGeom>
          <a:noFill/>
          <a:ln w="9525">
            <a:noFill/>
          </a:ln>
          <a:effectLst>
            <a:prstShdw prst="shdw13" dist="53882" dir="13499999">
              <a:schemeClr val="lt2">
                <a:alpha val="50000"/>
              </a:schemeClr>
            </a:prstShdw>
          </a:effectLst>
        </p:spPr>
      </p:pic>
    </p:spTree>
    <p:custDataLst>
      <p:tags r:id="rId10"/>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36" name="Text Box 5"/>
          <p:cNvSpPr txBox="1"/>
          <p:nvPr>
            <p:custDataLst>
              <p:tags r:id="rId7"/>
            </p:custDataLst>
          </p:nvPr>
        </p:nvSpPr>
        <p:spPr>
          <a:xfrm>
            <a:off x="761683" y="1560195"/>
            <a:ext cx="1944687" cy="660400"/>
          </a:xfrm>
          <a:prstGeom prst="rect">
            <a:avLst/>
          </a:prstGeom>
          <a:solidFill>
            <a:schemeClr val="accent2"/>
          </a:solidFill>
          <a:ln w="9525">
            <a:noFill/>
          </a:ln>
        </p:spPr>
        <p:txBody>
          <a:bodyPr anchor="t" anchorCtr="0">
            <a:spAutoFit/>
          </a:bodyPr>
          <a:p>
            <a:pPr eaLnBrk="0" hangingPunct="0"/>
            <a:endParaRPr lang="zh-CN" altLang="en-US" sz="3700" dirty="0">
              <a:solidFill>
                <a:schemeClr val="lt1"/>
              </a:solidFill>
              <a:latin typeface="微软雅黑" panose="020B0503020204020204" pitchFamily="34" charset="-122"/>
              <a:ea typeface="微软雅黑" panose="020B0503020204020204" pitchFamily="34" charset="-122"/>
            </a:endParaRPr>
          </a:p>
        </p:txBody>
      </p:sp>
      <p:sp>
        <p:nvSpPr>
          <p:cNvPr id="38" name="Rectangle 3"/>
          <p:cNvSpPr txBox="1">
            <a:spLocks noChangeArrowheads="1"/>
          </p:cNvSpPr>
          <p:nvPr>
            <p:custDataLst>
              <p:tags r:id="rId8"/>
            </p:custDataLst>
          </p:nvPr>
        </p:nvSpPr>
        <p:spPr bwMode="auto">
          <a:xfrm>
            <a:off x="806450" y="1595120"/>
            <a:ext cx="6550025" cy="4296410"/>
          </a:xfrm>
          <a:prstGeom prst="rect">
            <a:avLst/>
          </a:prstGeom>
          <a:noFill/>
          <a:ln w="9525">
            <a:noFill/>
            <a:miter lim="800000"/>
          </a:ln>
        </p:spPr>
        <p:txBody>
          <a:bodyPr/>
          <a:lstStyle/>
          <a:p>
            <a:pPr marR="0" defTabSz="914400" eaLnBrk="0" hangingPunct="0">
              <a:lnSpc>
                <a:spcPct val="150000"/>
              </a:lnSpc>
              <a:spcBef>
                <a:spcPct val="20000"/>
              </a:spcBef>
              <a:buClr>
                <a:schemeClr val="folHlink"/>
              </a:buClr>
              <a:buSzTx/>
              <a:buFontTx/>
              <a:buNone/>
            </a:pPr>
            <a:r>
              <a:rPr kumimoji="0" lang="zh-CN" altLang="en-US"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知识目标</a:t>
            </a:r>
            <a:endParaRPr kumimoji="0" lang="en-US" altLang="zh-CN"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150000"/>
              </a:lnSpc>
              <a:spcBef>
                <a:spcPts val="0"/>
              </a:spcBef>
              <a:spcAft>
                <a:spcPts val="0"/>
              </a:spcAft>
              <a:buClr>
                <a:schemeClr val="folHlink"/>
              </a:buClr>
              <a:buSzTx/>
              <a:buFont typeface="Wingdings" panose="05000000000000000000" pitchFamily="2" charset="2"/>
              <a:buChar char="Ø"/>
            </a:pPr>
            <a:r>
              <a:rPr kumimoji="0" lang="zh-CN" altLang="en-US" sz="1800" kern="1200" cap="none" spc="0" normalizeH="0" baseline="0" noProof="0" dirty="0" smtClean="0">
                <a:solidFill>
                  <a:schemeClr val="dk1"/>
                </a:solidFill>
                <a:latin typeface="微软雅黑" panose="020B0503020204020204" pitchFamily="34" charset="-122"/>
                <a:ea typeface="微软雅黑" panose="020B0503020204020204" pitchFamily="34" charset="-122"/>
                <a:cs typeface="+mn-cs"/>
              </a:rPr>
              <a:t>了解</a:t>
            </a:r>
            <a:r>
              <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软文的概念、特点和分类；</a:t>
            </a:r>
            <a:endPar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150000"/>
              </a:lnSpc>
              <a:spcBef>
                <a:spcPts val="0"/>
              </a:spcBef>
              <a:spcAft>
                <a:spcPts val="0"/>
              </a:spcAft>
              <a:buClr>
                <a:schemeClr val="folHlink"/>
              </a:buClr>
              <a:buSzTx/>
              <a:buFont typeface="Wingdings" panose="05000000000000000000" pitchFamily="2" charset="2"/>
              <a:buChar char="Ø"/>
            </a:pPr>
            <a:r>
              <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掌握软文标题和开头撰写基本要求；</a:t>
            </a:r>
            <a:endPar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150000"/>
              </a:lnSpc>
              <a:spcBef>
                <a:spcPts val="0"/>
              </a:spcBef>
              <a:spcAft>
                <a:spcPts val="0"/>
              </a:spcAft>
              <a:buClr>
                <a:schemeClr val="folHlink"/>
              </a:buClr>
              <a:buSzTx/>
              <a:buFont typeface="Wingdings" panose="05000000000000000000" pitchFamily="2" charset="2"/>
              <a:buChar char="Ø"/>
            </a:pPr>
            <a:r>
              <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剖析一个软文成功案例；</a:t>
            </a:r>
            <a:endParaRPr kumimoji="0" lang="en-US" altLang="zh-CN"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150000"/>
              </a:lnSpc>
              <a:spcBef>
                <a:spcPts val="0"/>
              </a:spcBef>
              <a:spcAft>
                <a:spcPts val="0"/>
              </a:spcAft>
              <a:buClr>
                <a:schemeClr val="folHlink"/>
              </a:buClr>
              <a:buSzTx/>
              <a:buFont typeface="Wingdings" panose="05000000000000000000" pitchFamily="2" charset="2"/>
              <a:buChar char="Ø"/>
            </a:pPr>
            <a:endParaRPr kumimoji="0" lang="en-US" altLang="zh-CN"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150000"/>
              </a:lnSpc>
              <a:spcBef>
                <a:spcPts val="0"/>
              </a:spcBef>
              <a:spcAft>
                <a:spcPts val="0"/>
              </a:spcAft>
              <a:buClr>
                <a:schemeClr val="folHlink"/>
              </a:buClr>
              <a:buSzTx/>
              <a:buFont typeface="Wingdings" panose="05000000000000000000" pitchFamily="2" charset="2"/>
              <a:buChar char="Ø"/>
            </a:pPr>
            <a:endParaRPr kumimoji="0" lang="en-US" altLang="zh-CN"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L="285750" marR="0" indent="-285750" defTabSz="914400" eaLnBrk="0" hangingPunct="0">
              <a:lnSpc>
                <a:spcPct val="150000"/>
              </a:lnSpc>
              <a:spcBef>
                <a:spcPts val="0"/>
              </a:spcBef>
              <a:spcAft>
                <a:spcPts val="0"/>
              </a:spcAft>
              <a:buClr>
                <a:schemeClr val="folHlink"/>
              </a:buClr>
              <a:buSzTx/>
              <a:buFont typeface="Wingdings" panose="05000000000000000000" pitchFamily="2" charset="2"/>
              <a:buChar char="Ø"/>
            </a:pPr>
            <a:r>
              <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能够按照软文的标题写作规则拟定软文标题；</a:t>
            </a:r>
            <a:endPar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L="285750" marR="0" indent="-285750" defTabSz="914400" eaLnBrk="0" hangingPunct="0">
              <a:lnSpc>
                <a:spcPct val="150000"/>
              </a:lnSpc>
              <a:spcBef>
                <a:spcPts val="0"/>
              </a:spcBef>
              <a:spcAft>
                <a:spcPts val="0"/>
              </a:spcAft>
              <a:buClr>
                <a:schemeClr val="folHlink"/>
              </a:buClr>
              <a:buSzTx/>
              <a:buFont typeface="Wingdings" panose="05000000000000000000" pitchFamily="2" charset="2"/>
              <a:buChar char="Ø"/>
            </a:pPr>
            <a:r>
              <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能够按照软文的开头写作规则拟定软文开头；</a:t>
            </a:r>
            <a:endParaRPr kumimoji="0" lang="en-US" altLang="zh-CN"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L="285750" marR="0" indent="-285750" defTabSz="914400" eaLnBrk="0" hangingPunct="0">
              <a:lnSpc>
                <a:spcPct val="150000"/>
              </a:lnSpc>
              <a:spcBef>
                <a:spcPts val="0"/>
              </a:spcBef>
              <a:spcAft>
                <a:spcPts val="0"/>
              </a:spcAft>
              <a:buClr>
                <a:schemeClr val="folHlink"/>
              </a:buClr>
              <a:buSzTx/>
              <a:buFont typeface="Wingdings" panose="05000000000000000000" pitchFamily="2" charset="2"/>
              <a:buChar char="Ø"/>
            </a:pPr>
            <a:r>
              <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rPr>
              <a:t>能够按照软文的结尾写作规则撰写软文结尾；</a:t>
            </a:r>
            <a:endParaRPr kumimoji="0" lang="zh-CN" altLang="en-US" sz="18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80000"/>
              </a:lnSpc>
              <a:spcBef>
                <a:spcPct val="20000"/>
              </a:spcBef>
              <a:buClr>
                <a:schemeClr val="folHlink"/>
              </a:buClr>
              <a:buSzTx/>
              <a:buFontTx/>
              <a:buNone/>
            </a:pPr>
            <a:endParaRPr kumimoji="0" lang="zh-CN" altLang="en-US"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80000"/>
              </a:lnSpc>
              <a:spcBef>
                <a:spcPct val="20000"/>
              </a:spcBef>
              <a:buClr>
                <a:schemeClr val="folHlink"/>
              </a:buClr>
              <a:buSzTx/>
              <a:buFont typeface="Wingdings" panose="05000000000000000000" pitchFamily="2" charset="2"/>
              <a:buChar char="v"/>
            </a:pPr>
            <a:endParaRPr kumimoji="0" lang="zh-CN" altLang="en-US"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80000"/>
              </a:lnSpc>
              <a:spcBef>
                <a:spcPct val="20000"/>
              </a:spcBef>
              <a:buClr>
                <a:schemeClr val="folHlink"/>
              </a:buClr>
              <a:buSzTx/>
              <a:buFont typeface="Wingdings" panose="05000000000000000000" pitchFamily="2" charset="2"/>
              <a:buChar char="v"/>
            </a:pPr>
            <a:endParaRPr kumimoji="0" lang="zh-CN" altLang="en-US"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80000"/>
              </a:lnSpc>
              <a:spcBef>
                <a:spcPct val="20000"/>
              </a:spcBef>
              <a:buClr>
                <a:schemeClr val="folHlink"/>
              </a:buClr>
              <a:buSzTx/>
              <a:buFont typeface="Wingdings" panose="05000000000000000000" pitchFamily="2" charset="2"/>
              <a:buChar char="v"/>
            </a:pPr>
            <a:endParaRPr kumimoji="0" lang="zh-CN" altLang="en-US"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a:p>
            <a:pPr marR="0" defTabSz="914400" eaLnBrk="0" hangingPunct="0">
              <a:lnSpc>
                <a:spcPct val="80000"/>
              </a:lnSpc>
              <a:spcBef>
                <a:spcPct val="20000"/>
              </a:spcBef>
              <a:buClr>
                <a:schemeClr val="folHlink"/>
              </a:buClr>
              <a:buSzTx/>
              <a:buFont typeface="Wingdings" panose="05000000000000000000" pitchFamily="2" charset="2"/>
              <a:buChar char="v"/>
            </a:pPr>
            <a:endParaRPr kumimoji="0" lang="zh-CN" altLang="en-US" sz="2400" kern="1200" cap="none" spc="0" normalizeH="0" baseline="0" noProof="0" dirty="0">
              <a:solidFill>
                <a:schemeClr val="dk1"/>
              </a:solidFill>
              <a:latin typeface="微软雅黑" panose="020B0503020204020204" pitchFamily="34" charset="-122"/>
              <a:ea typeface="微软雅黑" panose="020B0503020204020204" pitchFamily="34" charset="-122"/>
              <a:cs typeface="+mn-cs"/>
            </a:endParaRPr>
          </a:p>
        </p:txBody>
      </p:sp>
      <p:sp>
        <p:nvSpPr>
          <p:cNvPr id="28675" name="Rectangle 2"/>
          <p:cNvSpPr>
            <a:spLocks noGrp="1"/>
          </p:cNvSpPr>
          <p:nvPr>
            <p:ph type="title" idx="4294967295"/>
            <p:custDataLst>
              <p:tags r:id="rId9"/>
            </p:custDataLst>
          </p:nvPr>
        </p:nvSpPr>
        <p:spPr>
          <a:xfrm>
            <a:off x="0" y="817563"/>
            <a:ext cx="2895600" cy="563562"/>
          </a:xfrm>
          <a:noFill/>
          <a:ln>
            <a:noFill/>
          </a:ln>
        </p:spPr>
        <p:txBody>
          <a:bodyPr vert="horz" anchor="t" anchorCtr="0">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9pPr>
          </a:lstStyle>
          <a:p>
            <a:pPr lvl="0" algn="ctr" defTabSz="914400">
              <a:buClrTx/>
              <a:buSzTx/>
              <a:buFontTx/>
            </a:pPr>
            <a:r>
              <a:rPr lang="zh-CN" altLang="en-US" sz="3200" kern="1200" dirty="0">
                <a:solidFill>
                  <a:schemeClr val="dk2">
                    <a:lumMod val="25000"/>
                  </a:schemeClr>
                </a:solidFill>
                <a:latin typeface="汉仪旗黑-85S" panose="00020600040101010101" pitchFamily="18" charset="-122"/>
                <a:ea typeface="汉仪旗黑-85S" panose="00020600040101010101" pitchFamily="18" charset="-122"/>
                <a:sym typeface="+mn-ea"/>
              </a:rPr>
              <a:t>学习目标</a:t>
            </a:r>
            <a:endParaRPr lang="zh-CN" altLang="en-US" sz="3200" kern="1200" dirty="0">
              <a:solidFill>
                <a:schemeClr val="dk2">
                  <a:lumMod val="25000"/>
                </a:schemeClr>
              </a:solidFill>
              <a:latin typeface="汉仪旗黑-85S" panose="00020600040101010101" pitchFamily="18" charset="-122"/>
              <a:ea typeface="汉仪旗黑-85S" panose="00020600040101010101" pitchFamily="18" charset="-122"/>
              <a:sym typeface="+mn-ea"/>
            </a:endParaRPr>
          </a:p>
        </p:txBody>
      </p:sp>
      <p:sp>
        <p:nvSpPr>
          <p:cNvPr id="28677" name="Text Box 5"/>
          <p:cNvSpPr txBox="1"/>
          <p:nvPr>
            <p:custDataLst>
              <p:tags r:id="rId10"/>
            </p:custDataLst>
          </p:nvPr>
        </p:nvSpPr>
        <p:spPr>
          <a:xfrm>
            <a:off x="856615" y="3550285"/>
            <a:ext cx="1945005" cy="660400"/>
          </a:xfrm>
          <a:prstGeom prst="rect">
            <a:avLst/>
          </a:prstGeom>
          <a:solidFill>
            <a:schemeClr val="accent2"/>
          </a:solidFill>
          <a:ln w="9525">
            <a:noFill/>
          </a:ln>
        </p:spPr>
        <p:txBody>
          <a:bodyPr anchor="t" anchorCtr="0">
            <a:spAutoFit/>
          </a:bodyPr>
          <a:p>
            <a:pPr eaLnBrk="0" hangingPunct="0"/>
            <a:endParaRPr lang="zh-CN" altLang="en-US" sz="3700" dirty="0">
              <a:solidFill>
                <a:schemeClr val="lt1"/>
              </a:solidFill>
              <a:latin typeface="微软雅黑" panose="020B0503020204020204" pitchFamily="34" charset="-122"/>
              <a:ea typeface="微软雅黑" panose="020B0503020204020204" pitchFamily="34" charset="-122"/>
            </a:endParaRPr>
          </a:p>
        </p:txBody>
      </p:sp>
      <p:sp>
        <p:nvSpPr>
          <p:cNvPr id="3" name="矩形 2"/>
          <p:cNvSpPr/>
          <p:nvPr>
            <p:custDataLst>
              <p:tags r:id="rId11"/>
            </p:custDataLst>
          </p:nvPr>
        </p:nvSpPr>
        <p:spPr>
          <a:xfrm>
            <a:off x="1071880" y="3687445"/>
            <a:ext cx="1402080" cy="386080"/>
          </a:xfrm>
          <a:prstGeom prst="rect">
            <a:avLst/>
          </a:prstGeom>
        </p:spPr>
        <p:txBody>
          <a:bodyPr wrap="none">
            <a:spAutoFit/>
          </a:bodyPr>
          <a:lstStyle/>
          <a:p>
            <a:pPr marL="0" marR="0" lvl="0" indent="0" algn="l" defTabSz="914400" rtl="0" eaLnBrk="0" fontAlgn="base" latinLnBrk="0" hangingPunct="0">
              <a:lnSpc>
                <a:spcPct val="80000"/>
              </a:lnSpc>
              <a:spcBef>
                <a:spcPct val="20000"/>
              </a:spcBef>
              <a:spcAft>
                <a:spcPct val="0"/>
              </a:spcAft>
              <a:buClr>
                <a:schemeClr val="folHlink"/>
              </a:buClr>
              <a:buSzTx/>
              <a:buFontTx/>
              <a:buNone/>
            </a:pPr>
            <a:r>
              <a:rPr kumimoji="0" lang="zh-CN" altLang="en-US" sz="2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能力目标</a:t>
            </a:r>
            <a:endParaRPr kumimoji="0" lang="zh-CN" altLang="en-US" sz="24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iterate type="lt">
                                    <p:tmAbs val="0"/>
                                  </p:iterate>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0897" name="矩形 2"/>
          <p:cNvSpPr/>
          <p:nvPr/>
        </p:nvSpPr>
        <p:spPr>
          <a:xfrm>
            <a:off x="266700" y="1027113"/>
            <a:ext cx="8175625" cy="706755"/>
          </a:xfrm>
          <a:prstGeom prst="rect">
            <a:avLst/>
          </a:prstGeom>
          <a:noFill/>
          <a:ln w="9525">
            <a:noFill/>
          </a:ln>
        </p:spPr>
        <p:txBody>
          <a:bodyPr anchor="t" anchorCtr="0">
            <a:spAutoFit/>
          </a:bodyPr>
          <a:p>
            <a:pPr indent="-1079500" eaLnBrk="0" hangingPunct="0">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）产品信息植入点之水到渠成式 </a:t>
            </a:r>
            <a:endPar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0898" name="Rectangle 1"/>
          <p:cNvSpPr/>
          <p:nvPr>
            <p:custDataLst>
              <p:tags r:id="rId7"/>
            </p:custDataLst>
          </p:nvPr>
        </p:nvSpPr>
        <p:spPr>
          <a:xfrm>
            <a:off x="419100" y="2407285"/>
            <a:ext cx="7997825" cy="2306955"/>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2015</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日，圣诞节平安夜前夕，咪蒙的文章标题是“当我们在乎节日的时候，我们在乎的是什么”标题后导语是：节日会放大我们的欢喜。然而节日，也会放大我们的脆弱。</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开头如下：“明天就是平安夜了。蔡康永说过一句很任性的话，我不喜欢节日，因为我不喜欢别人规定我哪天该特别高兴，哪天该特别难过。”</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接下来讲朋友的三段故事：等待你的男友、送棉袄的父母、拎可乐的朋友。对了，这是某可乐的广告推文。阅读</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万</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点赞</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5412</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1921" name="矩形 2"/>
          <p:cNvSpPr/>
          <p:nvPr/>
        </p:nvSpPr>
        <p:spPr>
          <a:xfrm>
            <a:off x="266700" y="1027113"/>
            <a:ext cx="8175625" cy="706755"/>
          </a:xfrm>
          <a:prstGeom prst="rect">
            <a:avLst/>
          </a:prstGeom>
          <a:noFill/>
          <a:ln w="9525">
            <a:noFill/>
          </a:ln>
        </p:spPr>
        <p:txBody>
          <a:bodyPr anchor="t" anchorCtr="0">
            <a:spAutoFit/>
          </a:bodyPr>
          <a:p>
            <a:pPr indent="-1079500" eaLnBrk="0" hangingPunct="0">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）产品信息植入点之水到渠成式</a:t>
            </a:r>
            <a:endPar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922" name="Rectangle 1"/>
          <p:cNvSpPr/>
          <p:nvPr>
            <p:custDataLst>
              <p:tags r:id="rId7"/>
            </p:custDataLst>
          </p:nvPr>
        </p:nvSpPr>
        <p:spPr>
          <a:xfrm>
            <a:off x="344488" y="1875949"/>
            <a:ext cx="7735887" cy="2799715"/>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通篇文章的某处提到一点点品牌或产品的相关内容，如果不用放大镜仔细观察，粉丝根本发现不了。使用这种套路写出来的内容，虽然广告信息少，但效果很明显。在潜移默化中，用大量广告信息让人不知不觉地接受植入观点，悄悄在读者脑子里埋下种子。</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比如石榴婆报告的</a:t>
            </a:r>
            <a:r>
              <a:rPr lang="zh-CN" altLang="zh-CN" sz="1600" dirty="0">
                <a:solidFill>
                  <a:schemeClr val="dk1"/>
                </a:solidFill>
                <a:latin typeface="微软雅黑" panose="020B0503020204020204" pitchFamily="34" charset="-122"/>
                <a:ea typeface="微软雅黑" panose="020B0503020204020204" pitchFamily="34" charset="-122"/>
              </a:rPr>
              <a:t>《</a:t>
            </a:r>
            <a:r>
              <a:rPr lang="zh-CN" altLang="en-US" sz="1600" b="1" dirty="0">
                <a:solidFill>
                  <a:schemeClr val="dk1"/>
                </a:solidFill>
                <a:latin typeface="微软雅黑" panose="020B0503020204020204" pitchFamily="34" charset="-122"/>
                <a:ea typeface="微软雅黑" panose="020B0503020204020204" pitchFamily="34" charset="-122"/>
              </a:rPr>
              <a:t>到了婆婆这年纪，这是我最关心的问题</a:t>
            </a:r>
            <a:r>
              <a:rPr lang="zh-CN" altLang="zh-CN" sz="1600" dirty="0">
                <a:solidFill>
                  <a:schemeClr val="dk1"/>
                </a:solidFill>
                <a:latin typeface="微软雅黑" panose="020B0503020204020204" pitchFamily="34" charset="-122"/>
                <a:ea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rPr>
              <a:t>，文章从明星扎堆怀孕，谈到如何打造明星级别的高品质生活，从家居收纳、智能家居和健康生活三个方面展开阐述，顺理成章引入</a:t>
            </a:r>
            <a:r>
              <a:rPr lang="zh-CN" altLang="en-US" sz="1600" b="1" dirty="0">
                <a:solidFill>
                  <a:schemeClr val="dk1"/>
                </a:solidFill>
                <a:latin typeface="微软雅黑" panose="020B0503020204020204" pitchFamily="34" charset="-122"/>
                <a:ea typeface="微软雅黑" panose="020B0503020204020204" pitchFamily="34" charset="-122"/>
              </a:rPr>
              <a:t>某净水系统</a:t>
            </a:r>
            <a:r>
              <a:rPr lang="zh-CN" altLang="en-US" sz="1600" dirty="0">
                <a:solidFill>
                  <a:schemeClr val="dk1"/>
                </a:solidFill>
                <a:latin typeface="微软雅黑" panose="020B0503020204020204" pitchFamily="34" charset="-122"/>
                <a:ea typeface="微软雅黑" panose="020B0503020204020204" pitchFamily="34" charset="-122"/>
              </a:rPr>
              <a:t>。</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广告的目标消费者和文章阅读者高度重合，这些关注育儿和家居的人士，也正是这款净水器的潜在目标消费者。</a:t>
            </a:r>
            <a:endParaRPr lang="zh-CN" altLang="en-US" sz="1600" dirty="0">
              <a:solidFill>
                <a:schemeClr val="dk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2945" name="矩形 2"/>
          <p:cNvSpPr/>
          <p:nvPr/>
        </p:nvSpPr>
        <p:spPr>
          <a:xfrm>
            <a:off x="266700" y="952500"/>
            <a:ext cx="8175625" cy="706755"/>
          </a:xfrm>
          <a:prstGeom prst="rect">
            <a:avLst/>
          </a:prstGeom>
          <a:noFill/>
          <a:ln w="9525">
            <a:noFill/>
          </a:ln>
        </p:spPr>
        <p:txBody>
          <a:bodyPr anchor="t" anchorCtr="0">
            <a:spAutoFit/>
          </a:bodyPr>
          <a:p>
            <a:pPr indent="-1079500" eaLnBrk="0" hangingPunct="0">
              <a:lnSpc>
                <a:spcPct val="20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）产品信息植入点之强行植入式</a:t>
            </a:r>
            <a:endParaRPr lang="zh-CN" altLang="en-US"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2946" name="Rectangle 1"/>
          <p:cNvSpPr/>
          <p:nvPr>
            <p:custDataLst>
              <p:tags r:id="rId7"/>
            </p:custDataLst>
          </p:nvPr>
        </p:nvSpPr>
        <p:spPr>
          <a:xfrm>
            <a:off x="447675" y="1735932"/>
            <a:ext cx="2771775" cy="1076325"/>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所谓的强行植入就是简单得连上面的渲染部分都直接省略掉，单纯依靠大</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V</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自身的人格魅力强势插播广告。</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2947" name="图片 4" descr="http://img.mp.itc.cn/upload/20170126/a53b260cbf274f4091b99349da482985_th.jpg"/>
          <p:cNvPicPr>
            <a:picLocks noChangeAspect="1"/>
          </p:cNvPicPr>
          <p:nvPr/>
        </p:nvPicPr>
        <p:blipFill>
          <a:blip r:embed="rId8"/>
          <a:stretch>
            <a:fillRect/>
          </a:stretch>
        </p:blipFill>
        <p:spPr>
          <a:xfrm>
            <a:off x="3686175" y="1670050"/>
            <a:ext cx="5159375" cy="4530725"/>
          </a:xfrm>
          <a:prstGeom prst="rect">
            <a:avLst/>
          </a:prstGeom>
          <a:noFill/>
          <a:ln w="9525">
            <a:noFill/>
          </a:ln>
        </p:spPr>
      </p:pic>
    </p:spTree>
    <p:custDataLst>
      <p:tags r:id="rId9"/>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3969"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7"/>
            </p:custDataLst>
          </p:nvPr>
        </p:nvSpPr>
        <p:spPr>
          <a:xfrm>
            <a:off x="2043113" y="2128838"/>
            <a:ext cx="5578475" cy="2122805"/>
          </a:xfrm>
          <a:prstGeom prst="rect">
            <a:avLst/>
          </a:prstGeom>
        </p:spPr>
        <p:txBody>
          <a:bodyPr>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rPr>
              <a:t>二</a:t>
            </a: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rPr>
              <a:t>标题必须有诱惑力</a:t>
            </a:r>
            <a:endParaRPr kumimoji="0" lang="en-US"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rPr>
              <a:t>信息大爆炸的时代。好的标题是一个获取点击率非常重要的因素，一个有诱惑力的标题，要简单直接，引人关注，吸引人打开，并且转发率高。那么，我们都愿意转发什么文章到朋友圈呢？大概有以下几种</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rPr>
              <a:t>：</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pic>
        <p:nvPicPr>
          <p:cNvPr id="83971" name="图片 3"/>
          <p:cNvPicPr>
            <a:picLocks noChangeAspect="1"/>
          </p:cNvPicPr>
          <p:nvPr/>
        </p:nvPicPr>
        <p:blipFill>
          <a:blip r:embed="rId8"/>
          <a:stretch>
            <a:fillRect/>
          </a:stretch>
        </p:blipFill>
        <p:spPr>
          <a:xfrm>
            <a:off x="6465888" y="4124325"/>
            <a:ext cx="2152650" cy="1978025"/>
          </a:xfrm>
          <a:prstGeom prst="rect">
            <a:avLst/>
          </a:prstGeom>
          <a:noFill/>
          <a:ln w="9525">
            <a:noFill/>
          </a:ln>
        </p:spPr>
      </p:pic>
      <p:sp>
        <p:nvSpPr>
          <p:cNvPr id="83972" name="矩形 4"/>
          <p:cNvSpPr/>
          <p:nvPr/>
        </p:nvSpPr>
        <p:spPr>
          <a:xfrm>
            <a:off x="762000" y="2693988"/>
            <a:ext cx="944880" cy="1014730"/>
          </a:xfrm>
          <a:prstGeom prst="rect">
            <a:avLst/>
          </a:prstGeom>
          <a:noFill/>
          <a:ln w="9525">
            <a:noFill/>
          </a:ln>
        </p:spPr>
        <p:txBody>
          <a:bodyPr wrap="none" anchor="t" anchorCtr="0">
            <a:spAutoFit/>
          </a:bodyPr>
          <a:p>
            <a:r>
              <a:rPr lang="en-US" altLang="zh-CN" sz="6000" dirty="0">
                <a:solidFill>
                  <a:srgbClr val="000000"/>
                </a:solidFill>
                <a:latin typeface="微软雅黑" panose="020B0503020204020204" pitchFamily="34" charset="-122"/>
                <a:ea typeface="微软雅黑" panose="020B0503020204020204" pitchFamily="34" charset="-122"/>
              </a:rPr>
              <a:t>Ⅱ</a:t>
            </a:r>
            <a:endParaRPr lang="en-US" altLang="zh-CN" sz="6000" dirty="0">
              <a:solidFill>
                <a:srgbClr val="000000"/>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4993"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4994" name="矩形 2"/>
          <p:cNvSpPr/>
          <p:nvPr>
            <p:custDataLst>
              <p:tags r:id="rId7"/>
            </p:custDataLst>
          </p:nvPr>
        </p:nvSpPr>
        <p:spPr>
          <a:xfrm>
            <a:off x="433388" y="1671638"/>
            <a:ext cx="8175625" cy="3969385"/>
          </a:xfrm>
          <a:prstGeom prst="rect">
            <a:avLst/>
          </a:prstGeom>
          <a:noFill/>
          <a:ln w="9525">
            <a:noFill/>
          </a:ln>
        </p:spPr>
        <p:txBody>
          <a:bodyPr anchor="t" anchorCtr="0">
            <a:spAutoFit/>
          </a:bodyPr>
          <a:p>
            <a:pPr eaLnBrk="0" hangingPunct="0">
              <a:lnSpc>
                <a:spcPct val="200000"/>
              </a:lnSpc>
            </a:pPr>
            <a:r>
              <a:rPr lang="zh-CN"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标题必须有诱惑力</a:t>
            </a:r>
            <a:endParaRPr lang="en-US"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《在什么年纪就做什么事？我偏不！》</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这是咪蒙为国际年轻高端化妆品品牌兰芝所写的一篇软文。</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《这个引发两极效应的王菲，恰恰是我心目中的她啊》</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这是黎贝卡的异想世界为香水品牌祖</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玛珑所写的一篇软文。</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这两篇标题的共同点在于观点直接有力，与一部分年轻群体的思想相呼应，愿意转发以示态度。</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6017"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6018" name="矩形 2"/>
          <p:cNvSpPr/>
          <p:nvPr>
            <p:custDataLst>
              <p:tags r:id="rId7"/>
            </p:custDataLst>
          </p:nvPr>
        </p:nvSpPr>
        <p:spPr>
          <a:xfrm>
            <a:off x="433388" y="1617663"/>
            <a:ext cx="8175625" cy="4338320"/>
          </a:xfrm>
          <a:prstGeom prst="rect">
            <a:avLst/>
          </a:prstGeom>
          <a:noFill/>
          <a:ln w="9525">
            <a:noFill/>
          </a:ln>
        </p:spPr>
        <p:txBody>
          <a:bodyPr anchor="t" anchorCtr="0">
            <a:spAutoFit/>
          </a:bodyPr>
          <a:p>
            <a:pPr eaLnBrk="0" hangingPunct="0">
              <a:lnSpc>
                <a:spcPct val="200000"/>
              </a:lnSpc>
            </a:pPr>
            <a:r>
              <a:rPr lang="zh-CN"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标题必须有诱惑力</a:t>
            </a:r>
            <a:endParaRPr lang="en-US"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《西游记里最懂人生的妖怪 》</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这是王左中右为家庭清洁用品、个人护理用品和杀虫产品的世界领先的制造商威猛先生所写的一篇软文。 </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《西天取经，最苦的其实是八戒》</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这是王左中右为养胃佳品江中猴姑牌米稀所写的一篇软文。 </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这两篇标题的共同点在于完全颠覆了传统对于西游记的理解和看法，以别开生面的角度入手，一番歪理却也能自圆其说，趣味盎然，让读者忍不住转发分享。</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7041"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7042" name="矩形 2"/>
          <p:cNvSpPr/>
          <p:nvPr>
            <p:custDataLst>
              <p:tags r:id="rId7"/>
            </p:custDataLst>
          </p:nvPr>
        </p:nvSpPr>
        <p:spPr>
          <a:xfrm>
            <a:off x="433388" y="1671638"/>
            <a:ext cx="8175625" cy="3969385"/>
          </a:xfrm>
          <a:prstGeom prst="rect">
            <a:avLst/>
          </a:prstGeom>
          <a:noFill/>
          <a:ln w="9525">
            <a:noFill/>
          </a:ln>
        </p:spPr>
        <p:txBody>
          <a:bodyPr anchor="t" anchorCtr="0">
            <a:spAutoFit/>
          </a:bodyPr>
          <a:p>
            <a:pPr eaLnBrk="0" hangingPunct="0">
              <a:lnSpc>
                <a:spcPct val="200000"/>
              </a:lnSpc>
            </a:pPr>
            <a:r>
              <a:rPr lang="zh-CN"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标题必须有诱惑力</a:t>
            </a:r>
            <a:endParaRPr lang="en-US" altLang="zh-CN"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《我特别擅长两件事：一拖，再拖》</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这是咪蒙为去哪儿春运购票助手所写的一篇软文。</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《世界那么大，我只需要一个小小的角落》</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这是黎贝卡的异想世界为专注分享美好家居的</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一兜糖所写的一篇软文。</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b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b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这两篇标题的共同点在于直接触及受众内心最柔软的角落，一下子俘获读者的内心，获得共鸣，从而愿意转发抒发情感。</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10593" name="Rectangle 1"/>
          <p:cNvSpPr>
            <a:spLocks noChangeArrowheads="1"/>
          </p:cNvSpPr>
          <p:nvPr>
            <p:custDataLst>
              <p:tags r:id="rId7"/>
            </p:custDataLst>
          </p:nvPr>
        </p:nvSpPr>
        <p:spPr bwMode="auto">
          <a:xfrm>
            <a:off x="419100" y="1428274"/>
            <a:ext cx="7596188" cy="4301490"/>
          </a:xfrm>
          <a:prstGeom prst="rect">
            <a:avLst/>
          </a:prstGeom>
          <a:noFill/>
          <a:ln w="9525">
            <a:noFill/>
            <a:miter lim="800000"/>
          </a:ln>
          <a:effectLst>
            <a:prstShdw prst="shdw13" dist="53882" dir="13500000">
              <a:schemeClr val="lt2">
                <a:alpha val="50000"/>
              </a:schemeClr>
            </a:prstShdw>
          </a:effectLst>
        </p:spPr>
        <p:txBody>
          <a:bodyPr lIns="266616" tIns="177744" bIns="0" anchor="ctr">
            <a:spAutoFit/>
          </a:bodyPr>
          <a:lstStyle/>
          <a:p>
            <a:pPr marL="0" marR="0" lvl="0" indent="0" algn="l" defTabSz="914400" rtl="0" eaLnBrk="0" fontAlgn="base" latinLnBrk="0" hangingPunct="0">
              <a:lnSpc>
                <a:spcPct val="100000"/>
              </a:lnSpc>
              <a:spcBef>
                <a:spcPct val="0"/>
              </a:spcBef>
              <a:spcAft>
                <a:spcPct val="0"/>
              </a:spcAft>
              <a:buClrTx/>
              <a:buSzTx/>
              <a:buFontTx/>
              <a:buChar char="•"/>
            </a:pPr>
            <a:r>
              <a:rPr kumimoji="0" 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标题诱惑力之：诱发冲突</a:t>
            </a:r>
            <a:r>
              <a:rPr kumimoji="0" lang="zh-CN" alt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把八竿子打不着的东西放在一起</a:t>
            </a:r>
            <a:endParaRPr kumimoji="0" lang="zh-CN" sz="20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案例</a:t>
            </a: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再热闹的火锅店也会藏着几个爱哭的食客</a:t>
            </a:r>
            <a:endPar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倒霉的女孩，运气都不会太差</a:t>
            </a:r>
            <a:endPar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没想到，我成了男朋友的妈</a:t>
            </a:r>
            <a:endPar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技巧</a:t>
            </a:r>
            <a:r>
              <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将意义相反或者代表相反意义的词语纳入同一句子，形成意义冲突：</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比如：它是一头牛，却跑出了火箭的速度！</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将同一词义的词语，以不同量级的形式纳入同一句子，形成趋势冲突：</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比如，月薪</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千 </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VS 500</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万；</a:t>
            </a:r>
            <a:endPar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制造认知冲突：比如，奇闻！男人也可以生孩子。</a:t>
            </a:r>
            <a:endPar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8066"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89089"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9090" name="Rectangle 1"/>
          <p:cNvSpPr/>
          <p:nvPr>
            <p:custDataLst>
              <p:tags r:id="rId7"/>
            </p:custDataLst>
          </p:nvPr>
        </p:nvSpPr>
        <p:spPr>
          <a:xfrm>
            <a:off x="596900" y="1914367"/>
            <a:ext cx="7016750" cy="3500755"/>
          </a:xfrm>
          <a:prstGeom prst="rect">
            <a:avLst/>
          </a:prstGeom>
          <a:noFill/>
          <a:ln w="9525">
            <a:noFill/>
          </a:ln>
          <a:effectLst>
            <a:prstShdw prst="shdw13" dist="53882" dir="13499999">
              <a:schemeClr val="lt2">
                <a:alpha val="50000"/>
              </a:schemeClr>
            </a:prstShdw>
          </a:effectLst>
        </p:spPr>
        <p:txBody>
          <a:bodyPr lIns="266616" tIns="177744" bIns="0" anchor="ctr" anchorCtr="0">
            <a:spAutoFit/>
          </a:bodyPr>
          <a:p>
            <a:pPr eaLnBrk="0" hangingPunct="0">
              <a:lnSpc>
                <a:spcPct val="150000"/>
              </a:lnSpc>
              <a:buChar char="•"/>
            </a:pP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标题诱惑力之：制造悬念</a:t>
            </a:r>
            <a:r>
              <a:rPr lang="zh-CN" altLang="zh-CN"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引诱好奇心</a:t>
            </a:r>
            <a:endPar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你和</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00</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后的差距，不只是年龄</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还珠格格里最悲剧的其实是容嬷嬷</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技巧</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抖包袱：比如案例中容嬷嬷最悲剧，为何？设下了一个包袱。</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反逻辑：比如：</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牛郎织女的相遇其实是一次处心积虑的套路</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0113"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7457" name="Rectangle 1"/>
          <p:cNvSpPr>
            <a:spLocks noChangeArrowheads="1"/>
          </p:cNvSpPr>
          <p:nvPr>
            <p:custDataLst>
              <p:tags r:id="rId7"/>
            </p:custDataLst>
          </p:nvPr>
        </p:nvSpPr>
        <p:spPr bwMode="auto">
          <a:xfrm>
            <a:off x="447675" y="1727200"/>
            <a:ext cx="7959725" cy="3870325"/>
          </a:xfrm>
          <a:prstGeom prst="rect">
            <a:avLst/>
          </a:prstGeom>
          <a:noFill/>
          <a:ln w="9525">
            <a:noFill/>
            <a:miter lim="800000"/>
          </a:ln>
          <a:effectLst>
            <a:prstShdw prst="shdw13" dist="53882" dir="13500000">
              <a:schemeClr val="lt2">
                <a:alpha val="50000"/>
              </a:schemeClr>
            </a:prstShdw>
          </a:effectLst>
        </p:spPr>
        <p:txBody>
          <a:bodyPr lIns="266616" tIns="177744" bIns="0" anchor="ctr">
            <a:spAutoFit/>
          </a:bodyPr>
          <a:lstStyle/>
          <a:p>
            <a:pPr marL="0" marR="0" lvl="0" indent="0" algn="l" defTabSz="914400" rtl="0" eaLnBrk="0" fontAlgn="base" latinLnBrk="0" hangingPunct="0">
              <a:lnSpc>
                <a:spcPct val="150000"/>
              </a:lnSpc>
              <a:spcBef>
                <a:spcPct val="0"/>
              </a:spcBef>
              <a:spcAft>
                <a:spcPct val="0"/>
              </a:spcAft>
              <a:buClrTx/>
              <a:buSzTx/>
              <a:buFontTx/>
              <a:buChar char="•"/>
            </a:pPr>
            <a:r>
              <a:rPr kumimoji="0" 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标题诱惑力之：名人效应</a:t>
            </a:r>
            <a:r>
              <a:rPr kumimoji="0" lang="zh-CN" alt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名气是跑的最快的宣传员</a:t>
            </a:r>
            <a:endParaRPr kumimoji="0" 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案例</a:t>
            </a: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err="1">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Angelababy</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应该是有个和芭比一样的衣柜吧</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张靓颖都</a:t>
            </a: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32</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岁了，还要听妈妈的话？</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技巧</a:t>
            </a: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能用名人、名企名字名题，绝不以普通人名字名题。</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能用近期的名人，就绝不用过气的名人。</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能用当红的名人，就不用人气不旺的名人命题。</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能用大家熟悉的名人，就绝不用陌生的名人。</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 name="文本框 90"/>
          <p:cNvSpPr txBox="1"/>
          <p:nvPr>
            <p:custDataLst>
              <p:tags r:id="rId1"/>
            </p:custDataLst>
          </p:nvPr>
        </p:nvSpPr>
        <p:spPr>
          <a:xfrm>
            <a:off x="1816100" y="2600960"/>
            <a:ext cx="2576830" cy="433070"/>
          </a:xfrm>
          <a:prstGeom prst="rect">
            <a:avLst/>
          </a:prstGeom>
          <a:noFill/>
        </p:spPr>
        <p:txBody>
          <a:bodyPr wrap="square" lIns="68580" tIns="0" rIns="68580" bIns="34290">
            <a:normAutofit/>
          </a:bodyPr>
          <a:lstStyle/>
          <a:p>
            <a:pPr marL="0" lvl="0" indent="0" algn="l">
              <a:lnSpc>
                <a:spcPct val="120000"/>
              </a:lnSpc>
              <a:spcBef>
                <a:spcPts val="0"/>
              </a:spcBef>
              <a:spcAft>
                <a:spcPts val="0"/>
              </a:spcAft>
              <a:buSzPct val="100000"/>
              <a:buNone/>
            </a:pPr>
            <a:r>
              <a:rPr lang="zh-CN" altLang="en-US" sz="1300" spc="150" dirty="0">
                <a:solidFill>
                  <a:schemeClr val="dk1">
                    <a:lumMod val="65000"/>
                    <a:lumOff val="35000"/>
                  </a:schemeClr>
                </a:solidFill>
                <a:uFillTx/>
                <a:latin typeface="Arial" panose="020B0604020202020204" pitchFamily="34" charset="0"/>
                <a:ea typeface="微软雅黑" panose="020B0503020204020204" pitchFamily="34" charset="-122"/>
              </a:rPr>
              <a:t>本章目录</a:t>
            </a:r>
            <a:endParaRPr lang="zh-CN" altLang="en-US" sz="1300" spc="150" dirty="0">
              <a:solidFill>
                <a:schemeClr val="dk1">
                  <a:lumMod val="65000"/>
                  <a:lumOff val="35000"/>
                </a:schemeClr>
              </a:solidFill>
              <a:uFillTx/>
              <a:latin typeface="Arial" panose="020B0604020202020204" pitchFamily="34" charset="0"/>
              <a:ea typeface="微软雅黑" panose="020B0503020204020204" pitchFamily="34" charset="-122"/>
            </a:endParaRPr>
          </a:p>
        </p:txBody>
      </p:sp>
      <p:sp>
        <p:nvSpPr>
          <p:cNvPr id="88" name="文本框 87"/>
          <p:cNvSpPr txBox="1"/>
          <p:nvPr>
            <p:custDataLst>
              <p:tags r:id="rId2"/>
            </p:custDataLst>
          </p:nvPr>
        </p:nvSpPr>
        <p:spPr>
          <a:xfrm>
            <a:off x="1094105" y="2423795"/>
            <a:ext cx="533400" cy="391795"/>
          </a:xfrm>
          <a:prstGeom prst="rect">
            <a:avLst/>
          </a:prstGeom>
          <a:noFill/>
        </p:spPr>
        <p:txBody>
          <a:bodyPr wrap="square" rtlCol="0">
            <a:normAutofit fontScale="70000"/>
            <a:scene3d>
              <a:camera prst="orthographicFront"/>
              <a:lightRig rig="threePt" dir="t"/>
            </a:scene3d>
            <a:sp3d contourW="12700"/>
          </a:bodyPr>
          <a:lstStyle/>
          <a:p>
            <a:pPr algn="ctr"/>
            <a:r>
              <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rPr>
              <a:t>01</a:t>
            </a:r>
            <a:endPar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endParaRPr>
          </a:p>
        </p:txBody>
      </p:sp>
      <p:cxnSp>
        <p:nvCxnSpPr>
          <p:cNvPr id="89" name="直接连接符 88"/>
          <p:cNvCxnSpPr/>
          <p:nvPr>
            <p:custDataLst>
              <p:tags r:id="rId3"/>
            </p:custDataLst>
          </p:nvPr>
        </p:nvCxnSpPr>
        <p:spPr>
          <a:xfrm>
            <a:off x="1657985" y="2381250"/>
            <a:ext cx="0" cy="590550"/>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文本框 74"/>
          <p:cNvSpPr txBox="1"/>
          <p:nvPr>
            <p:custDataLst>
              <p:tags r:id="rId4"/>
            </p:custDataLst>
          </p:nvPr>
        </p:nvSpPr>
        <p:spPr>
          <a:xfrm>
            <a:off x="1094105" y="3390900"/>
            <a:ext cx="533400" cy="391795"/>
          </a:xfrm>
          <a:prstGeom prst="rect">
            <a:avLst/>
          </a:prstGeom>
          <a:noFill/>
        </p:spPr>
        <p:txBody>
          <a:bodyPr wrap="square" rtlCol="0">
            <a:normAutofit fontScale="70000"/>
            <a:scene3d>
              <a:camera prst="orthographicFront"/>
              <a:lightRig rig="threePt" dir="t"/>
            </a:scene3d>
            <a:sp3d contourW="12700"/>
          </a:bodyPr>
          <a:lstStyle/>
          <a:p>
            <a:pPr algn="ctr"/>
            <a:r>
              <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rPr>
              <a:t>02</a:t>
            </a:r>
            <a:endPar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endParaRPr>
          </a:p>
        </p:txBody>
      </p:sp>
      <p:cxnSp>
        <p:nvCxnSpPr>
          <p:cNvPr id="76" name="直接连接符 75"/>
          <p:cNvCxnSpPr/>
          <p:nvPr>
            <p:custDataLst>
              <p:tags r:id="rId5"/>
            </p:custDataLst>
          </p:nvPr>
        </p:nvCxnSpPr>
        <p:spPr>
          <a:xfrm>
            <a:off x="1657985" y="3291205"/>
            <a:ext cx="0" cy="590550"/>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5" name="文本框 84"/>
          <p:cNvSpPr txBox="1"/>
          <p:nvPr>
            <p:custDataLst>
              <p:tags r:id="rId6"/>
            </p:custDataLst>
          </p:nvPr>
        </p:nvSpPr>
        <p:spPr>
          <a:xfrm>
            <a:off x="1816100" y="3511550"/>
            <a:ext cx="2576830" cy="433070"/>
          </a:xfrm>
          <a:prstGeom prst="rect">
            <a:avLst/>
          </a:prstGeom>
          <a:noFill/>
        </p:spPr>
        <p:txBody>
          <a:bodyPr wrap="square" lIns="68580" tIns="0" rIns="68580" bIns="34290">
            <a:normAutofit/>
          </a:bodyPr>
          <a:lstStyle/>
          <a:p>
            <a:pPr marL="0" lvl="0" indent="0" algn="l">
              <a:lnSpc>
                <a:spcPct val="120000"/>
              </a:lnSpc>
              <a:spcBef>
                <a:spcPts val="0"/>
              </a:spcBef>
              <a:spcAft>
                <a:spcPts val="0"/>
              </a:spcAft>
              <a:buSzPct val="100000"/>
              <a:buNone/>
            </a:pPr>
            <a:r>
              <a:rPr lang="zh-CN" altLang="en-US" sz="1300" spc="150" dirty="0">
                <a:solidFill>
                  <a:schemeClr val="dk1">
                    <a:lumMod val="65000"/>
                    <a:lumOff val="35000"/>
                  </a:schemeClr>
                </a:solidFill>
                <a:uFillTx/>
                <a:latin typeface="Arial" panose="020B0604020202020204" pitchFamily="34" charset="0"/>
                <a:ea typeface="微软雅黑" panose="020B0503020204020204" pitchFamily="34" charset="-122"/>
              </a:rPr>
              <a:t>软文与软文营销</a:t>
            </a:r>
            <a:endParaRPr lang="zh-CN" altLang="en-US" sz="1300" spc="150" dirty="0">
              <a:solidFill>
                <a:schemeClr val="dk1">
                  <a:lumMod val="65000"/>
                  <a:lumOff val="35000"/>
                </a:schemeClr>
              </a:solidFill>
              <a:uFillTx/>
              <a:latin typeface="Arial" panose="020B0604020202020204" pitchFamily="34" charset="0"/>
              <a:ea typeface="微软雅黑" panose="020B0503020204020204" pitchFamily="34" charset="-122"/>
            </a:endParaRPr>
          </a:p>
        </p:txBody>
      </p:sp>
      <p:sp>
        <p:nvSpPr>
          <p:cNvPr id="68" name="文本框 67"/>
          <p:cNvSpPr txBox="1"/>
          <p:nvPr>
            <p:custDataLst>
              <p:tags r:id="rId7"/>
            </p:custDataLst>
          </p:nvPr>
        </p:nvSpPr>
        <p:spPr>
          <a:xfrm>
            <a:off x="1094105" y="4301490"/>
            <a:ext cx="533400" cy="391795"/>
          </a:xfrm>
          <a:prstGeom prst="rect">
            <a:avLst/>
          </a:prstGeom>
          <a:noFill/>
        </p:spPr>
        <p:txBody>
          <a:bodyPr wrap="square" rtlCol="0">
            <a:normAutofit fontScale="70000"/>
            <a:scene3d>
              <a:camera prst="orthographicFront"/>
              <a:lightRig rig="threePt" dir="t"/>
            </a:scene3d>
            <a:sp3d contourW="12700"/>
          </a:bodyPr>
          <a:lstStyle/>
          <a:p>
            <a:pPr algn="ctr"/>
            <a:r>
              <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rPr>
              <a:t>03</a:t>
            </a:r>
            <a:endPar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endParaRPr>
          </a:p>
        </p:txBody>
      </p:sp>
      <p:cxnSp>
        <p:nvCxnSpPr>
          <p:cNvPr id="69" name="直接连接符 68"/>
          <p:cNvCxnSpPr/>
          <p:nvPr>
            <p:custDataLst>
              <p:tags r:id="rId8"/>
            </p:custDataLst>
          </p:nvPr>
        </p:nvCxnSpPr>
        <p:spPr>
          <a:xfrm>
            <a:off x="1657985" y="4201795"/>
            <a:ext cx="0" cy="590550"/>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文本框 73"/>
          <p:cNvSpPr txBox="1"/>
          <p:nvPr>
            <p:custDataLst>
              <p:tags r:id="rId9"/>
            </p:custDataLst>
          </p:nvPr>
        </p:nvSpPr>
        <p:spPr>
          <a:xfrm>
            <a:off x="1816735" y="4422140"/>
            <a:ext cx="2576830" cy="433070"/>
          </a:xfrm>
          <a:prstGeom prst="rect">
            <a:avLst/>
          </a:prstGeom>
          <a:noFill/>
        </p:spPr>
        <p:txBody>
          <a:bodyPr wrap="square" lIns="68580" tIns="0" rIns="68580" bIns="34290">
            <a:normAutofit/>
          </a:bodyPr>
          <a:lstStyle/>
          <a:p>
            <a:pPr marL="0" lvl="0" indent="0" algn="l">
              <a:lnSpc>
                <a:spcPct val="120000"/>
              </a:lnSpc>
              <a:spcBef>
                <a:spcPts val="0"/>
              </a:spcBef>
              <a:spcAft>
                <a:spcPts val="0"/>
              </a:spcAft>
              <a:buSzPct val="100000"/>
              <a:buNone/>
            </a:pPr>
            <a:r>
              <a:rPr lang="zh-CN" altLang="en-US" sz="1300" spc="150" dirty="0">
                <a:solidFill>
                  <a:schemeClr val="dk1">
                    <a:lumMod val="65000"/>
                    <a:lumOff val="35000"/>
                  </a:schemeClr>
                </a:solidFill>
                <a:uFillTx/>
                <a:latin typeface="Arial" panose="020B0604020202020204" pitchFamily="34" charset="0"/>
                <a:ea typeface="微软雅黑" panose="020B0503020204020204" pitchFamily="34" charset="-122"/>
              </a:rPr>
              <a:t>软文营销的类型</a:t>
            </a:r>
            <a:endParaRPr lang="zh-CN" altLang="en-US" sz="1300" spc="150" dirty="0">
              <a:solidFill>
                <a:schemeClr val="dk1">
                  <a:lumMod val="65000"/>
                  <a:lumOff val="35000"/>
                </a:schemeClr>
              </a:solidFill>
              <a:uFillTx/>
              <a:latin typeface="Arial" panose="020B0604020202020204" pitchFamily="34" charset="0"/>
              <a:ea typeface="微软雅黑" panose="020B0503020204020204" pitchFamily="34" charset="-122"/>
            </a:endParaRPr>
          </a:p>
        </p:txBody>
      </p:sp>
      <p:sp>
        <p:nvSpPr>
          <p:cNvPr id="61" name="文本框 60"/>
          <p:cNvSpPr txBox="1"/>
          <p:nvPr>
            <p:custDataLst>
              <p:tags r:id="rId10"/>
            </p:custDataLst>
          </p:nvPr>
        </p:nvSpPr>
        <p:spPr>
          <a:xfrm>
            <a:off x="1094105" y="5211445"/>
            <a:ext cx="533400" cy="391795"/>
          </a:xfrm>
          <a:prstGeom prst="rect">
            <a:avLst/>
          </a:prstGeom>
          <a:noFill/>
        </p:spPr>
        <p:txBody>
          <a:bodyPr wrap="square" rtlCol="0">
            <a:normAutofit fontScale="70000"/>
            <a:scene3d>
              <a:camera prst="orthographicFront"/>
              <a:lightRig rig="threePt" dir="t"/>
            </a:scene3d>
            <a:sp3d contourW="12700"/>
          </a:bodyPr>
          <a:lstStyle/>
          <a:p>
            <a:pPr algn="ctr"/>
            <a:r>
              <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rPr>
              <a:t>04</a:t>
            </a:r>
            <a:endParaRPr lang="en-US" altLang="zh-CN" sz="2100" b="1" spc="300" dirty="0">
              <a:solidFill>
                <a:schemeClr val="accent1"/>
              </a:solidFill>
              <a:latin typeface="Arial" panose="020B0604020202020204" pitchFamily="34" charset="0"/>
              <a:ea typeface="微软雅黑" panose="020B0503020204020204" pitchFamily="34" charset="-122"/>
              <a:cs typeface="+mj-lt"/>
              <a:sym typeface="Arial" panose="020B0604020202020204" pitchFamily="34" charset="0"/>
            </a:endParaRPr>
          </a:p>
        </p:txBody>
      </p:sp>
      <p:cxnSp>
        <p:nvCxnSpPr>
          <p:cNvPr id="62" name="直接连接符 61"/>
          <p:cNvCxnSpPr/>
          <p:nvPr>
            <p:custDataLst>
              <p:tags r:id="rId11"/>
            </p:custDataLst>
          </p:nvPr>
        </p:nvCxnSpPr>
        <p:spPr>
          <a:xfrm>
            <a:off x="1657985" y="5112385"/>
            <a:ext cx="0" cy="590550"/>
          </a:xfrm>
          <a:prstGeom prst="line">
            <a:avLst/>
          </a:prstGeom>
          <a:ln w="698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custDataLst>
              <p:tags r:id="rId12"/>
            </p:custDataLst>
          </p:nvPr>
        </p:nvSpPr>
        <p:spPr>
          <a:xfrm>
            <a:off x="1816735" y="5332095"/>
            <a:ext cx="2576830" cy="433070"/>
          </a:xfrm>
          <a:prstGeom prst="rect">
            <a:avLst/>
          </a:prstGeom>
          <a:noFill/>
        </p:spPr>
        <p:txBody>
          <a:bodyPr wrap="square" lIns="68580" tIns="0" rIns="68580" bIns="34290">
            <a:normAutofit/>
          </a:bodyPr>
          <a:lstStyle/>
          <a:p>
            <a:pPr marL="0" lvl="0" indent="0" algn="l">
              <a:lnSpc>
                <a:spcPct val="120000"/>
              </a:lnSpc>
              <a:spcBef>
                <a:spcPts val="0"/>
              </a:spcBef>
              <a:spcAft>
                <a:spcPts val="0"/>
              </a:spcAft>
              <a:buSzPct val="100000"/>
              <a:buNone/>
            </a:pPr>
            <a:r>
              <a:rPr lang="zh-CN" altLang="zh-CN" sz="1300" spc="150" dirty="0">
                <a:solidFill>
                  <a:schemeClr val="dk1">
                    <a:lumMod val="65000"/>
                    <a:lumOff val="35000"/>
                  </a:schemeClr>
                </a:solidFill>
                <a:uFillTx/>
                <a:latin typeface="Arial" panose="020B0604020202020204" pitchFamily="34" charset="0"/>
                <a:ea typeface="微软雅黑" panose="020B0503020204020204" pitchFamily="34" charset="-122"/>
              </a:rPr>
              <a:t>如何撰写一篇高质量的软文</a:t>
            </a:r>
            <a:endParaRPr lang="zh-CN" altLang="zh-CN" sz="1300" spc="150" dirty="0">
              <a:solidFill>
                <a:schemeClr val="dk1">
                  <a:lumMod val="65000"/>
                  <a:lumOff val="35000"/>
                </a:schemeClr>
              </a:solidFill>
              <a:uFillTx/>
              <a:latin typeface="Arial" panose="020B0604020202020204" pitchFamily="34" charset="0"/>
              <a:ea typeface="微软雅黑" panose="020B0503020204020204" pitchFamily="34" charset="-122"/>
            </a:endParaRPr>
          </a:p>
        </p:txBody>
      </p:sp>
      <p:sp>
        <p:nvSpPr>
          <p:cNvPr id="6" name="文本框 5"/>
          <p:cNvSpPr txBox="1"/>
          <p:nvPr>
            <p:custDataLst>
              <p:tags r:id="rId13"/>
            </p:custDataLst>
          </p:nvPr>
        </p:nvSpPr>
        <p:spPr>
          <a:xfrm>
            <a:off x="1859280" y="455533"/>
            <a:ext cx="1244918" cy="580549"/>
          </a:xfrm>
          <a:prstGeom prst="rect">
            <a:avLst/>
          </a:prstGeom>
          <a:noFill/>
        </p:spPr>
        <p:txBody>
          <a:bodyPr wrap="square" lIns="67627" tIns="35242" rIns="67627" bIns="35242" rtlCol="0" anchor="b" anchorCtr="0">
            <a:normAutofit/>
          </a:bodyPr>
          <a:lstStyle>
            <a:defPPr>
              <a:defRPr lang="zh-CN"/>
            </a:defPPr>
            <a:lvl1pPr>
              <a:defRPr sz="40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sz="3000" b="0" dirty="0">
                <a:solidFill>
                  <a:schemeClr val="accent1"/>
                </a:solidFill>
                <a:ea typeface="汉仪旗黑-85S" panose="00020600040101010101" pitchFamily="18" charset="-122"/>
                <a:sym typeface="Arial" panose="020B0604020202020204" pitchFamily="34" charset="0"/>
              </a:rPr>
              <a:t>目录</a:t>
            </a:r>
            <a:endParaRPr lang="zh-CN" altLang="en-US" sz="3000" b="0" dirty="0">
              <a:solidFill>
                <a:schemeClr val="accent1"/>
              </a:solidFill>
              <a:ea typeface="汉仪旗黑-85S" panose="00020600040101010101" pitchFamily="18" charset="-122"/>
              <a:sym typeface="Arial" panose="020B0604020202020204" pitchFamily="34" charset="0"/>
            </a:endParaRPr>
          </a:p>
        </p:txBody>
      </p:sp>
    </p:spTree>
    <p:custDataLst>
      <p:tags r:id="rId14"/>
    </p:custData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1137"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1138" name="Rectangle 1"/>
          <p:cNvSpPr/>
          <p:nvPr>
            <p:custDataLst>
              <p:tags r:id="rId7"/>
            </p:custDataLst>
          </p:nvPr>
        </p:nvSpPr>
        <p:spPr>
          <a:xfrm>
            <a:off x="252413" y="1764507"/>
            <a:ext cx="8199120" cy="3870325"/>
          </a:xfrm>
          <a:prstGeom prst="rect">
            <a:avLst/>
          </a:prstGeom>
          <a:noFill/>
          <a:ln w="9525">
            <a:noFill/>
          </a:ln>
          <a:effectLst>
            <a:prstShdw prst="shdw13" dist="53882" dir="13499999">
              <a:schemeClr val="lt2">
                <a:alpha val="50000"/>
              </a:schemeClr>
            </a:prstShdw>
          </a:effectLst>
        </p:spPr>
        <p:txBody>
          <a:bodyPr wrap="none" lIns="266616" tIns="177744" bIns="0" anchor="ctr" anchorCtr="0">
            <a:spAutoFit/>
          </a:bodyPr>
          <a:p>
            <a:pPr eaLnBrk="0" hangingPunct="0">
              <a:lnSpc>
                <a:spcPct val="150000"/>
              </a:lnSpc>
              <a:buChar char="•"/>
            </a:pP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标题诱惑力之：引起共鸣</a:t>
            </a:r>
            <a:r>
              <a:rPr lang="zh-CN" altLang="zh-CN"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让读者大呼你懂我</a:t>
            </a:r>
            <a:endPar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别逼婚了，我觉得没人配得上我！</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春晚：一直在吐槽，却始终戒不了</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技巧</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在题目里加入情感因素：比如，爱情、友情和亲情，见案例。</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在题目里加入自身体验：比如，每日早起是一种什么体验？青梅竹马是一种什么体验？</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在题目里加入熟悉的生活化场景：比如，今年过节不收礼，收礼只收脑白金！</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2161"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2162" name="Rectangle 1"/>
          <p:cNvSpPr/>
          <p:nvPr>
            <p:custDataLst>
              <p:tags r:id="rId7"/>
            </p:custDataLst>
          </p:nvPr>
        </p:nvSpPr>
        <p:spPr>
          <a:xfrm>
            <a:off x="276225" y="1496695"/>
            <a:ext cx="7829550" cy="4763135"/>
          </a:xfrm>
          <a:prstGeom prst="rect">
            <a:avLst/>
          </a:prstGeom>
          <a:noFill/>
          <a:ln w="9525">
            <a:noFill/>
          </a:ln>
          <a:effectLst>
            <a:prstShdw prst="shdw13" dist="53882" dir="13499999">
              <a:schemeClr val="lt2">
                <a:alpha val="50000"/>
              </a:schemeClr>
            </a:prstShdw>
          </a:effectLst>
        </p:spPr>
        <p:txBody>
          <a:bodyPr lIns="266616" tIns="177744" bIns="0" anchor="ctr" anchorCtr="0">
            <a:spAutoFit/>
          </a:bodyPr>
          <a:p>
            <a:pPr eaLnBrk="0" hangingPunct="0">
              <a:lnSpc>
                <a:spcPct val="150000"/>
              </a:lnSpc>
              <a:buChar char="•"/>
            </a:pP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标题诱惑力之：语不惊人死不休</a:t>
            </a:r>
            <a:endPar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spcBef>
                <a:spcPts val="600"/>
              </a:spcBef>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过年期间，如何毁掉一个孩子？</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有广场舞的地方，就有江湖</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spcBef>
                <a:spcPts val="600"/>
              </a:spcBef>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技巧</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大脑是懒惰的，越是简单的、熟悉的，越是能够快速被它注意和识别，越是复杂、宏观和陌生的，越是不容易被它记住。</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简化题目，变生僻词汇为熟悉的词汇：比如将“原标题：因为</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IT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男，所有</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都患了直男癌！群</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P</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颠覆单约的产品逻辑”变为：“欢否</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CEO</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黄欢：陌陌的单约模式弱爆了，女性群</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P</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才是产品王道”。</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buChar char="•"/>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活化题目，变抽象题目为形象化题目：比如：变“婚姻里不该有过多的期待”为“期待是婚姻的杀手”。</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3185" name="矩形 1"/>
          <p:cNvSpPr/>
          <p:nvPr/>
        </p:nvSpPr>
        <p:spPr>
          <a:xfrm>
            <a:off x="433388" y="1006475"/>
            <a:ext cx="64846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：标题要有诱惑力</a:t>
            </a:r>
            <a:endPar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3186" name="Rectangle 1"/>
          <p:cNvSpPr/>
          <p:nvPr>
            <p:custDataLst>
              <p:tags r:id="rId7"/>
            </p:custDataLst>
          </p:nvPr>
        </p:nvSpPr>
        <p:spPr>
          <a:xfrm>
            <a:off x="746125" y="1783715"/>
            <a:ext cx="5784850" cy="3131820"/>
          </a:xfrm>
          <a:prstGeom prst="rect">
            <a:avLst/>
          </a:prstGeom>
          <a:noFill/>
          <a:ln w="9525">
            <a:noFill/>
          </a:ln>
          <a:effectLst>
            <a:prstShdw prst="shdw13" dist="53882" dir="13499999">
              <a:schemeClr val="lt2">
                <a:alpha val="50000"/>
              </a:schemeClr>
            </a:prstShdw>
          </a:effectLst>
        </p:spPr>
        <p:txBody>
          <a:bodyPr lIns="266616" tIns="177744" bIns="0" anchor="ctr" anchorCtr="0">
            <a:spAutoFit/>
          </a:bodyPr>
          <a:p>
            <a:pPr indent="304800" eaLnBrk="0" hangingPunct="0">
              <a:lnSpc>
                <a:spcPct val="150000"/>
              </a:lnSpc>
              <a:buChar char="•"/>
            </a:pP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标题诱惑力之：热点引爆</a:t>
            </a:r>
            <a:r>
              <a:rPr lang="zh-CN" altLang="zh-CN"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站在风口才能飞起来</a:t>
            </a:r>
            <a:endPar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谢杏芳夸林丹有担当</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呵呵。</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王宝强：这个世界对好人太薄情</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技巧</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紧跟热点，踏好节点，写出新意</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3187" name="矩形 2"/>
          <p:cNvSpPr/>
          <p:nvPr>
            <p:custDataLst>
              <p:tags r:id="rId8"/>
            </p:custDataLst>
          </p:nvPr>
        </p:nvSpPr>
        <p:spPr>
          <a:xfrm>
            <a:off x="6180138" y="1770063"/>
            <a:ext cx="1859280" cy="4431030"/>
          </a:xfrm>
          <a:prstGeom prst="rect">
            <a:avLst/>
          </a:prstGeom>
          <a:noFill/>
          <a:ln w="9525">
            <a:noFill/>
          </a:ln>
        </p:spPr>
        <p:txBody>
          <a:bodyPr wrap="none" anchor="t" anchorCtr="0">
            <a:spAutoFit/>
          </a:bodyPr>
          <a:p>
            <a:r>
              <a:rPr lang="zh-CN" altLang="en-US" sz="1800" b="1" dirty="0">
                <a:solidFill>
                  <a:schemeClr val="dk1"/>
                </a:solidFill>
                <a:latin typeface="微软雅黑" panose="020B0503020204020204" pitchFamily="34" charset="-122"/>
                <a:ea typeface="微软雅黑" panose="020B0503020204020204" pitchFamily="34" charset="-122"/>
              </a:rPr>
              <a:t>时新性法则</a:t>
            </a:r>
            <a:endParaRPr lang="en-US" altLang="zh-CN" sz="1800" b="1"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热点事件式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最新节假日式</a:t>
            </a:r>
            <a:endParaRPr lang="en-US" altLang="zh-CN" sz="1600" dirty="0">
              <a:solidFill>
                <a:schemeClr val="dk1"/>
              </a:solidFill>
              <a:latin typeface="微软雅黑" panose="020B0503020204020204" pitchFamily="34" charset="-122"/>
              <a:ea typeface="微软雅黑" panose="020B0503020204020204" pitchFamily="34" charset="-122"/>
            </a:endParaRPr>
          </a:p>
          <a:p>
            <a:r>
              <a:rPr lang="zh-CN" altLang="en-US" sz="1800" b="1" dirty="0">
                <a:solidFill>
                  <a:schemeClr val="dk1"/>
                </a:solidFill>
                <a:latin typeface="微软雅黑" panose="020B0503020204020204" pitchFamily="34" charset="-122"/>
                <a:ea typeface="微软雅黑" panose="020B0503020204020204" pitchFamily="34" charset="-122"/>
              </a:rPr>
              <a:t>重要性法则</a:t>
            </a:r>
            <a:endParaRPr lang="en-US" altLang="zh-CN" sz="1800" b="1"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利益相关式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对比式</a:t>
            </a:r>
            <a:endParaRPr lang="en-US" altLang="zh-CN" sz="1600" dirty="0">
              <a:solidFill>
                <a:schemeClr val="dk1"/>
              </a:solidFill>
              <a:latin typeface="微软雅黑" panose="020B0503020204020204" pitchFamily="34" charset="-122"/>
              <a:ea typeface="微软雅黑" panose="020B0503020204020204" pitchFamily="34" charset="-122"/>
            </a:endParaRPr>
          </a:p>
          <a:p>
            <a:r>
              <a:rPr lang="zh-CN" altLang="en-US" sz="1800" b="1" dirty="0">
                <a:solidFill>
                  <a:schemeClr val="dk1"/>
                </a:solidFill>
                <a:latin typeface="微软雅黑" panose="020B0503020204020204" pitchFamily="34" charset="-122"/>
                <a:ea typeface="微软雅黑" panose="020B0503020204020204" pitchFamily="34" charset="-122"/>
              </a:rPr>
              <a:t>显著性法则</a:t>
            </a:r>
            <a:endParaRPr lang="en-US" altLang="zh-CN" sz="1800" b="1"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借名人胜地式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借数字式</a:t>
            </a:r>
            <a:endParaRPr lang="en-US" altLang="zh-CN" sz="1600" dirty="0">
              <a:solidFill>
                <a:schemeClr val="dk1"/>
              </a:solidFill>
              <a:latin typeface="微软雅黑" panose="020B0503020204020204" pitchFamily="34" charset="-122"/>
              <a:ea typeface="微软雅黑" panose="020B0503020204020204" pitchFamily="34" charset="-122"/>
            </a:endParaRPr>
          </a:p>
          <a:p>
            <a:r>
              <a:rPr lang="zh-CN" altLang="en-US" sz="1800" b="1" dirty="0">
                <a:solidFill>
                  <a:schemeClr val="dk1"/>
                </a:solidFill>
                <a:latin typeface="微软雅黑" panose="020B0503020204020204" pitchFamily="34" charset="-122"/>
                <a:ea typeface="微软雅黑" panose="020B0503020204020204" pitchFamily="34" charset="-122"/>
              </a:rPr>
              <a:t>接近性法则</a:t>
            </a:r>
            <a:endParaRPr lang="en-US" altLang="zh-CN" sz="1800" b="1"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地理接近式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利益接近式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思想接近式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情感接近式</a:t>
            </a:r>
            <a:endParaRPr lang="en-US" altLang="zh-CN" sz="1600" dirty="0">
              <a:solidFill>
                <a:schemeClr val="dk1"/>
              </a:solidFill>
              <a:latin typeface="微软雅黑" panose="020B0503020204020204" pitchFamily="34" charset="-122"/>
              <a:ea typeface="微软雅黑" panose="020B0503020204020204" pitchFamily="34" charset="-122"/>
            </a:endParaRPr>
          </a:p>
          <a:p>
            <a:r>
              <a:rPr lang="zh-CN" altLang="en-US" sz="1800" b="1" dirty="0">
                <a:solidFill>
                  <a:schemeClr val="dk1"/>
                </a:solidFill>
                <a:latin typeface="微软雅黑" panose="020B0503020204020204" pitchFamily="34" charset="-122"/>
                <a:ea typeface="微软雅黑" panose="020B0503020204020204" pitchFamily="34" charset="-122"/>
              </a:rPr>
              <a:t>趣味性法则</a:t>
            </a:r>
            <a:endParaRPr lang="en-US" altLang="zh-CN" sz="1800" b="1"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探秘式</a:t>
            </a:r>
            <a:endParaRPr lang="en-US" altLang="zh-CN" sz="1600" dirty="0">
              <a:solidFill>
                <a:schemeClr val="dk1"/>
              </a:solidFill>
              <a:latin typeface="微软雅黑" panose="020B0503020204020204" pitchFamily="34" charset="-122"/>
              <a:ea typeface="微软雅黑" panose="020B0503020204020204" pitchFamily="34" charset="-122"/>
            </a:endParaRPr>
          </a:p>
          <a:p>
            <a:pPr lvl="1" indent="0" eaLnBrk="1" hangingPunct="1"/>
            <a:r>
              <a:rPr lang="zh-CN" altLang="en-US" sz="1600" dirty="0">
                <a:solidFill>
                  <a:schemeClr val="dk1"/>
                </a:solidFill>
                <a:latin typeface="微软雅黑" panose="020B0503020204020204" pitchFamily="34" charset="-122"/>
                <a:ea typeface="微软雅黑" panose="020B0503020204020204" pitchFamily="34" charset="-122"/>
              </a:rPr>
              <a:t>俏皮式</a:t>
            </a:r>
            <a:endParaRPr lang="zh-CN" altLang="en-US" sz="1600"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94209" name="图片 3"/>
          <p:cNvPicPr>
            <a:picLocks noChangeAspect="1"/>
          </p:cNvPicPr>
          <p:nvPr/>
        </p:nvPicPr>
        <p:blipFill>
          <a:blip r:embed="rId7"/>
          <a:stretch>
            <a:fillRect/>
          </a:stretch>
        </p:blipFill>
        <p:spPr>
          <a:xfrm>
            <a:off x="1701800" y="2257425"/>
            <a:ext cx="7229475" cy="3406775"/>
          </a:xfrm>
          <a:prstGeom prst="rect">
            <a:avLst/>
          </a:prstGeom>
          <a:noFill/>
          <a:ln w="9525">
            <a:noFill/>
          </a:ln>
        </p:spPr>
      </p:pic>
      <p:sp>
        <p:nvSpPr>
          <p:cNvPr id="94210"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4211" name="矩形 5"/>
          <p:cNvSpPr/>
          <p:nvPr/>
        </p:nvSpPr>
        <p:spPr>
          <a:xfrm>
            <a:off x="930275" y="2441575"/>
            <a:ext cx="944880" cy="1014730"/>
          </a:xfrm>
          <a:prstGeom prst="rect">
            <a:avLst/>
          </a:prstGeom>
          <a:noFill/>
          <a:ln w="9525">
            <a:noFill/>
          </a:ln>
        </p:spPr>
        <p:txBody>
          <a:bodyPr wrap="none" anchor="t" anchorCtr="0">
            <a:spAutoFit/>
          </a:bodyPr>
          <a:p>
            <a:r>
              <a:rPr lang="en-US" altLang="zh-CN" sz="6000" dirty="0">
                <a:solidFill>
                  <a:srgbClr val="000000"/>
                </a:solidFill>
                <a:latin typeface="微软雅黑" panose="020B0503020204020204" pitchFamily="34" charset="-122"/>
                <a:ea typeface="微软雅黑" panose="020B0503020204020204" pitchFamily="34" charset="-122"/>
              </a:rPr>
              <a:t>Ⅲ</a:t>
            </a:r>
            <a:endParaRPr lang="en-US" altLang="zh-CN" sz="6000" dirty="0">
              <a:solidFill>
                <a:srgbClr val="000000"/>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5233"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7"/>
            </p:custDataLst>
          </p:nvPr>
        </p:nvSpPr>
        <p:spPr>
          <a:xfrm>
            <a:off x="433388" y="1671638"/>
            <a:ext cx="8175625" cy="3599815"/>
          </a:xfrm>
          <a:prstGeom prst="rect">
            <a:avLst/>
          </a:prstGeom>
        </p:spPr>
        <p:txBody>
          <a:bodyPr>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开头必须足够吸睛</a:t>
            </a:r>
            <a:endParaRPr kumimoji="0" lang="en-US"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软文的开头好坏，其重要性不亚于标题。一个好的开头，通常有</a:t>
            </a: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转轴拨弦三两声，未成曲调先有情“的效果，决定了读者是否有兴趣继续阅读，那么，高质量的软文会使用什么样的开头呢？</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、“服务题目”的开头 ：这类开头形式与题目密切相关，通常会解释题目的原因或者顺着题目往下说。</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、描绘利益：告诉读者看了这篇文章会获得什么好处，无利不起早，读者自然会看下去。</a:t>
            </a:r>
            <a:endParaRPr kumimoji="0" lang="zh-CN"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、制造悬念：这类开头会故意不说透，以提起读者的兴趣，让读者想要读下去。</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6257"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7"/>
            </p:custDataLst>
          </p:nvPr>
        </p:nvSpPr>
        <p:spPr>
          <a:xfrm>
            <a:off x="433388" y="1671638"/>
            <a:ext cx="8015288" cy="3230245"/>
          </a:xfrm>
          <a:prstGeom prst="rect">
            <a:avLst/>
          </a:prstGeom>
        </p:spPr>
        <p:txBody>
          <a:bodyPr>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开头必须足够吸睛</a:t>
            </a:r>
            <a:endParaRPr kumimoji="0" lang="en-US"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、提出问题，回答一半：这类开头会提出让读者好奇的问题，但不完整回答，读者就会更好奇。</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、制造心理共鸣：这类开头会让读者觉得你们是一体的，你设身处地为他思考，你们是一个战壕的战友。</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6</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、制造冲突场景 这类开头会制造冲突，有了冲突，但结局未知，读者自然想一探究竟。</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97281"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7"/>
            </p:custDataLst>
          </p:nvPr>
        </p:nvSpPr>
        <p:spPr>
          <a:xfrm>
            <a:off x="433388" y="1671638"/>
            <a:ext cx="8015288" cy="3230245"/>
          </a:xfrm>
          <a:prstGeom prst="rect">
            <a:avLst/>
          </a:prstGeom>
        </p:spPr>
        <p:txBody>
          <a:bodyPr>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三</a:t>
            </a: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开头必须足够吸睛</a:t>
            </a:r>
            <a:endParaRPr kumimoji="0" lang="en-US"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、制造临场感：这类开头会描述读者可能经历过的场景，让读者在心里想“这就是在说我啊”。</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8</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、聊自己的近况或囧事：这样拉近和读者的距离之后，读者更容易认同作者写的东西。</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9</a:t>
            </a: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对比：这类开头会用与读者生活相关的但对比鲜明的例子，以便凸显文章主要内容的特点。在实际写作中，开头的不同形式会进行灵活混用，在实际操作中，要根据实际需求，灵活使用，这样才能写出优秀的开头。</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98305" name="图片 3"/>
          <p:cNvPicPr>
            <a:picLocks noChangeAspect="1"/>
          </p:cNvPicPr>
          <p:nvPr/>
        </p:nvPicPr>
        <p:blipFill>
          <a:blip r:embed="rId7"/>
          <a:stretch>
            <a:fillRect/>
          </a:stretch>
        </p:blipFill>
        <p:spPr>
          <a:xfrm>
            <a:off x="0" y="633413"/>
            <a:ext cx="9086850" cy="5570537"/>
          </a:xfrm>
          <a:prstGeom prst="rect">
            <a:avLst/>
          </a:prstGeom>
          <a:noFill/>
          <a:ln w="9525">
            <a:noFill/>
          </a:ln>
        </p:spPr>
      </p:pic>
    </p:spTree>
    <p:custDataLst>
      <p:tags r:id="rId8"/>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99329" name="图片 2"/>
          <p:cNvPicPr>
            <a:picLocks noChangeAspect="1"/>
          </p:cNvPicPr>
          <p:nvPr/>
        </p:nvPicPr>
        <p:blipFill>
          <a:blip r:embed="rId7"/>
          <a:stretch>
            <a:fillRect/>
          </a:stretch>
        </p:blipFill>
        <p:spPr>
          <a:xfrm>
            <a:off x="0" y="747713"/>
            <a:ext cx="9144000" cy="5499100"/>
          </a:xfrm>
          <a:prstGeom prst="rect">
            <a:avLst/>
          </a:prstGeom>
          <a:noFill/>
          <a:ln w="9525">
            <a:noFill/>
          </a:ln>
        </p:spPr>
      </p:pic>
    </p:spTree>
    <p:custDataLst>
      <p:tags r:id="rId8"/>
    </p:custData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0353" name="Rectangle 1"/>
          <p:cNvSpPr/>
          <p:nvPr>
            <p:custDataLst>
              <p:tags r:id="rId7"/>
            </p:custDataLst>
          </p:nvPr>
        </p:nvSpPr>
        <p:spPr>
          <a:xfrm>
            <a:off x="519113" y="1770539"/>
            <a:ext cx="7724775" cy="3769360"/>
          </a:xfrm>
          <a:prstGeom prst="rect">
            <a:avLst/>
          </a:prstGeom>
          <a:noFill/>
          <a:ln w="9525">
            <a:noFill/>
          </a:ln>
          <a:effectLst>
            <a:prstShdw prst="shdw13" dist="53882" dir="13499999">
              <a:schemeClr val="lt2">
                <a:alpha val="50000"/>
              </a:schemeClr>
            </a:prstShdw>
          </a:effectLst>
        </p:spPr>
        <p:txBody>
          <a:bodyPr anchor="ctr" anchorCtr="0">
            <a:spAutoFit/>
          </a:bodyPr>
          <a:p>
            <a:pPr indent="304800" algn="ctr" eaLnBrk="0" hangingPunct="0"/>
            <a:r>
              <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西游记里最懂人生的妖怪</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lgn="ctr" eaLnBrk="0" hangingPunct="0">
              <a:spcBef>
                <a:spcPts val="600"/>
              </a:spcBef>
            </a:pPr>
            <a:r>
              <a:rPr lang="zh-CN" altLang="en-US" sz="12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王左中右</a:t>
            </a:r>
            <a:endParaRPr lang="en-US" altLang="zh-CN" sz="12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endParaRPr lang="zh-CN" altLang="en-US" sz="12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红孩儿、蜘蛛精、白鼠精、大鹏精这几个妖怪，千辛万苦历经九九八十一难抓到唐僧，夹起筷子拿起勺子就能吃到从东土大唐空运来的新鲜唐僧肉，可他们偏偏不急着吃，非要先放着，干些其他破事儿。</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结果白白耽误时间，最后被孙悟空救走了。</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唐僧肉是比</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SSR</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还稀缺的资源，不需要用脚拇指光用脚拇指甲想想就应该第一时间处理，免得夜长梦多。</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所以他们四不四洒？</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其实，他们不四洒，也不四二。相反，很六。</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354" name="Rectangle 2"/>
          <p:cNvSpPr/>
          <p:nvPr>
            <p:custDataLst>
              <p:tags r:id="rId8"/>
            </p:custDataLst>
          </p:nvPr>
        </p:nvSpPr>
        <p:spPr>
          <a:xfrm>
            <a:off x="0" y="729774"/>
            <a:ext cx="4124325" cy="777240"/>
          </a:xfrm>
          <a:prstGeom prst="rect">
            <a:avLst/>
          </a:prstGeom>
          <a:noFill/>
          <a:ln w="9525">
            <a:noFill/>
          </a:ln>
          <a:effectLst>
            <a:prstShdw prst="shdw13" dist="53882" dir="13499999">
              <a:schemeClr val="lt2">
                <a:alpha val="50000"/>
              </a:schemeClr>
            </a:prstShdw>
          </a:effectLst>
        </p:spPr>
        <p:txBody>
          <a:bodyPr lIns="266616" tIns="177744" bIns="0" anchor="ctr" anchorCtr="0">
            <a:spAutoFit/>
          </a:bodyPr>
          <a:p>
            <a:pPr eaLnBrk="0" hangingPunct="0">
              <a:lnSpc>
                <a:spcPct val="150000"/>
              </a:lnSpc>
              <a:buChar char="•"/>
            </a:pPr>
            <a:r>
              <a:rPr lang="zh-CN" altLang="en-US" sz="1400" b="1" dirty="0">
                <a:solidFill>
                  <a:schemeClr val="dk1"/>
                </a:solidFill>
                <a:latin typeface="微软雅黑" panose="020B0503020204020204" pitchFamily="34" charset="-122"/>
                <a:ea typeface="微软雅黑" panose="020B0503020204020204" pitchFamily="34" charset="-122"/>
              </a:rPr>
              <a:t>足够吸睛的开头之：制造悬念</a:t>
            </a:r>
            <a:endParaRPr lang="zh-CN" altLang="en-US" sz="1400" b="1" dirty="0">
              <a:solidFill>
                <a:schemeClr val="dk1"/>
              </a:solidFill>
              <a:latin typeface="微软雅黑" panose="020B0503020204020204" pitchFamily="34" charset="-122"/>
              <a:ea typeface="微软雅黑" panose="020B0503020204020204" pitchFamily="34" charset="-122"/>
            </a:endParaRPr>
          </a:p>
          <a:p>
            <a:pPr eaLnBrk="0" hangingPunct="0">
              <a:lnSpc>
                <a:spcPct val="150000"/>
              </a:lnSpc>
            </a:pPr>
            <a:r>
              <a:rPr lang="zh-CN" altLang="en-US" sz="1200" dirty="0">
                <a:solidFill>
                  <a:schemeClr val="dk1"/>
                </a:solidFill>
                <a:latin typeface="微软雅黑" panose="020B0503020204020204" pitchFamily="34" charset="-122"/>
                <a:ea typeface="微软雅黑" panose="020B0503020204020204" pitchFamily="34" charset="-122"/>
              </a:rPr>
              <a:t>故意不说透，提起读者兴趣，让读者想要读下去。</a:t>
            </a:r>
            <a:endParaRPr lang="zh-CN" altLang="en-US" sz="1200"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30722" name="AutoShape 4"/>
          <p:cNvSpPr/>
          <p:nvPr>
            <p:custDataLst>
              <p:tags r:id="rId7"/>
            </p:custDataLst>
          </p:nvPr>
        </p:nvSpPr>
        <p:spPr>
          <a:xfrm>
            <a:off x="1769110" y="1471930"/>
            <a:ext cx="831215" cy="654050"/>
          </a:xfrm>
          <a:prstGeom prst="hexagon">
            <a:avLst>
              <a:gd name="adj" fmla="val 28915"/>
              <a:gd name="vf" fmla="val 115470"/>
            </a:avLst>
          </a:prstGeom>
          <a:solidFill>
            <a:srgbClr val="808080"/>
          </a:solidFill>
          <a:ln w="9525">
            <a:noFill/>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30723" name="AutoShape 5"/>
          <p:cNvSpPr/>
          <p:nvPr>
            <p:custDataLst>
              <p:tags r:id="rId8"/>
            </p:custDataLst>
          </p:nvPr>
        </p:nvSpPr>
        <p:spPr>
          <a:xfrm>
            <a:off x="1762125" y="1460500"/>
            <a:ext cx="831215" cy="654050"/>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2700000" scaled="1"/>
            <a:tileRect/>
          </a:gradFill>
          <a:ln w="9525" cap="flat" cmpd="sng">
            <a:solidFill>
              <a:srgbClr val="C0C0C0"/>
            </a:solidFill>
            <a:prstDash val="solid"/>
            <a:miter/>
            <a:headEnd type="none" w="med" len="med"/>
            <a:tailEnd type="none" w="med" len="med"/>
          </a:ln>
        </p:spPr>
        <p:txBody>
          <a:bodyPr wrap="none" anchor="ctr" anchorCtr="0"/>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13" name="AutoShape 6"/>
          <p:cNvSpPr>
            <a:spLocks noChangeArrowheads="1"/>
          </p:cNvSpPr>
          <p:nvPr>
            <p:custDataLst>
              <p:tags r:id="rId9"/>
            </p:custDataLst>
          </p:nvPr>
        </p:nvSpPr>
        <p:spPr bwMode="gray">
          <a:xfrm>
            <a:off x="1811655" y="1500505"/>
            <a:ext cx="730250" cy="574675"/>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0"/>
          </a:gradFill>
          <a:ln w="9525">
            <a:solidFill>
              <a:schemeClr val="dk1"/>
            </a:solidFill>
            <a:miter lim="800000"/>
          </a:ln>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4" name="Line 11"/>
          <p:cNvSpPr/>
          <p:nvPr>
            <p:custDataLst>
              <p:tags r:id="rId10"/>
            </p:custDataLst>
          </p:nvPr>
        </p:nvSpPr>
        <p:spPr>
          <a:xfrm>
            <a:off x="2819400" y="2070100"/>
            <a:ext cx="4800600" cy="0"/>
          </a:xfrm>
          <a:prstGeom prst="line">
            <a:avLst/>
          </a:prstGeom>
          <a:ln w="25400" cap="flat" cmpd="sng">
            <a:solidFill>
              <a:schemeClr val="dk1"/>
            </a:solidFill>
            <a:prstDash val="sysDot"/>
            <a:round/>
            <a:headEnd type="none" w="med" len="med"/>
            <a:tailEnd type="oval" w="med" len="med"/>
          </a:ln>
        </p:spPr>
      </p:sp>
      <p:sp>
        <p:nvSpPr>
          <p:cNvPr id="15" name="Text Box 12"/>
          <p:cNvSpPr txBox="1"/>
          <p:nvPr/>
        </p:nvSpPr>
        <p:spPr>
          <a:xfrm>
            <a:off x="2743200" y="1524000"/>
            <a:ext cx="4638675" cy="521970"/>
          </a:xfrm>
          <a:prstGeom prst="rect">
            <a:avLst/>
          </a:prstGeom>
          <a:noFill/>
          <a:ln w="9525">
            <a:noFill/>
          </a:ln>
        </p:spPr>
        <p:txBody>
          <a:bodyPr anchor="t" anchorCtr="0">
            <a:spAutoFit/>
          </a:bodyPr>
          <a:p>
            <a:pPr eaLnBrk="0" hangingPunct="0">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软文与软文营销</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16" name="Text Box 13"/>
          <p:cNvSpPr txBox="1"/>
          <p:nvPr>
            <p:custDataLst>
              <p:tags r:id="rId11"/>
            </p:custDataLst>
          </p:nvPr>
        </p:nvSpPr>
        <p:spPr>
          <a:xfrm>
            <a:off x="2026285" y="1583055"/>
            <a:ext cx="567055" cy="460375"/>
          </a:xfrm>
          <a:prstGeom prst="rect">
            <a:avLst/>
          </a:prstGeom>
          <a:noFill/>
          <a:ln w="9525">
            <a:noFill/>
          </a:ln>
        </p:spPr>
        <p:txBody>
          <a:bodyPr wrap="square" anchor="t" anchorCtr="0">
            <a:spAutoFit/>
          </a:bodyPr>
          <a:p>
            <a:pPr eaLnBrk="0" hangingPunct="0">
              <a:buFont typeface="Arial" panose="020B0604020202020204" pitchFamily="34" charset="0"/>
            </a:pPr>
            <a:r>
              <a:rPr lang="en-US" altLang="zh-CN" sz="2400" b="1" dirty="0">
                <a:solidFill>
                  <a:schemeClr val="lt1"/>
                </a:solidFill>
                <a:latin typeface="微软雅黑" panose="020B0503020204020204" pitchFamily="34" charset="-122"/>
                <a:ea typeface="微软雅黑" panose="020B0503020204020204" pitchFamily="34" charset="-122"/>
              </a:rPr>
              <a:t>1</a:t>
            </a:r>
            <a:endParaRPr lang="en-US" altLang="zh-CN" sz="2400" b="1" dirty="0">
              <a:solidFill>
                <a:schemeClr val="lt1"/>
              </a:solidFill>
              <a:latin typeface="微软雅黑" panose="020B0503020204020204" pitchFamily="34" charset="-122"/>
              <a:ea typeface="微软雅黑" panose="020B0503020204020204" pitchFamily="34" charset="-122"/>
            </a:endParaRPr>
          </a:p>
        </p:txBody>
      </p:sp>
      <p:pic>
        <p:nvPicPr>
          <p:cNvPr id="17" name="Picture 38" descr="QQ截图未命名11"/>
          <p:cNvPicPr>
            <a:picLocks noChangeAspect="1"/>
          </p:cNvPicPr>
          <p:nvPr/>
        </p:nvPicPr>
        <p:blipFill>
          <a:blip r:embed="rId12">
            <a:clrChange>
              <a:clrFrom>
                <a:srgbClr val="F5FEE3"/>
              </a:clrFrom>
              <a:clrTo>
                <a:srgbClr val="F5FEE3">
                  <a:alpha val="0"/>
                </a:srgbClr>
              </a:clrTo>
            </a:clrChange>
            <a:biLevel thresh="50000"/>
            <a:grayscl/>
            <a:lum contrast="96000"/>
          </a:blip>
          <a:stretch>
            <a:fillRect/>
          </a:stretch>
        </p:blipFill>
        <p:spPr>
          <a:xfrm>
            <a:off x="533400" y="1490663"/>
            <a:ext cx="1143000" cy="617537"/>
          </a:xfrm>
          <a:prstGeom prst="rect">
            <a:avLst/>
          </a:prstGeom>
          <a:noFill/>
          <a:ln w="9525">
            <a:noFill/>
          </a:ln>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vertical)">
                                      <p:cBhvr>
                                        <p:cTn id="7" dur="500"/>
                                        <p:tgtEl>
                                          <p:spTgt spid="16"/>
                                        </p:tgtEl>
                                      </p:cBhvr>
                                    </p:animEffect>
                                  </p:childTnLst>
                                </p:cTn>
                              </p:par>
                              <p:par>
                                <p:cTn id="8" presetID="3" presetClass="entr" presetSubtype="5"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vertical)">
                                      <p:cBhvr>
                                        <p:cTn id="10" dur="500"/>
                                        <p:tgtEl>
                                          <p:spTgt spid="15"/>
                                        </p:tgtEl>
                                      </p:cBhvr>
                                    </p:animEffect>
                                  </p:childTnLst>
                                </p:cTn>
                              </p:par>
                              <p:par>
                                <p:cTn id="11" presetID="3" presetClass="entr" presetSubtype="5"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vertic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ppt_x</p:attrName>
                                        </p:attrNameLst>
                                      </p:cBhvr>
                                      <p:tavLst>
                                        <p:tav tm="0">
                                          <p:val>
                                            <p:strVal val="0-#ppt_w/2"/>
                                          </p:val>
                                        </p:tav>
                                        <p:tav tm="100000">
                                          <p:val>
                                            <p:strVal val="#ppt_x"/>
                                          </p:val>
                                        </p:tav>
                                      </p:tavLst>
                                    </p:anim>
                                    <p:anim calcmode="lin" valueType="num">
                                      <p:cBhvr>
                                        <p:cTn id="19"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1377" name="矩形 1"/>
          <p:cNvSpPr/>
          <p:nvPr>
            <p:custDataLst>
              <p:tags r:id="rId7"/>
            </p:custDataLst>
          </p:nvPr>
        </p:nvSpPr>
        <p:spPr>
          <a:xfrm>
            <a:off x="447675" y="962025"/>
            <a:ext cx="5849938" cy="614045"/>
          </a:xfrm>
          <a:prstGeom prst="rect">
            <a:avLst/>
          </a:prstGeom>
          <a:noFill/>
          <a:ln w="9525">
            <a:noFill/>
          </a:ln>
        </p:spPr>
        <p:txBody>
          <a:bodyPr anchor="t" anchorCtr="0">
            <a:spAutoFit/>
          </a:bodyPr>
          <a:p>
            <a:r>
              <a:rPr lang="zh-CN" altLang="en-US" sz="1800" b="1" dirty="0">
                <a:solidFill>
                  <a:schemeClr val="dk1"/>
                </a:solidFill>
                <a:latin typeface="微软雅黑" panose="020B0503020204020204" pitchFamily="34" charset="-122"/>
                <a:ea typeface="微软雅黑" panose="020B0503020204020204" pitchFamily="34" charset="-122"/>
              </a:rPr>
              <a:t>足够吸睛的开头之：提出问题，回答一半</a:t>
            </a:r>
            <a:endParaRPr lang="zh-CN" altLang="en-US" sz="1800" b="1" dirty="0">
              <a:solidFill>
                <a:schemeClr val="dk1"/>
              </a:solidFill>
              <a:latin typeface="微软雅黑" panose="020B0503020204020204" pitchFamily="34" charset="-122"/>
              <a:ea typeface="微软雅黑" panose="020B0503020204020204" pitchFamily="34" charset="-122"/>
            </a:endParaRPr>
          </a:p>
          <a:p>
            <a:r>
              <a:rPr lang="zh-CN" altLang="en-US" sz="1600" dirty="0">
                <a:solidFill>
                  <a:schemeClr val="dk1"/>
                </a:solidFill>
                <a:latin typeface="微软雅黑" panose="020B0503020204020204" pitchFamily="34" charset="-122"/>
                <a:ea typeface="微软雅黑" panose="020B0503020204020204" pitchFamily="34" charset="-122"/>
              </a:rPr>
              <a:t>提出让读者好奇的问题，但不完整回答，读者就会更好奇。</a:t>
            </a:r>
            <a:endParaRPr lang="zh-CN" altLang="en-US" sz="1600" dirty="0">
              <a:solidFill>
                <a:schemeClr val="dk1"/>
              </a:solidFill>
              <a:latin typeface="微软雅黑" panose="020B0503020204020204" pitchFamily="34" charset="-122"/>
              <a:ea typeface="微软雅黑" panose="020B0503020204020204" pitchFamily="34" charset="-122"/>
            </a:endParaRPr>
          </a:p>
        </p:txBody>
      </p:sp>
      <p:sp>
        <p:nvSpPr>
          <p:cNvPr id="101378" name="Rectangle 1"/>
          <p:cNvSpPr/>
          <p:nvPr>
            <p:custDataLst>
              <p:tags r:id="rId8"/>
            </p:custDataLst>
          </p:nvPr>
        </p:nvSpPr>
        <p:spPr>
          <a:xfrm>
            <a:off x="354013" y="2072164"/>
            <a:ext cx="8070850" cy="3261360"/>
          </a:xfrm>
          <a:prstGeom prst="rect">
            <a:avLst/>
          </a:prstGeom>
          <a:noFill/>
          <a:ln w="9525">
            <a:noFill/>
          </a:ln>
          <a:effectLst>
            <a:prstShdw prst="shdw13" dist="53882" dir="13499999">
              <a:schemeClr val="lt2">
                <a:alpha val="50000"/>
              </a:schemeClr>
            </a:prstShdw>
          </a:effectLst>
        </p:spPr>
        <p:txBody>
          <a:bodyPr anchor="ctr" anchorCtr="0">
            <a:spAutoFit/>
          </a:bodyPr>
          <a:p>
            <a:pPr indent="304800" algn="ctr" eaLnBrk="0" hangingPunct="0"/>
            <a:r>
              <a:rPr lang="zh-CN" altLang="en-US" sz="2000" b="1" dirty="0">
                <a:solidFill>
                  <a:schemeClr val="dk1"/>
                </a:solidFill>
                <a:latin typeface="微软雅黑" panose="020B0503020204020204" pitchFamily="34" charset="-122"/>
                <a:ea typeface="微软雅黑" panose="020B0503020204020204" pitchFamily="34" charset="-122"/>
              </a:rPr>
              <a:t>害死岳飞的不是秦桧</a:t>
            </a:r>
            <a:endParaRPr lang="zh-CN" altLang="en-US" sz="2000" dirty="0">
              <a:solidFill>
                <a:schemeClr val="dk1"/>
              </a:solidFill>
              <a:latin typeface="微软雅黑" panose="020B0503020204020204" pitchFamily="34" charset="-122"/>
              <a:ea typeface="微软雅黑" panose="020B0503020204020204" pitchFamily="34" charset="-122"/>
            </a:endParaRPr>
          </a:p>
          <a:p>
            <a:pPr indent="304800" algn="ctr" eaLnBrk="0" hangingPunct="0"/>
            <a:r>
              <a:rPr lang="zh-CN" altLang="en-US" sz="1200" b="1" dirty="0">
                <a:solidFill>
                  <a:schemeClr val="dk1"/>
                </a:solidFill>
                <a:latin typeface="微软雅黑" panose="020B0503020204020204" pitchFamily="34" charset="-122"/>
                <a:ea typeface="微软雅黑" panose="020B0503020204020204" pitchFamily="34" charset="-122"/>
              </a:rPr>
              <a:t>王左中右</a:t>
            </a:r>
            <a:endParaRPr lang="en-US" altLang="zh-CN" sz="1200" b="1" dirty="0">
              <a:solidFill>
                <a:schemeClr val="dk1"/>
              </a:solidFill>
              <a:latin typeface="微软雅黑" panose="020B0503020204020204" pitchFamily="34" charset="-122"/>
              <a:ea typeface="微软雅黑" panose="020B0503020204020204" pitchFamily="34" charset="-122"/>
            </a:endParaRPr>
          </a:p>
          <a:p>
            <a:pPr indent="304800" algn="ctr" eaLnBrk="0" hangingPunct="0"/>
            <a:endParaRPr lang="zh-CN" altLang="en-US" sz="600" dirty="0">
              <a:solidFill>
                <a:schemeClr val="dk1"/>
              </a:solidFill>
              <a:latin typeface="微软雅黑" panose="020B0503020204020204" pitchFamily="34" charset="-122"/>
              <a:ea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rPr>
              <a:t>散落在中国各处的秦桧夫妇跪像，几百年来都在提醒我们一个不争的事实：是秦桧这个妖艳贱贼害死了一代抗金宝宝岳飞。</a:t>
            </a:r>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rPr>
              <a:t>这确实是一个不争的事实，直接害死岳飞的是秦桧，这个我翻不了案。</a:t>
            </a:r>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rPr>
              <a:t>但每一个历史事件从来都不是孤立的。有一才有二，有二才有三。</a:t>
            </a:r>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rPr>
              <a:t>而秦桧害死岳飞只是三。真正害死岳飞的是一。</a:t>
            </a:r>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rPr>
              <a:t>那这个一是什么？</a:t>
            </a:r>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rPr>
              <a:t>下面请跟随南宋装垫儿台的镜头，回到事发现场。</a:t>
            </a:r>
            <a:endParaRPr lang="zh-CN" altLang="en-US" sz="1600"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2401"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2402" name="矩形 2"/>
          <p:cNvSpPr/>
          <p:nvPr/>
        </p:nvSpPr>
        <p:spPr>
          <a:xfrm>
            <a:off x="930275" y="2441575"/>
            <a:ext cx="944880" cy="1014730"/>
          </a:xfrm>
          <a:prstGeom prst="rect">
            <a:avLst/>
          </a:prstGeom>
          <a:noFill/>
          <a:ln w="9525">
            <a:noFill/>
          </a:ln>
        </p:spPr>
        <p:txBody>
          <a:bodyPr wrap="none" anchor="t" anchorCtr="0">
            <a:spAutoFit/>
          </a:bodyPr>
          <a:p>
            <a:r>
              <a:rPr lang="en-US" altLang="zh-CN" sz="6000" dirty="0">
                <a:solidFill>
                  <a:srgbClr val="000000"/>
                </a:solidFill>
                <a:latin typeface="微软雅黑" panose="020B0503020204020204" pitchFamily="34" charset="-122"/>
                <a:ea typeface="微软雅黑" panose="020B0503020204020204" pitchFamily="34" charset="-122"/>
              </a:rPr>
              <a:t>Ⅳ</a:t>
            </a:r>
            <a:endParaRPr lang="en-US" altLang="zh-CN" sz="6000" dirty="0">
              <a:solidFill>
                <a:srgbClr val="000000"/>
              </a:solidFill>
              <a:latin typeface="微软雅黑" panose="020B0503020204020204" pitchFamily="34" charset="-122"/>
              <a:ea typeface="微软雅黑" panose="020B0503020204020204" pitchFamily="34" charset="-122"/>
            </a:endParaRPr>
          </a:p>
        </p:txBody>
      </p:sp>
      <p:sp>
        <p:nvSpPr>
          <p:cNvPr id="102403" name="矩形 3"/>
          <p:cNvSpPr/>
          <p:nvPr>
            <p:custDataLst>
              <p:tags r:id="rId7"/>
            </p:custDataLst>
          </p:nvPr>
        </p:nvSpPr>
        <p:spPr>
          <a:xfrm>
            <a:off x="2733675" y="2674938"/>
            <a:ext cx="4094480" cy="521970"/>
          </a:xfrm>
          <a:prstGeom prst="rect">
            <a:avLst/>
          </a:prstGeom>
          <a:noFill/>
          <a:ln w="9525">
            <a:noFill/>
          </a:ln>
        </p:spPr>
        <p:txBody>
          <a:bodyPr wrap="none" anchor="t" anchorCtr="0">
            <a:spAutoFit/>
          </a:bodyPr>
          <a:p>
            <a:r>
              <a:rPr lang="zh-CN" altLang="en-US" sz="2800" b="1" dirty="0">
                <a:solidFill>
                  <a:schemeClr val="dk1"/>
                </a:solidFill>
                <a:latin typeface="微软雅黑" panose="020B0503020204020204" pitchFamily="34" charset="-122"/>
                <a:ea typeface="微软雅黑" panose="020B0503020204020204" pitchFamily="34" charset="-122"/>
              </a:rPr>
              <a:t>内容必须能引导有效流量</a:t>
            </a:r>
            <a:endParaRPr lang="zh-CN" altLang="en-US" sz="2800" b="1" dirty="0">
              <a:solidFill>
                <a:schemeClr val="dk1"/>
              </a:solidFill>
              <a:latin typeface="微软雅黑" panose="020B0503020204020204" pitchFamily="34" charset="-122"/>
              <a:ea typeface="微软雅黑" panose="020B0503020204020204" pitchFamily="34" charset="-122"/>
            </a:endParaRPr>
          </a:p>
        </p:txBody>
      </p:sp>
      <p:sp>
        <p:nvSpPr>
          <p:cNvPr id="102404" name="Rectangle 1"/>
          <p:cNvSpPr/>
          <p:nvPr>
            <p:custDataLst>
              <p:tags r:id="rId8"/>
            </p:custDataLst>
          </p:nvPr>
        </p:nvSpPr>
        <p:spPr>
          <a:xfrm>
            <a:off x="1817688" y="3339306"/>
            <a:ext cx="6505575" cy="1968500"/>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一篇高质量的软文，</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spcBef>
                <a:spcPts val="1200"/>
              </a:spcBef>
              <a:buFont typeface="Wingdings" panose="05000000000000000000" pitchFamily="2" charset="2"/>
              <a:buChar char="ü"/>
            </a:pPr>
            <a:r>
              <a:rPr lang="zh-CN" altLang="en-US" sz="1600" dirty="0">
                <a:solidFill>
                  <a:schemeClr val="dk1"/>
                </a:solidFill>
                <a:latin typeface="微软雅黑" panose="020B0503020204020204" pitchFamily="34" charset="-122"/>
                <a:ea typeface="微软雅黑" panose="020B0503020204020204" pitchFamily="34" charset="-122"/>
              </a:rPr>
              <a:t>内容首先要文字流畅，阅读门槛低；</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buFont typeface="Wingdings" panose="05000000000000000000" pitchFamily="2" charset="2"/>
              <a:buChar char="ü"/>
            </a:pPr>
            <a:r>
              <a:rPr lang="zh-CN" altLang="en-US" sz="1600" dirty="0">
                <a:solidFill>
                  <a:schemeClr val="dk1"/>
                </a:solidFill>
                <a:latin typeface="微软雅黑" panose="020B0503020204020204" pitchFamily="34" charset="-122"/>
                <a:ea typeface="微软雅黑" panose="020B0503020204020204" pitchFamily="34" charset="-122"/>
              </a:rPr>
              <a:t>其次内容要有趣，紧抓社会热点的同时，挑动读者的某种情绪，或者能够引起讨论，或者能够彰显读者的品位；</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buFont typeface="Wingdings" panose="05000000000000000000" pitchFamily="2" charset="2"/>
              <a:buChar char="ü"/>
            </a:pPr>
            <a:r>
              <a:rPr lang="zh-CN" altLang="en-US" sz="1600" dirty="0">
                <a:solidFill>
                  <a:schemeClr val="dk1"/>
                </a:solidFill>
                <a:latin typeface="微软雅黑" panose="020B0503020204020204" pitchFamily="34" charset="-122"/>
                <a:ea typeface="微软雅黑" panose="020B0503020204020204" pitchFamily="34" charset="-122"/>
              </a:rPr>
              <a:t>最后，要不留痕迹，润物细无声，读者被洗脑了还不自知。</a:t>
            </a:r>
            <a:endParaRPr lang="zh-CN" altLang="en-US" sz="1600"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3425" name="矩形 1"/>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custDataLst>
              <p:tags r:id="rId7"/>
            </p:custDataLst>
          </p:nvPr>
        </p:nvSpPr>
        <p:spPr>
          <a:xfrm>
            <a:off x="433388" y="1671638"/>
            <a:ext cx="8015288" cy="3476625"/>
          </a:xfrm>
          <a:prstGeom prst="rect">
            <a:avLst/>
          </a:prstGeom>
        </p:spPr>
        <p:txBody>
          <a:bodyPr>
            <a:spAutoFit/>
          </a:bodyPr>
          <a:lstStyle/>
          <a:p>
            <a:pPr marL="0" marR="0" lvl="0" indent="0" algn="l" defTabSz="914400" rtl="0" eaLnBrk="0" fontAlgn="base" latinLnBrk="0" hangingPunct="0">
              <a:lnSpc>
                <a:spcPct val="200000"/>
              </a:lnSpc>
              <a:spcBef>
                <a:spcPct val="0"/>
              </a:spcBef>
              <a:spcAft>
                <a:spcPct val="0"/>
              </a:spcAft>
              <a:buClrTx/>
              <a:buSzTx/>
              <a:buFontTx/>
              <a:buNone/>
            </a:pP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四</a:t>
            </a:r>
            <a:r>
              <a:rPr kumimoji="0" lang="zh-CN"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内容必须能引导有效流量</a:t>
            </a:r>
            <a:endParaRPr kumimoji="0" lang="en-US" altLang="zh-CN" sz="18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200000"/>
              </a:lnSpc>
              <a:spcBef>
                <a:spcPct val="0"/>
              </a:spcBef>
              <a:spcAft>
                <a:spcPct val="0"/>
              </a:spcAft>
              <a:buClrTx/>
              <a:buSzTx/>
              <a:buFontTx/>
              <a:buNone/>
            </a:pPr>
            <a:r>
              <a:rPr kumimoji="0" lang="en-US" alt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1</a:t>
            </a:r>
            <a:r>
              <a:rPr kumimoji="0" lang="zh-CN" altLang="en-US"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、用动词为文章注入活力</a:t>
            </a:r>
            <a:endParaRPr kumimoji="0" lang="en-US" alt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动词是一个句子的脊梁，准确使用动词能让文案变得生动鲜活，也能在某种程度上折射出观察力的强弱。</a:t>
            </a:r>
            <a:endParaRPr kumimoji="0" lang="en-US" altLang="zh-CN"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200000"/>
              </a:lnSpc>
              <a:spcBef>
                <a:spcPct val="0"/>
              </a:spcBef>
              <a:spcAft>
                <a:spcPct val="0"/>
              </a:spcAft>
              <a:buClrTx/>
              <a:buSzTx/>
              <a:buFontTx/>
              <a:buNone/>
            </a:pPr>
            <a:r>
              <a:rPr kumimoji="0" lang="en-US" alt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、用好比喻，让文章兴趣盎然</a:t>
            </a:r>
            <a:endParaRPr kumimoji="0" lang="en-US" altLang="zh-CN" sz="1600" b="1"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对文案而言，比喻的本质是降低与消费者沟通的成本，同时提升沟通的效果。一堆陌生的专业词汇或形容词的堆砌很容易让消费者一头雾水，但一个轻盈精准的比喻却能让他们恍然大悟。</a:t>
            </a:r>
            <a:endParaRPr kumimoji="0" lang="zh-CN" altLang="en-US" sz="1600" b="0" i="0" u="none" strike="noStrike" kern="1200" cap="none" spc="0" normalizeH="0" baseline="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4449" name="Rectangle 1"/>
          <p:cNvSpPr/>
          <p:nvPr>
            <p:custDataLst>
              <p:tags r:id="rId7"/>
            </p:custDataLst>
          </p:nvPr>
        </p:nvSpPr>
        <p:spPr>
          <a:xfrm>
            <a:off x="214313" y="1363504"/>
            <a:ext cx="8135937" cy="3516630"/>
          </a:xfrm>
          <a:prstGeom prst="rect">
            <a:avLst/>
          </a:prstGeom>
          <a:noFill/>
          <a:ln w="9525">
            <a:noFill/>
          </a:ln>
          <a:effectLst>
            <a:prstShdw prst="shdw13" dist="53882" dir="13499999">
              <a:schemeClr val="lt2">
                <a:alpha val="50000"/>
              </a:schemeClr>
            </a:prstShdw>
          </a:effectLst>
        </p:spPr>
        <p:txBody>
          <a:bodyPr lIns="266616" tIns="177744" bIns="0" anchor="ctr" anchorCtr="0">
            <a:spAutoFit/>
          </a:bodyPr>
          <a:p>
            <a:pPr indent="304800" eaLnBrk="0" hangingPunct="0"/>
            <a:r>
              <a:rPr lang="zh-CN" altLang="en-US" sz="2000" b="1" dirty="0">
                <a:solidFill>
                  <a:schemeClr val="dk1"/>
                </a:solidFill>
                <a:latin typeface="微软雅黑" panose="020B0503020204020204" pitchFamily="34" charset="-122"/>
                <a:ea typeface="微软雅黑" panose="020B0503020204020204" pitchFamily="34" charset="-122"/>
              </a:rPr>
              <a:t>内容引导流量之：用动词为文章注入活力</a:t>
            </a:r>
            <a:endParaRPr lang="zh-CN" altLang="en-US" sz="2000" b="1" dirty="0">
              <a:solidFill>
                <a:schemeClr val="dk1"/>
              </a:solidFill>
              <a:latin typeface="微软雅黑" panose="020B0503020204020204" pitchFamily="34" charset="-122"/>
              <a:ea typeface="微软雅黑" panose="020B0503020204020204" pitchFamily="34" charset="-122"/>
            </a:endParaRPr>
          </a:p>
          <a:p>
            <a:pPr indent="304800" eaLnBrk="0" hangingPunct="0">
              <a:spcBef>
                <a:spcPts val="600"/>
              </a:spcBef>
            </a:pPr>
            <a:r>
              <a:rPr lang="zh-CN" altLang="en-US" sz="1600" dirty="0">
                <a:solidFill>
                  <a:schemeClr val="dk1"/>
                </a:solidFill>
                <a:latin typeface="微软雅黑" panose="020B0503020204020204" pitchFamily="34" charset="-122"/>
                <a:ea typeface="微软雅黑" panose="020B0503020204020204" pitchFamily="34" charset="-122"/>
              </a:rPr>
              <a:t>动词是一个句子的脊梁，准确使用动词能让文案变的生动鲜活，也能在某种程度上可以折射出观察力的强弱。</a:t>
            </a:r>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r>
              <a:rPr lang="zh-CN" altLang="zh-CN" sz="1600" dirty="0">
                <a:solidFill>
                  <a:schemeClr val="dk1"/>
                </a:solidFill>
                <a:latin typeface="微软雅黑" panose="020B0503020204020204" pitchFamily="34" charset="-122"/>
                <a:ea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rPr>
              <a:t>案例</a:t>
            </a:r>
            <a:r>
              <a:rPr lang="zh-CN" altLang="zh-CN" sz="1600" dirty="0">
                <a:solidFill>
                  <a:schemeClr val="dk1"/>
                </a:solidFill>
                <a:latin typeface="微软雅黑" panose="020B0503020204020204" pitchFamily="34" charset="-122"/>
                <a:ea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黎贝卡的异想世界在给某口红的软文中这样描述：</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这种口红颜色属于可攻可守可进可退的选择，既可惊艳，又能日常。薄涂凸显好气色，还能配合各种衣服和日常妆容。也没有什么攻击性，能胜任各种正式和非正式的场合，算是很基础的唇色。厚涂则气场全开，皮肤瞬间白两个色号。</a:t>
            </a:r>
            <a:endParaRPr lang="en-US" altLang="zh-CN" sz="1600" dirty="0">
              <a:solidFill>
                <a:schemeClr val="dk1"/>
              </a:solidFill>
              <a:latin typeface="微软雅黑" panose="020B0503020204020204" pitchFamily="34" charset="-122"/>
              <a:ea typeface="微软雅黑" panose="020B0503020204020204" pitchFamily="34" charset="-122"/>
            </a:endParaRPr>
          </a:p>
          <a:p>
            <a:pPr indent="304800" eaLnBrk="0" hangingPunct="0"/>
            <a:endParaRPr lang="zh-CN" altLang="en-US" sz="1600" dirty="0">
              <a:solidFill>
                <a:schemeClr val="dk1"/>
              </a:solidFill>
              <a:latin typeface="微软雅黑" panose="020B0503020204020204" pitchFamily="34" charset="-122"/>
              <a:ea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rPr>
              <a:t>可攻可守可进可退，寥寥数语把这款口红的曼妙表现得淋漓尽致，唤起女孩子们想要立刻使用的冲动。</a:t>
            </a:r>
            <a:endParaRPr lang="zh-CN" altLang="en-US" sz="1600" dirty="0">
              <a:solidFill>
                <a:schemeClr val="dk1"/>
              </a:solidFill>
              <a:latin typeface="微软雅黑" panose="020B0503020204020204" pitchFamily="34" charset="-122"/>
              <a:ea typeface="微软雅黑" panose="020B0503020204020204" pitchFamily="34" charset="-122"/>
            </a:endParaRPr>
          </a:p>
        </p:txBody>
      </p:sp>
    </p:spTree>
    <p:custDataLst>
      <p:tags r:id="rId8"/>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5473" name="Rectangle 1"/>
          <p:cNvSpPr/>
          <p:nvPr>
            <p:custDataLst>
              <p:tags r:id="rId7"/>
            </p:custDataLst>
          </p:nvPr>
        </p:nvSpPr>
        <p:spPr>
          <a:xfrm>
            <a:off x="476250" y="1324769"/>
            <a:ext cx="7486650" cy="3876675"/>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lnSpc>
                <a:spcPct val="150000"/>
              </a:lnSpc>
            </a:pP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如果你是一家餐厅或是一个美食公众号的文案，当你需要向食客介绍招牌菜时，你会怎么写，我们来看看近期非常火爆的云南菜火烧云的一段食物描写：</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整个口腔被暖绒绒的土豆丝裹住，稍微一抿嘴，土豆就软软的散开了，而且因为大火炒，外圈的土豆丝被溜得焦了一点点，这一点点脆香，十分软糯，配上熟透的整颗蒜，不能再美好了。</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endPar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lnSpc>
                <a:spcPct val="150000"/>
              </a:lnSpc>
            </a:pP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裹住”和“散开，传神地把一道简单的云南小辣椒炒土豆丝描写地犹如世间难得美味。</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6497" name="Rectangle 1"/>
          <p:cNvSpPr/>
          <p:nvPr>
            <p:custDataLst>
              <p:tags r:id="rId7"/>
            </p:custDataLst>
          </p:nvPr>
        </p:nvSpPr>
        <p:spPr>
          <a:xfrm>
            <a:off x="0" y="973138"/>
            <a:ext cx="8051800" cy="1546225"/>
          </a:xfrm>
          <a:prstGeom prst="rect">
            <a:avLst/>
          </a:prstGeom>
          <a:noFill/>
          <a:ln w="9525">
            <a:noFill/>
          </a:ln>
          <a:effectLst>
            <a:prstShdw prst="shdw13" dist="53882" dir="13499999">
              <a:schemeClr val="lt2">
                <a:alpha val="50000"/>
              </a:schemeClr>
            </a:prstShdw>
          </a:effectLst>
        </p:spPr>
        <p:txBody>
          <a:bodyPr lIns="266616" tIns="177744" bIns="0" anchor="ctr" anchorCtr="0">
            <a:spAutoFit/>
          </a:bodyPr>
          <a:p>
            <a:pPr indent="304800" eaLnBrk="0" hangingPunct="0">
              <a:buChar char="•"/>
            </a:pPr>
            <a:r>
              <a:rPr lang="zh-CN" altLang="en-US"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内容引导流量之：用好比喻，让文章兴趣盎然</a:t>
            </a:r>
            <a:endParaRPr lang="zh-CN" altLang="en-US"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spcBef>
                <a:spcPts val="600"/>
              </a:spcBef>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女孩们通常记不住“兰蔻新精华肌底眼膜”、“雅诗兰黛特润修护肌透精华露”、“</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SK-II</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护肤精华露”，却能把“小黑瓶”、“小棕瓶”、“神仙水”挂在嘴边，我们越来越多地听到糖果唇、朝露妆、大地色、气垫腮红、丝绒唇膏、雾面口红这样的彩妆词汇。</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6498" name="Rectangle 2"/>
          <p:cNvSpPr/>
          <p:nvPr>
            <p:custDataLst>
              <p:tags r:id="rId8"/>
            </p:custDataLst>
          </p:nvPr>
        </p:nvSpPr>
        <p:spPr>
          <a:xfrm>
            <a:off x="200025" y="2772410"/>
            <a:ext cx="8601075" cy="2707005"/>
          </a:xfrm>
          <a:prstGeom prst="rect">
            <a:avLst/>
          </a:prstGeom>
          <a:noFill/>
          <a:ln w="9525">
            <a:noFill/>
          </a:ln>
          <a:effectLst>
            <a:prstShdw prst="shdw13" dist="53882" dir="13499999">
              <a:schemeClr val="lt2">
                <a:alpha val="50000"/>
              </a:schemeClr>
            </a:prstShdw>
          </a:effectLst>
        </p:spPr>
        <p:txBody>
          <a:bodyPr anchor="ctr" anchorCtr="0">
            <a:spAutoFit/>
          </a:bodyPr>
          <a:p>
            <a:pPr indent="304800" eaLnBrk="0" hangingPunct="0"/>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案例</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来看看火爆北上广的高跟</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73</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小时对某款女鞋的描写：</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spcBef>
                <a:spcPts val="600"/>
              </a:spcBef>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本周的鞋子，真的是鞋子当中的三好生哦，好美好搭好走。 斜斜的系带，顺着脚背的方向延伸，就好像是一根细细的、连接脚踝和指尖的对角线。</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这样的细节，灵感来源于五线谱的音符，神似悠扬的小调。两侧镂空的奥赛鞋经典剪裁，加之尖头浅口的</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Pumps</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必备要素，构成柔和的线条，刚刚好地散落在脚弓和脚面上，不仅使脚部显得纤细，而且还</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Get</a:t>
            </a: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了大长腿，重音再加强！深蓝色和黑色的麂皮款对于秋冬真是再合适不过，红色的山羊皮款颜色超正、气场十足，墨灰色的鳄鱼纹压花款又显品质，又小轻奢。</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eaLnBrk="0" hangingPunct="0">
              <a:spcBef>
                <a:spcPts val="600"/>
              </a:spcBef>
            </a:pPr>
            <a:r>
              <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把高跟鞋的系带比喻成五线谱的音符和悠扬的小调，把两侧的镂空比喻成重音，顿时让一双简单的高跟鞋多了股优雅的味道。</a:t>
            </a:r>
            <a:endParaRPr lang="zh-CN" altLang="en-US"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7521" name="矩形 3"/>
          <p:cNvSpPr/>
          <p:nvPr/>
        </p:nvSpPr>
        <p:spPr>
          <a:xfrm>
            <a:off x="433388" y="1006475"/>
            <a:ext cx="4046220" cy="460375"/>
          </a:xfrm>
          <a:prstGeom prst="rect">
            <a:avLst/>
          </a:prstGeom>
          <a:noFill/>
          <a:ln w="9525">
            <a:noFill/>
          </a:ln>
        </p:spPr>
        <p:txBody>
          <a:bodyPr wrap="none" anchor="t" anchorCtr="0">
            <a:spAutoFit/>
          </a:bodyPr>
          <a:p>
            <a:pPr eaLnBrk="0" hangingPunct="0"/>
            <a:r>
              <a:rPr lang="zh-CN"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撰写一篇高质量的软文</a:t>
            </a:r>
            <a:r>
              <a:rPr lang="zh-CN" altLang="en-US"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步骤</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7522" name="矩形 4"/>
          <p:cNvSpPr/>
          <p:nvPr/>
        </p:nvSpPr>
        <p:spPr>
          <a:xfrm>
            <a:off x="930275" y="2441575"/>
            <a:ext cx="944880" cy="1014730"/>
          </a:xfrm>
          <a:prstGeom prst="rect">
            <a:avLst/>
          </a:prstGeom>
          <a:noFill/>
          <a:ln w="9525">
            <a:noFill/>
          </a:ln>
        </p:spPr>
        <p:txBody>
          <a:bodyPr wrap="none" anchor="t" anchorCtr="0">
            <a:spAutoFit/>
          </a:bodyPr>
          <a:p>
            <a:r>
              <a:rPr lang="en-US" altLang="zh-CN" sz="6000" dirty="0">
                <a:solidFill>
                  <a:srgbClr val="000000"/>
                </a:solidFill>
                <a:latin typeface="微软雅黑" panose="020B0503020204020204" pitchFamily="34" charset="-122"/>
                <a:ea typeface="微软雅黑" panose="020B0503020204020204" pitchFamily="34" charset="-122"/>
              </a:rPr>
              <a:t>Ⅴ</a:t>
            </a:r>
            <a:endParaRPr lang="en-US" altLang="zh-CN" sz="6000" dirty="0">
              <a:solidFill>
                <a:srgbClr val="000000"/>
              </a:solidFill>
              <a:latin typeface="微软雅黑" panose="020B0503020204020204" pitchFamily="34" charset="-122"/>
              <a:ea typeface="微软雅黑" panose="020B0503020204020204" pitchFamily="34" charset="-122"/>
            </a:endParaRPr>
          </a:p>
        </p:txBody>
      </p:sp>
      <p:sp>
        <p:nvSpPr>
          <p:cNvPr id="107523" name="矩形 2"/>
          <p:cNvSpPr/>
          <p:nvPr>
            <p:custDataLst>
              <p:tags r:id="rId7"/>
            </p:custDataLst>
          </p:nvPr>
        </p:nvSpPr>
        <p:spPr>
          <a:xfrm>
            <a:off x="1730375" y="3354388"/>
            <a:ext cx="6438900" cy="1476375"/>
          </a:xfrm>
          <a:prstGeom prst="rect">
            <a:avLst/>
          </a:prstGeom>
          <a:noFill/>
          <a:ln w="9525">
            <a:noFill/>
          </a:ln>
        </p:spPr>
        <p:txBody>
          <a:bodyPr anchor="t" anchorCtr="0">
            <a:spAutoFit/>
          </a:bodyPr>
          <a:p>
            <a:pPr marL="152400" algn="just">
              <a:lnSpc>
                <a:spcPts val="1800"/>
              </a:lnSpc>
              <a:buFont typeface="Arial" panose="020B0604020202020204" pitchFamily="34" charset="0"/>
            </a:pPr>
            <a:r>
              <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、加深读者印象：正文得出结论或态度之后，结尾处再次强调，以便加深读者印象；</a:t>
            </a:r>
            <a:endPar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a:lnSpc>
                <a:spcPts val="1800"/>
              </a:lnSpc>
              <a:buFont typeface="Arial" panose="020B0604020202020204" pitchFamily="34" charset="0"/>
            </a:pPr>
            <a:endPar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a:lnSpc>
                <a:spcPts val="1800"/>
              </a:lnSpc>
              <a:buFont typeface="Arial" panose="020B0604020202020204" pitchFamily="34" charset="0"/>
            </a:pPr>
            <a:r>
              <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、引导读者行动：正文的内容已完结，或正文的目的就是引导读者行动时，要在结尾加引导语，引导读者行动。</a:t>
            </a:r>
            <a:br>
              <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br>
            <a:endParaRPr lang="en-US" altLang="zh-CN"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7524" name="矩形 1"/>
          <p:cNvSpPr/>
          <p:nvPr>
            <p:custDataLst>
              <p:tags r:id="rId8"/>
            </p:custDataLst>
          </p:nvPr>
        </p:nvSpPr>
        <p:spPr>
          <a:xfrm>
            <a:off x="2617788" y="2395538"/>
            <a:ext cx="2672080" cy="521970"/>
          </a:xfrm>
          <a:prstGeom prst="rect">
            <a:avLst/>
          </a:prstGeom>
          <a:noFill/>
          <a:ln w="9525">
            <a:noFill/>
          </a:ln>
        </p:spPr>
        <p:txBody>
          <a:bodyPr wrap="none" anchor="t" anchorCtr="0">
            <a:spAutoFit/>
          </a:bodyPr>
          <a:p>
            <a:pPr>
              <a:buFont typeface="Arial" panose="020B0604020202020204" pitchFamily="34" charset="0"/>
            </a:pPr>
            <a:r>
              <a:rPr lang="zh-CN" altLang="zh-CN" sz="2800" b="1" dirty="0">
                <a:solidFill>
                  <a:schemeClr val="dk1"/>
                </a:solidFill>
                <a:latin typeface="微软雅黑" panose="020B0503020204020204" pitchFamily="34" charset="-122"/>
                <a:ea typeface="微软雅黑" panose="020B0503020204020204" pitchFamily="34" charset="-122"/>
              </a:rPr>
              <a:t>如何写好结尾？</a:t>
            </a:r>
            <a:endParaRPr lang="zh-CN" altLang="zh-CN" sz="2800" b="1" dirty="0">
              <a:solidFill>
                <a:schemeClr val="dk1"/>
              </a:solidFill>
              <a:latin typeface="微软雅黑" panose="020B0503020204020204" pitchFamily="34" charset="-122"/>
              <a:ea typeface="微软雅黑" panose="020B0503020204020204" pitchFamily="34" charset="-122"/>
            </a:endParaRPr>
          </a:p>
        </p:txBody>
      </p:sp>
    </p:spTree>
    <p:custDataLst>
      <p:tags r:id="rId9"/>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8545" name="矩形 3"/>
          <p:cNvSpPr/>
          <p:nvPr/>
        </p:nvSpPr>
        <p:spPr>
          <a:xfrm>
            <a:off x="827088" y="1503363"/>
            <a:ext cx="4097337" cy="553085"/>
          </a:xfrm>
          <a:prstGeom prst="rect">
            <a:avLst/>
          </a:prstGeom>
          <a:noFill/>
          <a:ln w="9525">
            <a:noFill/>
          </a:ln>
        </p:spPr>
        <p:txBody>
          <a:bodyPr anchor="t" anchorCtr="0">
            <a:spAutoFit/>
          </a:bodyPr>
          <a:p>
            <a:pPr marL="152400" algn="just" eaLnBrk="0" hangingPunct="0">
              <a:lnSpc>
                <a:spcPts val="1800"/>
              </a:lnSpc>
            </a:pPr>
            <a:r>
              <a:rPr lang="en-US"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加深读者印象</a:t>
            </a:r>
            <a:r>
              <a:rPr lang="en-US"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的结尾</a:t>
            </a:r>
            <a:endParaRPr lang="zh-CN"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8546" name="矩形 4"/>
          <p:cNvSpPr/>
          <p:nvPr>
            <p:custDataLst>
              <p:tags r:id="rId7"/>
            </p:custDataLst>
          </p:nvPr>
        </p:nvSpPr>
        <p:spPr>
          <a:xfrm>
            <a:off x="2535556" y="2351088"/>
            <a:ext cx="2907665" cy="2168525"/>
          </a:xfrm>
          <a:prstGeom prst="rect">
            <a:avLst/>
          </a:prstGeom>
          <a:noFill/>
          <a:ln w="9525">
            <a:noFill/>
          </a:ln>
        </p:spPr>
        <p:txBody>
          <a:bodyPr wrap="none" anchor="t" anchorCtr="0">
            <a:spAutoFit/>
          </a:bodyPr>
          <a:p>
            <a:pPr marL="152400" algn="just" eaLnBrk="0" hangingPunct="0">
              <a:lnSpc>
                <a:spcPct val="150000"/>
              </a:lnSpc>
            </a:pPr>
            <a:r>
              <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）总结全文</a:t>
            </a:r>
            <a:r>
              <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总结感受</a:t>
            </a:r>
            <a:endPar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ct val="150000"/>
              </a:lnSpc>
            </a:pPr>
            <a:r>
              <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）呼应题目</a:t>
            </a:r>
            <a:endParaRPr lang="zh-CN"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ct val="150000"/>
              </a:lnSpc>
            </a:pPr>
            <a:r>
              <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）重申观点</a:t>
            </a:r>
            <a:endPar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ct val="150000"/>
              </a:lnSpc>
            </a:pPr>
            <a:r>
              <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）调侃</a:t>
            </a:r>
            <a:endParaRPr lang="zh-CN"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endParaRPr lang="zh-CN" altLang="zh-CN" sz="20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09569" name="矩形 1"/>
          <p:cNvSpPr/>
          <p:nvPr/>
        </p:nvSpPr>
        <p:spPr>
          <a:xfrm>
            <a:off x="228600" y="1382713"/>
            <a:ext cx="8469313" cy="3923030"/>
          </a:xfrm>
          <a:prstGeom prst="rect">
            <a:avLst/>
          </a:prstGeom>
          <a:noFill/>
          <a:ln w="9525">
            <a:noFill/>
          </a:ln>
        </p:spPr>
        <p:txBody>
          <a:bodyPr anchor="t" anchorCtr="0">
            <a:spAutoFit/>
          </a:bodyPr>
          <a:p>
            <a:pPr eaLnBrk="0" hangingPunct="0"/>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开头：</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今天我们要说的是卖得最好的国产轿车之一，奇瑞艾瑞泽</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5 </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结尾：</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毕竟车无完车。六七万就能买到一部颜值高、空间大、配置高、底子好的车，其他方面也别太苛求了。所以艾瑞泽</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5 </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还是很值得购买的</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《【一起说】</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2016 </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年最火的国产轿车之一，</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7</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8 </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万的价格却有</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10 </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几万的面子！》</a:t>
            </a:r>
            <a:endPar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eaLnBrk="0" hangingPunct="0">
              <a:lnSpc>
                <a:spcPts val="1800"/>
              </a:lnSpc>
            </a:pPr>
            <a:endPar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eaLnBrk="0" hangingPunct="0">
              <a:lnSpc>
                <a:spcPts val="1800"/>
              </a:lnSpc>
            </a:pP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为你变得有趣，为你变得有生气；为你变得有爱，为你长长久久在一起。没什么原因，就是因为真的喜欢你。</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eaLnBrk="0" hangingPunct="0">
              <a:lnSpc>
                <a:spcPts val="1800"/>
              </a:lnSpc>
            </a:pP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《我那么有趣，还不是因为喜欢你》</a:t>
            </a:r>
            <a:endPar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eaLnBrk="0" hangingPunct="0">
              <a:lnSpc>
                <a:spcPts val="1800"/>
              </a:lnSpc>
            </a:pP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最好的关系，是我懂你养娃背后的不容易。</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《最好的关系，是我懂你养娃的不容易》</a:t>
            </a:r>
            <a:endPar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endPar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所以我现在虽然穷着却甘之如饴，因为等到以后出了名，我也能像梁龙一样说一句</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不要脸</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的话：</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那些贫穷时体会到的道理，是我一生最可贵的东西。</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当然，撇开以上这几点，我还是想做个有钱人的。</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《我爱钱，但我不怕穷》</a:t>
            </a:r>
            <a:endPar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570" name="矩形 2"/>
          <p:cNvSpPr/>
          <p:nvPr>
            <p:custDataLst>
              <p:tags r:id="rId7"/>
            </p:custDataLst>
          </p:nvPr>
        </p:nvSpPr>
        <p:spPr>
          <a:xfrm>
            <a:off x="1017588" y="5549900"/>
            <a:ext cx="6138862" cy="460375"/>
          </a:xfrm>
          <a:prstGeom prst="rect">
            <a:avLst/>
          </a:prstGeom>
          <a:noFill/>
          <a:ln w="9525">
            <a:noFill/>
          </a:ln>
        </p:spPr>
        <p:txBody>
          <a:bodyPr anchor="t" anchorCtr="0">
            <a:spAutoFit/>
          </a:bodyPr>
          <a:p>
            <a:pPr marL="152400" algn="just" eaLnBrk="0" hangingPunct="0">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总结全文</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总结感受</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呼应题目</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重申观点</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调侃</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10593" name="矩形 1"/>
          <p:cNvSpPr/>
          <p:nvPr/>
        </p:nvSpPr>
        <p:spPr>
          <a:xfrm>
            <a:off x="2722563" y="1897063"/>
            <a:ext cx="4094480" cy="521970"/>
          </a:xfrm>
          <a:prstGeom prst="rect">
            <a:avLst/>
          </a:prstGeom>
          <a:noFill/>
          <a:ln w="9525">
            <a:noFill/>
          </a:ln>
        </p:spPr>
        <p:txBody>
          <a:bodyPr wrap="none" anchor="t" anchorCtr="0">
            <a:spAutoFit/>
          </a:bodyPr>
          <a:p>
            <a:pPr eaLnBrk="0" hangingPunct="0"/>
            <a:r>
              <a:rPr lang="en-US"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引导读者行动</a:t>
            </a:r>
            <a:r>
              <a:rPr lang="en-US"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的结尾</a:t>
            </a:r>
            <a:endParaRPr lang="zh-CN" altLang="zh-CN" sz="2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0594" name="矩形 2"/>
          <p:cNvSpPr/>
          <p:nvPr/>
        </p:nvSpPr>
        <p:spPr>
          <a:xfrm>
            <a:off x="2693035" y="2741613"/>
            <a:ext cx="2538730" cy="1938020"/>
          </a:xfrm>
          <a:prstGeom prst="rect">
            <a:avLst/>
          </a:prstGeom>
          <a:noFill/>
          <a:ln w="9525">
            <a:noFill/>
          </a:ln>
        </p:spPr>
        <p:txBody>
          <a:bodyPr wrap="none" anchor="t" anchorCtr="0">
            <a:spAutoFit/>
          </a:bodyPr>
          <a:p>
            <a:pPr marL="152400" algn="just" eaLnBrk="0" hangingPunct="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）引导关注或购买</a:t>
            </a:r>
            <a:endPar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）引导评论</a:t>
            </a:r>
            <a:endParaRPr lang="zh-CN"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ct val="150000"/>
              </a:lnSpc>
            </a:pPr>
            <a:r>
              <a:rPr lang="en-US"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）呼吁行动</a:t>
            </a:r>
            <a:endParaRPr lang="zh-CN"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ct val="150000"/>
              </a:lnSpc>
            </a:pPr>
            <a:endParaRPr lang="zh-CN" altLang="zh-CN" sz="20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7"/>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31747" name="椭圆 30"/>
          <p:cNvSpPr>
            <a:spLocks noChangeAspect="1"/>
          </p:cNvSpPr>
          <p:nvPr>
            <p:custDataLst>
              <p:tags r:id="rId7"/>
            </p:custDataLst>
          </p:nvPr>
        </p:nvSpPr>
        <p:spPr>
          <a:xfrm>
            <a:off x="669925" y="2045970"/>
            <a:ext cx="2767965" cy="2764155"/>
          </a:xfrm>
          <a:prstGeom prst="ellipse">
            <a:avLst/>
          </a:prstGeom>
          <a:solidFill>
            <a:srgbClr val="D9D9D9">
              <a:alpha val="79999"/>
            </a:srgbClr>
          </a:solidFill>
          <a:ln w="25400" cap="flat" cmpd="sng">
            <a:solidFill>
              <a:srgbClr val="A6A6A6"/>
            </a:solidFill>
            <a:prstDash val="solid"/>
            <a:round/>
            <a:headEnd type="none" w="med" len="med"/>
            <a:tailEnd type="none" w="med" len="med"/>
          </a:ln>
        </p:spPr>
        <p:txBody>
          <a:bodyPr anchor="ctr" anchorCtr="0"/>
          <a:p>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31748" name="椭圆 5"/>
          <p:cNvSpPr>
            <a:spLocks noChangeAspect="1"/>
          </p:cNvSpPr>
          <p:nvPr/>
        </p:nvSpPr>
        <p:spPr>
          <a:xfrm>
            <a:off x="419100" y="1795780"/>
            <a:ext cx="3268980" cy="3265170"/>
          </a:xfrm>
          <a:prstGeom prst="ellipse">
            <a:avLst/>
          </a:prstGeom>
          <a:noFill/>
          <a:ln w="76200" cap="flat" cmpd="sng">
            <a:solidFill>
              <a:srgbClr val="A6A6A6"/>
            </a:solidFill>
            <a:prstDash val="solid"/>
            <a:round/>
            <a:headEnd type="none" w="med" len="med"/>
            <a:tailEnd type="none" w="med" len="med"/>
          </a:ln>
        </p:spPr>
        <p:txBody>
          <a:bodyPr anchor="ctr" anchorCtr="0"/>
          <a:p>
            <a:pPr algn="ct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31749" name="Rectangle 13"/>
          <p:cNvSpPr/>
          <p:nvPr/>
        </p:nvSpPr>
        <p:spPr>
          <a:xfrm>
            <a:off x="1238250" y="3009900"/>
            <a:ext cx="1630680" cy="706755"/>
          </a:xfrm>
          <a:prstGeom prst="rect">
            <a:avLst/>
          </a:prstGeom>
          <a:noFill/>
          <a:ln w="9525">
            <a:noFill/>
          </a:ln>
        </p:spPr>
        <p:txBody>
          <a:bodyPr anchor="t" anchorCtr="0">
            <a:spAutoFit/>
          </a:bodyPr>
          <a:p>
            <a:pPr algn="ctr"/>
            <a:r>
              <a:rPr lang="zh-CN" altLang="en-US" sz="2000" dirty="0">
                <a:solidFill>
                  <a:srgbClr val="000000"/>
                </a:solidFill>
                <a:latin typeface="微软雅黑" panose="020B0503020204020204" pitchFamily="34" charset="-122"/>
                <a:ea typeface="微软雅黑" panose="020B0503020204020204" pitchFamily="34" charset="-122"/>
              </a:rPr>
              <a:t>企业文案</a:t>
            </a:r>
            <a:endParaRPr lang="zh-CN" altLang="en-US" sz="2000" dirty="0">
              <a:solidFill>
                <a:srgbClr val="000000"/>
              </a:solidFill>
              <a:latin typeface="微软雅黑" panose="020B0503020204020204" pitchFamily="34" charset="-122"/>
              <a:ea typeface="微软雅黑" panose="020B0503020204020204" pitchFamily="34" charset="-122"/>
            </a:endParaRPr>
          </a:p>
          <a:p>
            <a:pPr algn="ctr"/>
            <a:r>
              <a:rPr lang="zh-CN" altLang="en-US" sz="2000" dirty="0">
                <a:solidFill>
                  <a:srgbClr val="000000"/>
                </a:solidFill>
                <a:latin typeface="微软雅黑" panose="020B0503020204020204" pitchFamily="34" charset="-122"/>
                <a:ea typeface="微软雅黑" panose="020B0503020204020204" pitchFamily="34" charset="-122"/>
              </a:rPr>
              <a:t>三种类型</a:t>
            </a:r>
            <a:endParaRPr lang="zh-CN" altLang="en-US" sz="2000" dirty="0">
              <a:solidFill>
                <a:srgbClr val="000000"/>
              </a:solidFill>
              <a:latin typeface="微软雅黑" panose="020B0503020204020204" pitchFamily="34" charset="-122"/>
              <a:ea typeface="微软雅黑" panose="020B0503020204020204" pitchFamily="34" charset="-122"/>
            </a:endParaRPr>
          </a:p>
        </p:txBody>
      </p:sp>
      <p:sp>
        <p:nvSpPr>
          <p:cNvPr id="31751" name="矩形 33"/>
          <p:cNvSpPr/>
          <p:nvPr>
            <p:custDataLst>
              <p:tags r:id="rId8"/>
            </p:custDataLst>
          </p:nvPr>
        </p:nvSpPr>
        <p:spPr>
          <a:xfrm>
            <a:off x="3181350" y="1816100"/>
            <a:ext cx="5187950" cy="461010"/>
          </a:xfrm>
          <a:prstGeom prst="rect">
            <a:avLst/>
          </a:prstGeom>
          <a:solidFill>
            <a:srgbClr val="C00000">
              <a:alpha val="79999"/>
            </a:srgbClr>
          </a:solidFill>
          <a:ln w="12700" cap="flat" cmpd="sng">
            <a:solidFill>
              <a:schemeClr val="lt1"/>
            </a:solidFill>
            <a:prstDash val="solid"/>
            <a:bevel/>
            <a:headEnd type="none" w="med" len="med"/>
            <a:tailEnd type="none" w="med" len="med"/>
          </a:ln>
        </p:spPr>
        <p:txBody>
          <a:bodyPr anchor="ctr" anchorCtr="0"/>
          <a:p>
            <a:pPr>
              <a:buClr>
                <a:srgbClr val="FF0000"/>
              </a:buClr>
              <a:buSzPct val="70000"/>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31752" name="TextBox 146"/>
          <p:cNvSpPr txBox="1"/>
          <p:nvPr>
            <p:custDataLst>
              <p:tags r:id="rId9"/>
            </p:custDataLst>
          </p:nvPr>
        </p:nvSpPr>
        <p:spPr>
          <a:xfrm>
            <a:off x="3409950" y="1857375"/>
            <a:ext cx="2268855" cy="398780"/>
          </a:xfrm>
          <a:prstGeom prst="rect">
            <a:avLst/>
          </a:prstGeom>
          <a:noFill/>
          <a:ln w="9525">
            <a:noFill/>
          </a:ln>
        </p:spPr>
        <p:txBody>
          <a:bodyPr anchor="t" anchorCtr="0">
            <a:spAutoFit/>
          </a:bodyPr>
          <a:p>
            <a:r>
              <a:rPr lang="zh-CN" altLang="en-US" sz="2000" b="1" dirty="0">
                <a:solidFill>
                  <a:schemeClr val="lt1"/>
                </a:solidFill>
                <a:latin typeface="微软雅黑" panose="020B0503020204020204" pitchFamily="34" charset="-122"/>
                <a:ea typeface="微软雅黑" panose="020B0503020204020204" pitchFamily="34" charset="-122"/>
              </a:rPr>
              <a:t>一句话文案</a:t>
            </a:r>
            <a:endParaRPr lang="zh-CN" altLang="en-US" sz="2000" b="1" dirty="0">
              <a:solidFill>
                <a:schemeClr val="lt1"/>
              </a:solidFill>
              <a:latin typeface="微软雅黑" panose="020B0503020204020204" pitchFamily="34" charset="-122"/>
              <a:ea typeface="微软雅黑" panose="020B0503020204020204" pitchFamily="34" charset="-122"/>
            </a:endParaRPr>
          </a:p>
        </p:txBody>
      </p:sp>
      <p:sp>
        <p:nvSpPr>
          <p:cNvPr id="31753" name="TextBox 146"/>
          <p:cNvSpPr txBox="1"/>
          <p:nvPr>
            <p:custDataLst>
              <p:tags r:id="rId10"/>
            </p:custDataLst>
          </p:nvPr>
        </p:nvSpPr>
        <p:spPr>
          <a:xfrm>
            <a:off x="3584575" y="2344420"/>
            <a:ext cx="4784725" cy="306705"/>
          </a:xfrm>
          <a:prstGeom prst="rect">
            <a:avLst/>
          </a:prstGeom>
          <a:noFill/>
          <a:ln w="9525">
            <a:noFill/>
          </a:ln>
        </p:spPr>
        <p:txBody>
          <a:bodyPr anchor="t" anchorCtr="0">
            <a:spAutoFit/>
          </a:bodyPr>
          <a:p>
            <a:r>
              <a:rPr lang="zh-CN" altLang="zh-CN" sz="1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标题、宣传口号、slogan、广告标语</a:t>
            </a:r>
            <a:endParaRPr lang="zh-CN" altLang="zh-CN" sz="14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755" name="矩形 11"/>
          <p:cNvSpPr/>
          <p:nvPr>
            <p:custDataLst>
              <p:tags r:id="rId11"/>
            </p:custDataLst>
          </p:nvPr>
        </p:nvSpPr>
        <p:spPr>
          <a:xfrm>
            <a:off x="3943350" y="3199130"/>
            <a:ext cx="4425950" cy="459740"/>
          </a:xfrm>
          <a:prstGeom prst="rect">
            <a:avLst/>
          </a:prstGeom>
          <a:solidFill>
            <a:srgbClr val="FFC000"/>
          </a:solidFill>
          <a:ln w="15875" cap="flat" cmpd="sng">
            <a:solidFill>
              <a:schemeClr val="lt1">
                <a:lumMod val="95000"/>
              </a:schemeClr>
            </a:solidFill>
            <a:prstDash val="solid"/>
            <a:miter/>
            <a:headEnd type="none" w="med" len="med"/>
            <a:tailEnd type="none" w="med" len="med"/>
          </a:ln>
        </p:spPr>
        <p:txBody>
          <a:bodyPr wrap="none" anchor="ctr" anchorCtr="0"/>
          <a:p>
            <a:pPr algn="ctr" eaLnBrk="0"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56" name="TextBox 146"/>
          <p:cNvSpPr txBox="1"/>
          <p:nvPr>
            <p:custDataLst>
              <p:tags r:id="rId12"/>
            </p:custDataLst>
          </p:nvPr>
        </p:nvSpPr>
        <p:spPr>
          <a:xfrm>
            <a:off x="4246245" y="3246120"/>
            <a:ext cx="2268855" cy="398780"/>
          </a:xfrm>
          <a:prstGeom prst="rect">
            <a:avLst/>
          </a:prstGeom>
          <a:noFill/>
          <a:ln w="9525">
            <a:noFill/>
          </a:ln>
        </p:spPr>
        <p:txBody>
          <a:bodyPr anchor="t" anchorCtr="0">
            <a:spAutoFit/>
          </a:bodyPr>
          <a:p>
            <a:r>
              <a:rPr lang="zh-CN" altLang="en-US" sz="2000" b="1" dirty="0">
                <a:solidFill>
                  <a:schemeClr val="dk1">
                    <a:lumMod val="85000"/>
                    <a:lumOff val="15000"/>
                  </a:schemeClr>
                </a:solidFill>
                <a:latin typeface="微软雅黑" panose="020B0503020204020204" pitchFamily="34" charset="-122"/>
                <a:ea typeface="微软雅黑" panose="020B0503020204020204" pitchFamily="34" charset="-122"/>
              </a:rPr>
              <a:t>一段话文案</a:t>
            </a:r>
            <a:endParaRPr lang="zh-CN" altLang="en-US" sz="20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31757" name="TextBox 146"/>
          <p:cNvSpPr txBox="1"/>
          <p:nvPr>
            <p:custDataLst>
              <p:tags r:id="rId13"/>
            </p:custDataLst>
          </p:nvPr>
        </p:nvSpPr>
        <p:spPr>
          <a:xfrm>
            <a:off x="4017645" y="3719195"/>
            <a:ext cx="4351655" cy="306705"/>
          </a:xfrm>
          <a:prstGeom prst="rect">
            <a:avLst/>
          </a:prstGeom>
          <a:noFill/>
          <a:ln w="9525">
            <a:noFill/>
          </a:ln>
        </p:spPr>
        <p:txBody>
          <a:bodyPr anchor="t" anchorCtr="0">
            <a:spAutoFit/>
          </a:bodyPr>
          <a:p>
            <a:r>
              <a:rPr lang="zh-CN" altLang="zh-CN" sz="1400" dirty="0">
                <a:solidFill>
                  <a:schemeClr val="dk1"/>
                </a:solidFill>
                <a:latin typeface="微软雅黑" panose="020B0503020204020204" pitchFamily="34" charset="-122"/>
                <a:ea typeface="微软雅黑" panose="020B0503020204020204" pitchFamily="34" charset="-122"/>
              </a:rPr>
              <a:t>微博、产品介绍、短信、群公告、活动介绍</a:t>
            </a:r>
            <a:endParaRPr lang="zh-CN" altLang="zh-CN" sz="1400" dirty="0">
              <a:solidFill>
                <a:schemeClr val="dk1"/>
              </a:solidFill>
              <a:latin typeface="微软雅黑" panose="020B0503020204020204" pitchFamily="34" charset="-122"/>
              <a:ea typeface="微软雅黑" panose="020B0503020204020204" pitchFamily="34" charset="-122"/>
            </a:endParaRPr>
          </a:p>
        </p:txBody>
      </p:sp>
      <p:sp>
        <p:nvSpPr>
          <p:cNvPr id="31759" name="矩形 15"/>
          <p:cNvSpPr/>
          <p:nvPr>
            <p:custDataLst>
              <p:tags r:id="rId14"/>
            </p:custDataLst>
          </p:nvPr>
        </p:nvSpPr>
        <p:spPr>
          <a:xfrm>
            <a:off x="3181350" y="4589780"/>
            <a:ext cx="5187950" cy="462280"/>
          </a:xfrm>
          <a:prstGeom prst="rect">
            <a:avLst/>
          </a:prstGeom>
          <a:solidFill>
            <a:srgbClr val="FFC000"/>
          </a:solidFill>
          <a:ln w="15875" cap="flat" cmpd="sng">
            <a:solidFill>
              <a:schemeClr val="lt1">
                <a:lumMod val="95000"/>
              </a:schemeClr>
            </a:solidFill>
            <a:prstDash val="solid"/>
            <a:miter/>
            <a:headEnd type="none" w="med" len="med"/>
            <a:tailEnd type="none" w="med" len="med"/>
          </a:ln>
        </p:spPr>
        <p:txBody>
          <a:bodyPr wrap="none" anchor="ctr" anchorCtr="0"/>
          <a:p>
            <a:pPr algn="ctr" eaLnBrk="0"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60" name="TextBox 146"/>
          <p:cNvSpPr txBox="1"/>
          <p:nvPr>
            <p:custDataLst>
              <p:tags r:id="rId15"/>
            </p:custDataLst>
          </p:nvPr>
        </p:nvSpPr>
        <p:spPr>
          <a:xfrm>
            <a:off x="3409950" y="4637405"/>
            <a:ext cx="2268855" cy="398780"/>
          </a:xfrm>
          <a:prstGeom prst="rect">
            <a:avLst/>
          </a:prstGeom>
          <a:noFill/>
          <a:ln w="9525">
            <a:noFill/>
          </a:ln>
        </p:spPr>
        <p:txBody>
          <a:bodyPr anchor="t" anchorCtr="0">
            <a:spAutoFit/>
          </a:bodyPr>
          <a:p>
            <a:r>
              <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rPr>
              <a:t>一篇文章文案</a:t>
            </a:r>
            <a:endParaRPr lang="zh-CN" altLang="en-US" sz="2000"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31761" name="TextBox 146"/>
          <p:cNvSpPr txBox="1"/>
          <p:nvPr>
            <p:custDataLst>
              <p:tags r:id="rId16"/>
            </p:custDataLst>
          </p:nvPr>
        </p:nvSpPr>
        <p:spPr>
          <a:xfrm>
            <a:off x="3409950" y="5119370"/>
            <a:ext cx="4784725" cy="306705"/>
          </a:xfrm>
          <a:prstGeom prst="rect">
            <a:avLst/>
          </a:prstGeom>
          <a:noFill/>
          <a:ln w="9525">
            <a:noFill/>
          </a:ln>
        </p:spPr>
        <p:txBody>
          <a:bodyPr anchor="t" anchorCtr="0">
            <a:spAutoFit/>
          </a:bodyPr>
          <a:p>
            <a:r>
              <a:rPr lang="zh-CN" altLang="zh-CN" sz="1400" dirty="0">
                <a:solidFill>
                  <a:schemeClr val="dk1"/>
                </a:solidFill>
                <a:latin typeface="微软雅黑" panose="020B0503020204020204" pitchFamily="34" charset="-122"/>
                <a:ea typeface="微软雅黑" panose="020B0503020204020204" pitchFamily="34" charset="-122"/>
              </a:rPr>
              <a:t>新闻、软文、公众号文章、自媒体文章</a:t>
            </a:r>
            <a:endParaRPr lang="zh-CN" altLang="zh-CN" sz="1400" dirty="0">
              <a:solidFill>
                <a:schemeClr val="dk1"/>
              </a:solidFill>
              <a:latin typeface="微软雅黑" panose="020B0503020204020204" pitchFamily="34" charset="-122"/>
              <a:ea typeface="微软雅黑" panose="020B0503020204020204" pitchFamily="34" charset="-122"/>
            </a:endParaRPr>
          </a:p>
        </p:txBody>
      </p:sp>
      <p:sp>
        <p:nvSpPr>
          <p:cNvPr id="31764" name="椭圆 38"/>
          <p:cNvSpPr>
            <a:spLocks noChangeAspect="1"/>
          </p:cNvSpPr>
          <p:nvPr>
            <p:custDataLst>
              <p:tags r:id="rId17"/>
            </p:custDataLst>
          </p:nvPr>
        </p:nvSpPr>
        <p:spPr>
          <a:xfrm>
            <a:off x="2383155" y="1606550"/>
            <a:ext cx="879475" cy="879475"/>
          </a:xfrm>
          <a:prstGeom prst="ellipse">
            <a:avLst/>
          </a:prstGeom>
          <a:solidFill>
            <a:schemeClr val="lt1"/>
          </a:solidFill>
          <a:ln w="9525">
            <a:noFill/>
          </a:ln>
        </p:spPr>
        <p:txBody>
          <a:bodyPr wrap="none" anchor="ctr" anchorCtr="0"/>
          <a:p>
            <a:pPr algn="ctr" eaLnBrk="0" fontAlgn="ctr"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65" name="椭圆 39"/>
          <p:cNvSpPr>
            <a:spLocks noChangeAspect="1"/>
          </p:cNvSpPr>
          <p:nvPr>
            <p:custDataLst>
              <p:tags r:id="rId18"/>
            </p:custDataLst>
          </p:nvPr>
        </p:nvSpPr>
        <p:spPr>
          <a:xfrm>
            <a:off x="2438400" y="1661795"/>
            <a:ext cx="768985" cy="768985"/>
          </a:xfrm>
          <a:prstGeom prst="ellipse">
            <a:avLst/>
          </a:prstGeom>
          <a:solidFill>
            <a:srgbClr val="C00000">
              <a:alpha val="79999"/>
            </a:srgbClr>
          </a:solidFill>
          <a:ln w="12700" cap="flat" cmpd="sng">
            <a:solidFill>
              <a:schemeClr val="lt1"/>
            </a:solidFill>
            <a:prstDash val="solid"/>
            <a:round/>
            <a:headEnd type="none" w="med" len="med"/>
            <a:tailEnd type="none" w="med" len="med"/>
          </a:ln>
        </p:spPr>
        <p:txBody>
          <a:bodyPr anchor="ctr" anchorCtr="0"/>
          <a:p>
            <a:pPr>
              <a:buClr>
                <a:srgbClr val="FF0000"/>
              </a:buClr>
              <a:buSzPct val="70000"/>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endParaRPr>
          </a:p>
        </p:txBody>
      </p:sp>
      <p:sp>
        <p:nvSpPr>
          <p:cNvPr id="31766" name="Rectangle 13"/>
          <p:cNvSpPr/>
          <p:nvPr>
            <p:custDataLst>
              <p:tags r:id="rId19"/>
            </p:custDataLst>
          </p:nvPr>
        </p:nvSpPr>
        <p:spPr>
          <a:xfrm>
            <a:off x="2522855" y="1808480"/>
            <a:ext cx="600075" cy="398780"/>
          </a:xfrm>
          <a:prstGeom prst="rect">
            <a:avLst/>
          </a:prstGeom>
          <a:noFill/>
          <a:ln w="9525">
            <a:noFill/>
          </a:ln>
        </p:spPr>
        <p:txBody>
          <a:bodyPr anchor="t" anchorCtr="0">
            <a:spAutoFit/>
          </a:bodyPr>
          <a:p>
            <a:pPr algn="ctr"/>
            <a:r>
              <a:rPr lang="en-US" altLang="zh-CN" sz="2000" b="1" dirty="0">
                <a:solidFill>
                  <a:schemeClr val="lt1"/>
                </a:solidFill>
                <a:latin typeface="微软雅黑" panose="020B0503020204020204" pitchFamily="34" charset="-122"/>
                <a:ea typeface="微软雅黑" panose="020B0503020204020204" pitchFamily="34" charset="-122"/>
              </a:rPr>
              <a:t>1</a:t>
            </a:r>
            <a:endParaRPr lang="en-US" altLang="zh-CN" sz="2000" b="1" dirty="0">
              <a:solidFill>
                <a:schemeClr val="lt1"/>
              </a:solidFill>
              <a:latin typeface="微软雅黑" panose="020B0503020204020204" pitchFamily="34" charset="-122"/>
              <a:ea typeface="微软雅黑" panose="020B0503020204020204" pitchFamily="34" charset="-122"/>
            </a:endParaRPr>
          </a:p>
        </p:txBody>
      </p:sp>
      <p:sp>
        <p:nvSpPr>
          <p:cNvPr id="31769" name="椭圆 35"/>
          <p:cNvSpPr>
            <a:spLocks noChangeAspect="1"/>
          </p:cNvSpPr>
          <p:nvPr>
            <p:custDataLst>
              <p:tags r:id="rId20"/>
            </p:custDataLst>
          </p:nvPr>
        </p:nvSpPr>
        <p:spPr>
          <a:xfrm>
            <a:off x="3222625" y="2990850"/>
            <a:ext cx="879475" cy="876300"/>
          </a:xfrm>
          <a:prstGeom prst="ellipse">
            <a:avLst/>
          </a:prstGeom>
          <a:solidFill>
            <a:schemeClr val="lt1"/>
          </a:solidFill>
          <a:ln w="9525">
            <a:noFill/>
          </a:ln>
        </p:spPr>
        <p:txBody>
          <a:bodyPr wrap="none" anchor="ctr" anchorCtr="0"/>
          <a:p>
            <a:pPr algn="ctr" eaLnBrk="0" fontAlgn="ctr"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70" name="椭圆 27"/>
          <p:cNvSpPr>
            <a:spLocks noChangeAspect="1"/>
          </p:cNvSpPr>
          <p:nvPr>
            <p:custDataLst>
              <p:tags r:id="rId21"/>
            </p:custDataLst>
          </p:nvPr>
        </p:nvSpPr>
        <p:spPr>
          <a:xfrm>
            <a:off x="3277235" y="3045460"/>
            <a:ext cx="770255" cy="767080"/>
          </a:xfrm>
          <a:prstGeom prst="ellipse">
            <a:avLst/>
          </a:prstGeom>
          <a:solidFill>
            <a:srgbClr val="FFC000"/>
          </a:solidFill>
          <a:ln w="15875" cap="flat" cmpd="sng">
            <a:solidFill>
              <a:schemeClr val="lt1">
                <a:lumMod val="95000"/>
              </a:schemeClr>
            </a:solidFill>
            <a:prstDash val="solid"/>
            <a:round/>
            <a:headEnd type="none" w="med" len="med"/>
            <a:tailEnd type="none" w="med" len="med"/>
          </a:ln>
        </p:spPr>
        <p:txBody>
          <a:bodyPr wrap="none" anchor="ctr" anchorCtr="0"/>
          <a:p>
            <a:pPr algn="ctr" eaLnBrk="0"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71" name="Rectangle 13"/>
          <p:cNvSpPr/>
          <p:nvPr>
            <p:custDataLst>
              <p:tags r:id="rId22"/>
            </p:custDataLst>
          </p:nvPr>
        </p:nvSpPr>
        <p:spPr>
          <a:xfrm>
            <a:off x="3354705" y="3192145"/>
            <a:ext cx="615950" cy="398780"/>
          </a:xfrm>
          <a:prstGeom prst="rect">
            <a:avLst/>
          </a:prstGeom>
          <a:noFill/>
          <a:ln w="9525">
            <a:noFill/>
          </a:ln>
        </p:spPr>
        <p:txBody>
          <a:bodyPr anchor="t" anchorCtr="0">
            <a:spAutoFit/>
          </a:bodyPr>
          <a:p>
            <a:pPr algn="ctr"/>
            <a:r>
              <a:rPr lang="en-US" altLang="zh-CN" sz="2000" b="1" dirty="0">
                <a:solidFill>
                  <a:schemeClr val="dk1">
                    <a:lumMod val="85000"/>
                    <a:lumOff val="15000"/>
                  </a:schemeClr>
                </a:solidFill>
                <a:latin typeface="微软雅黑" panose="020B0503020204020204" pitchFamily="34" charset="-122"/>
                <a:ea typeface="微软雅黑" panose="020B0503020204020204" pitchFamily="34" charset="-122"/>
              </a:rPr>
              <a:t>2</a:t>
            </a:r>
            <a:endParaRPr lang="en-US" altLang="zh-CN" sz="2000" b="1" dirty="0">
              <a:solidFill>
                <a:schemeClr val="dk1">
                  <a:lumMod val="85000"/>
                  <a:lumOff val="15000"/>
                </a:schemeClr>
              </a:solidFill>
              <a:latin typeface="微软雅黑" panose="020B0503020204020204" pitchFamily="34" charset="-122"/>
              <a:ea typeface="微软雅黑" panose="020B0503020204020204" pitchFamily="34" charset="-122"/>
            </a:endParaRPr>
          </a:p>
        </p:txBody>
      </p:sp>
      <p:sp>
        <p:nvSpPr>
          <p:cNvPr id="31774" name="椭圆 41"/>
          <p:cNvSpPr>
            <a:spLocks noChangeAspect="1"/>
          </p:cNvSpPr>
          <p:nvPr>
            <p:custDataLst>
              <p:tags r:id="rId23"/>
            </p:custDataLst>
          </p:nvPr>
        </p:nvSpPr>
        <p:spPr>
          <a:xfrm>
            <a:off x="2383155" y="4383405"/>
            <a:ext cx="879475" cy="877570"/>
          </a:xfrm>
          <a:prstGeom prst="ellipse">
            <a:avLst/>
          </a:prstGeom>
          <a:solidFill>
            <a:schemeClr val="lt1"/>
          </a:solidFill>
          <a:ln w="9525">
            <a:noFill/>
          </a:ln>
        </p:spPr>
        <p:txBody>
          <a:bodyPr wrap="none" anchor="ctr" anchorCtr="0"/>
          <a:p>
            <a:pPr algn="ctr" eaLnBrk="0" fontAlgn="ctr"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75" name="椭圆 32"/>
          <p:cNvSpPr>
            <a:spLocks noChangeAspect="1"/>
          </p:cNvSpPr>
          <p:nvPr>
            <p:custDataLst>
              <p:tags r:id="rId24"/>
            </p:custDataLst>
          </p:nvPr>
        </p:nvSpPr>
        <p:spPr>
          <a:xfrm>
            <a:off x="2437765" y="4438015"/>
            <a:ext cx="770255" cy="768350"/>
          </a:xfrm>
          <a:prstGeom prst="ellipse">
            <a:avLst/>
          </a:prstGeom>
          <a:solidFill>
            <a:srgbClr val="FFC000"/>
          </a:solidFill>
          <a:ln w="15875" cap="flat" cmpd="sng">
            <a:solidFill>
              <a:schemeClr val="lt1">
                <a:lumMod val="95000"/>
              </a:schemeClr>
            </a:solidFill>
            <a:prstDash val="solid"/>
            <a:round/>
            <a:headEnd type="none" w="med" len="med"/>
            <a:tailEnd type="none" w="med" len="med"/>
          </a:ln>
        </p:spPr>
        <p:txBody>
          <a:bodyPr wrap="none" anchor="ctr" anchorCtr="0"/>
          <a:p>
            <a:pPr algn="ctr" eaLnBrk="0" hangingPunct="0">
              <a:buClr>
                <a:srgbClr val="FF0000"/>
              </a:buClr>
              <a:buSzPct val="70000"/>
              <a:buFont typeface="Arial" panose="020B0604020202020204" pitchFamily="34" charset="0"/>
            </a:pPr>
            <a:endParaRPr lang="zh-CN" altLang="en-US" sz="2000" dirty="0">
              <a:solidFill>
                <a:schemeClr val="dk2"/>
              </a:solidFill>
              <a:latin typeface="微软雅黑" panose="020B0503020204020204" pitchFamily="34" charset="-122"/>
              <a:ea typeface="微软雅黑" panose="020B0503020204020204" pitchFamily="34" charset="-122"/>
            </a:endParaRPr>
          </a:p>
        </p:txBody>
      </p:sp>
      <p:sp>
        <p:nvSpPr>
          <p:cNvPr id="31776" name="Rectangle 13"/>
          <p:cNvSpPr/>
          <p:nvPr/>
        </p:nvSpPr>
        <p:spPr>
          <a:xfrm>
            <a:off x="2522855" y="4584700"/>
            <a:ext cx="600075" cy="398780"/>
          </a:xfrm>
          <a:prstGeom prst="rect">
            <a:avLst/>
          </a:prstGeom>
          <a:noFill/>
          <a:ln w="9525">
            <a:noFill/>
          </a:ln>
        </p:spPr>
        <p:txBody>
          <a:bodyPr anchor="t" anchorCtr="0">
            <a:spAutoFit/>
          </a:bodyPr>
          <a:p>
            <a:pPr algn="ctr"/>
            <a:r>
              <a:rPr lang="en-US" altLang="zh-CN" sz="2000" b="1" dirty="0">
                <a:solidFill>
                  <a:srgbClr val="000000"/>
                </a:solidFill>
                <a:latin typeface="微软雅黑" panose="020B0503020204020204" pitchFamily="34" charset="-122"/>
                <a:ea typeface="微软雅黑" panose="020B0503020204020204" pitchFamily="34" charset="-122"/>
              </a:rPr>
              <a:t>3</a:t>
            </a:r>
            <a:endParaRPr lang="en-US" altLang="zh-CN" sz="2000" b="1" dirty="0">
              <a:solidFill>
                <a:srgbClr val="000000"/>
              </a:solidFill>
              <a:latin typeface="微软雅黑" panose="020B0503020204020204" pitchFamily="34" charset="-122"/>
              <a:ea typeface="微软雅黑" panose="020B0503020204020204" pitchFamily="34" charset="-122"/>
            </a:endParaRPr>
          </a:p>
        </p:txBody>
      </p:sp>
    </p:spTree>
    <p:custDataLst>
      <p:tags r:id="rId25"/>
    </p:custData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11617" name="矩形 1"/>
          <p:cNvSpPr/>
          <p:nvPr/>
        </p:nvSpPr>
        <p:spPr>
          <a:xfrm>
            <a:off x="374650" y="1984375"/>
            <a:ext cx="7916863" cy="3138170"/>
          </a:xfrm>
          <a:prstGeom prst="rect">
            <a:avLst/>
          </a:prstGeom>
          <a:noFill/>
          <a:ln w="9525">
            <a:noFill/>
          </a:ln>
        </p:spPr>
        <p:txBody>
          <a:bodyPr anchor="t" anchorCtr="0">
            <a:spAutoFit/>
          </a:bodyPr>
          <a:p>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以上是今天分享的叫醒秘诀，你们又有什么绝招来叫醒自家男人呢？</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《你永远叫不醒一个装懒的老公</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男友？》</a:t>
            </a:r>
            <a:endPar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12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2017 </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365 </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天的美好与感动，你值得拥有。倒计时的日子，美啊。干嘛，有钱任性！掌柜！包两本！</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1800"/>
              </a:lnSpc>
            </a:pP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《这本造价</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300 </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万的日历，内含</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380 </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张美到爆的原创手绘，是</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2017 </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年最正确的打开方式》</a:t>
            </a:r>
            <a:endPar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1800"/>
              </a:lnSpc>
            </a:pPr>
            <a:endPar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所以为了更好地占他便宜，请珍惜他，就从请他吃饭开始吧。</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大方</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的人都长这样》</a:t>
            </a:r>
            <a:endPar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1800"/>
              </a:lnSpc>
            </a:pPr>
            <a:endParaRPr lang="en-US" altLang="zh-CN"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1800"/>
              </a:lnSpc>
            </a:pP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1800"/>
              </a:lnSpc>
            </a:pP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1800"/>
              </a:lnSpc>
            </a:pP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1618" name="矩形 2"/>
          <p:cNvSpPr/>
          <p:nvPr>
            <p:custDataLst>
              <p:tags r:id="rId7"/>
            </p:custDataLst>
          </p:nvPr>
        </p:nvSpPr>
        <p:spPr>
          <a:xfrm>
            <a:off x="2261077" y="4872038"/>
            <a:ext cx="4067810" cy="460375"/>
          </a:xfrm>
          <a:prstGeom prst="rect">
            <a:avLst/>
          </a:prstGeom>
          <a:noFill/>
          <a:ln w="9525">
            <a:noFill/>
          </a:ln>
        </p:spPr>
        <p:txBody>
          <a:bodyPr wrap="none" anchor="t" anchorCtr="0">
            <a:spAutoFit/>
          </a:bodyPr>
          <a:p>
            <a:pPr marL="152400" algn="just">
              <a:lnSpc>
                <a:spcPct val="150000"/>
              </a:lnSpc>
            </a:pP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引导关注或购买</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引导评论</a:t>
            </a:r>
            <a:r>
              <a:rPr lang="en-US"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呼吁行动</a:t>
            </a:r>
            <a:endParaRPr lang="zh-CN" altLang="zh-CN" sz="16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112641" name="矩形 1"/>
          <p:cNvSpPr/>
          <p:nvPr/>
        </p:nvSpPr>
        <p:spPr>
          <a:xfrm>
            <a:off x="311150" y="1463675"/>
            <a:ext cx="8240713" cy="4310380"/>
          </a:xfrm>
          <a:prstGeom prst="rect">
            <a:avLst/>
          </a:prstGeom>
          <a:noFill/>
          <a:ln w="9525">
            <a:noFill/>
          </a:ln>
        </p:spPr>
        <p:txBody>
          <a:bodyPr anchor="t" anchorCtr="0">
            <a:spAutoFit/>
          </a:bodyPr>
          <a:p>
            <a:pPr marL="152400" algn="just" eaLnBrk="0" hangingPunct="0">
              <a:lnSpc>
                <a:spcPts val="1800"/>
              </a:lnSpc>
            </a:pP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）为下一篇做准备</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eaLnBrk="0" hangingPunct="0">
              <a:lnSpc>
                <a:spcPts val="1540"/>
              </a:lnSpc>
            </a:pP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zh-CN" altLang="zh-CN"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这是系列文章的常用结尾，以便吸引读者留意下一篇文章。</a:t>
            </a:r>
            <a:endParaRPr lang="zh-CN" altLang="zh-CN"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eaLnBrk="0" hangingPunct="0">
              <a:lnSpc>
                <a:spcPts val="1540"/>
              </a:lnSpc>
            </a:pP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好了，我要去收拾行李了。越南河粉，我来了！！请大家期待咖宝的邮轮体验吧！</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from.</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《不好意思，下周我要消失几天》</a:t>
            </a:r>
            <a:endPar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eaLnBrk="0" hangingPunct="0">
              <a:lnSpc>
                <a:spcPts val="1540"/>
              </a:lnSpc>
            </a:pP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zh-CN" altLang="zh-CN"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几天之后，作者写了另一篇文章，讲述邮轮体验。</a:t>
            </a:r>
            <a:endParaRPr lang="zh-CN" altLang="zh-CN"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br>
              <a:rPr lang="en-US" altLang="zh-CN"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b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）固定结尾</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b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br>
            <a:r>
              <a:rPr lang="zh-CN" altLang="zh-CN"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无论文章内容是什么，结尾的内容及其排版都不变化，目的是通过长期重复，给读者留下独特的印象，增加公众号的可识别度。</a:t>
            </a:r>
            <a:endParaRPr lang="zh-CN" altLang="zh-CN" sz="1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eaLnBrk="0" hangingPunct="0">
              <a:lnSpc>
                <a:spcPts val="1540"/>
              </a:lnSpc>
            </a:pP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例：</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不得不说，这样的微创新还是很赞的哈</a:t>
            </a:r>
            <a:r>
              <a:rPr lang="en-US" altLang="zh-CN" sz="18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eaLnBrk="0" hangingPunct="0">
              <a:lnSpc>
                <a:spcPts val="1540"/>
              </a:lnSpc>
            </a:pP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152400" algn="just" eaLnBrk="0" hangingPunct="0">
              <a:lnSpc>
                <a:spcPts val="1800"/>
              </a:lnSpc>
            </a:pP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这句话摘自公众号</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摄影日记</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（微信号：</a:t>
            </a:r>
            <a:r>
              <a:rPr lang="en-US"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jpg202020</a:t>
            </a:r>
            <a:r>
              <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），其中介绍科技产品的软文，都以这句话结尾。</a:t>
            </a:r>
            <a:endParaRPr lang="zh-CN" altLang="zh-CN" sz="12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42" name="矩形 2"/>
          <p:cNvSpPr/>
          <p:nvPr/>
        </p:nvSpPr>
        <p:spPr>
          <a:xfrm>
            <a:off x="774700" y="739775"/>
            <a:ext cx="1605280" cy="521970"/>
          </a:xfrm>
          <a:prstGeom prst="rect">
            <a:avLst/>
          </a:prstGeom>
          <a:noFill/>
          <a:ln w="9525">
            <a:noFill/>
          </a:ln>
        </p:spPr>
        <p:txBody>
          <a:bodyPr wrap="none" anchor="t" anchorCtr="0">
            <a:spAutoFit/>
          </a:bodyPr>
          <a:p>
            <a:pPr eaLnBrk="0" hangingPunct="0"/>
            <a:r>
              <a:rPr lang="zh-CN" altLang="en-US" sz="2800" b="1" dirty="0">
                <a:solidFill>
                  <a:srgbClr val="000000"/>
                </a:solidFill>
                <a:latin typeface="微软雅黑" panose="020B0503020204020204" pitchFamily="34" charset="-122"/>
                <a:ea typeface="微软雅黑" panose="020B0503020204020204" pitchFamily="34" charset="-122"/>
              </a:rPr>
              <a:t>其它结尾</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Tree>
    <p:custDataLst>
      <p:tags r:id="rId7"/>
    </p:custData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113665" name="Picture 2"/>
          <p:cNvPicPr>
            <a:picLocks noChangeAspect="1"/>
          </p:cNvPicPr>
          <p:nvPr>
            <p:custDataLst>
              <p:tags r:id="rId7"/>
            </p:custDataLst>
          </p:nvPr>
        </p:nvPicPr>
        <p:blipFill>
          <a:blip r:embed="rId8"/>
          <a:stretch>
            <a:fillRect/>
          </a:stretch>
        </p:blipFill>
        <p:spPr>
          <a:xfrm>
            <a:off x="112713" y="730250"/>
            <a:ext cx="9048750" cy="5549900"/>
          </a:xfrm>
          <a:prstGeom prst="rect">
            <a:avLst/>
          </a:prstGeom>
          <a:noFill/>
          <a:ln w="9525">
            <a:noFill/>
          </a:ln>
          <a:effectLst>
            <a:prstShdw prst="shdw13" dist="53882" dir="13499999">
              <a:schemeClr val="lt2">
                <a:alpha val="50000"/>
              </a:schemeClr>
            </a:prstShdw>
          </a:effectLst>
        </p:spPr>
      </p:pic>
    </p:spTree>
    <p:custDataLst>
      <p:tags r:id="rId9"/>
    </p:custData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 descr="未标题-1.png"/>
          <p:cNvPicPr>
            <a:picLocks noChangeAspect="1"/>
          </p:cNvPicPr>
          <p:nvPr/>
        </p:nvPicPr>
        <p:blipFill>
          <a:blip r:embed="rId1"/>
          <a:stretch>
            <a:fillRect/>
          </a:stretch>
        </p:blipFill>
        <p:spPr>
          <a:xfrm>
            <a:off x="731838" y="558800"/>
            <a:ext cx="2178050" cy="1541463"/>
          </a:xfrm>
          <a:prstGeom prst="rect">
            <a:avLst/>
          </a:prstGeom>
          <a:noFill/>
          <a:ln w="9525">
            <a:noFill/>
          </a:ln>
        </p:spPr>
      </p:pic>
      <p:pic>
        <p:nvPicPr>
          <p:cNvPr id="3" name="Picture 5"/>
          <p:cNvPicPr>
            <a:picLocks noChangeAspect="1"/>
          </p:cNvPicPr>
          <p:nvPr/>
        </p:nvPicPr>
        <p:blipFill>
          <a:blip r:embed="rId2"/>
          <a:stretch>
            <a:fillRect/>
          </a:stretch>
        </p:blipFill>
        <p:spPr>
          <a:xfrm>
            <a:off x="4875213" y="0"/>
            <a:ext cx="3857625" cy="6858000"/>
          </a:xfrm>
          <a:prstGeom prst="rect">
            <a:avLst/>
          </a:prstGeom>
          <a:noFill/>
          <a:ln w="9525">
            <a:noFill/>
          </a:ln>
          <a:effectLst>
            <a:prstShdw prst="shdw17" dist="17961" dir="2699999">
              <a:srgbClr val="708688"/>
            </a:prstShdw>
          </a:effectLst>
        </p:spPr>
      </p:pic>
      <p:sp>
        <p:nvSpPr>
          <p:cNvPr id="4" name="标题 2"/>
          <p:cNvSpPr>
            <a:spLocks noGrp="1"/>
          </p:cNvSpPr>
          <p:nvPr>
            <p:custDataLst>
              <p:tags r:id="rId3"/>
            </p:custDataLst>
          </p:nvPr>
        </p:nvSpPr>
        <p:spPr>
          <a:xfrm>
            <a:off x="201295" y="3129280"/>
            <a:ext cx="4359910" cy="1172210"/>
          </a:xfrm>
          <a:prstGeom prst="rect">
            <a:avLst/>
          </a:prstGeom>
        </p:spPr>
        <p:txBody>
          <a:bodyPr vert="horz" wrap="square" lIns="90170" tIns="46990" rIns="90170" bIns="46990" rtlCol="0" anchor="t" anchorCtr="0">
            <a:normAutofit/>
          </a:bodyPr>
          <a:lstStyle>
            <a:lvl1pPr marL="0" marR="0" indent="0" algn="l" defTabSz="914400" rtl="0" eaLnBrk="1" fontAlgn="auto" latinLnBrk="0" hangingPunct="1">
              <a:lnSpc>
                <a:spcPct val="100000"/>
              </a:lnSpc>
              <a:spcBef>
                <a:spcPct val="0"/>
              </a:spcBef>
              <a:spcAft>
                <a:spcPts val="0"/>
              </a:spcAft>
              <a:buClrTx/>
              <a:buSzPts val="6600"/>
              <a:buFont typeface="Arial" panose="020B0604020202020204" pitchFamily="34" charset="0"/>
              <a:buNone/>
              <a:defRPr sz="4950" b="0" u="none" strike="noStrike" kern="1200" cap="none" spc="700" normalizeH="0">
                <a:solidFill>
                  <a:schemeClr val="bg1"/>
                </a:solidFill>
                <a:uFillTx/>
                <a:latin typeface="Arial" panose="020B0604020202020204" pitchFamily="34" charset="0"/>
                <a:ea typeface="汉仪旗黑-85S" panose="00020600040101010101" pitchFamily="18" charset="-122"/>
                <a:cs typeface="+mj-cs"/>
              </a:defRPr>
            </a:lvl1pPr>
          </a:lstStyle>
          <a:p>
            <a:pPr marL="0" indent="0" algn="l">
              <a:lnSpc>
                <a:spcPct val="100000"/>
              </a:lnSpc>
              <a:spcBef>
                <a:spcPts val="0"/>
              </a:spcBef>
              <a:spcAft>
                <a:spcPts val="0"/>
              </a:spcAft>
              <a:buSzPct val="100000"/>
              <a:buNone/>
            </a:pPr>
            <a:r>
              <a:rPr lang="zh-CN" altLang="en-US" sz="4900" dirty="0">
                <a:solidFill>
                  <a:schemeClr val="lt1"/>
                </a:solidFill>
              </a:rPr>
              <a:t>谢谢观看！</a:t>
            </a:r>
            <a:endParaRPr lang="zh-CN" altLang="en-US" sz="4900" dirty="0">
              <a:solidFill>
                <a:schemeClr val="lt1"/>
              </a:solidFill>
            </a:endParaRPr>
          </a:p>
        </p:txBody>
      </p:sp>
    </p:spTree>
    <p:custDataLst>
      <p:tags r:id="rId4"/>
    </p:custDataLst>
  </p:cSld>
  <p:clrMapOvr>
    <a:masterClrMapping/>
  </p:clrMapOvr>
  <p:transition>
    <p:comb/>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p:cNvPicPr>
            <a:picLocks noChangeAspect="1"/>
          </p:cNvPicPr>
          <p:nvPr/>
        </p:nvPicPr>
        <p:blipFill>
          <a:blip r:embed="rId1"/>
          <a:stretch>
            <a:fillRect/>
          </a:stretch>
        </p:blipFill>
        <p:spPr>
          <a:xfrm>
            <a:off x="1090613" y="2300288"/>
            <a:ext cx="1627187" cy="2773362"/>
          </a:xfrm>
          <a:prstGeom prst="rect">
            <a:avLst/>
          </a:prstGeom>
          <a:noFill/>
          <a:ln w="9525">
            <a:noFill/>
          </a:ln>
        </p:spPr>
      </p:pic>
      <p:sp>
        <p:nvSpPr>
          <p:cNvPr id="3" name="标题 2"/>
          <p:cNvSpPr>
            <a:spLocks noGrp="1"/>
          </p:cNvSpPr>
          <p:nvPr>
            <p:ph type="ctrTitle" idx="13"/>
            <p:custDataLst>
              <p:tags r:id="rId2"/>
            </p:custDataLst>
          </p:nvPr>
        </p:nvSpPr>
        <p:spPr>
          <a:xfrm>
            <a:off x="2820354" y="2610168"/>
            <a:ext cx="4932045" cy="1637665"/>
          </a:xfrm>
        </p:spPr>
        <p:txBody>
          <a:bodyPr>
            <a:normAutofit/>
          </a:bodyPr>
          <a:p>
            <a:pPr marL="0" indent="0" algn="dist">
              <a:lnSpc>
                <a:spcPct val="100000"/>
              </a:lnSpc>
              <a:spcBef>
                <a:spcPts val="0"/>
              </a:spcBef>
              <a:spcAft>
                <a:spcPts val="0"/>
              </a:spcAft>
              <a:buSzPct val="100000"/>
              <a:buNone/>
            </a:pPr>
            <a:r>
              <a:rPr lang="zh-CN" altLang="zh-CN" sz="6000" dirty="0">
                <a:solidFill>
                  <a:schemeClr val="accent1"/>
                </a:solidFill>
              </a:rPr>
              <a:t>新闻？软文？</a:t>
            </a:r>
            <a:endParaRPr lang="zh-CN" altLang="zh-CN" sz="6000" dirty="0">
              <a:solidFill>
                <a:schemeClr val="accent1"/>
              </a:solidFill>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13" name="Picture 2"/>
          <p:cNvPicPr>
            <a:picLocks noChangeAspect="1"/>
          </p:cNvPicPr>
          <p:nvPr/>
        </p:nvPicPr>
        <p:blipFill>
          <a:blip r:embed="rId7"/>
          <a:stretch>
            <a:fillRect/>
          </a:stretch>
        </p:blipFill>
        <p:spPr>
          <a:xfrm>
            <a:off x="868363" y="2130425"/>
            <a:ext cx="1627187" cy="2773363"/>
          </a:xfrm>
          <a:prstGeom prst="rect">
            <a:avLst/>
          </a:prstGeom>
          <a:noFill/>
          <a:ln w="9525">
            <a:noFill/>
          </a:ln>
        </p:spPr>
      </p:pic>
      <p:sp>
        <p:nvSpPr>
          <p:cNvPr id="41986" name="文本框 1"/>
          <p:cNvSpPr txBox="1"/>
          <p:nvPr/>
        </p:nvSpPr>
        <p:spPr>
          <a:xfrm>
            <a:off x="2732088" y="2130425"/>
            <a:ext cx="5665787" cy="1983740"/>
          </a:xfrm>
          <a:prstGeom prst="rect">
            <a:avLst/>
          </a:prstGeom>
          <a:noFill/>
          <a:ln w="9525">
            <a:noFill/>
          </a:ln>
        </p:spPr>
        <p:txBody>
          <a:bodyPr wrap="square" anchor="t" anchorCtr="0">
            <a:spAutoFit/>
          </a:bodyPr>
          <a:p>
            <a:pPr eaLnBrk="0" hangingPunct="0">
              <a:lnSpc>
                <a:spcPct val="150000"/>
              </a:lnSpc>
            </a:pPr>
            <a:r>
              <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软文</a:t>
            </a:r>
            <a:endParaRPr lang="zh-CN" altLang="en-US" sz="2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是相对于硬性广告（简称“硬广”）而言，</a:t>
            </a:r>
            <a:endParaRPr lang="zh-CN" altLang="en-US"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由企业的市场策划人员或广告公司的文案人员来</a:t>
            </a:r>
            <a:endParaRPr lang="zh-CN" altLang="en-US"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0" hangingPunct="0">
              <a:lnSpc>
                <a:spcPct val="150000"/>
              </a:lnSpc>
            </a:pPr>
            <a:r>
              <a:rPr lang="zh-CN" altLang="en-US"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负责撰写的“文字广告”。</a:t>
            </a:r>
            <a:endParaRPr lang="zh-CN" altLang="en-US" sz="18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2" name="图片 1"/>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sp>
        <p:nvSpPr>
          <p:cNvPr id="43009" name="Text Box 3"/>
          <p:cNvSpPr txBox="1"/>
          <p:nvPr/>
        </p:nvSpPr>
        <p:spPr>
          <a:xfrm>
            <a:off x="365125" y="1128713"/>
            <a:ext cx="3895725" cy="521970"/>
          </a:xfrm>
          <a:prstGeom prst="rect">
            <a:avLst/>
          </a:prstGeom>
          <a:noFill/>
          <a:ln w="9525">
            <a:noFill/>
          </a:ln>
        </p:spPr>
        <p:txBody>
          <a:bodyPr anchor="t" anchorCtr="0">
            <a:spAutoFit/>
          </a:bodyPr>
          <a:p>
            <a:pPr>
              <a:buFont typeface="Arial" panose="020B0604020202020204" pitchFamily="34" charset="0"/>
            </a:pPr>
            <a:r>
              <a:rPr lang="zh-CN" altLang="en-US" sz="2800" b="1" dirty="0">
                <a:solidFill>
                  <a:srgbClr val="000000"/>
                </a:solidFill>
                <a:latin typeface="微软雅黑" panose="020B0503020204020204" pitchFamily="34" charset="-122"/>
                <a:ea typeface="微软雅黑" panose="020B0503020204020204" pitchFamily="34" charset="-122"/>
              </a:rPr>
              <a:t>软文与硬广的区别</a:t>
            </a:r>
            <a:endParaRPr lang="zh-CN" altLang="en-US" sz="2800" b="1" dirty="0">
              <a:solidFill>
                <a:srgbClr val="000000"/>
              </a:solidFill>
              <a:latin typeface="微软雅黑" panose="020B0503020204020204" pitchFamily="34" charset="-122"/>
              <a:ea typeface="微软雅黑" panose="020B0503020204020204" pitchFamily="34" charset="-122"/>
            </a:endParaRPr>
          </a:p>
        </p:txBody>
      </p:sp>
      <p:sp>
        <p:nvSpPr>
          <p:cNvPr id="7" name="AutoShape 5"/>
          <p:cNvSpPr>
            <a:spLocks noChangeArrowheads="1"/>
          </p:cNvSpPr>
          <p:nvPr>
            <p:custDataLst>
              <p:tags r:id="rId7"/>
            </p:custDataLst>
          </p:nvPr>
        </p:nvSpPr>
        <p:spPr bwMode="auto">
          <a:xfrm>
            <a:off x="762000" y="4394200"/>
            <a:ext cx="7543800" cy="1271588"/>
          </a:xfrm>
          <a:prstGeom prst="bevel">
            <a:avLst>
              <a:gd name="adj" fmla="val 4134"/>
            </a:avLst>
          </a:prstGeom>
          <a:gradFill rotWithShape="1">
            <a:gsLst>
              <a:gs pos="0">
                <a:schemeClr val="hlink">
                  <a:alpha val="50000"/>
                </a:schemeClr>
              </a:gs>
              <a:gs pos="50000">
                <a:srgbClr val="008888"/>
              </a:gs>
              <a:gs pos="100000">
                <a:schemeClr val="hlink">
                  <a:alpha val="50000"/>
                </a:schemeClr>
              </a:gs>
            </a:gsLst>
            <a:lin ang="18900000" scaled="1"/>
          </a:gra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kern="1200" cap="none" spc="0" normalizeH="0" baseline="0" noProof="0">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43011" name="Rectangle 4"/>
          <p:cNvSpPr/>
          <p:nvPr>
            <p:custDataLst>
              <p:tags r:id="rId8"/>
            </p:custDataLst>
          </p:nvPr>
        </p:nvSpPr>
        <p:spPr>
          <a:xfrm>
            <a:off x="762000" y="1995488"/>
            <a:ext cx="7696200" cy="3446145"/>
          </a:xfrm>
          <a:prstGeom prst="rect">
            <a:avLst/>
          </a:prstGeom>
          <a:noFill/>
          <a:ln w="9525">
            <a:noFill/>
          </a:ln>
        </p:spPr>
        <p:txBody>
          <a:bodyPr anchor="t" anchorCtr="0">
            <a:spAutoFit/>
          </a:bodyPr>
          <a:p>
            <a:pPr>
              <a:buFont typeface="Arial" panose="020B0604020202020204" pitchFamily="34" charset="0"/>
            </a:pPr>
            <a:r>
              <a:rPr lang="zh-CN" altLang="en-US" sz="2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软文：</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相对渗透力强；商业味道淡，可信程度高，时效性强；广告投入成本低，渐进式的叙述；消费者可以增长知识，扩大视野。</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追求“春风化雨、润物无声”的传播效果。 </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2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硬广：</a:t>
            </a: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渗透力弱；商业味道浓，可信程度低，时效性差；广告投入成本高，强迫性的说教；传递内容简单，时间短，如冰山一角。 </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a:p>
            <a:pPr>
              <a:buFont typeface="Arial" panose="020B0604020202020204" pitchFamily="34" charset="0"/>
            </a:pPr>
            <a:r>
              <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因此，相比硬广，软文是隐形杀手。由于软文是以新闻的形式出现，能够吸引读者的阅读兴趣，使其能潜移墨化接受品牌，具有一定的可信度。在不知不觉中就俘虏了读者的心，激发消费欲望。 </a:t>
            </a:r>
            <a:endParaRPr lang="zh-CN" altLang="en-US" sz="1800"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9"/>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email"/>
          <a:stretch>
            <a:fillRect/>
          </a:stretch>
        </p:blipFill>
        <p:spPr>
          <a:xfrm>
            <a:off x="0" y="0"/>
            <a:ext cx="540068" cy="465821"/>
          </a:xfrm>
          <a:prstGeom prst="rect">
            <a:avLst/>
          </a:prstGeom>
        </p:spPr>
      </p:pic>
      <p:pic>
        <p:nvPicPr>
          <p:cNvPr id="6" name="图片 5"/>
          <p:cNvPicPr/>
          <p:nvPr userDrawn="1">
            <p:custDataLst>
              <p:tags r:id="rId4"/>
            </p:custDataLst>
          </p:nvPr>
        </p:nvPicPr>
        <p:blipFill>
          <a:blip r:embed="rId5" r:link="rId6" cstate="email"/>
          <a:stretch>
            <a:fillRect/>
          </a:stretch>
        </p:blipFill>
        <p:spPr>
          <a:xfrm>
            <a:off x="8603932" y="0"/>
            <a:ext cx="540068" cy="528880"/>
          </a:xfrm>
          <a:prstGeom prst="rect">
            <a:avLst/>
          </a:prstGeom>
        </p:spPr>
      </p:pic>
      <p:pic>
        <p:nvPicPr>
          <p:cNvPr id="44033" name="Picture 4"/>
          <p:cNvPicPr>
            <a:picLocks noChangeAspect="1"/>
          </p:cNvPicPr>
          <p:nvPr/>
        </p:nvPicPr>
        <p:blipFill>
          <a:blip r:embed="rId7"/>
          <a:stretch>
            <a:fillRect/>
          </a:stretch>
        </p:blipFill>
        <p:spPr>
          <a:xfrm>
            <a:off x="5038725" y="527050"/>
            <a:ext cx="3937000" cy="6056313"/>
          </a:xfrm>
          <a:prstGeom prst="rect">
            <a:avLst/>
          </a:prstGeom>
          <a:noFill/>
          <a:ln w="9525">
            <a:noFill/>
          </a:ln>
          <a:effectLst>
            <a:prstShdw prst="shdw13" dist="53882" dir="13499999">
              <a:srgbClr val="708688">
                <a:alpha val="50000"/>
              </a:srgbClr>
            </a:prstShdw>
          </a:effectLst>
        </p:spPr>
      </p:pic>
      <p:sp>
        <p:nvSpPr>
          <p:cNvPr id="44034" name="矩形 7"/>
          <p:cNvSpPr/>
          <p:nvPr>
            <p:custDataLst>
              <p:tags r:id="rId8"/>
            </p:custDataLst>
          </p:nvPr>
        </p:nvSpPr>
        <p:spPr>
          <a:xfrm>
            <a:off x="712788" y="1358900"/>
            <a:ext cx="2926080" cy="368300"/>
          </a:xfrm>
          <a:prstGeom prst="rect">
            <a:avLst/>
          </a:prstGeom>
          <a:noFill/>
          <a:ln w="9525">
            <a:noFill/>
          </a:ln>
        </p:spPr>
        <p:txBody>
          <a:bodyPr wrap="none" anchor="t" anchorCtr="0">
            <a:spAutoFit/>
          </a:bodyPr>
          <a:p>
            <a:r>
              <a:rPr lang="zh-CN" altLang="en-US" sz="1800" dirty="0">
                <a:solidFill>
                  <a:schemeClr val="dk1"/>
                </a:solidFill>
                <a:latin typeface="微软雅黑" panose="020B0503020204020204" pitchFamily="34" charset="-122"/>
                <a:ea typeface="微软雅黑" panose="020B0503020204020204" pitchFamily="34" charset="-122"/>
              </a:rPr>
              <a:t>哪个是软文？哪个是硬广？</a:t>
            </a:r>
            <a:endParaRPr lang="zh-CN" altLang="en-US" sz="1800" dirty="0">
              <a:solidFill>
                <a:schemeClr val="dk1"/>
              </a:solidFill>
              <a:latin typeface="微软雅黑" panose="020B0503020204020204" pitchFamily="34" charset="-122"/>
              <a:ea typeface="微软雅黑" panose="020B0503020204020204" pitchFamily="34" charset="-122"/>
            </a:endParaRPr>
          </a:p>
        </p:txBody>
      </p:sp>
      <p:pic>
        <p:nvPicPr>
          <p:cNvPr id="44035" name="Picture 3"/>
          <p:cNvPicPr>
            <a:picLocks noChangeAspect="1"/>
          </p:cNvPicPr>
          <p:nvPr>
            <p:custDataLst>
              <p:tags r:id="rId9"/>
            </p:custDataLst>
          </p:nvPr>
        </p:nvPicPr>
        <p:blipFill>
          <a:blip r:embed="rId10"/>
          <a:stretch>
            <a:fillRect/>
          </a:stretch>
        </p:blipFill>
        <p:spPr>
          <a:xfrm>
            <a:off x="179388" y="2351088"/>
            <a:ext cx="4686300" cy="3448050"/>
          </a:xfrm>
          <a:prstGeom prst="rect">
            <a:avLst/>
          </a:prstGeom>
          <a:noFill/>
          <a:ln w="9525">
            <a:noFill/>
          </a:ln>
          <a:effectLst>
            <a:prstShdw prst="shdw13" dist="53882" dir="13499999">
              <a:schemeClr val="lt2">
                <a:alpha val="50000"/>
              </a:schemeClr>
            </a:prstShdw>
          </a:effectLst>
        </p:spPr>
      </p:pic>
    </p:spTree>
    <p:custDataLst>
      <p:tags r:id="rId11"/>
    </p:custDataLst>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14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51.xml><?xml version="1.0" encoding="utf-8"?>
<p:tagLst xmlns:p="http://schemas.openxmlformats.org/presentationml/2006/main">
  <p:tag name="KSO_WM_UNIT_TYPE" val="i"/>
  <p:tag name="KSO_WM_UNIT_SUBTYPE" val="h"/>
  <p:tag name="KSO_WM_SLIDE_BACKGROUND_TYPE" val="frame"/>
  <p:tag name="KSO_WM_UNIT_HIGHLIGHT" val="0"/>
  <p:tag name="KSO_WM_UNIT_COMPATIBLE" val="0"/>
  <p:tag name="KSO_WM_UNIT_DIAGRAM_ISNUMVISUAL" val="0"/>
  <p:tag name="KSO_WM_UNIT_DIAGRAM_ISREFERUNIT" val="0"/>
  <p:tag name="KSO_WM_UNIT_INDEX" val="1"/>
  <p:tag name="KSO_WM_UNIT_ID" val="_13*i*1"/>
  <p:tag name="KSO_WM_UNIT_LAYERLEVEL" val="1"/>
  <p:tag name="KSO_WM_TAG_VERSION" val="1.0"/>
  <p:tag name="KSO_WM_BEAUTIFY_FLAG" val="#wm#"/>
  <p:tag name="KSO_WM_SLIDE_BK_DARK_LIGHT" val="2"/>
  <p:tag name="KSO_WM_UNIT_BK_DARK_LIGHT" val="2"/>
</p:tagLst>
</file>

<file path=ppt/tags/tag152.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15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9.xml><?xml version="1.0" encoding="utf-8"?>
<p:tagLst xmlns:p="http://schemas.openxmlformats.org/presentationml/2006/main">
  <p:tag name="KSO_WM_UNIT_TYPE" val="i"/>
  <p:tag name="KSO_WM_UNIT_SUBTYPE" val="h"/>
  <p:tag name="KSO_WM_SLIDE_BACKGROUND_TYPE" val="leftRight"/>
  <p:tag name="KSO_WM_UNIT_HIGHLIGHT" val="0"/>
  <p:tag name="KSO_WM_UNIT_COMPATIBLE" val="0"/>
  <p:tag name="KSO_WM_UNIT_DIAGRAM_ISNUMVISUAL" val="0"/>
  <p:tag name="KSO_WM_UNIT_DIAGRAM_ISREFERUNIT" val="0"/>
  <p:tag name="KSO_WM_UNIT_INDEX" val="1"/>
  <p:tag name="KSO_WM_UNIT_ID" val="_14*i*1"/>
  <p:tag name="KSO_WM_UNIT_LAYERLEVEL" val="1"/>
  <p:tag name="KSO_WM_TAG_VERSION" val="1.0"/>
  <p:tag name="KSO_WM_BEAUTIFY_FLAG" val="#wm#"/>
  <p:tag name="KSO_WM_SLIDE_BK_DARK_LIGHT" val="2"/>
  <p:tag name="KSO_WM_UNIT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7.xml><?xml version="1.0" encoding="utf-8"?>
<p:tagLst xmlns:p="http://schemas.openxmlformats.org/presentationml/2006/main">
  <p:tag name="KSO_WM_UNIT_TYPE" val="i"/>
  <p:tag name="KSO_WM_UNIT_SUBTYPE" val="h"/>
  <p:tag name="KSO_WM_SLIDE_BACKGROUND_TYPE" val="topBottom"/>
  <p:tag name="KSO_WM_UNIT_HIGHLIGHT" val="0"/>
  <p:tag name="KSO_WM_UNIT_COMPATIBLE" val="0"/>
  <p:tag name="KSO_WM_UNIT_DIAGRAM_ISNUMVISUAL" val="0"/>
  <p:tag name="KSO_WM_UNIT_DIAGRAM_ISREFERUNIT" val="0"/>
  <p:tag name="KSO_WM_UNIT_INDEX" val="1"/>
  <p:tag name="KSO_WM_UNIT_ID" val="_15*i*1"/>
  <p:tag name="KSO_WM_UNIT_LAYERLEVEL" val="1"/>
  <p:tag name="KSO_WM_TAG_VERSION" val="1.0"/>
  <p:tag name="KSO_WM_BEAUTIFY_FLAG" val="#wm#"/>
  <p:tag name="KSO_WM_SLIDE_BK_DARK_LIGHT" val="2"/>
  <p:tag name="KSO_WM_UNIT_BK_DARK_LIGHT" val="2"/>
</p:tagLst>
</file>

<file path=ppt/tags/tag168.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69.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76.xml><?xml version="1.0" encoding="utf-8"?>
<p:tagLst xmlns:p="http://schemas.openxmlformats.org/presentationml/2006/main">
  <p:tag name="KSO_WM_UNIT_TYPE" val="i"/>
  <p:tag name="KSO_WM_UNIT_SUBTYPE" val="h"/>
  <p:tag name="KSO_WM_SLIDE_BACKGROUND_TYPE" val="bottomTop"/>
  <p:tag name="KSO_WM_UNIT_HIGHLIGHT" val="0"/>
  <p:tag name="KSO_WM_UNIT_COMPATIBLE" val="0"/>
  <p:tag name="KSO_WM_UNIT_DIAGRAM_ISNUMVISUAL" val="0"/>
  <p:tag name="KSO_WM_UNIT_DIAGRAM_ISREFERUNIT" val="0"/>
  <p:tag name="KSO_WM_UNIT_INDEX" val="1"/>
  <p:tag name="KSO_WM_UNIT_ID" val="_16*i*1"/>
  <p:tag name="KSO_WM_UNIT_LAYERLEVEL" val="1"/>
  <p:tag name="KSO_WM_TAG_VERSION" val="1.0"/>
  <p:tag name="KSO_WM_BEAUTIFY_FLAG" val="#wm#"/>
  <p:tag name="KSO_WM_SLIDE_BK_DARK_LIGHT" val="2"/>
  <p:tag name="KSO_WM_UNIT_BK_DARK_LIGHT" val="2"/>
</p:tagLst>
</file>

<file path=ppt/tags/tag177.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7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85.xml><?xml version="1.0" encoding="utf-8"?>
<p:tagLst xmlns:p="http://schemas.openxmlformats.org/presentationml/2006/main">
  <p:tag name="KSO_WM_UNIT_TYPE" val="i"/>
  <p:tag name="KSO_WM_UNIT_SUBTYPE" val="h"/>
  <p:tag name="KSO_WM_SLIDE_BACKGROUND_TYPE" val="navigation"/>
  <p:tag name="KSO_WM_UNIT_HIGHLIGHT" val="0"/>
  <p:tag name="KSO_WM_UNIT_COMPATIBLE" val="0"/>
  <p:tag name="KSO_WM_UNIT_DIAGRAM_ISNUMVISUAL" val="0"/>
  <p:tag name="KSO_WM_UNIT_DIAGRAM_ISREFERUNIT" val="0"/>
  <p:tag name="KSO_WM_UNIT_INDEX" val="1"/>
  <p:tag name="KSO_WM_UNIT_ID" val="_17*i*1"/>
  <p:tag name="KSO_WM_UNIT_LAYERLEVEL" val="1"/>
  <p:tag name="KSO_WM_TAG_VERSION" val="1.0"/>
  <p:tag name="KSO_WM_BEAUTIFY_FLAG" val="#wm#"/>
  <p:tag name="KSO_WM_SLIDE_BK_DARK_LIGHT" val="2"/>
  <p:tag name="KSO_WM_UNIT_BK_DARK_LIGHT" val="2"/>
</p:tagLst>
</file>

<file path=ppt/tags/tag186.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8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96.xml><?xml version="1.0" encoding="utf-8"?>
<p:tagLst xmlns:p="http://schemas.openxmlformats.org/presentationml/2006/main">
  <p:tag name="KSO_WM_UNIT_TYPE" val="i"/>
  <p:tag name="KSO_WM_UNIT_SUBTYPE" val="h"/>
  <p:tag name="KSO_WM_SLIDE_BACKGROUND_TYPE" val="belt"/>
  <p:tag name="KSO_WM_UNIT_HIGHLIGHT" val="0"/>
  <p:tag name="KSO_WM_UNIT_COMPATIBLE" val="0"/>
  <p:tag name="KSO_WM_UNIT_DIAGRAM_ISNUMVISUAL" val="0"/>
  <p:tag name="KSO_WM_UNIT_DIAGRAM_ISREFERUNIT" val="0"/>
  <p:tag name="KSO_WM_UNIT_INDEX" val="1"/>
  <p:tag name="KSO_WM_UNIT_ID" val="_18*i*1"/>
  <p:tag name="KSO_WM_UNIT_LAYERLEVEL" val="1"/>
  <p:tag name="KSO_WM_TAG_VERSION" val="1.0"/>
  <p:tag name="KSO_WM_BEAUTIFY_FLAG" val="#wm#"/>
  <p:tag name="KSO_WM_SLIDE_BK_DARK_LIGHT" val="2"/>
  <p:tag name="KSO_WM_UNIT_BK_DARK_LIGHT" val="2"/>
</p:tagLst>
</file>

<file path=ppt/tags/tag197.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9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38"/>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38"/>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9.xml><?xml version="1.0" encoding="utf-8"?>
<p:tagLst xmlns:p="http://schemas.openxmlformats.org/presentationml/2006/main">
  <p:tag name="KSO_WM_TAG_VERSION" val="1.0"/>
  <p:tag name="KSO_WM_BEAUTIFY_FLAG" val="#wm#"/>
  <p:tag name="KSO_WM_TEMPLATE_CATEGORY" val="custom"/>
  <p:tag name="KSO_WM_TEMPLATE_INDEX" val="20204438"/>
  <p:tag name="KSO_WM_TEMPLATE_SUBCATEGORY" val="0"/>
  <p:tag name="KSO_WM_TEMPLATE_MASTER_TYPE" val="1"/>
  <p:tag name="KSO_WM_TEMPLATE_COLOR_TYPE" val="1"/>
  <p:tag name="KSO_WM_TEMPLATE_MASTER_THUMB_INDEX" val="12"/>
  <p:tag name="KSO_WM_TEMPLATE_THUMBS_INDEX" val="1、4、7、9、12、16、17、21、24、25、26、27、28、31、36、38、43、46、47"/>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438"/>
  <p:tag name="KSO_WM_UNIT_ID" val="custom20204438_1*i*1"/>
  <p:tag name="KSO_WM_UNIT_TYPE" val="i"/>
  <p:tag name="KSO_WM_UNIT_INDEX" val="1"/>
  <p:tag name="KSO_WM_UNIT_LINE_FORE_SCHEMECOLOR_INDEX_BRIGHTNESS" val="0"/>
  <p:tag name="KSO_WM_UNIT_LINE_FORE_SCHEMECOLOR_INDEX" val="5"/>
  <p:tag name="KSO_WM_UNIT_LINE_FILL_TYPE" val="2"/>
</p:tagLst>
</file>

<file path=ppt/tags/tag211.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b"/>
  <p:tag name="KSO_WM_UNIT_INDEX" val="1"/>
  <p:tag name="KSO_WM_UNIT_LAYERLEVEL" val="1"/>
  <p:tag name="KSO_WM_TAG_VERSION" val="1.0"/>
  <p:tag name="KSO_WM_BEAUTIFY_FLAG" val="#wm#"/>
  <p:tag name="KSO_WM_UNIT_PRESET_TEXT" val="单击此处输入你的副标题&#13;文字是您思想的提炼&#13;为了最终演示发布的良好效果&#13;请尽量言简意赅的阐述观点"/>
  <p:tag name="KSO_WM_TEMPLATE_CATEGORY" val="custom"/>
  <p:tag name="KSO_WM_TEMPLATE_INDEX" val="20204438"/>
  <p:tag name="KSO_WM_UNIT_ID" val="custom20204438_1*b*1"/>
  <p:tag name="KSO_WM_UNIT_ISNUMDGMTITLE" val="0"/>
  <p:tag name="KSO_WM_UNIT_TEXT_FILL_FORE_SCHEMECOLOR_INDEX_BRIGHTNESS" val="0"/>
  <p:tag name="KSO_WM_UNIT_TEXT_FILL_FORE_SCHEMECOLOR_INDEX" val="14"/>
  <p:tag name="KSO_WM_UNIT_TEXT_FILL_TYPE"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工作汇报总结"/>
  <p:tag name="KSO_WM_TEMPLATE_CATEGORY" val="custom"/>
  <p:tag name="KSO_WM_TEMPLATE_INDEX" val="20204438"/>
  <p:tag name="KSO_WM_UNIT_ID" val="custom20204438_1*a*1"/>
  <p:tag name="KSO_WM_UNIT_ISNUMDGMTITLE" val="0"/>
  <p:tag name="KSO_WM_UNIT_TEXT_FILL_FORE_SCHEMECOLOR_INDEX_BRIGHTNESS" val="0"/>
  <p:tag name="KSO_WM_UNIT_TEXT_FILL_FORE_SCHEMECOLOR_INDEX" val="14"/>
  <p:tag name="KSO_WM_UNIT_TEXT_FILL_TYPE" val="1"/>
</p:tagLst>
</file>

<file path=ppt/tags/tag213.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
  <p:tag name="KSO_WM_SLIDE_LAYOUT_CNT" val="1_1"/>
  <p:tag name="KSO_WM_SLIDE_TYPE" val="title"/>
  <p:tag name="KSO_WM_SLIDE_SUBTYPE" val="pureTxt"/>
  <p:tag name="KSO_WM_TEMPLATE_MASTER_TYPE" val="1"/>
  <p:tag name="KSO_WM_TEMPLATE_COLOR_TYPE" val="1"/>
  <p:tag name="KSO_WM_TEMPLATE_CATEGORY" val="custom"/>
  <p:tag name="KSO_WM_TEMPLATE_INDEX" val="20204438"/>
  <p:tag name="KSO_WM_SLIDE_ID" val="custom20204438_1"/>
  <p:tag name="KSO_WM_TEMPLATE_MASTER_THUMB_INDEX" val="12"/>
  <p:tag name="KSO_WM_TEMPLATE_THUMBS_INDEX" val="1、4、7、9、12、16、17、21、24、25、26、27、28、31、36、38、43、46、47"/>
</p:tagLst>
</file>

<file path=ppt/tags/tag21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1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1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21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1.xml><?xml version="1.0" encoding="utf-8"?>
<p:tagLst xmlns:p="http://schemas.openxmlformats.org/presentationml/2006/main">
  <p:tag name="KSO_WM_SLIDE_BK_DARK_LIGHT" val="2"/>
  <p:tag name="KSO_WM_SLIDE_BACKGROUND_TYPE" val="general"/>
</p:tagLst>
</file>

<file path=ppt/tags/tag222.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LAYERLEVEL" val="1_1_1"/>
  <p:tag name="KSO_WM_TAG_VERSION" val="1.0"/>
  <p:tag name="KSO_WM_BEAUTIFY_FLAG" val="#wm#"/>
  <p:tag name="KSO_WM_TEMPLATE_CATEGORY" val="custom"/>
  <p:tag name="KSO_WM_TEMPLATE_INDEX" val="20204438"/>
  <p:tag name="KSO_WM_UNIT_ID" val="custom20204438_4*l_h_f*1_1_1"/>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LAYERLEVEL" val="1_1_1"/>
  <p:tag name="KSO_WM_TAG_VERSION" val="1.0"/>
  <p:tag name="KSO_WM_BEAUTIFY_FLAG" val="#wm#"/>
  <p:tag name="KSO_WM_TEMPLATE_CATEGORY" val="custom"/>
  <p:tag name="KSO_WM_TEMPLATE_INDEX" val="20204438"/>
  <p:tag name="KSO_WM_UNIT_ID" val="custom20204438_4*l_h_i*1_1_1"/>
  <p:tag name="KSO_WM_UNIT_TEXT_FILL_FORE_SCHEMECOLOR_INDEX_BRIGHTNESS" val="0"/>
  <p:tag name="KSO_WM_UNIT_TEXT_FILL_FORE_SCHEMECOLOR_INDEX" val="5"/>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LAYERLEVEL" val="1_1_1"/>
  <p:tag name="KSO_WM_TAG_VERSION" val="1.0"/>
  <p:tag name="KSO_WM_BEAUTIFY_FLAG" val="#wm#"/>
  <p:tag name="KSO_WM_TEMPLATE_CATEGORY" val="custom"/>
  <p:tag name="KSO_WM_TEMPLATE_INDEX" val="20204438"/>
  <p:tag name="KSO_WM_UNIT_ID" val="custom20204438_4*l_h_i*1_1_2"/>
  <p:tag name="KSO_WM_UNIT_LINE_FORE_SCHEMECOLOR_INDEX_BRIGHTNESS" val="0"/>
  <p:tag name="KSO_WM_UNIT_LINE_FORE_SCHEMECOLOR_INDEX" val="5"/>
  <p:tag name="KSO_WM_UNIT_LINE_FILL_TYPE" val="2"/>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LAYERLEVEL" val="1_1_1"/>
  <p:tag name="KSO_WM_TAG_VERSION" val="1.0"/>
  <p:tag name="KSO_WM_BEAUTIFY_FLAG" val="#wm#"/>
  <p:tag name="KSO_WM_TEMPLATE_CATEGORY" val="custom"/>
  <p:tag name="KSO_WM_TEMPLATE_INDEX" val="20204438"/>
  <p:tag name="KSO_WM_UNIT_ID" val="custom20204438_4*l_h_i*1_2_1"/>
  <p:tag name="KSO_WM_UNIT_TEXT_FILL_FORE_SCHEMECOLOR_INDEX_BRIGHTNESS" val="0"/>
  <p:tag name="KSO_WM_UNIT_TEXT_FILL_FORE_SCHEMECOLOR_INDEX" val="5"/>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LAYERLEVEL" val="1_1_1"/>
  <p:tag name="KSO_WM_TAG_VERSION" val="1.0"/>
  <p:tag name="KSO_WM_BEAUTIFY_FLAG" val="#wm#"/>
  <p:tag name="KSO_WM_TEMPLATE_CATEGORY" val="custom"/>
  <p:tag name="KSO_WM_TEMPLATE_INDEX" val="20204438"/>
  <p:tag name="KSO_WM_UNIT_ID" val="custom20204438_4*l_h_i*1_2_2"/>
  <p:tag name="KSO_WM_UNIT_LINE_FORE_SCHEMECOLOR_INDEX_BRIGHTNESS" val="0"/>
  <p:tag name="KSO_WM_UNIT_LINE_FORE_SCHEMECOLOR_INDEX" val="5"/>
  <p:tag name="KSO_WM_UNIT_LINE_FILL_TYPE" val="2"/>
  <p:tag name="KSO_WM_UNIT_USESOURCEFORMAT_APPLY" val="1"/>
</p:tagLst>
</file>

<file path=ppt/tags/tag227.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LAYERLEVEL" val="1_1_1"/>
  <p:tag name="KSO_WM_TAG_VERSION" val="1.0"/>
  <p:tag name="KSO_WM_BEAUTIFY_FLAG" val="#wm#"/>
  <p:tag name="KSO_WM_TEMPLATE_CATEGORY" val="custom"/>
  <p:tag name="KSO_WM_TEMPLATE_INDEX" val="20204438"/>
  <p:tag name="KSO_WM_UNIT_ID" val="custom20204438_4*l_h_f*1_2_1"/>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LAYERLEVEL" val="1_1_1"/>
  <p:tag name="KSO_WM_TAG_VERSION" val="1.0"/>
  <p:tag name="KSO_WM_BEAUTIFY_FLAG" val="#wm#"/>
  <p:tag name="KSO_WM_TEMPLATE_CATEGORY" val="custom"/>
  <p:tag name="KSO_WM_TEMPLATE_INDEX" val="20204438"/>
  <p:tag name="KSO_WM_UNIT_ID" val="custom20204438_4*l_h_i*1_3_1"/>
  <p:tag name="KSO_WM_UNIT_TEXT_FILL_FORE_SCHEMECOLOR_INDEX_BRIGHTNESS" val="0"/>
  <p:tag name="KSO_WM_UNIT_TEXT_FILL_FORE_SCHEMECOLOR_INDEX" val="5"/>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LAYERLEVEL" val="1_1_1"/>
  <p:tag name="KSO_WM_TAG_VERSION" val="1.0"/>
  <p:tag name="KSO_WM_BEAUTIFY_FLAG" val="#wm#"/>
  <p:tag name="KSO_WM_TEMPLATE_CATEGORY" val="custom"/>
  <p:tag name="KSO_WM_TEMPLATE_INDEX" val="20204438"/>
  <p:tag name="KSO_WM_UNIT_ID" val="custom20204438_4*l_h_i*1_3_2"/>
  <p:tag name="KSO_WM_UNIT_LINE_FORE_SCHEMECOLOR_INDEX_BRIGHTNESS" val="0"/>
  <p:tag name="KSO_WM_UNIT_LINE_FORE_SCHEMECOLOR_INDEX" val="5"/>
  <p:tag name="KSO_WM_UNIT_LINE_FILL_TYPE" val="2"/>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LAYERLEVEL" val="1_1_1"/>
  <p:tag name="KSO_WM_TAG_VERSION" val="1.0"/>
  <p:tag name="KSO_WM_BEAUTIFY_FLAG" val="#wm#"/>
  <p:tag name="KSO_WM_TEMPLATE_CATEGORY" val="custom"/>
  <p:tag name="KSO_WM_TEMPLATE_INDEX" val="20204438"/>
  <p:tag name="KSO_WM_UNIT_ID" val="custom20204438_4*l_h_f*1_3_1"/>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LAYERLEVEL" val="1_1_1"/>
  <p:tag name="KSO_WM_TAG_VERSION" val="1.0"/>
  <p:tag name="KSO_WM_BEAUTIFY_FLAG" val="#wm#"/>
  <p:tag name="KSO_WM_TEMPLATE_CATEGORY" val="custom"/>
  <p:tag name="KSO_WM_TEMPLATE_INDEX" val="20204438"/>
  <p:tag name="KSO_WM_UNIT_ID" val="custom20204438_4*l_h_i*1_4_1"/>
  <p:tag name="KSO_WM_UNIT_TEXT_FILL_FORE_SCHEMECOLOR_INDEX_BRIGHTNESS" val="0"/>
  <p:tag name="KSO_WM_UNIT_TEXT_FILL_FORE_SCHEMECOLOR_INDEX" val="5"/>
  <p:tag name="KSO_WM_UNIT_TEXT_FILL_TYPE" val="1"/>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LAYERLEVEL" val="1_1_1"/>
  <p:tag name="KSO_WM_TAG_VERSION" val="1.0"/>
  <p:tag name="KSO_WM_BEAUTIFY_FLAG" val="#wm#"/>
  <p:tag name="KSO_WM_TEMPLATE_CATEGORY" val="custom"/>
  <p:tag name="KSO_WM_TEMPLATE_INDEX" val="20204438"/>
  <p:tag name="KSO_WM_UNIT_ID" val="custom20204438_4*l_h_i*1_4_2"/>
  <p:tag name="KSO_WM_UNIT_LINE_FORE_SCHEMECOLOR_INDEX_BRIGHTNESS" val="0"/>
  <p:tag name="KSO_WM_UNIT_LINE_FORE_SCHEMECOLOR_INDEX" val="5"/>
  <p:tag name="KSO_WM_UNIT_LINE_FILL_TYPE" val="2"/>
  <p:tag name="KSO_WM_UNIT_USESOURCEFORMAT_APPLY" val="1"/>
</p:tagLst>
</file>

<file path=ppt/tags/tag233.xml><?xml version="1.0" encoding="utf-8"?>
<p:tagLst xmlns:p="http://schemas.openxmlformats.org/presentationml/2006/main">
  <p:tag name="KSO_WM_UNIT_COLOR_SCHEME_SHAPE_ID" val="132"/>
  <p:tag name="KSO_WM_UNIT_COLOR_SCHEME_PARENT_PAGE" val="0_4"/>
  <p:tag name="KSO_WM_UNIT_PRESET_TEXT" val="单击此处添加文本具体内容，简明扼要的阐述您的观点。"/>
  <p:tag name="KSO_WM_UNIT_NOCLEAR" val="0"/>
  <p:tag name="KSO_WM_UNIT_VALUE" val="2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LAYERLEVEL" val="1_1_1"/>
  <p:tag name="KSO_WM_TAG_VERSION" val="1.0"/>
  <p:tag name="KSO_WM_BEAUTIFY_FLAG" val="#wm#"/>
  <p:tag name="KSO_WM_TEMPLATE_CATEGORY" val="custom"/>
  <p:tag name="KSO_WM_TEMPLATE_INDEX" val="20204438"/>
  <p:tag name="KSO_WM_UNIT_ID" val="custom20204438_4*l_h_f*1_4_1"/>
  <p:tag name="KSO_WM_UNIT_SUBTYPE" val="a"/>
  <p:tag name="KSO_WM_UNIT_TEXT_FILL_FORE_SCHEMECOLOR_INDEX_BRIGHTNESS" val="0.35"/>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438"/>
  <p:tag name="KSO_WM_UNIT_ID" val="custom20204438_4*a*1"/>
  <p:tag name="KSO_WM_UNIT_ISNUMDGMTITLE" val="0"/>
  <p:tag name="KSO_WM_UNIT_TEXT_FILL_FORE_SCHEMECOLOR_INDEX_BRIGHTNESS" val="0.15"/>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438"/>
  <p:tag name="KSO_WM_SLIDE_ID" val="custom20204438_4"/>
</p:tagLst>
</file>

<file path=ppt/tags/tag23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3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
  <p:tag name="KSO_WM_UNIT_FILL_FORE_SCHEMECOLOR_INDEX_2_BRIGHTNESS" val="0"/>
  <p:tag name="KSO_WM_UNIT_FILL_FORE_SCHEMECOLOR_INDEX_2" val="11"/>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24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43.xml><?xml version="1.0" encoding="utf-8"?>
<p:tagLst xmlns:p="http://schemas.openxmlformats.org/presentationml/2006/main">
  <p:tag name="KSO_WM_SLIDE_BK_DARK_LIGHT" val="2"/>
  <p:tag name="KSO_WM_SLIDE_BACKGROUND_TYPE" val="general"/>
</p:tagLst>
</file>

<file path=ppt/tags/tag24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4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4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25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3.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257.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Lst>
</file>

<file path=ppt/tags/tag258.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5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26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26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263.xml><?xml version="1.0" encoding="utf-8"?>
<p:tagLst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5"/>
  <p:tag name="KSO_WM_UNIT_TEXT_FILL_TYPE" val="1"/>
</p:tagLst>
</file>

<file path=ppt/tags/tag264.xml><?xml version="1.0" encoding="utf-8"?>
<p:tagLst xmlns:p="http://schemas.openxmlformats.org/presentationml/2006/main">
  <p:tag name="KSO_WM_SLIDE_BK_DARK_LIGHT" val="2"/>
  <p:tag name="KSO_WM_SLIDE_BACKGROUND_TYPE" val="general"/>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5"/>
  <p:tag name="KSO_WM_UNIT_TYPE" val="a"/>
  <p:tag name="KSO_WM_UNIT_INDEX" val="1"/>
  <p:tag name="KSO_WM_UNIT_PRESET_TEXT" val="PART 01"/>
  <p:tag name="KSO_WM_TEMPLATE_CATEGORY" val="custom"/>
  <p:tag name="KSO_WM_TEMPLATE_INDEX" val="20204438"/>
  <p:tag name="KSO_WM_UNIT_ID" val="custom20204438_7*a*1"/>
  <p:tag name="KSO_WM_UNIT_ISNUMDGMTITLE" val="0"/>
  <p:tag name="KSO_WM_UNIT_TEXT_FILL_FORE_SCHEMECOLOR_INDEX_BRIGHTNESS" val="0.15"/>
  <p:tag name="KSO_WM_UNIT_TEXT_FILL_FORE_SCHEMECOLOR_INDEX" val="13"/>
  <p:tag name="KSO_WM_UNIT_TEXT_FILL_TYPE" val="1"/>
</p:tagLst>
</file>

<file path=ppt/tags/tag266.xml><?xml version="1.0" encoding="utf-8"?>
<p:tagLst xmlns:p="http://schemas.openxmlformats.org/presentationml/2006/main">
  <p:tag name="KSO_WM_TEMPLATE_SUBCATEGORY" val="0"/>
  <p:tag name="KSO_WM_SLIDE_TYPE" val="sectionTitle"/>
  <p:tag name="KSO_WM_SLIDE_SUBTYPE" val="pureTxt"/>
  <p:tag name="KSO_WM_SLIDE_ITEM_CNT" val="0"/>
  <p:tag name="KSO_WM_SLIDE_INDEX" val="7"/>
  <p:tag name="KSO_WM_TAG_VERSION" val="1.0"/>
  <p:tag name="KSO_WM_BEAUTIFY_FLAG" val="#wm#"/>
  <p:tag name="KSO_WM_SLIDE_LAYOUT" val="a"/>
  <p:tag name="KSO_WM_SLIDE_LAYOUT_CNT" val="1"/>
  <p:tag name="KSO_WM_TEMPLATE_MASTER_TYPE" val="1"/>
  <p:tag name="KSO_WM_TEMPLATE_COLOR_TYPE" val="1"/>
  <p:tag name="KSO_WM_TEMPLATE_CATEGORY" val="custom"/>
  <p:tag name="KSO_WM_TEMPLATE_INDEX" val="20204438"/>
  <p:tag name="KSO_WM_SLIDE_ID" val="custom20204438_7"/>
</p:tagLst>
</file>

<file path=ppt/tags/tag26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6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69.xml><?xml version="1.0" encoding="utf-8"?>
<p:tagLst xmlns:p="http://schemas.openxmlformats.org/presentationml/2006/main">
  <p:tag name="KSO_WM_SLIDE_BK_DARK_LIGHT" val="2"/>
  <p:tag name="KSO_WM_SLIDE_BACKGROUND_TYPE" val="gener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7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72.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5"/>
  <p:tag name="KSO_WM_UNIT_TEXT_FILL_FORE_SCHEMECOLOR_INDEX_BRIGHTNESS" val="0"/>
  <p:tag name="KSO_WM_UNIT_TEXT_FILL_FORE_SCHEMECOLOR_INDEX" val="13"/>
  <p:tag name="KSO_WM_UNIT_TEXT_FILL_TYPE" val="1"/>
</p:tagLst>
</file>

<file path=ppt/tags/tag2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4.xml><?xml version="1.0" encoding="utf-8"?>
<p:tagLst xmlns:p="http://schemas.openxmlformats.org/presentationml/2006/main">
  <p:tag name="KSO_WM_SLIDE_BK_DARK_LIGHT" val="2"/>
  <p:tag name="KSO_WM_SLIDE_BACKGROUND_TYPE" val="general"/>
</p:tagLst>
</file>

<file path=ppt/tags/tag27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7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8.xml><?xml version="1.0" encoding="utf-8"?>
<p:tagLst xmlns:p="http://schemas.openxmlformats.org/presentationml/2006/main">
  <p:tag name="KSO_WM_UNIT_SHADOW_SCHEMECOLOR_INDEX_BRIGHTNESS" val="0"/>
  <p:tag name="KSO_WM_UNIT_SHADOW_SCHEMECOLOR_INDEX" val="16"/>
</p:tagLst>
</file>

<file path=ppt/tags/tag279.xml><?xml version="1.0" encoding="utf-8"?>
<p:tagLst xmlns:p="http://schemas.openxmlformats.org/presentationml/2006/main">
  <p:tag name="KSO_WM_SLIDE_BK_DARK_LIGHT" val="2"/>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8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K_DARK_LIGHT" val="2"/>
  <p:tag name="KSO_WM_SLIDE_BACKGROUND_TYPE" val="general"/>
</p:tagLst>
</file>

<file path=ppt/tags/tag2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8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K_DARK_LIGHT" val="2"/>
  <p:tag name="KSO_WM_SLIDE_BACKGROUND_TYPE" val="general"/>
</p:tagLst>
</file>

<file path=ppt/tags/tag28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8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SHADOW_SCHEMECOLOR_INDEX_BRIGHTNESS" val="0"/>
  <p:tag name="KSO_WM_UNIT_SHADOW_SCHEMECOLOR_INDEX" val="16"/>
</p:tagLst>
</file>

<file path=ppt/tags/tag291.xml><?xml version="1.0" encoding="utf-8"?>
<p:tagLst xmlns:p="http://schemas.openxmlformats.org/presentationml/2006/main">
  <p:tag name="KSO_WM_SLIDE_BK_DARK_LIGHT" val="2"/>
  <p:tag name="KSO_WM_SLIDE_BACKGROUND_TYPE" val="general"/>
</p:tagLst>
</file>

<file path=ppt/tags/tag29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9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6.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
  <p:tag name="KSO_WM_UNIT_FILL_FORE_SCHEMECOLOR_INDEX_2_BRIGHTNESS" val="0"/>
  <p:tag name="KSO_WM_UNIT_FILL_FORE_SCHEMECOLOR_INDEX_2" val="11"/>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2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0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02.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0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04.xml><?xml version="1.0" encoding="utf-8"?>
<p:tagLst xmlns:p="http://schemas.openxmlformats.org/presentationml/2006/main">
  <p:tag name="KSO_WM_SLIDE_BK_DARK_LIGHT" val="2"/>
  <p:tag name="KSO_WM_SLIDE_BACKGROUND_TYPE" val="general"/>
</p:tagLst>
</file>

<file path=ppt/tags/tag30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0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07.xml><?xml version="1.0" encoding="utf-8"?>
<p:tagLst xmlns:p="http://schemas.openxmlformats.org/presentationml/2006/main">
  <p:tag name="KSO_WM_UNIT_SHADOW_SCHEMECOLOR_INDEX_BRIGHTNESS" val="0"/>
  <p:tag name="KSO_WM_UNIT_SHADOW_SCHEMECOLOR_INDEX" val="16"/>
</p:tagLst>
</file>

<file path=ppt/tags/tag308.xml><?xml version="1.0" encoding="utf-8"?>
<p:tagLst xmlns:p="http://schemas.openxmlformats.org/presentationml/2006/main">
  <p:tag name="KSO_WM_SLIDE_BK_DARK_LIGHT" val="2"/>
  <p:tag name="KSO_WM_SLIDE_BACKGROUND_TYPE" val="general"/>
</p:tagLst>
</file>

<file path=ppt/tags/tag30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11.xml><?xml version="1.0" encoding="utf-8"?>
<p:tagLst xmlns:p="http://schemas.openxmlformats.org/presentationml/2006/main">
  <p:tag name="KSO_WM_UNIT_SHADOW_SCHEMECOLOR_INDEX_BRIGHTNESS" val="0"/>
  <p:tag name="KSO_WM_UNIT_SHADOW_SCHEMECOLOR_INDEX" val="16"/>
</p:tagLst>
</file>

<file path=ppt/tags/tag312.xml><?xml version="1.0" encoding="utf-8"?>
<p:tagLst xmlns:p="http://schemas.openxmlformats.org/presentationml/2006/main">
  <p:tag name="KSO_WM_SLIDE_BK_DARK_LIGHT" val="2"/>
  <p:tag name="KSO_WM_SLIDE_BACKGROUND_TYPE" val="general"/>
</p:tagLst>
</file>

<file path=ppt/tags/tag31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1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
  <p:tag name="KSO_WM_UNIT_FILL_FORE_SCHEMECOLOR_INDEX_2_BRIGHTNESS" val="0"/>
  <p:tag name="KSO_WM_UNIT_FILL_FORE_SCHEMECOLOR_INDEX_2" val="11"/>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FILL_FORE_SCHEMECOLOR_INDEX_1_BRIGHTNESS" val="0"/>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1.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22.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23.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2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FILL_FORE_SCHEMECOLOR_INDEX_1_BRIGHTNESS" val="0"/>
  <p:tag name="KSO_WM_UNIT_FILL_FORE_SCHEMECOLOR_INDEX_1" val="11"/>
  <p:tag name="KSO_WM_UNIT_FILL_FORE_SCHEMECOLOR_INDEX_1_POS" val="0"/>
  <p:tag name="KSO_WM_UNIT_FILL_FORE_SCHEMECOLOR_INDEX_1_TRANS" val="0"/>
  <p:tag name="KSO_WM_UNIT_FILL_FORE_SCHEMECOLOR_INDEX_2_BRIGHTNESS" val="0"/>
  <p:tag name="KSO_WM_UNIT_FILL_FORE_SCHEMECOLOR_INDEX_2" val="11"/>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2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SLIDE_BK_DARK_LIGHT" val="2"/>
  <p:tag name="KSO_WM_SLIDE_BACKGROUND_TYPE" val="general"/>
</p:tagLst>
</file>

<file path=ppt/tags/tag33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3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33.xml><?xml version="1.0" encoding="utf-8"?>
<p:tagLst xmlns:p="http://schemas.openxmlformats.org/presentationml/2006/main">
  <p:tag name="KSO_WM_SLIDE_BK_DARK_LIGHT" val="2"/>
  <p:tag name="KSO_WM_SLIDE_BACKGROUND_TYPE" val="general"/>
</p:tagLst>
</file>

<file path=ppt/tags/tag33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3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7.xml><?xml version="1.0" encoding="utf-8"?>
<p:tagLst xmlns:p="http://schemas.openxmlformats.org/presentationml/2006/main">
  <p:tag name="KSO_WM_SLIDE_BK_DARK_LIGHT" val="2"/>
  <p:tag name="KSO_WM_SLIDE_BACKGROUND_TYPE" val="general"/>
</p:tagLst>
</file>

<file path=ppt/tags/tag33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3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41.xml><?xml version="1.0" encoding="utf-8"?>
<p:tagLst xmlns:p="http://schemas.openxmlformats.org/presentationml/2006/main">
  <p:tag name="KSO_WM_UNIT_SHADOW_SCHEMECOLOR_INDEX_BRIGHTNESS" val="0"/>
  <p:tag name="KSO_WM_UNIT_SHADOW_SCHEMECOLOR_INDEX" val="16"/>
</p:tagLst>
</file>

<file path=ppt/tags/tag342.xml><?xml version="1.0" encoding="utf-8"?>
<p:tagLst xmlns:p="http://schemas.openxmlformats.org/presentationml/2006/main">
  <p:tag name="KSO_WM_SLIDE_BK_DARK_LIGHT" val="2"/>
  <p:tag name="KSO_WM_SLIDE_BACKGROUND_TYPE" val="general"/>
</p:tagLst>
</file>

<file path=ppt/tags/tag34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4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45.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SLIDE_BK_DARK_LIGHT" val="2"/>
  <p:tag name="KSO_WM_SLIDE_BACKGROUND_TYPE" val="general"/>
</p:tagLst>
</file>

<file path=ppt/tags/tag34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4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49.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SLIDE_BK_DARK_LIGHT" val="2"/>
  <p:tag name="KSO_WM_SLIDE_BACKGROUND_TYPE" val="general"/>
</p:tagLst>
</file>

<file path=ppt/tags/tag35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5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53.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SLIDE_BK_DARK_LIGHT" val="2"/>
  <p:tag name="KSO_WM_SLIDE_BACKGROUND_TYPE" val="general"/>
</p:tagLst>
</file>

<file path=ppt/tags/tag3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5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SLIDE_BK_DARK_LIGHT" val="2"/>
  <p:tag name="KSO_WM_SLIDE_BACKGROUND_TYPE" val="general"/>
</p:tagLst>
</file>

<file path=ppt/tags/tag35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2.xml><?xml version="1.0" encoding="utf-8"?>
<p:tagLst xmlns:p="http://schemas.openxmlformats.org/presentationml/2006/main">
  <p:tag name="KSO_WM_SLIDE_BK_DARK_LIGHT" val="2"/>
  <p:tag name="KSO_WM_SLIDE_BACKGROUND_TYPE" val="general"/>
</p:tagLst>
</file>

<file path=ppt/tags/tag36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6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6.xml><?xml version="1.0" encoding="utf-8"?>
<p:tagLst xmlns:p="http://schemas.openxmlformats.org/presentationml/2006/main">
  <p:tag name="KSO_WM_SLIDE_BK_DARK_LIGHT" val="2"/>
  <p:tag name="KSO_WM_SLIDE_BACKGROUND_TYPE" val="general"/>
</p:tagLst>
</file>

<file path=ppt/tags/tag36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6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0.xml><?xml version="1.0" encoding="utf-8"?>
<p:tagLst xmlns:p="http://schemas.openxmlformats.org/presentationml/2006/main">
  <p:tag name="KSO_WM_SLIDE_BK_DARK_LIGHT" val="2"/>
  <p:tag name="KSO_WM_SLIDE_BACKGROUND_TYPE" val="general"/>
</p:tagLst>
</file>

<file path=ppt/tags/tag37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7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73.xml><?xml version="1.0" encoding="utf-8"?>
<p:tagLst xmlns:p="http://schemas.openxmlformats.org/presentationml/2006/main">
  <p:tag name="KSO_WM_UNIT_SHADOW_SCHEMECOLOR_INDEX_BRIGHTNESS" val="0"/>
  <p:tag name="KSO_WM_UNIT_SHADOW_SCHEMECOLOR_INDEX" val="16"/>
</p:tagLst>
</file>

<file path=ppt/tags/tag374.xml><?xml version="1.0" encoding="utf-8"?>
<p:tagLst xmlns:p="http://schemas.openxmlformats.org/presentationml/2006/main">
  <p:tag name="KSO_WM_SLIDE_BK_DARK_LIGHT" val="2"/>
  <p:tag name="KSO_WM_SLIDE_BACKGROUND_TYPE" val="general"/>
</p:tagLst>
</file>

<file path=ppt/tags/tag37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7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77.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SLIDE_BK_DARK_LIGHT" val="2"/>
  <p:tag name="KSO_WM_SLIDE_BACKGROUND_TYPE" val="general"/>
</p:tagLst>
</file>

<file path=ppt/tags/tag37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81.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SLIDE_BK_DARK_LIGHT" val="2"/>
  <p:tag name="KSO_WM_SLIDE_BACKGROUND_TYPE" val="general"/>
</p:tagLst>
</file>

<file path=ppt/tags/tag38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8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85.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86.xml><?xml version="1.0" encoding="utf-8"?>
<p:tagLst xmlns:p="http://schemas.openxmlformats.org/presentationml/2006/main">
  <p:tag name="KSO_WM_SLIDE_BK_DARK_LIGHT" val="2"/>
  <p:tag name="KSO_WM_SLIDE_BACKGROUND_TYPE" val="general"/>
</p:tagLst>
</file>

<file path=ppt/tags/tag38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8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89.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SLIDE_BK_DARK_LIGHT" val="2"/>
  <p:tag name="KSO_WM_SLIDE_BACKGROUND_TYPE" val="general"/>
</p:tagLst>
</file>

<file path=ppt/tags/tag39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9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93.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SLIDE_BK_DARK_LIGHT" val="2"/>
  <p:tag name="KSO_WM_SLIDE_BACKGROUND_TYPE" val="general"/>
</p:tagLst>
</file>

<file path=ppt/tags/tag39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9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398.xml><?xml version="1.0" encoding="utf-8"?>
<p:tagLst xmlns:p="http://schemas.openxmlformats.org/presentationml/2006/main">
  <p:tag name="KSO_WM_SLIDE_BK_DARK_LIGHT" val="2"/>
  <p:tag name="KSO_WM_SLIDE_BACKGROUND_TYPE" val="general"/>
</p:tagLst>
</file>

<file path=ppt/tags/tag39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SLIDE_BK_DARK_LIGHT" val="2"/>
  <p:tag name="KSO_WM_SLIDE_BACKGROUND_TYPE" val="general"/>
</p:tagLst>
</file>

<file path=ppt/tags/tag40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0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SLIDE_BK_DARK_LIGHT" val="2"/>
  <p:tag name="KSO_WM_SLIDE_BACKGROUND_TYPE" val="general"/>
</p:tagLst>
</file>

<file path=ppt/tags/tag40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0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0.xml><?xml version="1.0" encoding="utf-8"?>
<p:tagLst xmlns:p="http://schemas.openxmlformats.org/presentationml/2006/main">
  <p:tag name="KSO_WM_SLIDE_BK_DARK_LIGHT" val="2"/>
  <p:tag name="KSO_WM_SLIDE_BACKGROUND_TYPE" val="general"/>
</p:tagLst>
</file>

<file path=ppt/tags/tag41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1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13.xml><?xml version="1.0" encoding="utf-8"?>
<p:tagLst xmlns:p="http://schemas.openxmlformats.org/presentationml/2006/main">
  <p:tag name="KSO_WM_SLIDE_BK_DARK_LIGHT" val="2"/>
  <p:tag name="KSO_WM_SLIDE_BACKGROUND_TYPE" val="general"/>
</p:tagLst>
</file>

<file path=ppt/tags/tag41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1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16.xml><?xml version="1.0" encoding="utf-8"?>
<p:tagLst xmlns:p="http://schemas.openxmlformats.org/presentationml/2006/main">
  <p:tag name="KSO_WM_SLIDE_BK_DARK_LIGHT" val="2"/>
  <p:tag name="KSO_WM_SLIDE_BACKGROUND_TYPE" val="general"/>
</p:tagLst>
</file>

<file path=ppt/tags/tag41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1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19.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0.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21.xml><?xml version="1.0" encoding="utf-8"?>
<p:tagLst xmlns:p="http://schemas.openxmlformats.org/presentationml/2006/main">
  <p:tag name="KSO_WM_SLIDE_BK_DARK_LIGHT" val="2"/>
  <p:tag name="KSO_WM_SLIDE_BACKGROUND_TYPE" val="general"/>
</p:tagLst>
</file>

<file path=ppt/tags/tag42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2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SLIDE_BK_DARK_LIGHT" val="2"/>
  <p:tag name="KSO_WM_SLIDE_BACKGROUND_TYPE" val="general"/>
</p:tagLst>
</file>

<file path=ppt/tags/tag42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2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0.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SLIDE_BK_DARK_LIGHT" val="2"/>
  <p:tag name="KSO_WM_SLIDE_BACKGROUND_TYPE" val="general"/>
</p:tagLst>
</file>

<file path=ppt/tags/tag43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3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SLIDE_BK_DARK_LIGHT" val="2"/>
  <p:tag name="KSO_WM_SLIDE_BACKGROUND_TYPE" val="general"/>
</p:tagLst>
</file>

<file path=ppt/tags/tag43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3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38.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SLIDE_BK_DARK_LIGHT" val="2"/>
  <p:tag name="KSO_WM_SLIDE_BACKGROUND_TYPE" val="genera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4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42.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43.xml><?xml version="1.0" encoding="utf-8"?>
<p:tagLst xmlns:p="http://schemas.openxmlformats.org/presentationml/2006/main">
  <p:tag name="KSO_WM_SLIDE_BK_DARK_LIGHT" val="2"/>
  <p:tag name="KSO_WM_SLIDE_BACKGROUND_TYPE" val="general"/>
</p:tagLst>
</file>

<file path=ppt/tags/tag44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4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46.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SHADOW_SCHEMECOLOR_INDEX_BRIGHTNESS" val="0"/>
  <p:tag name="KSO_WM_UNIT_SHADOW_SCHEMECOLOR_INDEX" val="16"/>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SLIDE_BK_DARK_LIGHT" val="2"/>
  <p:tag name="KSO_WM_SLIDE_BACKGROUND_TYPE" val="general"/>
</p:tagLst>
</file>

<file path=ppt/tags/tag44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3.xml><?xml version="1.0" encoding="utf-8"?>
<p:tagLst xmlns:p="http://schemas.openxmlformats.org/presentationml/2006/main">
  <p:tag name="KSO_WM_SLIDE_BK_DARK_LIGHT" val="2"/>
  <p:tag name="KSO_WM_SLIDE_BACKGROUND_TYPE" val="general"/>
</p:tagLst>
</file>

<file path=ppt/tags/tag454.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5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SLIDE_BK_DARK_LIGHT" val="2"/>
  <p:tag name="KSO_WM_SLIDE_BACKGROUND_TYPE" val="general"/>
</p:tagLst>
</file>

<file path=ppt/tags/tag45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5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SLIDE_BK_DARK_LIGHT" val="2"/>
  <p:tag name="KSO_WM_SLIDE_BACKGROUND_TYPE" val="general"/>
</p:tagLst>
</file>

<file path=ppt/tags/tag46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6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64.xml><?xml version="1.0" encoding="utf-8"?>
<p:tagLst xmlns:p="http://schemas.openxmlformats.org/presentationml/2006/main">
  <p:tag name="KSO_WM_SLIDE_BK_DARK_LIGHT" val="2"/>
  <p:tag name="KSO_WM_SLIDE_BACKGROUND_TYPE" val="general"/>
</p:tagLst>
</file>

<file path=ppt/tags/tag465.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66.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8.xml><?xml version="1.0" encoding="utf-8"?>
<p:tagLst xmlns:p="http://schemas.openxmlformats.org/presentationml/2006/main">
  <p:tag name="KSO_WM_SLIDE_BK_DARK_LIGHT" val="2"/>
  <p:tag name="KSO_WM_SLIDE_BACKGROUND_TYPE" val="general"/>
</p:tagLst>
</file>

<file path=ppt/tags/tag469.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71.xml><?xml version="1.0" encoding="utf-8"?>
<p:tagLst xmlns:p="http://schemas.openxmlformats.org/presentationml/2006/main">
  <p:tag name="KSO_WM_SLIDE_BK_DARK_LIGHT" val="2"/>
  <p:tag name="KSO_WM_SLIDE_BACKGROUND_TYPE" val="general"/>
</p:tagLst>
</file>

<file path=ppt/tags/tag47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73.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K_DARK_LIGHT" val="2"/>
  <p:tag name="KSO_WM_UNIT_TYPE" val="i"/>
</p:tagLst>
</file>

<file path=ppt/tags/tag474.xml><?xml version="1.0" encoding="utf-8"?>
<p:tagLst xmlns:p="http://schemas.openxmlformats.org/presentationml/2006/main">
  <p:tag name="KSO_WM_UNIT_SHADOW_SCHEMECOLOR_INDEX_BRIGHTNESS" val="0"/>
  <p:tag name="KSO_WM_UNIT_SHADOW_SCHEMECOLOR_INDEX" val="16"/>
</p:tagLst>
</file>

<file path=ppt/tags/tag475.xml><?xml version="1.0" encoding="utf-8"?>
<p:tagLst xmlns:p="http://schemas.openxmlformats.org/presentationml/2006/main">
  <p:tag name="KSO_WM_SLIDE_BK_DARK_LIGHT" val="2"/>
  <p:tag name="KSO_WM_SLIDE_BACKGROUND_TYPE" val="general"/>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1"/>
  <p:tag name="KSO_WM_UNIT_VALUE" val="10"/>
  <p:tag name="KSO_WM_UNIT_TYPE" val="a"/>
  <p:tag name="KSO_WM_UNIT_INDEX" val="1"/>
  <p:tag name="KSO_WM_UNIT_PRESET_TEXT" val="谢谢"/>
  <p:tag name="KSO_WM_TEMPLATE_CATEGORY" val="custom"/>
  <p:tag name="KSO_WM_TEMPLATE_INDEX" val="20204438"/>
  <p:tag name="KSO_WM_UNIT_ID" val="custom20204438_47*a*1"/>
  <p:tag name="KSO_WM_UNIT_ISNUMDGMTITLE" val="0"/>
  <p:tag name="KSO_WM_UNIT_TEXT_FILL_FORE_SCHEMECOLOR_INDEX_BRIGHTNESS" val="0"/>
  <p:tag name="KSO_WM_UNIT_TEXT_FILL_FORE_SCHEMECOLOR_INDEX" val="14"/>
  <p:tag name="KSO_WM_UNIT_TEXT_FILL_TYPE" val="1"/>
</p:tagLst>
</file>

<file path=ppt/tags/tag477.xml><?xml version="1.0" encoding="utf-8"?>
<p:tagLst xmlns:p="http://schemas.openxmlformats.org/presentationml/2006/main">
  <p:tag name="KSO_WM_TEMPLATE_THUMBS_INDEX" val="1"/>
  <p:tag name="KSO_WM_TEMPLATE_SUBCATEGORY" val="0"/>
  <p:tag name="KSO_WM_SLIDE_TYPE" val="endPage"/>
  <p:tag name="KSO_WM_SLIDE_SUBTYPE" val="pureTxt"/>
  <p:tag name="KSO_WM_SLIDE_ITEM_CNT" val="0"/>
  <p:tag name="KSO_WM_SLIDE_INDEX" val="47"/>
  <p:tag name="KSO_WM_TAG_VERSION" val="1.0"/>
  <p:tag name="KSO_WM_BEAUTIFY_FLAG" val="#wm#"/>
  <p:tag name="KSO_WM_SLIDE_LAYOUT" val="a_b"/>
  <p:tag name="KSO_WM_SLIDE_LAYOUT_CNT" val="1_1"/>
  <p:tag name="KSO_WM_TEMPLATE_MASTER_TYPE" val="1"/>
  <p:tag name="KSO_WM_TEMPLATE_COLOR_TYPE" val="1"/>
  <p:tag name="KSO_WM_TEMPLATE_CATEGORY" val="custom"/>
  <p:tag name="KSO_WM_TEMPLATE_INDEX" val="20204438"/>
  <p:tag name="KSO_WM_SLIDE_ID" val="custom20204438_47"/>
</p:tagLst>
</file>

<file path=ppt/tags/tag478.xml><?xml version="1.0" encoding="utf-8"?>
<p:tagLst xmlns:p="http://schemas.openxmlformats.org/presentationml/2006/main">
  <p:tag name="KSO_WPP_MARK_KEY" val="ae916fc1-e720-45e3-b821-9ab80b68e221"/>
  <p:tag name="COMMONDATA" val="eyJoZGlkIjoiOWY3ZWNmZjUzOTk5YmU2ODUyMjQ4NTRjODkyODU3NDUifQ=="/>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7"/>
</p:tagLst>
</file>

<file path=ppt/tags/tag6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7"/>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COMBINE_RELATE_SLIDE_ID" val="background20177529_1"/>
  <p:tag name="KSO_WM_TEMPLATE_CATEGORY" val="custom"/>
  <p:tag name="KSO_WM_TEMPLATE_INDEX" val="20196577"/>
  <p:tag name="KSO_WM_TEMPLATE_SUBCATEGORY" val="0"/>
  <p:tag name="KSO_WM_TEMPLATE_THUMBS_INDEX" val="1、2、5、6、12、13、16、21、28、29、30、"/>
</p:tagLst>
</file>

<file path=ppt/tags/tag7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3">
      <a:dk1>
        <a:srgbClr val="000000"/>
      </a:dk1>
      <a:lt1>
        <a:srgbClr val="FFFFFF"/>
      </a:lt1>
      <a:dk2>
        <a:srgbClr val="323F4F"/>
      </a:dk2>
      <a:lt2>
        <a:srgbClr val="E7E6E6"/>
      </a:lt2>
      <a:accent1>
        <a:srgbClr val="376BAB"/>
      </a:accent1>
      <a:accent2>
        <a:srgbClr val="54565C"/>
      </a:accent2>
      <a:accent3>
        <a:srgbClr val="A1A2A5"/>
      </a:accent3>
      <a:accent4>
        <a:srgbClr val="376BAB"/>
      </a:accent4>
      <a:accent5>
        <a:srgbClr val="628BDC"/>
      </a:accent5>
      <a:accent6>
        <a:srgbClr val="376BAB"/>
      </a:accent6>
      <a:hlink>
        <a:srgbClr val="85C0FB"/>
      </a:hlink>
      <a:folHlink>
        <a:srgbClr val="70A2DE"/>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CEFEC"/>
      </a:dk2>
      <a:lt2>
        <a:srgbClr val="FCFDFC"/>
      </a:lt2>
      <a:accent1>
        <a:srgbClr val="4E914F"/>
      </a:accent1>
      <a:accent2>
        <a:srgbClr val="288D71"/>
      </a:accent2>
      <a:accent3>
        <a:srgbClr val="188398"/>
      </a:accent3>
      <a:accent4>
        <a:srgbClr val="2373B3"/>
      </a:accent4>
      <a:accent5>
        <a:srgbClr val="455FB0"/>
      </a:accent5>
      <a:accent6>
        <a:srgbClr val="704D8F"/>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6885</Words>
  <Application>WPS 演示</Application>
  <PresentationFormat>全屏显示(4:3)</PresentationFormat>
  <Paragraphs>478</Paragraphs>
  <Slides>53</Slides>
  <Notes>0</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53</vt:i4>
      </vt:variant>
    </vt:vector>
  </HeadingPairs>
  <TitlesOfParts>
    <vt:vector size="75" baseType="lpstr">
      <vt:lpstr>Arial</vt:lpstr>
      <vt:lpstr>宋体</vt:lpstr>
      <vt:lpstr>Wingdings</vt:lpstr>
      <vt:lpstr>Calibri</vt:lpstr>
      <vt:lpstr>微软雅黑</vt:lpstr>
      <vt:lpstr>Hiragino Sans GB W6</vt:lpstr>
      <vt:lpstr>Segoe Print</vt:lpstr>
      <vt:lpstr>Hiragino Sans GB W6</vt:lpstr>
      <vt:lpstr>方正隶二简体</vt:lpstr>
      <vt:lpstr>黑体</vt:lpstr>
      <vt:lpstr>Times New Roman</vt:lpstr>
      <vt:lpstr>楷体_GB2312</vt:lpstr>
      <vt:lpstr>新宋体</vt:lpstr>
      <vt:lpstr>Arial Unicode MS</vt:lpstr>
      <vt:lpstr>楷体</vt:lpstr>
      <vt:lpstr>Helvetica</vt:lpstr>
      <vt:lpstr>MS Gothic</vt:lpstr>
      <vt:lpstr>仿宋</vt:lpstr>
      <vt:lpstr>隶书</vt:lpstr>
      <vt:lpstr>汉仪旗黑-85S</vt:lpstr>
      <vt:lpstr>1_Office 主题​​</vt:lpstr>
      <vt:lpstr>2_Office 主题​​</vt:lpstr>
      <vt:lpstr>PowerPoint 演示文稿</vt:lpstr>
      <vt:lpstr>学习目标</vt:lpstr>
      <vt:lpstr>PowerPoint 演示文稿</vt:lpstr>
      <vt:lpstr>PowerPoint 演示文稿</vt:lpstr>
      <vt:lpstr>PowerPoint 演示文稿</vt:lpstr>
      <vt:lpstr>新闻？软文？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Sophia</cp:lastModifiedBy>
  <cp:revision>180</cp:revision>
  <dcterms:created xsi:type="dcterms:W3CDTF">2014-08-31T14:13:00Z</dcterms:created>
  <dcterms:modified xsi:type="dcterms:W3CDTF">2023-03-21T14:57:34Z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2052-11.1.0.13703</vt:lpwstr>
  </property>
  <property fmtid="{D5CDD505-2E9C-101B-9397-08002B2CF9AE}" pid="4" name="KSORubyTemplateID">
    <vt:lpwstr>21</vt:lpwstr>
  </property>
  <property fmtid="{D5CDD505-2E9C-101B-9397-08002B2CF9AE}" pid="5" name="ICV">
    <vt:lpwstr>D0BF67B71915453F8263E73A64AA51B3</vt:lpwstr>
  </property>
</Properties>
</file>