
<file path=[Content_Types].xml><?xml version="1.0" encoding="utf-8"?>
<Types xmlns="http://schemas.openxmlformats.org/package/2006/content-types">
  <Default Extension="png" ContentType="image/png"/>
  <Default Extension="jpeg" ContentType="image/jpeg"/>
  <Default Extension="JPG" ContentType="image/.jp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427" r:id="rId5"/>
    <p:sldId id="428" r:id="rId6"/>
    <p:sldId id="429" r:id="rId7"/>
    <p:sldId id="430" r:id="rId8"/>
    <p:sldId id="431" r:id="rId9"/>
    <p:sldId id="432" r:id="rId10"/>
    <p:sldId id="433" r:id="rId11"/>
    <p:sldId id="434" r:id="rId12"/>
    <p:sldId id="435" r:id="rId13"/>
    <p:sldId id="436" r:id="rId14"/>
    <p:sldId id="437" r:id="rId15"/>
    <p:sldId id="438" r:id="rId16"/>
    <p:sldId id="439" r:id="rId17"/>
    <p:sldId id="440" r:id="rId18"/>
    <p:sldId id="441" r:id="rId19"/>
    <p:sldId id="442" r:id="rId20"/>
    <p:sldId id="443" r:id="rId21"/>
    <p:sldId id="444" r:id="rId22"/>
    <p:sldId id="445" r:id="rId23"/>
    <p:sldId id="446" r:id="rId24"/>
    <p:sldId id="447" r:id="rId25"/>
    <p:sldId id="448" r:id="rId26"/>
    <p:sldId id="449" r:id="rId27"/>
    <p:sldId id="450" r:id="rId28"/>
    <p:sldId id="451" r:id="rId29"/>
    <p:sldId id="257" r:id="rId30"/>
    <p:sldId id="357" r:id="rId31"/>
    <p:sldId id="306" r:id="rId32"/>
    <p:sldId id="358" r:id="rId33"/>
    <p:sldId id="351" r:id="rId34"/>
    <p:sldId id="390" r:id="rId35"/>
    <p:sldId id="391" r:id="rId36"/>
    <p:sldId id="393" r:id="rId37"/>
    <p:sldId id="394" r:id="rId38"/>
    <p:sldId id="395" r:id="rId39"/>
    <p:sldId id="396" r:id="rId40"/>
    <p:sldId id="397" r:id="rId41"/>
    <p:sldId id="398" r:id="rId42"/>
    <p:sldId id="399" r:id="rId43"/>
    <p:sldId id="400" r:id="rId44"/>
    <p:sldId id="404" r:id="rId45"/>
    <p:sldId id="402" r:id="rId46"/>
    <p:sldId id="403" r:id="rId47"/>
    <p:sldId id="405" r:id="rId48"/>
    <p:sldId id="303" r:id="rId49"/>
    <p:sldId id="421" r:id="rId50"/>
    <p:sldId id="301" r:id="rId51"/>
  </p:sldIdLst>
  <p:sldSz cx="9144000" cy="5143500" type="screen16x9"/>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9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EC34D"/>
    <a:srgbClr val="00AEEF"/>
    <a:srgbClr val="48AFBA"/>
    <a:srgbClr val="EDAF36"/>
    <a:srgbClr val="48AF56"/>
    <a:srgbClr val="EF605E"/>
    <a:srgbClr val="8DC85C"/>
    <a:srgbClr val="144798"/>
    <a:srgbClr val="1A5BC4"/>
    <a:srgbClr val="4784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7960" autoAdjust="0"/>
  </p:normalViewPr>
  <p:slideViewPr>
    <p:cSldViewPr>
      <p:cViewPr varScale="1">
        <p:scale>
          <a:sx n="117" d="100"/>
          <a:sy n="117" d="100"/>
        </p:scale>
        <p:origin x="1416" y="108"/>
      </p:cViewPr>
      <p:guideLst>
        <p:guide orient="horz" pos="1620"/>
        <p:guide pos="2925"/>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35.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804CD81-6E86-4770-8078-CD746BE1400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972ABBA2-2A9F-49AD-9B09-D2F32137A25E}">
      <dgm:prSet phldrT="[文本]" custT="1">
        <dgm:style>
          <a:lnRef idx="2">
            <a:schemeClr val="accent1">
              <a:shade val="50000"/>
            </a:schemeClr>
          </a:lnRef>
          <a:fillRef idx="1">
            <a:schemeClr val="accent1"/>
          </a:fillRef>
          <a:effectRef idx="0">
            <a:schemeClr val="accent1"/>
          </a:effectRef>
          <a:fontRef idx="minor">
            <a:schemeClr val="lt1"/>
          </a:fontRef>
        </dgm:style>
      </dgm:prSet>
      <dgm:spPr/>
      <dgm:t>
        <a:bodyPr/>
        <a:lstStyle/>
        <a:p>
          <a:endParaRPr lang="en-US" altLang="zh-CN" sz="2800" dirty="0"/>
        </a:p>
        <a:p>
          <a:r>
            <a:rPr lang="zh-CN" altLang="en-US" sz="3200" dirty="0"/>
            <a:t>广告推送模式</a:t>
          </a:r>
        </a:p>
      </dgm:t>
    </dgm:pt>
    <dgm:pt modelId="{4A1CE4DA-6297-42FB-A7D0-5465499E4408}" cxnId="{6782706A-2195-4B40-AB12-BB377D16DF88}" type="parTrans">
      <dgm:prSet/>
      <dgm:spPr/>
      <dgm:t>
        <a:bodyPr/>
        <a:lstStyle/>
        <a:p>
          <a:endParaRPr lang="zh-CN" altLang="en-US" sz="2800"/>
        </a:p>
      </dgm:t>
    </dgm:pt>
    <dgm:pt modelId="{DC5CD3DE-A230-4F38-B56E-42B8DC50B7B2}" cxnId="{6782706A-2195-4B40-AB12-BB377D16DF88}" type="sibTrans">
      <dgm:prSet/>
      <dgm:spPr/>
      <dgm:t>
        <a:bodyPr/>
        <a:lstStyle/>
        <a:p>
          <a:endParaRPr lang="zh-CN" altLang="en-US" sz="2800"/>
        </a:p>
      </dgm:t>
    </dgm:pt>
    <dgm:pt modelId="{FB03E595-94C1-4590-872D-6235552C9B9C}">
      <dgm:prSet custT="1"/>
      <dgm:spPr/>
      <dgm:t>
        <a:bodyPr/>
        <a:lstStyle/>
        <a:p>
          <a:r>
            <a:rPr lang="zh-CN" altLang="en-US" sz="2800" dirty="0"/>
            <a:t>投放视频贴片广告或视频播放器周边的广告为主的视频广告模式。</a:t>
          </a:r>
        </a:p>
      </dgm:t>
    </dgm:pt>
    <dgm:pt modelId="{673FF7D6-ADFB-4C24-A526-9E1341763AF2}" cxnId="{5FDFF96C-8906-4494-AAEF-80021B0B336A}" type="parTrans">
      <dgm:prSet/>
      <dgm:spPr/>
      <dgm:t>
        <a:bodyPr/>
        <a:lstStyle/>
        <a:p>
          <a:endParaRPr lang="zh-CN" altLang="en-US" sz="2800"/>
        </a:p>
      </dgm:t>
    </dgm:pt>
    <dgm:pt modelId="{5A4B59A6-2E02-4D30-8D9D-B393C963568D}" cxnId="{5FDFF96C-8906-4494-AAEF-80021B0B336A}" type="sibTrans">
      <dgm:prSet/>
      <dgm:spPr/>
      <dgm:t>
        <a:bodyPr/>
        <a:lstStyle/>
        <a:p>
          <a:endParaRPr lang="zh-CN" altLang="en-US" sz="2800"/>
        </a:p>
      </dgm:t>
    </dgm:pt>
    <dgm:pt modelId="{16378EB0-1CDD-46EC-9381-2948B14F8117}">
      <dgm:prSet custT="1"/>
      <dgm:spPr/>
      <dgm:t>
        <a:bodyPr/>
        <a:lstStyle/>
        <a:p>
          <a:r>
            <a:rPr lang="zh-CN" altLang="en-US" sz="2800" dirty="0"/>
            <a:t>包含片头贴片、片尾贴片和暂停贴片。</a:t>
          </a:r>
          <a:endParaRPr lang="en-US" altLang="zh-CN" sz="2800" dirty="0"/>
        </a:p>
      </dgm:t>
    </dgm:pt>
    <dgm:pt modelId="{E78A18FE-5088-4C8D-870C-2BB656E1A5BE}" cxnId="{0FD8092C-5FC1-4E03-8477-EEA40054B67D}" type="parTrans">
      <dgm:prSet/>
      <dgm:spPr/>
      <dgm:t>
        <a:bodyPr/>
        <a:lstStyle/>
        <a:p>
          <a:endParaRPr lang="zh-CN" altLang="en-US" sz="2800"/>
        </a:p>
      </dgm:t>
    </dgm:pt>
    <dgm:pt modelId="{EB191D8D-5936-4A71-AF02-E73E1CB29107}" cxnId="{0FD8092C-5FC1-4E03-8477-EEA40054B67D}" type="sibTrans">
      <dgm:prSet/>
      <dgm:spPr/>
      <dgm:t>
        <a:bodyPr/>
        <a:lstStyle/>
        <a:p>
          <a:endParaRPr lang="zh-CN" altLang="en-US" sz="2800"/>
        </a:p>
      </dgm:t>
    </dgm:pt>
    <dgm:pt modelId="{66FE4659-0C6A-480F-B54D-70B70533A968}">
      <dgm:prSet custT="1"/>
      <dgm:spPr/>
      <dgm:t>
        <a:bodyPr/>
        <a:lstStyle/>
        <a:p>
          <a:r>
            <a:rPr lang="zh-CN" altLang="en-US" sz="2800" dirty="0"/>
            <a:t>特点：需付费且费用较高，适合预算充足的商家；可以投放在各种视频网站里。</a:t>
          </a:r>
          <a:endParaRPr lang="en-US" altLang="zh-CN" sz="2800" dirty="0"/>
        </a:p>
      </dgm:t>
    </dgm:pt>
    <dgm:pt modelId="{66785AB5-69CB-488D-BE0F-B7FF5363103D}" cxnId="{F98D68E6-B43F-4AFC-AE6A-411B0196E739}" type="parTrans">
      <dgm:prSet/>
      <dgm:spPr/>
      <dgm:t>
        <a:bodyPr/>
        <a:lstStyle/>
        <a:p>
          <a:endParaRPr lang="zh-CN" altLang="en-US" sz="2800"/>
        </a:p>
      </dgm:t>
    </dgm:pt>
    <dgm:pt modelId="{8F8F2674-BE61-4053-8254-6550C2F8C6B8}" cxnId="{F98D68E6-B43F-4AFC-AE6A-411B0196E739}" type="sibTrans">
      <dgm:prSet/>
      <dgm:spPr/>
      <dgm:t>
        <a:bodyPr/>
        <a:lstStyle/>
        <a:p>
          <a:endParaRPr lang="zh-CN" altLang="en-US" sz="2800"/>
        </a:p>
      </dgm:t>
    </dgm:pt>
    <dgm:pt modelId="{3A5CD109-7D24-4B45-A58D-449513C0C379}">
      <dgm:prSet custT="1"/>
      <dgm:spPr/>
      <dgm:t>
        <a:bodyPr/>
        <a:lstStyle/>
        <a:p>
          <a:r>
            <a:rPr lang="zh-CN" altLang="en-US" sz="2800" dirty="0"/>
            <a:t>投放重点：精准投放；时间不宜过长</a:t>
          </a:r>
          <a:endParaRPr lang="en-US" altLang="zh-CN" sz="2800" dirty="0"/>
        </a:p>
      </dgm:t>
    </dgm:pt>
    <dgm:pt modelId="{8C6B509A-8D49-4AE9-AE12-FF0D44246843}" cxnId="{FD12A141-9E5E-4C56-9636-8FC804BC5CA0}" type="parTrans">
      <dgm:prSet/>
      <dgm:spPr/>
      <dgm:t>
        <a:bodyPr/>
        <a:lstStyle/>
        <a:p>
          <a:endParaRPr lang="zh-CN" altLang="en-US" sz="2800"/>
        </a:p>
      </dgm:t>
    </dgm:pt>
    <dgm:pt modelId="{144D1C2A-F35B-47A7-987E-FE78B063349D}" cxnId="{FD12A141-9E5E-4C56-9636-8FC804BC5CA0}" type="sibTrans">
      <dgm:prSet/>
      <dgm:spPr/>
      <dgm:t>
        <a:bodyPr/>
        <a:lstStyle/>
        <a:p>
          <a:endParaRPr lang="zh-CN" altLang="en-US" sz="2800"/>
        </a:p>
      </dgm:t>
    </dgm:pt>
    <dgm:pt modelId="{B0A1E904-2D02-4E23-9352-DA6EDBA91E7A}" type="pres">
      <dgm:prSet presAssocID="{6804CD81-6E86-4770-8078-CD746BE1400B}" presName="vert0" presStyleCnt="0">
        <dgm:presLayoutVars>
          <dgm:dir/>
          <dgm:animOne val="branch"/>
          <dgm:animLvl val="lvl"/>
        </dgm:presLayoutVars>
      </dgm:prSet>
      <dgm:spPr/>
    </dgm:pt>
    <dgm:pt modelId="{DFB56B9D-F277-4326-AF93-9ED83201B2F0}" type="pres">
      <dgm:prSet presAssocID="{972ABBA2-2A9F-49AD-9B09-D2F32137A25E}" presName="thickLine" presStyleLbl="alignNode1" presStyleIdx="0" presStyleCnt="1"/>
      <dgm:spPr/>
    </dgm:pt>
    <dgm:pt modelId="{F5F890E8-6F8C-4FE0-8C4B-3679BAAFE594}" type="pres">
      <dgm:prSet presAssocID="{972ABBA2-2A9F-49AD-9B09-D2F32137A25E}" presName="horz1" presStyleCnt="0"/>
      <dgm:spPr/>
    </dgm:pt>
    <dgm:pt modelId="{79CCF83B-40F4-42FF-AAD7-B3F67962B279}" type="pres">
      <dgm:prSet presAssocID="{972ABBA2-2A9F-49AD-9B09-D2F32137A25E}" presName="tx1" presStyleLbl="revTx" presStyleIdx="0" presStyleCnt="5" custScaleX="52212"/>
      <dgm:spPr/>
    </dgm:pt>
    <dgm:pt modelId="{622FA741-85AF-43ED-80DD-49D2CE4BE379}" type="pres">
      <dgm:prSet presAssocID="{972ABBA2-2A9F-49AD-9B09-D2F32137A25E}" presName="vert1" presStyleCnt="0"/>
      <dgm:spPr/>
    </dgm:pt>
    <dgm:pt modelId="{A8CED4B5-0C44-41D3-82F7-F6A1D13A6BF3}" type="pres">
      <dgm:prSet presAssocID="{FB03E595-94C1-4590-872D-6235552C9B9C}" presName="vertSpace2a" presStyleCnt="0"/>
      <dgm:spPr/>
    </dgm:pt>
    <dgm:pt modelId="{DD0E17BC-56D1-4FC5-8278-D671344C52EA}" type="pres">
      <dgm:prSet presAssocID="{FB03E595-94C1-4590-872D-6235552C9B9C}" presName="horz2" presStyleCnt="0"/>
      <dgm:spPr/>
    </dgm:pt>
    <dgm:pt modelId="{90D37904-4E47-4DC3-ADBA-EEED744E2A00}" type="pres">
      <dgm:prSet presAssocID="{FB03E595-94C1-4590-872D-6235552C9B9C}" presName="horzSpace2" presStyleCnt="0"/>
      <dgm:spPr/>
    </dgm:pt>
    <dgm:pt modelId="{693301F5-4D29-419F-B477-D236F4F45DF0}" type="pres">
      <dgm:prSet presAssocID="{FB03E595-94C1-4590-872D-6235552C9B9C}" presName="tx2" presStyleLbl="revTx" presStyleIdx="1" presStyleCnt="5"/>
      <dgm:spPr/>
    </dgm:pt>
    <dgm:pt modelId="{5915250C-42D4-4D9A-BDF2-1E207F014006}" type="pres">
      <dgm:prSet presAssocID="{FB03E595-94C1-4590-872D-6235552C9B9C}" presName="vert2" presStyleCnt="0"/>
      <dgm:spPr/>
    </dgm:pt>
    <dgm:pt modelId="{3EA75603-7CB0-4758-94F7-26B1ADD50E8E}" type="pres">
      <dgm:prSet presAssocID="{FB03E595-94C1-4590-872D-6235552C9B9C}" presName="thinLine2b" presStyleLbl="callout" presStyleIdx="0" presStyleCnt="4"/>
      <dgm:spPr/>
    </dgm:pt>
    <dgm:pt modelId="{9DAB60E9-2336-4997-A4AD-60D9922FBF3B}" type="pres">
      <dgm:prSet presAssocID="{FB03E595-94C1-4590-872D-6235552C9B9C}" presName="vertSpace2b" presStyleCnt="0"/>
      <dgm:spPr/>
    </dgm:pt>
    <dgm:pt modelId="{86C98F7B-BDAB-4203-B09B-137C33585EF1}" type="pres">
      <dgm:prSet presAssocID="{16378EB0-1CDD-46EC-9381-2948B14F8117}" presName="horz2" presStyleCnt="0"/>
      <dgm:spPr/>
    </dgm:pt>
    <dgm:pt modelId="{B8019205-5F09-4E3F-9BD3-D7ECDB46C33D}" type="pres">
      <dgm:prSet presAssocID="{16378EB0-1CDD-46EC-9381-2948B14F8117}" presName="horzSpace2" presStyleCnt="0"/>
      <dgm:spPr/>
    </dgm:pt>
    <dgm:pt modelId="{B7369D4C-7720-4489-8F0B-41635D995847}" type="pres">
      <dgm:prSet presAssocID="{16378EB0-1CDD-46EC-9381-2948B14F8117}" presName="tx2" presStyleLbl="revTx" presStyleIdx="2" presStyleCnt="5"/>
      <dgm:spPr/>
    </dgm:pt>
    <dgm:pt modelId="{C7D9CD49-94A2-43EC-B9C3-B96688D54A58}" type="pres">
      <dgm:prSet presAssocID="{16378EB0-1CDD-46EC-9381-2948B14F8117}" presName="vert2" presStyleCnt="0"/>
      <dgm:spPr/>
    </dgm:pt>
    <dgm:pt modelId="{C39D3364-EF16-4025-A0A6-02F56F5FAD99}" type="pres">
      <dgm:prSet presAssocID="{16378EB0-1CDD-46EC-9381-2948B14F8117}" presName="thinLine2b" presStyleLbl="callout" presStyleIdx="1" presStyleCnt="4" custLinFactY="-400000" custLinFactNeighborX="1303" custLinFactNeighborY="-437713"/>
      <dgm:spPr/>
    </dgm:pt>
    <dgm:pt modelId="{A4970E24-68A8-4B28-8389-28B372E73464}" type="pres">
      <dgm:prSet presAssocID="{16378EB0-1CDD-46EC-9381-2948B14F8117}" presName="vertSpace2b" presStyleCnt="0"/>
      <dgm:spPr/>
    </dgm:pt>
    <dgm:pt modelId="{8FE35541-E79E-404C-A705-CACC2DDA686C}" type="pres">
      <dgm:prSet presAssocID="{66FE4659-0C6A-480F-B54D-70B70533A968}" presName="horz2" presStyleCnt="0"/>
      <dgm:spPr/>
    </dgm:pt>
    <dgm:pt modelId="{70344FB8-30DC-42E2-81F9-49256C51CC9F}" type="pres">
      <dgm:prSet presAssocID="{66FE4659-0C6A-480F-B54D-70B70533A968}" presName="horzSpace2" presStyleCnt="0"/>
      <dgm:spPr/>
    </dgm:pt>
    <dgm:pt modelId="{24A98789-A6EF-414E-AE8F-80EB14FDF296}" type="pres">
      <dgm:prSet presAssocID="{66FE4659-0C6A-480F-B54D-70B70533A968}" presName="tx2" presStyleLbl="revTx" presStyleIdx="3" presStyleCnt="5" custScaleY="98762" custLinFactNeighborX="373" custLinFactNeighborY="-34294"/>
      <dgm:spPr/>
    </dgm:pt>
    <dgm:pt modelId="{53A2A4A1-5712-4B65-88AA-B68EC8E6ECFF}" type="pres">
      <dgm:prSet presAssocID="{66FE4659-0C6A-480F-B54D-70B70533A968}" presName="vert2" presStyleCnt="0"/>
      <dgm:spPr/>
    </dgm:pt>
    <dgm:pt modelId="{275F9D5C-A1F7-4AD4-93A5-3D93A27296AB}" type="pres">
      <dgm:prSet presAssocID="{66FE4659-0C6A-480F-B54D-70B70533A968}" presName="thinLine2b" presStyleLbl="callout" presStyleIdx="2" presStyleCnt="4"/>
      <dgm:spPr/>
    </dgm:pt>
    <dgm:pt modelId="{EBB58AF6-697D-4116-B7A9-DF406A68DA21}" type="pres">
      <dgm:prSet presAssocID="{66FE4659-0C6A-480F-B54D-70B70533A968}" presName="vertSpace2b" presStyleCnt="0"/>
      <dgm:spPr/>
    </dgm:pt>
    <dgm:pt modelId="{CF7F15F0-5BE5-4892-AA3B-F2B5DDDCFE53}" type="pres">
      <dgm:prSet presAssocID="{3A5CD109-7D24-4B45-A58D-449513C0C379}" presName="horz2" presStyleCnt="0"/>
      <dgm:spPr/>
    </dgm:pt>
    <dgm:pt modelId="{DC9DC461-FC39-4617-9141-0B4CE52220C9}" type="pres">
      <dgm:prSet presAssocID="{3A5CD109-7D24-4B45-A58D-449513C0C379}" presName="horzSpace2" presStyleCnt="0"/>
      <dgm:spPr/>
    </dgm:pt>
    <dgm:pt modelId="{9D0E92C2-F2EA-4216-9451-E70C6FA4BF43}" type="pres">
      <dgm:prSet presAssocID="{3A5CD109-7D24-4B45-A58D-449513C0C379}" presName="tx2" presStyleLbl="revTx" presStyleIdx="4" presStyleCnt="5" custScaleY="46456"/>
      <dgm:spPr/>
    </dgm:pt>
    <dgm:pt modelId="{D4992ECA-38BC-4D0C-838E-3F863FECB2CC}" type="pres">
      <dgm:prSet presAssocID="{3A5CD109-7D24-4B45-A58D-449513C0C379}" presName="vert2" presStyleCnt="0"/>
      <dgm:spPr/>
    </dgm:pt>
    <dgm:pt modelId="{E90AAC16-8750-4776-B118-E77F0294BA60}" type="pres">
      <dgm:prSet presAssocID="{3A5CD109-7D24-4B45-A58D-449513C0C379}" presName="thinLine2b" presStyleLbl="callout" presStyleIdx="3" presStyleCnt="4"/>
      <dgm:spPr/>
    </dgm:pt>
    <dgm:pt modelId="{1165FCFE-613C-4A3F-88D3-A9A85BB8ECC1}" type="pres">
      <dgm:prSet presAssocID="{3A5CD109-7D24-4B45-A58D-449513C0C379}" presName="vertSpace2b" presStyleCnt="0"/>
      <dgm:spPr/>
    </dgm:pt>
  </dgm:ptLst>
  <dgm:cxnLst>
    <dgm:cxn modelId="{0FD8092C-5FC1-4E03-8477-EEA40054B67D}" srcId="{972ABBA2-2A9F-49AD-9B09-D2F32137A25E}" destId="{16378EB0-1CDD-46EC-9381-2948B14F8117}" srcOrd="1" destOrd="0" parTransId="{E78A18FE-5088-4C8D-870C-2BB656E1A5BE}" sibTransId="{EB191D8D-5936-4A71-AF02-E73E1CB29107}"/>
    <dgm:cxn modelId="{303A4C38-818F-4978-A986-62F6FE9510EB}" type="presOf" srcId="{66FE4659-0C6A-480F-B54D-70B70533A968}" destId="{24A98789-A6EF-414E-AE8F-80EB14FDF296}" srcOrd="0" destOrd="0" presId="urn:microsoft.com/office/officeart/2008/layout/LinedList"/>
    <dgm:cxn modelId="{FD12A141-9E5E-4C56-9636-8FC804BC5CA0}" srcId="{972ABBA2-2A9F-49AD-9B09-D2F32137A25E}" destId="{3A5CD109-7D24-4B45-A58D-449513C0C379}" srcOrd="3" destOrd="0" parTransId="{8C6B509A-8D49-4AE9-AE12-FF0D44246843}" sibTransId="{144D1C2A-F35B-47A7-987E-FE78B063349D}"/>
    <dgm:cxn modelId="{6782706A-2195-4B40-AB12-BB377D16DF88}" srcId="{6804CD81-6E86-4770-8078-CD746BE1400B}" destId="{972ABBA2-2A9F-49AD-9B09-D2F32137A25E}" srcOrd="0" destOrd="0" parTransId="{4A1CE4DA-6297-42FB-A7D0-5465499E4408}" sibTransId="{DC5CD3DE-A230-4F38-B56E-42B8DC50B7B2}"/>
    <dgm:cxn modelId="{DDF3C16A-FDA9-49DC-8160-5DAEF466E7DE}" type="presOf" srcId="{3A5CD109-7D24-4B45-A58D-449513C0C379}" destId="{9D0E92C2-F2EA-4216-9451-E70C6FA4BF43}" srcOrd="0" destOrd="0" presId="urn:microsoft.com/office/officeart/2008/layout/LinedList"/>
    <dgm:cxn modelId="{5FDFF96C-8906-4494-AAEF-80021B0B336A}" srcId="{972ABBA2-2A9F-49AD-9B09-D2F32137A25E}" destId="{FB03E595-94C1-4590-872D-6235552C9B9C}" srcOrd="0" destOrd="0" parTransId="{673FF7D6-ADFB-4C24-A526-9E1341763AF2}" sibTransId="{5A4B59A6-2E02-4D30-8D9D-B393C963568D}"/>
    <dgm:cxn modelId="{297B41B6-877F-43F4-A5ED-58F3F4967226}" type="presOf" srcId="{16378EB0-1CDD-46EC-9381-2948B14F8117}" destId="{B7369D4C-7720-4489-8F0B-41635D995847}" srcOrd="0" destOrd="0" presId="urn:microsoft.com/office/officeart/2008/layout/LinedList"/>
    <dgm:cxn modelId="{561F3EDF-DB73-464A-AA1E-935E37E93336}" type="presOf" srcId="{6804CD81-6E86-4770-8078-CD746BE1400B}" destId="{B0A1E904-2D02-4E23-9352-DA6EDBA91E7A}" srcOrd="0" destOrd="0" presId="urn:microsoft.com/office/officeart/2008/layout/LinedList"/>
    <dgm:cxn modelId="{F98D68E6-B43F-4AFC-AE6A-411B0196E739}" srcId="{972ABBA2-2A9F-49AD-9B09-D2F32137A25E}" destId="{66FE4659-0C6A-480F-B54D-70B70533A968}" srcOrd="2" destOrd="0" parTransId="{66785AB5-69CB-488D-BE0F-B7FF5363103D}" sibTransId="{8F8F2674-BE61-4053-8254-6550C2F8C6B8}"/>
    <dgm:cxn modelId="{676C4DEF-8CC1-47A6-B529-5B1CE1BAAD4C}" type="presOf" srcId="{972ABBA2-2A9F-49AD-9B09-D2F32137A25E}" destId="{79CCF83B-40F4-42FF-AAD7-B3F67962B279}" srcOrd="0" destOrd="0" presId="urn:microsoft.com/office/officeart/2008/layout/LinedList"/>
    <dgm:cxn modelId="{B6075FFA-B50E-42A1-B71A-8B278823F2F2}" type="presOf" srcId="{FB03E595-94C1-4590-872D-6235552C9B9C}" destId="{693301F5-4D29-419F-B477-D236F4F45DF0}" srcOrd="0" destOrd="0" presId="urn:microsoft.com/office/officeart/2008/layout/LinedList"/>
    <dgm:cxn modelId="{D78C2E15-C5A9-41EF-9E7F-37D8F0F68720}" type="presParOf" srcId="{B0A1E904-2D02-4E23-9352-DA6EDBA91E7A}" destId="{DFB56B9D-F277-4326-AF93-9ED83201B2F0}" srcOrd="0" destOrd="0" presId="urn:microsoft.com/office/officeart/2008/layout/LinedList"/>
    <dgm:cxn modelId="{E13BE372-AD1A-4BD9-B056-028687CC7212}" type="presParOf" srcId="{B0A1E904-2D02-4E23-9352-DA6EDBA91E7A}" destId="{F5F890E8-6F8C-4FE0-8C4B-3679BAAFE594}" srcOrd="1" destOrd="0" presId="urn:microsoft.com/office/officeart/2008/layout/LinedList"/>
    <dgm:cxn modelId="{AE5895AC-6C0D-4CBF-B033-CD01D8309863}" type="presParOf" srcId="{F5F890E8-6F8C-4FE0-8C4B-3679BAAFE594}" destId="{79CCF83B-40F4-42FF-AAD7-B3F67962B279}" srcOrd="0" destOrd="0" presId="urn:microsoft.com/office/officeart/2008/layout/LinedList"/>
    <dgm:cxn modelId="{CE30966E-43CA-4192-903E-580ED4EA60B8}" type="presParOf" srcId="{F5F890E8-6F8C-4FE0-8C4B-3679BAAFE594}" destId="{622FA741-85AF-43ED-80DD-49D2CE4BE379}" srcOrd="1" destOrd="0" presId="urn:microsoft.com/office/officeart/2008/layout/LinedList"/>
    <dgm:cxn modelId="{A78DC11D-0633-4D7F-BC4C-95FCE30B3A60}" type="presParOf" srcId="{622FA741-85AF-43ED-80DD-49D2CE4BE379}" destId="{A8CED4B5-0C44-41D3-82F7-F6A1D13A6BF3}" srcOrd="0" destOrd="0" presId="urn:microsoft.com/office/officeart/2008/layout/LinedList"/>
    <dgm:cxn modelId="{1B51A78F-E1E7-4EBF-8294-765B9DD5D70A}" type="presParOf" srcId="{622FA741-85AF-43ED-80DD-49D2CE4BE379}" destId="{DD0E17BC-56D1-4FC5-8278-D671344C52EA}" srcOrd="1" destOrd="0" presId="urn:microsoft.com/office/officeart/2008/layout/LinedList"/>
    <dgm:cxn modelId="{AC21AEAD-ACB5-46FF-A3A0-2C729022A19B}" type="presParOf" srcId="{DD0E17BC-56D1-4FC5-8278-D671344C52EA}" destId="{90D37904-4E47-4DC3-ADBA-EEED744E2A00}" srcOrd="0" destOrd="0" presId="urn:microsoft.com/office/officeart/2008/layout/LinedList"/>
    <dgm:cxn modelId="{6F120805-AE4C-4BDC-B8DB-217D3889EEC9}" type="presParOf" srcId="{DD0E17BC-56D1-4FC5-8278-D671344C52EA}" destId="{693301F5-4D29-419F-B477-D236F4F45DF0}" srcOrd="1" destOrd="0" presId="urn:microsoft.com/office/officeart/2008/layout/LinedList"/>
    <dgm:cxn modelId="{3FA9B3F5-3756-423C-9CA4-88CCA7FC1F1E}" type="presParOf" srcId="{DD0E17BC-56D1-4FC5-8278-D671344C52EA}" destId="{5915250C-42D4-4D9A-BDF2-1E207F014006}" srcOrd="2" destOrd="0" presId="urn:microsoft.com/office/officeart/2008/layout/LinedList"/>
    <dgm:cxn modelId="{BF5EBF65-BEDA-414E-A8A9-9DE708B94CFE}" type="presParOf" srcId="{622FA741-85AF-43ED-80DD-49D2CE4BE379}" destId="{3EA75603-7CB0-4758-94F7-26B1ADD50E8E}" srcOrd="2" destOrd="0" presId="urn:microsoft.com/office/officeart/2008/layout/LinedList"/>
    <dgm:cxn modelId="{6722E697-FABD-4AF8-B7C5-40F4F1670CD4}" type="presParOf" srcId="{622FA741-85AF-43ED-80DD-49D2CE4BE379}" destId="{9DAB60E9-2336-4997-A4AD-60D9922FBF3B}" srcOrd="3" destOrd="0" presId="urn:microsoft.com/office/officeart/2008/layout/LinedList"/>
    <dgm:cxn modelId="{EB577D6B-A0DB-4E52-9992-F6BB08C03237}" type="presParOf" srcId="{622FA741-85AF-43ED-80DD-49D2CE4BE379}" destId="{86C98F7B-BDAB-4203-B09B-137C33585EF1}" srcOrd="4" destOrd="0" presId="urn:microsoft.com/office/officeart/2008/layout/LinedList"/>
    <dgm:cxn modelId="{B89B57E1-8C23-4DC6-9A94-035B8A2C0673}" type="presParOf" srcId="{86C98F7B-BDAB-4203-B09B-137C33585EF1}" destId="{B8019205-5F09-4E3F-9BD3-D7ECDB46C33D}" srcOrd="0" destOrd="0" presId="urn:microsoft.com/office/officeart/2008/layout/LinedList"/>
    <dgm:cxn modelId="{80FEADEA-059F-4091-A3A8-A5795EB25955}" type="presParOf" srcId="{86C98F7B-BDAB-4203-B09B-137C33585EF1}" destId="{B7369D4C-7720-4489-8F0B-41635D995847}" srcOrd="1" destOrd="0" presId="urn:microsoft.com/office/officeart/2008/layout/LinedList"/>
    <dgm:cxn modelId="{60837307-DE2F-4D5F-8327-2FA1DEDBAA1B}" type="presParOf" srcId="{86C98F7B-BDAB-4203-B09B-137C33585EF1}" destId="{C7D9CD49-94A2-43EC-B9C3-B96688D54A58}" srcOrd="2" destOrd="0" presId="urn:microsoft.com/office/officeart/2008/layout/LinedList"/>
    <dgm:cxn modelId="{3372DBD9-280D-4B15-B903-FBC721694F87}" type="presParOf" srcId="{622FA741-85AF-43ED-80DD-49D2CE4BE379}" destId="{C39D3364-EF16-4025-A0A6-02F56F5FAD99}" srcOrd="5" destOrd="0" presId="urn:microsoft.com/office/officeart/2008/layout/LinedList"/>
    <dgm:cxn modelId="{8472C69B-BA54-4C7E-84B3-E050DE7A3680}" type="presParOf" srcId="{622FA741-85AF-43ED-80DD-49D2CE4BE379}" destId="{A4970E24-68A8-4B28-8389-28B372E73464}" srcOrd="6" destOrd="0" presId="urn:microsoft.com/office/officeart/2008/layout/LinedList"/>
    <dgm:cxn modelId="{B32A9E8D-FD16-4C82-97B9-45AF197DD370}" type="presParOf" srcId="{622FA741-85AF-43ED-80DD-49D2CE4BE379}" destId="{8FE35541-E79E-404C-A705-CACC2DDA686C}" srcOrd="7" destOrd="0" presId="urn:microsoft.com/office/officeart/2008/layout/LinedList"/>
    <dgm:cxn modelId="{7D7C103A-351F-4500-8730-03A4FB4E9FB7}" type="presParOf" srcId="{8FE35541-E79E-404C-A705-CACC2DDA686C}" destId="{70344FB8-30DC-42E2-81F9-49256C51CC9F}" srcOrd="0" destOrd="0" presId="urn:microsoft.com/office/officeart/2008/layout/LinedList"/>
    <dgm:cxn modelId="{3BA3B2E3-E158-4281-8F48-2AAD3CC5A0C2}" type="presParOf" srcId="{8FE35541-E79E-404C-A705-CACC2DDA686C}" destId="{24A98789-A6EF-414E-AE8F-80EB14FDF296}" srcOrd="1" destOrd="0" presId="urn:microsoft.com/office/officeart/2008/layout/LinedList"/>
    <dgm:cxn modelId="{E7F9FE2D-92A1-4E25-95E2-209079650E53}" type="presParOf" srcId="{8FE35541-E79E-404C-A705-CACC2DDA686C}" destId="{53A2A4A1-5712-4B65-88AA-B68EC8E6ECFF}" srcOrd="2" destOrd="0" presId="urn:microsoft.com/office/officeart/2008/layout/LinedList"/>
    <dgm:cxn modelId="{E48C89BC-1EB9-4BFF-9228-70DCFD6740A7}" type="presParOf" srcId="{622FA741-85AF-43ED-80DD-49D2CE4BE379}" destId="{275F9D5C-A1F7-4AD4-93A5-3D93A27296AB}" srcOrd="8" destOrd="0" presId="urn:microsoft.com/office/officeart/2008/layout/LinedList"/>
    <dgm:cxn modelId="{3B28EDE8-AF98-446A-8B40-3C97616DEE37}" type="presParOf" srcId="{622FA741-85AF-43ED-80DD-49D2CE4BE379}" destId="{EBB58AF6-697D-4116-B7A9-DF406A68DA21}" srcOrd="9" destOrd="0" presId="urn:microsoft.com/office/officeart/2008/layout/LinedList"/>
    <dgm:cxn modelId="{4CB2B90C-58F9-4F33-834A-7F8465390739}" type="presParOf" srcId="{622FA741-85AF-43ED-80DD-49D2CE4BE379}" destId="{CF7F15F0-5BE5-4892-AA3B-F2B5DDDCFE53}" srcOrd="10" destOrd="0" presId="urn:microsoft.com/office/officeart/2008/layout/LinedList"/>
    <dgm:cxn modelId="{5ED61736-56CB-40B1-91FB-78B9E725A233}" type="presParOf" srcId="{CF7F15F0-5BE5-4892-AA3B-F2B5DDDCFE53}" destId="{DC9DC461-FC39-4617-9141-0B4CE52220C9}" srcOrd="0" destOrd="0" presId="urn:microsoft.com/office/officeart/2008/layout/LinedList"/>
    <dgm:cxn modelId="{31C8DD5B-6C6E-477A-931D-CAE45D65745F}" type="presParOf" srcId="{CF7F15F0-5BE5-4892-AA3B-F2B5DDDCFE53}" destId="{9D0E92C2-F2EA-4216-9451-E70C6FA4BF43}" srcOrd="1" destOrd="0" presId="urn:microsoft.com/office/officeart/2008/layout/LinedList"/>
    <dgm:cxn modelId="{E81259CE-4EB0-4451-BAAC-D608F20FF62C}" type="presParOf" srcId="{CF7F15F0-5BE5-4892-AA3B-F2B5DDDCFE53}" destId="{D4992ECA-38BC-4D0C-838E-3F863FECB2CC}" srcOrd="2" destOrd="0" presId="urn:microsoft.com/office/officeart/2008/layout/LinedList"/>
    <dgm:cxn modelId="{5D07B8FB-DF11-4CBD-A70E-A098B0B9B552}" type="presParOf" srcId="{622FA741-85AF-43ED-80DD-49D2CE4BE379}" destId="{E90AAC16-8750-4776-B118-E77F0294BA60}" srcOrd="11" destOrd="0" presId="urn:microsoft.com/office/officeart/2008/layout/LinedList"/>
    <dgm:cxn modelId="{80BDE67E-FE45-4798-8C28-B6833D233D7F}" type="presParOf" srcId="{622FA741-85AF-43ED-80DD-49D2CE4BE379}" destId="{1165FCFE-613C-4A3F-88D3-A9A85BB8ECC1}" srcOrd="12"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2855C8-520D-42CA-946C-ED5A382D538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737CDA7F-4A4B-49DB-8C3B-D937BA2E672C}">
      <dgm:prSet phldrT="[文本]" custT="1">
        <dgm:style>
          <a:lnRef idx="2">
            <a:schemeClr val="accent1">
              <a:shade val="50000"/>
            </a:schemeClr>
          </a:lnRef>
          <a:fillRef idx="1">
            <a:schemeClr val="accent1"/>
          </a:fillRef>
          <a:effectRef idx="0">
            <a:schemeClr val="accent1"/>
          </a:effectRef>
          <a:fontRef idx="minor">
            <a:schemeClr val="lt1"/>
          </a:fontRef>
        </dgm:style>
      </dgm:prSet>
      <dgm:spPr/>
      <dgm:t>
        <a:bodyPr vert="horz"/>
        <a:lstStyle/>
        <a:p>
          <a:pPr algn="ctr"/>
          <a:r>
            <a:rPr lang="zh-CN" altLang="en-US" sz="2800" dirty="0"/>
            <a:t>视频营销品牌植入模式</a:t>
          </a:r>
        </a:p>
      </dgm:t>
    </dgm:pt>
    <dgm:pt modelId="{4039D7B1-74A5-4F0D-BF9D-4AA1E0A6D245}" cxnId="{16C13E2A-BCE7-41B7-8D6C-D59AC220ACFE}" type="parTrans">
      <dgm:prSet/>
      <dgm:spPr/>
      <dgm:t>
        <a:bodyPr/>
        <a:lstStyle/>
        <a:p>
          <a:endParaRPr lang="zh-CN" altLang="en-US" sz="2800"/>
        </a:p>
      </dgm:t>
    </dgm:pt>
    <dgm:pt modelId="{D6E13A53-F625-435D-B13D-B4E19AD717A0}" cxnId="{16C13E2A-BCE7-41B7-8D6C-D59AC220ACFE}" type="sibTrans">
      <dgm:prSet/>
      <dgm:spPr/>
      <dgm:t>
        <a:bodyPr/>
        <a:lstStyle/>
        <a:p>
          <a:endParaRPr lang="zh-CN" altLang="en-US" sz="2800"/>
        </a:p>
      </dgm:t>
    </dgm:pt>
    <dgm:pt modelId="{47DA87A5-48DD-4620-9A1F-8C08277A8CAE}">
      <dgm:prSet custT="1"/>
      <dgm:spPr/>
      <dgm:t>
        <a:bodyPr/>
        <a:lstStyle/>
        <a:p>
          <a:r>
            <a:rPr lang="zh-CN" altLang="en-US" sz="2800" dirty="0"/>
            <a:t>将品牌货产品价值信息点，植人到视频短片中，涌常视频情节、背景与道具等与品牌主张和产品信息高度吻合。例：华硕创意广告一一给轻薄本包书皮</a:t>
          </a:r>
          <a:endParaRPr lang="en-US" altLang="zh-CN" sz="2800" dirty="0"/>
        </a:p>
      </dgm:t>
    </dgm:pt>
    <dgm:pt modelId="{4CD6C85A-99C7-4B28-AB4A-8AEE825F0E63}" cxnId="{F6F07ED1-2C54-4FF1-ABB4-0B8645511E99}" type="parTrans">
      <dgm:prSet/>
      <dgm:spPr/>
      <dgm:t>
        <a:bodyPr/>
        <a:lstStyle/>
        <a:p>
          <a:endParaRPr lang="zh-CN" altLang="en-US" sz="2800"/>
        </a:p>
      </dgm:t>
    </dgm:pt>
    <dgm:pt modelId="{4325F968-6D98-4A71-AE7D-BBCD752B68D2}" cxnId="{F6F07ED1-2C54-4FF1-ABB4-0B8645511E99}" type="sibTrans">
      <dgm:prSet/>
      <dgm:spPr/>
      <dgm:t>
        <a:bodyPr/>
        <a:lstStyle/>
        <a:p>
          <a:endParaRPr lang="zh-CN" altLang="en-US" sz="2800"/>
        </a:p>
      </dgm:t>
    </dgm:pt>
    <dgm:pt modelId="{9AA5782A-FB0D-402C-AE19-0FCB9EE485FA}">
      <dgm:prSet custT="1"/>
      <dgm:spPr/>
      <dgm:t>
        <a:bodyPr/>
        <a:lstStyle/>
        <a:p>
          <a:r>
            <a:rPr lang="zh-CN" altLang="en-US" sz="2800" dirty="0"/>
            <a:t>费用较高，适合预算充足的商家</a:t>
          </a:r>
          <a:endParaRPr lang="en-US" altLang="zh-CN" sz="2800" dirty="0"/>
        </a:p>
      </dgm:t>
    </dgm:pt>
    <dgm:pt modelId="{23E4F794-4DC5-4CB9-AFC7-2A63DB475EB8}" cxnId="{6BA55761-22E5-44DC-8AAB-4D9B1FDF478F}" type="parTrans">
      <dgm:prSet/>
      <dgm:spPr/>
      <dgm:t>
        <a:bodyPr/>
        <a:lstStyle/>
        <a:p>
          <a:endParaRPr lang="zh-CN" altLang="en-US" sz="2800"/>
        </a:p>
      </dgm:t>
    </dgm:pt>
    <dgm:pt modelId="{69AD34F1-9CEE-453E-9D3F-67C13613C135}" cxnId="{6BA55761-22E5-44DC-8AAB-4D9B1FDF478F}" type="sibTrans">
      <dgm:prSet/>
      <dgm:spPr/>
      <dgm:t>
        <a:bodyPr/>
        <a:lstStyle/>
        <a:p>
          <a:endParaRPr lang="zh-CN" altLang="en-US" sz="2800"/>
        </a:p>
      </dgm:t>
    </dgm:pt>
    <dgm:pt modelId="{F3FB7CCA-FE38-40E1-8578-E5B87EBE5065}">
      <dgm:prSet custT="1"/>
      <dgm:spPr/>
      <dgm:t>
        <a:bodyPr/>
        <a:lstStyle/>
        <a:p>
          <a:r>
            <a:rPr lang="zh-CN" altLang="en-US" sz="2800" dirty="0"/>
            <a:t>自制剧</a:t>
          </a:r>
          <a:r>
            <a:rPr lang="en-US" altLang="zh-CN" sz="2800" dirty="0"/>
            <a:t>\</a:t>
          </a:r>
          <a:r>
            <a:rPr lang="zh-CN" altLang="en-US" sz="2800" dirty="0"/>
            <a:t>定制剧</a:t>
          </a:r>
          <a:r>
            <a:rPr lang="en-US" altLang="zh-CN" sz="2800" dirty="0"/>
            <a:t>\</a:t>
          </a:r>
          <a:r>
            <a:rPr lang="zh-CN" altLang="en-US" sz="2800" dirty="0"/>
            <a:t>微电影</a:t>
          </a:r>
          <a:endParaRPr lang="en-US" altLang="zh-CN" sz="2800" dirty="0"/>
        </a:p>
      </dgm:t>
    </dgm:pt>
    <dgm:pt modelId="{202A56CF-D25B-435A-BFFD-F3C349168400}" cxnId="{5F283C9F-BF48-4847-9AD8-3C816698BF34}" type="parTrans">
      <dgm:prSet/>
      <dgm:spPr/>
      <dgm:t>
        <a:bodyPr/>
        <a:lstStyle/>
        <a:p>
          <a:endParaRPr lang="zh-CN" altLang="en-US" sz="2800"/>
        </a:p>
      </dgm:t>
    </dgm:pt>
    <dgm:pt modelId="{95442DC2-0E72-4919-87CC-09133CE81670}" cxnId="{5F283C9F-BF48-4847-9AD8-3C816698BF34}" type="sibTrans">
      <dgm:prSet/>
      <dgm:spPr/>
      <dgm:t>
        <a:bodyPr/>
        <a:lstStyle/>
        <a:p>
          <a:endParaRPr lang="zh-CN" altLang="en-US" sz="2800"/>
        </a:p>
      </dgm:t>
    </dgm:pt>
    <dgm:pt modelId="{ABC64DB6-4E36-4B60-BDE3-AB0E2EC3092B}" type="pres">
      <dgm:prSet presAssocID="{D02855C8-520D-42CA-946C-ED5A382D5382}" presName="vert0" presStyleCnt="0">
        <dgm:presLayoutVars>
          <dgm:dir/>
          <dgm:animOne val="branch"/>
          <dgm:animLvl val="lvl"/>
        </dgm:presLayoutVars>
      </dgm:prSet>
      <dgm:spPr/>
    </dgm:pt>
    <dgm:pt modelId="{7608AD18-F836-4557-B345-52CEF2DDB33D}" type="pres">
      <dgm:prSet presAssocID="{737CDA7F-4A4B-49DB-8C3B-D937BA2E672C}" presName="thickLine" presStyleLbl="alignNode1" presStyleIdx="0" presStyleCnt="4"/>
      <dgm:spPr/>
    </dgm:pt>
    <dgm:pt modelId="{0468BEF4-4118-48E0-A225-6D38EDA9FC31}" type="pres">
      <dgm:prSet presAssocID="{737CDA7F-4A4B-49DB-8C3B-D937BA2E672C}" presName="horz1" presStyleCnt="0"/>
      <dgm:spPr/>
    </dgm:pt>
    <dgm:pt modelId="{0D851DD8-F9EC-4EE1-BAFC-C63E044063D1}" type="pres">
      <dgm:prSet presAssocID="{737CDA7F-4A4B-49DB-8C3B-D937BA2E672C}" presName="tx1" presStyleLbl="revTx" presStyleIdx="0" presStyleCnt="4" custScaleY="65200" custLinFactNeighborX="-885" custLinFactNeighborY="10684"/>
      <dgm:spPr/>
    </dgm:pt>
    <dgm:pt modelId="{20A9C229-E9E1-4659-9FB7-0AFB8FE5E4A9}" type="pres">
      <dgm:prSet presAssocID="{737CDA7F-4A4B-49DB-8C3B-D937BA2E672C}" presName="vert1" presStyleCnt="0"/>
      <dgm:spPr/>
    </dgm:pt>
    <dgm:pt modelId="{A9267F7E-C23C-4C04-8FE9-A49135E4EB2E}" type="pres">
      <dgm:prSet presAssocID="{47DA87A5-48DD-4620-9A1F-8C08277A8CAE}" presName="thickLine" presStyleLbl="alignNode1" presStyleIdx="1" presStyleCnt="4"/>
      <dgm:spPr/>
    </dgm:pt>
    <dgm:pt modelId="{ED255235-71EE-45E0-9E02-3706E984C0B5}" type="pres">
      <dgm:prSet presAssocID="{47DA87A5-48DD-4620-9A1F-8C08277A8CAE}" presName="horz1" presStyleCnt="0"/>
      <dgm:spPr/>
    </dgm:pt>
    <dgm:pt modelId="{C8D6AEAD-EBAE-4A3F-9396-B69000C8CB9C}" type="pres">
      <dgm:prSet presAssocID="{47DA87A5-48DD-4620-9A1F-8C08277A8CAE}" presName="tx1" presStyleLbl="revTx" presStyleIdx="1" presStyleCnt="4" custLinFactNeighborX="743" custLinFactNeighborY="24026"/>
      <dgm:spPr/>
    </dgm:pt>
    <dgm:pt modelId="{6F47F286-FF13-4736-B68C-71FD7DE79373}" type="pres">
      <dgm:prSet presAssocID="{47DA87A5-48DD-4620-9A1F-8C08277A8CAE}" presName="vert1" presStyleCnt="0"/>
      <dgm:spPr/>
    </dgm:pt>
    <dgm:pt modelId="{8362F8C4-16C0-41DD-9A00-3D8C755A24F3}" type="pres">
      <dgm:prSet presAssocID="{9AA5782A-FB0D-402C-AE19-0FCB9EE485FA}" presName="thickLine" presStyleLbl="alignNode1" presStyleIdx="2" presStyleCnt="4" custLinFactNeighborX="885" custLinFactNeighborY="31116"/>
      <dgm:spPr/>
    </dgm:pt>
    <dgm:pt modelId="{D22DDA61-22D9-4585-96F1-A960B11C6840}" type="pres">
      <dgm:prSet presAssocID="{9AA5782A-FB0D-402C-AE19-0FCB9EE485FA}" presName="horz1" presStyleCnt="0"/>
      <dgm:spPr/>
    </dgm:pt>
    <dgm:pt modelId="{9AE1FCEF-26B3-4162-8F83-C8EDAA8C64E7}" type="pres">
      <dgm:prSet presAssocID="{9AA5782A-FB0D-402C-AE19-0FCB9EE485FA}" presName="tx1" presStyleLbl="revTx" presStyleIdx="2" presStyleCnt="4" custLinFactNeighborX="295" custLinFactNeighborY="32248"/>
      <dgm:spPr/>
    </dgm:pt>
    <dgm:pt modelId="{28256642-B906-419E-95AA-F8BF89F112AD}" type="pres">
      <dgm:prSet presAssocID="{9AA5782A-FB0D-402C-AE19-0FCB9EE485FA}" presName="vert1" presStyleCnt="0"/>
      <dgm:spPr/>
    </dgm:pt>
    <dgm:pt modelId="{BB63F0CE-C72F-40CA-8AC8-8FB42F9B2D92}" type="pres">
      <dgm:prSet presAssocID="{F3FB7CCA-FE38-40E1-8578-E5B87EBE5065}" presName="thickLine" presStyleLbl="alignNode1" presStyleIdx="3" presStyleCnt="4"/>
      <dgm:spPr/>
    </dgm:pt>
    <dgm:pt modelId="{D0ECCEAF-1367-4104-BA79-AAEC76236D80}" type="pres">
      <dgm:prSet presAssocID="{F3FB7CCA-FE38-40E1-8578-E5B87EBE5065}" presName="horz1" presStyleCnt="0"/>
      <dgm:spPr/>
    </dgm:pt>
    <dgm:pt modelId="{4E9B7946-6053-49F3-8FF6-EE4B8E2B0CE7}" type="pres">
      <dgm:prSet presAssocID="{F3FB7CCA-FE38-40E1-8578-E5B87EBE5065}" presName="tx1" presStyleLbl="revTx" presStyleIdx="3" presStyleCnt="4" custScaleY="74962" custLinFactNeighborX="393" custLinFactNeighborY="34992"/>
      <dgm:spPr/>
    </dgm:pt>
    <dgm:pt modelId="{462B11DB-4BF8-4AD2-93AA-FAD1B47259BB}" type="pres">
      <dgm:prSet presAssocID="{F3FB7CCA-FE38-40E1-8578-E5B87EBE5065}" presName="vert1" presStyleCnt="0"/>
      <dgm:spPr/>
    </dgm:pt>
  </dgm:ptLst>
  <dgm:cxnLst>
    <dgm:cxn modelId="{D0205625-0EB3-4FB2-BB89-0F3DD5304C4F}" type="presOf" srcId="{D02855C8-520D-42CA-946C-ED5A382D5382}" destId="{ABC64DB6-4E36-4B60-BDE3-AB0E2EC3092B}" srcOrd="0" destOrd="0" presId="urn:microsoft.com/office/officeart/2008/layout/LinedList"/>
    <dgm:cxn modelId="{16C13E2A-BCE7-41B7-8D6C-D59AC220ACFE}" srcId="{D02855C8-520D-42CA-946C-ED5A382D5382}" destId="{737CDA7F-4A4B-49DB-8C3B-D937BA2E672C}" srcOrd="0" destOrd="0" parTransId="{4039D7B1-74A5-4F0D-BF9D-4AA1E0A6D245}" sibTransId="{D6E13A53-F625-435D-B13D-B4E19AD717A0}"/>
    <dgm:cxn modelId="{0732802B-22DA-4BF3-B4A3-E7E71DFF39FD}" type="presOf" srcId="{737CDA7F-4A4B-49DB-8C3B-D937BA2E672C}" destId="{0D851DD8-F9EC-4EE1-BAFC-C63E044063D1}" srcOrd="0" destOrd="0" presId="urn:microsoft.com/office/officeart/2008/layout/LinedList"/>
    <dgm:cxn modelId="{6BA55761-22E5-44DC-8AAB-4D9B1FDF478F}" srcId="{D02855C8-520D-42CA-946C-ED5A382D5382}" destId="{9AA5782A-FB0D-402C-AE19-0FCB9EE485FA}" srcOrd="2" destOrd="0" parTransId="{23E4F794-4DC5-4CB9-AFC7-2A63DB475EB8}" sibTransId="{69AD34F1-9CEE-453E-9D3F-67C13613C135}"/>
    <dgm:cxn modelId="{6A8D1943-0EF0-47CF-B1A7-298DDE8052CC}" type="presOf" srcId="{F3FB7CCA-FE38-40E1-8578-E5B87EBE5065}" destId="{4E9B7946-6053-49F3-8FF6-EE4B8E2B0CE7}" srcOrd="0" destOrd="0" presId="urn:microsoft.com/office/officeart/2008/layout/LinedList"/>
    <dgm:cxn modelId="{15645A64-0598-4CAF-B065-2B9ABA98D852}" type="presOf" srcId="{9AA5782A-FB0D-402C-AE19-0FCB9EE485FA}" destId="{9AE1FCEF-26B3-4162-8F83-C8EDAA8C64E7}" srcOrd="0" destOrd="0" presId="urn:microsoft.com/office/officeart/2008/layout/LinedList"/>
    <dgm:cxn modelId="{D0FC1C55-8ABE-4059-9C51-E1FAAB84AEB8}" type="presOf" srcId="{47DA87A5-48DD-4620-9A1F-8C08277A8CAE}" destId="{C8D6AEAD-EBAE-4A3F-9396-B69000C8CB9C}" srcOrd="0" destOrd="0" presId="urn:microsoft.com/office/officeart/2008/layout/LinedList"/>
    <dgm:cxn modelId="{5F283C9F-BF48-4847-9AD8-3C816698BF34}" srcId="{D02855C8-520D-42CA-946C-ED5A382D5382}" destId="{F3FB7CCA-FE38-40E1-8578-E5B87EBE5065}" srcOrd="3" destOrd="0" parTransId="{202A56CF-D25B-435A-BFFD-F3C349168400}" sibTransId="{95442DC2-0E72-4919-87CC-09133CE81670}"/>
    <dgm:cxn modelId="{F6F07ED1-2C54-4FF1-ABB4-0B8645511E99}" srcId="{D02855C8-520D-42CA-946C-ED5A382D5382}" destId="{47DA87A5-48DD-4620-9A1F-8C08277A8CAE}" srcOrd="1" destOrd="0" parTransId="{4CD6C85A-99C7-4B28-AB4A-8AEE825F0E63}" sibTransId="{4325F968-6D98-4A71-AE7D-BBCD752B68D2}"/>
    <dgm:cxn modelId="{D5D19D4C-ABE5-4E99-BF24-8B7FBBCDB3E3}" type="presParOf" srcId="{ABC64DB6-4E36-4B60-BDE3-AB0E2EC3092B}" destId="{7608AD18-F836-4557-B345-52CEF2DDB33D}" srcOrd="0" destOrd="0" presId="urn:microsoft.com/office/officeart/2008/layout/LinedList"/>
    <dgm:cxn modelId="{E551A71A-6CE7-45E1-897E-A65224CF4B0F}" type="presParOf" srcId="{ABC64DB6-4E36-4B60-BDE3-AB0E2EC3092B}" destId="{0468BEF4-4118-48E0-A225-6D38EDA9FC31}" srcOrd="1" destOrd="0" presId="urn:microsoft.com/office/officeart/2008/layout/LinedList"/>
    <dgm:cxn modelId="{715D7C71-693E-4D1C-B23E-21A13A69C20C}" type="presParOf" srcId="{0468BEF4-4118-48E0-A225-6D38EDA9FC31}" destId="{0D851DD8-F9EC-4EE1-BAFC-C63E044063D1}" srcOrd="0" destOrd="0" presId="urn:microsoft.com/office/officeart/2008/layout/LinedList"/>
    <dgm:cxn modelId="{88FD29FD-BA3D-49CC-8B55-A13C11D2BEE1}" type="presParOf" srcId="{0468BEF4-4118-48E0-A225-6D38EDA9FC31}" destId="{20A9C229-E9E1-4659-9FB7-0AFB8FE5E4A9}" srcOrd="1" destOrd="0" presId="urn:microsoft.com/office/officeart/2008/layout/LinedList"/>
    <dgm:cxn modelId="{EED1F258-F7A6-4FB3-B527-7A26AE7CF990}" type="presParOf" srcId="{ABC64DB6-4E36-4B60-BDE3-AB0E2EC3092B}" destId="{A9267F7E-C23C-4C04-8FE9-A49135E4EB2E}" srcOrd="2" destOrd="0" presId="urn:microsoft.com/office/officeart/2008/layout/LinedList"/>
    <dgm:cxn modelId="{DF0C8F2B-A8D2-4FE7-99AA-C860D63E5AE1}" type="presParOf" srcId="{ABC64DB6-4E36-4B60-BDE3-AB0E2EC3092B}" destId="{ED255235-71EE-45E0-9E02-3706E984C0B5}" srcOrd="3" destOrd="0" presId="urn:microsoft.com/office/officeart/2008/layout/LinedList"/>
    <dgm:cxn modelId="{1774C658-4F65-4200-80E0-C9E083BF5C83}" type="presParOf" srcId="{ED255235-71EE-45E0-9E02-3706E984C0B5}" destId="{C8D6AEAD-EBAE-4A3F-9396-B69000C8CB9C}" srcOrd="0" destOrd="0" presId="urn:microsoft.com/office/officeart/2008/layout/LinedList"/>
    <dgm:cxn modelId="{BD8D35FB-DD99-456B-8AF7-4EF5C1A70B70}" type="presParOf" srcId="{ED255235-71EE-45E0-9E02-3706E984C0B5}" destId="{6F47F286-FF13-4736-B68C-71FD7DE79373}" srcOrd="1" destOrd="0" presId="urn:microsoft.com/office/officeart/2008/layout/LinedList"/>
    <dgm:cxn modelId="{C9A3D5F8-BF1A-4612-830D-366F1EC7ABE4}" type="presParOf" srcId="{ABC64DB6-4E36-4B60-BDE3-AB0E2EC3092B}" destId="{8362F8C4-16C0-41DD-9A00-3D8C755A24F3}" srcOrd="4" destOrd="0" presId="urn:microsoft.com/office/officeart/2008/layout/LinedList"/>
    <dgm:cxn modelId="{9B1DD92B-A243-4440-A3A6-46FED1F63463}" type="presParOf" srcId="{ABC64DB6-4E36-4B60-BDE3-AB0E2EC3092B}" destId="{D22DDA61-22D9-4585-96F1-A960B11C6840}" srcOrd="5" destOrd="0" presId="urn:microsoft.com/office/officeart/2008/layout/LinedList"/>
    <dgm:cxn modelId="{A8C25E16-E25F-49EA-AFC0-FF2A5698C7AB}" type="presParOf" srcId="{D22DDA61-22D9-4585-96F1-A960B11C6840}" destId="{9AE1FCEF-26B3-4162-8F83-C8EDAA8C64E7}" srcOrd="0" destOrd="0" presId="urn:microsoft.com/office/officeart/2008/layout/LinedList"/>
    <dgm:cxn modelId="{01A07AEE-D19B-44C5-A57B-11C95CC5AF28}" type="presParOf" srcId="{D22DDA61-22D9-4585-96F1-A960B11C6840}" destId="{28256642-B906-419E-95AA-F8BF89F112AD}" srcOrd="1" destOrd="0" presId="urn:microsoft.com/office/officeart/2008/layout/LinedList"/>
    <dgm:cxn modelId="{62DC08B9-DCBD-4B79-A081-B72BA2E957FC}" type="presParOf" srcId="{ABC64DB6-4E36-4B60-BDE3-AB0E2EC3092B}" destId="{BB63F0CE-C72F-40CA-8AC8-8FB42F9B2D92}" srcOrd="6" destOrd="0" presId="urn:microsoft.com/office/officeart/2008/layout/LinedList"/>
    <dgm:cxn modelId="{F492CDE0-64AA-494E-80F0-D67CDBF3EEA8}" type="presParOf" srcId="{ABC64DB6-4E36-4B60-BDE3-AB0E2EC3092B}" destId="{D0ECCEAF-1367-4104-BA79-AAEC76236D80}" srcOrd="7" destOrd="0" presId="urn:microsoft.com/office/officeart/2008/layout/LinedList"/>
    <dgm:cxn modelId="{061D4348-5A79-481C-A50C-9A02BBEA3674}" type="presParOf" srcId="{D0ECCEAF-1367-4104-BA79-AAEC76236D80}" destId="{4E9B7946-6053-49F3-8FF6-EE4B8E2B0CE7}" srcOrd="0" destOrd="0" presId="urn:microsoft.com/office/officeart/2008/layout/LinedList"/>
    <dgm:cxn modelId="{D042A2CA-309F-46E2-9D6A-3813338DD56F}" type="presParOf" srcId="{D0ECCEAF-1367-4104-BA79-AAEC76236D80}" destId="{462B11DB-4BF8-4AD2-93AA-FAD1B47259BB}" srcOrd="1"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947DB53-5124-4A0A-B29E-ADA911B65093}"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477B7D3-749C-4C8E-95D7-E02F5725F36D}">
      <dgm:prSet phldrT="[文本]" custT="1">
        <dgm:style>
          <a:lnRef idx="2">
            <a:schemeClr val="accent1">
              <a:shade val="50000"/>
            </a:schemeClr>
          </a:lnRef>
          <a:fillRef idx="1">
            <a:schemeClr val="accent1"/>
          </a:fillRef>
          <a:effectRef idx="0">
            <a:schemeClr val="accent1"/>
          </a:effectRef>
          <a:fontRef idx="minor">
            <a:schemeClr val="lt1"/>
          </a:fontRef>
        </dgm:style>
      </dgm:prSet>
      <dgm:spPr/>
      <dgm:t>
        <a:bodyPr/>
        <a:lstStyle/>
        <a:p>
          <a:pPr algn="ctr"/>
          <a:endParaRPr lang="en-US" altLang="zh-CN" sz="3200" dirty="0"/>
        </a:p>
        <a:p>
          <a:pPr algn="ctr"/>
          <a:r>
            <a:rPr lang="zh-CN" altLang="en-US" sz="3200" dirty="0"/>
            <a:t>内容</a:t>
          </a:r>
          <a:r>
            <a:rPr lang="en-US" altLang="zh-CN" sz="3200" dirty="0"/>
            <a:t>UGC</a:t>
          </a:r>
          <a:r>
            <a:rPr lang="zh-CN" altLang="en-US" sz="3200" dirty="0"/>
            <a:t>模式</a:t>
          </a:r>
        </a:p>
      </dgm:t>
    </dgm:pt>
    <dgm:pt modelId="{D283D424-B5BB-429F-ACB2-DFC995FE62E5}" cxnId="{22EA6F2C-2569-484A-A4AB-FAB49F93E0C1}" type="parTrans">
      <dgm:prSet/>
      <dgm:spPr/>
      <dgm:t>
        <a:bodyPr/>
        <a:lstStyle/>
        <a:p>
          <a:endParaRPr lang="zh-CN" altLang="en-US"/>
        </a:p>
      </dgm:t>
    </dgm:pt>
    <dgm:pt modelId="{B9DA1D2D-74C0-452D-998E-77FCE2CF2DF8}" cxnId="{22EA6F2C-2569-484A-A4AB-FAB49F93E0C1}" type="sibTrans">
      <dgm:prSet/>
      <dgm:spPr/>
      <dgm:t>
        <a:bodyPr/>
        <a:lstStyle/>
        <a:p>
          <a:endParaRPr lang="zh-CN" altLang="en-US"/>
        </a:p>
      </dgm:t>
    </dgm:pt>
    <dgm:pt modelId="{2E1C2D53-6105-4883-9C58-C1B7AC07D8A4}">
      <dgm:prSet phldrT="[文本]"/>
      <dgm:spPr/>
      <dgm:t>
        <a:bodyPr/>
        <a:lstStyle/>
        <a:p>
          <a:r>
            <a:rPr lang="en-US" altLang="zh-CN" dirty="0"/>
            <a:t>User Generated Content”</a:t>
          </a:r>
          <a:r>
            <a:rPr lang="zh-CN" altLang="en-US" dirty="0"/>
            <a:t>的缩写，即用户创造内容</a:t>
          </a:r>
        </a:p>
      </dgm:t>
    </dgm:pt>
    <dgm:pt modelId="{2AF922A9-F0C8-46AF-8338-01DED48BC781}" cxnId="{8E3582CD-C2D3-493E-9FE3-591B7BFBA316}" type="parTrans">
      <dgm:prSet/>
      <dgm:spPr/>
      <dgm:t>
        <a:bodyPr/>
        <a:lstStyle/>
        <a:p>
          <a:endParaRPr lang="zh-CN" altLang="en-US"/>
        </a:p>
      </dgm:t>
    </dgm:pt>
    <dgm:pt modelId="{B2A59538-2441-4981-B0F2-B10A72189005}" cxnId="{8E3582CD-C2D3-493E-9FE3-591B7BFBA316}" type="sibTrans">
      <dgm:prSet/>
      <dgm:spPr/>
      <dgm:t>
        <a:bodyPr/>
        <a:lstStyle/>
        <a:p>
          <a:endParaRPr lang="zh-CN" altLang="en-US"/>
        </a:p>
      </dgm:t>
    </dgm:pt>
    <dgm:pt modelId="{7A3A87EF-9521-4329-AF25-B35AFF9F026A}">
      <dgm:prSet/>
      <dgm:spPr/>
      <dgm:t>
        <a:bodyPr/>
        <a:lstStyle/>
        <a:p>
          <a:r>
            <a:rPr lang="zh-CN" altLang="en-US" dirty="0"/>
            <a:t>通常在允许用户上传视频的站点，企业发布和自己公司产品有关的视频，达到宣传的效果。</a:t>
          </a:r>
        </a:p>
      </dgm:t>
    </dgm:pt>
    <dgm:pt modelId="{8060F733-273D-4738-9459-175DEEDB37EB}" cxnId="{7AE62604-E450-4FC9-A2C2-EB39E7B65F60}" type="parTrans">
      <dgm:prSet/>
      <dgm:spPr/>
      <dgm:t>
        <a:bodyPr/>
        <a:lstStyle/>
        <a:p>
          <a:endParaRPr lang="zh-CN" altLang="en-US"/>
        </a:p>
      </dgm:t>
    </dgm:pt>
    <dgm:pt modelId="{9EFE252A-A57D-4E22-87AC-93066B6281A7}" cxnId="{7AE62604-E450-4FC9-A2C2-EB39E7B65F60}" type="sibTrans">
      <dgm:prSet/>
      <dgm:spPr/>
      <dgm:t>
        <a:bodyPr/>
        <a:lstStyle/>
        <a:p>
          <a:endParaRPr lang="zh-CN" altLang="en-US"/>
        </a:p>
      </dgm:t>
    </dgm:pt>
    <dgm:pt modelId="{E89A735B-5FA2-480A-8ECC-3DC453B62725}">
      <dgm:prSet/>
      <dgm:spPr/>
      <dgm:t>
        <a:bodyPr/>
        <a:lstStyle/>
        <a:p>
          <a:r>
            <a:rPr lang="zh-CN" altLang="en-US" dirty="0"/>
            <a:t>企业也可以调动网友的积极性，征集、票选由网友创造的视频作品。让网友与品牌实现互动，加深品牌印象。</a:t>
          </a:r>
        </a:p>
      </dgm:t>
    </dgm:pt>
    <dgm:pt modelId="{DDE696A1-86E6-4605-BEC3-F1C744FF64FE}" cxnId="{6F4D7955-A724-4D05-8969-92D7F0ADBF32}" type="parTrans">
      <dgm:prSet/>
      <dgm:spPr/>
      <dgm:t>
        <a:bodyPr/>
        <a:lstStyle/>
        <a:p>
          <a:endParaRPr lang="zh-CN" altLang="en-US"/>
        </a:p>
      </dgm:t>
    </dgm:pt>
    <dgm:pt modelId="{B09B465C-2341-40B5-8130-7DAD375E45A0}" cxnId="{6F4D7955-A724-4D05-8969-92D7F0ADBF32}" type="sibTrans">
      <dgm:prSet/>
      <dgm:spPr/>
      <dgm:t>
        <a:bodyPr/>
        <a:lstStyle/>
        <a:p>
          <a:endParaRPr lang="zh-CN" altLang="en-US"/>
        </a:p>
      </dgm:t>
    </dgm:pt>
    <dgm:pt modelId="{761FF69C-37A6-41FC-9830-C9A9237BB572}" type="pres">
      <dgm:prSet presAssocID="{1947DB53-5124-4A0A-B29E-ADA911B65093}" presName="vert0" presStyleCnt="0">
        <dgm:presLayoutVars>
          <dgm:dir/>
          <dgm:animOne val="branch"/>
          <dgm:animLvl val="lvl"/>
        </dgm:presLayoutVars>
      </dgm:prSet>
      <dgm:spPr/>
    </dgm:pt>
    <dgm:pt modelId="{207ED9DB-EC42-467F-B42C-0C2922D0D925}" type="pres">
      <dgm:prSet presAssocID="{B477B7D3-749C-4C8E-95D7-E02F5725F36D}" presName="thickLine" presStyleLbl="alignNode1" presStyleIdx="0" presStyleCnt="1"/>
      <dgm:spPr/>
    </dgm:pt>
    <dgm:pt modelId="{9BD1A664-7D1C-495D-B271-B55F8704A9E8}" type="pres">
      <dgm:prSet presAssocID="{B477B7D3-749C-4C8E-95D7-E02F5725F36D}" presName="horz1" presStyleCnt="0"/>
      <dgm:spPr/>
    </dgm:pt>
    <dgm:pt modelId="{71600EDF-0A44-4C69-B01C-0EB2F9396A22}" type="pres">
      <dgm:prSet presAssocID="{B477B7D3-749C-4C8E-95D7-E02F5725F36D}" presName="tx1" presStyleLbl="revTx" presStyleIdx="0" presStyleCnt="4" custScaleX="48994"/>
      <dgm:spPr/>
    </dgm:pt>
    <dgm:pt modelId="{AEBB3D6F-433E-4286-95ED-D2F8252EC931}" type="pres">
      <dgm:prSet presAssocID="{B477B7D3-749C-4C8E-95D7-E02F5725F36D}" presName="vert1" presStyleCnt="0"/>
      <dgm:spPr/>
    </dgm:pt>
    <dgm:pt modelId="{C0473D87-DB34-493C-A07E-7C44AD3F4BF3}" type="pres">
      <dgm:prSet presAssocID="{2E1C2D53-6105-4883-9C58-C1B7AC07D8A4}" presName="vertSpace2a" presStyleCnt="0"/>
      <dgm:spPr/>
    </dgm:pt>
    <dgm:pt modelId="{91482979-2E7A-468B-B2B6-A546702E8963}" type="pres">
      <dgm:prSet presAssocID="{2E1C2D53-6105-4883-9C58-C1B7AC07D8A4}" presName="horz2" presStyleCnt="0"/>
      <dgm:spPr/>
    </dgm:pt>
    <dgm:pt modelId="{1A00D3F9-8DA9-4ED0-8D9D-ED46975725CB}" type="pres">
      <dgm:prSet presAssocID="{2E1C2D53-6105-4883-9C58-C1B7AC07D8A4}" presName="horzSpace2" presStyleCnt="0"/>
      <dgm:spPr/>
    </dgm:pt>
    <dgm:pt modelId="{C751788C-CB02-4A22-8178-AF845D382038}" type="pres">
      <dgm:prSet presAssocID="{2E1C2D53-6105-4883-9C58-C1B7AC07D8A4}" presName="tx2" presStyleLbl="revTx" presStyleIdx="1" presStyleCnt="4"/>
      <dgm:spPr/>
    </dgm:pt>
    <dgm:pt modelId="{3F718FA8-8DC8-4876-A66A-7E3279908B79}" type="pres">
      <dgm:prSet presAssocID="{2E1C2D53-6105-4883-9C58-C1B7AC07D8A4}" presName="vert2" presStyleCnt="0"/>
      <dgm:spPr/>
    </dgm:pt>
    <dgm:pt modelId="{80476DDB-CB7A-4D3B-9753-290807AE22A8}" type="pres">
      <dgm:prSet presAssocID="{2E1C2D53-6105-4883-9C58-C1B7AC07D8A4}" presName="thinLine2b" presStyleLbl="callout" presStyleIdx="0" presStyleCnt="3"/>
      <dgm:spPr/>
    </dgm:pt>
    <dgm:pt modelId="{03C67D5F-1143-42AB-A630-2F2E9A39B216}" type="pres">
      <dgm:prSet presAssocID="{2E1C2D53-6105-4883-9C58-C1B7AC07D8A4}" presName="vertSpace2b" presStyleCnt="0"/>
      <dgm:spPr/>
    </dgm:pt>
    <dgm:pt modelId="{89A157A3-A382-479A-8D1E-A49DB00C5F76}" type="pres">
      <dgm:prSet presAssocID="{7A3A87EF-9521-4329-AF25-B35AFF9F026A}" presName="horz2" presStyleCnt="0"/>
      <dgm:spPr/>
    </dgm:pt>
    <dgm:pt modelId="{FB8B88E8-C25C-442C-A23E-9E2BB47865B1}" type="pres">
      <dgm:prSet presAssocID="{7A3A87EF-9521-4329-AF25-B35AFF9F026A}" presName="horzSpace2" presStyleCnt="0"/>
      <dgm:spPr/>
    </dgm:pt>
    <dgm:pt modelId="{88BAC70D-013F-431B-BDD7-A9A3E1DDC47C}" type="pres">
      <dgm:prSet presAssocID="{7A3A87EF-9521-4329-AF25-B35AFF9F026A}" presName="tx2" presStyleLbl="revTx" presStyleIdx="2" presStyleCnt="4"/>
      <dgm:spPr/>
    </dgm:pt>
    <dgm:pt modelId="{48643D1B-6EC7-40C6-9FA6-2E8489B0A0A9}" type="pres">
      <dgm:prSet presAssocID="{7A3A87EF-9521-4329-AF25-B35AFF9F026A}" presName="vert2" presStyleCnt="0"/>
      <dgm:spPr/>
    </dgm:pt>
    <dgm:pt modelId="{ADC3EBAB-B785-4D0E-84BA-C4DC1E8A45DB}" type="pres">
      <dgm:prSet presAssocID="{7A3A87EF-9521-4329-AF25-B35AFF9F026A}" presName="thinLine2b" presStyleLbl="callout" presStyleIdx="1" presStyleCnt="3"/>
      <dgm:spPr/>
    </dgm:pt>
    <dgm:pt modelId="{D6ED0EA4-C628-4B23-9415-A4B127CF053F}" type="pres">
      <dgm:prSet presAssocID="{7A3A87EF-9521-4329-AF25-B35AFF9F026A}" presName="vertSpace2b" presStyleCnt="0"/>
      <dgm:spPr/>
    </dgm:pt>
    <dgm:pt modelId="{0FC2166F-0FD6-467F-84C0-0125A5168442}" type="pres">
      <dgm:prSet presAssocID="{E89A735B-5FA2-480A-8ECC-3DC453B62725}" presName="horz2" presStyleCnt="0"/>
      <dgm:spPr/>
    </dgm:pt>
    <dgm:pt modelId="{4F855A54-EB71-49F3-A990-D6E7BFB3AAF6}" type="pres">
      <dgm:prSet presAssocID="{E89A735B-5FA2-480A-8ECC-3DC453B62725}" presName="horzSpace2" presStyleCnt="0"/>
      <dgm:spPr/>
    </dgm:pt>
    <dgm:pt modelId="{8087D85D-133F-426D-822C-75F52BAD1174}" type="pres">
      <dgm:prSet presAssocID="{E89A735B-5FA2-480A-8ECC-3DC453B62725}" presName="tx2" presStyleLbl="revTx" presStyleIdx="3" presStyleCnt="4"/>
      <dgm:spPr/>
    </dgm:pt>
    <dgm:pt modelId="{39479952-4C4D-4061-A340-7AE37206C68A}" type="pres">
      <dgm:prSet presAssocID="{E89A735B-5FA2-480A-8ECC-3DC453B62725}" presName="vert2" presStyleCnt="0"/>
      <dgm:spPr/>
    </dgm:pt>
    <dgm:pt modelId="{088577F2-4E76-44FA-8F48-0CBA40A0C787}" type="pres">
      <dgm:prSet presAssocID="{E89A735B-5FA2-480A-8ECC-3DC453B62725}" presName="thinLine2b" presStyleLbl="callout" presStyleIdx="2" presStyleCnt="3"/>
      <dgm:spPr/>
    </dgm:pt>
    <dgm:pt modelId="{6E23AC11-4CD2-44AC-932E-B8D0EF510411}" type="pres">
      <dgm:prSet presAssocID="{E89A735B-5FA2-480A-8ECC-3DC453B62725}" presName="vertSpace2b" presStyleCnt="0"/>
      <dgm:spPr/>
    </dgm:pt>
  </dgm:ptLst>
  <dgm:cxnLst>
    <dgm:cxn modelId="{7AE62604-E450-4FC9-A2C2-EB39E7B65F60}" srcId="{B477B7D3-749C-4C8E-95D7-E02F5725F36D}" destId="{7A3A87EF-9521-4329-AF25-B35AFF9F026A}" srcOrd="1" destOrd="0" parTransId="{8060F733-273D-4738-9459-175DEEDB37EB}" sibTransId="{9EFE252A-A57D-4E22-87AC-93066B6281A7}"/>
    <dgm:cxn modelId="{34470D21-2339-4059-83DB-4B2D38D4C9D9}" type="presOf" srcId="{E89A735B-5FA2-480A-8ECC-3DC453B62725}" destId="{8087D85D-133F-426D-822C-75F52BAD1174}" srcOrd="0" destOrd="0" presId="urn:microsoft.com/office/officeart/2008/layout/LinedList"/>
    <dgm:cxn modelId="{1778652C-7A49-4590-AFC3-F37D7360CA67}" type="presOf" srcId="{7A3A87EF-9521-4329-AF25-B35AFF9F026A}" destId="{88BAC70D-013F-431B-BDD7-A9A3E1DDC47C}" srcOrd="0" destOrd="0" presId="urn:microsoft.com/office/officeart/2008/layout/LinedList"/>
    <dgm:cxn modelId="{22EA6F2C-2569-484A-A4AB-FAB49F93E0C1}" srcId="{1947DB53-5124-4A0A-B29E-ADA911B65093}" destId="{B477B7D3-749C-4C8E-95D7-E02F5725F36D}" srcOrd="0" destOrd="0" parTransId="{D283D424-B5BB-429F-ACB2-DFC995FE62E5}" sibTransId="{B9DA1D2D-74C0-452D-998E-77FCE2CF2DF8}"/>
    <dgm:cxn modelId="{6F4D7955-A724-4D05-8969-92D7F0ADBF32}" srcId="{B477B7D3-749C-4C8E-95D7-E02F5725F36D}" destId="{E89A735B-5FA2-480A-8ECC-3DC453B62725}" srcOrd="2" destOrd="0" parTransId="{DDE696A1-86E6-4605-BEC3-F1C744FF64FE}" sibTransId="{B09B465C-2341-40B5-8130-7DAD375E45A0}"/>
    <dgm:cxn modelId="{DF914A85-9B49-4A1C-8A39-1372DAB8207D}" type="presOf" srcId="{2E1C2D53-6105-4883-9C58-C1B7AC07D8A4}" destId="{C751788C-CB02-4A22-8178-AF845D382038}" srcOrd="0" destOrd="0" presId="urn:microsoft.com/office/officeart/2008/layout/LinedList"/>
    <dgm:cxn modelId="{8E3582CD-C2D3-493E-9FE3-591B7BFBA316}" srcId="{B477B7D3-749C-4C8E-95D7-E02F5725F36D}" destId="{2E1C2D53-6105-4883-9C58-C1B7AC07D8A4}" srcOrd="0" destOrd="0" parTransId="{2AF922A9-F0C8-46AF-8338-01DED48BC781}" sibTransId="{B2A59538-2441-4981-B0F2-B10A72189005}"/>
    <dgm:cxn modelId="{CB6600D3-BB18-4183-88E1-5F4006588E57}" type="presOf" srcId="{1947DB53-5124-4A0A-B29E-ADA911B65093}" destId="{761FF69C-37A6-41FC-9830-C9A9237BB572}" srcOrd="0" destOrd="0" presId="urn:microsoft.com/office/officeart/2008/layout/LinedList"/>
    <dgm:cxn modelId="{EF6205EF-CCCC-415E-9290-304FA859CF2B}" type="presOf" srcId="{B477B7D3-749C-4C8E-95D7-E02F5725F36D}" destId="{71600EDF-0A44-4C69-B01C-0EB2F9396A22}" srcOrd="0" destOrd="0" presId="urn:microsoft.com/office/officeart/2008/layout/LinedList"/>
    <dgm:cxn modelId="{A0BF7DB5-5E33-4B82-8AF4-F70602C8B800}" type="presParOf" srcId="{761FF69C-37A6-41FC-9830-C9A9237BB572}" destId="{207ED9DB-EC42-467F-B42C-0C2922D0D925}" srcOrd="0" destOrd="0" presId="urn:microsoft.com/office/officeart/2008/layout/LinedList"/>
    <dgm:cxn modelId="{7AE0B96F-EE52-496A-AE5B-6B6CE0D810D7}" type="presParOf" srcId="{761FF69C-37A6-41FC-9830-C9A9237BB572}" destId="{9BD1A664-7D1C-495D-B271-B55F8704A9E8}" srcOrd="1" destOrd="0" presId="urn:microsoft.com/office/officeart/2008/layout/LinedList"/>
    <dgm:cxn modelId="{D2CE911F-BACB-47D0-BBC9-DD7DF463CDFC}" type="presParOf" srcId="{9BD1A664-7D1C-495D-B271-B55F8704A9E8}" destId="{71600EDF-0A44-4C69-B01C-0EB2F9396A22}" srcOrd="0" destOrd="0" presId="urn:microsoft.com/office/officeart/2008/layout/LinedList"/>
    <dgm:cxn modelId="{2772CD50-BF9B-4259-A24E-0CF04435EAEA}" type="presParOf" srcId="{9BD1A664-7D1C-495D-B271-B55F8704A9E8}" destId="{AEBB3D6F-433E-4286-95ED-D2F8252EC931}" srcOrd="1" destOrd="0" presId="urn:microsoft.com/office/officeart/2008/layout/LinedList"/>
    <dgm:cxn modelId="{8BA8758C-0D88-4538-B961-A6D81599E983}" type="presParOf" srcId="{AEBB3D6F-433E-4286-95ED-D2F8252EC931}" destId="{C0473D87-DB34-493C-A07E-7C44AD3F4BF3}" srcOrd="0" destOrd="0" presId="urn:microsoft.com/office/officeart/2008/layout/LinedList"/>
    <dgm:cxn modelId="{E9F0060C-B2BF-4B48-AEB5-3E293A14F1D1}" type="presParOf" srcId="{AEBB3D6F-433E-4286-95ED-D2F8252EC931}" destId="{91482979-2E7A-468B-B2B6-A546702E8963}" srcOrd="1" destOrd="0" presId="urn:microsoft.com/office/officeart/2008/layout/LinedList"/>
    <dgm:cxn modelId="{4F27CEFF-04CC-400F-B182-C19878744391}" type="presParOf" srcId="{91482979-2E7A-468B-B2B6-A546702E8963}" destId="{1A00D3F9-8DA9-4ED0-8D9D-ED46975725CB}" srcOrd="0" destOrd="0" presId="urn:microsoft.com/office/officeart/2008/layout/LinedList"/>
    <dgm:cxn modelId="{308DE8DB-D0E2-49E6-BFAF-075AB0574A62}" type="presParOf" srcId="{91482979-2E7A-468B-B2B6-A546702E8963}" destId="{C751788C-CB02-4A22-8178-AF845D382038}" srcOrd="1" destOrd="0" presId="urn:microsoft.com/office/officeart/2008/layout/LinedList"/>
    <dgm:cxn modelId="{E2CAD33F-EACF-4702-BC06-59577F82E497}" type="presParOf" srcId="{91482979-2E7A-468B-B2B6-A546702E8963}" destId="{3F718FA8-8DC8-4876-A66A-7E3279908B79}" srcOrd="2" destOrd="0" presId="urn:microsoft.com/office/officeart/2008/layout/LinedList"/>
    <dgm:cxn modelId="{55D48564-051D-4842-96DA-DC00E0A99A6E}" type="presParOf" srcId="{AEBB3D6F-433E-4286-95ED-D2F8252EC931}" destId="{80476DDB-CB7A-4D3B-9753-290807AE22A8}" srcOrd="2" destOrd="0" presId="urn:microsoft.com/office/officeart/2008/layout/LinedList"/>
    <dgm:cxn modelId="{9FE4C214-F913-4505-8B4E-9645DCBFA77D}" type="presParOf" srcId="{AEBB3D6F-433E-4286-95ED-D2F8252EC931}" destId="{03C67D5F-1143-42AB-A630-2F2E9A39B216}" srcOrd="3" destOrd="0" presId="urn:microsoft.com/office/officeart/2008/layout/LinedList"/>
    <dgm:cxn modelId="{D7986DAA-0945-42AE-A26E-6DE394FF51F0}" type="presParOf" srcId="{AEBB3D6F-433E-4286-95ED-D2F8252EC931}" destId="{89A157A3-A382-479A-8D1E-A49DB00C5F76}" srcOrd="4" destOrd="0" presId="urn:microsoft.com/office/officeart/2008/layout/LinedList"/>
    <dgm:cxn modelId="{C1B1FCF8-0FE0-4BB1-B9A2-6097C1D2D13D}" type="presParOf" srcId="{89A157A3-A382-479A-8D1E-A49DB00C5F76}" destId="{FB8B88E8-C25C-442C-A23E-9E2BB47865B1}" srcOrd="0" destOrd="0" presId="urn:microsoft.com/office/officeart/2008/layout/LinedList"/>
    <dgm:cxn modelId="{A5CBA864-9910-4CA5-9188-42341A459968}" type="presParOf" srcId="{89A157A3-A382-479A-8D1E-A49DB00C5F76}" destId="{88BAC70D-013F-431B-BDD7-A9A3E1DDC47C}" srcOrd="1" destOrd="0" presId="urn:microsoft.com/office/officeart/2008/layout/LinedList"/>
    <dgm:cxn modelId="{10D9BF97-09C5-4BA3-A4F4-A2762FC667AA}" type="presParOf" srcId="{89A157A3-A382-479A-8D1E-A49DB00C5F76}" destId="{48643D1B-6EC7-40C6-9FA6-2E8489B0A0A9}" srcOrd="2" destOrd="0" presId="urn:microsoft.com/office/officeart/2008/layout/LinedList"/>
    <dgm:cxn modelId="{D9D4592C-3D97-4B7F-9788-02E9C76921A3}" type="presParOf" srcId="{AEBB3D6F-433E-4286-95ED-D2F8252EC931}" destId="{ADC3EBAB-B785-4D0E-84BA-C4DC1E8A45DB}" srcOrd="5" destOrd="0" presId="urn:microsoft.com/office/officeart/2008/layout/LinedList"/>
    <dgm:cxn modelId="{C74CF0BB-3C07-46E4-A5AC-8084BA6993F6}" type="presParOf" srcId="{AEBB3D6F-433E-4286-95ED-D2F8252EC931}" destId="{D6ED0EA4-C628-4B23-9415-A4B127CF053F}" srcOrd="6" destOrd="0" presId="urn:microsoft.com/office/officeart/2008/layout/LinedList"/>
    <dgm:cxn modelId="{BE643E05-7C06-463E-8912-789C3545032D}" type="presParOf" srcId="{AEBB3D6F-433E-4286-95ED-D2F8252EC931}" destId="{0FC2166F-0FD6-467F-84C0-0125A5168442}" srcOrd="7" destOrd="0" presId="urn:microsoft.com/office/officeart/2008/layout/LinedList"/>
    <dgm:cxn modelId="{8FCF73F5-DAF5-4BE8-9C83-E74AFDCD3193}" type="presParOf" srcId="{0FC2166F-0FD6-467F-84C0-0125A5168442}" destId="{4F855A54-EB71-49F3-A990-D6E7BFB3AAF6}" srcOrd="0" destOrd="0" presId="urn:microsoft.com/office/officeart/2008/layout/LinedList"/>
    <dgm:cxn modelId="{A750D4BE-900C-4F04-89D2-AE869C6B9B24}" type="presParOf" srcId="{0FC2166F-0FD6-467F-84C0-0125A5168442}" destId="{8087D85D-133F-426D-822C-75F52BAD1174}" srcOrd="1" destOrd="0" presId="urn:microsoft.com/office/officeart/2008/layout/LinedList"/>
    <dgm:cxn modelId="{6B35922D-4746-43D7-AB2A-BCCD1B4AD056}" type="presParOf" srcId="{0FC2166F-0FD6-467F-84C0-0125A5168442}" destId="{39479952-4C4D-4061-A340-7AE37206C68A}" srcOrd="2" destOrd="0" presId="urn:microsoft.com/office/officeart/2008/layout/LinedList"/>
    <dgm:cxn modelId="{B840F203-DCB2-4C04-B2E4-43726232980D}" type="presParOf" srcId="{AEBB3D6F-433E-4286-95ED-D2F8252EC931}" destId="{088577F2-4E76-44FA-8F48-0CBA40A0C787}" srcOrd="8" destOrd="0" presId="urn:microsoft.com/office/officeart/2008/layout/LinedList"/>
    <dgm:cxn modelId="{56939A5D-C359-4259-9D56-BB45A083476E}" type="presParOf" srcId="{AEBB3D6F-433E-4286-95ED-D2F8252EC931}" destId="{6E23AC11-4CD2-44AC-932E-B8D0EF510411}" srcOrd="9"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B7D48CD-FF92-4962-A6E2-199C1B41D1B6}"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7B317A38-D5DB-4593-BB8E-37CE47EBABAD}">
      <dgm:prSet phldrT="[文本]" custT="1">
        <dgm:style>
          <a:lnRef idx="2">
            <a:schemeClr val="accent1">
              <a:shade val="50000"/>
            </a:schemeClr>
          </a:lnRef>
          <a:fillRef idx="1">
            <a:schemeClr val="accent1"/>
          </a:fillRef>
          <a:effectRef idx="0">
            <a:schemeClr val="accent1"/>
          </a:effectRef>
          <a:fontRef idx="minor">
            <a:schemeClr val="lt1"/>
          </a:fontRef>
        </dgm:style>
      </dgm:prSet>
      <dgm:spPr/>
      <dgm:t>
        <a:bodyPr/>
        <a:lstStyle/>
        <a:p>
          <a:endParaRPr lang="en-US" altLang="zh-CN" sz="3200" dirty="0"/>
        </a:p>
        <a:p>
          <a:r>
            <a:rPr lang="zh-CN" altLang="en-US" sz="3200" dirty="0"/>
            <a:t>中小企业发布自制视频，如何达到最大营销效果</a:t>
          </a:r>
        </a:p>
      </dgm:t>
    </dgm:pt>
    <dgm:pt modelId="{0E998175-2D65-4E4A-8C36-F39ED954CA32}" cxnId="{65547D05-5861-486D-B840-F844D88F6CDD}" type="parTrans">
      <dgm:prSet/>
      <dgm:spPr/>
      <dgm:t>
        <a:bodyPr/>
        <a:lstStyle/>
        <a:p>
          <a:endParaRPr lang="zh-CN" altLang="en-US" sz="2800"/>
        </a:p>
      </dgm:t>
    </dgm:pt>
    <dgm:pt modelId="{5D1BAAE5-9F5E-4B04-848C-D5F0B2C13CED}" cxnId="{65547D05-5861-486D-B840-F844D88F6CDD}" type="sibTrans">
      <dgm:prSet/>
      <dgm:spPr/>
      <dgm:t>
        <a:bodyPr/>
        <a:lstStyle/>
        <a:p>
          <a:endParaRPr lang="zh-CN" altLang="en-US" sz="2800"/>
        </a:p>
      </dgm:t>
    </dgm:pt>
    <dgm:pt modelId="{CCCEC080-8572-4288-BC54-D863335D709F}">
      <dgm:prSet phldrT="[文本]" custT="1"/>
      <dgm:spPr/>
      <dgm:t>
        <a:bodyPr/>
        <a:lstStyle/>
        <a:p>
          <a:r>
            <a:rPr lang="en-US" altLang="zh-CN" sz="2800" dirty="0"/>
            <a:t>1.</a:t>
          </a:r>
          <a:r>
            <a:rPr lang="zh-CN" altLang="en-US" sz="2800" dirty="0"/>
            <a:t>选择平台</a:t>
          </a:r>
        </a:p>
      </dgm:t>
    </dgm:pt>
    <dgm:pt modelId="{72936312-C03A-4DDF-AE68-5026CC74F9A5}" cxnId="{4EA0A2E8-AD86-4A38-AD21-E65F4852A40D}" type="parTrans">
      <dgm:prSet/>
      <dgm:spPr/>
      <dgm:t>
        <a:bodyPr/>
        <a:lstStyle/>
        <a:p>
          <a:endParaRPr lang="zh-CN" altLang="en-US" sz="2800"/>
        </a:p>
      </dgm:t>
    </dgm:pt>
    <dgm:pt modelId="{B7C0BEF8-F107-4A93-AB97-24955939119D}" cxnId="{4EA0A2E8-AD86-4A38-AD21-E65F4852A40D}" type="sibTrans">
      <dgm:prSet/>
      <dgm:spPr/>
      <dgm:t>
        <a:bodyPr/>
        <a:lstStyle/>
        <a:p>
          <a:endParaRPr lang="zh-CN" altLang="en-US" sz="2800"/>
        </a:p>
      </dgm:t>
    </dgm:pt>
    <dgm:pt modelId="{866F25AF-F888-4415-9AD1-C88E95A3FD4E}">
      <dgm:prSet custT="1"/>
      <dgm:spPr/>
      <dgm:t>
        <a:bodyPr/>
        <a:lstStyle/>
        <a:p>
          <a:r>
            <a:rPr lang="en-US" altLang="zh-CN" sz="2800" dirty="0"/>
            <a:t>2.</a:t>
          </a:r>
          <a:r>
            <a:rPr lang="zh-CN" altLang="en-US" sz="2800" dirty="0"/>
            <a:t>建立品牌核心账号</a:t>
          </a:r>
          <a:endParaRPr lang="en-US" altLang="zh-CN" sz="2800" dirty="0"/>
        </a:p>
      </dgm:t>
    </dgm:pt>
    <dgm:pt modelId="{2B798850-B944-41F4-8A75-9721AD98303C}" cxnId="{C03D0157-3F52-4DB9-8382-93322ED15F7E}" type="parTrans">
      <dgm:prSet/>
      <dgm:spPr/>
      <dgm:t>
        <a:bodyPr/>
        <a:lstStyle/>
        <a:p>
          <a:endParaRPr lang="zh-CN" altLang="en-US" sz="2800"/>
        </a:p>
      </dgm:t>
    </dgm:pt>
    <dgm:pt modelId="{DCCC3CB8-519C-41C0-9B04-B3670A639D7A}" cxnId="{C03D0157-3F52-4DB9-8382-93322ED15F7E}" type="sibTrans">
      <dgm:prSet/>
      <dgm:spPr/>
      <dgm:t>
        <a:bodyPr/>
        <a:lstStyle/>
        <a:p>
          <a:endParaRPr lang="zh-CN" altLang="en-US" sz="2800"/>
        </a:p>
      </dgm:t>
    </dgm:pt>
    <dgm:pt modelId="{C4E85E61-297B-4F3F-97AC-D6ABEE7DE626}">
      <dgm:prSet custT="1"/>
      <dgm:spPr/>
      <dgm:t>
        <a:bodyPr/>
        <a:lstStyle/>
        <a:p>
          <a:r>
            <a:rPr lang="en-US" altLang="zh-CN" sz="2800" dirty="0"/>
            <a:t>3.</a:t>
          </a:r>
          <a:r>
            <a:rPr lang="zh-CN" altLang="en-US" sz="2800" dirty="0"/>
            <a:t>建立马甲账户</a:t>
          </a:r>
          <a:endParaRPr lang="en-US" altLang="zh-CN" sz="2800" dirty="0"/>
        </a:p>
      </dgm:t>
    </dgm:pt>
    <dgm:pt modelId="{F4341344-3C86-44EB-AE83-22BC9DE2476F}" cxnId="{4B95C2F4-C8EF-46BB-A92D-73BB686A6111}" type="parTrans">
      <dgm:prSet/>
      <dgm:spPr/>
      <dgm:t>
        <a:bodyPr/>
        <a:lstStyle/>
        <a:p>
          <a:endParaRPr lang="zh-CN" altLang="en-US" sz="2800"/>
        </a:p>
      </dgm:t>
    </dgm:pt>
    <dgm:pt modelId="{258AC2C3-CB1B-4B20-8B3F-47D410DA2EE8}" cxnId="{4B95C2F4-C8EF-46BB-A92D-73BB686A6111}" type="sibTrans">
      <dgm:prSet/>
      <dgm:spPr/>
      <dgm:t>
        <a:bodyPr/>
        <a:lstStyle/>
        <a:p>
          <a:endParaRPr lang="zh-CN" altLang="en-US" sz="2800"/>
        </a:p>
      </dgm:t>
    </dgm:pt>
    <dgm:pt modelId="{A9FCBD8A-5CAD-44BE-9C9C-6667EAAAAA00}">
      <dgm:prSet custT="1"/>
      <dgm:spPr/>
      <dgm:t>
        <a:bodyPr/>
        <a:lstStyle/>
        <a:p>
          <a:r>
            <a:rPr lang="en-US" altLang="zh-CN" sz="2800" dirty="0"/>
            <a:t>4.</a:t>
          </a:r>
          <a:r>
            <a:rPr lang="zh-CN" altLang="en-US" sz="2800" dirty="0"/>
            <a:t>向潜在客户发送站内信</a:t>
          </a:r>
          <a:endParaRPr lang="en-US" altLang="zh-CN" sz="2800" dirty="0"/>
        </a:p>
      </dgm:t>
    </dgm:pt>
    <dgm:pt modelId="{CD069C5C-10C4-4F6D-AC39-D9D2ABAF6EE4}" cxnId="{99527463-4DC7-4443-9DA3-FEE8A4220E5E}" type="parTrans">
      <dgm:prSet/>
      <dgm:spPr/>
      <dgm:t>
        <a:bodyPr/>
        <a:lstStyle/>
        <a:p>
          <a:endParaRPr lang="zh-CN" altLang="en-US" sz="2800"/>
        </a:p>
      </dgm:t>
    </dgm:pt>
    <dgm:pt modelId="{C3D519CA-7AC9-4CA9-87F3-D2907E2C5203}" cxnId="{99527463-4DC7-4443-9DA3-FEE8A4220E5E}" type="sibTrans">
      <dgm:prSet/>
      <dgm:spPr/>
      <dgm:t>
        <a:bodyPr/>
        <a:lstStyle/>
        <a:p>
          <a:endParaRPr lang="zh-CN" altLang="en-US" sz="2800"/>
        </a:p>
      </dgm:t>
    </dgm:pt>
    <dgm:pt modelId="{24EDAEB2-DE2F-4967-9EB0-E886613213D6}">
      <dgm:prSet custT="1"/>
      <dgm:spPr/>
      <dgm:t>
        <a:bodyPr/>
        <a:lstStyle/>
        <a:p>
          <a:r>
            <a:rPr lang="en-US" altLang="zh-CN" sz="2800" dirty="0"/>
            <a:t>5.</a:t>
          </a:r>
          <a:r>
            <a:rPr lang="zh-CN" altLang="en-US" sz="2800" dirty="0"/>
            <a:t>标题很重要</a:t>
          </a:r>
          <a:endParaRPr lang="en-US" altLang="zh-CN" sz="2800" dirty="0"/>
        </a:p>
      </dgm:t>
    </dgm:pt>
    <dgm:pt modelId="{3640EDBA-143E-410C-811E-90B69F217D5D}" cxnId="{69FEE8C8-7174-4B4F-B161-B68CCC4AD04B}" type="parTrans">
      <dgm:prSet/>
      <dgm:spPr/>
      <dgm:t>
        <a:bodyPr/>
        <a:lstStyle/>
        <a:p>
          <a:endParaRPr lang="zh-CN" altLang="en-US" sz="2800"/>
        </a:p>
      </dgm:t>
    </dgm:pt>
    <dgm:pt modelId="{A17B7CA5-189C-4BAE-88D1-35DB6F2B560B}" cxnId="{69FEE8C8-7174-4B4F-B161-B68CCC4AD04B}" type="sibTrans">
      <dgm:prSet/>
      <dgm:spPr/>
      <dgm:t>
        <a:bodyPr/>
        <a:lstStyle/>
        <a:p>
          <a:endParaRPr lang="zh-CN" altLang="en-US" sz="2800"/>
        </a:p>
      </dgm:t>
    </dgm:pt>
    <dgm:pt modelId="{1024B47F-C341-4548-A7BA-E7744C42279C}">
      <dgm:prSet custT="1"/>
      <dgm:spPr/>
      <dgm:t>
        <a:bodyPr/>
        <a:lstStyle/>
        <a:p>
          <a:r>
            <a:rPr lang="en-US" altLang="zh-CN" sz="2800" dirty="0"/>
            <a:t>6.</a:t>
          </a:r>
          <a:r>
            <a:rPr lang="zh-CN" altLang="en-US" sz="2800" dirty="0"/>
            <a:t>写好关键词标签</a:t>
          </a:r>
          <a:endParaRPr lang="en-US" altLang="zh-CN" sz="2800" dirty="0"/>
        </a:p>
      </dgm:t>
    </dgm:pt>
    <dgm:pt modelId="{9BF9CF61-36F2-47AB-B22C-01B7FDFC0ECB}" cxnId="{AAB778CE-806C-42B8-BBDF-575E5DBCDCE5}" type="parTrans">
      <dgm:prSet/>
      <dgm:spPr/>
      <dgm:t>
        <a:bodyPr/>
        <a:lstStyle/>
        <a:p>
          <a:endParaRPr lang="zh-CN" altLang="en-US" sz="2800"/>
        </a:p>
      </dgm:t>
    </dgm:pt>
    <dgm:pt modelId="{8839D92B-2D6D-492B-8031-629AF11CEB9E}" cxnId="{AAB778CE-806C-42B8-BBDF-575E5DBCDCE5}" type="sibTrans">
      <dgm:prSet/>
      <dgm:spPr/>
      <dgm:t>
        <a:bodyPr/>
        <a:lstStyle/>
        <a:p>
          <a:endParaRPr lang="zh-CN" altLang="en-US" sz="2800"/>
        </a:p>
      </dgm:t>
    </dgm:pt>
    <dgm:pt modelId="{59CFB093-8B29-4326-82B1-16E3610EB848}">
      <dgm:prSet custT="1"/>
      <dgm:spPr/>
      <dgm:t>
        <a:bodyPr/>
        <a:lstStyle/>
        <a:p>
          <a:r>
            <a:rPr lang="en-US" altLang="zh-CN" sz="2800" dirty="0"/>
            <a:t>7.</a:t>
          </a:r>
          <a:r>
            <a:rPr lang="zh-CN" altLang="en-US" sz="2800" dirty="0"/>
            <a:t>做好</a:t>
          </a:r>
          <a:r>
            <a:rPr lang="en-US" altLang="zh-CN" sz="2800" dirty="0"/>
            <a:t>SEO</a:t>
          </a:r>
        </a:p>
      </dgm:t>
    </dgm:pt>
    <dgm:pt modelId="{4E7ECBA7-E8E3-4B17-BDC6-0662EEF4C609}" cxnId="{4D51BDC7-DD3E-4D3F-8573-14375363E488}" type="parTrans">
      <dgm:prSet/>
      <dgm:spPr/>
      <dgm:t>
        <a:bodyPr/>
        <a:lstStyle/>
        <a:p>
          <a:endParaRPr lang="zh-CN" altLang="en-US" sz="2800"/>
        </a:p>
      </dgm:t>
    </dgm:pt>
    <dgm:pt modelId="{356C81BA-4C18-4CB9-952A-D9F19852C8F7}" cxnId="{4D51BDC7-DD3E-4D3F-8573-14375363E488}" type="sibTrans">
      <dgm:prSet/>
      <dgm:spPr/>
      <dgm:t>
        <a:bodyPr/>
        <a:lstStyle/>
        <a:p>
          <a:endParaRPr lang="zh-CN" altLang="en-US" sz="2800"/>
        </a:p>
      </dgm:t>
    </dgm:pt>
    <dgm:pt modelId="{0A901579-C24E-4627-B5D8-9584C9C9ACFC}">
      <dgm:prSet custT="1"/>
      <dgm:spPr/>
      <dgm:t>
        <a:bodyPr/>
        <a:lstStyle/>
        <a:p>
          <a:r>
            <a:rPr lang="en-US" altLang="zh-CN" sz="2800" dirty="0"/>
            <a:t>8.</a:t>
          </a:r>
          <a:r>
            <a:rPr lang="zh-CN" altLang="en-US" sz="2800" dirty="0"/>
            <a:t>视频中植人自己的品牌</a:t>
          </a:r>
        </a:p>
      </dgm:t>
    </dgm:pt>
    <dgm:pt modelId="{04C510E8-2A56-4D19-82AD-2C04BCE3007C}" cxnId="{5452983F-254B-4963-8743-B2B241A2B672}" type="parTrans">
      <dgm:prSet/>
      <dgm:spPr/>
      <dgm:t>
        <a:bodyPr/>
        <a:lstStyle/>
        <a:p>
          <a:endParaRPr lang="zh-CN" altLang="en-US" sz="2800"/>
        </a:p>
      </dgm:t>
    </dgm:pt>
    <dgm:pt modelId="{7B5D0DCE-3EA3-4753-BD61-0C8C2ABA166B}" cxnId="{5452983F-254B-4963-8743-B2B241A2B672}" type="sibTrans">
      <dgm:prSet/>
      <dgm:spPr/>
      <dgm:t>
        <a:bodyPr/>
        <a:lstStyle/>
        <a:p>
          <a:endParaRPr lang="zh-CN" altLang="en-US" sz="2800"/>
        </a:p>
      </dgm:t>
    </dgm:pt>
    <dgm:pt modelId="{7477D255-0214-421D-9EB3-DA7C8EA0D402}" type="pres">
      <dgm:prSet presAssocID="{2B7D48CD-FF92-4962-A6E2-199C1B41D1B6}" presName="vert0" presStyleCnt="0">
        <dgm:presLayoutVars>
          <dgm:dir/>
          <dgm:animOne val="branch"/>
          <dgm:animLvl val="lvl"/>
        </dgm:presLayoutVars>
      </dgm:prSet>
      <dgm:spPr/>
    </dgm:pt>
    <dgm:pt modelId="{3E16FD71-C8FC-41A5-8959-A9A086F32E81}" type="pres">
      <dgm:prSet presAssocID="{7B317A38-D5DB-4593-BB8E-37CE47EBABAD}" presName="thickLine" presStyleLbl="alignNode1" presStyleIdx="0" presStyleCnt="1"/>
      <dgm:spPr/>
    </dgm:pt>
    <dgm:pt modelId="{2F19B5ED-1785-4506-966B-E8336BF8BA5E}" type="pres">
      <dgm:prSet presAssocID="{7B317A38-D5DB-4593-BB8E-37CE47EBABAD}" presName="horz1" presStyleCnt="0"/>
      <dgm:spPr/>
    </dgm:pt>
    <dgm:pt modelId="{270D9D74-B24B-4120-94D5-551B203F8A97}" type="pres">
      <dgm:prSet presAssocID="{7B317A38-D5DB-4593-BB8E-37CE47EBABAD}" presName="tx1" presStyleLbl="revTx" presStyleIdx="0" presStyleCnt="9"/>
      <dgm:spPr/>
    </dgm:pt>
    <dgm:pt modelId="{1F5377AA-F951-417D-BDE1-98FD3CD35F51}" type="pres">
      <dgm:prSet presAssocID="{7B317A38-D5DB-4593-BB8E-37CE47EBABAD}" presName="vert1" presStyleCnt="0"/>
      <dgm:spPr/>
    </dgm:pt>
    <dgm:pt modelId="{847E534F-76BE-4E63-94B9-DD18A13FE621}" type="pres">
      <dgm:prSet presAssocID="{CCCEC080-8572-4288-BC54-D863335D709F}" presName="vertSpace2a" presStyleCnt="0"/>
      <dgm:spPr/>
    </dgm:pt>
    <dgm:pt modelId="{24BC5310-A52D-47B3-AD68-85EAF07EFA61}" type="pres">
      <dgm:prSet presAssocID="{CCCEC080-8572-4288-BC54-D863335D709F}" presName="horz2" presStyleCnt="0"/>
      <dgm:spPr/>
    </dgm:pt>
    <dgm:pt modelId="{ECFAFEC3-B65D-4561-A9B2-C5658CAC3D99}" type="pres">
      <dgm:prSet presAssocID="{CCCEC080-8572-4288-BC54-D863335D709F}" presName="horzSpace2" presStyleCnt="0"/>
      <dgm:spPr/>
    </dgm:pt>
    <dgm:pt modelId="{3C3F2410-ECDD-4035-9AF6-489D2E2DB179}" type="pres">
      <dgm:prSet presAssocID="{CCCEC080-8572-4288-BC54-D863335D709F}" presName="tx2" presStyleLbl="revTx" presStyleIdx="1" presStyleCnt="9"/>
      <dgm:spPr/>
    </dgm:pt>
    <dgm:pt modelId="{B6A57406-6ECB-4774-BBD1-1B8105804556}" type="pres">
      <dgm:prSet presAssocID="{CCCEC080-8572-4288-BC54-D863335D709F}" presName="vert2" presStyleCnt="0"/>
      <dgm:spPr/>
    </dgm:pt>
    <dgm:pt modelId="{7127C416-A84C-44AE-83B6-90497828D1E7}" type="pres">
      <dgm:prSet presAssocID="{CCCEC080-8572-4288-BC54-D863335D709F}" presName="thinLine2b" presStyleLbl="callout" presStyleIdx="0" presStyleCnt="8"/>
      <dgm:spPr/>
    </dgm:pt>
    <dgm:pt modelId="{5F801B1C-32D9-4095-AC5C-D406BCFA2FB4}" type="pres">
      <dgm:prSet presAssocID="{CCCEC080-8572-4288-BC54-D863335D709F}" presName="vertSpace2b" presStyleCnt="0"/>
      <dgm:spPr/>
    </dgm:pt>
    <dgm:pt modelId="{4DEA23DF-A3C1-493A-AE0E-D06311BBD140}" type="pres">
      <dgm:prSet presAssocID="{866F25AF-F888-4415-9AD1-C88E95A3FD4E}" presName="horz2" presStyleCnt="0"/>
      <dgm:spPr/>
    </dgm:pt>
    <dgm:pt modelId="{18EC3216-8D31-46FF-A587-75E8D4B44098}" type="pres">
      <dgm:prSet presAssocID="{866F25AF-F888-4415-9AD1-C88E95A3FD4E}" presName="horzSpace2" presStyleCnt="0"/>
      <dgm:spPr/>
    </dgm:pt>
    <dgm:pt modelId="{9863D84D-864C-49D9-A17F-A75948ABE954}" type="pres">
      <dgm:prSet presAssocID="{866F25AF-F888-4415-9AD1-C88E95A3FD4E}" presName="tx2" presStyleLbl="revTx" presStyleIdx="2" presStyleCnt="9"/>
      <dgm:spPr/>
    </dgm:pt>
    <dgm:pt modelId="{A6E8F08C-5EBA-4B15-8C2C-30356639A5FE}" type="pres">
      <dgm:prSet presAssocID="{866F25AF-F888-4415-9AD1-C88E95A3FD4E}" presName="vert2" presStyleCnt="0"/>
      <dgm:spPr/>
    </dgm:pt>
    <dgm:pt modelId="{79AC6E7F-44BF-4EEC-AA90-3B743E33B702}" type="pres">
      <dgm:prSet presAssocID="{866F25AF-F888-4415-9AD1-C88E95A3FD4E}" presName="thinLine2b" presStyleLbl="callout" presStyleIdx="1" presStyleCnt="8"/>
      <dgm:spPr/>
    </dgm:pt>
    <dgm:pt modelId="{1165E3C8-624A-4CFF-8A5C-7BC65BD56ED3}" type="pres">
      <dgm:prSet presAssocID="{866F25AF-F888-4415-9AD1-C88E95A3FD4E}" presName="vertSpace2b" presStyleCnt="0"/>
      <dgm:spPr/>
    </dgm:pt>
    <dgm:pt modelId="{4E741B00-C2D1-4049-A31A-F6AC85F8C74E}" type="pres">
      <dgm:prSet presAssocID="{C4E85E61-297B-4F3F-97AC-D6ABEE7DE626}" presName="horz2" presStyleCnt="0"/>
      <dgm:spPr/>
    </dgm:pt>
    <dgm:pt modelId="{28552E83-C8DC-41E2-A323-1C9823376C9F}" type="pres">
      <dgm:prSet presAssocID="{C4E85E61-297B-4F3F-97AC-D6ABEE7DE626}" presName="horzSpace2" presStyleCnt="0"/>
      <dgm:spPr/>
    </dgm:pt>
    <dgm:pt modelId="{B3CC7E32-C789-4E7D-A97E-232C8599D485}" type="pres">
      <dgm:prSet presAssocID="{C4E85E61-297B-4F3F-97AC-D6ABEE7DE626}" presName="tx2" presStyleLbl="revTx" presStyleIdx="3" presStyleCnt="9"/>
      <dgm:spPr/>
    </dgm:pt>
    <dgm:pt modelId="{ED4CDD1F-7C4C-460A-B692-7C386261EA3C}" type="pres">
      <dgm:prSet presAssocID="{C4E85E61-297B-4F3F-97AC-D6ABEE7DE626}" presName="vert2" presStyleCnt="0"/>
      <dgm:spPr/>
    </dgm:pt>
    <dgm:pt modelId="{4EF3B501-2CF5-49F9-9122-C5AFE9819E35}" type="pres">
      <dgm:prSet presAssocID="{C4E85E61-297B-4F3F-97AC-D6ABEE7DE626}" presName="thinLine2b" presStyleLbl="callout" presStyleIdx="2" presStyleCnt="8"/>
      <dgm:spPr/>
    </dgm:pt>
    <dgm:pt modelId="{0EDABE4F-1D11-41FC-8D75-6B0A76B777A6}" type="pres">
      <dgm:prSet presAssocID="{C4E85E61-297B-4F3F-97AC-D6ABEE7DE626}" presName="vertSpace2b" presStyleCnt="0"/>
      <dgm:spPr/>
    </dgm:pt>
    <dgm:pt modelId="{5868DDE8-4819-4E0A-964F-A8857239F49C}" type="pres">
      <dgm:prSet presAssocID="{A9FCBD8A-5CAD-44BE-9C9C-6667EAAAAA00}" presName="horz2" presStyleCnt="0"/>
      <dgm:spPr/>
    </dgm:pt>
    <dgm:pt modelId="{65986D7A-448E-46B7-B893-F819A883EF34}" type="pres">
      <dgm:prSet presAssocID="{A9FCBD8A-5CAD-44BE-9C9C-6667EAAAAA00}" presName="horzSpace2" presStyleCnt="0"/>
      <dgm:spPr/>
    </dgm:pt>
    <dgm:pt modelId="{0607E92F-E3F3-4310-9DA3-56AFC515A77D}" type="pres">
      <dgm:prSet presAssocID="{A9FCBD8A-5CAD-44BE-9C9C-6667EAAAAA00}" presName="tx2" presStyleLbl="revTx" presStyleIdx="4" presStyleCnt="9"/>
      <dgm:spPr/>
    </dgm:pt>
    <dgm:pt modelId="{87F21DE9-F1F6-41E2-91EC-B9C286A87486}" type="pres">
      <dgm:prSet presAssocID="{A9FCBD8A-5CAD-44BE-9C9C-6667EAAAAA00}" presName="vert2" presStyleCnt="0"/>
      <dgm:spPr/>
    </dgm:pt>
    <dgm:pt modelId="{65E2E5F1-2029-4A45-8BDA-D14B3B5EC324}" type="pres">
      <dgm:prSet presAssocID="{A9FCBD8A-5CAD-44BE-9C9C-6667EAAAAA00}" presName="thinLine2b" presStyleLbl="callout" presStyleIdx="3" presStyleCnt="8"/>
      <dgm:spPr/>
    </dgm:pt>
    <dgm:pt modelId="{50EEC2CC-7166-4CBA-9B4A-41AA7FDA5AAA}" type="pres">
      <dgm:prSet presAssocID="{A9FCBD8A-5CAD-44BE-9C9C-6667EAAAAA00}" presName="vertSpace2b" presStyleCnt="0"/>
      <dgm:spPr/>
    </dgm:pt>
    <dgm:pt modelId="{D8DD1EAB-0CA8-49DC-AF12-1A091B57033B}" type="pres">
      <dgm:prSet presAssocID="{24EDAEB2-DE2F-4967-9EB0-E886613213D6}" presName="horz2" presStyleCnt="0"/>
      <dgm:spPr/>
    </dgm:pt>
    <dgm:pt modelId="{E4A397B9-FF20-425D-A670-8A2B605C615E}" type="pres">
      <dgm:prSet presAssocID="{24EDAEB2-DE2F-4967-9EB0-E886613213D6}" presName="horzSpace2" presStyleCnt="0"/>
      <dgm:spPr/>
    </dgm:pt>
    <dgm:pt modelId="{1D7F22B9-B2BB-465B-ACE5-8ACF9C504466}" type="pres">
      <dgm:prSet presAssocID="{24EDAEB2-DE2F-4967-9EB0-E886613213D6}" presName="tx2" presStyleLbl="revTx" presStyleIdx="5" presStyleCnt="9"/>
      <dgm:spPr/>
    </dgm:pt>
    <dgm:pt modelId="{9E32166F-47F0-4EED-ACCA-DEE5FE4B6CF8}" type="pres">
      <dgm:prSet presAssocID="{24EDAEB2-DE2F-4967-9EB0-E886613213D6}" presName="vert2" presStyleCnt="0"/>
      <dgm:spPr/>
    </dgm:pt>
    <dgm:pt modelId="{17E43CF0-35A4-4DB4-A7D1-B28912CE2CE6}" type="pres">
      <dgm:prSet presAssocID="{24EDAEB2-DE2F-4967-9EB0-E886613213D6}" presName="thinLine2b" presStyleLbl="callout" presStyleIdx="4" presStyleCnt="8"/>
      <dgm:spPr/>
    </dgm:pt>
    <dgm:pt modelId="{06E5C405-36E0-4939-8339-04C6BDB27A98}" type="pres">
      <dgm:prSet presAssocID="{24EDAEB2-DE2F-4967-9EB0-E886613213D6}" presName="vertSpace2b" presStyleCnt="0"/>
      <dgm:spPr/>
    </dgm:pt>
    <dgm:pt modelId="{BFA966A6-2FE6-4C50-AA88-DB02915A4619}" type="pres">
      <dgm:prSet presAssocID="{1024B47F-C341-4548-A7BA-E7744C42279C}" presName="horz2" presStyleCnt="0"/>
      <dgm:spPr/>
    </dgm:pt>
    <dgm:pt modelId="{A0CAA3AA-B60A-4485-80DC-1C7CEDF8BDEE}" type="pres">
      <dgm:prSet presAssocID="{1024B47F-C341-4548-A7BA-E7744C42279C}" presName="horzSpace2" presStyleCnt="0"/>
      <dgm:spPr/>
    </dgm:pt>
    <dgm:pt modelId="{A320B927-DCEC-4405-AE88-3728DA263896}" type="pres">
      <dgm:prSet presAssocID="{1024B47F-C341-4548-A7BA-E7744C42279C}" presName="tx2" presStyleLbl="revTx" presStyleIdx="6" presStyleCnt="9"/>
      <dgm:spPr/>
    </dgm:pt>
    <dgm:pt modelId="{52550D18-9DDB-4B5F-A246-FCDFBDF23B07}" type="pres">
      <dgm:prSet presAssocID="{1024B47F-C341-4548-A7BA-E7744C42279C}" presName="vert2" presStyleCnt="0"/>
      <dgm:spPr/>
    </dgm:pt>
    <dgm:pt modelId="{C5C7AE20-0B91-4690-A664-02086D969DBC}" type="pres">
      <dgm:prSet presAssocID="{1024B47F-C341-4548-A7BA-E7744C42279C}" presName="thinLine2b" presStyleLbl="callout" presStyleIdx="5" presStyleCnt="8"/>
      <dgm:spPr/>
    </dgm:pt>
    <dgm:pt modelId="{48F593E3-64F4-4584-A300-1AC86B5EA729}" type="pres">
      <dgm:prSet presAssocID="{1024B47F-C341-4548-A7BA-E7744C42279C}" presName="vertSpace2b" presStyleCnt="0"/>
      <dgm:spPr/>
    </dgm:pt>
    <dgm:pt modelId="{27CA2EB7-DE4A-47BD-AFF5-4F57664BAE23}" type="pres">
      <dgm:prSet presAssocID="{59CFB093-8B29-4326-82B1-16E3610EB848}" presName="horz2" presStyleCnt="0"/>
      <dgm:spPr/>
    </dgm:pt>
    <dgm:pt modelId="{200EA642-E1AE-40B1-B298-074A97075EFA}" type="pres">
      <dgm:prSet presAssocID="{59CFB093-8B29-4326-82B1-16E3610EB848}" presName="horzSpace2" presStyleCnt="0"/>
      <dgm:spPr/>
    </dgm:pt>
    <dgm:pt modelId="{213E8E70-DF9E-4263-A57D-444436B3CE8F}" type="pres">
      <dgm:prSet presAssocID="{59CFB093-8B29-4326-82B1-16E3610EB848}" presName="tx2" presStyleLbl="revTx" presStyleIdx="7" presStyleCnt="9"/>
      <dgm:spPr/>
    </dgm:pt>
    <dgm:pt modelId="{4FE343B7-74D9-4779-B5BC-51133206D906}" type="pres">
      <dgm:prSet presAssocID="{59CFB093-8B29-4326-82B1-16E3610EB848}" presName="vert2" presStyleCnt="0"/>
      <dgm:spPr/>
    </dgm:pt>
    <dgm:pt modelId="{C3B1F13E-C673-437E-809A-B9B58A5FA5CF}" type="pres">
      <dgm:prSet presAssocID="{59CFB093-8B29-4326-82B1-16E3610EB848}" presName="thinLine2b" presStyleLbl="callout" presStyleIdx="6" presStyleCnt="8"/>
      <dgm:spPr/>
    </dgm:pt>
    <dgm:pt modelId="{DE66C12C-CC50-4603-A302-94838981E561}" type="pres">
      <dgm:prSet presAssocID="{59CFB093-8B29-4326-82B1-16E3610EB848}" presName="vertSpace2b" presStyleCnt="0"/>
      <dgm:spPr/>
    </dgm:pt>
    <dgm:pt modelId="{7AE73A8F-5D96-47E8-878A-954E6C945FC6}" type="pres">
      <dgm:prSet presAssocID="{0A901579-C24E-4627-B5D8-9584C9C9ACFC}" presName="horz2" presStyleCnt="0"/>
      <dgm:spPr/>
    </dgm:pt>
    <dgm:pt modelId="{C77FEB95-22D1-4C34-AAF9-8DF58AEDA66C}" type="pres">
      <dgm:prSet presAssocID="{0A901579-C24E-4627-B5D8-9584C9C9ACFC}" presName="horzSpace2" presStyleCnt="0"/>
      <dgm:spPr/>
    </dgm:pt>
    <dgm:pt modelId="{94EE3E43-50B3-426F-925F-3698C8027ACA}" type="pres">
      <dgm:prSet presAssocID="{0A901579-C24E-4627-B5D8-9584C9C9ACFC}" presName="tx2" presStyleLbl="revTx" presStyleIdx="8" presStyleCnt="9"/>
      <dgm:spPr/>
    </dgm:pt>
    <dgm:pt modelId="{9400F8F6-F0D7-4547-BF3B-2C02162A599A}" type="pres">
      <dgm:prSet presAssocID="{0A901579-C24E-4627-B5D8-9584C9C9ACFC}" presName="vert2" presStyleCnt="0"/>
      <dgm:spPr/>
    </dgm:pt>
    <dgm:pt modelId="{73BD30E7-EDBF-48CC-9648-BD236DE0216D}" type="pres">
      <dgm:prSet presAssocID="{0A901579-C24E-4627-B5D8-9584C9C9ACFC}" presName="thinLine2b" presStyleLbl="callout" presStyleIdx="7" presStyleCnt="8"/>
      <dgm:spPr/>
    </dgm:pt>
    <dgm:pt modelId="{3FE8C3C7-F28B-46BA-B416-E609F5DF05F9}" type="pres">
      <dgm:prSet presAssocID="{0A901579-C24E-4627-B5D8-9584C9C9ACFC}" presName="vertSpace2b" presStyleCnt="0"/>
      <dgm:spPr/>
    </dgm:pt>
  </dgm:ptLst>
  <dgm:cxnLst>
    <dgm:cxn modelId="{65547D05-5861-486D-B840-F844D88F6CDD}" srcId="{2B7D48CD-FF92-4962-A6E2-199C1B41D1B6}" destId="{7B317A38-D5DB-4593-BB8E-37CE47EBABAD}" srcOrd="0" destOrd="0" parTransId="{0E998175-2D65-4E4A-8C36-F39ED954CA32}" sibTransId="{5D1BAAE5-9F5E-4B04-848C-D5F0B2C13CED}"/>
    <dgm:cxn modelId="{8F5A3B36-8EA6-4C90-B292-B0A797F2851D}" type="presOf" srcId="{24EDAEB2-DE2F-4967-9EB0-E886613213D6}" destId="{1D7F22B9-B2BB-465B-ACE5-8ACF9C504466}" srcOrd="0" destOrd="0" presId="urn:microsoft.com/office/officeart/2008/layout/LinedList"/>
    <dgm:cxn modelId="{5452983F-254B-4963-8743-B2B241A2B672}" srcId="{7B317A38-D5DB-4593-BB8E-37CE47EBABAD}" destId="{0A901579-C24E-4627-B5D8-9584C9C9ACFC}" srcOrd="7" destOrd="0" parTransId="{04C510E8-2A56-4D19-82AD-2C04BCE3007C}" sibTransId="{7B5D0DCE-3EA3-4753-BD61-0C8C2ABA166B}"/>
    <dgm:cxn modelId="{99527463-4DC7-4443-9DA3-FEE8A4220E5E}" srcId="{7B317A38-D5DB-4593-BB8E-37CE47EBABAD}" destId="{A9FCBD8A-5CAD-44BE-9C9C-6667EAAAAA00}" srcOrd="3" destOrd="0" parTransId="{CD069C5C-10C4-4F6D-AC39-D9D2ABAF6EE4}" sibTransId="{C3D519CA-7AC9-4CA9-87F3-D2907E2C5203}"/>
    <dgm:cxn modelId="{E8A5CA6A-6743-4BFE-9570-80B906A24A7A}" type="presOf" srcId="{C4E85E61-297B-4F3F-97AC-D6ABEE7DE626}" destId="{B3CC7E32-C789-4E7D-A97E-232C8599D485}" srcOrd="0" destOrd="0" presId="urn:microsoft.com/office/officeart/2008/layout/LinedList"/>
    <dgm:cxn modelId="{C03D0157-3F52-4DB9-8382-93322ED15F7E}" srcId="{7B317A38-D5DB-4593-BB8E-37CE47EBABAD}" destId="{866F25AF-F888-4415-9AD1-C88E95A3FD4E}" srcOrd="1" destOrd="0" parTransId="{2B798850-B944-41F4-8A75-9721AD98303C}" sibTransId="{DCCC3CB8-519C-41C0-9B04-B3670A639D7A}"/>
    <dgm:cxn modelId="{264A847D-55BE-41D9-8537-F4077E86D903}" type="presOf" srcId="{CCCEC080-8572-4288-BC54-D863335D709F}" destId="{3C3F2410-ECDD-4035-9AF6-489D2E2DB179}" srcOrd="0" destOrd="0" presId="urn:microsoft.com/office/officeart/2008/layout/LinedList"/>
    <dgm:cxn modelId="{ACB5D39A-EBF8-40C0-BE8B-E801C34E9675}" type="presOf" srcId="{59CFB093-8B29-4326-82B1-16E3610EB848}" destId="{213E8E70-DF9E-4263-A57D-444436B3CE8F}" srcOrd="0" destOrd="0" presId="urn:microsoft.com/office/officeart/2008/layout/LinedList"/>
    <dgm:cxn modelId="{B173AB9D-2835-4D62-8012-8C1AD7242711}" type="presOf" srcId="{1024B47F-C341-4548-A7BA-E7744C42279C}" destId="{A320B927-DCEC-4405-AE88-3728DA263896}" srcOrd="0" destOrd="0" presId="urn:microsoft.com/office/officeart/2008/layout/LinedList"/>
    <dgm:cxn modelId="{04271AAF-F5F7-48C2-8AB5-CA05B1D6BD80}" type="presOf" srcId="{A9FCBD8A-5CAD-44BE-9C9C-6667EAAAAA00}" destId="{0607E92F-E3F3-4310-9DA3-56AFC515A77D}" srcOrd="0" destOrd="0" presId="urn:microsoft.com/office/officeart/2008/layout/LinedList"/>
    <dgm:cxn modelId="{C2377FB0-868D-43A1-93B7-8DEB98A6FD50}" type="presOf" srcId="{2B7D48CD-FF92-4962-A6E2-199C1B41D1B6}" destId="{7477D255-0214-421D-9EB3-DA7C8EA0D402}" srcOrd="0" destOrd="0" presId="urn:microsoft.com/office/officeart/2008/layout/LinedList"/>
    <dgm:cxn modelId="{4D51BDC7-DD3E-4D3F-8573-14375363E488}" srcId="{7B317A38-D5DB-4593-BB8E-37CE47EBABAD}" destId="{59CFB093-8B29-4326-82B1-16E3610EB848}" srcOrd="6" destOrd="0" parTransId="{4E7ECBA7-E8E3-4B17-BDC6-0662EEF4C609}" sibTransId="{356C81BA-4C18-4CB9-952A-D9F19852C8F7}"/>
    <dgm:cxn modelId="{69FEE8C8-7174-4B4F-B161-B68CCC4AD04B}" srcId="{7B317A38-D5DB-4593-BB8E-37CE47EBABAD}" destId="{24EDAEB2-DE2F-4967-9EB0-E886613213D6}" srcOrd="4" destOrd="0" parTransId="{3640EDBA-143E-410C-811E-90B69F217D5D}" sibTransId="{A17B7CA5-189C-4BAE-88D1-35DB6F2B560B}"/>
    <dgm:cxn modelId="{AAB778CE-806C-42B8-BBDF-575E5DBCDCE5}" srcId="{7B317A38-D5DB-4593-BB8E-37CE47EBABAD}" destId="{1024B47F-C341-4548-A7BA-E7744C42279C}" srcOrd="5" destOrd="0" parTransId="{9BF9CF61-36F2-47AB-B22C-01B7FDFC0ECB}" sibTransId="{8839D92B-2D6D-492B-8031-629AF11CEB9E}"/>
    <dgm:cxn modelId="{E13A0CCF-2F58-4F39-8112-2154AB66046B}" type="presOf" srcId="{7B317A38-D5DB-4593-BB8E-37CE47EBABAD}" destId="{270D9D74-B24B-4120-94D5-551B203F8A97}" srcOrd="0" destOrd="0" presId="urn:microsoft.com/office/officeart/2008/layout/LinedList"/>
    <dgm:cxn modelId="{6D14DCDF-E513-47AF-ABE6-AC4E59A0D7B2}" type="presOf" srcId="{866F25AF-F888-4415-9AD1-C88E95A3FD4E}" destId="{9863D84D-864C-49D9-A17F-A75948ABE954}" srcOrd="0" destOrd="0" presId="urn:microsoft.com/office/officeart/2008/layout/LinedList"/>
    <dgm:cxn modelId="{43CEBDE3-078E-481A-97EB-D45A6F5F1CC3}" type="presOf" srcId="{0A901579-C24E-4627-B5D8-9584C9C9ACFC}" destId="{94EE3E43-50B3-426F-925F-3698C8027ACA}" srcOrd="0" destOrd="0" presId="urn:microsoft.com/office/officeart/2008/layout/LinedList"/>
    <dgm:cxn modelId="{4EA0A2E8-AD86-4A38-AD21-E65F4852A40D}" srcId="{7B317A38-D5DB-4593-BB8E-37CE47EBABAD}" destId="{CCCEC080-8572-4288-BC54-D863335D709F}" srcOrd="0" destOrd="0" parTransId="{72936312-C03A-4DDF-AE68-5026CC74F9A5}" sibTransId="{B7C0BEF8-F107-4A93-AB97-24955939119D}"/>
    <dgm:cxn modelId="{4B95C2F4-C8EF-46BB-A92D-73BB686A6111}" srcId="{7B317A38-D5DB-4593-BB8E-37CE47EBABAD}" destId="{C4E85E61-297B-4F3F-97AC-D6ABEE7DE626}" srcOrd="2" destOrd="0" parTransId="{F4341344-3C86-44EB-AE83-22BC9DE2476F}" sibTransId="{258AC2C3-CB1B-4B20-8B3F-47D410DA2EE8}"/>
    <dgm:cxn modelId="{8078F996-89A6-49FE-B83D-AEEBDBD6F109}" type="presParOf" srcId="{7477D255-0214-421D-9EB3-DA7C8EA0D402}" destId="{3E16FD71-C8FC-41A5-8959-A9A086F32E81}" srcOrd="0" destOrd="0" presId="urn:microsoft.com/office/officeart/2008/layout/LinedList"/>
    <dgm:cxn modelId="{3637153D-41C0-46EC-8C39-137C96995ADF}" type="presParOf" srcId="{7477D255-0214-421D-9EB3-DA7C8EA0D402}" destId="{2F19B5ED-1785-4506-966B-E8336BF8BA5E}" srcOrd="1" destOrd="0" presId="urn:microsoft.com/office/officeart/2008/layout/LinedList"/>
    <dgm:cxn modelId="{31F184F7-76EF-4F91-B2B8-97C9D5C2AD16}" type="presParOf" srcId="{2F19B5ED-1785-4506-966B-E8336BF8BA5E}" destId="{270D9D74-B24B-4120-94D5-551B203F8A97}" srcOrd="0" destOrd="0" presId="urn:microsoft.com/office/officeart/2008/layout/LinedList"/>
    <dgm:cxn modelId="{BBD85B6E-0C1C-45A0-B0F8-922C9465460E}" type="presParOf" srcId="{2F19B5ED-1785-4506-966B-E8336BF8BA5E}" destId="{1F5377AA-F951-417D-BDE1-98FD3CD35F51}" srcOrd="1" destOrd="0" presId="urn:microsoft.com/office/officeart/2008/layout/LinedList"/>
    <dgm:cxn modelId="{13D88829-4E2F-4878-92D7-C81D4BAD2672}" type="presParOf" srcId="{1F5377AA-F951-417D-BDE1-98FD3CD35F51}" destId="{847E534F-76BE-4E63-94B9-DD18A13FE621}" srcOrd="0" destOrd="0" presId="urn:microsoft.com/office/officeart/2008/layout/LinedList"/>
    <dgm:cxn modelId="{9F94DA1A-A7DE-42B9-A7A2-112F00E94185}" type="presParOf" srcId="{1F5377AA-F951-417D-BDE1-98FD3CD35F51}" destId="{24BC5310-A52D-47B3-AD68-85EAF07EFA61}" srcOrd="1" destOrd="0" presId="urn:microsoft.com/office/officeart/2008/layout/LinedList"/>
    <dgm:cxn modelId="{025AADB8-BE89-40AB-9FC0-AB4C466F25FA}" type="presParOf" srcId="{24BC5310-A52D-47B3-AD68-85EAF07EFA61}" destId="{ECFAFEC3-B65D-4561-A9B2-C5658CAC3D99}" srcOrd="0" destOrd="0" presId="urn:microsoft.com/office/officeart/2008/layout/LinedList"/>
    <dgm:cxn modelId="{55B1F91C-EF88-40CB-A813-31DBD8791E32}" type="presParOf" srcId="{24BC5310-A52D-47B3-AD68-85EAF07EFA61}" destId="{3C3F2410-ECDD-4035-9AF6-489D2E2DB179}" srcOrd="1" destOrd="0" presId="urn:microsoft.com/office/officeart/2008/layout/LinedList"/>
    <dgm:cxn modelId="{7073C460-8B65-4FA1-8526-B5785CA66381}" type="presParOf" srcId="{24BC5310-A52D-47B3-AD68-85EAF07EFA61}" destId="{B6A57406-6ECB-4774-BBD1-1B8105804556}" srcOrd="2" destOrd="0" presId="urn:microsoft.com/office/officeart/2008/layout/LinedList"/>
    <dgm:cxn modelId="{4577911A-EC63-4404-A967-203C1AFDB699}" type="presParOf" srcId="{1F5377AA-F951-417D-BDE1-98FD3CD35F51}" destId="{7127C416-A84C-44AE-83B6-90497828D1E7}" srcOrd="2" destOrd="0" presId="urn:microsoft.com/office/officeart/2008/layout/LinedList"/>
    <dgm:cxn modelId="{AA1F3B9D-2832-4AAF-920F-08FE58D70D4E}" type="presParOf" srcId="{1F5377AA-F951-417D-BDE1-98FD3CD35F51}" destId="{5F801B1C-32D9-4095-AC5C-D406BCFA2FB4}" srcOrd="3" destOrd="0" presId="urn:microsoft.com/office/officeart/2008/layout/LinedList"/>
    <dgm:cxn modelId="{DFD92D5F-A58F-4D9F-886D-18FA7A2A4D6F}" type="presParOf" srcId="{1F5377AA-F951-417D-BDE1-98FD3CD35F51}" destId="{4DEA23DF-A3C1-493A-AE0E-D06311BBD140}" srcOrd="4" destOrd="0" presId="urn:microsoft.com/office/officeart/2008/layout/LinedList"/>
    <dgm:cxn modelId="{E28964A1-6D34-4BE1-9264-9C96610DFBA2}" type="presParOf" srcId="{4DEA23DF-A3C1-493A-AE0E-D06311BBD140}" destId="{18EC3216-8D31-46FF-A587-75E8D4B44098}" srcOrd="0" destOrd="0" presId="urn:microsoft.com/office/officeart/2008/layout/LinedList"/>
    <dgm:cxn modelId="{82D73B56-5CBB-4328-A280-F8ACFB85E8BB}" type="presParOf" srcId="{4DEA23DF-A3C1-493A-AE0E-D06311BBD140}" destId="{9863D84D-864C-49D9-A17F-A75948ABE954}" srcOrd="1" destOrd="0" presId="urn:microsoft.com/office/officeart/2008/layout/LinedList"/>
    <dgm:cxn modelId="{D822F90D-5A48-4E3D-845E-BBD1D4CDE5D1}" type="presParOf" srcId="{4DEA23DF-A3C1-493A-AE0E-D06311BBD140}" destId="{A6E8F08C-5EBA-4B15-8C2C-30356639A5FE}" srcOrd="2" destOrd="0" presId="urn:microsoft.com/office/officeart/2008/layout/LinedList"/>
    <dgm:cxn modelId="{0AE93BEE-2E15-4D0A-81F3-0F1F9AE0A63E}" type="presParOf" srcId="{1F5377AA-F951-417D-BDE1-98FD3CD35F51}" destId="{79AC6E7F-44BF-4EEC-AA90-3B743E33B702}" srcOrd="5" destOrd="0" presId="urn:microsoft.com/office/officeart/2008/layout/LinedList"/>
    <dgm:cxn modelId="{E237CF00-3F93-4B07-B803-AB420F92BDA1}" type="presParOf" srcId="{1F5377AA-F951-417D-BDE1-98FD3CD35F51}" destId="{1165E3C8-624A-4CFF-8A5C-7BC65BD56ED3}" srcOrd="6" destOrd="0" presId="urn:microsoft.com/office/officeart/2008/layout/LinedList"/>
    <dgm:cxn modelId="{E9026CB3-CBEC-41A9-B7EA-4EAED6DB7668}" type="presParOf" srcId="{1F5377AA-F951-417D-BDE1-98FD3CD35F51}" destId="{4E741B00-C2D1-4049-A31A-F6AC85F8C74E}" srcOrd="7" destOrd="0" presId="urn:microsoft.com/office/officeart/2008/layout/LinedList"/>
    <dgm:cxn modelId="{A2135B79-0D0B-45CA-9BA6-8299F2EA089E}" type="presParOf" srcId="{4E741B00-C2D1-4049-A31A-F6AC85F8C74E}" destId="{28552E83-C8DC-41E2-A323-1C9823376C9F}" srcOrd="0" destOrd="0" presId="urn:microsoft.com/office/officeart/2008/layout/LinedList"/>
    <dgm:cxn modelId="{47577FC8-07C4-4D94-A0B1-139FC1492051}" type="presParOf" srcId="{4E741B00-C2D1-4049-A31A-F6AC85F8C74E}" destId="{B3CC7E32-C789-4E7D-A97E-232C8599D485}" srcOrd="1" destOrd="0" presId="urn:microsoft.com/office/officeart/2008/layout/LinedList"/>
    <dgm:cxn modelId="{EE4A2895-351A-4EA8-B489-11D78A189321}" type="presParOf" srcId="{4E741B00-C2D1-4049-A31A-F6AC85F8C74E}" destId="{ED4CDD1F-7C4C-460A-B692-7C386261EA3C}" srcOrd="2" destOrd="0" presId="urn:microsoft.com/office/officeart/2008/layout/LinedList"/>
    <dgm:cxn modelId="{3FBEFB7E-7C2D-4C8F-810A-09B05F1AB512}" type="presParOf" srcId="{1F5377AA-F951-417D-BDE1-98FD3CD35F51}" destId="{4EF3B501-2CF5-49F9-9122-C5AFE9819E35}" srcOrd="8" destOrd="0" presId="urn:microsoft.com/office/officeart/2008/layout/LinedList"/>
    <dgm:cxn modelId="{97C0C13D-63E7-49CA-BFC8-E31CF4159ACE}" type="presParOf" srcId="{1F5377AA-F951-417D-BDE1-98FD3CD35F51}" destId="{0EDABE4F-1D11-41FC-8D75-6B0A76B777A6}" srcOrd="9" destOrd="0" presId="urn:microsoft.com/office/officeart/2008/layout/LinedList"/>
    <dgm:cxn modelId="{C263E979-34BF-416B-A7E4-8B6E5A46A8F4}" type="presParOf" srcId="{1F5377AA-F951-417D-BDE1-98FD3CD35F51}" destId="{5868DDE8-4819-4E0A-964F-A8857239F49C}" srcOrd="10" destOrd="0" presId="urn:microsoft.com/office/officeart/2008/layout/LinedList"/>
    <dgm:cxn modelId="{E15DB8B1-8CAD-4161-94A3-3DCC8E2101A2}" type="presParOf" srcId="{5868DDE8-4819-4E0A-964F-A8857239F49C}" destId="{65986D7A-448E-46B7-B893-F819A883EF34}" srcOrd="0" destOrd="0" presId="urn:microsoft.com/office/officeart/2008/layout/LinedList"/>
    <dgm:cxn modelId="{AE38698B-D9CE-4090-8AE7-CABB83DA5BEC}" type="presParOf" srcId="{5868DDE8-4819-4E0A-964F-A8857239F49C}" destId="{0607E92F-E3F3-4310-9DA3-56AFC515A77D}" srcOrd="1" destOrd="0" presId="urn:microsoft.com/office/officeart/2008/layout/LinedList"/>
    <dgm:cxn modelId="{221874B1-FF15-43B5-81AE-94ED9610719C}" type="presParOf" srcId="{5868DDE8-4819-4E0A-964F-A8857239F49C}" destId="{87F21DE9-F1F6-41E2-91EC-B9C286A87486}" srcOrd="2" destOrd="0" presId="urn:microsoft.com/office/officeart/2008/layout/LinedList"/>
    <dgm:cxn modelId="{BEA31670-3FD8-4242-AEF8-FE4B7D1F7E23}" type="presParOf" srcId="{1F5377AA-F951-417D-BDE1-98FD3CD35F51}" destId="{65E2E5F1-2029-4A45-8BDA-D14B3B5EC324}" srcOrd="11" destOrd="0" presId="urn:microsoft.com/office/officeart/2008/layout/LinedList"/>
    <dgm:cxn modelId="{6D130D90-5146-4DA0-9EC0-E5CE5831A029}" type="presParOf" srcId="{1F5377AA-F951-417D-BDE1-98FD3CD35F51}" destId="{50EEC2CC-7166-4CBA-9B4A-41AA7FDA5AAA}" srcOrd="12" destOrd="0" presId="urn:microsoft.com/office/officeart/2008/layout/LinedList"/>
    <dgm:cxn modelId="{67DBBBE2-6616-4F43-9B61-60C286AD8449}" type="presParOf" srcId="{1F5377AA-F951-417D-BDE1-98FD3CD35F51}" destId="{D8DD1EAB-0CA8-49DC-AF12-1A091B57033B}" srcOrd="13" destOrd="0" presId="urn:microsoft.com/office/officeart/2008/layout/LinedList"/>
    <dgm:cxn modelId="{CFD085FD-6051-4073-A3F0-1B7A5481F3CC}" type="presParOf" srcId="{D8DD1EAB-0CA8-49DC-AF12-1A091B57033B}" destId="{E4A397B9-FF20-425D-A670-8A2B605C615E}" srcOrd="0" destOrd="0" presId="urn:microsoft.com/office/officeart/2008/layout/LinedList"/>
    <dgm:cxn modelId="{2156B58F-5DF9-4634-A9E8-B62978E69F00}" type="presParOf" srcId="{D8DD1EAB-0CA8-49DC-AF12-1A091B57033B}" destId="{1D7F22B9-B2BB-465B-ACE5-8ACF9C504466}" srcOrd="1" destOrd="0" presId="urn:microsoft.com/office/officeart/2008/layout/LinedList"/>
    <dgm:cxn modelId="{E9E1CE63-146B-44D3-8587-03DA6462C4F3}" type="presParOf" srcId="{D8DD1EAB-0CA8-49DC-AF12-1A091B57033B}" destId="{9E32166F-47F0-4EED-ACCA-DEE5FE4B6CF8}" srcOrd="2" destOrd="0" presId="urn:microsoft.com/office/officeart/2008/layout/LinedList"/>
    <dgm:cxn modelId="{1C4375B9-F4C9-4ECF-9F81-1DCFF14FBE8B}" type="presParOf" srcId="{1F5377AA-F951-417D-BDE1-98FD3CD35F51}" destId="{17E43CF0-35A4-4DB4-A7D1-B28912CE2CE6}" srcOrd="14" destOrd="0" presId="urn:microsoft.com/office/officeart/2008/layout/LinedList"/>
    <dgm:cxn modelId="{F7E704E1-A2AB-448B-8085-D18A2F4BC513}" type="presParOf" srcId="{1F5377AA-F951-417D-BDE1-98FD3CD35F51}" destId="{06E5C405-36E0-4939-8339-04C6BDB27A98}" srcOrd="15" destOrd="0" presId="urn:microsoft.com/office/officeart/2008/layout/LinedList"/>
    <dgm:cxn modelId="{C6E7DE4B-90F7-4CFB-A0EA-D8281811719D}" type="presParOf" srcId="{1F5377AA-F951-417D-BDE1-98FD3CD35F51}" destId="{BFA966A6-2FE6-4C50-AA88-DB02915A4619}" srcOrd="16" destOrd="0" presId="urn:microsoft.com/office/officeart/2008/layout/LinedList"/>
    <dgm:cxn modelId="{1EA02327-B391-40F9-A6EA-A68C14AA3F20}" type="presParOf" srcId="{BFA966A6-2FE6-4C50-AA88-DB02915A4619}" destId="{A0CAA3AA-B60A-4485-80DC-1C7CEDF8BDEE}" srcOrd="0" destOrd="0" presId="urn:microsoft.com/office/officeart/2008/layout/LinedList"/>
    <dgm:cxn modelId="{A582881F-D404-44B3-B6B9-C5BD2D5B31A3}" type="presParOf" srcId="{BFA966A6-2FE6-4C50-AA88-DB02915A4619}" destId="{A320B927-DCEC-4405-AE88-3728DA263896}" srcOrd="1" destOrd="0" presId="urn:microsoft.com/office/officeart/2008/layout/LinedList"/>
    <dgm:cxn modelId="{24388CCD-D5C4-4083-8E0D-223DF2E6F45D}" type="presParOf" srcId="{BFA966A6-2FE6-4C50-AA88-DB02915A4619}" destId="{52550D18-9DDB-4B5F-A246-FCDFBDF23B07}" srcOrd="2" destOrd="0" presId="urn:microsoft.com/office/officeart/2008/layout/LinedList"/>
    <dgm:cxn modelId="{7F294D18-0356-4718-9F6D-000244BDD7B4}" type="presParOf" srcId="{1F5377AA-F951-417D-BDE1-98FD3CD35F51}" destId="{C5C7AE20-0B91-4690-A664-02086D969DBC}" srcOrd="17" destOrd="0" presId="urn:microsoft.com/office/officeart/2008/layout/LinedList"/>
    <dgm:cxn modelId="{2EDF02AE-C358-49EE-9318-8D2A46BB2B46}" type="presParOf" srcId="{1F5377AA-F951-417D-BDE1-98FD3CD35F51}" destId="{48F593E3-64F4-4584-A300-1AC86B5EA729}" srcOrd="18" destOrd="0" presId="urn:microsoft.com/office/officeart/2008/layout/LinedList"/>
    <dgm:cxn modelId="{1A75A922-8902-4C2C-ACE5-F38C16B97274}" type="presParOf" srcId="{1F5377AA-F951-417D-BDE1-98FD3CD35F51}" destId="{27CA2EB7-DE4A-47BD-AFF5-4F57664BAE23}" srcOrd="19" destOrd="0" presId="urn:microsoft.com/office/officeart/2008/layout/LinedList"/>
    <dgm:cxn modelId="{431F55B7-2DE7-4E0A-98AF-2C5343900F13}" type="presParOf" srcId="{27CA2EB7-DE4A-47BD-AFF5-4F57664BAE23}" destId="{200EA642-E1AE-40B1-B298-074A97075EFA}" srcOrd="0" destOrd="0" presId="urn:microsoft.com/office/officeart/2008/layout/LinedList"/>
    <dgm:cxn modelId="{2CA9F0CE-6953-4ECA-B153-63CF30C95E17}" type="presParOf" srcId="{27CA2EB7-DE4A-47BD-AFF5-4F57664BAE23}" destId="{213E8E70-DF9E-4263-A57D-444436B3CE8F}" srcOrd="1" destOrd="0" presId="urn:microsoft.com/office/officeart/2008/layout/LinedList"/>
    <dgm:cxn modelId="{AC1C8C04-6FEC-438E-ABDC-094B64150A8C}" type="presParOf" srcId="{27CA2EB7-DE4A-47BD-AFF5-4F57664BAE23}" destId="{4FE343B7-74D9-4779-B5BC-51133206D906}" srcOrd="2" destOrd="0" presId="urn:microsoft.com/office/officeart/2008/layout/LinedList"/>
    <dgm:cxn modelId="{C7F7F2F5-2C89-49A4-AA83-BD96E31E1F2C}" type="presParOf" srcId="{1F5377AA-F951-417D-BDE1-98FD3CD35F51}" destId="{C3B1F13E-C673-437E-809A-B9B58A5FA5CF}" srcOrd="20" destOrd="0" presId="urn:microsoft.com/office/officeart/2008/layout/LinedList"/>
    <dgm:cxn modelId="{B8F8C642-E084-4D6A-9F7B-D400B6C4BFFE}" type="presParOf" srcId="{1F5377AA-F951-417D-BDE1-98FD3CD35F51}" destId="{DE66C12C-CC50-4603-A302-94838981E561}" srcOrd="21" destOrd="0" presId="urn:microsoft.com/office/officeart/2008/layout/LinedList"/>
    <dgm:cxn modelId="{A1EB0842-8026-4C04-B19D-B1E3B82EB0C7}" type="presParOf" srcId="{1F5377AA-F951-417D-BDE1-98FD3CD35F51}" destId="{7AE73A8F-5D96-47E8-878A-954E6C945FC6}" srcOrd="22" destOrd="0" presId="urn:microsoft.com/office/officeart/2008/layout/LinedList"/>
    <dgm:cxn modelId="{F0D56A62-2572-463F-AFE4-A39D5CC9591D}" type="presParOf" srcId="{7AE73A8F-5D96-47E8-878A-954E6C945FC6}" destId="{C77FEB95-22D1-4C34-AAF9-8DF58AEDA66C}" srcOrd="0" destOrd="0" presId="urn:microsoft.com/office/officeart/2008/layout/LinedList"/>
    <dgm:cxn modelId="{FFD1481F-3A20-4284-91F1-E4C8A9A3F5BE}" type="presParOf" srcId="{7AE73A8F-5D96-47E8-878A-954E6C945FC6}" destId="{94EE3E43-50B3-426F-925F-3698C8027ACA}" srcOrd="1" destOrd="0" presId="urn:microsoft.com/office/officeart/2008/layout/LinedList"/>
    <dgm:cxn modelId="{C98614C5-074A-45FF-B928-6F8B1BD88A07}" type="presParOf" srcId="{7AE73A8F-5D96-47E8-878A-954E6C945FC6}" destId="{9400F8F6-F0D7-4547-BF3B-2C02162A599A}" srcOrd="2" destOrd="0" presId="urn:microsoft.com/office/officeart/2008/layout/LinedList"/>
    <dgm:cxn modelId="{1B04CBDD-B06E-4317-BA32-50F3FEFBDADA}" type="presParOf" srcId="{1F5377AA-F951-417D-BDE1-98FD3CD35F51}" destId="{73BD30E7-EDBF-48CC-9648-BD236DE0216D}" srcOrd="23" destOrd="0" presId="urn:microsoft.com/office/officeart/2008/layout/LinedList"/>
    <dgm:cxn modelId="{B6AF82E6-A801-4E04-AE74-263C3E34C0EC}" type="presParOf" srcId="{1F5377AA-F951-417D-BDE1-98FD3CD35F51}" destId="{3FE8C3C7-F28B-46BA-B416-E609F5DF05F9}" srcOrd="24"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4C8499-4150-4924-837C-82626A3FA353}" type="doc">
      <dgm:prSet loTypeId="urn:microsoft.com/office/officeart/2008/layout/LinedList" loCatId="list" qsTypeId="urn:microsoft.com/office/officeart/2005/8/quickstyle/simple2" qsCatId="simple" csTypeId="urn:microsoft.com/office/officeart/2005/8/colors/accent1_2" csCatId="accent1" phldr="1"/>
      <dgm:spPr/>
      <dgm:t>
        <a:bodyPr/>
        <a:lstStyle/>
        <a:p>
          <a:endParaRPr lang="zh-CN" altLang="en-US"/>
        </a:p>
      </dgm:t>
    </dgm:pt>
    <dgm:pt modelId="{7368CB02-F6BD-42B3-8038-92A6CAD763AB}">
      <dgm:prSet phldrT="[文本]">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zh-CN" altLang="en-US" dirty="0"/>
            <a:t>病毒传播模式</a:t>
          </a:r>
        </a:p>
      </dgm:t>
    </dgm:pt>
    <dgm:pt modelId="{00C78883-406F-447E-B3B5-A27F93C8BCE0}" cxnId="{3071F5CD-00E4-40E0-B6C6-0486655857A1}" type="parTrans">
      <dgm:prSet/>
      <dgm:spPr/>
      <dgm:t>
        <a:bodyPr/>
        <a:lstStyle/>
        <a:p>
          <a:endParaRPr lang="zh-CN" altLang="en-US"/>
        </a:p>
      </dgm:t>
    </dgm:pt>
    <dgm:pt modelId="{E50ED1B9-6B1F-4F46-9E62-A8093C8CD242}" cxnId="{3071F5CD-00E4-40E0-B6C6-0486655857A1}" type="sibTrans">
      <dgm:prSet/>
      <dgm:spPr/>
      <dgm:t>
        <a:bodyPr/>
        <a:lstStyle/>
        <a:p>
          <a:endParaRPr lang="zh-CN" altLang="en-US"/>
        </a:p>
      </dgm:t>
    </dgm:pt>
    <dgm:pt modelId="{2CB82779-6E89-4508-A5CF-2A028AC233E8}">
      <dgm:prSet phldrT="[文本]" custT="1"/>
      <dgm:spPr/>
      <dgm:t>
        <a:bodyPr/>
        <a:lstStyle/>
        <a:p>
          <a:r>
            <a:rPr lang="zh-CN" altLang="en-US" sz="2400" dirty="0"/>
            <a:t>通过发布极具吸引力和传播力的视频，融合产品和品牌广告信息，在用户中形成病毒式的快速传播的营销方式。</a:t>
          </a:r>
        </a:p>
      </dgm:t>
    </dgm:pt>
    <dgm:pt modelId="{A747E21C-B5CE-4831-98AA-FAB4705F6403}" cxnId="{0DD88867-254A-412D-86F3-3E9A49D4C363}" type="parTrans">
      <dgm:prSet/>
      <dgm:spPr/>
      <dgm:t>
        <a:bodyPr/>
        <a:lstStyle/>
        <a:p>
          <a:endParaRPr lang="zh-CN" altLang="en-US"/>
        </a:p>
      </dgm:t>
    </dgm:pt>
    <dgm:pt modelId="{7BDB7924-1F2E-4724-BBF8-E6A551584A13}" cxnId="{0DD88867-254A-412D-86F3-3E9A49D4C363}" type="sibTrans">
      <dgm:prSet/>
      <dgm:spPr/>
      <dgm:t>
        <a:bodyPr/>
        <a:lstStyle/>
        <a:p>
          <a:endParaRPr lang="zh-CN" altLang="en-US"/>
        </a:p>
      </dgm:t>
    </dgm:pt>
    <dgm:pt modelId="{BF5D804A-095E-4854-8A65-47CE59D54983}">
      <dgm:prSet custT="1"/>
      <dgm:spPr/>
      <dgm:t>
        <a:bodyPr/>
        <a:lstStyle/>
        <a:p>
          <a:r>
            <a:rPr lang="zh-CN" altLang="en-US" sz="2200" dirty="0"/>
            <a:t>发生机理：内容</a:t>
          </a:r>
          <a:r>
            <a:rPr lang="zh-CN" altLang="en-US" sz="2400" dirty="0"/>
            <a:t>用户</a:t>
          </a:r>
          <a:r>
            <a:rPr lang="zh-CN" altLang="en-US" sz="2200" dirty="0"/>
            <a:t>自发传播形成爆发。</a:t>
          </a:r>
          <a:endParaRPr lang="en-US" altLang="zh-CN" sz="2200" dirty="0"/>
        </a:p>
      </dgm:t>
    </dgm:pt>
    <dgm:pt modelId="{52AF045F-C530-4EC1-B246-ECA373BD784D}" cxnId="{CD399621-621D-4A40-8213-BF9A45454C49}" type="parTrans">
      <dgm:prSet/>
      <dgm:spPr/>
      <dgm:t>
        <a:bodyPr/>
        <a:lstStyle/>
        <a:p>
          <a:endParaRPr lang="zh-CN" altLang="en-US"/>
        </a:p>
      </dgm:t>
    </dgm:pt>
    <dgm:pt modelId="{6B362998-143C-46EB-9BAE-4CC2592BCDF8}" cxnId="{CD399621-621D-4A40-8213-BF9A45454C49}" type="sibTrans">
      <dgm:prSet/>
      <dgm:spPr/>
      <dgm:t>
        <a:bodyPr/>
        <a:lstStyle/>
        <a:p>
          <a:endParaRPr lang="zh-CN" altLang="en-US"/>
        </a:p>
      </dgm:t>
    </dgm:pt>
    <dgm:pt modelId="{B224D632-FBFB-416B-92A1-B40F95DEEC2E}">
      <dgm:prSet custT="1"/>
      <dgm:spPr/>
      <dgm:t>
        <a:bodyPr/>
        <a:lstStyle/>
        <a:p>
          <a:r>
            <a:rPr lang="zh-CN" altLang="en-US" sz="2400" dirty="0"/>
            <a:t>世界上第一个病毒视频的案例</a:t>
          </a:r>
          <a:r>
            <a:rPr lang="en-US" altLang="zh-CN" sz="2400" dirty="0"/>
            <a:t>http://www.todolicn/bingdu/2014/14178.html</a:t>
          </a:r>
        </a:p>
      </dgm:t>
    </dgm:pt>
    <dgm:pt modelId="{29B626C5-967E-4FAB-87A2-E85DE9399E87}" cxnId="{D86F6222-F7FB-4B45-B953-8468D8942964}" type="parTrans">
      <dgm:prSet/>
      <dgm:spPr/>
      <dgm:t>
        <a:bodyPr/>
        <a:lstStyle/>
        <a:p>
          <a:endParaRPr lang="zh-CN" altLang="en-US"/>
        </a:p>
      </dgm:t>
    </dgm:pt>
    <dgm:pt modelId="{F9D6AAE2-F37D-4B76-BE23-7070C1F85CE8}" cxnId="{D86F6222-F7FB-4B45-B953-8468D8942964}" type="sibTrans">
      <dgm:prSet/>
      <dgm:spPr/>
      <dgm:t>
        <a:bodyPr/>
        <a:lstStyle/>
        <a:p>
          <a:endParaRPr lang="zh-CN" altLang="en-US"/>
        </a:p>
      </dgm:t>
    </dgm:pt>
    <dgm:pt modelId="{705A5D9C-C13A-48EB-8143-015094EDE68F}">
      <dgm:prSet custT="1"/>
      <dgm:spPr/>
      <dgm:t>
        <a:bodyPr/>
        <a:lstStyle/>
        <a:p>
          <a:r>
            <a:rPr lang="zh-CN" altLang="en-US" sz="2400" dirty="0"/>
            <a:t>国内有策划有组织的视频营销，是百度的唐伯虎短片。</a:t>
          </a:r>
          <a:endParaRPr lang="en-US" altLang="zh-CN" sz="2400" dirty="0"/>
        </a:p>
      </dgm:t>
    </dgm:pt>
    <dgm:pt modelId="{F2A4AEB5-6E18-48FE-8558-C0ACA5039D33}" cxnId="{B7CA0BB3-2A67-45FB-856F-468BFB8EEEEA}" type="parTrans">
      <dgm:prSet/>
      <dgm:spPr/>
      <dgm:t>
        <a:bodyPr/>
        <a:lstStyle/>
        <a:p>
          <a:endParaRPr lang="zh-CN" altLang="en-US"/>
        </a:p>
      </dgm:t>
    </dgm:pt>
    <dgm:pt modelId="{DCFB3C0B-0859-4CDE-83D6-E84445A71D66}" cxnId="{B7CA0BB3-2A67-45FB-856F-468BFB8EEEEA}" type="sibTrans">
      <dgm:prSet/>
      <dgm:spPr/>
      <dgm:t>
        <a:bodyPr/>
        <a:lstStyle/>
        <a:p>
          <a:endParaRPr lang="zh-CN" altLang="en-US"/>
        </a:p>
      </dgm:t>
    </dgm:pt>
    <dgm:pt modelId="{95EBBF4C-AEE5-4E65-A97A-41CC0AC3AE4F}">
      <dgm:prSet custT="1"/>
      <dgm:spPr/>
      <dgm:t>
        <a:bodyPr/>
        <a:lstStyle/>
        <a:p>
          <a:r>
            <a:rPr lang="zh-CN" altLang="en-US" sz="2400" dirty="0"/>
            <a:t>系列病毒视频某例：搅碎机搅</a:t>
          </a:r>
          <a:r>
            <a:rPr lang="en-US" altLang="zh-CN" sz="2400" dirty="0"/>
            <a:t>6*iPhone</a:t>
          </a:r>
          <a:endParaRPr lang="zh-CN" altLang="en-US" sz="2400" dirty="0"/>
        </a:p>
      </dgm:t>
    </dgm:pt>
    <dgm:pt modelId="{C96E1AE7-8097-457B-9001-E17EAE2EA359}" cxnId="{E626D431-3D05-4AA8-B82E-BE54F73CC55C}" type="parTrans">
      <dgm:prSet/>
      <dgm:spPr/>
      <dgm:t>
        <a:bodyPr/>
        <a:lstStyle/>
        <a:p>
          <a:endParaRPr lang="zh-CN" altLang="en-US"/>
        </a:p>
      </dgm:t>
    </dgm:pt>
    <dgm:pt modelId="{B5500A78-40FB-4B75-8852-EFC416550F96}" cxnId="{E626D431-3D05-4AA8-B82E-BE54F73CC55C}" type="sibTrans">
      <dgm:prSet/>
      <dgm:spPr/>
      <dgm:t>
        <a:bodyPr/>
        <a:lstStyle/>
        <a:p>
          <a:endParaRPr lang="zh-CN" altLang="en-US"/>
        </a:p>
      </dgm:t>
    </dgm:pt>
    <dgm:pt modelId="{D679AA32-8A89-4871-9463-561A93C83151}" type="pres">
      <dgm:prSet presAssocID="{374C8499-4150-4924-837C-82626A3FA353}" presName="vert0" presStyleCnt="0">
        <dgm:presLayoutVars>
          <dgm:dir/>
          <dgm:animOne val="branch"/>
          <dgm:animLvl val="lvl"/>
        </dgm:presLayoutVars>
      </dgm:prSet>
      <dgm:spPr/>
    </dgm:pt>
    <dgm:pt modelId="{418F3EF9-7FFD-4D52-8D2B-E6928ADB4C90}" type="pres">
      <dgm:prSet presAssocID="{7368CB02-F6BD-42B3-8038-92A6CAD763AB}" presName="thickLine" presStyleLbl="alignNode1" presStyleIdx="0" presStyleCnt="1"/>
      <dgm:spPr/>
    </dgm:pt>
    <dgm:pt modelId="{77DEF841-2BEA-43C3-958B-3C47CBA9DB23}" type="pres">
      <dgm:prSet presAssocID="{7368CB02-F6BD-42B3-8038-92A6CAD763AB}" presName="horz1" presStyleCnt="0"/>
      <dgm:spPr/>
    </dgm:pt>
    <dgm:pt modelId="{5BEE8918-A9E2-4692-AFC1-F40B1B88A354}" type="pres">
      <dgm:prSet presAssocID="{7368CB02-F6BD-42B3-8038-92A6CAD763AB}" presName="tx1" presStyleLbl="revTx" presStyleIdx="0" presStyleCnt="6" custScaleX="49057"/>
      <dgm:spPr/>
    </dgm:pt>
    <dgm:pt modelId="{7F81275D-3AC2-4A6F-854F-E282E90B1B6D}" type="pres">
      <dgm:prSet presAssocID="{7368CB02-F6BD-42B3-8038-92A6CAD763AB}" presName="vert1" presStyleCnt="0"/>
      <dgm:spPr/>
    </dgm:pt>
    <dgm:pt modelId="{815F1279-CD98-4D35-9813-CAEB929B4D86}" type="pres">
      <dgm:prSet presAssocID="{2CB82779-6E89-4508-A5CF-2A028AC233E8}" presName="vertSpace2a" presStyleCnt="0"/>
      <dgm:spPr/>
    </dgm:pt>
    <dgm:pt modelId="{D0ED8DA2-9FB0-422F-9028-96E325823806}" type="pres">
      <dgm:prSet presAssocID="{2CB82779-6E89-4508-A5CF-2A028AC233E8}" presName="horz2" presStyleCnt="0"/>
      <dgm:spPr/>
    </dgm:pt>
    <dgm:pt modelId="{AE3412A5-CEC1-4E0E-B827-EF593E028E1A}" type="pres">
      <dgm:prSet presAssocID="{2CB82779-6E89-4508-A5CF-2A028AC233E8}" presName="horzSpace2" presStyleCnt="0"/>
      <dgm:spPr/>
    </dgm:pt>
    <dgm:pt modelId="{48575DEF-BC74-417B-A05E-7993BA8F38E6}" type="pres">
      <dgm:prSet presAssocID="{2CB82779-6E89-4508-A5CF-2A028AC233E8}" presName="tx2" presStyleLbl="revTx" presStyleIdx="1" presStyleCnt="6"/>
      <dgm:spPr/>
    </dgm:pt>
    <dgm:pt modelId="{EBF0065F-E310-4E1E-B901-778567ABE0ED}" type="pres">
      <dgm:prSet presAssocID="{2CB82779-6E89-4508-A5CF-2A028AC233E8}" presName="vert2" presStyleCnt="0"/>
      <dgm:spPr/>
    </dgm:pt>
    <dgm:pt modelId="{340F66FA-2209-4D56-AC68-AC45C80B038A}" type="pres">
      <dgm:prSet presAssocID="{2CB82779-6E89-4508-A5CF-2A028AC233E8}" presName="thinLine2b" presStyleLbl="callout" presStyleIdx="0" presStyleCnt="5" custLinFactY="600000" custLinFactNeighborX="-826" custLinFactNeighborY="696736"/>
      <dgm:spPr/>
    </dgm:pt>
    <dgm:pt modelId="{C350717C-6358-4DA7-B11C-9115648CF3D3}" type="pres">
      <dgm:prSet presAssocID="{2CB82779-6E89-4508-A5CF-2A028AC233E8}" presName="vertSpace2b" presStyleCnt="0"/>
      <dgm:spPr/>
    </dgm:pt>
    <dgm:pt modelId="{71CEF6DD-9422-4E49-AC70-02F07D9A62EA}" type="pres">
      <dgm:prSet presAssocID="{BF5D804A-095E-4854-8A65-47CE59D54983}" presName="horz2" presStyleCnt="0"/>
      <dgm:spPr/>
    </dgm:pt>
    <dgm:pt modelId="{867ECAC8-1821-4179-8AA2-AD52E12E7A33}" type="pres">
      <dgm:prSet presAssocID="{BF5D804A-095E-4854-8A65-47CE59D54983}" presName="horzSpace2" presStyleCnt="0"/>
      <dgm:spPr/>
    </dgm:pt>
    <dgm:pt modelId="{6F2245BF-8E0D-4617-9C48-1EC0B990C199}" type="pres">
      <dgm:prSet presAssocID="{BF5D804A-095E-4854-8A65-47CE59D54983}" presName="tx2" presStyleLbl="revTx" presStyleIdx="2" presStyleCnt="6" custLinFactNeighborX="361" custLinFactNeighborY="55823"/>
      <dgm:spPr/>
    </dgm:pt>
    <dgm:pt modelId="{4F7D3AE4-1567-4A05-9F73-47FC051985F3}" type="pres">
      <dgm:prSet presAssocID="{BF5D804A-095E-4854-8A65-47CE59D54983}" presName="vert2" presStyleCnt="0"/>
      <dgm:spPr/>
    </dgm:pt>
    <dgm:pt modelId="{23E55468-8FCD-414F-9DFD-4A64095DD1E2}" type="pres">
      <dgm:prSet presAssocID="{BF5D804A-095E-4854-8A65-47CE59D54983}" presName="thinLine2b" presStyleLbl="callout" presStyleIdx="1" presStyleCnt="5" custLinFactY="200382" custLinFactNeighborX="-236" custLinFactNeighborY="300000"/>
      <dgm:spPr/>
    </dgm:pt>
    <dgm:pt modelId="{A42F2B90-0C88-47BD-9F23-312B1B1C1B36}" type="pres">
      <dgm:prSet presAssocID="{BF5D804A-095E-4854-8A65-47CE59D54983}" presName="vertSpace2b" presStyleCnt="0"/>
      <dgm:spPr/>
    </dgm:pt>
    <dgm:pt modelId="{FBD31AEF-F467-4C00-B128-70F818718997}" type="pres">
      <dgm:prSet presAssocID="{B224D632-FBFB-416B-92A1-B40F95DEEC2E}" presName="horz2" presStyleCnt="0"/>
      <dgm:spPr/>
    </dgm:pt>
    <dgm:pt modelId="{653F9CDC-9B3E-4782-9AAB-0CCF0B42CE96}" type="pres">
      <dgm:prSet presAssocID="{B224D632-FBFB-416B-92A1-B40F95DEEC2E}" presName="horzSpace2" presStyleCnt="0"/>
      <dgm:spPr/>
    </dgm:pt>
    <dgm:pt modelId="{7E862F31-C3B7-49C5-9892-DF5BD5E8A6A5}" type="pres">
      <dgm:prSet presAssocID="{B224D632-FBFB-416B-92A1-B40F95DEEC2E}" presName="tx2" presStyleLbl="revTx" presStyleIdx="3" presStyleCnt="6" custScaleY="79787" custLinFactNeighborX="-602" custLinFactNeighborY="17752"/>
      <dgm:spPr/>
    </dgm:pt>
    <dgm:pt modelId="{03F13A27-C84C-40CB-9767-665EB3891793}" type="pres">
      <dgm:prSet presAssocID="{B224D632-FBFB-416B-92A1-B40F95DEEC2E}" presName="vert2" presStyleCnt="0"/>
      <dgm:spPr/>
    </dgm:pt>
    <dgm:pt modelId="{482CBABB-579B-4B62-8277-22387F985CB0}" type="pres">
      <dgm:prSet presAssocID="{B224D632-FBFB-416B-92A1-B40F95DEEC2E}" presName="thinLine2b" presStyleLbl="callout" presStyleIdx="2" presStyleCnt="5" custLinFactY="327346" custLinFactNeighborY="400000"/>
      <dgm:spPr/>
    </dgm:pt>
    <dgm:pt modelId="{065981E0-2360-4E49-89D8-D6165AE4EADE}" type="pres">
      <dgm:prSet presAssocID="{B224D632-FBFB-416B-92A1-B40F95DEEC2E}" presName="vertSpace2b" presStyleCnt="0"/>
      <dgm:spPr/>
    </dgm:pt>
    <dgm:pt modelId="{ABFA4983-CA58-4131-8794-38CF8B075402}" type="pres">
      <dgm:prSet presAssocID="{705A5D9C-C13A-48EB-8143-015094EDE68F}" presName="horz2" presStyleCnt="0"/>
      <dgm:spPr/>
    </dgm:pt>
    <dgm:pt modelId="{4722B2EE-9B06-4892-A6B4-1770A339831A}" type="pres">
      <dgm:prSet presAssocID="{705A5D9C-C13A-48EB-8143-015094EDE68F}" presName="horzSpace2" presStyleCnt="0"/>
      <dgm:spPr/>
    </dgm:pt>
    <dgm:pt modelId="{C30BF8B6-655F-433D-AAA5-D1D7DB06A070}" type="pres">
      <dgm:prSet presAssocID="{705A5D9C-C13A-48EB-8143-015094EDE68F}" presName="tx2" presStyleLbl="revTx" presStyleIdx="4" presStyleCnt="6" custScaleY="88382" custLinFactNeighborX="-961" custLinFactNeighborY="19157"/>
      <dgm:spPr/>
    </dgm:pt>
    <dgm:pt modelId="{85A588A2-E889-4CBB-8085-A9C5588AEA9E}" type="pres">
      <dgm:prSet presAssocID="{705A5D9C-C13A-48EB-8143-015094EDE68F}" presName="vert2" presStyleCnt="0"/>
      <dgm:spPr/>
    </dgm:pt>
    <dgm:pt modelId="{C7E6A00C-951F-44DC-8D28-E2F2B16527C3}" type="pres">
      <dgm:prSet presAssocID="{705A5D9C-C13A-48EB-8143-015094EDE68F}" presName="thinLine2b" presStyleLbl="callout" presStyleIdx="3" presStyleCnt="5" custLinFactY="148870" custLinFactNeighborX="-1533" custLinFactNeighborY="200000"/>
      <dgm:spPr/>
    </dgm:pt>
    <dgm:pt modelId="{84ED2D54-328C-4B8C-9C08-E1F4188ED53C}" type="pres">
      <dgm:prSet presAssocID="{705A5D9C-C13A-48EB-8143-015094EDE68F}" presName="vertSpace2b" presStyleCnt="0"/>
      <dgm:spPr/>
    </dgm:pt>
    <dgm:pt modelId="{15361BC6-1ECE-4BDA-B3B7-1299B31E6FED}" type="pres">
      <dgm:prSet presAssocID="{95EBBF4C-AEE5-4E65-A97A-41CC0AC3AE4F}" presName="horz2" presStyleCnt="0"/>
      <dgm:spPr/>
    </dgm:pt>
    <dgm:pt modelId="{FC0D18EF-55FD-47D0-92B3-956DFCFBE051}" type="pres">
      <dgm:prSet presAssocID="{95EBBF4C-AEE5-4E65-A97A-41CC0AC3AE4F}" presName="horzSpace2" presStyleCnt="0"/>
      <dgm:spPr/>
    </dgm:pt>
    <dgm:pt modelId="{8A7692C7-D855-4C76-A299-C8E5DBE053FA}" type="pres">
      <dgm:prSet presAssocID="{95EBBF4C-AEE5-4E65-A97A-41CC0AC3AE4F}" presName="tx2" presStyleLbl="revTx" presStyleIdx="5" presStyleCnt="6" custScaleY="82534" custLinFactNeighborX="-2404" custLinFactNeighborY="33165"/>
      <dgm:spPr/>
    </dgm:pt>
    <dgm:pt modelId="{0ECC1FD2-97EF-4A49-900D-AC4349C087B3}" type="pres">
      <dgm:prSet presAssocID="{95EBBF4C-AEE5-4E65-A97A-41CC0AC3AE4F}" presName="vert2" presStyleCnt="0"/>
      <dgm:spPr/>
    </dgm:pt>
    <dgm:pt modelId="{3DBCF8BD-6E03-4391-9F35-BA11F9092763}" type="pres">
      <dgm:prSet presAssocID="{95EBBF4C-AEE5-4E65-A97A-41CC0AC3AE4F}" presName="thinLine2b" presStyleLbl="callout" presStyleIdx="4" presStyleCnt="5"/>
      <dgm:spPr/>
    </dgm:pt>
    <dgm:pt modelId="{1311C265-609E-4C8C-87F5-CB155F33CBB7}" type="pres">
      <dgm:prSet presAssocID="{95EBBF4C-AEE5-4E65-A97A-41CC0AC3AE4F}" presName="vertSpace2b" presStyleCnt="0"/>
      <dgm:spPr/>
    </dgm:pt>
  </dgm:ptLst>
  <dgm:cxnLst>
    <dgm:cxn modelId="{DB339600-83C4-4E99-81A8-BF82E838D859}" type="presOf" srcId="{2CB82779-6E89-4508-A5CF-2A028AC233E8}" destId="{48575DEF-BC74-417B-A05E-7993BA8F38E6}" srcOrd="0" destOrd="0" presId="urn:microsoft.com/office/officeart/2008/layout/LinedList"/>
    <dgm:cxn modelId="{5BEA2917-00C7-428E-A1A1-0B69E0EFA373}" type="presOf" srcId="{95EBBF4C-AEE5-4E65-A97A-41CC0AC3AE4F}" destId="{8A7692C7-D855-4C76-A299-C8E5DBE053FA}" srcOrd="0" destOrd="0" presId="urn:microsoft.com/office/officeart/2008/layout/LinedList"/>
    <dgm:cxn modelId="{CD399621-621D-4A40-8213-BF9A45454C49}" srcId="{7368CB02-F6BD-42B3-8038-92A6CAD763AB}" destId="{BF5D804A-095E-4854-8A65-47CE59D54983}" srcOrd="1" destOrd="0" parTransId="{52AF045F-C530-4EC1-B246-ECA373BD784D}" sibTransId="{6B362998-143C-46EB-9BAE-4CC2592BCDF8}"/>
    <dgm:cxn modelId="{D86F6222-F7FB-4B45-B953-8468D8942964}" srcId="{7368CB02-F6BD-42B3-8038-92A6CAD763AB}" destId="{B224D632-FBFB-416B-92A1-B40F95DEEC2E}" srcOrd="2" destOrd="0" parTransId="{29B626C5-967E-4FAB-87A2-E85DE9399E87}" sibTransId="{F9D6AAE2-F37D-4B76-BE23-7070C1F85CE8}"/>
    <dgm:cxn modelId="{E626D431-3D05-4AA8-B82E-BE54F73CC55C}" srcId="{7368CB02-F6BD-42B3-8038-92A6CAD763AB}" destId="{95EBBF4C-AEE5-4E65-A97A-41CC0AC3AE4F}" srcOrd="4" destOrd="0" parTransId="{C96E1AE7-8097-457B-9001-E17EAE2EA359}" sibTransId="{B5500A78-40FB-4B75-8852-EFC416550F96}"/>
    <dgm:cxn modelId="{0DD88867-254A-412D-86F3-3E9A49D4C363}" srcId="{7368CB02-F6BD-42B3-8038-92A6CAD763AB}" destId="{2CB82779-6E89-4508-A5CF-2A028AC233E8}" srcOrd="0" destOrd="0" parTransId="{A747E21C-B5CE-4831-98AA-FAB4705F6403}" sibTransId="{7BDB7924-1F2E-4724-BBF8-E6A551584A13}"/>
    <dgm:cxn modelId="{83BBAB69-CE58-47C8-B30C-B6A522684CE3}" type="presOf" srcId="{B224D632-FBFB-416B-92A1-B40F95DEEC2E}" destId="{7E862F31-C3B7-49C5-9892-DF5BD5E8A6A5}" srcOrd="0" destOrd="0" presId="urn:microsoft.com/office/officeart/2008/layout/LinedList"/>
    <dgm:cxn modelId="{6717F883-D5DD-4510-9760-776763AF6039}" type="presOf" srcId="{7368CB02-F6BD-42B3-8038-92A6CAD763AB}" destId="{5BEE8918-A9E2-4692-AFC1-F40B1B88A354}" srcOrd="0" destOrd="0" presId="urn:microsoft.com/office/officeart/2008/layout/LinedList"/>
    <dgm:cxn modelId="{3DDBE490-813F-43DB-98FA-453E70E92332}" type="presOf" srcId="{BF5D804A-095E-4854-8A65-47CE59D54983}" destId="{6F2245BF-8E0D-4617-9C48-1EC0B990C199}" srcOrd="0" destOrd="0" presId="urn:microsoft.com/office/officeart/2008/layout/LinedList"/>
    <dgm:cxn modelId="{B7CA0BB3-2A67-45FB-856F-468BFB8EEEEA}" srcId="{7368CB02-F6BD-42B3-8038-92A6CAD763AB}" destId="{705A5D9C-C13A-48EB-8143-015094EDE68F}" srcOrd="3" destOrd="0" parTransId="{F2A4AEB5-6E18-48FE-8558-C0ACA5039D33}" sibTransId="{DCFB3C0B-0859-4CDE-83D6-E84445A71D66}"/>
    <dgm:cxn modelId="{5EF560B6-1813-413C-9A3A-3A3101D9B350}" type="presOf" srcId="{374C8499-4150-4924-837C-82626A3FA353}" destId="{D679AA32-8A89-4871-9463-561A93C83151}" srcOrd="0" destOrd="0" presId="urn:microsoft.com/office/officeart/2008/layout/LinedList"/>
    <dgm:cxn modelId="{3071F5CD-00E4-40E0-B6C6-0486655857A1}" srcId="{374C8499-4150-4924-837C-82626A3FA353}" destId="{7368CB02-F6BD-42B3-8038-92A6CAD763AB}" srcOrd="0" destOrd="0" parTransId="{00C78883-406F-447E-B3B5-A27F93C8BCE0}" sibTransId="{E50ED1B9-6B1F-4F46-9E62-A8093C8CD242}"/>
    <dgm:cxn modelId="{F5D933D3-C5F1-412D-B61B-85D6072333B8}" type="presOf" srcId="{705A5D9C-C13A-48EB-8143-015094EDE68F}" destId="{C30BF8B6-655F-433D-AAA5-D1D7DB06A070}" srcOrd="0" destOrd="0" presId="urn:microsoft.com/office/officeart/2008/layout/LinedList"/>
    <dgm:cxn modelId="{968B7646-4C25-4758-915D-FDACAF0CBCA5}" type="presParOf" srcId="{D679AA32-8A89-4871-9463-561A93C83151}" destId="{418F3EF9-7FFD-4D52-8D2B-E6928ADB4C90}" srcOrd="0" destOrd="0" presId="urn:microsoft.com/office/officeart/2008/layout/LinedList"/>
    <dgm:cxn modelId="{5847EA2F-0A9D-49C0-BF2D-00EDFB3054F7}" type="presParOf" srcId="{D679AA32-8A89-4871-9463-561A93C83151}" destId="{77DEF841-2BEA-43C3-958B-3C47CBA9DB23}" srcOrd="1" destOrd="0" presId="urn:microsoft.com/office/officeart/2008/layout/LinedList"/>
    <dgm:cxn modelId="{A3559DCB-1C03-44A1-8BD6-F64AFF453D6A}" type="presParOf" srcId="{77DEF841-2BEA-43C3-958B-3C47CBA9DB23}" destId="{5BEE8918-A9E2-4692-AFC1-F40B1B88A354}" srcOrd="0" destOrd="0" presId="urn:microsoft.com/office/officeart/2008/layout/LinedList"/>
    <dgm:cxn modelId="{20E76864-1200-4E20-A402-93D87A1E4E31}" type="presParOf" srcId="{77DEF841-2BEA-43C3-958B-3C47CBA9DB23}" destId="{7F81275D-3AC2-4A6F-854F-E282E90B1B6D}" srcOrd="1" destOrd="0" presId="urn:microsoft.com/office/officeart/2008/layout/LinedList"/>
    <dgm:cxn modelId="{2EF742A2-AF66-45D4-AC7F-AF9C357446F9}" type="presParOf" srcId="{7F81275D-3AC2-4A6F-854F-E282E90B1B6D}" destId="{815F1279-CD98-4D35-9813-CAEB929B4D86}" srcOrd="0" destOrd="0" presId="urn:microsoft.com/office/officeart/2008/layout/LinedList"/>
    <dgm:cxn modelId="{56EF5A5C-60B3-4706-8C36-9DE7E4CE4E4C}" type="presParOf" srcId="{7F81275D-3AC2-4A6F-854F-E282E90B1B6D}" destId="{D0ED8DA2-9FB0-422F-9028-96E325823806}" srcOrd="1" destOrd="0" presId="urn:microsoft.com/office/officeart/2008/layout/LinedList"/>
    <dgm:cxn modelId="{B1F8C257-E9DD-4DBB-87E7-85FC08993579}" type="presParOf" srcId="{D0ED8DA2-9FB0-422F-9028-96E325823806}" destId="{AE3412A5-CEC1-4E0E-B827-EF593E028E1A}" srcOrd="0" destOrd="0" presId="urn:microsoft.com/office/officeart/2008/layout/LinedList"/>
    <dgm:cxn modelId="{E1FA932F-6B6E-4264-8A3B-37FF3099D78A}" type="presParOf" srcId="{D0ED8DA2-9FB0-422F-9028-96E325823806}" destId="{48575DEF-BC74-417B-A05E-7993BA8F38E6}" srcOrd="1" destOrd="0" presId="urn:microsoft.com/office/officeart/2008/layout/LinedList"/>
    <dgm:cxn modelId="{E5560EFA-E854-482B-8ADD-0829560CBA45}" type="presParOf" srcId="{D0ED8DA2-9FB0-422F-9028-96E325823806}" destId="{EBF0065F-E310-4E1E-B901-778567ABE0ED}" srcOrd="2" destOrd="0" presId="urn:microsoft.com/office/officeart/2008/layout/LinedList"/>
    <dgm:cxn modelId="{C6449308-679E-423B-8FBA-42199A1D12AD}" type="presParOf" srcId="{7F81275D-3AC2-4A6F-854F-E282E90B1B6D}" destId="{340F66FA-2209-4D56-AC68-AC45C80B038A}" srcOrd="2" destOrd="0" presId="urn:microsoft.com/office/officeart/2008/layout/LinedList"/>
    <dgm:cxn modelId="{A479FC6C-3AE5-4C12-BFB5-5BBA472BFE34}" type="presParOf" srcId="{7F81275D-3AC2-4A6F-854F-E282E90B1B6D}" destId="{C350717C-6358-4DA7-B11C-9115648CF3D3}" srcOrd="3" destOrd="0" presId="urn:microsoft.com/office/officeart/2008/layout/LinedList"/>
    <dgm:cxn modelId="{D43444F8-805F-4F6C-B437-4262FB7E13EB}" type="presParOf" srcId="{7F81275D-3AC2-4A6F-854F-E282E90B1B6D}" destId="{71CEF6DD-9422-4E49-AC70-02F07D9A62EA}" srcOrd="4" destOrd="0" presId="urn:microsoft.com/office/officeart/2008/layout/LinedList"/>
    <dgm:cxn modelId="{10E7068B-B6A6-43BB-983A-376607268F68}" type="presParOf" srcId="{71CEF6DD-9422-4E49-AC70-02F07D9A62EA}" destId="{867ECAC8-1821-4179-8AA2-AD52E12E7A33}" srcOrd="0" destOrd="0" presId="urn:microsoft.com/office/officeart/2008/layout/LinedList"/>
    <dgm:cxn modelId="{D229A824-2077-4703-9B7E-BABE71F5742E}" type="presParOf" srcId="{71CEF6DD-9422-4E49-AC70-02F07D9A62EA}" destId="{6F2245BF-8E0D-4617-9C48-1EC0B990C199}" srcOrd="1" destOrd="0" presId="urn:microsoft.com/office/officeart/2008/layout/LinedList"/>
    <dgm:cxn modelId="{FE9BA7DF-2E89-4603-B252-37F4008C1D2E}" type="presParOf" srcId="{71CEF6DD-9422-4E49-AC70-02F07D9A62EA}" destId="{4F7D3AE4-1567-4A05-9F73-47FC051985F3}" srcOrd="2" destOrd="0" presId="urn:microsoft.com/office/officeart/2008/layout/LinedList"/>
    <dgm:cxn modelId="{8E5F9F54-B2B9-4CEF-9C0A-7CCBCDE580F4}" type="presParOf" srcId="{7F81275D-3AC2-4A6F-854F-E282E90B1B6D}" destId="{23E55468-8FCD-414F-9DFD-4A64095DD1E2}" srcOrd="5" destOrd="0" presId="urn:microsoft.com/office/officeart/2008/layout/LinedList"/>
    <dgm:cxn modelId="{6B21EF75-86F4-45A0-8087-68C72B25E1DC}" type="presParOf" srcId="{7F81275D-3AC2-4A6F-854F-E282E90B1B6D}" destId="{A42F2B90-0C88-47BD-9F23-312B1B1C1B36}" srcOrd="6" destOrd="0" presId="urn:microsoft.com/office/officeart/2008/layout/LinedList"/>
    <dgm:cxn modelId="{F706CC2B-4A26-48A3-B794-9407668FB34B}" type="presParOf" srcId="{7F81275D-3AC2-4A6F-854F-E282E90B1B6D}" destId="{FBD31AEF-F467-4C00-B128-70F818718997}" srcOrd="7" destOrd="0" presId="urn:microsoft.com/office/officeart/2008/layout/LinedList"/>
    <dgm:cxn modelId="{367CBF84-020D-4E89-A8D0-AB8C1C643F16}" type="presParOf" srcId="{FBD31AEF-F467-4C00-B128-70F818718997}" destId="{653F9CDC-9B3E-4782-9AAB-0CCF0B42CE96}" srcOrd="0" destOrd="0" presId="urn:microsoft.com/office/officeart/2008/layout/LinedList"/>
    <dgm:cxn modelId="{E2C1264F-FD0E-48AE-9BED-E1C814DF4631}" type="presParOf" srcId="{FBD31AEF-F467-4C00-B128-70F818718997}" destId="{7E862F31-C3B7-49C5-9892-DF5BD5E8A6A5}" srcOrd="1" destOrd="0" presId="urn:microsoft.com/office/officeart/2008/layout/LinedList"/>
    <dgm:cxn modelId="{6B02D783-23A0-47E3-9158-9FFEC1809D0E}" type="presParOf" srcId="{FBD31AEF-F467-4C00-B128-70F818718997}" destId="{03F13A27-C84C-40CB-9767-665EB3891793}" srcOrd="2" destOrd="0" presId="urn:microsoft.com/office/officeart/2008/layout/LinedList"/>
    <dgm:cxn modelId="{7E9F9785-C39E-4BD5-965D-089D5C12A359}" type="presParOf" srcId="{7F81275D-3AC2-4A6F-854F-E282E90B1B6D}" destId="{482CBABB-579B-4B62-8277-22387F985CB0}" srcOrd="8" destOrd="0" presId="urn:microsoft.com/office/officeart/2008/layout/LinedList"/>
    <dgm:cxn modelId="{11A6DAB0-8E87-4ADE-A315-D9F1D9AA9C3B}" type="presParOf" srcId="{7F81275D-3AC2-4A6F-854F-E282E90B1B6D}" destId="{065981E0-2360-4E49-89D8-D6165AE4EADE}" srcOrd="9" destOrd="0" presId="urn:microsoft.com/office/officeart/2008/layout/LinedList"/>
    <dgm:cxn modelId="{36B01706-AC48-482F-9AB0-DDD40DEFED78}" type="presParOf" srcId="{7F81275D-3AC2-4A6F-854F-E282E90B1B6D}" destId="{ABFA4983-CA58-4131-8794-38CF8B075402}" srcOrd="10" destOrd="0" presId="urn:microsoft.com/office/officeart/2008/layout/LinedList"/>
    <dgm:cxn modelId="{908D62F5-C592-4911-A5DC-80E6472A7000}" type="presParOf" srcId="{ABFA4983-CA58-4131-8794-38CF8B075402}" destId="{4722B2EE-9B06-4892-A6B4-1770A339831A}" srcOrd="0" destOrd="0" presId="urn:microsoft.com/office/officeart/2008/layout/LinedList"/>
    <dgm:cxn modelId="{88B0EF1B-A352-4DCC-91CA-0147BE6266A2}" type="presParOf" srcId="{ABFA4983-CA58-4131-8794-38CF8B075402}" destId="{C30BF8B6-655F-433D-AAA5-D1D7DB06A070}" srcOrd="1" destOrd="0" presId="urn:microsoft.com/office/officeart/2008/layout/LinedList"/>
    <dgm:cxn modelId="{ABD45663-5447-4ADC-B68F-9181AE886902}" type="presParOf" srcId="{ABFA4983-CA58-4131-8794-38CF8B075402}" destId="{85A588A2-E889-4CBB-8085-A9C5588AEA9E}" srcOrd="2" destOrd="0" presId="urn:microsoft.com/office/officeart/2008/layout/LinedList"/>
    <dgm:cxn modelId="{BAB938EE-F212-4DCF-8C98-CA50FE6AF5F9}" type="presParOf" srcId="{7F81275D-3AC2-4A6F-854F-E282E90B1B6D}" destId="{C7E6A00C-951F-44DC-8D28-E2F2B16527C3}" srcOrd="11" destOrd="0" presId="urn:microsoft.com/office/officeart/2008/layout/LinedList"/>
    <dgm:cxn modelId="{7A5C7E6A-EE16-42E0-9F7E-1F2A9C9B70A7}" type="presParOf" srcId="{7F81275D-3AC2-4A6F-854F-E282E90B1B6D}" destId="{84ED2D54-328C-4B8C-9C08-E1F4188ED53C}" srcOrd="12" destOrd="0" presId="urn:microsoft.com/office/officeart/2008/layout/LinedList"/>
    <dgm:cxn modelId="{912FF8B2-DE21-4C74-83A3-227F014F5020}" type="presParOf" srcId="{7F81275D-3AC2-4A6F-854F-E282E90B1B6D}" destId="{15361BC6-1ECE-4BDA-B3B7-1299B31E6FED}" srcOrd="13" destOrd="0" presId="urn:microsoft.com/office/officeart/2008/layout/LinedList"/>
    <dgm:cxn modelId="{A71F7389-C8D3-4983-A8AC-0F477D441147}" type="presParOf" srcId="{15361BC6-1ECE-4BDA-B3B7-1299B31E6FED}" destId="{FC0D18EF-55FD-47D0-92B3-956DFCFBE051}" srcOrd="0" destOrd="0" presId="urn:microsoft.com/office/officeart/2008/layout/LinedList"/>
    <dgm:cxn modelId="{AFF96076-FAC8-4E67-B397-4013F990225E}" type="presParOf" srcId="{15361BC6-1ECE-4BDA-B3B7-1299B31E6FED}" destId="{8A7692C7-D855-4C76-A299-C8E5DBE053FA}" srcOrd="1" destOrd="0" presId="urn:microsoft.com/office/officeart/2008/layout/LinedList"/>
    <dgm:cxn modelId="{B1548606-B1E6-437C-A98F-4BB613297BD4}" type="presParOf" srcId="{15361BC6-1ECE-4BDA-B3B7-1299B31E6FED}" destId="{0ECC1FD2-97EF-4A49-900D-AC4349C087B3}" srcOrd="2" destOrd="0" presId="urn:microsoft.com/office/officeart/2008/layout/LinedList"/>
    <dgm:cxn modelId="{76C268A5-D316-401B-A3DF-7A3121C061F4}" type="presParOf" srcId="{7F81275D-3AC2-4A6F-854F-E282E90B1B6D}" destId="{3DBCF8BD-6E03-4391-9F35-BA11F9092763}" srcOrd="14" destOrd="0" presId="urn:microsoft.com/office/officeart/2008/layout/LinedList"/>
    <dgm:cxn modelId="{44B9F92A-D5A5-4B82-8565-15B9D62906A5}" type="presParOf" srcId="{7F81275D-3AC2-4A6F-854F-E282E90B1B6D}" destId="{1311C265-609E-4C8C-87F5-CB155F33CBB7}" srcOrd="15" destOrd="0" presId="urn:microsoft.com/office/officeart/2008/layout/LinedList"/>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618446" cy="4132898"/>
        <a:chOff x="0" y="0"/>
        <a:chExt cx="6618446" cy="4132898"/>
      </a:xfrm>
    </dsp:grpSpPr>
    <dsp:sp modelId="{DFB56B9D-F277-4326-AF93-9ED83201B2F0}">
      <dsp:nvSpPr>
        <dsp:cNvPr id="3" name="直接连接符 2"/>
        <dsp:cNvSpPr/>
      </dsp:nvSpPr>
      <dsp:spPr bwMode="white">
        <a:xfrm>
          <a:off x="0" y="0"/>
          <a:ext cx="6618446" cy="0"/>
        </a:xfrm>
        <a:prstGeom prst="line">
          <a:avLst/>
        </a:prstGeom>
      </dsp:spPr>
      <dsp:style>
        <a:lnRef idx="2">
          <a:schemeClr val="accent1"/>
        </a:lnRef>
        <a:fillRef idx="1">
          <a:schemeClr val="accent1"/>
        </a:fillRef>
        <a:effectRef idx="0">
          <a:scrgbClr r="0" g="0" b="0"/>
        </a:effectRef>
        <a:fontRef idx="minor">
          <a:schemeClr val="lt1"/>
        </a:fontRef>
      </dsp:style>
      <dsp:txXfrm>
        <a:off x="0" y="0"/>
        <a:ext cx="6618446" cy="0"/>
      </dsp:txXfrm>
    </dsp:sp>
    <dsp:sp modelId="{79CCF83B-40F4-42FF-AAD7-B3F67962B279}">
      <dsp:nvSpPr>
        <dsp:cNvPr id="4" name="矩形 3"/>
        <dsp:cNvSpPr/>
      </dsp:nvSpPr>
      <dsp:spPr bwMode="white">
        <a:xfrm>
          <a:off x="0" y="0"/>
          <a:ext cx="1323689" cy="4132898"/>
        </a:xfrm>
        <a:prstGeom prst="rect">
          <a:avLst/>
        </a:prstGeom>
      </dsp:spPr>
      <dsp:style>
        <a:lnRef idx="2">
          <a:schemeClr val="accent1">
            <a:shade val="50000"/>
          </a:schemeClr>
        </a:lnRef>
        <a:fillRef idx="1">
          <a:schemeClr val="accent1"/>
        </a:fillRef>
        <a:effectRef idx="0">
          <a:schemeClr val="accent1"/>
        </a:effectRef>
        <a:fontRef idx="minor">
          <a:schemeClr val="lt1"/>
        </a:fontRef>
      </dsp:style>
      <dsp:txBody>
        <a:bodyPr lIns="121920" tIns="121920" rIns="121920" bIns="12192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en-US" altLang="zh-CN" sz="2800" dirty="0">
            <a:solidFill>
              <a:schemeClr val="tx1"/>
            </a:solidFill>
          </a:endParaRPr>
        </a:p>
        <a:p>
          <a:pPr lvl="0">
            <a:lnSpc>
              <a:spcPct val="100000"/>
            </a:lnSpc>
            <a:spcBef>
              <a:spcPct val="0"/>
            </a:spcBef>
            <a:spcAft>
              <a:spcPct val="35000"/>
            </a:spcAft>
          </a:pPr>
          <a:r>
            <a:rPr lang="zh-CN" altLang="en-US" sz="3200" dirty="0">
              <a:solidFill>
                <a:schemeClr val="tx1"/>
              </a:solidFill>
            </a:rPr>
            <a:t>广告推送模式</a:t>
          </a:r>
          <a:endParaRPr>
            <a:solidFill>
              <a:schemeClr val="tx1"/>
            </a:solidFill>
          </a:endParaRPr>
        </a:p>
      </dsp:txBody>
      <dsp:txXfrm>
        <a:off x="0" y="0"/>
        <a:ext cx="1323689" cy="4132898"/>
      </dsp:txXfrm>
    </dsp:sp>
    <dsp:sp modelId="{693301F5-4D29-419F-B477-D236F4F45DF0}">
      <dsp:nvSpPr>
        <dsp:cNvPr id="5" name="矩形 4"/>
        <dsp:cNvSpPr/>
      </dsp:nvSpPr>
      <dsp:spPr bwMode="white">
        <a:xfrm>
          <a:off x="1422966" y="48622"/>
          <a:ext cx="5195480" cy="97244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投放视频贴片广告或视频播放器周边的广告为主的视频广告模式。</a:t>
          </a:r>
          <a:endParaRPr>
            <a:solidFill>
              <a:schemeClr val="tx1"/>
            </a:solidFill>
          </a:endParaRPr>
        </a:p>
      </dsp:txBody>
      <dsp:txXfrm>
        <a:off x="1422966" y="48622"/>
        <a:ext cx="5195480" cy="972446"/>
      </dsp:txXfrm>
    </dsp:sp>
    <dsp:sp modelId="{3EA75603-7CB0-4758-94F7-26B1ADD50E8E}">
      <dsp:nvSpPr>
        <dsp:cNvPr id="6" name="直接连接符 5"/>
        <dsp:cNvSpPr/>
      </dsp:nvSpPr>
      <dsp:spPr bwMode="white">
        <a:xfrm>
          <a:off x="1323689" y="1021069"/>
          <a:ext cx="5294757" cy="0"/>
        </a:xfrm>
        <a:prstGeom prst="line">
          <a:avLst/>
        </a:prstGeom>
      </dsp:spPr>
      <dsp:style>
        <a:lnRef idx="2">
          <a:schemeClr val="accent1">
            <a:tint val="50000"/>
          </a:schemeClr>
        </a:lnRef>
        <a:fillRef idx="1">
          <a:schemeClr val="accent1"/>
        </a:fillRef>
        <a:effectRef idx="0">
          <a:scrgbClr r="0" g="0" b="0"/>
        </a:effectRef>
        <a:fontRef idx="minor"/>
      </dsp:style>
      <dsp:txXfrm>
        <a:off x="1323689" y="1021069"/>
        <a:ext cx="5294757" cy="0"/>
      </dsp:txXfrm>
    </dsp:sp>
    <dsp:sp modelId="{B7369D4C-7720-4489-8F0B-41635D995847}">
      <dsp:nvSpPr>
        <dsp:cNvPr id="7" name="矩形 6"/>
        <dsp:cNvSpPr/>
      </dsp:nvSpPr>
      <dsp:spPr bwMode="white">
        <a:xfrm>
          <a:off x="1422966" y="1069691"/>
          <a:ext cx="5195480" cy="97244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包含片头贴片、片尾贴片和暂停贴片。</a:t>
          </a:r>
          <a:endParaRPr lang="en-US" altLang="zh-CN" sz="2800" dirty="0">
            <a:solidFill>
              <a:schemeClr val="tx1"/>
            </a:solidFill>
          </a:endParaRPr>
        </a:p>
      </dsp:txBody>
      <dsp:txXfrm>
        <a:off x="1422966" y="1069691"/>
        <a:ext cx="5195480" cy="972446"/>
      </dsp:txXfrm>
    </dsp:sp>
    <dsp:sp modelId="{C39D3364-EF16-4025-A0A6-02F56F5FAD99}">
      <dsp:nvSpPr>
        <dsp:cNvPr id="8" name="直接连接符 7"/>
        <dsp:cNvSpPr/>
      </dsp:nvSpPr>
      <dsp:spPr bwMode="white">
        <a:xfrm>
          <a:off x="1323689" y="1829311"/>
          <a:ext cx="5294757" cy="0"/>
        </a:xfrm>
        <a:prstGeom prst="line">
          <a:avLst/>
        </a:prstGeom>
      </dsp:spPr>
      <dsp:style>
        <a:lnRef idx="2">
          <a:schemeClr val="accent1">
            <a:tint val="50000"/>
          </a:schemeClr>
        </a:lnRef>
        <a:fillRef idx="1">
          <a:schemeClr val="accent1"/>
        </a:fillRef>
        <a:effectRef idx="0">
          <a:scrgbClr r="0" g="0" b="0"/>
        </a:effectRef>
        <a:fontRef idx="minor"/>
      </dsp:style>
      <dsp:txXfrm>
        <a:off x="1323689" y="1829311"/>
        <a:ext cx="5294757" cy="0"/>
      </dsp:txXfrm>
    </dsp:sp>
    <dsp:sp modelId="{24A98789-A6EF-414E-AE8F-80EB14FDF296}">
      <dsp:nvSpPr>
        <dsp:cNvPr id="9" name="矩形 8"/>
        <dsp:cNvSpPr/>
      </dsp:nvSpPr>
      <dsp:spPr bwMode="white">
        <a:xfrm>
          <a:off x="1422966" y="1753089"/>
          <a:ext cx="5195480" cy="97244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特点：需付费且费用较高，适合预算充足的商家；可以投放在各种视频网站里。</a:t>
          </a:r>
          <a:endParaRPr lang="en-US" altLang="zh-CN" sz="2800" dirty="0">
            <a:solidFill>
              <a:schemeClr val="tx1"/>
            </a:solidFill>
          </a:endParaRPr>
        </a:p>
      </dsp:txBody>
      <dsp:txXfrm>
        <a:off x="1422966" y="1753089"/>
        <a:ext cx="5195480" cy="972446"/>
      </dsp:txXfrm>
    </dsp:sp>
    <dsp:sp modelId="{275F9D5C-A1F7-4AD4-93A5-3D93A27296AB}">
      <dsp:nvSpPr>
        <dsp:cNvPr id="10" name="直接连接符 9"/>
        <dsp:cNvSpPr/>
      </dsp:nvSpPr>
      <dsp:spPr bwMode="white">
        <a:xfrm>
          <a:off x="1323689" y="3063206"/>
          <a:ext cx="5294757" cy="0"/>
        </a:xfrm>
        <a:prstGeom prst="line">
          <a:avLst/>
        </a:prstGeom>
      </dsp:spPr>
      <dsp:style>
        <a:lnRef idx="2">
          <a:schemeClr val="accent1">
            <a:tint val="50000"/>
          </a:schemeClr>
        </a:lnRef>
        <a:fillRef idx="1">
          <a:schemeClr val="accent1"/>
        </a:fillRef>
        <a:effectRef idx="0">
          <a:scrgbClr r="0" g="0" b="0"/>
        </a:effectRef>
        <a:fontRef idx="minor"/>
      </dsp:style>
      <dsp:txXfrm>
        <a:off x="1323689" y="3063206"/>
        <a:ext cx="5294757" cy="0"/>
      </dsp:txXfrm>
    </dsp:sp>
    <dsp:sp modelId="{9D0E92C2-F2EA-4216-9451-E70C6FA4BF43}">
      <dsp:nvSpPr>
        <dsp:cNvPr id="11" name="矩形 10"/>
        <dsp:cNvSpPr/>
      </dsp:nvSpPr>
      <dsp:spPr bwMode="white">
        <a:xfrm>
          <a:off x="1422966" y="3111829"/>
          <a:ext cx="5195480" cy="972446"/>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投放重点：精准投放；时间不宜过长</a:t>
          </a:r>
          <a:endParaRPr lang="en-US" altLang="zh-CN" sz="2800" dirty="0">
            <a:solidFill>
              <a:schemeClr val="tx1"/>
            </a:solidFill>
          </a:endParaRPr>
        </a:p>
      </dsp:txBody>
      <dsp:txXfrm>
        <a:off x="1422966" y="3111829"/>
        <a:ext cx="5195480" cy="972446"/>
      </dsp:txXfrm>
    </dsp:sp>
    <dsp:sp modelId="{E90AAC16-8750-4776-B118-E77F0294BA60}">
      <dsp:nvSpPr>
        <dsp:cNvPr id="12" name="直接连接符 11"/>
        <dsp:cNvSpPr/>
      </dsp:nvSpPr>
      <dsp:spPr bwMode="white">
        <a:xfrm>
          <a:off x="1323689" y="4084275"/>
          <a:ext cx="5294757" cy="0"/>
        </a:xfrm>
        <a:prstGeom prst="line">
          <a:avLst/>
        </a:prstGeom>
      </dsp:spPr>
      <dsp:style>
        <a:lnRef idx="2">
          <a:schemeClr val="accent1">
            <a:tint val="50000"/>
          </a:schemeClr>
        </a:lnRef>
        <a:fillRef idx="1">
          <a:schemeClr val="accent1"/>
        </a:fillRef>
        <a:effectRef idx="0">
          <a:scrgbClr r="0" g="0" b="0"/>
        </a:effectRef>
        <a:fontRef idx="minor"/>
      </dsp:style>
      <dsp:txXfrm>
        <a:off x="1323689" y="4084275"/>
        <a:ext cx="5294757" cy="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536342" cy="4205835"/>
        <a:chOff x="0" y="0"/>
        <a:chExt cx="6536342" cy="4205835"/>
      </a:xfrm>
    </dsp:grpSpPr>
    <dsp:sp modelId="{7608AD18-F836-4557-B345-52CEF2DDB33D}">
      <dsp:nvSpPr>
        <dsp:cNvPr id="3" name="直接连接符 2"/>
        <dsp:cNvSpPr/>
      </dsp:nvSpPr>
      <dsp:spPr bwMode="white">
        <a:xfrm>
          <a:off x="0" y="0"/>
          <a:ext cx="6536342" cy="0"/>
        </a:xfrm>
        <a:prstGeom prst="line">
          <a:avLst/>
        </a:prstGeom>
      </dsp:spPr>
      <dsp:style>
        <a:lnRef idx="2">
          <a:schemeClr val="accent1"/>
        </a:lnRef>
        <a:fillRef idx="1">
          <a:schemeClr val="accent1"/>
        </a:fillRef>
        <a:effectRef idx="0">
          <a:scrgbClr r="0" g="0" b="0"/>
        </a:effectRef>
        <a:fontRef idx="minor">
          <a:schemeClr val="lt1"/>
        </a:fontRef>
      </dsp:style>
      <dsp:txXfrm>
        <a:off x="0" y="0"/>
        <a:ext cx="6536342" cy="0"/>
      </dsp:txXfrm>
    </dsp:sp>
    <dsp:sp modelId="{0D851DD8-F9EC-4EE1-BAFC-C63E044063D1}">
      <dsp:nvSpPr>
        <dsp:cNvPr id="4" name="矩形 3"/>
        <dsp:cNvSpPr/>
      </dsp:nvSpPr>
      <dsp:spPr bwMode="white">
        <a:xfrm>
          <a:off x="0" y="172297"/>
          <a:ext cx="6536342" cy="1051459"/>
        </a:xfrm>
        <a:prstGeom prst="rect">
          <a:avLst/>
        </a:prstGeom>
      </dsp:spPr>
      <dsp:style>
        <a:lnRef idx="2">
          <a:schemeClr val="accent1">
            <a:shade val="50000"/>
          </a:schemeClr>
        </a:lnRef>
        <a:fillRef idx="1">
          <a:schemeClr val="accent1"/>
        </a:fillRef>
        <a:effectRef idx="0">
          <a:schemeClr val="accent1"/>
        </a:effectRef>
        <a:fontRef idx="minor">
          <a:schemeClr val="lt1"/>
        </a:fontRef>
      </dsp:style>
      <dsp:txBody>
        <a:bodyPr vert="horz"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2800" dirty="0">
              <a:solidFill>
                <a:schemeClr val="tx1"/>
              </a:solidFill>
            </a:rPr>
            <a:t>视频营销品牌植入模式</a:t>
          </a:r>
          <a:endParaRPr>
            <a:solidFill>
              <a:schemeClr val="tx1"/>
            </a:solidFill>
          </a:endParaRPr>
        </a:p>
      </dsp:txBody>
      <dsp:txXfrm>
        <a:off x="0" y="172297"/>
        <a:ext cx="6536342" cy="1051459"/>
      </dsp:txXfrm>
    </dsp:sp>
    <dsp:sp modelId="{A9267F7E-C23C-4C04-8FE9-A49135E4EB2E}">
      <dsp:nvSpPr>
        <dsp:cNvPr id="5" name="直接连接符 4"/>
        <dsp:cNvSpPr/>
      </dsp:nvSpPr>
      <dsp:spPr bwMode="white">
        <a:xfrm>
          <a:off x="0" y="1051459"/>
          <a:ext cx="6536342" cy="0"/>
        </a:xfrm>
        <a:prstGeom prst="line">
          <a:avLst/>
        </a:prstGeom>
      </dsp:spPr>
      <dsp:style>
        <a:lnRef idx="2">
          <a:schemeClr val="accent1"/>
        </a:lnRef>
        <a:fillRef idx="1">
          <a:schemeClr val="accent1"/>
        </a:fillRef>
        <a:effectRef idx="0">
          <a:scrgbClr r="0" g="0" b="0"/>
        </a:effectRef>
        <a:fontRef idx="minor">
          <a:schemeClr val="lt1"/>
        </a:fontRef>
      </dsp:style>
      <dsp:txXfrm>
        <a:off x="0" y="1051459"/>
        <a:ext cx="6536342" cy="0"/>
      </dsp:txXfrm>
    </dsp:sp>
    <dsp:sp modelId="{C8D6AEAD-EBAE-4A3F-9396-B69000C8CB9C}">
      <dsp:nvSpPr>
        <dsp:cNvPr id="6" name="矩形 5"/>
        <dsp:cNvSpPr/>
      </dsp:nvSpPr>
      <dsp:spPr bwMode="white">
        <a:xfrm>
          <a:off x="0" y="1304082"/>
          <a:ext cx="6536342" cy="105145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将品牌货产品价值信息点，植人到视频短片中，涌常视频情节、背景与道具等与品牌主张和产品信息高度吻合。例：华硕创意广告一一给轻薄本包书皮</a:t>
          </a:r>
          <a:endParaRPr lang="en-US" altLang="zh-CN" sz="2800" dirty="0">
            <a:solidFill>
              <a:schemeClr val="tx1"/>
            </a:solidFill>
          </a:endParaRPr>
        </a:p>
      </dsp:txBody>
      <dsp:txXfrm>
        <a:off x="0" y="1304082"/>
        <a:ext cx="6536342" cy="1051459"/>
      </dsp:txXfrm>
    </dsp:sp>
    <dsp:sp modelId="{8362F8C4-16C0-41DD-9A00-3D8C755A24F3}">
      <dsp:nvSpPr>
        <dsp:cNvPr id="7" name="直接连接符 6"/>
        <dsp:cNvSpPr/>
      </dsp:nvSpPr>
      <dsp:spPr bwMode="white">
        <a:xfrm>
          <a:off x="0" y="2430089"/>
          <a:ext cx="6536342" cy="0"/>
        </a:xfrm>
        <a:prstGeom prst="line">
          <a:avLst/>
        </a:prstGeom>
      </dsp:spPr>
      <dsp:style>
        <a:lnRef idx="2">
          <a:schemeClr val="accent1"/>
        </a:lnRef>
        <a:fillRef idx="1">
          <a:schemeClr val="accent1"/>
        </a:fillRef>
        <a:effectRef idx="0">
          <a:scrgbClr r="0" g="0" b="0"/>
        </a:effectRef>
        <a:fontRef idx="minor">
          <a:schemeClr val="lt1"/>
        </a:fontRef>
      </dsp:style>
      <dsp:txXfrm>
        <a:off x="0" y="2430089"/>
        <a:ext cx="6536342" cy="0"/>
      </dsp:txXfrm>
    </dsp:sp>
    <dsp:sp modelId="{9AE1FCEF-26B3-4162-8F83-C8EDAA8C64E7}">
      <dsp:nvSpPr>
        <dsp:cNvPr id="8" name="矩形 7"/>
        <dsp:cNvSpPr/>
      </dsp:nvSpPr>
      <dsp:spPr bwMode="white">
        <a:xfrm>
          <a:off x="0" y="2441992"/>
          <a:ext cx="6536342" cy="105145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费用较高，适合预算充足的商家</a:t>
          </a:r>
          <a:endParaRPr lang="en-US" altLang="zh-CN" sz="2800" dirty="0">
            <a:solidFill>
              <a:schemeClr val="tx1"/>
            </a:solidFill>
          </a:endParaRPr>
        </a:p>
      </dsp:txBody>
      <dsp:txXfrm>
        <a:off x="0" y="2441992"/>
        <a:ext cx="6536342" cy="1051459"/>
      </dsp:txXfrm>
    </dsp:sp>
    <dsp:sp modelId="{BB63F0CE-C72F-40CA-8AC8-8FB42F9B2D92}">
      <dsp:nvSpPr>
        <dsp:cNvPr id="9" name="直接连接符 8"/>
        <dsp:cNvSpPr/>
      </dsp:nvSpPr>
      <dsp:spPr bwMode="white">
        <a:xfrm>
          <a:off x="0" y="3154376"/>
          <a:ext cx="6536342" cy="0"/>
        </a:xfrm>
        <a:prstGeom prst="line">
          <a:avLst/>
        </a:prstGeom>
      </dsp:spPr>
      <dsp:style>
        <a:lnRef idx="2">
          <a:schemeClr val="accent1"/>
        </a:lnRef>
        <a:fillRef idx="1">
          <a:schemeClr val="accent1"/>
        </a:fillRef>
        <a:effectRef idx="0">
          <a:scrgbClr r="0" g="0" b="0"/>
        </a:effectRef>
        <a:fontRef idx="minor">
          <a:schemeClr val="lt1"/>
        </a:fontRef>
      </dsp:style>
      <dsp:txXfrm>
        <a:off x="0" y="3154376"/>
        <a:ext cx="6536342" cy="0"/>
      </dsp:txXfrm>
    </dsp:sp>
    <dsp:sp modelId="{4E9B7946-6053-49F3-8FF6-EE4B8E2B0CE7}">
      <dsp:nvSpPr>
        <dsp:cNvPr id="10" name="矩形 9"/>
        <dsp:cNvSpPr/>
      </dsp:nvSpPr>
      <dsp:spPr bwMode="white">
        <a:xfrm>
          <a:off x="0" y="3154376"/>
          <a:ext cx="6536342" cy="1051459"/>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800" dirty="0">
              <a:solidFill>
                <a:schemeClr val="tx1"/>
              </a:solidFill>
            </a:rPr>
            <a:t>自制剧</a:t>
          </a:r>
          <a:r>
            <a:rPr lang="en-US" altLang="zh-CN" sz="2800" dirty="0">
              <a:solidFill>
                <a:schemeClr val="tx1"/>
              </a:solidFill>
            </a:rPr>
            <a:t>\</a:t>
          </a:r>
          <a:r>
            <a:rPr lang="zh-CN" altLang="en-US" sz="2800" dirty="0">
              <a:solidFill>
                <a:schemeClr val="tx1"/>
              </a:solidFill>
            </a:rPr>
            <a:t>定制剧</a:t>
          </a:r>
          <a:r>
            <a:rPr lang="en-US" altLang="zh-CN" sz="2800" dirty="0">
              <a:solidFill>
                <a:schemeClr val="tx1"/>
              </a:solidFill>
            </a:rPr>
            <a:t>\</a:t>
          </a:r>
          <a:r>
            <a:rPr lang="zh-CN" altLang="en-US" sz="2800" dirty="0">
              <a:solidFill>
                <a:schemeClr val="tx1"/>
              </a:solidFill>
            </a:rPr>
            <a:t>微电影</a:t>
          </a:r>
          <a:endParaRPr lang="en-US" altLang="zh-CN" sz="2800" dirty="0">
            <a:solidFill>
              <a:schemeClr val="tx1"/>
            </a:solidFill>
          </a:endParaRPr>
        </a:p>
      </dsp:txBody>
      <dsp:txXfrm>
        <a:off x="0" y="3154376"/>
        <a:ext cx="6536342" cy="1051459"/>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417996" cy="4045744"/>
        <a:chOff x="0" y="0"/>
        <a:chExt cx="6417996" cy="4045744"/>
      </a:xfrm>
    </dsp:grpSpPr>
    <dsp:sp modelId="{207ED9DB-EC42-467F-B42C-0C2922D0D925}">
      <dsp:nvSpPr>
        <dsp:cNvPr id="3" name="直接连接符 2"/>
        <dsp:cNvSpPr/>
      </dsp:nvSpPr>
      <dsp:spPr bwMode="white">
        <a:xfrm>
          <a:off x="0" y="0"/>
          <a:ext cx="6417996" cy="0"/>
        </a:xfrm>
        <a:prstGeom prst="line">
          <a:avLst/>
        </a:prstGeom>
      </dsp:spPr>
      <dsp:style>
        <a:lnRef idx="2">
          <a:schemeClr val="accent1"/>
        </a:lnRef>
        <a:fillRef idx="1">
          <a:schemeClr val="accent1"/>
        </a:fillRef>
        <a:effectRef idx="0">
          <a:scrgbClr r="0" g="0" b="0"/>
        </a:effectRef>
        <a:fontRef idx="minor">
          <a:schemeClr val="lt1"/>
        </a:fontRef>
      </dsp:style>
      <dsp:txXfrm>
        <a:off x="0" y="0"/>
        <a:ext cx="6417996" cy="0"/>
      </dsp:txXfrm>
    </dsp:sp>
    <dsp:sp modelId="{71600EDF-0A44-4C69-B01C-0EB2F9396A22}">
      <dsp:nvSpPr>
        <dsp:cNvPr id="4" name="矩形 3"/>
        <dsp:cNvSpPr/>
      </dsp:nvSpPr>
      <dsp:spPr bwMode="white">
        <a:xfrm>
          <a:off x="0" y="0"/>
          <a:ext cx="1283599" cy="4045744"/>
        </a:xfrm>
        <a:prstGeom prst="rect">
          <a:avLst/>
        </a:prstGeom>
      </dsp:spPr>
      <dsp:style>
        <a:lnRef idx="2">
          <a:schemeClr val="accent1">
            <a:shade val="50000"/>
          </a:schemeClr>
        </a:lnRef>
        <a:fillRef idx="1">
          <a:schemeClr val="accent1"/>
        </a:fillRef>
        <a:effectRef idx="0">
          <a:schemeClr val="accent1"/>
        </a:effectRef>
        <a:fontRef idx="minor">
          <a:schemeClr val="lt1"/>
        </a:fontRef>
      </dsp:style>
      <dsp:txBody>
        <a:bodyPr lIns="121920" tIns="121920" rIns="121920" bIns="12192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endParaRPr lang="en-US" altLang="zh-CN" sz="3200" dirty="0">
            <a:solidFill>
              <a:schemeClr val="tx1"/>
            </a:solidFill>
          </a:endParaRPr>
        </a:p>
        <a:p>
          <a:pPr lvl="0" algn="ctr">
            <a:lnSpc>
              <a:spcPct val="100000"/>
            </a:lnSpc>
            <a:spcBef>
              <a:spcPct val="0"/>
            </a:spcBef>
            <a:spcAft>
              <a:spcPct val="35000"/>
            </a:spcAft>
          </a:pPr>
          <a:r>
            <a:rPr lang="zh-CN" altLang="en-US" sz="3200" dirty="0">
              <a:solidFill>
                <a:schemeClr val="tx1"/>
              </a:solidFill>
            </a:rPr>
            <a:t>内容</a:t>
          </a:r>
          <a:r>
            <a:rPr lang="en-US" altLang="zh-CN" sz="3200" dirty="0">
              <a:solidFill>
                <a:schemeClr val="tx1"/>
              </a:solidFill>
            </a:rPr>
            <a:t>UGC</a:t>
          </a:r>
          <a:r>
            <a:rPr lang="zh-CN" altLang="en-US" sz="3200" dirty="0">
              <a:solidFill>
                <a:schemeClr val="tx1"/>
              </a:solidFill>
            </a:rPr>
            <a:t>模式</a:t>
          </a:r>
          <a:endParaRPr>
            <a:solidFill>
              <a:schemeClr val="tx1"/>
            </a:solidFill>
          </a:endParaRPr>
        </a:p>
      </dsp:txBody>
      <dsp:txXfrm>
        <a:off x="0" y="0"/>
        <a:ext cx="1283599" cy="4045744"/>
      </dsp:txXfrm>
    </dsp:sp>
    <dsp:sp modelId="{C751788C-CB02-4A22-8178-AF845D382038}">
      <dsp:nvSpPr>
        <dsp:cNvPr id="5" name="矩形 4"/>
        <dsp:cNvSpPr/>
      </dsp:nvSpPr>
      <dsp:spPr bwMode="white">
        <a:xfrm>
          <a:off x="1379869" y="63215"/>
          <a:ext cx="5038127" cy="12642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87630" tIns="87630" rIns="87630" bIns="87630" anchor="t"/>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en-US" altLang="zh-CN" dirty="0">
              <a:solidFill>
                <a:schemeClr val="tx1"/>
              </a:solidFill>
            </a:rPr>
            <a:t>User Generated Content”</a:t>
          </a:r>
          <a:r>
            <a:rPr lang="zh-CN" altLang="en-US" dirty="0">
              <a:solidFill>
                <a:schemeClr val="tx1"/>
              </a:solidFill>
            </a:rPr>
            <a:t>的缩写，即用户创造内容</a:t>
          </a:r>
          <a:endParaRPr>
            <a:solidFill>
              <a:schemeClr val="tx1"/>
            </a:solidFill>
          </a:endParaRPr>
        </a:p>
      </dsp:txBody>
      <dsp:txXfrm>
        <a:off x="1379869" y="63215"/>
        <a:ext cx="5038127" cy="1264295"/>
      </dsp:txXfrm>
    </dsp:sp>
    <dsp:sp modelId="{80476DDB-CB7A-4D3B-9753-290807AE22A8}">
      <dsp:nvSpPr>
        <dsp:cNvPr id="6" name="直接连接符 5"/>
        <dsp:cNvSpPr/>
      </dsp:nvSpPr>
      <dsp:spPr bwMode="white">
        <a:xfrm>
          <a:off x="1283599" y="1327510"/>
          <a:ext cx="5134397" cy="0"/>
        </a:xfrm>
        <a:prstGeom prst="line">
          <a:avLst/>
        </a:prstGeom>
      </dsp:spPr>
      <dsp:style>
        <a:lnRef idx="2">
          <a:schemeClr val="accent1">
            <a:tint val="50000"/>
          </a:schemeClr>
        </a:lnRef>
        <a:fillRef idx="1">
          <a:schemeClr val="accent1"/>
        </a:fillRef>
        <a:effectRef idx="0">
          <a:scrgbClr r="0" g="0" b="0"/>
        </a:effectRef>
        <a:fontRef idx="minor"/>
      </dsp:style>
      <dsp:txXfrm>
        <a:off x="1283599" y="1327510"/>
        <a:ext cx="5134397" cy="0"/>
      </dsp:txXfrm>
    </dsp:sp>
    <dsp:sp modelId="{88BAC70D-013F-431B-BDD7-A9A3E1DDC47C}">
      <dsp:nvSpPr>
        <dsp:cNvPr id="7" name="矩形 6"/>
        <dsp:cNvSpPr/>
      </dsp:nvSpPr>
      <dsp:spPr bwMode="white">
        <a:xfrm>
          <a:off x="1379869" y="1390724"/>
          <a:ext cx="5038127" cy="12642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87630" tIns="87630" rIns="87630" bIns="87630" anchor="t"/>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dirty="0">
              <a:solidFill>
                <a:schemeClr val="tx1"/>
              </a:solidFill>
            </a:rPr>
            <a:t>通常在允许用户上传视频的站点，企业发布和自己公司产品有关的视频，达到宣传的效果。</a:t>
          </a:r>
          <a:endParaRPr>
            <a:solidFill>
              <a:schemeClr val="tx1"/>
            </a:solidFill>
          </a:endParaRPr>
        </a:p>
      </dsp:txBody>
      <dsp:txXfrm>
        <a:off x="1379869" y="1390724"/>
        <a:ext cx="5038127" cy="1264295"/>
      </dsp:txXfrm>
    </dsp:sp>
    <dsp:sp modelId="{ADC3EBAB-B785-4D0E-84BA-C4DC1E8A45DB}">
      <dsp:nvSpPr>
        <dsp:cNvPr id="8" name="直接连接符 7"/>
        <dsp:cNvSpPr/>
      </dsp:nvSpPr>
      <dsp:spPr bwMode="white">
        <a:xfrm>
          <a:off x="1283599" y="2655019"/>
          <a:ext cx="5134397" cy="0"/>
        </a:xfrm>
        <a:prstGeom prst="line">
          <a:avLst/>
        </a:prstGeom>
      </dsp:spPr>
      <dsp:style>
        <a:lnRef idx="2">
          <a:schemeClr val="accent1">
            <a:tint val="50000"/>
          </a:schemeClr>
        </a:lnRef>
        <a:fillRef idx="1">
          <a:schemeClr val="accent1"/>
        </a:fillRef>
        <a:effectRef idx="0">
          <a:scrgbClr r="0" g="0" b="0"/>
        </a:effectRef>
        <a:fontRef idx="minor"/>
      </dsp:style>
      <dsp:txXfrm>
        <a:off x="1283599" y="2655019"/>
        <a:ext cx="5134397" cy="0"/>
      </dsp:txXfrm>
    </dsp:sp>
    <dsp:sp modelId="{8087D85D-133F-426D-822C-75F52BAD1174}">
      <dsp:nvSpPr>
        <dsp:cNvPr id="9" name="矩形 8"/>
        <dsp:cNvSpPr/>
      </dsp:nvSpPr>
      <dsp:spPr bwMode="white">
        <a:xfrm>
          <a:off x="1379869" y="2718234"/>
          <a:ext cx="5038127" cy="12642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87630" tIns="87630" rIns="87630" bIns="87630" anchor="t"/>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dirty="0">
              <a:solidFill>
                <a:schemeClr val="tx1"/>
              </a:solidFill>
            </a:rPr>
            <a:t>企业也可以调动网友的积极性，征集、票选由网友创造的视频作品。让网友与品牌实现互动，加深品牌印象。</a:t>
          </a:r>
          <a:endParaRPr>
            <a:solidFill>
              <a:schemeClr val="tx1"/>
            </a:solidFill>
          </a:endParaRPr>
        </a:p>
      </dsp:txBody>
      <dsp:txXfrm>
        <a:off x="1379869" y="2718234"/>
        <a:ext cx="5038127" cy="1264295"/>
      </dsp:txXfrm>
    </dsp:sp>
    <dsp:sp modelId="{088577F2-4E76-44FA-8F48-0CBA40A0C787}">
      <dsp:nvSpPr>
        <dsp:cNvPr id="10" name="直接连接符 9"/>
        <dsp:cNvSpPr/>
      </dsp:nvSpPr>
      <dsp:spPr bwMode="white">
        <a:xfrm>
          <a:off x="1283599" y="3982529"/>
          <a:ext cx="5134397" cy="0"/>
        </a:xfrm>
        <a:prstGeom prst="line">
          <a:avLst/>
        </a:prstGeom>
      </dsp:spPr>
      <dsp:style>
        <a:lnRef idx="2">
          <a:schemeClr val="accent1">
            <a:tint val="50000"/>
          </a:schemeClr>
        </a:lnRef>
        <a:fillRef idx="1">
          <a:schemeClr val="accent1"/>
        </a:fillRef>
        <a:effectRef idx="0">
          <a:scrgbClr r="0" g="0" b="0"/>
        </a:effectRef>
        <a:fontRef idx="minor"/>
      </dsp:style>
      <dsp:txXfrm>
        <a:off x="1283599" y="3982529"/>
        <a:ext cx="5134397" cy="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797310" cy="3995612"/>
        <a:chOff x="0" y="0"/>
        <a:chExt cx="6797310" cy="3995612"/>
      </a:xfrm>
    </dsp:grpSpPr>
    <dsp:sp modelId="{3E16FD71-C8FC-41A5-8959-A9A086F32E81}">
      <dsp:nvSpPr>
        <dsp:cNvPr id="3" name="直接连接符 2"/>
        <dsp:cNvSpPr/>
      </dsp:nvSpPr>
      <dsp:spPr bwMode="white">
        <a:xfrm>
          <a:off x="0" y="0"/>
          <a:ext cx="6797310" cy="0"/>
        </a:xfrm>
        <a:prstGeom prst="line">
          <a:avLst/>
        </a:prstGeom>
      </dsp:spPr>
      <dsp:style>
        <a:lnRef idx="2">
          <a:schemeClr val="accent1"/>
        </a:lnRef>
        <a:fillRef idx="1">
          <a:schemeClr val="accent1"/>
        </a:fillRef>
        <a:effectRef idx="0">
          <a:scrgbClr r="0" g="0" b="0"/>
        </a:effectRef>
        <a:fontRef idx="minor">
          <a:schemeClr val="lt1"/>
        </a:fontRef>
      </dsp:style>
      <dsp:txXfrm>
        <a:off x="0" y="0"/>
        <a:ext cx="6797310" cy="0"/>
      </dsp:txXfrm>
    </dsp:sp>
    <dsp:sp modelId="{270D9D74-B24B-4120-94D5-551B203F8A97}">
      <dsp:nvSpPr>
        <dsp:cNvPr id="4" name="矩形 3"/>
        <dsp:cNvSpPr/>
      </dsp:nvSpPr>
      <dsp:spPr bwMode="white">
        <a:xfrm>
          <a:off x="0" y="0"/>
          <a:ext cx="1359462" cy="3995612"/>
        </a:xfrm>
        <a:prstGeom prst="rect">
          <a:avLst/>
        </a:prstGeom>
      </dsp:spPr>
      <dsp:style>
        <a:lnRef idx="2">
          <a:schemeClr val="accent1">
            <a:shade val="50000"/>
          </a:schemeClr>
        </a:lnRef>
        <a:fillRef idx="1">
          <a:schemeClr val="accent1"/>
        </a:fillRef>
        <a:effectRef idx="0">
          <a:schemeClr val="accent1"/>
        </a:effectRef>
        <a:fontRef idx="minor">
          <a:schemeClr val="lt1"/>
        </a:fontRef>
      </dsp:style>
      <dsp:txBody>
        <a:bodyPr lIns="121920" tIns="121920" rIns="121920" bIns="12192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endParaRPr lang="en-US" altLang="zh-CN" sz="3200" dirty="0">
            <a:solidFill>
              <a:schemeClr val="tx1"/>
            </a:solidFill>
          </a:endParaRPr>
        </a:p>
        <a:p>
          <a:pPr lvl="0">
            <a:lnSpc>
              <a:spcPct val="100000"/>
            </a:lnSpc>
            <a:spcBef>
              <a:spcPct val="0"/>
            </a:spcBef>
            <a:spcAft>
              <a:spcPct val="35000"/>
            </a:spcAft>
          </a:pPr>
          <a:r>
            <a:rPr lang="zh-CN" altLang="en-US" sz="3200" dirty="0">
              <a:solidFill>
                <a:schemeClr val="tx1"/>
              </a:solidFill>
            </a:rPr>
            <a:t>中小企业发布自制视频，如何达到最大营销效果</a:t>
          </a:r>
          <a:endParaRPr>
            <a:solidFill>
              <a:schemeClr val="tx1"/>
            </a:solidFill>
          </a:endParaRPr>
        </a:p>
      </dsp:txBody>
      <dsp:txXfrm>
        <a:off x="0" y="0"/>
        <a:ext cx="1359462" cy="3995612"/>
      </dsp:txXfrm>
    </dsp:sp>
    <dsp:sp modelId="{3C3F2410-ECDD-4035-9AF6-489D2E2DB179}">
      <dsp:nvSpPr>
        <dsp:cNvPr id="5" name="矩形 4"/>
        <dsp:cNvSpPr/>
      </dsp:nvSpPr>
      <dsp:spPr bwMode="white">
        <a:xfrm>
          <a:off x="1461422" y="23643"/>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1.</a:t>
          </a:r>
          <a:r>
            <a:rPr lang="zh-CN" altLang="en-US" sz="2800" dirty="0">
              <a:solidFill>
                <a:schemeClr val="tx1"/>
              </a:solidFill>
            </a:rPr>
            <a:t>选择平台</a:t>
          </a:r>
          <a:endParaRPr>
            <a:solidFill>
              <a:schemeClr val="tx1"/>
            </a:solidFill>
          </a:endParaRPr>
        </a:p>
      </dsp:txBody>
      <dsp:txXfrm>
        <a:off x="1461422" y="23643"/>
        <a:ext cx="5335888" cy="472853"/>
      </dsp:txXfrm>
    </dsp:sp>
    <dsp:sp modelId="{7127C416-A84C-44AE-83B6-90497828D1E7}">
      <dsp:nvSpPr>
        <dsp:cNvPr id="6" name="直接连接符 5"/>
        <dsp:cNvSpPr/>
      </dsp:nvSpPr>
      <dsp:spPr bwMode="white">
        <a:xfrm>
          <a:off x="1359462" y="496496"/>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496496"/>
        <a:ext cx="5437848" cy="0"/>
      </dsp:txXfrm>
    </dsp:sp>
    <dsp:sp modelId="{9863D84D-864C-49D9-A17F-A75948ABE954}">
      <dsp:nvSpPr>
        <dsp:cNvPr id="7" name="矩形 6"/>
        <dsp:cNvSpPr/>
      </dsp:nvSpPr>
      <dsp:spPr bwMode="white">
        <a:xfrm>
          <a:off x="1461422" y="520139"/>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2.</a:t>
          </a:r>
          <a:r>
            <a:rPr lang="zh-CN" altLang="en-US" sz="2800" dirty="0">
              <a:solidFill>
                <a:schemeClr val="tx1"/>
              </a:solidFill>
            </a:rPr>
            <a:t>建立品牌核心账号</a:t>
          </a:r>
          <a:endParaRPr lang="en-US" altLang="zh-CN" sz="2800" dirty="0">
            <a:solidFill>
              <a:schemeClr val="tx1"/>
            </a:solidFill>
          </a:endParaRPr>
        </a:p>
      </dsp:txBody>
      <dsp:txXfrm>
        <a:off x="1461422" y="520139"/>
        <a:ext cx="5335888" cy="472853"/>
      </dsp:txXfrm>
    </dsp:sp>
    <dsp:sp modelId="{79AC6E7F-44BF-4EEC-AA90-3B743E33B702}">
      <dsp:nvSpPr>
        <dsp:cNvPr id="8" name="直接连接符 7"/>
        <dsp:cNvSpPr/>
      </dsp:nvSpPr>
      <dsp:spPr bwMode="white">
        <a:xfrm>
          <a:off x="1359462" y="992992"/>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992992"/>
        <a:ext cx="5437848" cy="0"/>
      </dsp:txXfrm>
    </dsp:sp>
    <dsp:sp modelId="{B3CC7E32-C789-4E7D-A97E-232C8599D485}">
      <dsp:nvSpPr>
        <dsp:cNvPr id="9" name="矩形 8"/>
        <dsp:cNvSpPr/>
      </dsp:nvSpPr>
      <dsp:spPr bwMode="white">
        <a:xfrm>
          <a:off x="1461422" y="1016635"/>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3.</a:t>
          </a:r>
          <a:r>
            <a:rPr lang="zh-CN" altLang="en-US" sz="2800" dirty="0">
              <a:solidFill>
                <a:schemeClr val="tx1"/>
              </a:solidFill>
            </a:rPr>
            <a:t>建立马甲账户</a:t>
          </a:r>
          <a:endParaRPr lang="en-US" altLang="zh-CN" sz="2800" dirty="0">
            <a:solidFill>
              <a:schemeClr val="tx1"/>
            </a:solidFill>
          </a:endParaRPr>
        </a:p>
      </dsp:txBody>
      <dsp:txXfrm>
        <a:off x="1461422" y="1016635"/>
        <a:ext cx="5335888" cy="472853"/>
      </dsp:txXfrm>
    </dsp:sp>
    <dsp:sp modelId="{4EF3B501-2CF5-49F9-9122-C5AFE9819E35}">
      <dsp:nvSpPr>
        <dsp:cNvPr id="10" name="直接连接符 9"/>
        <dsp:cNvSpPr/>
      </dsp:nvSpPr>
      <dsp:spPr bwMode="white">
        <a:xfrm>
          <a:off x="1359462" y="1489488"/>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1489488"/>
        <a:ext cx="5437848" cy="0"/>
      </dsp:txXfrm>
    </dsp:sp>
    <dsp:sp modelId="{0607E92F-E3F3-4310-9DA3-56AFC515A77D}">
      <dsp:nvSpPr>
        <dsp:cNvPr id="11" name="矩形 10"/>
        <dsp:cNvSpPr/>
      </dsp:nvSpPr>
      <dsp:spPr bwMode="white">
        <a:xfrm>
          <a:off x="1461422" y="1513131"/>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4.</a:t>
          </a:r>
          <a:r>
            <a:rPr lang="zh-CN" altLang="en-US" sz="2800" dirty="0">
              <a:solidFill>
                <a:schemeClr val="tx1"/>
              </a:solidFill>
            </a:rPr>
            <a:t>向潜在客户发送站内信</a:t>
          </a:r>
          <a:endParaRPr lang="en-US" altLang="zh-CN" sz="2800" dirty="0">
            <a:solidFill>
              <a:schemeClr val="tx1"/>
            </a:solidFill>
          </a:endParaRPr>
        </a:p>
      </dsp:txBody>
      <dsp:txXfrm>
        <a:off x="1461422" y="1513131"/>
        <a:ext cx="5335888" cy="472853"/>
      </dsp:txXfrm>
    </dsp:sp>
    <dsp:sp modelId="{65E2E5F1-2029-4A45-8BDA-D14B3B5EC324}">
      <dsp:nvSpPr>
        <dsp:cNvPr id="12" name="直接连接符 11"/>
        <dsp:cNvSpPr/>
      </dsp:nvSpPr>
      <dsp:spPr bwMode="white">
        <a:xfrm>
          <a:off x="1359462" y="1985984"/>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1985984"/>
        <a:ext cx="5437848" cy="0"/>
      </dsp:txXfrm>
    </dsp:sp>
    <dsp:sp modelId="{1D7F22B9-B2BB-465B-ACE5-8ACF9C504466}">
      <dsp:nvSpPr>
        <dsp:cNvPr id="13" name="矩形 12"/>
        <dsp:cNvSpPr/>
      </dsp:nvSpPr>
      <dsp:spPr bwMode="white">
        <a:xfrm>
          <a:off x="1461422" y="2009627"/>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5.</a:t>
          </a:r>
          <a:r>
            <a:rPr lang="zh-CN" altLang="en-US" sz="2800" dirty="0">
              <a:solidFill>
                <a:schemeClr val="tx1"/>
              </a:solidFill>
            </a:rPr>
            <a:t>标题很重要</a:t>
          </a:r>
          <a:endParaRPr lang="en-US" altLang="zh-CN" sz="2800" dirty="0">
            <a:solidFill>
              <a:schemeClr val="tx1"/>
            </a:solidFill>
          </a:endParaRPr>
        </a:p>
      </dsp:txBody>
      <dsp:txXfrm>
        <a:off x="1461422" y="2009627"/>
        <a:ext cx="5335888" cy="472853"/>
      </dsp:txXfrm>
    </dsp:sp>
    <dsp:sp modelId="{17E43CF0-35A4-4DB4-A7D1-B28912CE2CE6}">
      <dsp:nvSpPr>
        <dsp:cNvPr id="14" name="直接连接符 13"/>
        <dsp:cNvSpPr/>
      </dsp:nvSpPr>
      <dsp:spPr bwMode="white">
        <a:xfrm>
          <a:off x="1359462" y="2482481"/>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2482481"/>
        <a:ext cx="5437848" cy="0"/>
      </dsp:txXfrm>
    </dsp:sp>
    <dsp:sp modelId="{A320B927-DCEC-4405-AE88-3728DA263896}">
      <dsp:nvSpPr>
        <dsp:cNvPr id="15" name="矩形 14"/>
        <dsp:cNvSpPr/>
      </dsp:nvSpPr>
      <dsp:spPr bwMode="white">
        <a:xfrm>
          <a:off x="1461422" y="2506123"/>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6.</a:t>
          </a:r>
          <a:r>
            <a:rPr lang="zh-CN" altLang="en-US" sz="2800" dirty="0">
              <a:solidFill>
                <a:schemeClr val="tx1"/>
              </a:solidFill>
            </a:rPr>
            <a:t>写好关键词标签</a:t>
          </a:r>
          <a:endParaRPr lang="en-US" altLang="zh-CN" sz="2800" dirty="0">
            <a:solidFill>
              <a:schemeClr val="tx1"/>
            </a:solidFill>
          </a:endParaRPr>
        </a:p>
      </dsp:txBody>
      <dsp:txXfrm>
        <a:off x="1461422" y="2506123"/>
        <a:ext cx="5335888" cy="472853"/>
      </dsp:txXfrm>
    </dsp:sp>
    <dsp:sp modelId="{C5C7AE20-0B91-4690-A664-02086D969DBC}">
      <dsp:nvSpPr>
        <dsp:cNvPr id="16" name="直接连接符 15"/>
        <dsp:cNvSpPr/>
      </dsp:nvSpPr>
      <dsp:spPr bwMode="white">
        <a:xfrm>
          <a:off x="1359462" y="2978977"/>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2978977"/>
        <a:ext cx="5437848" cy="0"/>
      </dsp:txXfrm>
    </dsp:sp>
    <dsp:sp modelId="{213E8E70-DF9E-4263-A57D-444436B3CE8F}">
      <dsp:nvSpPr>
        <dsp:cNvPr id="17" name="矩形 16"/>
        <dsp:cNvSpPr/>
      </dsp:nvSpPr>
      <dsp:spPr bwMode="white">
        <a:xfrm>
          <a:off x="1461422" y="3002619"/>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7.</a:t>
          </a:r>
          <a:r>
            <a:rPr lang="zh-CN" altLang="en-US" sz="2800" dirty="0">
              <a:solidFill>
                <a:schemeClr val="tx1"/>
              </a:solidFill>
            </a:rPr>
            <a:t>做好</a:t>
          </a:r>
          <a:r>
            <a:rPr lang="en-US" altLang="zh-CN" sz="2800" dirty="0">
              <a:solidFill>
                <a:schemeClr val="tx1"/>
              </a:solidFill>
            </a:rPr>
            <a:t>SEO</a:t>
          </a:r>
          <a:endParaRPr>
            <a:solidFill>
              <a:schemeClr val="tx1"/>
            </a:solidFill>
          </a:endParaRPr>
        </a:p>
      </dsp:txBody>
      <dsp:txXfrm>
        <a:off x="1461422" y="3002619"/>
        <a:ext cx="5335888" cy="472853"/>
      </dsp:txXfrm>
    </dsp:sp>
    <dsp:sp modelId="{C3B1F13E-C673-437E-809A-B9B58A5FA5CF}">
      <dsp:nvSpPr>
        <dsp:cNvPr id="18" name="直接连接符 17"/>
        <dsp:cNvSpPr/>
      </dsp:nvSpPr>
      <dsp:spPr bwMode="white">
        <a:xfrm>
          <a:off x="1359462" y="3475473"/>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3475473"/>
        <a:ext cx="5437848" cy="0"/>
      </dsp:txXfrm>
    </dsp:sp>
    <dsp:sp modelId="{94EE3E43-50B3-426F-925F-3698C8027ACA}">
      <dsp:nvSpPr>
        <dsp:cNvPr id="19" name="矩形 18"/>
        <dsp:cNvSpPr/>
      </dsp:nvSpPr>
      <dsp:spPr bwMode="white">
        <a:xfrm>
          <a:off x="1461422" y="3499115"/>
          <a:ext cx="5335888" cy="472853"/>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6680" tIns="106680" rIns="106680" bIns="1066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en-US" altLang="zh-CN" sz="2800" dirty="0">
              <a:solidFill>
                <a:schemeClr val="tx1"/>
              </a:solidFill>
            </a:rPr>
            <a:t>8.</a:t>
          </a:r>
          <a:r>
            <a:rPr lang="zh-CN" altLang="en-US" sz="2800" dirty="0">
              <a:solidFill>
                <a:schemeClr val="tx1"/>
              </a:solidFill>
            </a:rPr>
            <a:t>视频中植人自己的品牌</a:t>
          </a:r>
          <a:endParaRPr>
            <a:solidFill>
              <a:schemeClr val="tx1"/>
            </a:solidFill>
          </a:endParaRPr>
        </a:p>
      </dsp:txBody>
      <dsp:txXfrm>
        <a:off x="1461422" y="3499115"/>
        <a:ext cx="5335888" cy="472853"/>
      </dsp:txXfrm>
    </dsp:sp>
    <dsp:sp modelId="{73BD30E7-EDBF-48CC-9648-BD236DE0216D}">
      <dsp:nvSpPr>
        <dsp:cNvPr id="20" name="直接连接符 19"/>
        <dsp:cNvSpPr/>
      </dsp:nvSpPr>
      <dsp:spPr bwMode="white">
        <a:xfrm>
          <a:off x="1359462" y="3971969"/>
          <a:ext cx="5437848" cy="0"/>
        </a:xfrm>
        <a:prstGeom prst="line">
          <a:avLst/>
        </a:prstGeom>
      </dsp:spPr>
      <dsp:style>
        <a:lnRef idx="2">
          <a:schemeClr val="accent1">
            <a:tint val="50000"/>
          </a:schemeClr>
        </a:lnRef>
        <a:fillRef idx="1">
          <a:schemeClr val="accent1"/>
        </a:fillRef>
        <a:effectRef idx="0">
          <a:scrgbClr r="0" g="0" b="0"/>
        </a:effectRef>
        <a:fontRef idx="minor"/>
      </dsp:style>
      <dsp:txXfrm>
        <a:off x="1359462" y="3971969"/>
        <a:ext cx="5437848" cy="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433169" cy="4242251"/>
        <a:chOff x="0" y="0"/>
        <a:chExt cx="6433169" cy="4242251"/>
      </a:xfrm>
    </dsp:grpSpPr>
    <dsp:sp modelId="{418F3EF9-7FFD-4D52-8D2B-E6928ADB4C90}">
      <dsp:nvSpPr>
        <dsp:cNvPr id="3" name="直接连接符 2"/>
        <dsp:cNvSpPr/>
      </dsp:nvSpPr>
      <dsp:spPr bwMode="white">
        <a:xfrm>
          <a:off x="0" y="0"/>
          <a:ext cx="6433169" cy="0"/>
        </a:xfrm>
        <a:prstGeom prst="line">
          <a:avLst/>
        </a:prstGeom>
      </dsp:spPr>
      <dsp:style>
        <a:lnRef idx="2">
          <a:schemeClr val="accent1"/>
        </a:lnRef>
        <a:fillRef idx="1">
          <a:schemeClr val="accent1"/>
        </a:fillRef>
        <a:effectRef idx="1">
          <a:scrgbClr r="0" g="0" b="0"/>
        </a:effectRef>
        <a:fontRef idx="minor">
          <a:schemeClr val="lt1"/>
        </a:fontRef>
      </dsp:style>
      <dsp:txXfrm>
        <a:off x="0" y="0"/>
        <a:ext cx="6433169" cy="0"/>
      </dsp:txXfrm>
    </dsp:sp>
    <dsp:sp modelId="{5BEE8918-A9E2-4692-AFC1-F40B1B88A354}">
      <dsp:nvSpPr>
        <dsp:cNvPr id="4" name="矩形 3"/>
        <dsp:cNvSpPr/>
      </dsp:nvSpPr>
      <dsp:spPr bwMode="white">
        <a:xfrm>
          <a:off x="0" y="0"/>
          <a:ext cx="1286634" cy="4242251"/>
        </a:xfrm>
        <a:prstGeom prst="rect">
          <a:avLst/>
        </a:prstGeom>
      </dsp:spPr>
      <dsp:style>
        <a:lnRef idx="2">
          <a:schemeClr val="accent1">
            <a:shade val="50000"/>
          </a:schemeClr>
        </a:lnRef>
        <a:fillRef idx="1">
          <a:schemeClr val="accent1"/>
        </a:fillRef>
        <a:effectRef idx="0">
          <a:schemeClr val="accent1"/>
        </a:effectRef>
        <a:fontRef idx="minor">
          <a:schemeClr val="lt1"/>
        </a:fontRef>
      </dsp:style>
      <dsp:txBody>
        <a:bodyPr lIns="160020" tIns="160020" rIns="160020" bIns="160020" anchor="t"/>
        <a:lstStyle>
          <a:lvl1pPr algn="l">
            <a:defRPr sz="4200"/>
          </a:lvl1pPr>
          <a:lvl2pPr marL="285750" indent="-285750" algn="l">
            <a:defRPr sz="3200"/>
          </a:lvl2pPr>
          <a:lvl3pPr marL="571500" indent="-285750" algn="l">
            <a:defRPr sz="3200"/>
          </a:lvl3pPr>
          <a:lvl4pPr marL="857250" indent="-285750" algn="l">
            <a:defRPr sz="3200"/>
          </a:lvl4pPr>
          <a:lvl5pPr marL="1143000" indent="-285750" algn="l">
            <a:defRPr sz="3200"/>
          </a:lvl5pPr>
          <a:lvl6pPr marL="1428750" indent="-285750" algn="l">
            <a:defRPr sz="3200"/>
          </a:lvl6pPr>
          <a:lvl7pPr marL="1714500" indent="-285750" algn="l">
            <a:defRPr sz="3200"/>
          </a:lvl7pPr>
          <a:lvl8pPr marL="2000250" indent="-285750" algn="l">
            <a:defRPr sz="3200"/>
          </a:lvl8pPr>
          <a:lvl9pPr marL="2286000" indent="-285750" algn="l">
            <a:defRPr sz="3200"/>
          </a:lvl9pPr>
        </a:lstStyle>
        <a:p>
          <a:pPr lvl="0">
            <a:lnSpc>
              <a:spcPct val="100000"/>
            </a:lnSpc>
            <a:spcBef>
              <a:spcPct val="0"/>
            </a:spcBef>
            <a:spcAft>
              <a:spcPct val="35000"/>
            </a:spcAft>
          </a:pPr>
          <a:r>
            <a:rPr lang="zh-CN" altLang="en-US" dirty="0">
              <a:solidFill>
                <a:schemeClr val="tx1"/>
              </a:solidFill>
            </a:rPr>
            <a:t>病毒传播模式</a:t>
          </a:r>
          <a:endParaRPr>
            <a:solidFill>
              <a:schemeClr val="tx1"/>
            </a:solidFill>
          </a:endParaRPr>
        </a:p>
      </dsp:txBody>
      <dsp:txXfrm>
        <a:off x="0" y="0"/>
        <a:ext cx="1286634" cy="4242251"/>
      </dsp:txXfrm>
    </dsp:sp>
    <dsp:sp modelId="{48575DEF-BC74-417B-A05E-7993BA8F38E6}">
      <dsp:nvSpPr>
        <dsp:cNvPr id="5" name="矩形 4"/>
        <dsp:cNvSpPr/>
      </dsp:nvSpPr>
      <dsp:spPr bwMode="white">
        <a:xfrm>
          <a:off x="1383131" y="40021"/>
          <a:ext cx="5050037" cy="800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dirty="0">
              <a:solidFill>
                <a:schemeClr val="tx1"/>
              </a:solidFill>
            </a:rPr>
            <a:t>通过发布极具吸引力和传播力的视频，融合产品和品牌广告信息，在用户中形成病毒式的快速传播的营销方式。</a:t>
          </a:r>
          <a:endParaRPr>
            <a:solidFill>
              <a:schemeClr val="tx1"/>
            </a:solidFill>
          </a:endParaRPr>
        </a:p>
      </dsp:txBody>
      <dsp:txXfrm>
        <a:off x="1383131" y="40021"/>
        <a:ext cx="5050037" cy="800425"/>
      </dsp:txXfrm>
    </dsp:sp>
    <dsp:sp modelId="{340F66FA-2209-4D56-AC68-AC45C80B038A}">
      <dsp:nvSpPr>
        <dsp:cNvPr id="6" name="直接连接符 5"/>
        <dsp:cNvSpPr/>
      </dsp:nvSpPr>
      <dsp:spPr bwMode="white">
        <a:xfrm>
          <a:off x="1244123" y="1119288"/>
          <a:ext cx="5146535" cy="0"/>
        </a:xfrm>
        <a:prstGeom prst="line">
          <a:avLst/>
        </a:prstGeom>
      </dsp:spPr>
      <dsp:style>
        <a:lnRef idx="2">
          <a:schemeClr val="accent1">
            <a:tint val="50000"/>
          </a:schemeClr>
        </a:lnRef>
        <a:fillRef idx="1">
          <a:schemeClr val="accent1"/>
        </a:fillRef>
        <a:effectRef idx="1">
          <a:scrgbClr r="0" g="0" b="0"/>
        </a:effectRef>
        <a:fontRef idx="minor"/>
      </dsp:style>
      <dsp:txXfrm>
        <a:off x="1244123" y="1119288"/>
        <a:ext cx="5146535" cy="0"/>
      </dsp:txXfrm>
    </dsp:sp>
    <dsp:sp modelId="{6F2245BF-8E0D-4617-9C48-1EC0B990C199}">
      <dsp:nvSpPr>
        <dsp:cNvPr id="7" name="矩形 6"/>
        <dsp:cNvSpPr/>
      </dsp:nvSpPr>
      <dsp:spPr bwMode="white">
        <a:xfrm>
          <a:off x="1383131" y="1327288"/>
          <a:ext cx="5050037" cy="800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83820" tIns="83820" rIns="83820" bIns="8382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200" dirty="0">
              <a:solidFill>
                <a:schemeClr val="tx1"/>
              </a:solidFill>
            </a:rPr>
            <a:t>发生机理：内容</a:t>
          </a:r>
          <a:r>
            <a:rPr lang="zh-CN" altLang="en-US" sz="2400" dirty="0">
              <a:solidFill>
                <a:schemeClr val="tx1"/>
              </a:solidFill>
            </a:rPr>
            <a:t>用户</a:t>
          </a:r>
          <a:r>
            <a:rPr lang="zh-CN" altLang="en-US" sz="2200" dirty="0">
              <a:solidFill>
                <a:schemeClr val="tx1"/>
              </a:solidFill>
            </a:rPr>
            <a:t>自发传播形成爆发。</a:t>
          </a:r>
          <a:endParaRPr lang="en-US" altLang="zh-CN" sz="2200" dirty="0">
            <a:solidFill>
              <a:schemeClr val="tx1"/>
            </a:solidFill>
          </a:endParaRPr>
        </a:p>
      </dsp:txBody>
      <dsp:txXfrm>
        <a:off x="1383131" y="1327288"/>
        <a:ext cx="5050037" cy="800425"/>
      </dsp:txXfrm>
    </dsp:sp>
    <dsp:sp modelId="{23E55468-8FCD-414F-9DFD-4A64095DD1E2}">
      <dsp:nvSpPr>
        <dsp:cNvPr id="8" name="直接连接符 7"/>
        <dsp:cNvSpPr/>
      </dsp:nvSpPr>
      <dsp:spPr bwMode="white">
        <a:xfrm>
          <a:off x="1274488" y="1800955"/>
          <a:ext cx="5146535" cy="0"/>
        </a:xfrm>
        <a:prstGeom prst="line">
          <a:avLst/>
        </a:prstGeom>
      </dsp:spPr>
      <dsp:style>
        <a:lnRef idx="2">
          <a:schemeClr val="accent1">
            <a:tint val="50000"/>
          </a:schemeClr>
        </a:lnRef>
        <a:fillRef idx="1">
          <a:schemeClr val="accent1"/>
        </a:fillRef>
        <a:effectRef idx="1">
          <a:scrgbClr r="0" g="0" b="0"/>
        </a:effectRef>
        <a:fontRef idx="minor"/>
      </dsp:style>
      <dsp:txXfrm>
        <a:off x="1274488" y="1800955"/>
        <a:ext cx="5146535" cy="0"/>
      </dsp:txXfrm>
    </dsp:sp>
    <dsp:sp modelId="{7E862F31-C3B7-49C5-9892-DF5BD5E8A6A5}">
      <dsp:nvSpPr>
        <dsp:cNvPr id="9" name="矩形 8"/>
        <dsp:cNvSpPr/>
      </dsp:nvSpPr>
      <dsp:spPr bwMode="white">
        <a:xfrm>
          <a:off x="1383131" y="1899001"/>
          <a:ext cx="5050037" cy="800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dirty="0">
              <a:solidFill>
                <a:schemeClr val="tx1"/>
              </a:solidFill>
            </a:rPr>
            <a:t>世界上第一个病毒视频的案例</a:t>
          </a:r>
          <a:r>
            <a:rPr lang="en-US" altLang="zh-CN" sz="2400" dirty="0">
              <a:solidFill>
                <a:schemeClr val="tx1"/>
              </a:solidFill>
            </a:rPr>
            <a:t>http://www.todolicn/bingdu/2014/14178.html</a:t>
          </a:r>
          <a:endParaRPr>
            <a:solidFill>
              <a:schemeClr val="tx1"/>
            </a:solidFill>
          </a:endParaRPr>
        </a:p>
      </dsp:txBody>
      <dsp:txXfrm>
        <a:off x="1383131" y="1899001"/>
        <a:ext cx="5050037" cy="800425"/>
      </dsp:txXfrm>
    </dsp:sp>
    <dsp:sp modelId="{482CBABB-579B-4B62-8277-22387F985CB0}">
      <dsp:nvSpPr>
        <dsp:cNvPr id="10" name="直接连接符 9"/>
        <dsp:cNvSpPr/>
      </dsp:nvSpPr>
      <dsp:spPr bwMode="white">
        <a:xfrm>
          <a:off x="1286634" y="2681422"/>
          <a:ext cx="5146535" cy="0"/>
        </a:xfrm>
        <a:prstGeom prst="line">
          <a:avLst/>
        </a:prstGeom>
      </dsp:spPr>
      <dsp:style>
        <a:lnRef idx="2">
          <a:schemeClr val="accent1">
            <a:tint val="50000"/>
          </a:schemeClr>
        </a:lnRef>
        <a:fillRef idx="1">
          <a:schemeClr val="accent1"/>
        </a:fillRef>
        <a:effectRef idx="1">
          <a:scrgbClr r="0" g="0" b="0"/>
        </a:effectRef>
        <a:fontRef idx="minor"/>
      </dsp:style>
      <dsp:txXfrm>
        <a:off x="1286634" y="2681422"/>
        <a:ext cx="5146535" cy="0"/>
      </dsp:txXfrm>
    </dsp:sp>
    <dsp:sp modelId="{C30BF8B6-655F-433D-AAA5-D1D7DB06A070}">
      <dsp:nvSpPr>
        <dsp:cNvPr id="11" name="矩形 10"/>
        <dsp:cNvSpPr/>
      </dsp:nvSpPr>
      <dsp:spPr bwMode="white">
        <a:xfrm>
          <a:off x="1383131" y="2734853"/>
          <a:ext cx="5050037" cy="800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dirty="0">
              <a:solidFill>
                <a:schemeClr val="tx1"/>
              </a:solidFill>
            </a:rPr>
            <a:t>国内有策划有组织的视频营销，是百度的唐伯虎短片。</a:t>
          </a:r>
          <a:endParaRPr lang="en-US" altLang="zh-CN" sz="2400" dirty="0">
            <a:solidFill>
              <a:schemeClr val="tx1"/>
            </a:solidFill>
          </a:endParaRPr>
        </a:p>
      </dsp:txBody>
      <dsp:txXfrm>
        <a:off x="1383131" y="2734853"/>
        <a:ext cx="5050037" cy="800425"/>
      </dsp:txXfrm>
    </dsp:sp>
    <dsp:sp modelId="{C7E6A00C-951F-44DC-8D28-E2F2B16527C3}">
      <dsp:nvSpPr>
        <dsp:cNvPr id="12" name="直接连接符 11"/>
        <dsp:cNvSpPr/>
      </dsp:nvSpPr>
      <dsp:spPr bwMode="white">
        <a:xfrm>
          <a:off x="1207737" y="3441826"/>
          <a:ext cx="5146535" cy="0"/>
        </a:xfrm>
        <a:prstGeom prst="line">
          <a:avLst/>
        </a:prstGeom>
      </dsp:spPr>
      <dsp:style>
        <a:lnRef idx="2">
          <a:schemeClr val="accent1">
            <a:tint val="50000"/>
          </a:schemeClr>
        </a:lnRef>
        <a:fillRef idx="1">
          <a:schemeClr val="accent1"/>
        </a:fillRef>
        <a:effectRef idx="1">
          <a:scrgbClr r="0" g="0" b="0"/>
        </a:effectRef>
        <a:fontRef idx="minor"/>
      </dsp:style>
      <dsp:txXfrm>
        <a:off x="1207737" y="3441826"/>
        <a:ext cx="5146535" cy="0"/>
      </dsp:txXfrm>
    </dsp:sp>
    <dsp:sp modelId="{8A7692C7-D855-4C76-A299-C8E5DBE053FA}">
      <dsp:nvSpPr>
        <dsp:cNvPr id="13" name="矩形 12"/>
        <dsp:cNvSpPr/>
      </dsp:nvSpPr>
      <dsp:spPr bwMode="white">
        <a:xfrm>
          <a:off x="1383131" y="3441826"/>
          <a:ext cx="5050037" cy="80042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91439" tIns="91439" rIns="91439" bIns="91439"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dirty="0">
              <a:solidFill>
                <a:schemeClr val="tx1"/>
              </a:solidFill>
            </a:rPr>
            <a:t>系列病毒视频某例：搅碎机搅</a:t>
          </a:r>
          <a:r>
            <a:rPr lang="en-US" altLang="zh-CN" sz="2400" dirty="0">
              <a:solidFill>
                <a:schemeClr val="tx1"/>
              </a:solidFill>
            </a:rPr>
            <a:t>6*iPhone</a:t>
          </a:r>
          <a:endParaRPr lang="zh-CN" altLang="en-US" sz="2400" dirty="0">
            <a:solidFill>
              <a:schemeClr val="tx1"/>
            </a:solidFill>
          </a:endParaRPr>
        </a:p>
      </dsp:txBody>
      <dsp:txXfrm>
        <a:off x="1383131" y="3441826"/>
        <a:ext cx="5050037" cy="800425"/>
      </dsp:txXfrm>
    </dsp:sp>
    <dsp:sp modelId="{3DBCF8BD-6E03-4391-9F35-BA11F9092763}">
      <dsp:nvSpPr>
        <dsp:cNvPr id="14" name="直接连接符 13"/>
        <dsp:cNvSpPr/>
      </dsp:nvSpPr>
      <dsp:spPr bwMode="white">
        <a:xfrm>
          <a:off x="1286634" y="4202229"/>
          <a:ext cx="5146535" cy="0"/>
        </a:xfrm>
        <a:prstGeom prst="line">
          <a:avLst/>
        </a:prstGeom>
      </dsp:spPr>
      <dsp:style>
        <a:lnRef idx="2">
          <a:schemeClr val="accent1">
            <a:tint val="50000"/>
          </a:schemeClr>
        </a:lnRef>
        <a:fillRef idx="1">
          <a:schemeClr val="accent1"/>
        </a:fillRef>
        <a:effectRef idx="1">
          <a:scrgbClr r="0" g="0" b="0"/>
        </a:effectRef>
        <a:fontRef idx="minor"/>
      </dsp:style>
      <dsp:txXfrm>
        <a:off x="1286634" y="4202229"/>
        <a:ext cx="5146535" cy="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976C564-3435-4D9B-936B-F4124A87A7C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9A4A7D-5503-428E-A68E-5BDFF25D15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noTextEdit="1"/>
          </p:cNvSpPr>
          <p:nvPr>
            <p:ph type="sldImg"/>
          </p:nvPr>
        </p:nvSpPr>
        <p:spPr/>
      </p:sp>
      <p:sp>
        <p:nvSpPr>
          <p:cNvPr id="41986" name="备注占位符 2"/>
          <p:cNvSpPr>
            <a:spLocks noGrp="1"/>
          </p:cNvSpPr>
          <p:nvPr>
            <p:ph type="body"/>
          </p:nvPr>
        </p:nvSpPr>
        <p:spPr/>
        <p:txBody>
          <a:bodyPr wrap="square" lIns="91440" tIns="45720" rIns="91440" bIns="45720" anchor="ctr" anchorCtr="0"/>
          <a:p>
            <a:pPr lvl="0"/>
            <a:endParaRPr lang="zh-CN" altLang="en-US" dirty="0"/>
          </a:p>
        </p:txBody>
      </p:sp>
      <p:sp>
        <p:nvSpPr>
          <p:cNvPr id="419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幻灯片图像占位符 1"/>
          <p:cNvSpPr>
            <a:spLocks noGrp="1" noRot="1" noChangeAspect="1" noTextEdit="1"/>
          </p:cNvSpPr>
          <p:nvPr>
            <p:ph type="sldImg"/>
          </p:nvPr>
        </p:nvSpPr>
        <p:spPr/>
      </p:sp>
      <p:sp>
        <p:nvSpPr>
          <p:cNvPr id="46082" name="备注占位符 2"/>
          <p:cNvSpPr>
            <a:spLocks noGrp="1"/>
          </p:cNvSpPr>
          <p:nvPr>
            <p:ph type="body"/>
          </p:nvPr>
        </p:nvSpPr>
        <p:spPr/>
        <p:txBody>
          <a:bodyPr wrap="square" lIns="91440" tIns="45720" rIns="91440" bIns="45720" anchor="ctr" anchorCtr="0"/>
          <a:p>
            <a:pPr lvl="0"/>
            <a:endParaRPr lang="zh-CN" altLang="en-US" dirty="0"/>
          </a:p>
        </p:txBody>
      </p:sp>
      <p:sp>
        <p:nvSpPr>
          <p:cNvPr id="460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幻灯片图像占位符 1"/>
          <p:cNvSpPr>
            <a:spLocks noGrp="1" noRot="1" noChangeAspect="1" noTextEdit="1"/>
          </p:cNvSpPr>
          <p:nvPr>
            <p:ph type="sldImg"/>
          </p:nvPr>
        </p:nvSpPr>
        <p:spPr/>
      </p:sp>
      <p:sp>
        <p:nvSpPr>
          <p:cNvPr id="48130" name="备注占位符 2"/>
          <p:cNvSpPr>
            <a:spLocks noGrp="1"/>
          </p:cNvSpPr>
          <p:nvPr>
            <p:ph type="body"/>
          </p:nvPr>
        </p:nvSpPr>
        <p:spPr/>
        <p:txBody>
          <a:bodyPr wrap="square" lIns="91440" tIns="45720" rIns="91440" bIns="45720" anchor="ctr" anchorCtr="0"/>
          <a:p>
            <a:pPr lvl="0"/>
            <a:r>
              <a:rPr lang="zh-CN" altLang="en-US" dirty="0"/>
              <a:t>短视频营销成为移动营销的正确打开方式，据调查显示，段视频营销已经成为移动营销取胜的重要组成部分，百分之四十点五的数字营销决策者，选择短视频平台作为品牌营销的重要部分，同时，房子三十六减点七的数字营销决策者将短视频加入到数字营销矩阵，相对其他营销平台而言，帮助五十三点八的营销，仍认为段视频广告更原声版十八点七的营销人认为段视频广告互动性更强，更易被转发和扩散，本是十六点八的营销人认为短视频，迎合了用户碎片化时间的需求，随着用户注意力的转移，用户的黏性增加短视频营销正成为移动营销的正确打开方式。</a:t>
            </a:r>
            <a:br>
              <a:rPr lang="zh-CN" altLang="en-US" dirty="0"/>
            </a:br>
            <a:endParaRPr lang="zh-CN" altLang="en-US" dirty="0"/>
          </a:p>
          <a:p>
            <a:pPr lvl="0"/>
            <a:endParaRPr lang="zh-CN" altLang="en-US" dirty="0"/>
          </a:p>
        </p:txBody>
      </p:sp>
      <p:sp>
        <p:nvSpPr>
          <p:cNvPr id="4813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幻灯片图像占位符 1"/>
          <p:cNvSpPr>
            <a:spLocks noGrp="1" noRot="1" noChangeAspect="1" noTextEdit="1"/>
          </p:cNvSpPr>
          <p:nvPr>
            <p:ph type="sldImg"/>
          </p:nvPr>
        </p:nvSpPr>
        <p:spPr/>
      </p:sp>
      <p:sp>
        <p:nvSpPr>
          <p:cNvPr id="50178" name="备注占位符 2"/>
          <p:cNvSpPr>
            <a:spLocks noGrp="1"/>
          </p:cNvSpPr>
          <p:nvPr>
            <p:ph type="body"/>
          </p:nvPr>
        </p:nvSpPr>
        <p:spPr/>
        <p:txBody>
          <a:bodyPr wrap="square" lIns="91440" tIns="45720" rIns="91440" bIns="45720" anchor="ctr" anchorCtr="0"/>
          <a:p>
            <a:pPr lvl="0"/>
            <a:r>
              <a:rPr lang="zh-CN" altLang="en-US" dirty="0"/>
              <a:t>抖音短视频，是一个旨在帮助大众用户表达自我，记录美好生活的短视频分享平台，应用人工智能技术，为用户创造丰富多样的玩法，让用户在生活中轻松快速产出优质短视频。</a:t>
            </a:r>
            <a:br>
              <a:rPr lang="zh-CN" altLang="en-US" dirty="0"/>
            </a:br>
            <a:endParaRPr lang="zh-CN" altLang="en-US" dirty="0"/>
          </a:p>
          <a:p>
            <a:pPr lvl="0"/>
            <a:r>
              <a:rPr lang="zh-CN" altLang="en-US" dirty="0"/>
              <a:t>抖音成为短视频营销的主流阵地，随着用户注意力不可逆的转移，短视频已成为移动互联网主流的内容形态，其中抖音短视频，以更具创意和视听冲击力的互动形式深入人心，成为全新的大众传播工具、成熟的交流平台和品牌营销的重要阵地。</a:t>
            </a:r>
            <a:br>
              <a:rPr lang="zh-CN" altLang="en-US" dirty="0"/>
            </a:br>
            <a:endParaRPr lang="zh-CN" altLang="en-US" dirty="0"/>
          </a:p>
          <a:p>
            <a:pPr lvl="0"/>
            <a:endParaRPr lang="zh-CN" altLang="en-US" dirty="0"/>
          </a:p>
        </p:txBody>
      </p:sp>
      <p:sp>
        <p:nvSpPr>
          <p:cNvPr id="501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Grp="1" noRot="1" noChangeAspect="1" noTextEdit="1"/>
          </p:cNvSpPr>
          <p:nvPr>
            <p:ph type="sldImg"/>
          </p:nvPr>
        </p:nvSpPr>
        <p:spPr/>
      </p:sp>
      <p:sp>
        <p:nvSpPr>
          <p:cNvPr id="52226" name="备注占位符 2"/>
          <p:cNvSpPr>
            <a:spLocks noGrp="1"/>
          </p:cNvSpPr>
          <p:nvPr>
            <p:ph type="body"/>
          </p:nvPr>
        </p:nvSpPr>
        <p:spPr/>
        <p:txBody>
          <a:bodyPr wrap="square" lIns="91440" tIns="45720" rIns="91440" bIns="45720" anchor="ctr" anchorCtr="0"/>
          <a:p>
            <a:pPr lvl="0"/>
            <a:r>
              <a:rPr lang="zh-CN" altLang="en-US" dirty="0"/>
              <a:t>总下载数呈指数型快速增长，霸居</a:t>
            </a:r>
            <a:r>
              <a:rPr lang="en-US" altLang="zh-CN" dirty="0"/>
              <a:t>APP Store</a:t>
            </a:r>
            <a:r>
              <a:rPr lang="zh-CN" altLang="en-US" dirty="0"/>
              <a:t>分类榜首。</a:t>
            </a:r>
            <a:br>
              <a:rPr lang="zh-CN" altLang="en-US" dirty="0"/>
            </a:br>
            <a:endParaRPr lang="zh-CN" altLang="en-US" dirty="0"/>
          </a:p>
          <a:p>
            <a:pPr lvl="0"/>
            <a:endParaRPr lang="zh-CN" altLang="en-US" dirty="0"/>
          </a:p>
        </p:txBody>
      </p:sp>
      <p:sp>
        <p:nvSpPr>
          <p:cNvPr id="522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幻灯片图像占位符 1"/>
          <p:cNvSpPr>
            <a:spLocks noGrp="1" noRot="1" noChangeAspect="1" noTextEdit="1"/>
          </p:cNvSpPr>
          <p:nvPr>
            <p:ph type="sldImg"/>
          </p:nvPr>
        </p:nvSpPr>
        <p:spPr/>
      </p:sp>
      <p:sp>
        <p:nvSpPr>
          <p:cNvPr id="55298" name="备注占位符 2"/>
          <p:cNvSpPr>
            <a:spLocks noGrp="1"/>
          </p:cNvSpPr>
          <p:nvPr>
            <p:ph type="body"/>
          </p:nvPr>
        </p:nvSpPr>
        <p:spPr/>
        <p:txBody>
          <a:bodyPr wrap="square" lIns="91440" tIns="45720" rIns="91440" bIns="45720" anchor="ctr" anchorCtr="0"/>
          <a:p>
            <a:pPr lvl="0"/>
            <a:r>
              <a:rPr lang="zh-CN" altLang="en-US" dirty="0"/>
              <a:t>多元丰富的内容生态吸引众多权威机构入驻。</a:t>
            </a:r>
            <a:endParaRPr lang="zh-CN" altLang="en-US" dirty="0"/>
          </a:p>
        </p:txBody>
      </p:sp>
      <p:sp>
        <p:nvSpPr>
          <p:cNvPr id="552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幻灯片图像占位符 1"/>
          <p:cNvSpPr>
            <a:spLocks noGrp="1" noRot="1" noChangeAspect="1" noTextEdit="1"/>
          </p:cNvSpPr>
          <p:nvPr>
            <p:ph type="sldImg"/>
          </p:nvPr>
        </p:nvSpPr>
        <p:spPr/>
      </p:sp>
      <p:sp>
        <p:nvSpPr>
          <p:cNvPr id="57346" name="备注占位符 2"/>
          <p:cNvSpPr>
            <a:spLocks noGrp="1"/>
          </p:cNvSpPr>
          <p:nvPr>
            <p:ph type="body"/>
          </p:nvPr>
        </p:nvSpPr>
        <p:spPr/>
        <p:txBody>
          <a:bodyPr wrap="square" lIns="91440" tIns="45720" rIns="91440" bIns="45720" anchor="ctr" anchorCtr="0"/>
          <a:p>
            <a:pPr lvl="0"/>
            <a:endParaRPr lang="zh-CN" altLang="en-US" dirty="0"/>
          </a:p>
        </p:txBody>
      </p:sp>
      <p:sp>
        <p:nvSpPr>
          <p:cNvPr id="573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幻灯片图像占位符 1"/>
          <p:cNvSpPr>
            <a:spLocks noGrp="1" noRot="1" noChangeAspect="1" noTextEdit="1"/>
          </p:cNvSpPr>
          <p:nvPr>
            <p:ph type="sldImg"/>
          </p:nvPr>
        </p:nvSpPr>
        <p:spPr/>
      </p:sp>
      <p:sp>
        <p:nvSpPr>
          <p:cNvPr id="64514" name="备注占位符 2"/>
          <p:cNvSpPr>
            <a:spLocks noGrp="1"/>
          </p:cNvSpPr>
          <p:nvPr>
            <p:ph type="body"/>
          </p:nvPr>
        </p:nvSpPr>
        <p:spPr/>
        <p:txBody>
          <a:bodyPr wrap="square" lIns="91440" tIns="45720" rIns="91440" bIns="45720" anchor="ctr" anchorCtr="0"/>
          <a:p>
            <a:pPr lvl="0"/>
            <a:r>
              <a:rPr lang="zh-CN" altLang="en-US" dirty="0"/>
              <a:t>更短传播路径，更高传播效率</a:t>
            </a:r>
            <a:endParaRPr lang="zh-CN" altLang="en-US" dirty="0"/>
          </a:p>
        </p:txBody>
      </p:sp>
      <p:sp>
        <p:nvSpPr>
          <p:cNvPr id="6451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幻灯片图像占位符 1"/>
          <p:cNvSpPr>
            <a:spLocks noGrp="1" noRot="1" noChangeAspect="1" noTextEdit="1"/>
          </p:cNvSpPr>
          <p:nvPr>
            <p:ph type="sldImg"/>
          </p:nvPr>
        </p:nvSpPr>
        <p:spPr/>
      </p:sp>
      <p:sp>
        <p:nvSpPr>
          <p:cNvPr id="66562" name="备注占位符 2"/>
          <p:cNvSpPr>
            <a:spLocks noGrp="1"/>
          </p:cNvSpPr>
          <p:nvPr>
            <p:ph type="body"/>
          </p:nvPr>
        </p:nvSpPr>
        <p:spPr/>
        <p:txBody>
          <a:bodyPr wrap="square" lIns="91440" tIns="45720" rIns="91440" bIns="45720" anchor="ctr" anchorCtr="0"/>
          <a:p>
            <a:pPr lvl="0"/>
            <a:r>
              <a:rPr lang="zh-CN" altLang="en-US" dirty="0"/>
              <a:t>全新的竖屏广告，助力品牌表达升级。</a:t>
            </a:r>
            <a:endParaRPr lang="en-US" altLang="zh-CN" dirty="0"/>
          </a:p>
          <a:p>
            <a:pPr lvl="0"/>
            <a:r>
              <a:rPr lang="zh-CN" altLang="en-US" dirty="0"/>
              <a:t>抖音结合用户使用习惯，在保证使用便利性的同时，实现竖屏全屏广告。</a:t>
            </a:r>
            <a:endParaRPr lang="en-US" altLang="zh-CN" dirty="0"/>
          </a:p>
          <a:p>
            <a:pPr lvl="0"/>
            <a:r>
              <a:rPr lang="zh-CN" altLang="en-US" dirty="0"/>
              <a:t>相关数据显示，竖屏视频广告相较于横屏视频广告，播放完成率提升</a:t>
            </a:r>
            <a:r>
              <a:rPr lang="en-US" altLang="zh-CN" dirty="0"/>
              <a:t>9</a:t>
            </a:r>
            <a:r>
              <a:rPr lang="zh-CN" altLang="en-US" dirty="0"/>
              <a:t>倍，视频注意力提升两倍。</a:t>
            </a:r>
            <a:endParaRPr lang="en-US" altLang="zh-CN" dirty="0"/>
          </a:p>
          <a:p>
            <a:pPr lvl="0"/>
            <a:r>
              <a:rPr lang="zh-CN" altLang="en-US" dirty="0"/>
              <a:t>同时，竖屏广告相对于横屏广告，点击效果提升了</a:t>
            </a:r>
            <a:r>
              <a:rPr lang="en-US" altLang="zh-CN" dirty="0"/>
              <a:t>1.44</a:t>
            </a:r>
            <a:r>
              <a:rPr lang="zh-CN" altLang="en-US" dirty="0"/>
              <a:t>倍。互动效果提升超过</a:t>
            </a:r>
            <a:r>
              <a:rPr lang="en-US" altLang="zh-CN" dirty="0"/>
              <a:t>41%</a:t>
            </a:r>
            <a:r>
              <a:rPr lang="zh-CN" altLang="en-US" dirty="0"/>
              <a:t>。</a:t>
            </a:r>
            <a:br>
              <a:rPr lang="zh-CN" altLang="en-US" dirty="0"/>
            </a:br>
            <a:endParaRPr lang="zh-CN" altLang="en-US" dirty="0"/>
          </a:p>
          <a:p>
            <a:pPr lvl="0"/>
            <a:endParaRPr lang="zh-CN" altLang="en-US" dirty="0"/>
          </a:p>
        </p:txBody>
      </p:sp>
      <p:sp>
        <p:nvSpPr>
          <p:cNvPr id="665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noTextEdit="1"/>
          </p:cNvSpPr>
          <p:nvPr>
            <p:ph type="sldImg"/>
          </p:nvPr>
        </p:nvSpPr>
        <p:spPr/>
      </p:sp>
      <p:sp>
        <p:nvSpPr>
          <p:cNvPr id="20482" name="备注占位符 2"/>
          <p:cNvSpPr>
            <a:spLocks noGrp="1"/>
          </p:cNvSpPr>
          <p:nvPr>
            <p:ph type="body"/>
          </p:nvPr>
        </p:nvSpPr>
        <p:spPr/>
        <p:txBody>
          <a:bodyPr wrap="square" lIns="91440" tIns="45720" rIns="91440" bIns="45720" anchor="ctr" anchorCtr="0"/>
          <a:p>
            <a:pPr lvl="0" eaLnBrk="1" hangingPunct="1">
              <a:lnSpc>
                <a:spcPct val="150000"/>
              </a:lnSpc>
            </a:pPr>
            <a:r>
              <a:rPr lang="zh-CN" altLang="zh-CN" dirty="0"/>
              <a:t>在中国，第一个利用网络视频做营销的案例似乎已经不可考，但百度的“我知道你不知道我知道你不知道我知道你不知道”的“唐伯虎”视频宣传片，则应该属于早期非常有名的视频营销案例之一。</a:t>
            </a:r>
            <a:endParaRPr lang="en-US" altLang="zh-CN" dirty="0"/>
          </a:p>
          <a:p>
            <a:pPr lvl="0" eaLnBrk="1" hangingPunct="1">
              <a:lnSpc>
                <a:spcPct val="150000"/>
              </a:lnSpc>
            </a:pPr>
            <a:r>
              <a:rPr lang="zh-CN" altLang="zh-CN" dirty="0"/>
              <a:t>这个视频的完成和开始传播的时间大致是在</a:t>
            </a:r>
            <a:r>
              <a:rPr lang="en-US" altLang="zh-CN" dirty="0"/>
              <a:t>2005</a:t>
            </a:r>
            <a:r>
              <a:rPr lang="zh-CN" altLang="zh-CN" dirty="0"/>
              <a:t>年的第三季度，此时</a:t>
            </a:r>
            <a:r>
              <a:rPr lang="en-US" altLang="zh-CN" dirty="0"/>
              <a:t>YouTube </a:t>
            </a:r>
            <a:r>
              <a:rPr lang="zh-CN" altLang="zh-CN" dirty="0"/>
              <a:t>也是刚刚成立一年不到，更遑论中文的视频网站。但这段视频流传得很广，当时主要的传播渠道是通过</a:t>
            </a:r>
            <a:r>
              <a:rPr lang="en-US" altLang="zh-CN" dirty="0"/>
              <a:t>BBS</a:t>
            </a:r>
            <a:r>
              <a:rPr lang="zh-CN" altLang="zh-CN" dirty="0"/>
              <a:t>。</a:t>
            </a:r>
            <a:endParaRPr lang="zh-CN" altLang="zh-CN" dirty="0"/>
          </a:p>
        </p:txBody>
      </p:sp>
      <p:sp>
        <p:nvSpPr>
          <p:cNvPr id="204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lstStyle/>
          <a:p>
            <a:r>
              <a:rPr lang="zh-CN" altLang="zh-CN" sz="1200" kern="1200" dirty="0">
                <a:solidFill>
                  <a:schemeClr val="tx1"/>
                </a:solidFill>
                <a:effectLst/>
                <a:latin typeface="+mn-lt"/>
                <a:ea typeface="+mn-ea"/>
                <a:cs typeface="+mn-cs"/>
              </a:rPr>
              <a:t>图的基本原则讲究的是：</a:t>
            </a:r>
            <a:r>
              <a:rPr lang="zh-CN" altLang="zh-CN" sz="1200" b="1" kern="1200" dirty="0">
                <a:solidFill>
                  <a:schemeClr val="tx1"/>
                </a:solidFill>
                <a:effectLst/>
                <a:latin typeface="+mn-lt"/>
                <a:ea typeface="+mn-ea"/>
                <a:cs typeface="+mn-cs"/>
              </a:rPr>
              <a:t>均衡与对称、对比和视点</a:t>
            </a:r>
            <a:r>
              <a:rPr lang="zh-CN" altLang="zh-CN" sz="1200" kern="1200" dirty="0">
                <a:solidFill>
                  <a:schemeClr val="tx1"/>
                </a:solidFill>
                <a:effectLst/>
                <a:latin typeface="+mn-lt"/>
                <a:ea typeface="+mn-ea"/>
                <a:cs typeface="+mn-cs"/>
              </a:rPr>
              <a:t>。</a:t>
            </a:r>
            <a:endParaRPr lang="zh-CN" altLang="zh-CN" sz="1200" kern="1200" dirty="0">
              <a:solidFill>
                <a:schemeClr val="tx1"/>
              </a:solidFill>
              <a:effectLst/>
              <a:latin typeface="+mn-lt"/>
              <a:ea typeface="+mn-ea"/>
              <a:cs typeface="+mn-cs"/>
            </a:endParaRPr>
          </a:p>
          <a:p>
            <a:r>
              <a:rPr lang="zh-CN" altLang="zh-CN" sz="1200" kern="1200" dirty="0">
                <a:solidFill>
                  <a:schemeClr val="tx1"/>
                </a:solidFill>
                <a:effectLst/>
                <a:latin typeface="+mn-lt"/>
                <a:ea typeface="+mn-ea"/>
                <a:cs typeface="+mn-cs"/>
              </a:rPr>
              <a:t>均衡与对称是构图的基础，主要作用是使画面具有稳定性。均衡与对称本不是一个概念，但两者具有内在的同一性——稳定。</a:t>
            </a:r>
            <a:endParaRPr lang="zh-CN" altLang="zh-CN" sz="1200" kern="1200" dirty="0">
              <a:solidFill>
                <a:schemeClr val="tx1"/>
              </a:solidFill>
              <a:effectLst/>
              <a:latin typeface="+mn-lt"/>
              <a:ea typeface="+mn-ea"/>
              <a:cs typeface="+mn-cs"/>
            </a:endParaRPr>
          </a:p>
          <a:p>
            <a:r>
              <a:rPr lang="zh-CN" altLang="zh-CN" sz="1200" b="1" kern="1200" dirty="0">
                <a:solidFill>
                  <a:schemeClr val="tx1"/>
                </a:solidFill>
                <a:effectLst/>
                <a:latin typeface="+mn-lt"/>
                <a:ea typeface="+mn-ea"/>
                <a:cs typeface="+mn-cs"/>
              </a:rPr>
              <a:t>对比</a:t>
            </a:r>
            <a:r>
              <a:rPr lang="zh-CN" altLang="zh-CN" sz="1200" kern="1200" dirty="0">
                <a:solidFill>
                  <a:schemeClr val="tx1"/>
                </a:solidFill>
                <a:effectLst/>
                <a:latin typeface="+mn-lt"/>
                <a:ea typeface="+mn-ea"/>
                <a:cs typeface="+mn-cs"/>
              </a:rPr>
              <a:t>的巧妙，不仅能增强艺术感染力，更能鲜明的反映和升华主题。 对比构图，是为了突出主题强化主题，对比有各种各样，千变万化，大致可以划分为形状对比和色彩对比。</a:t>
            </a:r>
            <a:r>
              <a:rPr lang="zh-CN" altLang="zh-CN" sz="1200" b="1" kern="1200" dirty="0">
                <a:solidFill>
                  <a:schemeClr val="tx1"/>
                </a:solidFill>
                <a:effectLst/>
                <a:latin typeface="+mn-lt"/>
                <a:ea typeface="+mn-ea"/>
                <a:cs typeface="+mn-cs"/>
              </a:rPr>
              <a:t>视点</a:t>
            </a:r>
            <a:r>
              <a:rPr lang="zh-CN" altLang="zh-CN" sz="1200" kern="1200" dirty="0">
                <a:solidFill>
                  <a:schemeClr val="tx1"/>
                </a:solidFill>
                <a:effectLst/>
                <a:latin typeface="+mn-lt"/>
                <a:ea typeface="+mn-ea"/>
                <a:cs typeface="+mn-cs"/>
              </a:rPr>
              <a:t>构图，是为了将观众的注意力吸引到画面的中心点上。视点是透视学上的名称。</a:t>
            </a:r>
            <a:endParaRPr lang="zh-CN" altLang="zh-CN" sz="1200" kern="1200" dirty="0">
              <a:solidFill>
                <a:schemeClr val="tx1"/>
              </a:solidFill>
              <a:effectLst/>
              <a:latin typeface="+mn-lt"/>
              <a:ea typeface="+mn-ea"/>
              <a:cs typeface="+mn-cs"/>
            </a:endParaRPr>
          </a:p>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noChangeAspect="1" noTextEdit="1"/>
          </p:cNvSpPr>
          <p:nvPr>
            <p:ph type="sldImg"/>
          </p:nvPr>
        </p:nvSpPr>
        <p:spPr/>
      </p:sp>
      <p:sp>
        <p:nvSpPr>
          <p:cNvPr id="24578" name="备注占位符 2"/>
          <p:cNvSpPr>
            <a:spLocks noGrp="1"/>
          </p:cNvSpPr>
          <p:nvPr>
            <p:ph type="body"/>
          </p:nvPr>
        </p:nvSpPr>
        <p:spPr/>
        <p:txBody>
          <a:bodyPr wrap="square" lIns="91440" tIns="45720" rIns="91440" bIns="45720" anchor="ctr" anchorCtr="0"/>
          <a:p>
            <a:pPr lvl="0"/>
            <a:r>
              <a:rPr lang="zh-CN" altLang="en-US" dirty="0"/>
              <a:t>视频营销即用视频来进行营销活动。视频包括：电视广告、网络视频、宣传片、微电影等各种方式。</a:t>
            </a:r>
            <a:endParaRPr lang="en-US" altLang="zh-CN" dirty="0"/>
          </a:p>
          <a:p>
            <a:pPr lvl="0"/>
            <a:r>
              <a:rPr lang="zh-CN" altLang="en-US" dirty="0"/>
              <a:t>当前在中国的营销市场，电视的龙头地位依然没有被动摇。但电视作为视频媒体存在一些局限：单项传播、严肃性强、互动营销价值小。而网络视频确可突破这些局限。</a:t>
            </a:r>
            <a:endParaRPr lang="zh-CN" altLang="en-US" dirty="0"/>
          </a:p>
        </p:txBody>
      </p:sp>
      <p:sp>
        <p:nvSpPr>
          <p:cNvPr id="2457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9A4A7D-5503-428E-A68E-5BDFF25D150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Rot="1" noChangeAspect="1" noTextEdit="1"/>
          </p:cNvSpPr>
          <p:nvPr>
            <p:ph type="sldImg"/>
          </p:nvPr>
        </p:nvSpPr>
        <p:spPr>
          <a:ln>
            <a:solidFill>
              <a:srgbClr val="000000"/>
            </a:solidFill>
            <a:miter/>
          </a:ln>
        </p:spPr>
      </p:sp>
      <p:sp>
        <p:nvSpPr>
          <p:cNvPr id="26626" name="备注占位符 2"/>
          <p:cNvSpPr>
            <a:spLocks noGrp="1"/>
          </p:cNvSpPr>
          <p:nvPr>
            <p:ph type="body"/>
          </p:nvPr>
        </p:nvSpPr>
        <p:spPr/>
        <p:txBody>
          <a:bodyPr wrap="square" lIns="91440" tIns="45720" rIns="91440" bIns="45720" anchor="t" anchorCtr="0"/>
          <a:p>
            <a:pPr lvl="0"/>
            <a:r>
              <a:rPr lang="zh-CN" altLang="en-US" dirty="0"/>
              <a:t>视频营销的价值：</a:t>
            </a:r>
            <a:endParaRPr lang="en-US" altLang="zh-CN" dirty="0"/>
          </a:p>
          <a:p>
            <a:pPr lvl="0"/>
            <a:r>
              <a:rPr lang="en-US" altLang="zh-CN" dirty="0"/>
              <a:t>      </a:t>
            </a:r>
            <a:r>
              <a:rPr lang="zh-CN" altLang="en-US" dirty="0"/>
              <a:t>成本低：制作成本、传播成本、维护成本</a:t>
            </a:r>
            <a:endParaRPr lang="en-US" altLang="zh-CN" dirty="0"/>
          </a:p>
          <a:p>
            <a:pPr lvl="0"/>
            <a:r>
              <a:rPr lang="en-US" altLang="zh-CN" dirty="0"/>
              <a:t>      </a:t>
            </a:r>
            <a:r>
              <a:rPr lang="zh-CN" altLang="en-US" dirty="0"/>
              <a:t>内容发挥空间大：可承载电视所不能承载或不能长期承载的内容</a:t>
            </a:r>
            <a:endParaRPr lang="en-US" altLang="zh-CN" dirty="0"/>
          </a:p>
          <a:p>
            <a:pPr lvl="0"/>
            <a:r>
              <a:rPr lang="zh-CN" altLang="en-US" dirty="0"/>
              <a:t>     营销模式多样：广告推送模式、品牌植入模式、视频病毒营销、</a:t>
            </a:r>
            <a:r>
              <a:rPr lang="en-US" altLang="zh-CN" dirty="0"/>
              <a:t>UGC </a:t>
            </a:r>
            <a:r>
              <a:rPr lang="zh-CN" altLang="en-US" dirty="0"/>
              <a:t>模式</a:t>
            </a:r>
            <a:endParaRPr lang="en-US" altLang="zh-CN" dirty="0"/>
          </a:p>
          <a:p>
            <a:pPr lvl="0"/>
            <a:r>
              <a:rPr lang="en-US" altLang="zh-CN" dirty="0"/>
              <a:t>    </a:t>
            </a:r>
            <a:r>
              <a:rPr lang="zh-CN" altLang="en-US" dirty="0"/>
              <a:t>病毒式传播效果</a:t>
            </a:r>
            <a:endParaRPr lang="en-US" altLang="zh-CN" dirty="0"/>
          </a:p>
          <a:p>
            <a:pPr lvl="0"/>
            <a:r>
              <a:rPr lang="zh-CN" altLang="en-US" dirty="0"/>
              <a:t>     </a:t>
            </a:r>
            <a:endParaRPr lang="en-US" altLang="zh-CN" dirty="0"/>
          </a:p>
          <a:p>
            <a:pPr lvl="0"/>
            <a:endParaRPr lang="en-US" altLang="zh-CN" dirty="0"/>
          </a:p>
          <a:p>
            <a:pPr lvl="0"/>
            <a:r>
              <a:rPr lang="zh-CN" altLang="en-US" dirty="0"/>
              <a:t>视频行业成熟：宽带满足，</a:t>
            </a:r>
            <a:r>
              <a:rPr lang="en-US" altLang="zh-CN" dirty="0"/>
              <a:t>4g</a:t>
            </a:r>
            <a:r>
              <a:rPr lang="zh-CN" altLang="en-US" dirty="0"/>
              <a:t>、</a:t>
            </a:r>
            <a:r>
              <a:rPr lang="en-US" altLang="zh-CN" dirty="0"/>
              <a:t>5G</a:t>
            </a:r>
            <a:r>
              <a:rPr lang="zh-CN" altLang="en-US" dirty="0"/>
              <a:t>技术支持，受众形成规模</a:t>
            </a:r>
            <a:endParaRPr lang="en-US" altLang="zh-CN" dirty="0"/>
          </a:p>
        </p:txBody>
      </p:sp>
      <p:sp>
        <p:nvSpPr>
          <p:cNvPr id="2662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p:sp>
      <p:sp>
        <p:nvSpPr>
          <p:cNvPr id="29698" name="备注占位符 2"/>
          <p:cNvSpPr>
            <a:spLocks noGrp="1"/>
          </p:cNvSpPr>
          <p:nvPr>
            <p:ph type="body"/>
          </p:nvPr>
        </p:nvSpPr>
        <p:spPr/>
        <p:txBody>
          <a:bodyPr wrap="square" lIns="91440" tIns="45720" rIns="91440" bIns="45720" anchor="ctr" anchorCtr="0"/>
          <a:p>
            <a:pPr lvl="0"/>
            <a:r>
              <a:rPr lang="zh-CN" altLang="en-US" dirty="0"/>
              <a:t>广告推送模式</a:t>
            </a:r>
            <a:endParaRPr lang="en-US" altLang="zh-CN" dirty="0"/>
          </a:p>
          <a:p>
            <a:pPr lvl="0"/>
            <a:r>
              <a:rPr lang="zh-CN" altLang="en-US" dirty="0"/>
              <a:t>什么是视频营销广告推送模式？</a:t>
            </a:r>
            <a:endParaRPr lang="en-US" altLang="zh-CN" dirty="0"/>
          </a:p>
          <a:p>
            <a:pPr lvl="0"/>
            <a:r>
              <a:rPr lang="zh-CN" altLang="en-US" dirty="0"/>
              <a:t>投放视频贴片广告或视频播放器周边的广告为主的视频广告模式。</a:t>
            </a:r>
            <a:endParaRPr lang="en-US" altLang="zh-CN" dirty="0"/>
          </a:p>
          <a:p>
            <a:pPr lvl="0"/>
            <a:r>
              <a:rPr lang="zh-CN" altLang="en-US" dirty="0"/>
              <a:t>包含片头贴片、片尾贴片和暂停贴片。</a:t>
            </a:r>
            <a:endParaRPr lang="en-US" altLang="zh-CN" dirty="0"/>
          </a:p>
          <a:p>
            <a:pPr lvl="0"/>
            <a:r>
              <a:rPr lang="zh-CN" altLang="en-US" dirty="0"/>
              <a:t>特点：需付费且费用较高，适合预算充足的商家；可以投放在各种视频网站里。</a:t>
            </a:r>
            <a:endParaRPr lang="en-US" altLang="zh-CN" dirty="0"/>
          </a:p>
          <a:p>
            <a:pPr lvl="0"/>
            <a:r>
              <a:rPr lang="zh-CN" altLang="en-US" dirty="0"/>
              <a:t>投放重点：精准投放；时间不宜过长。</a:t>
            </a:r>
            <a:endParaRPr lang="zh-CN" altLang="en-US" dirty="0"/>
          </a:p>
        </p:txBody>
      </p:sp>
      <p:sp>
        <p:nvSpPr>
          <p:cNvPr id="296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noChangeAspect="1" noTextEdit="1"/>
          </p:cNvSpPr>
          <p:nvPr>
            <p:ph type="sldImg"/>
          </p:nvPr>
        </p:nvSpPr>
        <p:spPr/>
      </p:sp>
      <p:sp>
        <p:nvSpPr>
          <p:cNvPr id="31746" name="备注占位符 2"/>
          <p:cNvSpPr>
            <a:spLocks noGrp="1"/>
          </p:cNvSpPr>
          <p:nvPr>
            <p:ph type="body"/>
          </p:nvPr>
        </p:nvSpPr>
        <p:spPr/>
        <p:txBody>
          <a:bodyPr wrap="square" lIns="91440" tIns="45720" rIns="91440" bIns="45720" anchor="ctr" anchorCtr="0"/>
          <a:p>
            <a:pPr lvl="0"/>
            <a:r>
              <a:rPr lang="zh-CN" altLang="en-US" dirty="0"/>
              <a:t>品牌植人模式</a:t>
            </a:r>
            <a:endParaRPr lang="en-US" altLang="zh-CN" dirty="0"/>
          </a:p>
          <a:p>
            <a:pPr lvl="0"/>
            <a:r>
              <a:rPr lang="zh-CN" altLang="en-US" dirty="0"/>
              <a:t>什么是视频营销品牌植人模式？</a:t>
            </a:r>
            <a:endParaRPr lang="en-US" altLang="zh-CN" dirty="0"/>
          </a:p>
          <a:p>
            <a:pPr lvl="0"/>
            <a:r>
              <a:rPr lang="zh-CN" altLang="en-US" dirty="0"/>
              <a:t>将品牌货产品价值信息点，植人到视频短片中，涌常视频情节、背景与道具等与品牌主张和产品信息高度吻合。例：华硕创意广告一一给轻薄本包书皮</a:t>
            </a:r>
            <a:endParaRPr lang="en-US" altLang="zh-CN" dirty="0"/>
          </a:p>
          <a:p>
            <a:pPr lvl="0"/>
            <a:r>
              <a:rPr lang="zh-CN" altLang="en-US" dirty="0"/>
              <a:t>费用较高，适合预算充足的商家</a:t>
            </a:r>
            <a:endParaRPr lang="en-US" altLang="zh-CN" dirty="0"/>
          </a:p>
          <a:p>
            <a:pPr lvl="0"/>
            <a:r>
              <a:rPr lang="zh-CN" altLang="en-US" dirty="0"/>
              <a:t>自制剧：由视频网站自己出的网络剧</a:t>
            </a:r>
            <a:endParaRPr lang="en-US" altLang="zh-CN" dirty="0"/>
          </a:p>
          <a:p>
            <a:pPr lvl="0"/>
            <a:r>
              <a:rPr lang="zh-CN" altLang="en-US" dirty="0"/>
              <a:t>定制剧：视频网站根据商家品牌定制的网络剧。案例：全优</a:t>
            </a:r>
            <a:r>
              <a:rPr lang="en-US" altLang="zh-CN" dirty="0"/>
              <a:t>7</a:t>
            </a:r>
            <a:r>
              <a:rPr lang="zh-CN" altLang="en-US" dirty="0"/>
              <a:t>笑果</a:t>
            </a:r>
            <a:endParaRPr lang="en-US" altLang="zh-CN" dirty="0"/>
          </a:p>
          <a:p>
            <a:pPr lvl="0"/>
            <a:r>
              <a:rPr lang="zh-CN" altLang="en-US" dirty="0"/>
              <a:t>微电影：时长小，投资少，制作周期少的电影。案例：</a:t>
            </a:r>
            <a:r>
              <a:rPr lang="en-US" altLang="zh-CN" dirty="0"/>
              <a:t>《</a:t>
            </a:r>
            <a:r>
              <a:rPr lang="zh-CN" altLang="en-US" dirty="0"/>
              <a:t>老男孩</a:t>
            </a:r>
            <a:r>
              <a:rPr lang="en-US" altLang="zh-CN" dirty="0"/>
              <a:t>》《11</a:t>
            </a:r>
            <a:r>
              <a:rPr lang="zh-CN" altLang="en-US" dirty="0"/>
              <a:t>度青春</a:t>
            </a:r>
            <a:r>
              <a:rPr lang="en-US" altLang="zh-CN" dirty="0"/>
              <a:t>》</a:t>
            </a:r>
            <a:r>
              <a:rPr lang="zh-CN" altLang="en-US" dirty="0"/>
              <a:t>等短片，由雪佛兰科兽兹投资的励志短片</a:t>
            </a:r>
            <a:endParaRPr lang="zh-CN" altLang="en-US" dirty="0"/>
          </a:p>
        </p:txBody>
      </p:sp>
      <p:sp>
        <p:nvSpPr>
          <p:cNvPr id="317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noTextEdit="1"/>
          </p:cNvSpPr>
          <p:nvPr>
            <p:ph type="sldImg"/>
          </p:nvPr>
        </p:nvSpPr>
        <p:spPr/>
      </p:sp>
      <p:sp>
        <p:nvSpPr>
          <p:cNvPr id="33794" name="备注占位符 2"/>
          <p:cNvSpPr>
            <a:spLocks noGrp="1"/>
          </p:cNvSpPr>
          <p:nvPr>
            <p:ph type="body"/>
          </p:nvPr>
        </p:nvSpPr>
        <p:spPr/>
        <p:txBody>
          <a:bodyPr wrap="square" lIns="91440" tIns="45720" rIns="91440" bIns="45720" anchor="ctr" anchorCtr="0"/>
          <a:p>
            <a:pPr lvl="0"/>
            <a:r>
              <a:rPr lang="zh-CN" altLang="en-US" dirty="0"/>
              <a:t>内容</a:t>
            </a:r>
            <a:r>
              <a:rPr lang="en-US" altLang="zh-CN" dirty="0"/>
              <a:t>UGC</a:t>
            </a:r>
            <a:r>
              <a:rPr lang="zh-CN" altLang="en-US" dirty="0"/>
              <a:t>模式</a:t>
            </a:r>
            <a:endParaRPr lang="en-US" altLang="zh-CN" dirty="0"/>
          </a:p>
          <a:p>
            <a:pPr lvl="0"/>
            <a:r>
              <a:rPr lang="zh-CN" altLang="en-US" dirty="0"/>
              <a:t>什么是视频营销内容</a:t>
            </a:r>
            <a:r>
              <a:rPr lang="en-US" altLang="zh-CN" dirty="0"/>
              <a:t>UGC</a:t>
            </a:r>
            <a:r>
              <a:rPr lang="zh-CN" altLang="en-US" dirty="0"/>
              <a:t>模式？</a:t>
            </a:r>
            <a:r>
              <a:rPr lang="en-US" altLang="zh-CN" dirty="0"/>
              <a:t>UGC“User Generated Content”</a:t>
            </a:r>
            <a:r>
              <a:rPr lang="zh-CN" altLang="en-US" dirty="0"/>
              <a:t>的缩写，即用户创造内容，通常在允许用户上传视频的站点，比优酷网土豆网。</a:t>
            </a:r>
            <a:endParaRPr lang="en-US" altLang="zh-CN" dirty="0"/>
          </a:p>
          <a:p>
            <a:pPr lvl="0"/>
            <a:r>
              <a:rPr lang="zh-CN" altLang="en-US" dirty="0"/>
              <a:t>企业发布和自己公司产品有矢的视频，达到宣传的效果。例教育培训类企业丶软件类公司等。</a:t>
            </a:r>
            <a:endParaRPr lang="en-US" altLang="zh-CN" dirty="0"/>
          </a:p>
          <a:p>
            <a:pPr lvl="0"/>
            <a:r>
              <a:rPr lang="zh-CN" altLang="en-US" dirty="0"/>
              <a:t>企业也可以调动网友的积极性，征集、票选由网友创造的视频作品。让网友与品牌实现互动，加深品牌印象。</a:t>
            </a:r>
            <a:endParaRPr lang="zh-CN" altLang="en-US" dirty="0"/>
          </a:p>
        </p:txBody>
      </p:sp>
      <p:sp>
        <p:nvSpPr>
          <p:cNvPr id="337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p:sp>
      <p:sp>
        <p:nvSpPr>
          <p:cNvPr id="35842" name="备注占位符 2"/>
          <p:cNvSpPr>
            <a:spLocks noGrp="1"/>
          </p:cNvSpPr>
          <p:nvPr>
            <p:ph type="body"/>
          </p:nvPr>
        </p:nvSpPr>
        <p:spPr/>
        <p:txBody>
          <a:bodyPr wrap="square" lIns="91440" tIns="45720" rIns="91440" bIns="45720" anchor="ctr" anchorCtr="0"/>
          <a:p>
            <a:pPr lvl="0"/>
            <a:r>
              <a:rPr lang="zh-CN" altLang="en-US" dirty="0"/>
              <a:t>中小企业发布自制视频，如何达到最大营销效果</a:t>
            </a:r>
            <a:endParaRPr lang="en-US" altLang="zh-CN" dirty="0"/>
          </a:p>
          <a:p>
            <a:pPr lvl="0"/>
            <a:r>
              <a:rPr lang="zh-CN" altLang="en-US" dirty="0"/>
              <a:t>选择平台丨以优酷土豆、抖音为主</a:t>
            </a:r>
            <a:endParaRPr lang="en-US" altLang="zh-CN" dirty="0"/>
          </a:p>
          <a:p>
            <a:pPr lvl="0"/>
            <a:r>
              <a:rPr lang="zh-CN" altLang="en-US" dirty="0"/>
              <a:t>建立品牌核心账号</a:t>
            </a:r>
            <a:r>
              <a:rPr lang="en-US" altLang="zh-CN" dirty="0"/>
              <a:t>|</a:t>
            </a:r>
            <a:r>
              <a:rPr lang="zh-CN" altLang="en-US" dirty="0"/>
              <a:t>传品牌形象，增加订阅用户</a:t>
            </a:r>
            <a:endParaRPr lang="en-US" altLang="zh-CN" dirty="0"/>
          </a:p>
          <a:p>
            <a:pPr lvl="0"/>
            <a:r>
              <a:rPr lang="zh-CN" altLang="en-US" dirty="0"/>
              <a:t>建立马甲账户</a:t>
            </a:r>
            <a:r>
              <a:rPr lang="en-US" altLang="zh-CN" dirty="0"/>
              <a:t>|</a:t>
            </a:r>
            <a:r>
              <a:rPr lang="zh-CN" altLang="en-US" dirty="0"/>
              <a:t>适度评价点赞或制造争议</a:t>
            </a:r>
            <a:endParaRPr lang="en-US" altLang="zh-CN" dirty="0"/>
          </a:p>
          <a:p>
            <a:pPr lvl="0"/>
            <a:r>
              <a:rPr lang="zh-CN" altLang="en-US" dirty="0"/>
              <a:t>向潜在客户发送站内信</a:t>
            </a:r>
            <a:r>
              <a:rPr lang="en-US" altLang="zh-CN" dirty="0"/>
              <a:t>|</a:t>
            </a:r>
            <a:r>
              <a:rPr lang="zh-CN" altLang="en-US" dirty="0"/>
              <a:t>推销自己的优酷官方账号视频</a:t>
            </a:r>
            <a:endParaRPr lang="en-US" altLang="zh-CN" dirty="0"/>
          </a:p>
          <a:p>
            <a:pPr lvl="0"/>
            <a:r>
              <a:rPr lang="zh-CN" altLang="en-US" dirty="0"/>
              <a:t>标题很重要</a:t>
            </a:r>
            <a:r>
              <a:rPr lang="en-US" altLang="zh-CN" dirty="0"/>
              <a:t>《</a:t>
            </a:r>
            <a:r>
              <a:rPr lang="zh-CN" altLang="en-US" dirty="0"/>
              <a:t>要含有潜在搜索词，便于用户检索到</a:t>
            </a:r>
            <a:endParaRPr lang="en-US" altLang="zh-CN" dirty="0"/>
          </a:p>
          <a:p>
            <a:pPr lvl="0"/>
            <a:r>
              <a:rPr lang="zh-CN" altLang="en-US" dirty="0"/>
              <a:t>写好关键词标签</a:t>
            </a:r>
            <a:r>
              <a:rPr lang="en-US" altLang="zh-CN" dirty="0"/>
              <a:t>|</a:t>
            </a:r>
            <a:r>
              <a:rPr lang="zh-CN" altLang="en-US" dirty="0"/>
              <a:t>选择一个正确的吸引人的缩略图</a:t>
            </a:r>
            <a:endParaRPr lang="en-US" altLang="zh-CN" dirty="0"/>
          </a:p>
          <a:p>
            <a:pPr lvl="0"/>
            <a:r>
              <a:rPr lang="zh-CN" altLang="en-US" dirty="0"/>
              <a:t>做好</a:t>
            </a:r>
            <a:r>
              <a:rPr lang="en-US" altLang="zh-CN" dirty="0"/>
              <a:t>SEO|</a:t>
            </a:r>
            <a:r>
              <a:rPr lang="zh-CN" altLang="en-US" dirty="0"/>
              <a:t>在视频描述中，带上网站</a:t>
            </a:r>
            <a:r>
              <a:rPr lang="en-US" altLang="zh-CN" dirty="0"/>
              <a:t>URL</a:t>
            </a:r>
            <a:endParaRPr lang="en-US" altLang="zh-CN" dirty="0"/>
          </a:p>
          <a:p>
            <a:pPr lvl="0"/>
            <a:r>
              <a:rPr lang="zh-CN" altLang="en-US" dirty="0"/>
              <a:t>视频中植人自己的品牌</a:t>
            </a:r>
            <a:r>
              <a:rPr lang="en-US" altLang="zh-CN" dirty="0"/>
              <a:t>|QQ</a:t>
            </a:r>
            <a:r>
              <a:rPr lang="zh-CN" altLang="en-US" dirty="0"/>
              <a:t>号，网站地址</a:t>
            </a:r>
            <a:endParaRPr lang="zh-CN" altLang="en-US" dirty="0"/>
          </a:p>
        </p:txBody>
      </p:sp>
      <p:sp>
        <p:nvSpPr>
          <p:cNvPr id="3584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幻灯片图像占位符 1"/>
          <p:cNvSpPr>
            <a:spLocks noGrp="1" noRot="1" noChangeAspect="1" noTextEdit="1"/>
          </p:cNvSpPr>
          <p:nvPr>
            <p:ph type="sldImg"/>
          </p:nvPr>
        </p:nvSpPr>
        <p:spPr/>
      </p:sp>
      <p:sp>
        <p:nvSpPr>
          <p:cNvPr id="37890" name="备注占位符 2"/>
          <p:cNvSpPr>
            <a:spLocks noGrp="1"/>
          </p:cNvSpPr>
          <p:nvPr>
            <p:ph type="body"/>
          </p:nvPr>
        </p:nvSpPr>
        <p:spPr/>
        <p:txBody>
          <a:bodyPr wrap="square" lIns="91440" tIns="45720" rIns="91440" bIns="45720" anchor="ctr" anchorCtr="0"/>
          <a:p>
            <a:pPr lvl="0"/>
            <a:r>
              <a:rPr lang="zh-CN" altLang="en-US" dirty="0"/>
              <a:t>病毒传播模式</a:t>
            </a:r>
            <a:endParaRPr lang="en-US" altLang="zh-CN" dirty="0"/>
          </a:p>
          <a:p>
            <a:pPr lvl="0"/>
            <a:r>
              <a:rPr lang="zh-CN" altLang="en-US" dirty="0"/>
              <a:t>什么是视频营销病毒传播模式？</a:t>
            </a:r>
            <a:endParaRPr lang="en-US" altLang="zh-CN" dirty="0"/>
          </a:p>
          <a:p>
            <a:pPr lvl="0"/>
            <a:r>
              <a:rPr lang="zh-CN" altLang="en-US" dirty="0"/>
              <a:t>通过发布极具吸引力和传播力的视频，融合产品和品牌广告信息，在用户中形成病毒式的快速传播的营销方式。</a:t>
            </a:r>
            <a:endParaRPr lang="en-US" altLang="zh-CN" dirty="0"/>
          </a:p>
          <a:p>
            <a:pPr lvl="0"/>
            <a:r>
              <a:rPr lang="zh-CN" altLang="en-US" dirty="0"/>
              <a:t>发生机理：内容用户自发传播形成爆发。</a:t>
            </a:r>
            <a:endParaRPr lang="en-US" altLang="zh-CN" dirty="0"/>
          </a:p>
          <a:p>
            <a:pPr lvl="0"/>
            <a:r>
              <a:rPr lang="zh-CN" altLang="en-US" dirty="0"/>
              <a:t>世界上第一个病毒视频的案例</a:t>
            </a:r>
            <a:r>
              <a:rPr lang="en-US" altLang="zh-CN" dirty="0"/>
              <a:t>http://www.todolicn/bingdu/2014/14178.html</a:t>
            </a:r>
            <a:endParaRPr lang="en-US" altLang="zh-CN" dirty="0"/>
          </a:p>
          <a:p>
            <a:pPr lvl="0"/>
            <a:r>
              <a:rPr lang="zh-CN" altLang="en-US" dirty="0"/>
              <a:t>国内有策划有组织的视频营销，是百度的唐伯虎短片。</a:t>
            </a:r>
            <a:endParaRPr lang="en-US" altLang="zh-CN" dirty="0"/>
          </a:p>
          <a:p>
            <a:pPr lvl="0"/>
            <a:r>
              <a:rPr lang="zh-CN" altLang="en-US" dirty="0"/>
              <a:t>系列病毒视频某例：搅碎机搅</a:t>
            </a:r>
            <a:r>
              <a:rPr lang="en-US" altLang="zh-CN" dirty="0"/>
              <a:t>6*iPhone</a:t>
            </a:r>
            <a:endParaRPr lang="zh-CN" altLang="en-US" dirty="0"/>
          </a:p>
        </p:txBody>
      </p:sp>
      <p:sp>
        <p:nvSpPr>
          <p:cNvPr id="3789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nchorCtr="0"/>
          <a:p>
            <a:pPr lvl="0" indent="0" algn="r" eaLnBrk="1" hangingPunct="1">
              <a:buFont typeface="Arial" panose="020B0604020202020204" pitchFamily="34" charset="0"/>
              <a:buChar char="•"/>
            </a:pPr>
            <a:fld id="{9A0DB2DC-4C9A-4742-B13C-FB6460FD3503}" type="slidenum">
              <a:rPr lang="en-US" altLang="zh-CN" sz="1200" dirty="0">
                <a:latin typeface="Arial" panose="020B0604020202020204" pitchFamily="34" charset="0"/>
                <a:ea typeface="宋体" panose="02010600030101010101" pitchFamily="2" charset="-122"/>
              </a:rPr>
            </a:fld>
            <a:endParaRPr lang="en-US" altLang="zh-CN" sz="1200" dirty="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1" y="321"/>
            <a:ext cx="9142858" cy="51428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1" y="3135502"/>
            <a:ext cx="9142858" cy="200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vert="horz"/>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457200" y="1200150"/>
            <a:ext cx="8229600" cy="3394472"/>
          </a:xfrm>
          <a:prstGeom prst="rect">
            <a:avLst/>
          </a:prstGeom>
        </p:spPr>
        <p:txBody>
          <a:bodyPr vert="horz"/>
          <a:lstStyle/>
          <a:p>
            <a:pPr lvl="0" fontAlgn="base"/>
            <a:r>
              <a:rPr lang="zh-CN" altLang="en-US" strike="noStrike" noProof="1"/>
              <a:t>单击此处编辑母版文本样式</a:t>
            </a:r>
            <a:endParaRPr lang="zh-CN" altLang="en-US" strike="noStrike" noProof="1"/>
          </a:p>
          <a:p>
            <a:pPr lvl="1" fontAlgn="base"/>
            <a:r>
              <a:rPr lang="zh-CN" altLang="en-US" strike="noStrike" noProof="1"/>
              <a:t>二级</a:t>
            </a:r>
            <a:endParaRPr lang="zh-CN" altLang="en-US" strike="noStrike" noProof="1"/>
          </a:p>
          <a:p>
            <a:pPr lvl="2" fontAlgn="base"/>
            <a:r>
              <a:rPr lang="zh-CN" altLang="en-US" strike="noStrike" noProof="1"/>
              <a:t>三级</a:t>
            </a:r>
            <a:endParaRPr lang="zh-CN" altLang="en-US" strike="noStrike" noProof="1"/>
          </a:p>
          <a:p>
            <a:pPr lvl="3" fontAlgn="base"/>
            <a:r>
              <a:rPr lang="zh-CN" altLang="en-US" strike="noStrike" noProof="1"/>
              <a:t>四级</a:t>
            </a:r>
            <a:endParaRPr lang="zh-CN" altLang="en-US" strike="noStrike" noProof="1"/>
          </a:p>
          <a:p>
            <a:pPr lvl="4" fontAlgn="base"/>
            <a:r>
              <a:rPr lang="zh-CN" altLang="en-US" strike="noStrike" noProof="1"/>
              <a:t>五级</a:t>
            </a:r>
            <a:endParaRPr lang="zh-CN" altLang="en-US" strike="noStrike" noProof="1"/>
          </a:p>
        </p:txBody>
      </p:sp>
      <p:sp>
        <p:nvSpPr>
          <p:cNvPr id="4" name="灯片编号占位符 3"/>
          <p:cNvSpPr>
            <a:spLocks noGrp="1"/>
          </p:cNvSpPr>
          <p:nvPr>
            <p:ph type="sldNum" sz="quarter" idx="10"/>
          </p:nvPr>
        </p:nvSpPr>
        <p:spPr>
          <a:xfrm>
            <a:off x="6553200" y="4683919"/>
            <a:ext cx="2133600" cy="357188"/>
          </a:xfrm>
          <a:prstGeom prst="rect">
            <a:avLst/>
          </a:prstGeom>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74D81CF-E273-4B14-B5C2-5B3E02FA8ACC}" type="slidenum">
              <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fld>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vert="horz"/>
          <a:lstStyle/>
          <a:p>
            <a:pPr fontAlgn="base"/>
            <a:r>
              <a:rPr lang="zh-CN" altLang="en-US" strike="noStrike" noProof="1"/>
              <a:t>单击此处编辑母版标题样式</a:t>
            </a:r>
            <a:endParaRPr lang="zh-CN" altLang="en-US" strike="noStrike" noProof="1"/>
          </a:p>
        </p:txBody>
      </p:sp>
      <p:sp>
        <p:nvSpPr>
          <p:cNvPr id="3" name="灯片编号占位符 2"/>
          <p:cNvSpPr>
            <a:spLocks noGrp="1"/>
          </p:cNvSpPr>
          <p:nvPr>
            <p:ph type="sldNum" sz="quarter" idx="10"/>
          </p:nvPr>
        </p:nvSpPr>
        <p:spPr>
          <a:xfrm>
            <a:off x="6553200" y="4683919"/>
            <a:ext cx="2133600" cy="357188"/>
          </a:xfrm>
          <a:prstGeom prst="rect">
            <a:avLst/>
          </a:prstGeom>
        </p:spPr>
        <p:txBody>
          <a:bodyPr vert="horz" wrap="square" lIns="91440" tIns="45720" rIns="91440" bIns="45720" numCol="1" anchor="t" anchorCtr="0" compatLnSpc="1"/>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B74D81CF-E273-4B14-B5C2-5B3E02FA8ACC}" type="slidenum">
              <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rPr>
            </a:fld>
            <a:endParaRPr kumimoji="0" lang="zh-CN" altLang="en-US" sz="18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p:comb/>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slideLayout" Target="../slideLayouts/slideLayout3.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2.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6" Type="http://schemas.openxmlformats.org/officeDocument/2006/relationships/notesSlide" Target="../notesSlides/notesSlide4.xml"/><Relationship Id="rId15" Type="http://schemas.openxmlformats.org/officeDocument/2006/relationships/slideLayout" Target="../slideLayouts/slideLayout4.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6783" y="813971"/>
            <a:ext cx="4410490" cy="2122805"/>
          </a:xfrm>
          <a:prstGeom prst="rect">
            <a:avLst/>
          </a:prstGeom>
          <a:noFill/>
          <a:ln>
            <a:noFill/>
          </a:ln>
          <a:effectLst>
            <a:outerShdw blurRad="107950" dist="12700" dir="5400000" algn="ctr">
              <a:srgbClr val="000000"/>
            </a:outerShdw>
          </a:effectLst>
        </p:spPr>
        <p:txBody>
          <a:bodyPr wrap="square" rtlCol="0">
            <a:spAutoFit/>
          </a:bodyPr>
          <a:lstStyle/>
          <a:p>
            <a:pPr algn="ctr"/>
            <a:r>
              <a:rPr lang="zh-CN" altLang="en-US" sz="5400" b="1" dirty="0">
                <a:solidFill>
                  <a:srgbClr val="EF605E"/>
                </a:solidFill>
                <a:latin typeface="微软雅黑" panose="020B0503020204020204" pitchFamily="34" charset="-122"/>
                <a:ea typeface="微软雅黑" panose="020B0503020204020204" pitchFamily="34" charset="-122"/>
                <a:sym typeface="+mn-ea"/>
              </a:rPr>
              <a:t>营销</a:t>
            </a:r>
            <a:r>
              <a:rPr lang="zh-CN" altLang="en-US" sz="5400" b="1" dirty="0">
                <a:solidFill>
                  <a:srgbClr val="EDAF36"/>
                </a:solidFill>
                <a:latin typeface="微软雅黑" panose="020B0503020204020204" pitchFamily="34" charset="-122"/>
                <a:ea typeface="微软雅黑" panose="020B0503020204020204" pitchFamily="34" charset="-122"/>
                <a:sym typeface="+mn-ea"/>
              </a:rPr>
              <a:t>文案</a:t>
            </a:r>
            <a:endParaRPr lang="zh-CN" altLang="en-US" sz="5400" b="1" dirty="0">
              <a:solidFill>
                <a:srgbClr val="EDAF36"/>
              </a:solidFill>
              <a:latin typeface="微软雅黑" panose="020B0503020204020204" pitchFamily="34" charset="-122"/>
              <a:ea typeface="微软雅黑" panose="020B0503020204020204" pitchFamily="34" charset="-122"/>
            </a:endParaRPr>
          </a:p>
          <a:p>
            <a:pPr algn="ctr"/>
            <a:r>
              <a:rPr lang="zh-CN" altLang="en-US" sz="5400" dirty="0">
                <a:latin typeface="微软雅黑" panose="020B0503020204020204" pitchFamily="34" charset="-122"/>
                <a:ea typeface="微软雅黑" panose="020B0503020204020204" pitchFamily="34" charset="-122"/>
                <a:sym typeface="+mn-ea"/>
              </a:rPr>
              <a:t>创意与撰写</a:t>
            </a:r>
            <a:endParaRPr lang="zh-CN" altLang="en-US" sz="5400" dirty="0">
              <a:latin typeface="微软雅黑" panose="020B0503020204020204" pitchFamily="34" charset="-122"/>
              <a:ea typeface="微软雅黑" panose="020B0503020204020204" pitchFamily="34" charset="-122"/>
              <a:sym typeface="+mn-ea"/>
            </a:endParaRPr>
          </a:p>
          <a:p>
            <a:pPr algn="ctr"/>
            <a:r>
              <a:rPr lang="zh-CN" altLang="en-US" sz="2400" dirty="0">
                <a:latin typeface="微软雅黑" panose="020B0503020204020204" pitchFamily="34" charset="-122"/>
                <a:ea typeface="微软雅黑" panose="020B0503020204020204" pitchFamily="34" charset="-122"/>
                <a:sym typeface="+mn-ea"/>
              </a:rPr>
              <a:t>短视频编写及制作</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pic>
        <p:nvPicPr>
          <p:cNvPr id="6" name="audio1.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cstate="print"/>
          <a:stretch>
            <a:fillRect/>
          </a:stretch>
        </p:blipFill>
        <p:spPr>
          <a:xfrm>
            <a:off x="6346" y="-73330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42"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2" fill="hold" display="0">
                  <p:stCondLst>
                    <p:cond delay="indefinite"/>
                  </p:stCondLst>
                  <p:endCondLst>
                    <p:cond evt="onStopAudio" delay="0">
                      <p:tgtEl>
                        <p:sldTgt/>
                      </p:tgtEl>
                    </p:cond>
                  </p:endCondLst>
                </p:cTn>
                <p:tgtEl>
                  <p:spTgt spid="6"/>
                </p:tgtEl>
              </p:cMediaNode>
            </p:audio>
          </p:childTnLst>
        </p:cTn>
      </p:par>
    </p:tnLst>
    <p:bldLst>
      <p:bldP spid="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2"/>
          <p:cNvSpPr>
            <a:spLocks noGrp="1"/>
          </p:cNvSpPr>
          <p:nvPr>
            <p:ph type="title"/>
          </p:nvPr>
        </p:nvSpPr>
        <p:spPr>
          <a:xfrm>
            <a:off x="1388269" y="548879"/>
            <a:ext cx="6172200" cy="857250"/>
          </a:xfrm>
          <a:noFill/>
          <a:ln>
            <a:noFill/>
          </a:ln>
        </p:spPr>
        <p:txBody>
          <a:bodyPr anchor="t" anchorCtr="0"/>
          <a:p>
            <a:br>
              <a:rPr lang="zh-CN" altLang="en-US" dirty="0"/>
            </a:br>
            <a:endParaRPr lang="zh-CN" altLang="en-US" dirty="0"/>
          </a:p>
        </p:txBody>
      </p:sp>
      <p:graphicFrame>
        <p:nvGraphicFramePr>
          <p:cNvPr id="5" name="图示 4"/>
          <p:cNvGraphicFramePr/>
          <p:nvPr/>
        </p:nvGraphicFramePr>
        <p:xfrm>
          <a:off x="1143000" y="548877"/>
          <a:ext cx="6417996" cy="4045744"/>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1143000" y="635056"/>
          <a:ext cx="6797310" cy="399561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图示 2"/>
          <p:cNvGraphicFramePr/>
          <p:nvPr/>
        </p:nvGraphicFramePr>
        <p:xfrm>
          <a:off x="1143000" y="655454"/>
          <a:ext cx="6433169" cy="424225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3" name="图片 2"/>
          <p:cNvPicPr>
            <a:picLocks noChangeAspect="1"/>
          </p:cNvPicPr>
          <p:nvPr/>
        </p:nvPicPr>
        <p:blipFill>
          <a:blip r:embed="rId1"/>
          <a:stretch>
            <a:fillRect/>
          </a:stretch>
        </p:blipFill>
        <p:spPr>
          <a:xfrm>
            <a:off x="1137047" y="619125"/>
            <a:ext cx="6221015" cy="4011216"/>
          </a:xfrm>
          <a:prstGeom prst="rect">
            <a:avLst/>
          </a:prstGeom>
          <a:noFill/>
          <a:ln w="9525">
            <a:noFill/>
          </a:ln>
        </p:spPr>
      </p:pic>
    </p:spTree>
  </p:cSld>
  <p:clrMapOvr>
    <a:masterClrMapping/>
  </p:clrMapOvr>
  <p:transition>
    <p:comb/>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矩形 2"/>
          <p:cNvSpPr>
            <a:spLocks noChangeArrowheads="1"/>
          </p:cNvSpPr>
          <p:nvPr/>
        </p:nvSpPr>
        <p:spPr bwMode="auto">
          <a:xfrm>
            <a:off x="1143000" y="90488"/>
            <a:ext cx="6858000" cy="45231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世界上第一个病毒视频，是美国的艾德</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罗宾逊。</a:t>
            </a:r>
            <a:b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br>
            <a:endParaRPr kumimoji="0" lang="en-US" altLang="zh-CN" b="0" i="0" u="none" strike="noStrike" kern="1200" cap="none" spc="0" normalizeH="0" baseline="0" noProof="0" dirty="0">
              <a:ln>
                <a:noFill/>
              </a:ln>
              <a:solidFill>
                <a:schemeClr val="tx1"/>
              </a:solidFill>
              <a:effectLst/>
              <a:uLnTx/>
              <a:uFillTx/>
              <a:latin typeface="+mn-lt"/>
              <a:ea typeface="+mn-ea"/>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当年，广告制片人艾德</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罗宾逊进行了异想天开的尝试。他花费</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1</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万美元制作了一段搞笑视频</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一个中年男子正在为橡皮船卖力地吹气，孩子突然冲了过来坐到船上，中年男子的脑袋忽然被冲出的气流炸飞。他把公司的网址附在了影片结尾，用电子邮件传给了五个朋友，然后，他开始静候佳音。</a:t>
            </a:r>
            <a:endParaRPr kumimoji="0" lang="zh-CN" altLang="en-US" b="0" i="0" u="none" strike="noStrike" kern="1200" cap="none" spc="0" normalizeH="0" baseline="0" noProof="0" dirty="0">
              <a:ln>
                <a:noFill/>
              </a:ln>
              <a:solidFill>
                <a:schemeClr val="tx1"/>
              </a:solidFill>
              <a:effectLst/>
              <a:uLnTx/>
              <a:uFillTx/>
              <a:latin typeface="+mn-lt"/>
              <a:ea typeface="+mn-ea"/>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b="0" i="0" u="none" strike="noStrike" kern="1200" cap="none" spc="0" normalizeH="0" baseline="0" noProof="0" dirty="0">
              <a:ln>
                <a:noFill/>
              </a:ln>
              <a:solidFill>
                <a:schemeClr val="tx1"/>
              </a:solidFill>
              <a:effectLst/>
              <a:uLnTx/>
              <a:uFillTx/>
              <a:latin typeface="+mn-lt"/>
              <a:ea typeface="+mn-ea"/>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在那个周末，超过</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6</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万人看了这个时长</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12</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秒的广告短片。视频像病毒一样蔓延开来，从罗宾逊的朋友传到朋友的朋友的朋友，从个人博客传到大型的视频托管网站。不到三个月，罗宾逊的网站获得了</a:t>
            </a:r>
            <a:r>
              <a:rPr kumimoji="0" lang="en-US" altLang="zh-CN" b="0" i="0" u="none" strike="noStrike" kern="1200" cap="none" spc="0" normalizeH="0" baseline="0" noProof="0" dirty="0">
                <a:ln>
                  <a:noFill/>
                </a:ln>
                <a:solidFill>
                  <a:schemeClr val="tx1"/>
                </a:solidFill>
                <a:effectLst/>
                <a:uLnTx/>
                <a:uFillTx/>
                <a:latin typeface="+mn-lt"/>
                <a:ea typeface="+mn-ea"/>
                <a:cs typeface="+mn-ea"/>
                <a:sym typeface="+mn-lt"/>
              </a:rPr>
              <a:t>50</a:t>
            </a: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万的访问量。</a:t>
            </a:r>
            <a:endParaRPr kumimoji="0" lang="en-US" altLang="zh-CN" b="0" i="0" u="none" strike="noStrike" kern="1200" cap="none" spc="0" normalizeH="0" baseline="0" noProof="0" dirty="0">
              <a:ln>
                <a:noFill/>
              </a:ln>
              <a:solidFill>
                <a:schemeClr val="tx1"/>
              </a:solidFill>
              <a:effectLst/>
              <a:uLnTx/>
              <a:uFillTx/>
              <a:latin typeface="+mn-lt"/>
              <a:ea typeface="+mn-ea"/>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b="0" i="0" u="none" strike="noStrike" kern="1200" cap="none" spc="0" normalizeH="0" baseline="0" noProof="0" dirty="0">
              <a:ln>
                <a:noFill/>
              </a:ln>
              <a:solidFill>
                <a:schemeClr val="tx1"/>
              </a:solidFill>
              <a:effectLst/>
              <a:uLnTx/>
              <a:uFillTx/>
              <a:latin typeface="+mn-lt"/>
              <a:ea typeface="+mn-ea"/>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0" normalizeH="0" baseline="0" noProof="0" dirty="0">
                <a:ln>
                  <a:noFill/>
                </a:ln>
                <a:solidFill>
                  <a:schemeClr val="tx1"/>
                </a:solidFill>
                <a:effectLst/>
                <a:uLnTx/>
                <a:uFillTx/>
                <a:latin typeface="+mn-lt"/>
                <a:ea typeface="+mn-ea"/>
                <a:cs typeface="+mn-ea"/>
                <a:sym typeface="+mn-lt"/>
              </a:rPr>
              <a:t>对于罗宾逊来说，流量证明了网络视频可以成为热门话题并且带来回报：“我当时想证明：如果你取悦了观众，‘病毒视频’自然就会带来人气。”</a:t>
            </a:r>
            <a:endParaRPr kumimoji="0" lang="zh-CN" altLang="en-US" b="0" i="0" u="none" strike="noStrike" kern="1200" cap="none" spc="0" normalizeH="0" baseline="0" noProof="0" dirty="0">
              <a:ln>
                <a:noFill/>
              </a:ln>
              <a:solidFill>
                <a:schemeClr val="tx1"/>
              </a:solidFill>
              <a:effectLst/>
              <a:uLnTx/>
              <a:uFillTx/>
              <a:latin typeface="+mn-lt"/>
              <a:ea typeface="+mn-ea"/>
              <a:cs typeface="+mn-ea"/>
              <a:sym typeface="+mn-lt"/>
            </a:endParaRPr>
          </a:p>
        </p:txBody>
      </p:sp>
      <p:sp>
        <p:nvSpPr>
          <p:cNvPr id="100355" name="矩形 3"/>
          <p:cNvSpPr>
            <a:spLocks noChangeArrowheads="1"/>
          </p:cNvSpPr>
          <p:nvPr/>
        </p:nvSpPr>
        <p:spPr bwMode="auto">
          <a:xfrm>
            <a:off x="1501378" y="4776788"/>
            <a:ext cx="2777490" cy="4140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4"/>
          </a:lnRef>
          <a:fillRef idx="1">
            <a:schemeClr val="lt1"/>
          </a:fillRef>
          <a:effectRef idx="0">
            <a:schemeClr val="accent4"/>
          </a:effectRef>
          <a:fontRef idx="minor">
            <a:schemeClr val="dk1"/>
          </a:fontRef>
        </p:style>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100" b="0" i="0" u="none" strike="noStrike" kern="1200" cap="none" spc="0" normalizeH="0" baseline="0" noProof="0" dirty="0">
                <a:ln>
                  <a:noFill/>
                </a:ln>
                <a:solidFill>
                  <a:schemeClr val="tx1"/>
                </a:solidFill>
                <a:effectLst/>
                <a:uLnTx/>
                <a:uFillTx/>
                <a:latin typeface="+mn-lt"/>
                <a:ea typeface="+mn-ea"/>
                <a:cs typeface="+mn-ea"/>
                <a:sym typeface="+mn-lt"/>
              </a:rPr>
              <a:t>把</a:t>
            </a:r>
            <a:r>
              <a:rPr kumimoji="0" lang="en-US" altLang="zh-CN" sz="2100" b="0" i="0" u="none" strike="noStrike" kern="1200" cap="none" spc="0" normalizeH="0" baseline="0" noProof="0" dirty="0">
                <a:ln>
                  <a:noFill/>
                </a:ln>
                <a:solidFill>
                  <a:schemeClr val="tx1"/>
                </a:solidFill>
                <a:effectLst/>
                <a:uLnTx/>
                <a:uFillTx/>
                <a:latin typeface="+mn-lt"/>
                <a:ea typeface="+mn-ea"/>
                <a:cs typeface="+mn-ea"/>
                <a:sym typeface="+mn-lt"/>
              </a:rPr>
              <a:t>iphone6s</a:t>
            </a:r>
            <a:r>
              <a:rPr kumimoji="0" lang="zh-CN" altLang="en-US" sz="2100" b="0" i="0" u="none" strike="noStrike" kern="1200" cap="none" spc="0" normalizeH="0" baseline="0" noProof="0" dirty="0">
                <a:ln>
                  <a:noFill/>
                </a:ln>
                <a:solidFill>
                  <a:schemeClr val="tx1"/>
                </a:solidFill>
                <a:effectLst/>
                <a:uLnTx/>
                <a:uFillTx/>
                <a:latin typeface="+mn-lt"/>
                <a:ea typeface="+mn-ea"/>
                <a:cs typeface="+mn-ea"/>
                <a:sym typeface="+mn-lt"/>
              </a:rPr>
              <a:t>放入搅碎机</a:t>
            </a:r>
            <a:endParaRPr kumimoji="0" lang="zh-CN" altLang="en-US" sz="2100" b="0" i="0" u="none" strike="noStrike" kern="1200" cap="none" spc="0" normalizeH="0" baseline="0" noProof="0" dirty="0">
              <a:ln>
                <a:noFill/>
              </a:ln>
              <a:solidFill>
                <a:schemeClr val="tx1"/>
              </a:solidFill>
              <a:effectLst/>
              <a:uLnTx/>
              <a:uFillTx/>
              <a:latin typeface="+mn-lt"/>
              <a:ea typeface="+mn-ea"/>
              <a:cs typeface="+mn-ea"/>
              <a:sym typeface="+mn-lt"/>
            </a:endParaRPr>
          </a:p>
        </p:txBody>
      </p:sp>
    </p:spTree>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1"/>
          <p:cNvSpPr>
            <a:spLocks noGrp="1"/>
          </p:cNvSpPr>
          <p:nvPr>
            <p:ph type="title"/>
          </p:nvPr>
        </p:nvSpPr>
        <p:spPr>
          <a:xfrm>
            <a:off x="1485900" y="2143125"/>
            <a:ext cx="6172200" cy="857250"/>
          </a:xfrm>
          <a:noFill/>
          <a:ln>
            <a:noFill/>
          </a:ln>
        </p:spPr>
        <p:txBody>
          <a:bodyPr anchor="t" anchorCtr="0"/>
          <a:p>
            <a:r>
              <a:rPr lang="zh-CN" altLang="en-US" dirty="0"/>
              <a:t>抖音的营销价值</a:t>
            </a:r>
            <a:endParaRPr lang="zh-CN" altLang="en-US" dirty="0"/>
          </a:p>
        </p:txBody>
      </p:sp>
    </p:spTree>
  </p:cSld>
  <p:clrMapOvr>
    <a:masterClrMapping/>
  </p:clrMapOvr>
  <p:transition>
    <p:comb/>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5057" name="内容占位符 3"/>
          <p:cNvPicPr>
            <a:picLocks noGrp="1" noChangeAspect="1"/>
          </p:cNvPicPr>
          <p:nvPr>
            <p:ph idx="1"/>
          </p:nvPr>
        </p:nvPicPr>
        <p:blipFill>
          <a:blip r:embed="rId1"/>
          <a:stretch>
            <a:fillRect/>
          </a:stretch>
        </p:blipFill>
        <p:spPr>
          <a:xfrm>
            <a:off x="2259806" y="1032272"/>
            <a:ext cx="4416029" cy="3562350"/>
          </a:xfrm>
          <a:noFill/>
          <a:ln>
            <a:noFill/>
          </a:ln>
        </p:spPr>
      </p:pic>
    </p:spTree>
  </p:cSld>
  <p:clrMapOvr>
    <a:masterClrMapping/>
  </p:clrMapOvr>
  <p:transition>
    <p:comb/>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1"/>
          <p:cNvSpPr>
            <a:spLocks noGrp="1"/>
          </p:cNvSpPr>
          <p:nvPr>
            <p:ph type="title"/>
          </p:nvPr>
        </p:nvSpPr>
        <p:spPr>
          <a:noFill/>
          <a:ln>
            <a:noFill/>
          </a:ln>
        </p:spPr>
        <p:txBody>
          <a:bodyPr anchor="t" anchorCtr="0"/>
          <a:p>
            <a:endParaRPr lang="zh-CN" altLang="en-US" dirty="0"/>
          </a:p>
        </p:txBody>
      </p:sp>
      <p:sp>
        <p:nvSpPr>
          <p:cNvPr id="47106" name="内容占位符 2"/>
          <p:cNvSpPr>
            <a:spLocks noGrp="1"/>
          </p:cNvSpPr>
          <p:nvPr>
            <p:ph idx="1"/>
          </p:nvPr>
        </p:nvSpPr>
        <p:spPr>
          <a:noFill/>
          <a:ln>
            <a:noFill/>
          </a:ln>
        </p:spPr>
        <p:txBody>
          <a:bodyPr anchor="t" anchorCtr="0"/>
          <a:p>
            <a:endParaRPr lang="zh-CN" altLang="en-US" dirty="0"/>
          </a:p>
        </p:txBody>
      </p:sp>
      <p:pic>
        <p:nvPicPr>
          <p:cNvPr id="47107" name="图片 3"/>
          <p:cNvPicPr>
            <a:picLocks noChangeAspect="1"/>
          </p:cNvPicPr>
          <p:nvPr/>
        </p:nvPicPr>
        <p:blipFill>
          <a:blip r:embed="rId1"/>
          <a:stretch>
            <a:fillRect/>
          </a:stretch>
        </p:blipFill>
        <p:spPr>
          <a:xfrm>
            <a:off x="1143000" y="0"/>
            <a:ext cx="6858000" cy="5143500"/>
          </a:xfrm>
          <a:prstGeom prst="rect">
            <a:avLst/>
          </a:prstGeom>
          <a:noFill/>
          <a:ln w="9525">
            <a:noFill/>
          </a:ln>
        </p:spPr>
      </p:pic>
    </p:spTree>
  </p:cSld>
  <p:clrMapOvr>
    <a:masterClrMapping/>
  </p:clrMapOvr>
  <p:transition>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868188" y="2690714"/>
            <a:ext cx="5125352" cy="133794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50" b="0" i="0" u="none" strike="noStrike" kern="1200" cap="none" spc="0" normalizeH="0" baseline="0" noProof="0" dirty="0">
                <a:ln>
                  <a:noFill/>
                </a:ln>
                <a:solidFill>
                  <a:schemeClr val="lt1"/>
                </a:solidFill>
                <a:effectLst/>
                <a:uLnTx/>
                <a:uFillTx/>
                <a:latin typeface="+mn-lt"/>
                <a:ea typeface="+mn-ea"/>
                <a:cs typeface="+mn-cs"/>
                <a:sym typeface="+mn-ea"/>
              </a:rPr>
              <a:t>抖音成为短视频营销</a:t>
            </a:r>
            <a:endParaRPr kumimoji="0" lang="en-US" altLang="zh-CN" sz="4050" b="0" i="0" u="none" strike="noStrike" kern="1200" cap="none" spc="0" normalizeH="0" baseline="0" noProof="0" dirty="0">
              <a:ln>
                <a:noFill/>
              </a:ln>
              <a:solidFill>
                <a:schemeClr val="lt1"/>
              </a:solidFill>
              <a:effectLst/>
              <a:uLnTx/>
              <a:uFillTx/>
              <a:latin typeface="+mn-lt"/>
              <a:ea typeface="+mn-ea"/>
              <a:cs typeface="+mn-cs"/>
              <a:sym typeface="+mn-ea"/>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4050" b="0" i="0" u="none" strike="noStrike" kern="1200" cap="none" spc="0" normalizeH="0" baseline="0" noProof="0" dirty="0">
                <a:ln>
                  <a:noFill/>
                </a:ln>
                <a:solidFill>
                  <a:schemeClr val="lt1"/>
                </a:solidFill>
                <a:effectLst/>
                <a:uLnTx/>
                <a:uFillTx/>
                <a:latin typeface="+mn-lt"/>
                <a:ea typeface="+mn-ea"/>
                <a:cs typeface="+mn-cs"/>
                <a:sym typeface="+mn-ea"/>
              </a:rPr>
              <a:t>的主流阵地</a:t>
            </a:r>
            <a:endParaRPr kumimoji="0" lang="zh-CN" altLang="en-US" sz="4050" b="1" i="0" u="none" strike="noStrike" kern="1200" cap="none" spc="0" normalizeH="0" baseline="0" noProof="0" dirty="0">
              <a:ln w="22225">
                <a:solidFill>
                  <a:schemeClr val="accent2"/>
                </a:solidFill>
                <a:prstDash val="solid"/>
              </a:ln>
              <a:solidFill>
                <a:schemeClr val="accent2">
                  <a:lumMod val="40000"/>
                  <a:lumOff val="60000"/>
                </a:schemeClr>
              </a:solidFill>
              <a:effectLst/>
              <a:uLnTx/>
              <a:uFillTx/>
              <a:latin typeface="+mn-lt"/>
              <a:ea typeface="+mn-ea"/>
              <a:cs typeface="+mn-cs"/>
              <a:sym typeface="+mn-ea"/>
            </a:endParaRPr>
          </a:p>
        </p:txBody>
      </p:sp>
      <p:pic>
        <p:nvPicPr>
          <p:cNvPr id="49154" name="图片 4"/>
          <p:cNvPicPr>
            <a:picLocks noChangeAspect="1"/>
          </p:cNvPicPr>
          <p:nvPr/>
        </p:nvPicPr>
        <p:blipFill>
          <a:blip r:embed="rId1"/>
          <a:stretch>
            <a:fillRect/>
          </a:stretch>
        </p:blipFill>
        <p:spPr>
          <a:xfrm>
            <a:off x="1143000" y="490538"/>
            <a:ext cx="6858000" cy="1701404"/>
          </a:xfrm>
          <a:prstGeom prst="rect">
            <a:avLst/>
          </a:prstGeom>
          <a:noFill/>
          <a:ln w="9525">
            <a:noFill/>
          </a:ln>
        </p:spPr>
      </p:pic>
    </p:spTree>
  </p:cSld>
  <p:clrMapOvr>
    <a:masterClrMapping/>
  </p:clrMapOvr>
  <p:transition>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
          <p:cNvSpPr>
            <a:spLocks noGrp="1"/>
          </p:cNvSpPr>
          <p:nvPr>
            <p:ph type="title"/>
          </p:nvPr>
        </p:nvSpPr>
        <p:spPr>
          <a:noFill/>
          <a:ln>
            <a:noFill/>
          </a:ln>
        </p:spPr>
        <p:txBody>
          <a:bodyPr anchor="t" anchorCtr="0"/>
          <a:p>
            <a:endParaRPr lang="zh-CN" altLang="en-US" dirty="0"/>
          </a:p>
        </p:txBody>
      </p:sp>
      <p:sp>
        <p:nvSpPr>
          <p:cNvPr id="51202" name="内容占位符 2"/>
          <p:cNvSpPr>
            <a:spLocks noGrp="1"/>
          </p:cNvSpPr>
          <p:nvPr>
            <p:ph idx="1"/>
          </p:nvPr>
        </p:nvSpPr>
        <p:spPr>
          <a:noFill/>
          <a:ln>
            <a:noFill/>
          </a:ln>
        </p:spPr>
        <p:txBody>
          <a:bodyPr anchor="t" anchorCtr="0"/>
          <a:p>
            <a:endParaRPr lang="zh-CN" altLang="en-US" dirty="0"/>
          </a:p>
        </p:txBody>
      </p:sp>
      <p:pic>
        <p:nvPicPr>
          <p:cNvPr id="51203" name="图片 3"/>
          <p:cNvPicPr>
            <a:picLocks noChangeAspect="1"/>
          </p:cNvPicPr>
          <p:nvPr/>
        </p:nvPicPr>
        <p:blipFill>
          <a:blip r:embed="rId1"/>
          <a:stretch>
            <a:fillRect/>
          </a:stretch>
        </p:blipFill>
        <p:spPr>
          <a:xfrm>
            <a:off x="1233488" y="0"/>
            <a:ext cx="6688931" cy="5143500"/>
          </a:xfrm>
          <a:prstGeom prst="rect">
            <a:avLst/>
          </a:prstGeom>
          <a:noFill/>
          <a:ln w="9525">
            <a:noFill/>
          </a:ln>
        </p:spPr>
      </p:pic>
    </p:spTree>
  </p:cSld>
  <p:clrMapOvr>
    <a:masterClrMapping/>
  </p:clrMapOvr>
  <p:transition>
    <p:comb/>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 name="MH_Other_1"/>
          <p:cNvCxnSpPr/>
          <p:nvPr>
            <p:custDataLst>
              <p:tags r:id="rId1"/>
            </p:custDataLst>
          </p:nvPr>
        </p:nvCxnSpPr>
        <p:spPr>
          <a:xfrm>
            <a:off x="1818085" y="1604963"/>
            <a:ext cx="756047" cy="720329"/>
          </a:xfrm>
          <a:prstGeom prst="line">
            <a:avLst/>
          </a:prstGeom>
          <a:ln w="38100">
            <a:solidFill>
              <a:srgbClr val="00AAE8"/>
            </a:solidFill>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2"/>
            </p:custDataLst>
          </p:nvPr>
        </p:nvSpPr>
        <p:spPr>
          <a:xfrm>
            <a:off x="1906191" y="1596629"/>
            <a:ext cx="931069" cy="422672"/>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rgbClr val="00AAE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10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a:ln>
                  <a:noFill/>
                </a:ln>
                <a:solidFill>
                  <a:srgbClr val="FFFFFF"/>
                </a:solidFill>
                <a:effectLst/>
                <a:uLnTx/>
                <a:uFillTx/>
                <a:latin typeface="+mn-lt"/>
                <a:ea typeface="+mn-ea"/>
                <a:cs typeface="+mn-ea"/>
                <a:sym typeface="+mn-lt"/>
              </a:rPr>
              <a:t>01</a:t>
            </a:r>
            <a:endParaRPr kumimoji="0" lang="zh-CN" altLang="en-US" sz="2100" b="1" i="0" u="none" strike="noStrike" kern="1200" cap="none" spc="0" normalizeH="0" baseline="0" noProof="0">
              <a:ln>
                <a:noFill/>
              </a:ln>
              <a:solidFill>
                <a:srgbClr val="FFFFFF"/>
              </a:solidFill>
              <a:effectLst/>
              <a:uLnTx/>
              <a:uFillTx/>
              <a:latin typeface="+mn-lt"/>
              <a:ea typeface="+mn-ea"/>
              <a:cs typeface="+mn-ea"/>
              <a:sym typeface="+mn-lt"/>
            </a:endParaRPr>
          </a:p>
        </p:txBody>
      </p:sp>
      <p:cxnSp>
        <p:nvCxnSpPr>
          <p:cNvPr id="8" name="MH_Other_3"/>
          <p:cNvCxnSpPr/>
          <p:nvPr>
            <p:custDataLst>
              <p:tags r:id="rId3"/>
            </p:custDataLst>
          </p:nvPr>
        </p:nvCxnSpPr>
        <p:spPr>
          <a:xfrm>
            <a:off x="1818085" y="2730104"/>
            <a:ext cx="756047" cy="719138"/>
          </a:xfrm>
          <a:prstGeom prst="line">
            <a:avLst/>
          </a:prstGeom>
          <a:ln w="38100">
            <a:solidFill>
              <a:srgbClr val="58B933"/>
            </a:solidFill>
          </a:ln>
        </p:spPr>
        <p:style>
          <a:lnRef idx="1">
            <a:schemeClr val="accent1"/>
          </a:lnRef>
          <a:fillRef idx="0">
            <a:schemeClr val="accent1"/>
          </a:fillRef>
          <a:effectRef idx="0">
            <a:schemeClr val="accent1"/>
          </a:effectRef>
          <a:fontRef idx="minor">
            <a:schemeClr val="tx1"/>
          </a:fontRef>
        </p:style>
      </p:cxnSp>
      <p:sp>
        <p:nvSpPr>
          <p:cNvPr id="9" name="MH_Other_4"/>
          <p:cNvSpPr/>
          <p:nvPr>
            <p:custDataLst>
              <p:tags r:id="rId4"/>
            </p:custDataLst>
          </p:nvPr>
        </p:nvSpPr>
        <p:spPr>
          <a:xfrm>
            <a:off x="1906191" y="2721769"/>
            <a:ext cx="931069" cy="421481"/>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rgbClr val="58B93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10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a:ln>
                  <a:noFill/>
                </a:ln>
                <a:solidFill>
                  <a:srgbClr val="FFFFFF"/>
                </a:solidFill>
                <a:effectLst/>
                <a:uLnTx/>
                <a:uFillTx/>
                <a:latin typeface="+mn-lt"/>
                <a:ea typeface="+mn-ea"/>
                <a:cs typeface="+mn-ea"/>
                <a:sym typeface="+mn-lt"/>
              </a:rPr>
              <a:t>02</a:t>
            </a:r>
            <a:endParaRPr kumimoji="0" lang="zh-CN" altLang="en-US" sz="2100" b="1" i="0" u="none" strike="noStrike" kern="1200" cap="none" spc="0" normalizeH="0" baseline="0" noProof="0">
              <a:ln>
                <a:noFill/>
              </a:ln>
              <a:solidFill>
                <a:srgbClr val="FFFFFF"/>
              </a:solidFill>
              <a:effectLst/>
              <a:uLnTx/>
              <a:uFillTx/>
              <a:latin typeface="+mn-lt"/>
              <a:ea typeface="+mn-ea"/>
              <a:cs typeface="+mn-ea"/>
              <a:sym typeface="+mn-lt"/>
            </a:endParaRPr>
          </a:p>
        </p:txBody>
      </p:sp>
      <p:cxnSp>
        <p:nvCxnSpPr>
          <p:cNvPr id="12" name="MH_Other_5"/>
          <p:cNvCxnSpPr/>
          <p:nvPr>
            <p:custDataLst>
              <p:tags r:id="rId5"/>
            </p:custDataLst>
          </p:nvPr>
        </p:nvCxnSpPr>
        <p:spPr>
          <a:xfrm>
            <a:off x="1844279" y="3855244"/>
            <a:ext cx="756047" cy="719138"/>
          </a:xfrm>
          <a:prstGeom prst="line">
            <a:avLst/>
          </a:prstGeom>
          <a:ln w="38100">
            <a:solidFill>
              <a:srgbClr val="FD7B03"/>
            </a:solidFill>
          </a:ln>
        </p:spPr>
        <p:style>
          <a:lnRef idx="1">
            <a:schemeClr val="accent1"/>
          </a:lnRef>
          <a:fillRef idx="0">
            <a:schemeClr val="accent1"/>
          </a:fillRef>
          <a:effectRef idx="0">
            <a:schemeClr val="accent1"/>
          </a:effectRef>
          <a:fontRef idx="minor">
            <a:schemeClr val="tx1"/>
          </a:fontRef>
        </p:style>
      </p:cxnSp>
      <p:sp>
        <p:nvSpPr>
          <p:cNvPr id="13" name="MH_Other_6"/>
          <p:cNvSpPr/>
          <p:nvPr>
            <p:custDataLst>
              <p:tags r:id="rId6"/>
            </p:custDataLst>
          </p:nvPr>
        </p:nvSpPr>
        <p:spPr>
          <a:xfrm>
            <a:off x="1906191" y="3846910"/>
            <a:ext cx="931069" cy="421481"/>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rgbClr val="FE7A0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8100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1" i="0" u="none" strike="noStrike" kern="1200" cap="none" spc="0" normalizeH="0" baseline="0" noProof="0">
                <a:ln>
                  <a:noFill/>
                </a:ln>
                <a:solidFill>
                  <a:srgbClr val="FFFFFF"/>
                </a:solidFill>
                <a:effectLst/>
                <a:uLnTx/>
                <a:uFillTx/>
                <a:latin typeface="+mn-lt"/>
                <a:ea typeface="+mn-ea"/>
                <a:cs typeface="+mn-ea"/>
                <a:sym typeface="+mn-lt"/>
              </a:rPr>
              <a:t>03</a:t>
            </a:r>
            <a:endParaRPr kumimoji="0" lang="zh-CN" altLang="en-US" sz="2100" b="1" i="0" u="none" strike="noStrike" kern="1200" cap="none" spc="0" normalizeH="0" baseline="0" noProof="0">
              <a:ln>
                <a:noFill/>
              </a:ln>
              <a:solidFill>
                <a:srgbClr val="FFFFFF"/>
              </a:solidFill>
              <a:effectLst/>
              <a:uLnTx/>
              <a:uFillTx/>
              <a:latin typeface="+mn-lt"/>
              <a:ea typeface="+mn-ea"/>
              <a:cs typeface="+mn-ea"/>
              <a:sym typeface="+mn-lt"/>
            </a:endParaRPr>
          </a:p>
        </p:txBody>
      </p:sp>
      <p:sp>
        <p:nvSpPr>
          <p:cNvPr id="17416" name="标题 2"/>
          <p:cNvSpPr>
            <a:spLocks noGrp="1"/>
          </p:cNvSpPr>
          <p:nvPr>
            <p:ph type="title"/>
          </p:nvPr>
        </p:nvSpPr>
        <p:spPr>
          <a:xfrm>
            <a:off x="1202531" y="500063"/>
            <a:ext cx="6172200" cy="671513"/>
          </a:xfrm>
          <a:noFill/>
          <a:ln>
            <a:noFill/>
          </a:ln>
        </p:spPr>
        <p:txBody>
          <a:bodyPr anchor="t" anchorCtr="0"/>
          <a:p>
            <a:pPr algn="l"/>
            <a:r>
              <a:rPr lang="zh-CN" altLang="en-US" sz="2700" dirty="0">
                <a:sym typeface="+mn-lt"/>
              </a:rPr>
              <a:t>学习目标</a:t>
            </a:r>
            <a:endParaRPr lang="zh-CN" altLang="en-US" sz="2700" dirty="0">
              <a:sym typeface="+mn-lt"/>
            </a:endParaRPr>
          </a:p>
        </p:txBody>
      </p:sp>
      <p:sp>
        <p:nvSpPr>
          <p:cNvPr id="2" name="文本框 1"/>
          <p:cNvSpPr txBox="1"/>
          <p:nvPr/>
        </p:nvSpPr>
        <p:spPr>
          <a:xfrm>
            <a:off x="3437096" y="1645920"/>
            <a:ext cx="2619375" cy="368300"/>
          </a:xfrm>
          <a:prstGeom prst="rect">
            <a:avLst/>
          </a:prstGeom>
          <a:noFill/>
        </p:spPr>
        <p:txBody>
          <a:bodyPr wrap="square" rtlCol="0">
            <a:spAutoFit/>
          </a:bodyPr>
          <a:p>
            <a:r>
              <a:rPr lang="zh-CN" altLang="en-US"/>
              <a:t>了解视频营销的内容</a:t>
            </a:r>
            <a:endParaRPr lang="zh-CN" altLang="en-US"/>
          </a:p>
        </p:txBody>
      </p:sp>
      <p:sp>
        <p:nvSpPr>
          <p:cNvPr id="3" name="文本框 2"/>
          <p:cNvSpPr txBox="1"/>
          <p:nvPr>
            <p:custDataLst>
              <p:tags r:id="rId7"/>
            </p:custDataLst>
          </p:nvPr>
        </p:nvSpPr>
        <p:spPr>
          <a:xfrm>
            <a:off x="3474244" y="2917031"/>
            <a:ext cx="2619375" cy="368300"/>
          </a:xfrm>
          <a:prstGeom prst="rect">
            <a:avLst/>
          </a:prstGeom>
          <a:noFill/>
        </p:spPr>
        <p:txBody>
          <a:bodyPr wrap="square" rtlCol="0">
            <a:spAutoFit/>
          </a:bodyPr>
          <a:p>
            <a:r>
              <a:rPr lang="zh-CN" altLang="en-US"/>
              <a:t>掌握视频营销的特点</a:t>
            </a:r>
            <a:endParaRPr lang="zh-CN" altLang="en-US"/>
          </a:p>
        </p:txBody>
      </p:sp>
      <p:sp>
        <p:nvSpPr>
          <p:cNvPr id="6" name="文本框 5"/>
          <p:cNvSpPr txBox="1"/>
          <p:nvPr>
            <p:custDataLst>
              <p:tags r:id="rId8"/>
            </p:custDataLst>
          </p:nvPr>
        </p:nvSpPr>
        <p:spPr>
          <a:xfrm>
            <a:off x="3474244" y="3957161"/>
            <a:ext cx="2881313" cy="368300"/>
          </a:xfrm>
          <a:prstGeom prst="rect">
            <a:avLst/>
          </a:prstGeom>
          <a:noFill/>
        </p:spPr>
        <p:txBody>
          <a:bodyPr wrap="square" rtlCol="0">
            <a:spAutoFit/>
          </a:bodyPr>
          <a:p>
            <a:r>
              <a:rPr lang="zh-CN" altLang="en-US"/>
              <a:t>掌握视频营销的基本方法</a:t>
            </a:r>
            <a:endParaRPr lang="zh-CN" altLang="en-US"/>
          </a:p>
        </p:txBody>
      </p:sp>
    </p:spTree>
    <p:custDataLst>
      <p:tags r:id="rId9"/>
    </p:custDataLst>
  </p:cSld>
  <p:clrMapOvr>
    <a:masterClrMapping/>
  </p:clrMapOvr>
  <p:transition>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49" name="内容占位符 3"/>
          <p:cNvPicPr>
            <a:picLocks noGrp="1" noChangeAspect="1"/>
          </p:cNvPicPr>
          <p:nvPr>
            <p:ph idx="1"/>
          </p:nvPr>
        </p:nvPicPr>
        <p:blipFill>
          <a:blip r:embed="rId1"/>
          <a:stretch>
            <a:fillRect/>
          </a:stretch>
        </p:blipFill>
        <p:spPr>
          <a:xfrm>
            <a:off x="1215629" y="1146572"/>
            <a:ext cx="5778103" cy="3996928"/>
          </a:xfrm>
          <a:noFill/>
          <a:ln>
            <a:noFill/>
          </a:ln>
        </p:spPr>
      </p:pic>
      <p:pic>
        <p:nvPicPr>
          <p:cNvPr id="53250" name="图片 4"/>
          <p:cNvPicPr>
            <a:picLocks noChangeAspect="1"/>
          </p:cNvPicPr>
          <p:nvPr/>
        </p:nvPicPr>
        <p:blipFill>
          <a:blip r:embed="rId2"/>
          <a:stretch>
            <a:fillRect/>
          </a:stretch>
        </p:blipFill>
        <p:spPr>
          <a:xfrm>
            <a:off x="1143000" y="0"/>
            <a:ext cx="4221956" cy="1063229"/>
          </a:xfrm>
          <a:prstGeom prst="rect">
            <a:avLst/>
          </a:prstGeom>
          <a:noFill/>
          <a:ln w="9525">
            <a:noFill/>
          </a:ln>
        </p:spPr>
      </p:pic>
    </p:spTree>
  </p:cSld>
  <p:clrMapOvr>
    <a:masterClrMapping/>
  </p:clrMapOvr>
  <p:transition>
    <p:comb/>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3" name="图片 3"/>
          <p:cNvPicPr>
            <a:picLocks noChangeAspect="1"/>
          </p:cNvPicPr>
          <p:nvPr/>
        </p:nvPicPr>
        <p:blipFill>
          <a:blip r:embed="rId1"/>
          <a:stretch>
            <a:fillRect/>
          </a:stretch>
        </p:blipFill>
        <p:spPr>
          <a:xfrm>
            <a:off x="1143000" y="0"/>
            <a:ext cx="5523310" cy="801291"/>
          </a:xfrm>
          <a:prstGeom prst="rect">
            <a:avLst/>
          </a:prstGeom>
          <a:noFill/>
          <a:ln w="9525">
            <a:noFill/>
          </a:ln>
        </p:spPr>
      </p:pic>
      <p:pic>
        <p:nvPicPr>
          <p:cNvPr id="54274" name="内容占位符 6"/>
          <p:cNvPicPr>
            <a:picLocks noGrp="1" noChangeAspect="1"/>
          </p:cNvPicPr>
          <p:nvPr>
            <p:ph idx="1"/>
          </p:nvPr>
        </p:nvPicPr>
        <p:blipFill>
          <a:blip r:embed="rId2"/>
          <a:stretch>
            <a:fillRect/>
          </a:stretch>
        </p:blipFill>
        <p:spPr>
          <a:xfrm>
            <a:off x="2277666" y="1063229"/>
            <a:ext cx="4762500" cy="4035028"/>
          </a:xfrm>
          <a:noFill/>
          <a:ln>
            <a:noFill/>
          </a:ln>
        </p:spPr>
      </p:pic>
    </p:spTree>
  </p:cSld>
  <p:clrMapOvr>
    <a:masterClrMapping/>
  </p:clrMapOvr>
  <p:transition>
    <p:comb/>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标题 1"/>
          <p:cNvSpPr>
            <a:spLocks noGrp="1"/>
          </p:cNvSpPr>
          <p:nvPr>
            <p:ph type="title"/>
          </p:nvPr>
        </p:nvSpPr>
        <p:spPr>
          <a:noFill/>
          <a:ln>
            <a:noFill/>
          </a:ln>
        </p:spPr>
        <p:txBody>
          <a:bodyPr anchor="t" anchorCtr="0"/>
          <a:p>
            <a:endParaRPr lang="zh-CN" altLang="en-US" dirty="0"/>
          </a:p>
        </p:txBody>
      </p:sp>
      <p:pic>
        <p:nvPicPr>
          <p:cNvPr id="56322" name="内容占位符 3"/>
          <p:cNvPicPr>
            <a:picLocks noGrp="1" noChangeAspect="1"/>
          </p:cNvPicPr>
          <p:nvPr>
            <p:ph idx="1"/>
          </p:nvPr>
        </p:nvPicPr>
        <p:blipFill>
          <a:blip r:embed="rId1"/>
          <a:stretch>
            <a:fillRect/>
          </a:stretch>
        </p:blipFill>
        <p:spPr>
          <a:xfrm>
            <a:off x="1950244" y="180975"/>
            <a:ext cx="4442222" cy="4602956"/>
          </a:xfrm>
          <a:noFill/>
          <a:ln>
            <a:noFill/>
          </a:ln>
        </p:spPr>
      </p:pic>
    </p:spTree>
  </p:cSld>
  <p:clrMapOvr>
    <a:masterClrMapping/>
  </p:clrMapOvr>
  <p:transition>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内容占位符 2"/>
          <p:cNvSpPr>
            <a:spLocks noGrp="1"/>
          </p:cNvSpPr>
          <p:nvPr>
            <p:ph idx="1"/>
          </p:nvPr>
        </p:nvSpPr>
        <p:spPr>
          <a:noFill/>
          <a:ln>
            <a:noFill/>
          </a:ln>
        </p:spPr>
        <p:txBody>
          <a:bodyPr anchor="t" anchorCtr="0"/>
          <a:p>
            <a:endParaRPr lang="zh-CN" altLang="en-US" dirty="0"/>
          </a:p>
        </p:txBody>
      </p:sp>
      <p:pic>
        <p:nvPicPr>
          <p:cNvPr id="59394" name="图片 3"/>
          <p:cNvPicPr>
            <a:picLocks noChangeAspect="1"/>
          </p:cNvPicPr>
          <p:nvPr/>
        </p:nvPicPr>
        <p:blipFill>
          <a:blip r:embed="rId1"/>
          <a:stretch>
            <a:fillRect/>
          </a:stretch>
        </p:blipFill>
        <p:spPr>
          <a:xfrm>
            <a:off x="1143000" y="473869"/>
            <a:ext cx="6858000" cy="4229100"/>
          </a:xfrm>
          <a:prstGeom prst="rect">
            <a:avLst/>
          </a:prstGeom>
          <a:noFill/>
          <a:ln w="9525">
            <a:noFill/>
          </a:ln>
        </p:spPr>
      </p:pic>
    </p:spTree>
  </p:cSld>
  <p:clrMapOvr>
    <a:masterClrMapping/>
  </p:clrMapOvr>
  <p:transition>
    <p:comb/>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1403747" y="916781"/>
            <a:ext cx="6336506" cy="286131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抖音平台的内容都是由用户创造，如果能够化用户生产力为品牌主所用，其带来的价值将更为可观而精准有效。</a:t>
            </a:r>
            <a:br>
              <a:rPr kumimoji="0" lang="zh-CN" altLang="en-US" sz="2400" b="0" i="0" u="none" strike="noStrike" kern="1200" cap="none" spc="0" normalizeH="0" baseline="0" noProof="0" dirty="0">
                <a:ln>
                  <a:noFill/>
                </a:ln>
                <a:solidFill>
                  <a:schemeClr val="lt1"/>
                </a:solidFill>
                <a:effectLst/>
                <a:uLnTx/>
                <a:uFillTx/>
                <a:latin typeface="+mn-lt"/>
                <a:ea typeface="+mn-ea"/>
                <a:cs typeface="+mn-cs"/>
              </a:rPr>
            </a:br>
            <a:r>
              <a:rPr kumimoji="0" lang="en-US" altLang="zh-CN" sz="2400" b="0" i="0" u="none" strike="noStrike" kern="1200" cap="none" spc="0" normalizeH="0" baseline="0" noProof="0" dirty="0">
                <a:ln>
                  <a:noFill/>
                </a:ln>
                <a:solidFill>
                  <a:schemeClr val="lt1"/>
                </a:solidFill>
                <a:effectLst/>
                <a:uLnTx/>
                <a:uFillTx/>
                <a:latin typeface="+mn-lt"/>
                <a:ea typeface="+mn-ea"/>
                <a:cs typeface="+mn-cs"/>
                <a:sym typeface="+mn-ea"/>
              </a:rPr>
              <a:t>———</a:t>
            </a:r>
            <a:r>
              <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rPr>
              <a:t>赵兴继 蒙牛乳业乳饮料市场中心总经理</a:t>
            </a:r>
            <a:br>
              <a:rPr kumimoji="0" lang="zh-CN" altLang="en-US" sz="2400" b="0" i="0" u="none" strike="noStrike" kern="1200" cap="none" spc="0" normalizeH="0" baseline="0" noProof="0" dirty="0">
                <a:ln>
                  <a:noFill/>
                </a:ln>
                <a:solidFill>
                  <a:schemeClr val="lt1"/>
                </a:solidFill>
                <a:effectLst/>
                <a:uLnTx/>
                <a:uFillTx/>
                <a:latin typeface="+mn-lt"/>
                <a:ea typeface="+mn-ea"/>
                <a:cs typeface="+mn-cs"/>
              </a:rPr>
            </a:br>
            <a:endParaRPr kumimoji="0" lang="zh-CN" altLang="en-US" sz="2400" b="0" i="0" u="none" strike="noStrike" kern="1200" cap="none" spc="0" normalizeH="0" baseline="0" noProof="0" dirty="0">
              <a:ln>
                <a:noFill/>
              </a:ln>
              <a:solidFill>
                <a:schemeClr val="lt1"/>
              </a:solidFill>
              <a:effectLst/>
              <a:uLnTx/>
              <a:uFillTx/>
              <a:latin typeface="+mn-lt"/>
              <a:ea typeface="+mn-ea"/>
              <a:cs typeface="+mn-cs"/>
              <a:sym typeface="+mn-ea"/>
            </a:endParaRPr>
          </a:p>
        </p:txBody>
      </p:sp>
    </p:spTree>
  </p:cSld>
  <p:clrMapOvr>
    <a:masterClrMapping/>
  </p:clrMapOvr>
  <p:transition>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内容占位符 3"/>
          <p:cNvPicPr>
            <a:picLocks noGrp="1" noChangeAspect="1"/>
          </p:cNvPicPr>
          <p:nvPr>
            <p:ph idx="1"/>
          </p:nvPr>
        </p:nvPicPr>
        <p:blipFill>
          <a:blip r:embed="rId1"/>
          <a:stretch>
            <a:fillRect/>
          </a:stretch>
        </p:blipFill>
        <p:spPr>
          <a:xfrm>
            <a:off x="1143000" y="534591"/>
            <a:ext cx="6792516" cy="4095750"/>
          </a:xfrm>
          <a:noFill/>
          <a:ln>
            <a:noFill/>
          </a:ln>
        </p:spPr>
      </p:pic>
    </p:spTree>
  </p:cSld>
  <p:clrMapOvr>
    <a:masterClrMapping/>
  </p:clrMapOvr>
  <p:transition>
    <p:comb/>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内容占位符 3"/>
          <p:cNvPicPr>
            <a:picLocks noGrp="1" noChangeAspect="1"/>
          </p:cNvPicPr>
          <p:nvPr>
            <p:ph idx="1"/>
          </p:nvPr>
        </p:nvPicPr>
        <p:blipFill>
          <a:blip r:embed="rId1"/>
          <a:stretch>
            <a:fillRect/>
          </a:stretch>
        </p:blipFill>
        <p:spPr>
          <a:xfrm>
            <a:off x="1258491" y="515541"/>
            <a:ext cx="6742509" cy="4120753"/>
          </a:xfrm>
          <a:noFill/>
          <a:ln>
            <a:noFill/>
          </a:ln>
        </p:spPr>
      </p:pic>
    </p:spTree>
  </p:cSld>
  <p:clrMapOvr>
    <a:masterClrMapping/>
  </p:clrMapOvr>
  <p:transition>
    <p:comb/>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843808" y="1658939"/>
            <a:ext cx="4392488" cy="432048"/>
            <a:chOff x="3131840" y="1491630"/>
            <a:chExt cx="4392488" cy="432048"/>
          </a:xfrm>
        </p:grpSpPr>
        <p:sp>
          <p:nvSpPr>
            <p:cNvPr id="53" name="矩形 52"/>
            <p:cNvSpPr/>
            <p:nvPr/>
          </p:nvSpPr>
          <p:spPr>
            <a:xfrm>
              <a:off x="3131840" y="1491630"/>
              <a:ext cx="4392488" cy="432048"/>
            </a:xfrm>
            <a:prstGeom prst="rect">
              <a:avLst/>
            </a:prstGeom>
            <a:solidFill>
              <a:srgbClr val="EDAF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3679304" y="1520608"/>
              <a:ext cx="3024336" cy="369332"/>
            </a:xfrm>
            <a:prstGeom prst="rect">
              <a:avLst/>
            </a:prstGeom>
            <a:noFill/>
          </p:spPr>
          <p:txBody>
            <a:bodyPr wrap="square" rtlCol="0">
              <a:spAutoFit/>
            </a:bodyPr>
            <a:lstStyle/>
            <a:p>
              <a:r>
                <a:rPr lang="zh-CN" altLang="en-US" b="1" dirty="0">
                  <a:solidFill>
                    <a:schemeClr val="bg1"/>
                  </a:solidFill>
                </a:rPr>
                <a:t>视频营销背景</a:t>
              </a:r>
              <a:endParaRPr lang="zh-CN" altLang="en-US" b="1" dirty="0">
                <a:solidFill>
                  <a:schemeClr val="bg1"/>
                </a:solidFill>
              </a:endParaRPr>
            </a:p>
          </p:txBody>
        </p:sp>
      </p:grpSp>
      <p:grpSp>
        <p:nvGrpSpPr>
          <p:cNvPr id="55" name="组合 54"/>
          <p:cNvGrpSpPr/>
          <p:nvPr/>
        </p:nvGrpSpPr>
        <p:grpSpPr>
          <a:xfrm>
            <a:off x="2483768" y="1514923"/>
            <a:ext cx="720080" cy="720080"/>
            <a:chOff x="2771800" y="1347614"/>
            <a:chExt cx="720080" cy="720080"/>
          </a:xfrm>
        </p:grpSpPr>
        <p:sp>
          <p:nvSpPr>
            <p:cNvPr id="56" name="椭圆 55"/>
            <p:cNvSpPr/>
            <p:nvPr/>
          </p:nvSpPr>
          <p:spPr>
            <a:xfrm>
              <a:off x="2771800" y="1347614"/>
              <a:ext cx="720080" cy="720080"/>
            </a:xfrm>
            <a:prstGeom prst="ellipse">
              <a:avLst/>
            </a:prstGeom>
            <a:solidFill>
              <a:srgbClr val="EDAF3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56"/>
            <p:cNvSpPr txBox="1"/>
            <p:nvPr/>
          </p:nvSpPr>
          <p:spPr>
            <a:xfrm>
              <a:off x="2915816" y="1415266"/>
              <a:ext cx="432048" cy="584775"/>
            </a:xfrm>
            <a:prstGeom prst="rect">
              <a:avLst/>
            </a:prstGeom>
            <a:noFill/>
          </p:spPr>
          <p:txBody>
            <a:bodyPr wrap="square" rtlCol="0">
              <a:spAutoFit/>
            </a:bodyPr>
            <a:lstStyle/>
            <a:p>
              <a:pPr algn="ctr"/>
              <a:r>
                <a:rPr lang="en-US" altLang="zh-CN" sz="3200" dirty="0">
                  <a:solidFill>
                    <a:schemeClr val="bg1"/>
                  </a:solidFill>
                </a:rPr>
                <a:t>1</a:t>
              </a:r>
              <a:endParaRPr lang="zh-CN" altLang="en-US" sz="3200" dirty="0">
                <a:solidFill>
                  <a:schemeClr val="bg1"/>
                </a:solidFill>
              </a:endParaRPr>
            </a:p>
          </p:txBody>
        </p:sp>
      </p:grpSp>
      <p:grpSp>
        <p:nvGrpSpPr>
          <p:cNvPr id="58" name="组合 57"/>
          <p:cNvGrpSpPr/>
          <p:nvPr/>
        </p:nvGrpSpPr>
        <p:grpSpPr>
          <a:xfrm>
            <a:off x="2843808" y="2440174"/>
            <a:ext cx="4392488" cy="432048"/>
            <a:chOff x="3131840" y="1491630"/>
            <a:chExt cx="4392488" cy="432048"/>
          </a:xfrm>
        </p:grpSpPr>
        <p:sp>
          <p:nvSpPr>
            <p:cNvPr id="59" name="矩形 58"/>
            <p:cNvSpPr/>
            <p:nvPr/>
          </p:nvSpPr>
          <p:spPr>
            <a:xfrm>
              <a:off x="3131840" y="1491630"/>
              <a:ext cx="4392488" cy="432048"/>
            </a:xfrm>
            <a:prstGeom prst="rect">
              <a:avLst/>
            </a:prstGeom>
            <a:solidFill>
              <a:srgbClr val="8DC85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3679304" y="1520608"/>
              <a:ext cx="3024336" cy="369332"/>
            </a:xfrm>
            <a:prstGeom prst="rect">
              <a:avLst/>
            </a:prstGeom>
            <a:noFill/>
          </p:spPr>
          <p:txBody>
            <a:bodyPr wrap="square" rtlCol="0">
              <a:spAutoFit/>
            </a:bodyPr>
            <a:lstStyle/>
            <a:p>
              <a:r>
                <a:rPr lang="zh-CN" altLang="en-US" b="1" dirty="0">
                  <a:solidFill>
                    <a:schemeClr val="bg1"/>
                  </a:solidFill>
                </a:rPr>
                <a:t>摄影技术基础</a:t>
              </a:r>
              <a:endParaRPr lang="zh-CN" altLang="en-US" b="1" dirty="0">
                <a:solidFill>
                  <a:schemeClr val="bg1"/>
                </a:solidFill>
              </a:endParaRPr>
            </a:p>
          </p:txBody>
        </p:sp>
      </p:grpSp>
      <p:grpSp>
        <p:nvGrpSpPr>
          <p:cNvPr id="61" name="组合 60"/>
          <p:cNvGrpSpPr/>
          <p:nvPr/>
        </p:nvGrpSpPr>
        <p:grpSpPr>
          <a:xfrm>
            <a:off x="2483768" y="2296158"/>
            <a:ext cx="720080" cy="720080"/>
            <a:chOff x="2771800" y="1347614"/>
            <a:chExt cx="720080" cy="720080"/>
          </a:xfrm>
        </p:grpSpPr>
        <p:sp>
          <p:nvSpPr>
            <p:cNvPr id="62" name="椭圆 61"/>
            <p:cNvSpPr/>
            <p:nvPr/>
          </p:nvSpPr>
          <p:spPr>
            <a:xfrm>
              <a:off x="2771800" y="1347614"/>
              <a:ext cx="720080" cy="720080"/>
            </a:xfrm>
            <a:prstGeom prst="ellipse">
              <a:avLst/>
            </a:prstGeom>
            <a:solidFill>
              <a:srgbClr val="8DC85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2915816" y="1415266"/>
              <a:ext cx="432048" cy="584775"/>
            </a:xfrm>
            <a:prstGeom prst="rect">
              <a:avLst/>
            </a:prstGeom>
            <a:noFill/>
          </p:spPr>
          <p:txBody>
            <a:bodyPr wrap="square" rtlCol="0">
              <a:spAutoFit/>
            </a:bodyPr>
            <a:lstStyle/>
            <a:p>
              <a:pPr algn="ctr"/>
              <a:r>
                <a:rPr lang="en-US" altLang="zh-CN" sz="3200" dirty="0">
                  <a:solidFill>
                    <a:schemeClr val="bg1"/>
                  </a:solidFill>
                </a:rPr>
                <a:t>2</a:t>
              </a:r>
              <a:endParaRPr lang="zh-CN" altLang="en-US" sz="3200" dirty="0">
                <a:solidFill>
                  <a:schemeClr val="bg1"/>
                </a:solidFill>
              </a:endParaRPr>
            </a:p>
          </p:txBody>
        </p:sp>
      </p:grpSp>
      <p:grpSp>
        <p:nvGrpSpPr>
          <p:cNvPr id="64" name="组合 63"/>
          <p:cNvGrpSpPr/>
          <p:nvPr/>
        </p:nvGrpSpPr>
        <p:grpSpPr>
          <a:xfrm>
            <a:off x="2843808" y="3199577"/>
            <a:ext cx="4392488" cy="432048"/>
            <a:chOff x="3131840" y="1491630"/>
            <a:chExt cx="4392488" cy="432048"/>
          </a:xfrm>
        </p:grpSpPr>
        <p:sp>
          <p:nvSpPr>
            <p:cNvPr id="65" name="矩形 64"/>
            <p:cNvSpPr/>
            <p:nvPr/>
          </p:nvSpPr>
          <p:spPr>
            <a:xfrm>
              <a:off x="3131840" y="1491630"/>
              <a:ext cx="4392488" cy="432048"/>
            </a:xfrm>
            <a:prstGeom prst="rect">
              <a:avLst/>
            </a:prstGeom>
            <a:solidFill>
              <a:srgbClr val="EF605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3679304" y="1520608"/>
              <a:ext cx="3024336" cy="369332"/>
            </a:xfrm>
            <a:prstGeom prst="rect">
              <a:avLst/>
            </a:prstGeom>
            <a:noFill/>
          </p:spPr>
          <p:txBody>
            <a:bodyPr wrap="square" rtlCol="0">
              <a:spAutoFit/>
            </a:bodyPr>
            <a:lstStyle/>
            <a:p>
              <a:r>
                <a:rPr lang="zh-CN" altLang="en-US" b="1" dirty="0">
                  <a:solidFill>
                    <a:schemeClr val="bg1"/>
                  </a:solidFill>
                </a:rPr>
                <a:t>脚本撰写基础</a:t>
              </a:r>
              <a:endParaRPr lang="zh-CN" altLang="en-US" b="1" dirty="0">
                <a:solidFill>
                  <a:schemeClr val="bg1"/>
                </a:solidFill>
              </a:endParaRPr>
            </a:p>
          </p:txBody>
        </p:sp>
      </p:grpSp>
      <p:grpSp>
        <p:nvGrpSpPr>
          <p:cNvPr id="67" name="组合 66"/>
          <p:cNvGrpSpPr/>
          <p:nvPr/>
        </p:nvGrpSpPr>
        <p:grpSpPr>
          <a:xfrm>
            <a:off x="2483768" y="3055561"/>
            <a:ext cx="720080" cy="720080"/>
            <a:chOff x="2771800" y="1347614"/>
            <a:chExt cx="720080" cy="720080"/>
          </a:xfrm>
        </p:grpSpPr>
        <p:sp>
          <p:nvSpPr>
            <p:cNvPr id="68" name="椭圆 67"/>
            <p:cNvSpPr/>
            <p:nvPr/>
          </p:nvSpPr>
          <p:spPr>
            <a:xfrm>
              <a:off x="2771800" y="1347614"/>
              <a:ext cx="720080" cy="720080"/>
            </a:xfrm>
            <a:prstGeom prst="ellipse">
              <a:avLst/>
            </a:prstGeom>
            <a:solidFill>
              <a:srgbClr val="EF605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TextBox 68"/>
            <p:cNvSpPr txBox="1"/>
            <p:nvPr/>
          </p:nvSpPr>
          <p:spPr>
            <a:xfrm>
              <a:off x="2915816" y="1415266"/>
              <a:ext cx="432048" cy="584775"/>
            </a:xfrm>
            <a:prstGeom prst="rect">
              <a:avLst/>
            </a:prstGeom>
            <a:noFill/>
          </p:spPr>
          <p:txBody>
            <a:bodyPr wrap="square" rtlCol="0">
              <a:spAutoFit/>
            </a:bodyPr>
            <a:lstStyle/>
            <a:p>
              <a:pPr algn="ctr"/>
              <a:r>
                <a:rPr lang="en-US" altLang="zh-CN" sz="3200" dirty="0">
                  <a:solidFill>
                    <a:schemeClr val="bg1"/>
                  </a:solidFill>
                </a:rPr>
                <a:t>3</a:t>
              </a:r>
              <a:endParaRPr lang="zh-CN" altLang="en-US" sz="3200" dirty="0">
                <a:solidFill>
                  <a:schemeClr val="bg1"/>
                </a:solidFill>
              </a:endParaRPr>
            </a:p>
          </p:txBody>
        </p:sp>
      </p:grpSp>
      <p:grpSp>
        <p:nvGrpSpPr>
          <p:cNvPr id="70" name="组合 69"/>
          <p:cNvGrpSpPr/>
          <p:nvPr/>
        </p:nvGrpSpPr>
        <p:grpSpPr>
          <a:xfrm>
            <a:off x="2843808" y="3932973"/>
            <a:ext cx="4392488" cy="432048"/>
            <a:chOff x="3131840" y="1491630"/>
            <a:chExt cx="4392488" cy="432048"/>
          </a:xfrm>
        </p:grpSpPr>
        <p:sp>
          <p:nvSpPr>
            <p:cNvPr id="71" name="矩形 70"/>
            <p:cNvSpPr/>
            <p:nvPr/>
          </p:nvSpPr>
          <p:spPr>
            <a:xfrm>
              <a:off x="3131840" y="1491630"/>
              <a:ext cx="4392488" cy="432048"/>
            </a:xfrm>
            <a:prstGeom prst="rect">
              <a:avLst/>
            </a:prstGeom>
            <a:solidFill>
              <a:srgbClr val="48AFB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3679304" y="1520608"/>
              <a:ext cx="3024336" cy="369332"/>
            </a:xfrm>
            <a:prstGeom prst="rect">
              <a:avLst/>
            </a:prstGeom>
            <a:noFill/>
          </p:spPr>
          <p:txBody>
            <a:bodyPr wrap="square" rtlCol="0">
              <a:spAutoFit/>
            </a:bodyPr>
            <a:lstStyle/>
            <a:p>
              <a:r>
                <a:rPr lang="zh-CN" altLang="en-US" b="1" dirty="0">
                  <a:solidFill>
                    <a:schemeClr val="bg1"/>
                  </a:solidFill>
                </a:rPr>
                <a:t>视频制作基础</a:t>
              </a:r>
              <a:endParaRPr lang="zh-CN" altLang="en-US" b="1" dirty="0">
                <a:solidFill>
                  <a:schemeClr val="bg1"/>
                </a:solidFill>
              </a:endParaRPr>
            </a:p>
          </p:txBody>
        </p:sp>
      </p:grpSp>
      <p:grpSp>
        <p:nvGrpSpPr>
          <p:cNvPr id="73" name="组合 72"/>
          <p:cNvGrpSpPr/>
          <p:nvPr/>
        </p:nvGrpSpPr>
        <p:grpSpPr>
          <a:xfrm>
            <a:off x="2483768" y="3788957"/>
            <a:ext cx="720080" cy="720080"/>
            <a:chOff x="2771800" y="1347614"/>
            <a:chExt cx="720080" cy="720080"/>
          </a:xfrm>
        </p:grpSpPr>
        <p:sp>
          <p:nvSpPr>
            <p:cNvPr id="74" name="椭圆 73"/>
            <p:cNvSpPr/>
            <p:nvPr/>
          </p:nvSpPr>
          <p:spPr>
            <a:xfrm>
              <a:off x="2771800" y="1347614"/>
              <a:ext cx="720080" cy="720080"/>
            </a:xfrm>
            <a:prstGeom prst="ellipse">
              <a:avLst/>
            </a:prstGeom>
            <a:solidFill>
              <a:srgbClr val="48AFB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2915816" y="1415266"/>
              <a:ext cx="432048" cy="584775"/>
            </a:xfrm>
            <a:prstGeom prst="rect">
              <a:avLst/>
            </a:prstGeom>
            <a:noFill/>
          </p:spPr>
          <p:txBody>
            <a:bodyPr wrap="square" rtlCol="0">
              <a:spAutoFit/>
            </a:bodyPr>
            <a:lstStyle/>
            <a:p>
              <a:pPr algn="ctr"/>
              <a:r>
                <a:rPr lang="en-US" altLang="zh-CN" sz="3200" dirty="0">
                  <a:solidFill>
                    <a:schemeClr val="bg1"/>
                  </a:solidFill>
                </a:rPr>
                <a:t>4</a:t>
              </a:r>
              <a:endParaRPr lang="zh-CN" altLang="en-US" sz="3200" dirty="0">
                <a:solidFill>
                  <a:schemeClr val="bg1"/>
                </a:solidFill>
              </a:endParaRPr>
            </a:p>
          </p:txBody>
        </p:sp>
      </p:grpSp>
      <p:grpSp>
        <p:nvGrpSpPr>
          <p:cNvPr id="76" name="组合 75"/>
          <p:cNvGrpSpPr/>
          <p:nvPr/>
        </p:nvGrpSpPr>
        <p:grpSpPr>
          <a:xfrm>
            <a:off x="754380" y="261621"/>
            <a:ext cx="5881795" cy="1014730"/>
            <a:chOff x="3873373" y="4135532"/>
            <a:chExt cx="3744524" cy="1014951"/>
          </a:xfrm>
        </p:grpSpPr>
        <p:sp>
          <p:nvSpPr>
            <p:cNvPr id="77" name="TextBox 15"/>
            <p:cNvSpPr txBox="1"/>
            <p:nvPr/>
          </p:nvSpPr>
          <p:spPr>
            <a:xfrm>
              <a:off x="3873373" y="4751616"/>
              <a:ext cx="2033022" cy="398867"/>
            </a:xfrm>
            <a:prstGeom prst="rect">
              <a:avLst/>
            </a:prstGeom>
            <a:noFill/>
          </p:spPr>
          <p:txBody>
            <a:bodyPr wrap="square" rtlCol="0">
              <a:spAutoFit/>
            </a:bodyPr>
            <a:lstStyle/>
            <a:p>
              <a:pPr algn="ctr"/>
              <a:r>
                <a:rPr lang="en-US" altLang="zh-CN" sz="2000" b="1" dirty="0">
                  <a:latin typeface="Agency FB" panose="020B0503020202020204" pitchFamily="34" charset="0"/>
                  <a:ea typeface="Adobe 宋体 Std L" pitchFamily="18" charset="-122"/>
                </a:rPr>
                <a:t> </a:t>
              </a:r>
              <a:r>
                <a:rPr lang="zh-CN" altLang="en-US" sz="2000" b="1" dirty="0">
                  <a:latin typeface="Agency FB" panose="020B0503020202020204" pitchFamily="34" charset="0"/>
                  <a:ea typeface="Adobe 宋体 Std L" pitchFamily="18" charset="-122"/>
                </a:rPr>
                <a:t>短视频制作及剧本撰写</a:t>
              </a:r>
              <a:endParaRPr lang="en-US" altLang="zh-CN" sz="2000" b="1" dirty="0">
                <a:latin typeface="Agency FB" panose="020B0503020202020204" pitchFamily="34" charset="0"/>
                <a:ea typeface="Adobe 宋体 Std L" pitchFamily="18" charset="-122"/>
              </a:endParaRPr>
            </a:p>
          </p:txBody>
        </p:sp>
        <p:sp>
          <p:nvSpPr>
            <p:cNvPr id="78" name="文本框 13"/>
            <p:cNvSpPr txBox="1"/>
            <p:nvPr/>
          </p:nvSpPr>
          <p:spPr>
            <a:xfrm>
              <a:off x="3907706" y="4135532"/>
              <a:ext cx="3710191" cy="645300"/>
            </a:xfrm>
            <a:prstGeom prst="rect">
              <a:avLst/>
            </a:prstGeom>
            <a:noFill/>
          </p:spPr>
          <p:txBody>
            <a:bodyPr wrap="square" rtlCol="0">
              <a:spAutoFit/>
            </a:bodyPr>
            <a:lstStyle/>
            <a:p>
              <a:pPr algn="l"/>
              <a:r>
                <a:rPr lang="zh-CN" altLang="en-US" sz="3200" b="1" dirty="0">
                  <a:solidFill>
                    <a:srgbClr val="FFC000"/>
                  </a:solidFill>
                  <a:ea typeface="微软雅黑" panose="020B0503020204020204" pitchFamily="34" charset="-122"/>
                </a:rPr>
                <a:t>项目</a:t>
              </a:r>
              <a:r>
                <a:rPr lang="en-US" altLang="zh-CN" sz="3200" b="1" dirty="0">
                  <a:solidFill>
                    <a:srgbClr val="FFC000"/>
                  </a:solidFill>
                  <a:ea typeface="微软雅黑" panose="020B0503020204020204" pitchFamily="34" charset="-122"/>
                </a:rPr>
                <a:t>3</a:t>
              </a:r>
              <a:r>
                <a:rPr lang="en-US" altLang="zh-CN" sz="3600" b="1" dirty="0">
                  <a:solidFill>
                    <a:srgbClr val="FFC000"/>
                  </a:solidFill>
                  <a:ea typeface="微软雅黑" panose="020B0503020204020204" pitchFamily="34" charset="-122"/>
                </a:rPr>
                <a:t> </a:t>
              </a:r>
              <a:r>
                <a:rPr lang="zh-CN" altLang="en-US" sz="2800" b="1" dirty="0">
                  <a:solidFill>
                    <a:srgbClr val="FFC000"/>
                  </a:solidFill>
                  <a:ea typeface="微软雅黑" panose="020B0503020204020204" pitchFamily="34" charset="-122"/>
                </a:rPr>
                <a:t>电子商务文案基础</a:t>
              </a:r>
              <a:endParaRPr lang="zh-CN" altLang="en-US" sz="2800" b="1" dirty="0">
                <a:solidFill>
                  <a:srgbClr val="FFC000"/>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1000"/>
                                        <p:tgtEl>
                                          <p:spTgt spid="76"/>
                                        </p:tgtEl>
                                      </p:cBhvr>
                                    </p:animEffect>
                                    <p:anim calcmode="lin" valueType="num">
                                      <p:cBhvr>
                                        <p:cTn id="8" dur="1000" fill="hold"/>
                                        <p:tgtEl>
                                          <p:spTgt spid="76"/>
                                        </p:tgtEl>
                                        <p:attrNameLst>
                                          <p:attrName>ppt_x</p:attrName>
                                        </p:attrNameLst>
                                      </p:cBhvr>
                                      <p:tavLst>
                                        <p:tav tm="0">
                                          <p:val>
                                            <p:strVal val="#ppt_x"/>
                                          </p:val>
                                        </p:tav>
                                        <p:tav tm="100000">
                                          <p:val>
                                            <p:strVal val="#ppt_x"/>
                                          </p:val>
                                        </p:tav>
                                      </p:tavLst>
                                    </p:anim>
                                    <p:anim calcmode="lin" valueType="num">
                                      <p:cBhvr>
                                        <p:cTn id="9" dur="1000" fill="hold"/>
                                        <p:tgtEl>
                                          <p:spTgt spid="7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p:cTn id="13" dur="1000" fill="hold"/>
                                        <p:tgtEl>
                                          <p:spTgt spid="55"/>
                                        </p:tgtEl>
                                        <p:attrNameLst>
                                          <p:attrName>ppt_w</p:attrName>
                                        </p:attrNameLst>
                                      </p:cBhvr>
                                      <p:tavLst>
                                        <p:tav tm="0">
                                          <p:val>
                                            <p:fltVal val="0"/>
                                          </p:val>
                                        </p:tav>
                                        <p:tav tm="100000">
                                          <p:val>
                                            <p:strVal val="#ppt_w"/>
                                          </p:val>
                                        </p:tav>
                                      </p:tavLst>
                                    </p:anim>
                                    <p:anim calcmode="lin" valueType="num">
                                      <p:cBhvr>
                                        <p:cTn id="14" dur="1000" fill="hold"/>
                                        <p:tgtEl>
                                          <p:spTgt spid="55"/>
                                        </p:tgtEl>
                                        <p:attrNameLst>
                                          <p:attrName>ppt_h</p:attrName>
                                        </p:attrNameLst>
                                      </p:cBhvr>
                                      <p:tavLst>
                                        <p:tav tm="0">
                                          <p:val>
                                            <p:fltVal val="0"/>
                                          </p:val>
                                        </p:tav>
                                        <p:tav tm="100000">
                                          <p:val>
                                            <p:strVal val="#ppt_h"/>
                                          </p:val>
                                        </p:tav>
                                      </p:tavLst>
                                    </p:anim>
                                    <p:animEffect transition="in" filter="fade">
                                      <p:cBhvr>
                                        <p:cTn id="15" dur="1000"/>
                                        <p:tgtEl>
                                          <p:spTgt spid="55"/>
                                        </p:tgtEl>
                                      </p:cBhvr>
                                    </p:animEffect>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p:tgtEl>
                                          <p:spTgt spid="52"/>
                                        </p:tgtEl>
                                        <p:attrNameLst>
                                          <p:attrName>ppt_x</p:attrName>
                                        </p:attrNameLst>
                                      </p:cBhvr>
                                      <p:tavLst>
                                        <p:tav tm="0">
                                          <p:val>
                                            <p:strVal val="#ppt_x-#ppt_w*1.125000"/>
                                          </p:val>
                                        </p:tav>
                                        <p:tav tm="100000">
                                          <p:val>
                                            <p:strVal val="#ppt_x"/>
                                          </p:val>
                                        </p:tav>
                                      </p:tavLst>
                                    </p:anim>
                                    <p:animEffect transition="in" filter="wipe(right)">
                                      <p:cBhvr>
                                        <p:cTn id="20" dur="500"/>
                                        <p:tgtEl>
                                          <p:spTgt spid="52"/>
                                        </p:tgtEl>
                                      </p:cBhvr>
                                    </p:animEffect>
                                  </p:childTnLst>
                                </p:cTn>
                              </p:par>
                              <p:par>
                                <p:cTn id="21" presetID="53" presetClass="entr" presetSubtype="16"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p:cTn id="23" dur="1000" fill="hold"/>
                                        <p:tgtEl>
                                          <p:spTgt spid="61"/>
                                        </p:tgtEl>
                                        <p:attrNameLst>
                                          <p:attrName>ppt_w</p:attrName>
                                        </p:attrNameLst>
                                      </p:cBhvr>
                                      <p:tavLst>
                                        <p:tav tm="0">
                                          <p:val>
                                            <p:fltVal val="0"/>
                                          </p:val>
                                        </p:tav>
                                        <p:tav tm="100000">
                                          <p:val>
                                            <p:strVal val="#ppt_w"/>
                                          </p:val>
                                        </p:tav>
                                      </p:tavLst>
                                    </p:anim>
                                    <p:anim calcmode="lin" valueType="num">
                                      <p:cBhvr>
                                        <p:cTn id="24" dur="1000" fill="hold"/>
                                        <p:tgtEl>
                                          <p:spTgt spid="61"/>
                                        </p:tgtEl>
                                        <p:attrNameLst>
                                          <p:attrName>ppt_h</p:attrName>
                                        </p:attrNameLst>
                                      </p:cBhvr>
                                      <p:tavLst>
                                        <p:tav tm="0">
                                          <p:val>
                                            <p:fltVal val="0"/>
                                          </p:val>
                                        </p:tav>
                                        <p:tav tm="100000">
                                          <p:val>
                                            <p:strVal val="#ppt_h"/>
                                          </p:val>
                                        </p:tav>
                                      </p:tavLst>
                                    </p:anim>
                                    <p:animEffect transition="in" filter="fade">
                                      <p:cBhvr>
                                        <p:cTn id="25" dur="1000"/>
                                        <p:tgtEl>
                                          <p:spTgt spid="61"/>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 calcmode="lin" valueType="num">
                                      <p:cBhvr additive="base">
                                        <p:cTn id="29" dur="500"/>
                                        <p:tgtEl>
                                          <p:spTgt spid="58"/>
                                        </p:tgtEl>
                                        <p:attrNameLst>
                                          <p:attrName>ppt_x</p:attrName>
                                        </p:attrNameLst>
                                      </p:cBhvr>
                                      <p:tavLst>
                                        <p:tav tm="0">
                                          <p:val>
                                            <p:strVal val="#ppt_x-#ppt_w*1.125000"/>
                                          </p:val>
                                        </p:tav>
                                        <p:tav tm="100000">
                                          <p:val>
                                            <p:strVal val="#ppt_x"/>
                                          </p:val>
                                        </p:tav>
                                      </p:tavLst>
                                    </p:anim>
                                    <p:animEffect transition="in" filter="wipe(right)">
                                      <p:cBhvr>
                                        <p:cTn id="30" dur="500"/>
                                        <p:tgtEl>
                                          <p:spTgt spid="58"/>
                                        </p:tgtEl>
                                      </p:cBhvr>
                                    </p:animEffect>
                                  </p:childTnLst>
                                </p:cTn>
                              </p:par>
                              <p:par>
                                <p:cTn id="31" presetID="53" presetClass="entr" presetSubtype="16" fill="hold" nodeType="with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p:cTn id="33" dur="1000" fill="hold"/>
                                        <p:tgtEl>
                                          <p:spTgt spid="67"/>
                                        </p:tgtEl>
                                        <p:attrNameLst>
                                          <p:attrName>ppt_w</p:attrName>
                                        </p:attrNameLst>
                                      </p:cBhvr>
                                      <p:tavLst>
                                        <p:tav tm="0">
                                          <p:val>
                                            <p:fltVal val="0"/>
                                          </p:val>
                                        </p:tav>
                                        <p:tav tm="100000">
                                          <p:val>
                                            <p:strVal val="#ppt_w"/>
                                          </p:val>
                                        </p:tav>
                                      </p:tavLst>
                                    </p:anim>
                                    <p:anim calcmode="lin" valueType="num">
                                      <p:cBhvr>
                                        <p:cTn id="34" dur="1000" fill="hold"/>
                                        <p:tgtEl>
                                          <p:spTgt spid="67"/>
                                        </p:tgtEl>
                                        <p:attrNameLst>
                                          <p:attrName>ppt_h</p:attrName>
                                        </p:attrNameLst>
                                      </p:cBhvr>
                                      <p:tavLst>
                                        <p:tav tm="0">
                                          <p:val>
                                            <p:fltVal val="0"/>
                                          </p:val>
                                        </p:tav>
                                        <p:tav tm="100000">
                                          <p:val>
                                            <p:strVal val="#ppt_h"/>
                                          </p:val>
                                        </p:tav>
                                      </p:tavLst>
                                    </p:anim>
                                    <p:animEffect transition="in" filter="fade">
                                      <p:cBhvr>
                                        <p:cTn id="35" dur="1000"/>
                                        <p:tgtEl>
                                          <p:spTgt spid="67"/>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additive="base">
                                        <p:cTn id="39" dur="500"/>
                                        <p:tgtEl>
                                          <p:spTgt spid="64"/>
                                        </p:tgtEl>
                                        <p:attrNameLst>
                                          <p:attrName>ppt_x</p:attrName>
                                        </p:attrNameLst>
                                      </p:cBhvr>
                                      <p:tavLst>
                                        <p:tav tm="0">
                                          <p:val>
                                            <p:strVal val="#ppt_x-#ppt_w*1.125000"/>
                                          </p:val>
                                        </p:tav>
                                        <p:tav tm="100000">
                                          <p:val>
                                            <p:strVal val="#ppt_x"/>
                                          </p:val>
                                        </p:tav>
                                      </p:tavLst>
                                    </p:anim>
                                    <p:animEffect transition="in" filter="wipe(right)">
                                      <p:cBhvr>
                                        <p:cTn id="40" dur="500"/>
                                        <p:tgtEl>
                                          <p:spTgt spid="64"/>
                                        </p:tgtEl>
                                      </p:cBhvr>
                                    </p:animEffect>
                                  </p:childTnLst>
                                </p:cTn>
                              </p:par>
                              <p:par>
                                <p:cTn id="41" presetID="53" presetClass="entr" presetSubtype="16" fill="hold" nodeType="withEffect">
                                  <p:stCondLst>
                                    <p:cond delay="0"/>
                                  </p:stCondLst>
                                  <p:childTnLst>
                                    <p:set>
                                      <p:cBhvr>
                                        <p:cTn id="42" dur="1" fill="hold">
                                          <p:stCondLst>
                                            <p:cond delay="0"/>
                                          </p:stCondLst>
                                        </p:cTn>
                                        <p:tgtEl>
                                          <p:spTgt spid="73"/>
                                        </p:tgtEl>
                                        <p:attrNameLst>
                                          <p:attrName>style.visibility</p:attrName>
                                        </p:attrNameLst>
                                      </p:cBhvr>
                                      <p:to>
                                        <p:strVal val="visible"/>
                                      </p:to>
                                    </p:set>
                                    <p:anim calcmode="lin" valueType="num">
                                      <p:cBhvr>
                                        <p:cTn id="43" dur="1000" fill="hold"/>
                                        <p:tgtEl>
                                          <p:spTgt spid="73"/>
                                        </p:tgtEl>
                                        <p:attrNameLst>
                                          <p:attrName>ppt_w</p:attrName>
                                        </p:attrNameLst>
                                      </p:cBhvr>
                                      <p:tavLst>
                                        <p:tav tm="0">
                                          <p:val>
                                            <p:fltVal val="0"/>
                                          </p:val>
                                        </p:tav>
                                        <p:tav tm="100000">
                                          <p:val>
                                            <p:strVal val="#ppt_w"/>
                                          </p:val>
                                        </p:tav>
                                      </p:tavLst>
                                    </p:anim>
                                    <p:anim calcmode="lin" valueType="num">
                                      <p:cBhvr>
                                        <p:cTn id="44" dur="1000" fill="hold"/>
                                        <p:tgtEl>
                                          <p:spTgt spid="73"/>
                                        </p:tgtEl>
                                        <p:attrNameLst>
                                          <p:attrName>ppt_h</p:attrName>
                                        </p:attrNameLst>
                                      </p:cBhvr>
                                      <p:tavLst>
                                        <p:tav tm="0">
                                          <p:val>
                                            <p:fltVal val="0"/>
                                          </p:val>
                                        </p:tav>
                                        <p:tav tm="100000">
                                          <p:val>
                                            <p:strVal val="#ppt_h"/>
                                          </p:val>
                                        </p:tav>
                                      </p:tavLst>
                                    </p:anim>
                                    <p:animEffect transition="in" filter="fade">
                                      <p:cBhvr>
                                        <p:cTn id="45" dur="1000"/>
                                        <p:tgtEl>
                                          <p:spTgt spid="73"/>
                                        </p:tgtEl>
                                      </p:cBhvr>
                                    </p:animEffect>
                                  </p:childTnLst>
                                </p:cTn>
                              </p:par>
                            </p:childTnLst>
                          </p:cTn>
                        </p:par>
                        <p:par>
                          <p:cTn id="46" fill="hold">
                            <p:stCondLst>
                              <p:cond delay="3500"/>
                            </p:stCondLst>
                            <p:childTnLst>
                              <p:par>
                                <p:cTn id="47" presetID="12" presetClass="entr" presetSubtype="8" fill="hold"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p:tgtEl>
                                          <p:spTgt spid="70"/>
                                        </p:tgtEl>
                                        <p:attrNameLst>
                                          <p:attrName>ppt_x</p:attrName>
                                        </p:attrNameLst>
                                      </p:cBhvr>
                                      <p:tavLst>
                                        <p:tav tm="0">
                                          <p:val>
                                            <p:strVal val="#ppt_x-#ppt_w*1.125000"/>
                                          </p:val>
                                        </p:tav>
                                        <p:tav tm="100000">
                                          <p:val>
                                            <p:strVal val="#ppt_x"/>
                                          </p:val>
                                        </p:tav>
                                      </p:tavLst>
                                    </p:anim>
                                    <p:animEffect transition="in" filter="wipe(right)">
                                      <p:cBhvr>
                                        <p:cTn id="5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202418"/>
            <a:ext cx="9144000" cy="584775"/>
          </a:xfrm>
          <a:prstGeom prst="rect">
            <a:avLst/>
          </a:prstGeom>
          <a:noFill/>
        </p:spPr>
        <p:txBody>
          <a:bodyPr wrap="square" rtlCol="0">
            <a:spAutoFit/>
          </a:bodyPr>
          <a:lstStyle/>
          <a:p>
            <a:pPr algn="ctr"/>
            <a:r>
              <a:rPr lang="zh-CN" altLang="en-US" sz="3200" b="1" dirty="0">
                <a:solidFill>
                  <a:srgbClr val="7EC34D"/>
                </a:solidFill>
                <a:latin typeface="微软雅黑" panose="020B0503020204020204" pitchFamily="34" charset="-122"/>
                <a:ea typeface="微软雅黑" panose="020B0503020204020204" pitchFamily="34" charset="-122"/>
              </a:rPr>
              <a:t>一、短视频发展背景</a:t>
            </a:r>
            <a:endParaRPr lang="zh-CN" altLang="en-US" sz="3200" b="1" dirty="0">
              <a:solidFill>
                <a:srgbClr val="7EC34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42"/>
          <p:cNvSpPr/>
          <p:nvPr/>
        </p:nvSpPr>
        <p:spPr bwMode="auto">
          <a:xfrm>
            <a:off x="1576758" y="1291195"/>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p:nvPr/>
        </p:nvSpPr>
        <p:spPr bwMode="auto">
          <a:xfrm flipH="1">
            <a:off x="4838561" y="1291195"/>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p:nvPr/>
        </p:nvSpPr>
        <p:spPr bwMode="auto">
          <a:xfrm flipV="1">
            <a:off x="1576758" y="3789738"/>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p:nvPr/>
        </p:nvSpPr>
        <p:spPr bwMode="auto">
          <a:xfrm flipH="1" flipV="1">
            <a:off x="4838561" y="3789738"/>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0" y="2439882"/>
            <a:ext cx="9144000" cy="863003"/>
          </a:xfrm>
          <a:prstGeom prst="rect">
            <a:avLst/>
          </a:prstGeom>
          <a:solidFill>
            <a:schemeClr val="tx2">
              <a:lumMod val="40000"/>
              <a:lumOff val="60000"/>
            </a:schemeClr>
          </a:solidFill>
          <a:ln>
            <a:noFill/>
          </a:ln>
        </p:spPr>
        <p:txBody>
          <a:bodyPr lIns="68543" tIns="34272" rIns="68543" bIns="34272"/>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8" name="TextBox 33"/>
          <p:cNvSpPr txBox="1">
            <a:spLocks noChangeArrowheads="1"/>
          </p:cNvSpPr>
          <p:nvPr/>
        </p:nvSpPr>
        <p:spPr bwMode="auto">
          <a:xfrm>
            <a:off x="2412142" y="2685094"/>
            <a:ext cx="4032066" cy="407768"/>
          </a:xfrm>
          <a:prstGeom prst="rect">
            <a:avLst/>
          </a:prstGeom>
          <a:noFill/>
          <a:ln>
            <a:noFill/>
          </a:ln>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b="1" dirty="0">
                <a:solidFill>
                  <a:schemeClr val="bg1"/>
                </a:solidFill>
                <a:latin typeface="微软雅黑" panose="020B0503020204020204" pitchFamily="34" charset="-122"/>
              </a:rPr>
              <a:t>短视频发展</a:t>
            </a:r>
            <a:endParaRPr lang="zh-CN" altLang="en-US" sz="2200" b="1" dirty="0">
              <a:solidFill>
                <a:schemeClr val="bg1"/>
              </a:solidFill>
              <a:latin typeface="微软雅黑" panose="020B0503020204020204" pitchFamily="34" charset="-122"/>
            </a:endParaRPr>
          </a:p>
        </p:txBody>
      </p:sp>
      <p:grpSp>
        <p:nvGrpSpPr>
          <p:cNvPr id="9" name="组合 34"/>
          <p:cNvGrpSpPr/>
          <p:nvPr/>
        </p:nvGrpSpPr>
        <p:grpSpPr bwMode="auto">
          <a:xfrm>
            <a:off x="1156686" y="1792332"/>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EF605E"/>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组合 37"/>
          <p:cNvGrpSpPr/>
          <p:nvPr/>
        </p:nvGrpSpPr>
        <p:grpSpPr bwMode="auto">
          <a:xfrm>
            <a:off x="1175726" y="2973158"/>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8DC85C"/>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5" name="组合 40"/>
          <p:cNvGrpSpPr/>
          <p:nvPr/>
        </p:nvGrpSpPr>
        <p:grpSpPr bwMode="auto">
          <a:xfrm>
            <a:off x="6804450" y="1816139"/>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48AFBA"/>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8" name="组合 43"/>
          <p:cNvGrpSpPr/>
          <p:nvPr/>
        </p:nvGrpSpPr>
        <p:grpSpPr bwMode="auto">
          <a:xfrm>
            <a:off x="6840150" y="2995775"/>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EDAF36"/>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300">
                <a:solidFill>
                  <a:schemeClr val="tx1"/>
                </a:solidFill>
                <a:ea typeface="宋体" panose="02010600030101010101"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1" name="TextBox 46"/>
          <p:cNvSpPr txBox="1">
            <a:spLocks noChangeArrowheads="1"/>
          </p:cNvSpPr>
          <p:nvPr/>
        </p:nvSpPr>
        <p:spPr bwMode="auto">
          <a:xfrm>
            <a:off x="2093219" y="951945"/>
            <a:ext cx="131852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发展现状</a:t>
            </a:r>
            <a:endParaRPr lang="en-US" altLang="zh-CN" b="1" dirty="0">
              <a:solidFill>
                <a:schemeClr val="tx1"/>
              </a:solidFill>
              <a:latin typeface="微软雅黑" panose="020B0503020204020204" pitchFamily="34" charset="-122"/>
            </a:endParaRPr>
          </a:p>
        </p:txBody>
      </p:sp>
      <p:sp>
        <p:nvSpPr>
          <p:cNvPr id="22" name="TextBox 47"/>
          <p:cNvSpPr txBox="1">
            <a:spLocks noChangeArrowheads="1"/>
          </p:cNvSpPr>
          <p:nvPr/>
        </p:nvSpPr>
        <p:spPr bwMode="auto">
          <a:xfrm>
            <a:off x="2036099" y="1338808"/>
            <a:ext cx="2170569" cy="869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已经构成生产传播完整链条数量增长迅速</a:t>
            </a:r>
            <a:endParaRPr lang="en-US" altLang="zh-CN" sz="1300" dirty="0">
              <a:solidFill>
                <a:schemeClr val="tx1"/>
              </a:solidFill>
              <a:latin typeface="微软雅黑" panose="020B0503020204020204" pitchFamily="34" charset="-122"/>
            </a:endParaRPr>
          </a:p>
          <a:p>
            <a:pPr eaLnBrk="1" hangingPunct="1">
              <a:spcBef>
                <a:spcPct val="0"/>
              </a:spcBef>
              <a:buFontTx/>
              <a:buNone/>
            </a:pPr>
            <a:r>
              <a:rPr lang="zh-CN" altLang="en-US" sz="1300" dirty="0">
                <a:solidFill>
                  <a:schemeClr val="tx1"/>
                </a:solidFill>
                <a:latin typeface="微软雅黑" panose="020B0503020204020204" pitchFamily="34" charset="-122"/>
              </a:rPr>
              <a:t>手段不断创新</a:t>
            </a:r>
            <a:endParaRPr lang="en-US" altLang="zh-CN" sz="1300" dirty="0">
              <a:solidFill>
                <a:schemeClr val="tx1"/>
              </a:solidFill>
              <a:latin typeface="微软雅黑" panose="020B0503020204020204" pitchFamily="34" charset="-122"/>
            </a:endParaRPr>
          </a:p>
          <a:p>
            <a:pPr eaLnBrk="1" hangingPunct="1">
              <a:spcBef>
                <a:spcPct val="0"/>
              </a:spcBef>
              <a:buFontTx/>
              <a:buNone/>
            </a:pPr>
            <a:r>
              <a:rPr lang="zh-CN" altLang="en-US" sz="1300" dirty="0">
                <a:solidFill>
                  <a:schemeClr val="tx1"/>
                </a:solidFill>
                <a:latin typeface="微软雅黑" panose="020B0503020204020204" pitchFamily="34" charset="-122"/>
              </a:rPr>
              <a:t>投融资数量呈井喷之势</a:t>
            </a:r>
            <a:endParaRPr lang="zh-CN" altLang="en-US" sz="1300" dirty="0">
              <a:solidFill>
                <a:schemeClr val="tx1"/>
              </a:solidFill>
              <a:latin typeface="微软雅黑" panose="020B0503020204020204" pitchFamily="34" charset="-122"/>
            </a:endParaRPr>
          </a:p>
        </p:txBody>
      </p:sp>
      <p:sp>
        <p:nvSpPr>
          <p:cNvPr id="23" name="TextBox 48"/>
          <p:cNvSpPr txBox="1">
            <a:spLocks noChangeArrowheads="1"/>
          </p:cNvSpPr>
          <p:nvPr/>
        </p:nvSpPr>
        <p:spPr bwMode="auto">
          <a:xfrm>
            <a:off x="5395484" y="951945"/>
            <a:ext cx="131971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dirty="0"/>
              <a:t>发展特点</a:t>
            </a:r>
            <a:endParaRPr lang="en-US" altLang="zh-CN" b="1" dirty="0">
              <a:solidFill>
                <a:schemeClr val="tx1"/>
              </a:solidFill>
              <a:latin typeface="微软雅黑" panose="020B0503020204020204" pitchFamily="34" charset="-122"/>
            </a:endParaRPr>
          </a:p>
        </p:txBody>
      </p:sp>
      <p:sp>
        <p:nvSpPr>
          <p:cNvPr id="24" name="TextBox 49"/>
          <p:cNvSpPr txBox="1">
            <a:spLocks noChangeArrowheads="1"/>
          </p:cNvSpPr>
          <p:nvPr/>
        </p:nvSpPr>
        <p:spPr bwMode="auto">
          <a:xfrm>
            <a:off x="4843321" y="1338808"/>
            <a:ext cx="2197939" cy="6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最初草根自发、内容粗糙的</a:t>
            </a:r>
            <a:r>
              <a:rPr lang="en-US" altLang="zh-CN" sz="1300" dirty="0">
                <a:solidFill>
                  <a:schemeClr val="tx1"/>
                </a:solidFill>
                <a:latin typeface="微软雅黑" panose="020B0503020204020204" pitchFamily="34" charset="-122"/>
              </a:rPr>
              <a:t>UGC</a:t>
            </a:r>
            <a:r>
              <a:rPr lang="zh-CN" altLang="en-US" sz="1300" dirty="0">
                <a:solidFill>
                  <a:schemeClr val="tx1"/>
                </a:solidFill>
                <a:latin typeface="微软雅黑" panose="020B0503020204020204" pitchFamily="34" charset="-122"/>
              </a:rPr>
              <a:t>阶段逐步走向</a:t>
            </a:r>
            <a:r>
              <a:rPr lang="en-US" altLang="zh-CN" sz="1300" dirty="0">
                <a:solidFill>
                  <a:schemeClr val="tx1"/>
                </a:solidFill>
                <a:latin typeface="微软雅黑" panose="020B0503020204020204" pitchFamily="34" charset="-122"/>
              </a:rPr>
              <a:t>PGC</a:t>
            </a:r>
            <a:r>
              <a:rPr lang="zh-CN" altLang="en-US" sz="1300" dirty="0">
                <a:solidFill>
                  <a:schemeClr val="tx1"/>
                </a:solidFill>
                <a:latin typeface="微软雅黑" panose="020B0503020204020204" pitchFamily="34" charset="-122"/>
              </a:rPr>
              <a:t>阶段专业化、规模化发展</a:t>
            </a:r>
            <a:endParaRPr lang="zh-CN" altLang="en-US" sz="1300" dirty="0">
              <a:solidFill>
                <a:schemeClr val="tx1"/>
              </a:solidFill>
              <a:latin typeface="微软雅黑" panose="020B0503020204020204" pitchFamily="34" charset="-122"/>
            </a:endParaRPr>
          </a:p>
        </p:txBody>
      </p:sp>
      <p:sp>
        <p:nvSpPr>
          <p:cNvPr id="25" name="TextBox 50"/>
          <p:cNvSpPr txBox="1">
            <a:spLocks noChangeArrowheads="1"/>
          </p:cNvSpPr>
          <p:nvPr/>
        </p:nvSpPr>
        <p:spPr bwMode="auto">
          <a:xfrm>
            <a:off x="2093219" y="4382532"/>
            <a:ext cx="131852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b="1" dirty="0">
                <a:solidFill>
                  <a:schemeClr val="tx1"/>
                </a:solidFill>
                <a:latin typeface="微软雅黑" panose="020B0503020204020204" pitchFamily="34" charset="-122"/>
              </a:rPr>
              <a:t>发展趋势</a:t>
            </a:r>
            <a:endParaRPr lang="en-US" altLang="zh-CN" b="1" dirty="0">
              <a:solidFill>
                <a:schemeClr val="tx1"/>
              </a:solidFill>
              <a:latin typeface="微软雅黑" panose="020B0503020204020204" pitchFamily="34" charset="-122"/>
            </a:endParaRPr>
          </a:p>
        </p:txBody>
      </p:sp>
      <p:sp>
        <p:nvSpPr>
          <p:cNvPr id="26" name="TextBox 51"/>
          <p:cNvSpPr txBox="1">
            <a:spLocks noChangeArrowheads="1"/>
          </p:cNvSpPr>
          <p:nvPr/>
        </p:nvSpPr>
        <p:spPr bwMode="auto">
          <a:xfrm>
            <a:off x="2036100" y="3429062"/>
            <a:ext cx="2170568" cy="869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以大数据和智能算法为基础向用户精准分发</a:t>
            </a:r>
            <a:endParaRPr lang="en-US" altLang="zh-CN" sz="1300" dirty="0">
              <a:solidFill>
                <a:schemeClr val="tx1"/>
              </a:solidFill>
              <a:latin typeface="微软雅黑" panose="020B0503020204020204" pitchFamily="34" charset="-122"/>
            </a:endParaRPr>
          </a:p>
          <a:p>
            <a:pPr eaLnBrk="1" hangingPunct="1">
              <a:spcBef>
                <a:spcPct val="0"/>
              </a:spcBef>
              <a:buFontTx/>
              <a:buNone/>
            </a:pPr>
            <a:r>
              <a:rPr lang="zh-CN" altLang="en-US" sz="1300" dirty="0">
                <a:solidFill>
                  <a:schemeClr val="tx1"/>
                </a:solidFill>
                <a:latin typeface="微软雅黑" panose="020B0503020204020204" pitchFamily="34" charset="-122"/>
              </a:rPr>
              <a:t>赢利模式以广告为主从泛娱乐化向垂直领域纵深发展</a:t>
            </a:r>
            <a:endParaRPr lang="zh-CN" altLang="en-US" sz="1300" dirty="0">
              <a:solidFill>
                <a:schemeClr val="tx1"/>
              </a:solidFill>
              <a:latin typeface="微软雅黑" panose="020B0503020204020204" pitchFamily="34" charset="-122"/>
            </a:endParaRPr>
          </a:p>
        </p:txBody>
      </p:sp>
      <p:sp>
        <p:nvSpPr>
          <p:cNvPr id="27" name="TextBox 52"/>
          <p:cNvSpPr txBox="1">
            <a:spLocks noChangeArrowheads="1"/>
          </p:cNvSpPr>
          <p:nvPr/>
        </p:nvSpPr>
        <p:spPr bwMode="auto">
          <a:xfrm>
            <a:off x="5395484" y="4382532"/>
            <a:ext cx="1319716" cy="37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eaLnBrk="1" hangingPunct="1">
              <a:spcBef>
                <a:spcPct val="0"/>
              </a:spcBef>
              <a:buFontTx/>
              <a:buNone/>
            </a:pPr>
            <a:r>
              <a:rPr lang="zh-CN" altLang="en-US" b="1" dirty="0">
                <a:solidFill>
                  <a:schemeClr val="tx1"/>
                </a:solidFill>
                <a:latin typeface="微软雅黑" panose="020B0503020204020204" pitchFamily="34" charset="-122"/>
              </a:rPr>
              <a:t>发展推力</a:t>
            </a:r>
            <a:endParaRPr lang="en-US" altLang="zh-CN" b="1" dirty="0">
              <a:solidFill>
                <a:schemeClr val="tx1"/>
              </a:solidFill>
              <a:latin typeface="微软雅黑" panose="020B0503020204020204" pitchFamily="34" charset="-122"/>
            </a:endParaRPr>
          </a:p>
        </p:txBody>
      </p:sp>
      <p:sp>
        <p:nvSpPr>
          <p:cNvPr id="28" name="TextBox 53"/>
          <p:cNvSpPr txBox="1">
            <a:spLocks noChangeArrowheads="1"/>
          </p:cNvSpPr>
          <p:nvPr/>
        </p:nvSpPr>
        <p:spPr bwMode="auto">
          <a:xfrm>
            <a:off x="4843321" y="3429062"/>
            <a:ext cx="1943279" cy="66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300" dirty="0">
                <a:solidFill>
                  <a:schemeClr val="tx1"/>
                </a:solidFill>
                <a:latin typeface="微软雅黑" panose="020B0503020204020204" pitchFamily="34" charset="-122"/>
              </a:rPr>
              <a:t>社交网络平台助推，</a:t>
            </a:r>
            <a:endParaRPr lang="en-US" altLang="zh-CN" sz="1300" dirty="0">
              <a:solidFill>
                <a:schemeClr val="tx1"/>
              </a:solidFill>
              <a:latin typeface="微软雅黑" panose="020B0503020204020204" pitchFamily="34" charset="-122"/>
            </a:endParaRPr>
          </a:p>
          <a:p>
            <a:pPr eaLnBrk="1" hangingPunct="1">
              <a:spcBef>
                <a:spcPct val="0"/>
              </a:spcBef>
              <a:buFontTx/>
              <a:buNone/>
            </a:pPr>
            <a:r>
              <a:rPr lang="zh-CN" altLang="en-US" sz="1300" dirty="0">
                <a:solidFill>
                  <a:schemeClr val="tx1"/>
                </a:solidFill>
                <a:latin typeface="微软雅黑" panose="020B0503020204020204" pitchFamily="34" charset="-122"/>
              </a:rPr>
              <a:t>移动端网速将大幅提升，流量费用不断下降</a:t>
            </a:r>
            <a:endParaRPr lang="zh-CN" altLang="en-US" sz="1300" dirty="0">
              <a:solidFill>
                <a:schemeClr val="tx1"/>
              </a:solidFill>
              <a:latin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8"/>
                                        </p:tgtEl>
                                        <p:attrNameLst>
                                          <p:attrName>ppt_y</p:attrName>
                                        </p:attrNameLst>
                                      </p:cBhvr>
                                      <p:tavLst>
                                        <p:tav tm="0">
                                          <p:val>
                                            <p:strVal val="#ppt_y"/>
                                          </p:val>
                                        </p:tav>
                                        <p:tav tm="100000">
                                          <p:val>
                                            <p:strVal val="#ppt_y"/>
                                          </p:val>
                                        </p:tav>
                                      </p:tavLst>
                                    </p:anim>
                                    <p:anim calcmode="lin" valueType="num">
                                      <p:cBhvr>
                                        <p:cTn id="1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8"/>
                                        </p:tgtEl>
                                      </p:cBhvr>
                                    </p:animEffect>
                                  </p:childTnLst>
                                </p:cTn>
                              </p:par>
                            </p:childTnLst>
                          </p:cTn>
                        </p:par>
                        <p:par>
                          <p:cTn id="17" fill="hold">
                            <p:stCondLst>
                              <p:cond delay="699"/>
                            </p:stCondLst>
                            <p:childTnLst>
                              <p:par>
                                <p:cTn id="18" presetID="1"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56" presetClass="path" presetSubtype="0" accel="50000" decel="50000" fill="hold" nodeType="withEffect">
                                  <p:stCondLst>
                                    <p:cond delay="0"/>
                                  </p:stCondLst>
                                  <p:childTnLst>
                                    <p:animMotion origin="layout" path="M 1.46481E-6 -2.96296E-6 L -0.313 -0.10856 " pathEditMode="relative" rAng="0" ptsTypes="AA">
                                      <p:cBhvr>
                                        <p:cTn id="27" dur="1000" spd="-99900" fill="hold"/>
                                        <p:tgtEl>
                                          <p:spTgt spid="18"/>
                                        </p:tgtEl>
                                        <p:attrNameLst>
                                          <p:attrName>ppt_x</p:attrName>
                                          <p:attrName>ppt_y</p:attrName>
                                        </p:attrNameLst>
                                      </p:cBhvr>
                                      <p:rCtr x="-15500" y="-5300"/>
                                    </p:animMotion>
                                  </p:childTnLst>
                                </p:cTn>
                              </p:par>
                              <p:par>
                                <p:cTn id="28" presetID="56" presetClass="path" presetSubtype="0" accel="50000" decel="50000" fill="hold" nodeType="withEffect">
                                  <p:stCondLst>
                                    <p:cond delay="0"/>
                                  </p:stCondLst>
                                  <p:childTnLst>
                                    <p:animMotion origin="layout" path="M 1.67816E-7 4.81481E-6 L 0.30831 0.12546 " pathEditMode="relative" rAng="0" ptsTypes="AA">
                                      <p:cBhvr>
                                        <p:cTn id="29" dur="1000" spd="-99900" fill="hold"/>
                                        <p:tgtEl>
                                          <p:spTgt spid="9"/>
                                        </p:tgtEl>
                                        <p:attrNameLst>
                                          <p:attrName>ppt_x</p:attrName>
                                          <p:attrName>ppt_y</p:attrName>
                                        </p:attrNameLst>
                                      </p:cBhvr>
                                      <p:rCtr x="15400" y="6300"/>
                                    </p:animMotion>
                                  </p:childTnLst>
                                </p:cTn>
                              </p:par>
                              <p:par>
                                <p:cTn id="30" presetID="56" presetClass="path" presetSubtype="0" accel="50000" decel="50000" fill="hold" nodeType="withEffect">
                                  <p:stCondLst>
                                    <p:cond delay="0"/>
                                  </p:stCondLst>
                                  <p:childTnLst>
                                    <p:animMotion origin="layout" path="M -1.26838E-6 -4.81481E-6 L 0.30623 -0.10416 " pathEditMode="relative" rAng="0" ptsTypes="AA">
                                      <p:cBhvr>
                                        <p:cTn id="31" dur="1000" spd="-99900" fill="hold"/>
                                        <p:tgtEl>
                                          <p:spTgt spid="12"/>
                                        </p:tgtEl>
                                        <p:attrNameLst>
                                          <p:attrName>ppt_x</p:attrName>
                                          <p:attrName>ppt_y</p:attrName>
                                        </p:attrNameLst>
                                      </p:cBhvr>
                                      <p:rCtr x="15300" y="-5100"/>
                                    </p:animMotion>
                                  </p:childTnLst>
                                </p:cTn>
                              </p:par>
                              <p:par>
                                <p:cTn id="32" presetID="56" presetClass="path" presetSubtype="0" accel="50000" decel="50000" fill="hold" nodeType="withEffect">
                                  <p:stCondLst>
                                    <p:cond delay="0"/>
                                  </p:stCondLst>
                                  <p:childTnLst>
                                    <p:animMotion origin="layout" path="M 4.06791E-6 -4.81481E-6 L -0.30923 0.12084 " pathEditMode="relative" rAng="0" ptsTypes="AA">
                                      <p:cBhvr>
                                        <p:cTn id="33" dur="1000" spd="-99900" fill="hold"/>
                                        <p:tgtEl>
                                          <p:spTgt spid="15"/>
                                        </p:tgtEl>
                                        <p:attrNameLst>
                                          <p:attrName>ppt_x</p:attrName>
                                          <p:attrName>ppt_y</p:attrName>
                                        </p:attrNameLst>
                                      </p:cBhvr>
                                      <p:rCtr x="-15400" y="6000"/>
                                    </p:animMotion>
                                  </p:childTnLst>
                                </p:cTn>
                              </p:par>
                            </p:childTnLst>
                          </p:cTn>
                        </p:par>
                        <p:par>
                          <p:cTn id="34" fill="hold">
                            <p:stCondLst>
                              <p:cond delay="699"/>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right)">
                                      <p:cBhvr>
                                        <p:cTn id="40" dur="500"/>
                                        <p:tgtEl>
                                          <p:spTgt spid="4"/>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right)">
                                      <p:cBhvr>
                                        <p:cTn id="43" dur="500"/>
                                        <p:tgtEl>
                                          <p:spTgt spid="6"/>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1199"/>
                            </p:stCondLst>
                            <p:childTnLst>
                              <p:par>
                                <p:cTn id="48" presetID="47" presetClass="entr" presetSubtype="0"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1000"/>
                                        <p:tgtEl>
                                          <p:spTgt spid="23"/>
                                        </p:tgtEl>
                                      </p:cBhvr>
                                    </p:animEffect>
                                    <p:anim calcmode="lin" valueType="num">
                                      <p:cBhvr>
                                        <p:cTn id="56" dur="1000" fill="hold"/>
                                        <p:tgtEl>
                                          <p:spTgt spid="23"/>
                                        </p:tgtEl>
                                        <p:attrNameLst>
                                          <p:attrName>ppt_x</p:attrName>
                                        </p:attrNameLst>
                                      </p:cBhvr>
                                      <p:tavLst>
                                        <p:tav tm="0">
                                          <p:val>
                                            <p:strVal val="#ppt_x"/>
                                          </p:val>
                                        </p:tav>
                                        <p:tav tm="100000">
                                          <p:val>
                                            <p:strVal val="#ppt_x"/>
                                          </p:val>
                                        </p:tav>
                                      </p:tavLst>
                                    </p:anim>
                                    <p:anim calcmode="lin" valueType="num">
                                      <p:cBhvr>
                                        <p:cTn id="57" dur="1000" fill="hold"/>
                                        <p:tgtEl>
                                          <p:spTgt spid="2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childTnLst>
                          </p:cTn>
                        </p:par>
                        <p:par>
                          <p:cTn id="68" fill="hold">
                            <p:stCondLst>
                              <p:cond delay="2199"/>
                            </p:stCondLst>
                            <p:childTnLst>
                              <p:par>
                                <p:cTn id="69" presetID="22" presetClass="entr" presetSubtype="1"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up)">
                                      <p:cBhvr>
                                        <p:cTn id="71" dur="500"/>
                                        <p:tgtEl>
                                          <p:spTgt spid="22"/>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up)">
                                      <p:cBhvr>
                                        <p:cTn id="74" dur="500"/>
                                        <p:tgtEl>
                                          <p:spTgt spid="24"/>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down)">
                                      <p:cBhvr>
                                        <p:cTn id="77" dur="500"/>
                                        <p:tgtEl>
                                          <p:spTgt spid="26"/>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down)">
                                      <p:cBhvr>
                                        <p:cTn id="8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2"/>
          <p:cNvSpPr txBox="1"/>
          <p:nvPr/>
        </p:nvSpPr>
        <p:spPr>
          <a:xfrm>
            <a:off x="1376363" y="560785"/>
            <a:ext cx="3937397" cy="506730"/>
          </a:xfrm>
          <a:prstGeom prst="rect">
            <a:avLst/>
          </a:prstGeom>
          <a:solidFill>
            <a:srgbClr val="336699">
              <a:alpha val="89000"/>
            </a:srgb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700" b="1" i="0" u="none" strike="noStrike" kern="1200" cap="none" spc="0" normalizeH="0" baseline="0" noProof="1">
                <a:ln>
                  <a:noFill/>
                </a:ln>
                <a:solidFill>
                  <a:schemeClr val="lt1"/>
                </a:solidFill>
                <a:effectLst/>
                <a:uLnTx/>
                <a:uFillTx/>
                <a:latin typeface="+mn-lt"/>
                <a:ea typeface="+mn-ea"/>
                <a:cs typeface="+mn-ea"/>
                <a:sym typeface="+mn-lt"/>
              </a:rPr>
              <a:t>互联网信息传递演化史</a:t>
            </a:r>
            <a:endParaRPr kumimoji="0" lang="zh-CN" altLang="en-US" sz="2700" b="1" i="0" u="none" strike="noStrike" kern="1200" cap="none" spc="0" normalizeH="0" baseline="0" noProof="1">
              <a:ln>
                <a:noFill/>
              </a:ln>
              <a:solidFill>
                <a:schemeClr val="lt1"/>
              </a:solidFill>
              <a:effectLst/>
              <a:uLnTx/>
              <a:uFillTx/>
              <a:latin typeface="+mn-lt"/>
              <a:ea typeface="+mn-ea"/>
              <a:cs typeface="+mn-ea"/>
              <a:sym typeface="+mn-lt"/>
            </a:endParaRPr>
          </a:p>
        </p:txBody>
      </p:sp>
      <p:cxnSp>
        <p:nvCxnSpPr>
          <p:cNvPr id="12" name="直接箭头连接符 11"/>
          <p:cNvCxnSpPr/>
          <p:nvPr>
            <p:custDataLst>
              <p:tags r:id="rId1"/>
            </p:custDataLst>
          </p:nvPr>
        </p:nvCxnSpPr>
        <p:spPr>
          <a:xfrm>
            <a:off x="1581150" y="2495550"/>
            <a:ext cx="5981700" cy="0"/>
          </a:xfrm>
          <a:prstGeom prst="straightConnector1">
            <a:avLst/>
          </a:prstGeom>
          <a:ln w="12700">
            <a:solidFill>
              <a:srgbClr val="B2B2B2"/>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8435" name="组合 20"/>
          <p:cNvGrpSpPr/>
          <p:nvPr/>
        </p:nvGrpSpPr>
        <p:grpSpPr>
          <a:xfrm>
            <a:off x="1776413" y="1752600"/>
            <a:ext cx="976313" cy="3027760"/>
            <a:chOff x="2355850" y="1762037"/>
            <a:chExt cx="1301750" cy="4037874"/>
          </a:xfrm>
        </p:grpSpPr>
        <p:sp>
          <p:nvSpPr>
            <p:cNvPr id="14" name="任意多边形 13"/>
            <p:cNvSpPr/>
            <p:nvPr>
              <p:custDataLst>
                <p:tags r:id="rId2"/>
              </p:custDataLst>
            </p:nvPr>
          </p:nvSpPr>
          <p:spPr>
            <a:xfrm>
              <a:off x="2638425" y="1762037"/>
              <a:ext cx="736600" cy="1043210"/>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300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b="1" i="0" u="none" strike="noStrike" kern="1200" cap="none" spc="0" normalizeH="0" baseline="0" noProof="1">
                  <a:ln>
                    <a:noFill/>
                  </a:ln>
                  <a:solidFill>
                    <a:srgbClr val="FFFFFF"/>
                  </a:solidFill>
                  <a:effectLst/>
                  <a:uLnTx/>
                  <a:uFillTx/>
                  <a:latin typeface="+mn-lt"/>
                  <a:ea typeface="+mn-ea"/>
                  <a:cs typeface="+mn-ea"/>
                  <a:sym typeface="+mn-lt"/>
                </a:rPr>
                <a:t>01</a:t>
              </a:r>
              <a:endParaRPr kumimoji="0" lang="en-US" altLang="zh-CN" b="1" i="0" u="none" strike="noStrike" kern="1200" cap="none" spc="0" normalizeH="0" baseline="0" noProof="1">
                <a:ln>
                  <a:noFill/>
                </a:ln>
                <a:solidFill>
                  <a:srgbClr val="FFFFFF"/>
                </a:solidFill>
                <a:effectLst/>
                <a:uLnTx/>
                <a:uFillTx/>
                <a:latin typeface="+mn-lt"/>
                <a:ea typeface="+mn-ea"/>
                <a:cs typeface="+mn-ea"/>
                <a:sym typeface="+mn-lt"/>
              </a:endParaRPr>
            </a:p>
          </p:txBody>
        </p:sp>
        <p:sp>
          <p:nvSpPr>
            <p:cNvPr id="17433" name="文本框 22"/>
            <p:cNvSpPr txBox="1">
              <a:spLocks noChangeArrowheads="1"/>
            </p:cNvSpPr>
            <p:nvPr>
              <p:custDataLst>
                <p:tags r:id="rId3"/>
              </p:custDataLst>
            </p:nvPr>
          </p:nvSpPr>
          <p:spPr bwMode="auto">
            <a:xfrm>
              <a:off x="2355850" y="2997375"/>
              <a:ext cx="1301750" cy="280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rPr>
                <a:t>文字</a:t>
              </a:r>
              <a:endPar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endParaRPr>
            </a:p>
          </p:txBody>
        </p:sp>
      </p:grpSp>
      <p:grpSp>
        <p:nvGrpSpPr>
          <p:cNvPr id="18438" name="组合 23"/>
          <p:cNvGrpSpPr/>
          <p:nvPr/>
        </p:nvGrpSpPr>
        <p:grpSpPr>
          <a:xfrm>
            <a:off x="2939654" y="1752600"/>
            <a:ext cx="976313" cy="3027760"/>
            <a:chOff x="3906044" y="1762037"/>
            <a:chExt cx="1301750" cy="4037874"/>
          </a:xfrm>
        </p:grpSpPr>
        <p:sp>
          <p:nvSpPr>
            <p:cNvPr id="17" name="任意多边形 16"/>
            <p:cNvSpPr/>
            <p:nvPr>
              <p:custDataLst>
                <p:tags r:id="rId4"/>
              </p:custDataLst>
            </p:nvPr>
          </p:nvSpPr>
          <p:spPr>
            <a:xfrm>
              <a:off x="4188619" y="1762037"/>
              <a:ext cx="736600" cy="1043210"/>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300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b="1" i="0" u="none" strike="noStrike" kern="1200" cap="none" spc="0" normalizeH="0" baseline="0" noProof="1">
                  <a:ln>
                    <a:noFill/>
                  </a:ln>
                  <a:solidFill>
                    <a:srgbClr val="FFFFFF"/>
                  </a:solidFill>
                  <a:effectLst/>
                  <a:uLnTx/>
                  <a:uFillTx/>
                  <a:latin typeface="+mn-lt"/>
                  <a:ea typeface="+mn-ea"/>
                  <a:cs typeface="+mn-ea"/>
                  <a:sym typeface="+mn-lt"/>
                </a:rPr>
                <a:t>02</a:t>
              </a:r>
              <a:endParaRPr kumimoji="0" lang="en-US" altLang="zh-CN" b="1" i="0" u="none" strike="noStrike" kern="1200" cap="none" spc="0" normalizeH="0" baseline="0" noProof="1">
                <a:ln>
                  <a:noFill/>
                </a:ln>
                <a:solidFill>
                  <a:srgbClr val="FFFFFF"/>
                </a:solidFill>
                <a:effectLst/>
                <a:uLnTx/>
                <a:uFillTx/>
                <a:latin typeface="+mn-lt"/>
                <a:ea typeface="+mn-ea"/>
                <a:cs typeface="+mn-ea"/>
                <a:sym typeface="+mn-lt"/>
              </a:endParaRPr>
            </a:p>
          </p:txBody>
        </p:sp>
        <p:sp>
          <p:nvSpPr>
            <p:cNvPr id="17431" name="文本框 25"/>
            <p:cNvSpPr txBox="1">
              <a:spLocks noChangeArrowheads="1"/>
            </p:cNvSpPr>
            <p:nvPr>
              <p:custDataLst>
                <p:tags r:id="rId5"/>
              </p:custDataLst>
            </p:nvPr>
          </p:nvSpPr>
          <p:spPr bwMode="auto">
            <a:xfrm>
              <a:off x="3906044" y="2997375"/>
              <a:ext cx="1301750" cy="280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rPr>
                <a:t>图片</a:t>
              </a:r>
              <a:endPar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endParaRPr>
            </a:p>
          </p:txBody>
        </p:sp>
      </p:grpSp>
      <p:grpSp>
        <p:nvGrpSpPr>
          <p:cNvPr id="18441" name="组合 26"/>
          <p:cNvGrpSpPr/>
          <p:nvPr/>
        </p:nvGrpSpPr>
        <p:grpSpPr>
          <a:xfrm>
            <a:off x="4101704" y="1752600"/>
            <a:ext cx="976313" cy="3027760"/>
            <a:chOff x="5456238" y="1762037"/>
            <a:chExt cx="1301750" cy="4037874"/>
          </a:xfrm>
        </p:grpSpPr>
        <p:sp>
          <p:nvSpPr>
            <p:cNvPr id="20" name="任意多边形 19"/>
            <p:cNvSpPr/>
            <p:nvPr>
              <p:custDataLst>
                <p:tags r:id="rId6"/>
              </p:custDataLst>
            </p:nvPr>
          </p:nvSpPr>
          <p:spPr>
            <a:xfrm>
              <a:off x="5738813" y="1762037"/>
              <a:ext cx="736600" cy="1043210"/>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300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b="1" i="0" u="none" strike="noStrike" kern="1200" cap="none" spc="0" normalizeH="0" baseline="0" noProof="1">
                  <a:ln>
                    <a:noFill/>
                  </a:ln>
                  <a:solidFill>
                    <a:srgbClr val="FFFFFF"/>
                  </a:solidFill>
                  <a:effectLst/>
                  <a:uLnTx/>
                  <a:uFillTx/>
                  <a:latin typeface="+mn-lt"/>
                  <a:ea typeface="+mn-ea"/>
                  <a:cs typeface="+mn-ea"/>
                  <a:sym typeface="+mn-lt"/>
                </a:rPr>
                <a:t>03</a:t>
              </a:r>
              <a:endParaRPr kumimoji="0" lang="en-US" altLang="zh-CN" b="1" i="0" u="none" strike="noStrike" kern="1200" cap="none" spc="0" normalizeH="0" baseline="0" noProof="1">
                <a:ln>
                  <a:noFill/>
                </a:ln>
                <a:solidFill>
                  <a:srgbClr val="FFFFFF"/>
                </a:solidFill>
                <a:effectLst/>
                <a:uLnTx/>
                <a:uFillTx/>
                <a:latin typeface="+mn-lt"/>
                <a:ea typeface="+mn-ea"/>
                <a:cs typeface="+mn-ea"/>
                <a:sym typeface="+mn-lt"/>
              </a:endParaRPr>
            </a:p>
          </p:txBody>
        </p:sp>
        <p:sp>
          <p:nvSpPr>
            <p:cNvPr id="17429" name="文本框 28"/>
            <p:cNvSpPr txBox="1">
              <a:spLocks noChangeArrowheads="1"/>
            </p:cNvSpPr>
            <p:nvPr>
              <p:custDataLst>
                <p:tags r:id="rId7"/>
              </p:custDataLst>
            </p:nvPr>
          </p:nvSpPr>
          <p:spPr bwMode="auto">
            <a:xfrm>
              <a:off x="5456238" y="2997375"/>
              <a:ext cx="1301750" cy="280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rPr>
                <a:t>音频</a:t>
              </a:r>
              <a:endPar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endParaRPr>
            </a:p>
          </p:txBody>
        </p:sp>
      </p:grpSp>
      <p:grpSp>
        <p:nvGrpSpPr>
          <p:cNvPr id="18444" name="组合 29"/>
          <p:cNvGrpSpPr/>
          <p:nvPr/>
        </p:nvGrpSpPr>
        <p:grpSpPr>
          <a:xfrm>
            <a:off x="5264944" y="1752600"/>
            <a:ext cx="976313" cy="3027760"/>
            <a:chOff x="7006432" y="1762037"/>
            <a:chExt cx="1301750" cy="4037874"/>
          </a:xfrm>
        </p:grpSpPr>
        <p:sp>
          <p:nvSpPr>
            <p:cNvPr id="23" name="任意多边形 22"/>
            <p:cNvSpPr/>
            <p:nvPr>
              <p:custDataLst>
                <p:tags r:id="rId8"/>
              </p:custDataLst>
            </p:nvPr>
          </p:nvSpPr>
          <p:spPr>
            <a:xfrm>
              <a:off x="7289007" y="1762037"/>
              <a:ext cx="736600" cy="1043210"/>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300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b="1" i="0" u="none" strike="noStrike" kern="1200" cap="none" spc="0" normalizeH="0" baseline="0" noProof="1">
                  <a:ln>
                    <a:noFill/>
                  </a:ln>
                  <a:solidFill>
                    <a:srgbClr val="FFFFFF"/>
                  </a:solidFill>
                  <a:effectLst/>
                  <a:uLnTx/>
                  <a:uFillTx/>
                  <a:latin typeface="+mn-lt"/>
                  <a:ea typeface="+mn-ea"/>
                  <a:cs typeface="+mn-ea"/>
                  <a:sym typeface="+mn-lt"/>
                </a:rPr>
                <a:t>04</a:t>
              </a:r>
              <a:endParaRPr kumimoji="0" lang="en-US" altLang="zh-CN" b="1" i="0" u="none" strike="noStrike" kern="1200" cap="none" spc="0" normalizeH="0" baseline="0" noProof="1">
                <a:ln>
                  <a:noFill/>
                </a:ln>
                <a:solidFill>
                  <a:srgbClr val="FFFFFF"/>
                </a:solidFill>
                <a:effectLst/>
                <a:uLnTx/>
                <a:uFillTx/>
                <a:latin typeface="+mn-lt"/>
                <a:ea typeface="+mn-ea"/>
                <a:cs typeface="+mn-ea"/>
                <a:sym typeface="+mn-lt"/>
              </a:endParaRPr>
            </a:p>
          </p:txBody>
        </p:sp>
        <p:sp>
          <p:nvSpPr>
            <p:cNvPr id="17427" name="文本框 31"/>
            <p:cNvSpPr txBox="1">
              <a:spLocks noChangeArrowheads="1"/>
            </p:cNvSpPr>
            <p:nvPr>
              <p:custDataLst>
                <p:tags r:id="rId9"/>
              </p:custDataLst>
            </p:nvPr>
          </p:nvSpPr>
          <p:spPr bwMode="auto">
            <a:xfrm>
              <a:off x="7006432" y="2997375"/>
              <a:ext cx="1301750" cy="280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rPr>
                <a:t>视频</a:t>
              </a:r>
              <a:endParaRPr kumimoji="0" lang="zh-CN" altLang="en-US" sz="1350" b="1" i="0" u="none" strike="noStrike" kern="1200" cap="none" spc="0" normalizeH="0" baseline="0" noProof="0">
                <a:ln>
                  <a:noFill/>
                </a:ln>
                <a:solidFill>
                  <a:srgbClr val="808080"/>
                </a:solidFill>
                <a:effectLst/>
                <a:uLnTx/>
                <a:uFillTx/>
                <a:latin typeface="+mn-lt"/>
                <a:ea typeface="+mn-ea"/>
                <a:cs typeface="+mn-ea"/>
                <a:sym typeface="+mn-lt"/>
              </a:endParaRPr>
            </a:p>
          </p:txBody>
        </p:sp>
      </p:grpSp>
      <p:grpSp>
        <p:nvGrpSpPr>
          <p:cNvPr id="18447" name="组合 32"/>
          <p:cNvGrpSpPr/>
          <p:nvPr/>
        </p:nvGrpSpPr>
        <p:grpSpPr>
          <a:xfrm>
            <a:off x="6426994" y="1752600"/>
            <a:ext cx="976313" cy="2975372"/>
            <a:chOff x="8556626" y="1762036"/>
            <a:chExt cx="1301750" cy="3968204"/>
          </a:xfrm>
        </p:grpSpPr>
        <p:sp>
          <p:nvSpPr>
            <p:cNvPr id="26" name="任意多边形 25"/>
            <p:cNvSpPr/>
            <p:nvPr>
              <p:custDataLst>
                <p:tags r:id="rId10"/>
              </p:custDataLst>
            </p:nvPr>
          </p:nvSpPr>
          <p:spPr>
            <a:xfrm>
              <a:off x="8839201" y="1762036"/>
              <a:ext cx="736600" cy="1043262"/>
            </a:xfrm>
            <a:custGeom>
              <a:avLst/>
              <a:gdLst>
                <a:gd name="connsiteX0" fmla="*/ 368300 w 736600"/>
                <a:gd name="connsiteY0" fmla="*/ 937419 h 1043781"/>
                <a:gd name="connsiteX1" fmla="*/ 421481 w 736600"/>
                <a:gd name="connsiteY1" fmla="*/ 990600 h 1043781"/>
                <a:gd name="connsiteX2" fmla="*/ 368300 w 736600"/>
                <a:gd name="connsiteY2" fmla="*/ 1043781 h 1043781"/>
                <a:gd name="connsiteX3" fmla="*/ 315119 w 736600"/>
                <a:gd name="connsiteY3" fmla="*/ 990600 h 1043781"/>
                <a:gd name="connsiteX4" fmla="*/ 368300 w 736600"/>
                <a:gd name="connsiteY4" fmla="*/ 937419 h 1043781"/>
                <a:gd name="connsiteX5" fmla="*/ 368300 w 736600"/>
                <a:gd name="connsiteY5" fmla="*/ 0 h 1043781"/>
                <a:gd name="connsiteX6" fmla="*/ 736600 w 736600"/>
                <a:gd name="connsiteY6" fmla="*/ 368300 h 1043781"/>
                <a:gd name="connsiteX7" fmla="*/ 442525 w 736600"/>
                <a:gd name="connsiteY7" fmla="*/ 729118 h 1043781"/>
                <a:gd name="connsiteX8" fmla="*/ 408955 w 736600"/>
                <a:gd name="connsiteY8" fmla="*/ 732502 h 1043781"/>
                <a:gd name="connsiteX9" fmla="*/ 368300 w 736600"/>
                <a:gd name="connsiteY9" fmla="*/ 827559 h 1043781"/>
                <a:gd name="connsiteX10" fmla="*/ 327646 w 736600"/>
                <a:gd name="connsiteY10" fmla="*/ 732502 h 1043781"/>
                <a:gd name="connsiteX11" fmla="*/ 294075 w 736600"/>
                <a:gd name="connsiteY11" fmla="*/ 729118 h 1043781"/>
                <a:gd name="connsiteX12" fmla="*/ 0 w 736600"/>
                <a:gd name="connsiteY12" fmla="*/ 368300 h 1043781"/>
                <a:gd name="connsiteX13" fmla="*/ 368300 w 736600"/>
                <a:gd name="connsiteY13" fmla="*/ 0 h 104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6600" h="1043781">
                  <a:moveTo>
                    <a:pt x="368300" y="937419"/>
                  </a:moveTo>
                  <a:cubicBezTo>
                    <a:pt x="397671" y="937419"/>
                    <a:pt x="421481" y="961229"/>
                    <a:pt x="421481" y="990600"/>
                  </a:cubicBezTo>
                  <a:cubicBezTo>
                    <a:pt x="421481" y="1019971"/>
                    <a:pt x="397671" y="1043781"/>
                    <a:pt x="368300" y="1043781"/>
                  </a:cubicBezTo>
                  <a:cubicBezTo>
                    <a:pt x="338929" y="1043781"/>
                    <a:pt x="315119" y="1019971"/>
                    <a:pt x="315119" y="990600"/>
                  </a:cubicBezTo>
                  <a:cubicBezTo>
                    <a:pt x="315119" y="961229"/>
                    <a:pt x="338929" y="937419"/>
                    <a:pt x="368300" y="937419"/>
                  </a:cubicBezTo>
                  <a:close/>
                  <a:moveTo>
                    <a:pt x="368300" y="0"/>
                  </a:moveTo>
                  <a:cubicBezTo>
                    <a:pt x="571706" y="0"/>
                    <a:pt x="736600" y="164894"/>
                    <a:pt x="736600" y="368300"/>
                  </a:cubicBezTo>
                  <a:cubicBezTo>
                    <a:pt x="736600" y="546280"/>
                    <a:pt x="610353" y="694775"/>
                    <a:pt x="442525" y="729118"/>
                  </a:cubicBezTo>
                  <a:lnTo>
                    <a:pt x="408955" y="732502"/>
                  </a:lnTo>
                  <a:lnTo>
                    <a:pt x="368300" y="827559"/>
                  </a:lnTo>
                  <a:lnTo>
                    <a:pt x="327646" y="732502"/>
                  </a:lnTo>
                  <a:lnTo>
                    <a:pt x="294075" y="729118"/>
                  </a:lnTo>
                  <a:cubicBezTo>
                    <a:pt x="126247" y="694775"/>
                    <a:pt x="0" y="546280"/>
                    <a:pt x="0" y="368300"/>
                  </a:cubicBezTo>
                  <a:cubicBezTo>
                    <a:pt x="0" y="164894"/>
                    <a:pt x="164894" y="0"/>
                    <a:pt x="368300"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300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b="1" i="0" u="none" strike="noStrike" kern="1200" cap="none" spc="0" normalizeH="0" baseline="0" noProof="1">
                  <a:ln>
                    <a:noFill/>
                  </a:ln>
                  <a:solidFill>
                    <a:srgbClr val="FFFFFF"/>
                  </a:solidFill>
                  <a:effectLst/>
                  <a:uLnTx/>
                  <a:uFillTx/>
                  <a:latin typeface="+mn-lt"/>
                  <a:ea typeface="+mn-ea"/>
                  <a:cs typeface="+mn-ea"/>
                  <a:sym typeface="+mn-lt"/>
                </a:rPr>
                <a:t>05</a:t>
              </a:r>
              <a:endParaRPr kumimoji="0" lang="en-US" altLang="zh-CN" b="1" i="0" u="none" strike="noStrike" kern="1200" cap="none" spc="0" normalizeH="0" baseline="0" noProof="1">
                <a:ln>
                  <a:noFill/>
                </a:ln>
                <a:solidFill>
                  <a:srgbClr val="FFFFFF"/>
                </a:solidFill>
                <a:effectLst/>
                <a:uLnTx/>
                <a:uFillTx/>
                <a:latin typeface="+mn-lt"/>
                <a:ea typeface="+mn-ea"/>
                <a:cs typeface="+mn-ea"/>
                <a:sym typeface="+mn-lt"/>
              </a:endParaRPr>
            </a:p>
          </p:txBody>
        </p:sp>
        <p:sp>
          <p:nvSpPr>
            <p:cNvPr id="17425" name="文本框 35"/>
            <p:cNvSpPr txBox="1">
              <a:spLocks noChangeArrowheads="1"/>
            </p:cNvSpPr>
            <p:nvPr>
              <p:custDataLst>
                <p:tags r:id="rId11"/>
              </p:custDataLst>
            </p:nvPr>
          </p:nvSpPr>
          <p:spPr bwMode="auto">
            <a:xfrm>
              <a:off x="8556626" y="3013314"/>
              <a:ext cx="1301750" cy="2716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30000"/>
                </a:lnSpc>
                <a:spcBef>
                  <a:spcPct val="0"/>
                </a:spcBef>
                <a:spcAft>
                  <a:spcPct val="0"/>
                </a:spcAft>
                <a:buClrTx/>
                <a:buSzTx/>
                <a:buFontTx/>
                <a:buNone/>
                <a:defRPr/>
              </a:pPr>
              <a:r>
                <a:rPr kumimoji="0" lang="en-US" altLang="zh-CN" sz="1350" b="1" i="0" u="none" strike="noStrike" kern="1200" cap="none" spc="0" normalizeH="0" baseline="0" noProof="0">
                  <a:ln>
                    <a:noFill/>
                  </a:ln>
                  <a:solidFill>
                    <a:srgbClr val="808080"/>
                  </a:solidFill>
                  <a:effectLst/>
                  <a:uLnTx/>
                  <a:uFillTx/>
                  <a:latin typeface="+mn-lt"/>
                  <a:ea typeface="+mn-ea"/>
                  <a:cs typeface="+mn-ea"/>
                  <a:sym typeface="+mn-lt"/>
                </a:rPr>
                <a:t>VR/AR</a:t>
              </a:r>
              <a:endParaRPr kumimoji="0" lang="en-US" altLang="zh-CN" sz="1350" b="1" i="0" u="none" strike="noStrike" kern="1200" cap="none" spc="0" normalizeH="0" baseline="0" noProof="0">
                <a:ln>
                  <a:noFill/>
                </a:ln>
                <a:solidFill>
                  <a:srgbClr val="808080"/>
                </a:solidFill>
                <a:effectLst/>
                <a:uLnTx/>
                <a:uFillTx/>
                <a:latin typeface="+mn-lt"/>
                <a:ea typeface="+mn-ea"/>
                <a:cs typeface="+mn-ea"/>
                <a:sym typeface="+mn-lt"/>
              </a:endParaRPr>
            </a:p>
          </p:txBody>
        </p:sp>
      </p:grpSp>
      <p:sp>
        <p:nvSpPr>
          <p:cNvPr id="28" name="文本框 3"/>
          <p:cNvSpPr txBox="1"/>
          <p:nvPr/>
        </p:nvSpPr>
        <p:spPr>
          <a:xfrm>
            <a:off x="5706666" y="1166813"/>
            <a:ext cx="1905000" cy="328957"/>
          </a:xfrm>
          <a:prstGeom prst="wedgeRoundRectCallout">
            <a:avLst/>
          </a:prstGeom>
          <a:ln>
            <a:solidFill>
              <a:srgbClr val="336699"/>
            </a:solidFill>
          </a:ln>
        </p:spPr>
        <p:style>
          <a:lnRef idx="2">
            <a:schemeClr val="accent2"/>
          </a:lnRef>
          <a:fillRef idx="1">
            <a:schemeClr val="lt1"/>
          </a:fillRef>
          <a:effectRef idx="0">
            <a:schemeClr val="accent2"/>
          </a:effectRef>
          <a:fontRef idx="minor">
            <a:schemeClr val="dk1"/>
          </a:fontRef>
        </p:style>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350" b="0" i="0" u="none" strike="noStrike" kern="1200" cap="none" spc="0" normalizeH="0" baseline="0" noProof="1">
                <a:ln>
                  <a:noFill/>
                </a:ln>
                <a:solidFill>
                  <a:schemeClr val="tx1">
                    <a:lumMod val="50000"/>
                    <a:lumOff val="50000"/>
                  </a:schemeClr>
                </a:solidFill>
                <a:effectLst/>
                <a:uLnTx/>
                <a:uFillTx/>
                <a:latin typeface="+mn-lt"/>
                <a:ea typeface="+mn-ea"/>
                <a:cs typeface="+mn-ea"/>
                <a:sym typeface="+mn-lt"/>
              </a:rPr>
              <a:t>直播内容形态演化</a:t>
            </a:r>
            <a:endParaRPr kumimoji="0" lang="zh-CN" altLang="en-US" sz="1350" b="0" i="0" u="none" strike="noStrike" kern="1200" cap="none" spc="0" normalizeH="0" baseline="0" noProof="1">
              <a:ln>
                <a:noFill/>
              </a:ln>
              <a:solidFill>
                <a:schemeClr val="tx1">
                  <a:lumMod val="50000"/>
                  <a:lumOff val="50000"/>
                </a:schemeClr>
              </a:solidFill>
              <a:effectLst/>
              <a:uLnTx/>
              <a:uFillTx/>
              <a:latin typeface="+mn-lt"/>
              <a:ea typeface="+mn-ea"/>
              <a:cs typeface="+mn-ea"/>
              <a:sym typeface="+mn-lt"/>
            </a:endParaRPr>
          </a:p>
        </p:txBody>
      </p:sp>
      <p:sp>
        <p:nvSpPr>
          <p:cNvPr id="17418" name="文本框 4"/>
          <p:cNvSpPr txBox="1">
            <a:spLocks noChangeArrowheads="1"/>
          </p:cNvSpPr>
          <p:nvPr/>
        </p:nvSpPr>
        <p:spPr bwMode="auto">
          <a:xfrm>
            <a:off x="1278731" y="3112294"/>
            <a:ext cx="1268016" cy="1060450"/>
          </a:xfrm>
          <a:prstGeom prst="rect">
            <a:avLst/>
          </a:prstGeom>
          <a:noFill/>
          <a:ln w="19050">
            <a:solidFill>
              <a:srgbClr val="336699"/>
            </a:solidFill>
            <a:prstDash val="dash"/>
            <a:rou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从门户到论坛社区再到到微博/微信，文字直播不断迭代</a:t>
            </a:r>
            <a:endParaRPr kumimoji="0" lang="zh-CN" altLang="en-US" sz="10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7419" name="文本框 5"/>
          <p:cNvSpPr txBox="1">
            <a:spLocks noChangeArrowheads="1"/>
          </p:cNvSpPr>
          <p:nvPr/>
        </p:nvSpPr>
        <p:spPr bwMode="auto">
          <a:xfrm>
            <a:off x="2628900" y="3112294"/>
            <a:ext cx="1268016" cy="818515"/>
          </a:xfrm>
          <a:prstGeom prst="rect">
            <a:avLst/>
          </a:prstGeom>
          <a:noFill/>
          <a:ln w="19050">
            <a:solidFill>
              <a:srgbClr val="336699"/>
            </a:solidFill>
            <a:prstDash val="dash"/>
            <a:rou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以in/nice为代表的图片社交平台开启纯图片直播风潮</a:t>
            </a:r>
            <a:endParaRPr kumimoji="0" lang="zh-CN" altLang="en-US" sz="10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7420" name="文本框 6"/>
          <p:cNvSpPr txBox="1">
            <a:spLocks noChangeArrowheads="1"/>
          </p:cNvSpPr>
          <p:nvPr/>
        </p:nvSpPr>
        <p:spPr bwMode="auto">
          <a:xfrm>
            <a:off x="3979069" y="3112294"/>
            <a:ext cx="1266825" cy="818515"/>
          </a:xfrm>
          <a:prstGeom prst="rect">
            <a:avLst/>
          </a:prstGeom>
          <a:noFill/>
          <a:ln w="19050">
            <a:solidFill>
              <a:srgbClr val="336699"/>
            </a:solidFill>
            <a:prstDash val="dash"/>
            <a:rou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en-US" altLang="zh-CN" sz="1050" b="0" i="0" u="none" strike="noStrike" kern="1200" cap="none" spc="0" normalizeH="0" baseline="0" noProof="0">
                <a:ln>
                  <a:noFill/>
                </a:ln>
                <a:solidFill>
                  <a:schemeClr val="tx1"/>
                </a:solidFill>
                <a:effectLst/>
                <a:uLnTx/>
                <a:uFillTx/>
                <a:latin typeface="+mn-lt"/>
                <a:ea typeface="+mn-ea"/>
                <a:cs typeface="+mn-ea"/>
                <a:sym typeface="+mn-lt"/>
              </a:rPr>
              <a:t>Podcast</a:t>
            </a: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、唱吧、喜马拉雅、蜻蜓</a:t>
            </a:r>
            <a:r>
              <a:rPr kumimoji="0" lang="en-US" altLang="zh-CN" sz="1050" b="0" i="0" u="none" strike="noStrike" kern="1200" cap="none" spc="0" normalizeH="0" baseline="0" noProof="0">
                <a:ln>
                  <a:noFill/>
                </a:ln>
                <a:solidFill>
                  <a:schemeClr val="tx1"/>
                </a:solidFill>
                <a:effectLst/>
                <a:uLnTx/>
                <a:uFillTx/>
                <a:latin typeface="+mn-lt"/>
                <a:ea typeface="+mn-ea"/>
                <a:cs typeface="+mn-ea"/>
                <a:sym typeface="+mn-lt"/>
              </a:rPr>
              <a:t>FM</a:t>
            </a: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等平台崛起</a:t>
            </a:r>
            <a:endParaRPr kumimoji="0" lang="zh-CN" altLang="en-US" sz="10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7421" name="文本框 7"/>
          <p:cNvSpPr txBox="1">
            <a:spLocks noChangeArrowheads="1"/>
          </p:cNvSpPr>
          <p:nvPr/>
        </p:nvSpPr>
        <p:spPr bwMode="auto">
          <a:xfrm>
            <a:off x="5329238" y="3112294"/>
            <a:ext cx="1266825" cy="818515"/>
          </a:xfrm>
          <a:prstGeom prst="rect">
            <a:avLst/>
          </a:prstGeom>
          <a:noFill/>
          <a:ln w="19050">
            <a:solidFill>
              <a:srgbClr val="336699"/>
            </a:solidFill>
            <a:prstDash val="dash"/>
            <a:rou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视频直播移动化、垂直化、全民化、交互化发展</a:t>
            </a:r>
            <a:endParaRPr kumimoji="0" lang="zh-CN" altLang="en-US" sz="10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7422" name="文本框 8"/>
          <p:cNvSpPr txBox="1">
            <a:spLocks noChangeArrowheads="1"/>
          </p:cNvSpPr>
          <p:nvPr/>
        </p:nvSpPr>
        <p:spPr bwMode="auto">
          <a:xfrm>
            <a:off x="6661547" y="3099197"/>
            <a:ext cx="1268016" cy="818515"/>
          </a:xfrm>
          <a:prstGeom prst="rect">
            <a:avLst/>
          </a:prstGeom>
          <a:noFill/>
          <a:ln w="19050">
            <a:solidFill>
              <a:srgbClr val="336699"/>
            </a:solidFill>
            <a:prstDash val="dash"/>
            <a:rou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从跨屏、多屏直播到无屏直播，</a:t>
            </a:r>
            <a:r>
              <a:rPr kumimoji="0" lang="en-US" altLang="zh-CN" sz="1050" b="0" i="0" u="none" strike="noStrike" kern="1200" cap="none" spc="0" normalizeH="0" baseline="0" noProof="0">
                <a:ln>
                  <a:noFill/>
                </a:ln>
                <a:solidFill>
                  <a:schemeClr val="tx1"/>
                </a:solidFill>
                <a:effectLst/>
                <a:uLnTx/>
                <a:uFillTx/>
                <a:latin typeface="+mn-lt"/>
                <a:ea typeface="+mn-ea"/>
                <a:cs typeface="+mn-ea"/>
                <a:sym typeface="+mn-lt"/>
              </a:rPr>
              <a:t>VR</a:t>
            </a:r>
            <a:r>
              <a:rPr kumimoji="0" lang="zh-CN" altLang="en-US" sz="1050" b="0" i="0" u="none" strike="noStrike" kern="1200" cap="none" spc="0" normalizeH="0" baseline="0" noProof="0">
                <a:ln>
                  <a:noFill/>
                </a:ln>
                <a:solidFill>
                  <a:schemeClr val="tx1"/>
                </a:solidFill>
                <a:effectLst/>
                <a:uLnTx/>
                <a:uFillTx/>
                <a:latin typeface="+mn-lt"/>
                <a:ea typeface="+mn-ea"/>
                <a:cs typeface="+mn-ea"/>
                <a:sym typeface="+mn-lt"/>
              </a:rPr>
              <a:t>开启直播想象空间</a:t>
            </a:r>
            <a:endParaRPr kumimoji="0" lang="zh-CN" altLang="en-US" sz="1050" b="0" i="0" u="none" strike="noStrike" kern="1200" cap="none" spc="0" normalizeH="0" baseline="0" noProof="0">
              <a:ln>
                <a:noFill/>
              </a:ln>
              <a:solidFill>
                <a:schemeClr val="tx1"/>
              </a:solidFill>
              <a:effectLst/>
              <a:uLnTx/>
              <a:uFillTx/>
              <a:latin typeface="+mn-lt"/>
              <a:ea typeface="+mn-ea"/>
              <a:cs typeface="+mn-ea"/>
              <a:sym typeface="+mn-lt"/>
            </a:endParaRPr>
          </a:p>
        </p:txBody>
      </p:sp>
      <p:sp>
        <p:nvSpPr>
          <p:cNvPr id="17423" name="文本框 9"/>
          <p:cNvSpPr txBox="1">
            <a:spLocks noChangeArrowheads="1"/>
          </p:cNvSpPr>
          <p:nvPr/>
        </p:nvSpPr>
        <p:spPr bwMode="auto">
          <a:xfrm>
            <a:off x="1547813" y="4192191"/>
            <a:ext cx="6891338" cy="299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defRPr/>
            </a:pPr>
            <a:r>
              <a:rPr kumimoji="0" lang="zh-CN" altLang="en-US" sz="1350" b="1" i="0" u="none" strike="noStrike" kern="1200" cap="none" spc="0" normalizeH="0" baseline="0" noProof="0">
                <a:ln>
                  <a:noFill/>
                </a:ln>
                <a:solidFill>
                  <a:srgbClr val="336699"/>
                </a:solidFill>
                <a:effectLst/>
                <a:uLnTx/>
                <a:uFillTx/>
                <a:latin typeface="+mn-lt"/>
                <a:ea typeface="+mn-ea"/>
                <a:cs typeface="+mn-ea"/>
                <a:sym typeface="+mn-lt"/>
              </a:rPr>
              <a:t>直播内容的表现形式越来越丰富，可视性、交互性、实时性、沉浸性越来越强</a:t>
            </a:r>
            <a:endParaRPr kumimoji="0" lang="zh-CN" altLang="en-US" sz="1350" b="1" i="0" u="none" strike="noStrike" kern="1200" cap="none" spc="0" normalizeH="0" baseline="0" noProof="0">
              <a:ln>
                <a:noFill/>
              </a:ln>
              <a:solidFill>
                <a:srgbClr val="336699"/>
              </a:solidFill>
              <a:effectLst/>
              <a:uLnTx/>
              <a:uFillTx/>
              <a:latin typeface="+mn-lt"/>
              <a:ea typeface="+mn-ea"/>
              <a:cs typeface="+mn-ea"/>
              <a:sym typeface="+mn-lt"/>
            </a:endParaRPr>
          </a:p>
        </p:txBody>
      </p:sp>
    </p:spTree>
  </p:cSld>
  <p:clrMapOvr>
    <a:masterClrMapping/>
  </p:clrMapOvr>
  <p:transition>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202418"/>
            <a:ext cx="9144000" cy="584775"/>
          </a:xfrm>
          <a:prstGeom prst="rect">
            <a:avLst/>
          </a:prstGeom>
          <a:noFill/>
        </p:spPr>
        <p:txBody>
          <a:bodyPr wrap="square" rtlCol="0">
            <a:spAutoFit/>
          </a:bodyPr>
          <a:lstStyle/>
          <a:p>
            <a:pPr algn="ctr"/>
            <a:r>
              <a:rPr lang="zh-CN" altLang="en-US" sz="3200" b="1" dirty="0">
                <a:solidFill>
                  <a:srgbClr val="7EC34D"/>
                </a:solidFill>
                <a:latin typeface="微软雅黑" panose="020B0503020204020204" pitchFamily="34" charset="-122"/>
                <a:ea typeface="微软雅黑" panose="020B0503020204020204" pitchFamily="34" charset="-122"/>
              </a:rPr>
              <a:t>二、摄影技术基础</a:t>
            </a:r>
            <a:endParaRPr lang="zh-CN" altLang="en-US" sz="3200" b="1" dirty="0">
              <a:solidFill>
                <a:srgbClr val="7EC34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5616" y="1556087"/>
            <a:ext cx="7128792" cy="1477328"/>
          </a:xfrm>
          <a:prstGeom prst="rect">
            <a:avLst/>
          </a:prstGeom>
          <a:noFill/>
        </p:spPr>
        <p:txBody>
          <a:bodyPr wrap="square" rtlCol="0">
            <a:spAutoFit/>
          </a:bodyPr>
          <a:lstStyle/>
          <a:p>
            <a:r>
              <a:rPr lang="zh-CN" altLang="en-US" dirty="0">
                <a:latin typeface="造字工房悦圆（非商用）常规体" pitchFamily="50" charset="-122"/>
                <a:ea typeface="造字工房悦圆（非商用）常规体" pitchFamily="50" charset="-122"/>
              </a:rPr>
              <a:t>         以照相机为工具，运用画面构图、光线、影调等造型手段来表现主题并求得其艺术形象。其创作目的主要是反映社会生活和自然现象，表达思想感情。根据艺术创作构思，运用摄影造型技巧，经过后期处理，最终生成有艺术感染力的照片。就概念而言，“摄影艺术”可通俗理解为：摄影的艺术，广义上也指一切与摄影有关的艺术活动。</a:t>
            </a:r>
            <a:endParaRPr lang="zh-CN" altLang="en-US" dirty="0">
              <a:latin typeface="造字工房悦圆（非商用）常规体" pitchFamily="50" charset="-122"/>
              <a:ea typeface="造字工房悦圆（非商用）常规体" pitchFamily="50" charset="-122"/>
            </a:endParaRPr>
          </a:p>
        </p:txBody>
      </p:sp>
      <p:sp>
        <p:nvSpPr>
          <p:cNvPr id="3" name="TextBox 12"/>
          <p:cNvSpPr txBox="1">
            <a:spLocks noChangeArrowheads="1"/>
          </p:cNvSpPr>
          <p:nvPr/>
        </p:nvSpPr>
        <p:spPr bwMode="auto">
          <a:xfrm>
            <a:off x="395536" y="267494"/>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摄影艺术</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1131590"/>
            <a:ext cx="8496944" cy="1631216"/>
          </a:xfrm>
          <a:prstGeom prst="rect">
            <a:avLst/>
          </a:prstGeom>
          <a:noFill/>
        </p:spPr>
        <p:txBody>
          <a:bodyPr wrap="square" rtlCol="0">
            <a:spAutoFit/>
          </a:bodyPr>
          <a:lstStyle/>
          <a:p>
            <a:r>
              <a:rPr lang="zh-CN" altLang="en-US" sz="2000" dirty="0">
                <a:latin typeface="造字工房悦圆（非商用）常规体" pitchFamily="50" charset="-122"/>
                <a:ea typeface="造字工房悦圆（非商用）常规体" pitchFamily="50" charset="-122"/>
              </a:rPr>
              <a:t>        构图能主动引导观者，主动表明主次。当你在构图的时候，你要思考的是：引导观者去看画面，告诉观者画面的主体是什么，通过构图传达情绪，当你选定需要凸显的主体的时候，再去想具体的构图方法。比如通过引导线构图来移动观者视线，通过三分法来平衡主次角色，通过倾斜构图来表达强烈情绪等等。</a:t>
            </a:r>
            <a:endParaRPr lang="zh-CN" altLang="en-US" sz="2000" dirty="0">
              <a:latin typeface="造字工房悦圆（非商用）常规体" pitchFamily="50" charset="-122"/>
              <a:ea typeface="造字工房悦圆（非商用）常规体" pitchFamily="50" charset="-122"/>
            </a:endParaRPr>
          </a:p>
        </p:txBody>
      </p:sp>
      <p:sp>
        <p:nvSpPr>
          <p:cNvPr id="3"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构图的作用</a:t>
            </a:r>
            <a:endParaRPr lang="en-US" altLang="zh-CN"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202418"/>
            <a:ext cx="9144000" cy="584775"/>
          </a:xfrm>
          <a:prstGeom prst="rect">
            <a:avLst/>
          </a:prstGeom>
          <a:noFill/>
        </p:spPr>
        <p:txBody>
          <a:bodyPr wrap="square" rtlCol="0">
            <a:spAutoFit/>
          </a:bodyPr>
          <a:lstStyle/>
          <a:p>
            <a:pPr algn="ctr"/>
            <a:r>
              <a:rPr lang="zh-CN" altLang="en-US" sz="3200" b="1" dirty="0">
                <a:solidFill>
                  <a:srgbClr val="7EC34D"/>
                </a:solidFill>
                <a:latin typeface="微软雅黑" panose="020B0503020204020204" pitchFamily="34" charset="-122"/>
                <a:ea typeface="微软雅黑" panose="020B0503020204020204" pitchFamily="34" charset="-122"/>
              </a:rPr>
              <a:t>三、剧本编写</a:t>
            </a:r>
            <a:endParaRPr lang="zh-CN" altLang="en-US" sz="3200" b="1" dirty="0">
              <a:solidFill>
                <a:srgbClr val="7EC34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01788" y="987574"/>
            <a:ext cx="1190625" cy="1190625"/>
            <a:chOff x="1601788" y="1101824"/>
            <a:chExt cx="1190625" cy="1190625"/>
          </a:xfrm>
        </p:grpSpPr>
        <p:sp>
          <p:nvSpPr>
            <p:cNvPr id="5" name="椭圆 4"/>
            <p:cNvSpPr/>
            <p:nvPr/>
          </p:nvSpPr>
          <p:spPr>
            <a:xfrm>
              <a:off x="1601788" y="1101824"/>
              <a:ext cx="1190625" cy="1190625"/>
            </a:xfrm>
            <a:prstGeom prst="ellipse">
              <a:avLst/>
            </a:prstGeom>
            <a:solidFill>
              <a:srgbClr val="EF605E"/>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十六角星 5"/>
            <p:cNvSpPr/>
            <p:nvPr/>
          </p:nvSpPr>
          <p:spPr>
            <a:xfrm>
              <a:off x="1649412" y="1149346"/>
              <a:ext cx="1095376" cy="1095376"/>
            </a:xfrm>
            <a:prstGeom prst="star16">
              <a:avLst>
                <a:gd name="adj" fmla="val 41827"/>
              </a:avLst>
            </a:prstGeom>
            <a:solidFill>
              <a:schemeClr val="bg1"/>
            </a:solidFill>
            <a:ln>
              <a:noFill/>
            </a:ln>
            <a:effectLst>
              <a:innerShdw blurRad="114300">
                <a:srgbClr val="144798"/>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策划</a:t>
              </a:r>
              <a:endParaRPr lang="zh-CN" altLang="en-US" sz="2400" dirty="0">
                <a:solidFill>
                  <a:schemeClr val="tx1"/>
                </a:solidFill>
                <a:latin typeface="微软雅黑" panose="020B0503020204020204" pitchFamily="34" charset="-122"/>
              </a:endParaRPr>
            </a:p>
          </p:txBody>
        </p:sp>
      </p:grpSp>
      <p:sp>
        <p:nvSpPr>
          <p:cNvPr id="8" name="矩形 7"/>
          <p:cNvSpPr/>
          <p:nvPr/>
        </p:nvSpPr>
        <p:spPr>
          <a:xfrm>
            <a:off x="1538288" y="2402343"/>
            <a:ext cx="1328737" cy="1206194"/>
          </a:xfrm>
          <a:prstGeom prst="rect">
            <a:avLst/>
          </a:prstGeom>
        </p:spPr>
        <p:txBody>
          <a:bodyPr/>
          <a:lstStyle/>
          <a:p>
            <a:pPr eaLnBrk="1" fontAlgn="auto" hangingPunct="1">
              <a:lnSpc>
                <a:spcPct val="120000"/>
              </a:lnSpc>
              <a:spcBef>
                <a:spcPts val="0"/>
              </a:spcBef>
              <a:spcAft>
                <a:spcPts val="0"/>
              </a:spcAft>
              <a:defRPr/>
            </a:pPr>
            <a:r>
              <a:rPr lang="zh-CN" altLang="en-US" sz="1100" b="1" dirty="0">
                <a:latin typeface="微软雅黑" panose="020B0503020204020204" pitchFamily="34" charset="-122"/>
                <a:ea typeface="微软雅黑" panose="020B0503020204020204" pitchFamily="34" charset="-122"/>
              </a:rPr>
              <a:t>前期策划是最基础的准备工作，这个阶段需要确定拍摄需求、拍摄创意及拍摄方向等</a:t>
            </a:r>
            <a:endParaRPr lang="en-US" altLang="zh-CN" sz="1100" b="1"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3211513" y="1259037"/>
            <a:ext cx="1190625" cy="1190625"/>
            <a:chOff x="3211513" y="1373287"/>
            <a:chExt cx="1190625" cy="1190625"/>
          </a:xfrm>
        </p:grpSpPr>
        <p:sp>
          <p:nvSpPr>
            <p:cNvPr id="10" name="椭圆 9"/>
            <p:cNvSpPr/>
            <p:nvPr/>
          </p:nvSpPr>
          <p:spPr>
            <a:xfrm>
              <a:off x="3211513" y="1373287"/>
              <a:ext cx="1190625" cy="1190625"/>
            </a:xfrm>
            <a:prstGeom prst="ellipse">
              <a:avLst/>
            </a:prstGeom>
            <a:solidFill>
              <a:srgbClr val="48AFBA"/>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十六角星 10"/>
            <p:cNvSpPr/>
            <p:nvPr/>
          </p:nvSpPr>
          <p:spPr>
            <a:xfrm>
              <a:off x="3259137" y="1421217"/>
              <a:ext cx="1095376" cy="1095376"/>
            </a:xfrm>
            <a:prstGeom prst="star16">
              <a:avLst>
                <a:gd name="adj" fmla="val 41827"/>
              </a:avLst>
            </a:prstGeom>
            <a:solidFill>
              <a:schemeClr val="bg1"/>
            </a:solidFill>
            <a:ln>
              <a:noFill/>
            </a:ln>
            <a:effectLst>
              <a:innerShdw blurRad="114300">
                <a:srgbClr val="144798"/>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剧本</a:t>
              </a:r>
              <a:endParaRPr lang="zh-CN" altLang="en-US" sz="2400" dirty="0">
                <a:solidFill>
                  <a:schemeClr val="tx1"/>
                </a:solidFill>
                <a:latin typeface="微软雅黑" panose="020B0503020204020204" pitchFamily="34" charset="-122"/>
              </a:endParaRPr>
            </a:p>
          </p:txBody>
        </p:sp>
      </p:grpSp>
      <p:sp>
        <p:nvSpPr>
          <p:cNvPr id="13" name="矩形 12"/>
          <p:cNvSpPr/>
          <p:nvPr/>
        </p:nvSpPr>
        <p:spPr>
          <a:xfrm>
            <a:off x="3140075" y="2688647"/>
            <a:ext cx="1330325" cy="1207227"/>
          </a:xfrm>
          <a:prstGeom prst="rect">
            <a:avLst/>
          </a:prstGeom>
        </p:spPr>
        <p:txBody>
          <a:bodyPr/>
          <a:lstStyle/>
          <a:p>
            <a:pPr>
              <a:lnSpc>
                <a:spcPct val="120000"/>
              </a:lnSpc>
              <a:defRPr/>
            </a:pPr>
            <a:r>
              <a:rPr lang="zh-CN" altLang="en-US" sz="1100" b="1" dirty="0">
                <a:latin typeface="微软雅黑" panose="020B0503020204020204" pitchFamily="34" charset="-122"/>
                <a:ea typeface="微软雅黑" panose="020B0503020204020204" pitchFamily="34" charset="-122"/>
              </a:rPr>
              <a:t>剧本就是一个故事的最初模板，是摄影师进行拍摄，剪辑师进行后期制作的依据和蓝图，也是演员和所有创作人员领会导演意图，理解剧本内容，进行再创作的依据。</a:t>
            </a:r>
            <a:endParaRPr lang="en-US" altLang="zh-CN" sz="14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795838" y="1546374"/>
            <a:ext cx="1190625" cy="1190625"/>
            <a:chOff x="4795838" y="1660624"/>
            <a:chExt cx="1190625" cy="1190625"/>
          </a:xfrm>
        </p:grpSpPr>
        <p:sp>
          <p:nvSpPr>
            <p:cNvPr id="15" name="椭圆 14"/>
            <p:cNvSpPr/>
            <p:nvPr/>
          </p:nvSpPr>
          <p:spPr>
            <a:xfrm>
              <a:off x="4795838" y="1660624"/>
              <a:ext cx="1190625" cy="1190625"/>
            </a:xfrm>
            <a:prstGeom prst="ellipse">
              <a:avLst/>
            </a:prstGeom>
            <a:solidFill>
              <a:srgbClr val="EDAF36"/>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十六角星 15"/>
            <p:cNvSpPr/>
            <p:nvPr/>
          </p:nvSpPr>
          <p:spPr>
            <a:xfrm>
              <a:off x="4843462" y="1707521"/>
              <a:ext cx="1095376" cy="1095376"/>
            </a:xfrm>
            <a:prstGeom prst="star16">
              <a:avLst>
                <a:gd name="adj" fmla="val 41827"/>
              </a:avLst>
            </a:prstGeom>
            <a:solidFill>
              <a:schemeClr val="bg1"/>
            </a:solidFill>
            <a:ln>
              <a:noFill/>
            </a:ln>
            <a:effectLst>
              <a:innerShdw blurRad="114300">
                <a:srgbClr val="144798">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拍摄</a:t>
              </a:r>
              <a:endParaRPr lang="zh-CN" altLang="en-US" sz="2400" dirty="0">
                <a:solidFill>
                  <a:schemeClr val="tx1"/>
                </a:solidFill>
                <a:latin typeface="微软雅黑" panose="020B0503020204020204" pitchFamily="34" charset="-122"/>
              </a:endParaRPr>
            </a:p>
          </p:txBody>
        </p:sp>
      </p:grpSp>
      <p:sp>
        <p:nvSpPr>
          <p:cNvPr id="18" name="矩形 17"/>
          <p:cNvSpPr/>
          <p:nvPr/>
        </p:nvSpPr>
        <p:spPr>
          <a:xfrm>
            <a:off x="4743450" y="2931790"/>
            <a:ext cx="1328738" cy="1251422"/>
          </a:xfrm>
          <a:prstGeom prst="rect">
            <a:avLst/>
          </a:prstGeom>
        </p:spPr>
        <p:txBody>
          <a:bodyPr/>
          <a:lstStyle/>
          <a:p>
            <a:pPr eaLnBrk="1" fontAlgn="auto" hangingPunct="1">
              <a:lnSpc>
                <a:spcPct val="120000"/>
              </a:lnSpc>
              <a:spcBef>
                <a:spcPts val="0"/>
              </a:spcBef>
              <a:spcAft>
                <a:spcPts val="0"/>
              </a:spcAft>
              <a:defRPr/>
            </a:pPr>
            <a:r>
              <a:rPr lang="zh-CN" altLang="en-US" sz="1100" b="1" dirty="0">
                <a:latin typeface="微软雅黑" panose="020B0503020204020204" pitchFamily="34" charset="-122"/>
                <a:ea typeface="微软雅黑" panose="020B0503020204020204" pitchFamily="34" charset="-122"/>
              </a:rPr>
              <a:t>拍摄是将所有想法创作输出为素材的重要步骤，很大程度上决定了后期制作的方向及难易程度。</a:t>
            </a:r>
            <a:endParaRPr lang="en-US" altLang="zh-CN" sz="11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6380163" y="1833712"/>
            <a:ext cx="1190625" cy="1190625"/>
            <a:chOff x="6380163" y="1947962"/>
            <a:chExt cx="1190625" cy="1190625"/>
          </a:xfrm>
        </p:grpSpPr>
        <p:sp>
          <p:nvSpPr>
            <p:cNvPr id="20" name="椭圆 19"/>
            <p:cNvSpPr/>
            <p:nvPr/>
          </p:nvSpPr>
          <p:spPr>
            <a:xfrm>
              <a:off x="6380163" y="1947962"/>
              <a:ext cx="1190625" cy="1190625"/>
            </a:xfrm>
            <a:prstGeom prst="ellipse">
              <a:avLst/>
            </a:prstGeom>
            <a:solidFill>
              <a:srgbClr val="8DC85C"/>
            </a:solidFill>
            <a:ln w="12700">
              <a:noFill/>
            </a:ln>
            <a:effectLst>
              <a:outerShdw blurRad="50800" dist="127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1" name="十六角星 20"/>
            <p:cNvSpPr/>
            <p:nvPr/>
          </p:nvSpPr>
          <p:spPr>
            <a:xfrm>
              <a:off x="6427786" y="1995559"/>
              <a:ext cx="1095376" cy="1095376"/>
            </a:xfrm>
            <a:prstGeom prst="star16">
              <a:avLst>
                <a:gd name="adj" fmla="val 41827"/>
              </a:avLst>
            </a:prstGeom>
            <a:solidFill>
              <a:schemeClr val="bg1"/>
            </a:solidFill>
            <a:ln>
              <a:noFill/>
            </a:ln>
            <a:effectLst>
              <a:innerShdw blurRad="114300">
                <a:srgbClr val="1A5BC4"/>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400" dirty="0">
                  <a:solidFill>
                    <a:schemeClr val="tx1"/>
                  </a:solidFill>
                  <a:latin typeface="微软雅黑" panose="020B0503020204020204" pitchFamily="34" charset="-122"/>
                </a:rPr>
                <a:t>制作</a:t>
              </a:r>
              <a:endParaRPr lang="zh-CN" altLang="en-US" sz="2400" dirty="0">
                <a:solidFill>
                  <a:schemeClr val="tx1"/>
                </a:solidFill>
                <a:latin typeface="微软雅黑" panose="020B0503020204020204" pitchFamily="34" charset="-122"/>
              </a:endParaRPr>
            </a:p>
          </p:txBody>
        </p:sp>
      </p:grpSp>
      <p:sp>
        <p:nvSpPr>
          <p:cNvPr id="23" name="矩形 22"/>
          <p:cNvSpPr/>
          <p:nvPr/>
        </p:nvSpPr>
        <p:spPr>
          <a:xfrm>
            <a:off x="6345238" y="3222303"/>
            <a:ext cx="1328737" cy="1251421"/>
          </a:xfrm>
          <a:prstGeom prst="rect">
            <a:avLst/>
          </a:prstGeom>
        </p:spPr>
        <p:txBody>
          <a:bodyPr/>
          <a:lstStyle/>
          <a:p>
            <a:pPr eaLnBrk="1" fontAlgn="auto" hangingPunct="1">
              <a:lnSpc>
                <a:spcPct val="120000"/>
              </a:lnSpc>
              <a:spcBef>
                <a:spcPts val="0"/>
              </a:spcBef>
              <a:spcAft>
                <a:spcPts val="0"/>
              </a:spcAft>
              <a:defRPr/>
            </a:pPr>
            <a:r>
              <a:rPr lang="zh-CN" altLang="en-US" sz="1100" b="1" dirty="0">
                <a:latin typeface="微软雅黑" panose="020B0503020204020204" pitchFamily="34" charset="-122"/>
                <a:ea typeface="微软雅黑" panose="020B0503020204020204" pitchFamily="34" charset="-122"/>
              </a:rPr>
              <a:t>后期制作既将前期拍摄和制作的素材进行排序剪辑并添加其他元素使其最终成为完整的作品的步骤。</a:t>
            </a:r>
            <a:endParaRPr lang="en-US" altLang="zh-CN" sz="1100" b="1" dirty="0">
              <a:latin typeface="微软雅黑" panose="020B0503020204020204" pitchFamily="34" charset="-122"/>
              <a:ea typeface="微软雅黑" panose="020B0503020204020204" pitchFamily="34" charset="-122"/>
            </a:endParaRPr>
          </a:p>
        </p:txBody>
      </p:sp>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短视频制作流程</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4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8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900" decel="100000" fill="hold"/>
                                        <p:tgtEl>
                                          <p:spTgt spid="1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20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900" decel="100000" fill="hold"/>
                                        <p:tgtEl>
                                          <p:spTgt spid="1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2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8"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剧本编写</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7488832"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剧本</a:t>
            </a:r>
            <a:r>
              <a:rPr lang="zh-CN" altLang="en-US" sz="2000" dirty="0">
                <a:latin typeface="微软雅黑" panose="020B0503020204020204" pitchFamily="34" charset="-122"/>
                <a:ea typeface="微软雅黑" panose="020B0503020204020204" pitchFamily="34" charset="-122"/>
              </a:rPr>
              <a:t>通常</a:t>
            </a:r>
            <a:r>
              <a:rPr lang="zh-CN" altLang="zh-CN" sz="2000" dirty="0">
                <a:latin typeface="微软雅黑" panose="020B0503020204020204" pitchFamily="34" charset="-122"/>
                <a:ea typeface="微软雅黑" panose="020B0503020204020204" pitchFamily="34" charset="-122"/>
              </a:rPr>
              <a:t>分为</a:t>
            </a:r>
            <a:r>
              <a:rPr lang="zh-CN" altLang="zh-CN" sz="2000" b="1" dirty="0">
                <a:latin typeface="微软雅黑" panose="020B0503020204020204" pitchFamily="34" charset="-122"/>
                <a:ea typeface="微软雅黑" panose="020B0503020204020204" pitchFamily="34" charset="-122"/>
              </a:rPr>
              <a:t>拍摄提纲</a:t>
            </a:r>
            <a:r>
              <a:rPr lang="zh-CN" altLang="zh-CN" sz="2000" dirty="0">
                <a:latin typeface="微软雅黑" panose="020B0503020204020204" pitchFamily="34" charset="-122"/>
                <a:ea typeface="微软雅黑" panose="020B0503020204020204" pitchFamily="34" charset="-122"/>
              </a:rPr>
              <a:t>、</a:t>
            </a:r>
            <a:r>
              <a:rPr lang="zh-CN" altLang="zh-CN" sz="2000" b="1" dirty="0">
                <a:latin typeface="微软雅黑" panose="020B0503020204020204" pitchFamily="34" charset="-122"/>
                <a:ea typeface="微软雅黑" panose="020B0503020204020204" pitchFamily="34" charset="-122"/>
              </a:rPr>
              <a:t>文学剧本</a:t>
            </a:r>
            <a:r>
              <a:rPr lang="zh-CN" altLang="zh-CN" sz="2000" dirty="0">
                <a:latin typeface="微软雅黑" panose="020B0503020204020204" pitchFamily="34" charset="-122"/>
                <a:ea typeface="微软雅黑" panose="020B0503020204020204" pitchFamily="34" charset="-122"/>
              </a:rPr>
              <a:t>和</a:t>
            </a:r>
            <a:r>
              <a:rPr lang="zh-CN" altLang="zh-CN" sz="2000" b="1" dirty="0">
                <a:latin typeface="微软雅黑" panose="020B0503020204020204" pitchFamily="34" charset="-122"/>
                <a:ea typeface="微软雅黑" panose="020B0503020204020204" pitchFamily="34" charset="-122"/>
              </a:rPr>
              <a:t>分镜头剧（脚）本</a:t>
            </a:r>
            <a:r>
              <a:rPr lang="zh-CN" altLang="zh-CN" sz="2000" dirty="0">
                <a:latin typeface="微软雅黑" panose="020B0503020204020204" pitchFamily="34" charset="-122"/>
                <a:ea typeface="微软雅黑" panose="020B0503020204020204" pitchFamily="34" charset="-122"/>
              </a:rPr>
              <a:t>。</a:t>
            </a:r>
            <a:endParaRPr lang="zh-CN" altLang="zh-CN" sz="2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剧本编写</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7488832" cy="1477328"/>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         正确的脚本制作流程是先列拍摄提纲，然后对其进行文学修饰生成有完整的故事情节的文学剧本，最终运用视听语言将其扩展成分镜头脚本。虽然分镜头脚本有些也是用文字书写的，但它已经接近影像，或者说它是可以在脑海里“放映”出来的画面，已经获得某种程度上可见的效果。</a:t>
            </a:r>
            <a:endParaRPr lang="zh-CN"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拍摄提纲的写作</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7488832" cy="2893100"/>
          </a:xfrm>
          <a:prstGeom prst="rect">
            <a:avLst/>
          </a:prstGeom>
          <a:noFill/>
        </p:spPr>
        <p:txBody>
          <a:bodyPr wrap="square" rtlCol="0">
            <a:spAutoFit/>
          </a:bodyPr>
          <a:lstStyle/>
          <a:p>
            <a:r>
              <a:rPr lang="zh-CN" altLang="en-US" dirty="0"/>
              <a:t>         拍摄提纲就是大家在拍摄之前把需要拍摄的内容列出来，形成一个最粗糙的骨架，也就是我们上学时候语文课讲的提炼文章的中心思想。</a:t>
            </a:r>
            <a:endParaRPr lang="zh-CN" altLang="en-US" dirty="0"/>
          </a:p>
          <a:p>
            <a:r>
              <a:rPr lang="zh-CN" altLang="en-US" dirty="0"/>
              <a:t>         以德百顺氧宝宝消毒机视频拍摄为例，需要体现的卖点如下：</a:t>
            </a:r>
            <a:endParaRPr lang="zh-CN" altLang="en-US" dirty="0"/>
          </a:p>
          <a:p>
            <a:pPr lvl="1"/>
            <a:endParaRPr lang="en-US" altLang="zh-CN"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1.</a:t>
            </a:r>
            <a:r>
              <a:rPr lang="zh-CN" altLang="en-US" sz="1600" b="1" dirty="0">
                <a:latin typeface="华文新魏" panose="02010800040101010101" pitchFamily="2" charset="-122"/>
                <a:ea typeface="华文新魏" panose="02010800040101010101" pitchFamily="2" charset="-122"/>
              </a:rPr>
              <a:t>科技  国内首家将钻石膜材料实现产业化，把水转变成臭氧水</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2.</a:t>
            </a:r>
            <a:r>
              <a:rPr lang="zh-CN" altLang="en-US" sz="1600" b="1" dirty="0">
                <a:latin typeface="华文新魏" panose="02010800040101010101" pitchFamily="2" charset="-122"/>
                <a:ea typeface="华文新魏" panose="02010800040101010101" pitchFamily="2" charset="-122"/>
              </a:rPr>
              <a:t>绿色  </a:t>
            </a:r>
            <a:r>
              <a:rPr lang="en-US" altLang="zh-CN" sz="1600" b="1" dirty="0">
                <a:latin typeface="华文新魏" panose="02010800040101010101" pitchFamily="2" charset="-122"/>
                <a:ea typeface="华文新魏" panose="02010800040101010101" pitchFamily="2" charset="-122"/>
              </a:rPr>
              <a:t>100%</a:t>
            </a:r>
            <a:r>
              <a:rPr lang="zh-CN" altLang="en-US" sz="1600" b="1" dirty="0">
                <a:latin typeface="华文新魏" panose="02010800040101010101" pitchFamily="2" charset="-122"/>
                <a:ea typeface="华文新魏" panose="02010800040101010101" pitchFamily="2" charset="-122"/>
              </a:rPr>
              <a:t>绿色无毒，唯一</a:t>
            </a:r>
            <a:r>
              <a:rPr lang="en-US" altLang="zh-CN" sz="1600" b="1" dirty="0">
                <a:latin typeface="华文新魏" panose="02010800040101010101" pitchFamily="2" charset="-122"/>
                <a:ea typeface="华文新魏" panose="02010800040101010101" pitchFamily="2" charset="-122"/>
              </a:rPr>
              <a:t>0</a:t>
            </a:r>
            <a:r>
              <a:rPr lang="zh-CN" altLang="en-US" sz="1600" b="1" dirty="0">
                <a:latin typeface="华文新魏" panose="02010800040101010101" pitchFamily="2" charset="-122"/>
                <a:ea typeface="华文新魏" panose="02010800040101010101" pitchFamily="2" charset="-122"/>
              </a:rPr>
              <a:t>残留的“消毒液”</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3.</a:t>
            </a:r>
            <a:r>
              <a:rPr lang="zh-CN" altLang="en-US" sz="1600" b="1" dirty="0">
                <a:latin typeface="华文新魏" panose="02010800040101010101" pitchFamily="2" charset="-122"/>
                <a:ea typeface="华文新魏" panose="02010800040101010101" pitchFamily="2" charset="-122"/>
              </a:rPr>
              <a:t>全能  多种消毒功能集一身，家居家消毒得心应手</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4.</a:t>
            </a:r>
            <a:r>
              <a:rPr lang="zh-CN" altLang="en-US" sz="1600" b="1" dirty="0">
                <a:latin typeface="华文新魏" panose="02010800040101010101" pitchFamily="2" charset="-122"/>
                <a:ea typeface="华文新魏" panose="02010800040101010101" pitchFamily="2" charset="-122"/>
              </a:rPr>
              <a:t>便捷  移动消毒机，无空间限制</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5.</a:t>
            </a:r>
            <a:r>
              <a:rPr lang="zh-CN" altLang="en-US" sz="1600" b="1" dirty="0">
                <a:latin typeface="华文新魏" panose="02010800040101010101" pitchFamily="2" charset="-122"/>
                <a:ea typeface="华文新魏" panose="02010800040101010101" pitchFamily="2" charset="-122"/>
              </a:rPr>
              <a:t>快速  臭氧一按即有，无需等待</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6.</a:t>
            </a:r>
            <a:r>
              <a:rPr lang="zh-CN" altLang="en-US" sz="1600" b="1" dirty="0">
                <a:latin typeface="华文新魏" panose="02010800040101010101" pitchFamily="2" charset="-122"/>
                <a:ea typeface="华文新魏" panose="02010800040101010101" pitchFamily="2" charset="-122"/>
              </a:rPr>
              <a:t>高效  </a:t>
            </a:r>
            <a:r>
              <a:rPr lang="en-US" altLang="zh-CN" sz="1600" b="1" dirty="0">
                <a:latin typeface="华文新魏" panose="02010800040101010101" pitchFamily="2" charset="-122"/>
                <a:ea typeface="华文新魏" panose="02010800040101010101" pitchFamily="2" charset="-122"/>
              </a:rPr>
              <a:t>30</a:t>
            </a:r>
            <a:r>
              <a:rPr lang="zh-CN" altLang="en-US" sz="1600" b="1" dirty="0">
                <a:latin typeface="华文新魏" panose="02010800040101010101" pitchFamily="2" charset="-122"/>
                <a:ea typeface="华文新魏" panose="02010800040101010101" pitchFamily="2" charset="-122"/>
              </a:rPr>
              <a:t>秒极速杀毒</a:t>
            </a:r>
            <a:endParaRPr lang="zh-CN" altLang="en-US" sz="1600" b="1" dirty="0">
              <a:latin typeface="华文新魏" panose="02010800040101010101" pitchFamily="2" charset="-122"/>
              <a:ea typeface="华文新魏" panose="02010800040101010101" pitchFamily="2" charset="-122"/>
            </a:endParaRPr>
          </a:p>
          <a:p>
            <a:pPr lvl="1"/>
            <a:r>
              <a:rPr lang="en-US" altLang="zh-CN" sz="1600" b="1" dirty="0">
                <a:latin typeface="华文新魏" panose="02010800040101010101" pitchFamily="2" charset="-122"/>
                <a:ea typeface="华文新魏" panose="02010800040101010101" pitchFamily="2" charset="-122"/>
              </a:rPr>
              <a:t>7.</a:t>
            </a:r>
            <a:r>
              <a:rPr lang="zh-CN" altLang="en-US" sz="1600" b="1" dirty="0">
                <a:latin typeface="华文新魏" panose="02010800040101010101" pitchFamily="2" charset="-122"/>
                <a:ea typeface="华文新魏" panose="02010800040101010101" pitchFamily="2" charset="-122"/>
              </a:rPr>
              <a:t>安全  无高压电，无紫外辐射，无臭氧气体泄露</a:t>
            </a:r>
            <a:endParaRPr lang="zh-CN" altLang="en-US" sz="1600" b="1" dirty="0">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文学剧本的写作</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7488832" cy="3354765"/>
          </a:xfrm>
          <a:prstGeom prst="rect">
            <a:avLst/>
          </a:prstGeom>
          <a:noFill/>
        </p:spPr>
        <p:txBody>
          <a:bodyPr wrap="square" rtlCol="0">
            <a:spAutoFit/>
          </a:bodyPr>
          <a:lstStyle/>
          <a:p>
            <a:r>
              <a:rPr lang="zh-CN" altLang="en-US" dirty="0"/>
              <a:t>         文学剧本既是要把我们需要用到的拍摄素材和一些剧情上的细节，填充到我们拍摄提纲中，让剧本形成一个丰满完整的流程。下面列举一个实际广告拍摄的剧本。</a:t>
            </a:r>
            <a:endParaRPr lang="en-US" altLang="zh-CN" sz="1600" b="1" dirty="0">
              <a:latin typeface="华文新魏" panose="02010800040101010101" pitchFamily="2" charset="-122"/>
              <a:ea typeface="华文新魏" panose="02010800040101010101" pitchFamily="2" charset="-122"/>
            </a:endParaRPr>
          </a:p>
          <a:p>
            <a:pPr lvl="1"/>
            <a:r>
              <a:rPr lang="zh-CN" altLang="en-US" sz="1600" b="1" dirty="0">
                <a:latin typeface="华文新魏" panose="02010800040101010101" pitchFamily="2" charset="-122"/>
                <a:ea typeface="华文新魏" panose="02010800040101010101" pitchFamily="2" charset="-122"/>
              </a:rPr>
              <a:t>例：德百顺氧宝宝消毒机拍摄剧本</a:t>
            </a:r>
            <a:endParaRPr lang="zh-CN" altLang="en-US" sz="1600" b="1"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第一部分 产品亮点盘点</a:t>
            </a:r>
            <a:endParaRPr lang="zh-CN" altLang="en-US" sz="1400"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视频专访发明人，讲述这台消毒机与“妈妈”的渊源，渲染温情基调</a:t>
            </a:r>
            <a:endParaRPr lang="zh-CN" altLang="en-US" sz="1400"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第二部分 使用场景介绍</a:t>
            </a:r>
            <a:endParaRPr lang="zh-CN" altLang="en-US" sz="1400"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第一个场景：一个宝宝在爬行垫上玩，捉起一个玩具就想用嘴品尝，妈妈赶紧赶过来，朝着玩具喷喷，然后宝宝开心的玩玩具。</a:t>
            </a:r>
            <a:endParaRPr lang="zh-CN" altLang="en-US" sz="1400"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第二个场景：变成狗狗在沙发上趴着，之后狗狗从沙发上离开，女儿想上去坐被妈妈拉住，妈妈拿着产品对沙发喷喷，再用布擦干，母女俩在沙发上看电视。</a:t>
            </a:r>
            <a:endParaRPr lang="zh-CN" altLang="en-US" sz="1400" dirty="0">
              <a:latin typeface="华文新魏" panose="02010800040101010101" pitchFamily="2" charset="-122"/>
              <a:ea typeface="华文新魏" panose="02010800040101010101" pitchFamily="2" charset="-122"/>
            </a:endParaRPr>
          </a:p>
          <a:p>
            <a:pPr lvl="1"/>
            <a:r>
              <a:rPr lang="zh-CN" altLang="en-US" sz="1400" dirty="0">
                <a:latin typeface="华文新魏" panose="02010800040101010101" pitchFamily="2" charset="-122"/>
                <a:ea typeface="华文新魏" panose="02010800040101010101" pitchFamily="2" charset="-122"/>
              </a:rPr>
              <a:t>第三个场景：野餐，女儿刚想拿起水果一口咬下去，妈妈拦住了，拿出产品喷了几下，然后又给女儿的手喷几下才把水果拿给给女儿吃（直接消毒水果，餐具，皮肤等）。</a:t>
            </a:r>
            <a:endParaRPr lang="zh-CN" altLang="en-US" sz="1400" dirty="0">
              <a:latin typeface="华文新魏" panose="02010800040101010101" pitchFamily="2" charset="-122"/>
              <a:ea typeface="华文新魏" panose="02010800040101010101" pitchFamily="2" charset="-122"/>
            </a:endParaRPr>
          </a:p>
          <a:p>
            <a:pPr lvl="1"/>
            <a:endParaRPr lang="zh-CN" altLang="en-US" sz="1600" b="1" dirty="0">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文学剧本的写作</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7488832" cy="646331"/>
          </a:xfrm>
          <a:prstGeom prst="rect">
            <a:avLst/>
          </a:prstGeom>
          <a:noFill/>
        </p:spPr>
        <p:txBody>
          <a:bodyPr wrap="square" rtlCol="0">
            <a:spAutoFit/>
          </a:bodyPr>
          <a:lstStyle/>
          <a:p>
            <a:r>
              <a:rPr lang="zh-CN" altLang="en-US" dirty="0"/>
              <a:t>         文学剧本更倾向于文字性描述，只要简单直白的写出谁在哪里干什么，具有</a:t>
            </a:r>
            <a:r>
              <a:rPr lang="zh-CN" altLang="en-US" b="1" dirty="0"/>
              <a:t>完整合理的故事情节</a:t>
            </a:r>
            <a:r>
              <a:rPr lang="zh-CN" altLang="en-US" dirty="0"/>
              <a:t>即可。</a:t>
            </a:r>
            <a:endParaRPr lang="zh-CN" altLang="en-US" sz="1600" b="1" dirty="0">
              <a:latin typeface="华文新魏" panose="02010800040101010101" pitchFamily="2" charset="-122"/>
              <a:ea typeface="华文新魏"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Picture 2"/>
          <p:cNvPicPr>
            <a:picLocks noChangeAspect="1"/>
          </p:cNvPicPr>
          <p:nvPr/>
        </p:nvPicPr>
        <p:blipFill>
          <a:blip r:embed="rId1"/>
          <a:stretch>
            <a:fillRect/>
          </a:stretch>
        </p:blipFill>
        <p:spPr>
          <a:xfrm>
            <a:off x="1383506" y="1133475"/>
            <a:ext cx="6376988" cy="2876550"/>
          </a:xfrm>
          <a:prstGeom prst="rect">
            <a:avLst/>
          </a:prstGeom>
          <a:noFill/>
          <a:ln w="9525">
            <a:noFill/>
          </a:ln>
          <a:effectLst>
            <a:prstShdw prst="shdw17" dist="17961" dir="2699999">
              <a:srgbClr val="708688"/>
            </a:prstShdw>
          </a:effectLst>
        </p:spPr>
      </p:pic>
    </p:spTree>
  </p:cSld>
  <p:clrMapOvr>
    <a:masterClrMapping/>
  </p:clrMapOvr>
  <p:transition>
    <p:comb/>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分镜头脚本的写作</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11560" y="863590"/>
            <a:ext cx="2808312" cy="3139321"/>
          </a:xfrm>
          <a:prstGeom prst="rect">
            <a:avLst/>
          </a:prstGeom>
          <a:noFill/>
        </p:spPr>
        <p:txBody>
          <a:bodyPr wrap="square" rtlCol="0">
            <a:spAutoFit/>
          </a:bodyPr>
          <a:lstStyle/>
          <a:p>
            <a:r>
              <a:rPr lang="zh-CN" altLang="en-US" b="1" dirty="0"/>
              <a:t>         分镜头脚本是影像工业最常用到的，也是三种脚本中最细致的。它不仅涉及到完整的故事，还要把故事的情节点，改编成镜头语言。并且每一个镜头里面还要包含许多拍摄和制作上的细节，比如画面，光线，场面调度，镜头运动，声音甚至是字幕等。</a:t>
            </a:r>
            <a:endParaRPr lang="zh-CN" altLang="en-US" sz="1600" b="1" dirty="0">
              <a:latin typeface="华文新魏" panose="02010800040101010101" pitchFamily="2" charset="-122"/>
              <a:ea typeface="华文新魏" panose="02010800040101010101" pitchFamily="2" charset="-122"/>
            </a:endParaRPr>
          </a:p>
        </p:txBody>
      </p:sp>
      <p:graphicFrame>
        <p:nvGraphicFramePr>
          <p:cNvPr id="2" name="表格 1"/>
          <p:cNvGraphicFramePr>
            <a:graphicFrameLocks noGrp="1"/>
          </p:cNvGraphicFramePr>
          <p:nvPr/>
        </p:nvGraphicFramePr>
        <p:xfrm>
          <a:off x="3995936" y="339502"/>
          <a:ext cx="4418954" cy="4139491"/>
        </p:xfrm>
        <a:graphic>
          <a:graphicData uri="http://schemas.openxmlformats.org/drawingml/2006/table">
            <a:tbl>
              <a:tblPr>
                <a:tableStyleId>{5C22544A-7EE6-4342-B048-85BDC9FD1C3A}</a:tableStyleId>
              </a:tblPr>
              <a:tblGrid>
                <a:gridCol w="444364"/>
                <a:gridCol w="444364"/>
                <a:gridCol w="444364"/>
                <a:gridCol w="1308406"/>
                <a:gridCol w="444364"/>
                <a:gridCol w="444364"/>
                <a:gridCol w="444364"/>
                <a:gridCol w="444364"/>
              </a:tblGrid>
              <a:tr h="135778">
                <a:tc>
                  <a:txBody>
                    <a:bodyPr/>
                    <a:lstStyle/>
                    <a:p>
                      <a:pPr algn="ctr" fontAlgn="ctr"/>
                      <a:r>
                        <a:rPr lang="zh-CN" altLang="en-US" sz="800" u="none" strike="noStrike">
                          <a:effectLst/>
                        </a:rPr>
                        <a:t>场次</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第一场</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58865">
                <a:tc>
                  <a:txBody>
                    <a:bodyPr/>
                    <a:lstStyle/>
                    <a:p>
                      <a:pPr algn="ctr" fontAlgn="ctr"/>
                      <a:r>
                        <a:rPr lang="zh-CN" altLang="en-US" sz="800" u="none" strike="noStrike">
                          <a:effectLst/>
                        </a:rPr>
                        <a:t>镜号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景别</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镜头运动</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画     面</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人声</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音乐</a:t>
                      </a:r>
                      <a:r>
                        <a:rPr lang="en-US" altLang="zh-CN" sz="800" u="none" strike="noStrike">
                          <a:effectLst/>
                        </a:rPr>
                        <a:t>/</a:t>
                      </a:r>
                      <a:r>
                        <a:rPr lang="zh-CN" altLang="en-US" sz="800" u="none" strike="noStrike">
                          <a:effectLst/>
                        </a:rPr>
                        <a:t>音效</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字幕</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时 间</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1</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中</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固定</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张博士讲述产品历史</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自白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30s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zh-CN" altLang="en-US" sz="800" u="none" strike="noStrike">
                          <a:effectLst/>
                        </a:rPr>
                        <a:t>场次</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第二场</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58865">
                <a:tc>
                  <a:txBody>
                    <a:bodyPr/>
                    <a:lstStyle/>
                    <a:p>
                      <a:pPr algn="ctr" fontAlgn="ctr"/>
                      <a:r>
                        <a:rPr lang="zh-CN" altLang="en-US" sz="800" u="none" strike="noStrike">
                          <a:effectLst/>
                        </a:rPr>
                        <a:t>镜号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景别</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镜头运动</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画     面</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人声</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音乐</a:t>
                      </a:r>
                      <a:r>
                        <a:rPr lang="en-US" altLang="zh-CN" sz="800" u="none" strike="noStrike">
                          <a:effectLst/>
                        </a:rPr>
                        <a:t>/</a:t>
                      </a:r>
                      <a:r>
                        <a:rPr lang="zh-CN" altLang="en-US" sz="800" u="none" strike="noStrike">
                          <a:effectLst/>
                        </a:rPr>
                        <a:t>音效</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字幕</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时 间</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2</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左→右</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宝宝在床上玩玩具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4s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3</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固定</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妈妈挂好衣服后回头看宝宝</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4</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特</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妈妈拿起氧宝宝</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2s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5</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特</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用氧宝宝把纸巾打湿</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1s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6</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妈妈用湿巾擦拭玩具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1s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7</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妈妈把玩具递给宝宝</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58865">
                <a:tc>
                  <a:txBody>
                    <a:bodyPr/>
                    <a:lstStyle/>
                    <a:p>
                      <a:pPr algn="ctr" fontAlgn="ctr"/>
                      <a:r>
                        <a:rPr lang="en-US" altLang="zh-CN" sz="800" u="none" strike="noStrike">
                          <a:effectLst/>
                        </a:rPr>
                        <a:t>8</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妈妈陪孩子在床上开心的玩玩具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65384">
                <a:tc>
                  <a:txBody>
                    <a:bodyPr/>
                    <a:lstStyle/>
                    <a:p>
                      <a:pPr algn="ctr" fontAlgn="ctr"/>
                      <a:r>
                        <a:rPr lang="en-US" altLang="zh-CN" sz="800" u="none" strike="noStrike">
                          <a:effectLst/>
                        </a:rPr>
                        <a:t>9</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近→特</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摇</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从妈妈的笑脸摇到氧宝宝特写再摇回宝宝近景</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4s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zh-CN" altLang="en-US" sz="800" u="none" strike="noStrike">
                          <a:effectLst/>
                        </a:rPr>
                        <a:t>场次</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第三场</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58865">
                <a:tc>
                  <a:txBody>
                    <a:bodyPr/>
                    <a:lstStyle/>
                    <a:p>
                      <a:pPr algn="ctr" fontAlgn="ctr"/>
                      <a:r>
                        <a:rPr lang="zh-CN" altLang="en-US" sz="800" u="none" strike="noStrike">
                          <a:effectLst/>
                        </a:rPr>
                        <a:t>镜号</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景别</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镜头运动</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画     面</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人声</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音乐</a:t>
                      </a:r>
                      <a:r>
                        <a:rPr lang="en-US" altLang="zh-CN" sz="800" u="none" strike="noStrike">
                          <a:effectLst/>
                        </a:rPr>
                        <a:t>/</a:t>
                      </a:r>
                      <a:r>
                        <a:rPr lang="zh-CN" altLang="en-US" sz="800" u="none" strike="noStrike">
                          <a:effectLst/>
                        </a:rPr>
                        <a:t>音效</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字幕</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时 间</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58865">
                <a:tc>
                  <a:txBody>
                    <a:bodyPr/>
                    <a:lstStyle/>
                    <a:p>
                      <a:pPr algn="ctr" fontAlgn="ctr"/>
                      <a:r>
                        <a:rPr lang="en-US" altLang="zh-CN" sz="800" u="none" strike="noStrike">
                          <a:effectLst/>
                        </a:rPr>
                        <a:t>10</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跟随</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金毛在沙发上玩耍后跳到地上</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11</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中</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妈妈坐在沙发上写着东西</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2s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65384">
                <a:tc>
                  <a:txBody>
                    <a:bodyPr/>
                    <a:lstStyle/>
                    <a:p>
                      <a:pPr algn="ctr" fontAlgn="ctr"/>
                      <a:r>
                        <a:rPr lang="en-US" altLang="zh-CN" sz="800" u="none" strike="noStrike">
                          <a:effectLst/>
                        </a:rPr>
                        <a:t>12</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中</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女儿走过来刚想坐下，妈妈起来拦住女儿</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3s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13</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特</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妈妈拿起氧宝宝</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2s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71556">
                <a:tc>
                  <a:txBody>
                    <a:bodyPr/>
                    <a:lstStyle/>
                    <a:p>
                      <a:pPr algn="ctr" fontAlgn="ctr"/>
                      <a:r>
                        <a:rPr lang="en-US" altLang="zh-CN" sz="800" u="none" strike="noStrike">
                          <a:effectLst/>
                        </a:rPr>
                        <a:t>14</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妈妈用氧宝宝给刚刚狗狗坐过的地方消毒</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2s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135778">
                <a:tc>
                  <a:txBody>
                    <a:bodyPr/>
                    <a:lstStyle/>
                    <a:p>
                      <a:pPr algn="ctr" fontAlgn="ctr"/>
                      <a:r>
                        <a:rPr lang="en-US" altLang="zh-CN" sz="800" u="none" strike="noStrike">
                          <a:effectLst/>
                        </a:rPr>
                        <a:t>15</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特</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氧宝宝消毒机消毒特写</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1s</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r>
              <a:tr h="277728">
                <a:tc>
                  <a:txBody>
                    <a:bodyPr/>
                    <a:lstStyle/>
                    <a:p>
                      <a:pPr algn="ctr" fontAlgn="ctr"/>
                      <a:r>
                        <a:rPr lang="en-US" altLang="zh-CN" sz="800" u="none" strike="noStrike">
                          <a:effectLst/>
                        </a:rPr>
                        <a:t>16</a:t>
                      </a:r>
                      <a:endParaRPr lang="en-US" altLang="zh-CN"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近→中</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移</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妈妈放下氧宝宝，镜头从氧宝宝摇到母女开心看电视</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旁白</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a:effectLst/>
                        </a:rPr>
                        <a:t>BGM</a:t>
                      </a:r>
                      <a:endParaRPr 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zh-CN" altLang="en-US" sz="800" u="none" strike="noStrike">
                          <a:effectLst/>
                        </a:rPr>
                        <a:t>解说词</a:t>
                      </a:r>
                      <a:endParaRPr lang="zh-CN" altLang="en-US" sz="800" b="0" i="0" u="none" strike="noStrike">
                        <a:solidFill>
                          <a:srgbClr val="000000"/>
                        </a:solidFill>
                        <a:effectLst/>
                        <a:latin typeface="宋体" panose="02010600030101010101" pitchFamily="2" charset="-122"/>
                        <a:ea typeface="宋体" panose="02010600030101010101" pitchFamily="2" charset="-122"/>
                      </a:endParaRPr>
                    </a:p>
                  </a:txBody>
                  <a:tcPr marL="6171" marR="6171" marT="6171" marB="0" anchor="ctr"/>
                </a:tc>
                <a:tc>
                  <a:txBody>
                    <a:bodyPr/>
                    <a:lstStyle/>
                    <a:p>
                      <a:pPr algn="ctr" fontAlgn="ctr"/>
                      <a:r>
                        <a:rPr lang="en-US" sz="800" u="none" strike="noStrike" dirty="0">
                          <a:effectLst/>
                        </a:rPr>
                        <a:t>3s</a:t>
                      </a:r>
                      <a:endParaRPr lang="en-US" sz="800" b="0" i="0" u="none" strike="noStrike" dirty="0">
                        <a:solidFill>
                          <a:srgbClr val="000000"/>
                        </a:solidFill>
                        <a:effectLst/>
                        <a:latin typeface="宋体" panose="02010600030101010101" pitchFamily="2" charset="-122"/>
                        <a:ea typeface="宋体" panose="02010600030101010101" pitchFamily="2" charset="-122"/>
                      </a:endParaRPr>
                    </a:p>
                  </a:txBody>
                  <a:tcPr marL="6171" marR="6171" marT="6171" marB="0" anchor="ctr"/>
                </a:tc>
              </a:tr>
            </a:tbl>
          </a:graphicData>
        </a:graphic>
      </p:graphicFrame>
      <p:sp>
        <p:nvSpPr>
          <p:cNvPr id="5" name="文本框 4"/>
          <p:cNvSpPr txBox="1"/>
          <p:nvPr/>
        </p:nvSpPr>
        <p:spPr>
          <a:xfrm>
            <a:off x="5508104" y="4513322"/>
            <a:ext cx="2664296" cy="307777"/>
          </a:xfrm>
          <a:prstGeom prst="rect">
            <a:avLst/>
          </a:prstGeom>
          <a:noFill/>
        </p:spPr>
        <p:txBody>
          <a:bodyPr wrap="square" rtlCol="0">
            <a:spAutoFit/>
          </a:bodyPr>
          <a:lstStyle/>
          <a:p>
            <a:r>
              <a:rPr lang="zh-CN" altLang="en-US" sz="1400" dirty="0"/>
              <a:t>氧宝宝拍摄分镜头剧本</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分镜头脚本的写作</a:t>
            </a:r>
            <a:endParaRPr lang="zh-CN" altLang="en-US" sz="2000"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683568" y="1059582"/>
            <a:ext cx="2808312" cy="2862322"/>
          </a:xfrm>
          <a:prstGeom prst="rect">
            <a:avLst/>
          </a:prstGeom>
          <a:noFill/>
        </p:spPr>
        <p:txBody>
          <a:bodyPr wrap="square" rtlCol="0">
            <a:spAutoFit/>
          </a:bodyPr>
          <a:lstStyle/>
          <a:p>
            <a:r>
              <a:rPr lang="zh-CN" altLang="en-US" b="1" dirty="0"/>
              <a:t>         依据文字剧本加工成分镜头剧（脚）本，不是对文字剧本的图解和翻译，而是在文字脚本基础上进行蒙太奇思维和蒙太奇技巧等影视语言的再创造。分镜头脚本和分镜头剧本完全就是两个东西，用写的叫分镜头剧本，画出来的才叫分镜头脚本。</a:t>
            </a:r>
            <a:endParaRPr lang="zh-CN" altLang="en-US" sz="1600" b="1" dirty="0">
              <a:latin typeface="华文新魏" panose="02010800040101010101" pitchFamily="2" charset="-122"/>
              <a:ea typeface="华文新魏" panose="02010800040101010101" pitchFamily="2" charset="-122"/>
            </a:endParaRPr>
          </a:p>
        </p:txBody>
      </p:sp>
      <p:pic>
        <p:nvPicPr>
          <p:cNvPr id="4" name="图片 3" descr="http://imgsrc.baidu.com/forum/w%3D580/sign=70c73bfe78cb0a4685228b315b63f63e/734faf64034f78f08b0243f77a310a55b2191ccf.jpg"/>
          <p:cNvPicPr/>
          <p:nvPr/>
        </p:nvPicPr>
        <p:blipFill>
          <a:blip r:embed="rId1">
            <a:extLst>
              <a:ext uri="{28A0092B-C50C-407E-A947-70E740481C1C}">
                <a14:useLocalDpi xmlns:a14="http://schemas.microsoft.com/office/drawing/2010/main" val="0"/>
              </a:ext>
            </a:extLst>
          </a:blip>
          <a:srcRect/>
          <a:stretch>
            <a:fillRect/>
          </a:stretch>
        </p:blipFill>
        <p:spPr bwMode="auto">
          <a:xfrm>
            <a:off x="3923928" y="651332"/>
            <a:ext cx="4680520" cy="3558268"/>
          </a:xfrm>
          <a:prstGeom prst="rect">
            <a:avLst/>
          </a:prstGeom>
          <a:noFill/>
          <a:ln>
            <a:noFill/>
          </a:ln>
        </p:spPr>
      </p:pic>
      <p:sp>
        <p:nvSpPr>
          <p:cNvPr id="2" name="文本框 1"/>
          <p:cNvSpPr txBox="1"/>
          <p:nvPr/>
        </p:nvSpPr>
        <p:spPr>
          <a:xfrm>
            <a:off x="5652120" y="4305458"/>
            <a:ext cx="3024336" cy="276999"/>
          </a:xfrm>
          <a:prstGeom prst="rect">
            <a:avLst/>
          </a:prstGeom>
          <a:noFill/>
        </p:spPr>
        <p:txBody>
          <a:bodyPr wrap="square" rtlCol="0">
            <a:spAutoFit/>
          </a:bodyPr>
          <a:lstStyle/>
          <a:p>
            <a:r>
              <a:rPr lang="zh-CN" altLang="zh-CN" sz="1200" dirty="0"/>
              <a:t>张艺谋《英雄》分镜头脚本</a:t>
            </a:r>
            <a:endParaRPr lang="zh-CN" altLang="zh-CN" sz="1200" dirty="0"/>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平行四边形 2"/>
          <p:cNvSpPr>
            <a:spLocks noChangeArrowheads="1"/>
          </p:cNvSpPr>
          <p:nvPr/>
        </p:nvSpPr>
        <p:spPr bwMode="auto">
          <a:xfrm rot="747658">
            <a:off x="2078320" y="2852525"/>
            <a:ext cx="6924609" cy="1734549"/>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EDAF36"/>
          </a:solidFill>
          <a:ln>
            <a:noFill/>
          </a:ln>
        </p:spPr>
        <p:txBody>
          <a:bodyPr lIns="68543" tIns="34272" rIns="68543" bIns="34272" anchor="ctr"/>
          <a:lstStyle/>
          <a:p>
            <a:pPr algn="ctr"/>
            <a:endParaRPr lang="zh-CN" altLang="zh-CN">
              <a:solidFill>
                <a:srgbClr val="FFFFFF"/>
              </a:solidFill>
            </a:endParaRPr>
          </a:p>
        </p:txBody>
      </p:sp>
      <p:grpSp>
        <p:nvGrpSpPr>
          <p:cNvPr id="21" name="组合 20"/>
          <p:cNvGrpSpPr/>
          <p:nvPr/>
        </p:nvGrpSpPr>
        <p:grpSpPr>
          <a:xfrm>
            <a:off x="2964387" y="3546000"/>
            <a:ext cx="5236527" cy="809437"/>
            <a:chOff x="3585720" y="5137719"/>
            <a:chExt cx="6985673" cy="1079499"/>
          </a:xfrm>
          <a:solidFill>
            <a:schemeClr val="bg1"/>
          </a:solidFill>
        </p:grpSpPr>
        <p:grpSp>
          <p:nvGrpSpPr>
            <p:cNvPr id="22" name="Group 8"/>
            <p:cNvGrpSpPr/>
            <p:nvPr/>
          </p:nvGrpSpPr>
          <p:grpSpPr bwMode="auto">
            <a:xfrm>
              <a:off x="3585720" y="5525746"/>
              <a:ext cx="532885" cy="139071"/>
              <a:chOff x="0" y="0"/>
              <a:chExt cx="438150" cy="114300"/>
            </a:xfrm>
            <a:grpFill/>
          </p:grpSpPr>
          <p:sp>
            <p:nvSpPr>
              <p:cNvPr id="49"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50" name="椭圆 5"/>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3" name="Group 11"/>
            <p:cNvGrpSpPr/>
            <p:nvPr/>
          </p:nvGrpSpPr>
          <p:grpSpPr bwMode="auto">
            <a:xfrm>
              <a:off x="5010608" y="5478111"/>
              <a:ext cx="532885" cy="139071"/>
              <a:chOff x="0" y="0"/>
              <a:chExt cx="438150" cy="114300"/>
            </a:xfrm>
            <a:grpFill/>
          </p:grpSpPr>
          <p:sp>
            <p:nvSpPr>
              <p:cNvPr id="47"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48" name="椭圆 61"/>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4" name="Group 14"/>
            <p:cNvGrpSpPr/>
            <p:nvPr/>
          </p:nvGrpSpPr>
          <p:grpSpPr bwMode="auto">
            <a:xfrm>
              <a:off x="5867856" y="5792301"/>
              <a:ext cx="621704" cy="162251"/>
              <a:chOff x="0" y="0"/>
              <a:chExt cx="438150" cy="114300"/>
            </a:xfrm>
            <a:grpFill/>
          </p:grpSpPr>
          <p:sp>
            <p:nvSpPr>
              <p:cNvPr id="45"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46" name="椭圆 66"/>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5" name="Group 17"/>
            <p:cNvGrpSpPr/>
            <p:nvPr/>
          </p:nvGrpSpPr>
          <p:grpSpPr bwMode="auto">
            <a:xfrm>
              <a:off x="6993624" y="5565671"/>
              <a:ext cx="532885" cy="139071"/>
              <a:chOff x="0" y="0"/>
              <a:chExt cx="438150" cy="114300"/>
            </a:xfrm>
            <a:grpFill/>
          </p:grpSpPr>
          <p:sp>
            <p:nvSpPr>
              <p:cNvPr id="43"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44" name="椭圆 73"/>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6" name="Group 20"/>
            <p:cNvGrpSpPr/>
            <p:nvPr/>
          </p:nvGrpSpPr>
          <p:grpSpPr bwMode="auto">
            <a:xfrm>
              <a:off x="7972156" y="6007329"/>
              <a:ext cx="804241" cy="209889"/>
              <a:chOff x="0" y="0"/>
              <a:chExt cx="438150" cy="114300"/>
            </a:xfrm>
            <a:grpFill/>
          </p:grpSpPr>
          <p:sp>
            <p:nvSpPr>
              <p:cNvPr id="41"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42" name="椭圆 77"/>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7" name="Group 23"/>
            <p:cNvGrpSpPr/>
            <p:nvPr/>
          </p:nvGrpSpPr>
          <p:grpSpPr bwMode="auto">
            <a:xfrm>
              <a:off x="9024869" y="5137719"/>
              <a:ext cx="532885" cy="139071"/>
              <a:chOff x="0" y="0"/>
              <a:chExt cx="438150" cy="114300"/>
            </a:xfrm>
            <a:grpFill/>
          </p:grpSpPr>
          <p:sp>
            <p:nvSpPr>
              <p:cNvPr id="39"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40" name="椭圆 80"/>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grpSp>
          <p:nvGrpSpPr>
            <p:cNvPr id="28" name="Group 26"/>
            <p:cNvGrpSpPr/>
            <p:nvPr/>
          </p:nvGrpSpPr>
          <p:grpSpPr bwMode="auto">
            <a:xfrm>
              <a:off x="10038508" y="5402990"/>
              <a:ext cx="532885" cy="139071"/>
              <a:chOff x="0" y="0"/>
              <a:chExt cx="438150" cy="114300"/>
            </a:xfrm>
            <a:grpFill/>
          </p:grpSpPr>
          <p:sp>
            <p:nvSpPr>
              <p:cNvPr id="37"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42719B"/>
                </a:solidFill>
                <a:bevel/>
              </a:ln>
            </p:spPr>
            <p:txBody>
              <a:bodyPr anchor="ctr"/>
              <a:lstStyle/>
              <a:p>
                <a:pPr algn="ctr"/>
                <a:endParaRPr lang="zh-CN" altLang="zh-CN"/>
              </a:p>
            </p:txBody>
          </p:sp>
          <p:sp>
            <p:nvSpPr>
              <p:cNvPr id="38" name="椭圆 83"/>
              <p:cNvSpPr>
                <a:spLocks noChangeArrowheads="1"/>
              </p:cNvSpPr>
              <p:nvPr/>
            </p:nvSpPr>
            <p:spPr bwMode="auto">
              <a:xfrm>
                <a:off x="129075" y="39150"/>
                <a:ext cx="180000" cy="36000"/>
              </a:xfrm>
              <a:prstGeom prst="ellipse">
                <a:avLst/>
              </a:prstGeom>
              <a:grpFill/>
              <a:ln w="12700" cap="flat" cmpd="sng">
                <a:solidFill>
                  <a:srgbClr val="42719B"/>
                </a:solidFill>
                <a:bevel/>
              </a:ln>
            </p:spPr>
            <p:txBody>
              <a:bodyPr anchor="ctr"/>
              <a:lstStyle/>
              <a:p>
                <a:pPr algn="ctr"/>
                <a:endParaRPr lang="zh-CN" altLang="zh-CN">
                  <a:solidFill>
                    <a:srgbClr val="FFFFFF"/>
                  </a:solidFill>
                </a:endParaRPr>
              </a:p>
            </p:txBody>
          </p:sp>
        </p:grpSp>
        <p:cxnSp>
          <p:nvCxnSpPr>
            <p:cNvPr id="29" name="直接连接符 15"/>
            <p:cNvCxnSpPr>
              <a:cxnSpLocks noChangeShapeType="1"/>
              <a:stCxn id="49" idx="6"/>
              <a:endCxn id="47" idx="2"/>
            </p:cNvCxnSpPr>
            <p:nvPr/>
          </p:nvCxnSpPr>
          <p:spPr bwMode="auto">
            <a:xfrm flipV="1">
              <a:off x="4118605" y="5547647"/>
              <a:ext cx="892003" cy="47635"/>
            </a:xfrm>
            <a:prstGeom prst="line">
              <a:avLst/>
            </a:prstGeom>
            <a:grpFill/>
            <a:ln w="12700" cap="flat" cmpd="sng">
              <a:solidFill>
                <a:schemeClr val="bg1"/>
              </a:solidFill>
              <a:bevel/>
            </a:ln>
          </p:spPr>
        </p:cxnSp>
        <p:cxnSp>
          <p:nvCxnSpPr>
            <p:cNvPr id="30" name="直接连接符 19"/>
            <p:cNvCxnSpPr>
              <a:cxnSpLocks noChangeShapeType="1"/>
              <a:stCxn id="47" idx="5"/>
              <a:endCxn id="45" idx="1"/>
            </p:cNvCxnSpPr>
            <p:nvPr/>
          </p:nvCxnSpPr>
          <p:spPr bwMode="auto">
            <a:xfrm>
              <a:off x="5465453" y="5596816"/>
              <a:ext cx="493449" cy="219247"/>
            </a:xfrm>
            <a:prstGeom prst="line">
              <a:avLst/>
            </a:prstGeom>
            <a:grpFill/>
            <a:ln w="12700" cap="flat" cmpd="sng">
              <a:solidFill>
                <a:schemeClr val="bg1"/>
              </a:solidFill>
              <a:bevel/>
            </a:ln>
          </p:spPr>
        </p:cxnSp>
        <p:sp>
          <p:nvSpPr>
            <p:cNvPr id="31"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ln>
          </p:spPr>
          <p:txBody>
            <a:bodyPr/>
            <a:lstStyle/>
            <a:p>
              <a:endParaRPr lang="zh-CN" altLang="en-US"/>
            </a:p>
          </p:txBody>
        </p:sp>
        <p:sp>
          <p:nvSpPr>
            <p:cNvPr id="32" name="直接连接符 26"/>
            <p:cNvSpPr>
              <a:spLocks noChangeShapeType="1"/>
            </p:cNvSpPr>
            <p:nvPr/>
          </p:nvSpPr>
          <p:spPr bwMode="auto">
            <a:xfrm>
              <a:off x="7448469" y="5684376"/>
              <a:ext cx="776661" cy="373629"/>
            </a:xfrm>
            <a:prstGeom prst="line">
              <a:avLst/>
            </a:prstGeom>
            <a:grpFill/>
            <a:ln w="12700" cap="flat" cmpd="sng">
              <a:solidFill>
                <a:schemeClr val="bg1"/>
              </a:solidFill>
              <a:bevel/>
            </a:ln>
          </p:spPr>
          <p:txBody>
            <a:bodyPr/>
            <a:lstStyle/>
            <a:p>
              <a:endParaRPr lang="zh-CN" altLang="en-US"/>
            </a:p>
          </p:txBody>
        </p:sp>
        <p:cxnSp>
          <p:nvCxnSpPr>
            <p:cNvPr id="33" name="直接连接符 29"/>
            <p:cNvCxnSpPr>
              <a:cxnSpLocks noChangeShapeType="1"/>
              <a:stCxn id="41" idx="7"/>
              <a:endCxn id="37" idx="3"/>
            </p:cNvCxnSpPr>
            <p:nvPr/>
          </p:nvCxnSpPr>
          <p:spPr bwMode="auto">
            <a:xfrm flipV="1">
              <a:off x="8658618" y="5521694"/>
              <a:ext cx="1457930" cy="516372"/>
            </a:xfrm>
            <a:prstGeom prst="line">
              <a:avLst/>
            </a:prstGeom>
            <a:grpFill/>
            <a:ln w="12700" cap="flat" cmpd="sng">
              <a:solidFill>
                <a:schemeClr val="bg1"/>
              </a:solidFill>
              <a:bevel/>
            </a:ln>
          </p:spPr>
        </p:cxnSp>
        <p:cxnSp>
          <p:nvCxnSpPr>
            <p:cNvPr id="34" name="直接连接符 32"/>
            <p:cNvCxnSpPr>
              <a:cxnSpLocks noChangeShapeType="1"/>
              <a:stCxn id="37" idx="1"/>
              <a:endCxn id="39" idx="5"/>
            </p:cNvCxnSpPr>
            <p:nvPr/>
          </p:nvCxnSpPr>
          <p:spPr bwMode="auto">
            <a:xfrm flipH="1" flipV="1">
              <a:off x="9479715" y="5256424"/>
              <a:ext cx="636834" cy="166933"/>
            </a:xfrm>
            <a:prstGeom prst="line">
              <a:avLst/>
            </a:prstGeom>
            <a:grpFill/>
            <a:ln w="12700" cap="flat" cmpd="sng">
              <a:solidFill>
                <a:schemeClr val="bg1"/>
              </a:solidFill>
              <a:bevel/>
            </a:ln>
          </p:spPr>
        </p:cxnSp>
        <p:cxnSp>
          <p:nvCxnSpPr>
            <p:cNvPr id="35" name="直接连接符 34"/>
            <p:cNvCxnSpPr>
              <a:cxnSpLocks noChangeShapeType="1"/>
              <a:stCxn id="43" idx="6"/>
              <a:endCxn id="37" idx="2"/>
            </p:cNvCxnSpPr>
            <p:nvPr/>
          </p:nvCxnSpPr>
          <p:spPr bwMode="auto">
            <a:xfrm flipV="1">
              <a:off x="7526509" y="5472525"/>
              <a:ext cx="2511999" cy="162682"/>
            </a:xfrm>
            <a:prstGeom prst="line">
              <a:avLst/>
            </a:prstGeom>
            <a:grpFill/>
            <a:ln w="12700" cap="flat" cmpd="sng">
              <a:solidFill>
                <a:schemeClr val="bg1"/>
              </a:solidFill>
              <a:bevel/>
            </a:ln>
          </p:spPr>
        </p:cxnSp>
        <p:sp>
          <p:nvSpPr>
            <p:cNvPr id="36"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ln>
          </p:spPr>
          <p:txBody>
            <a:bodyPr/>
            <a:lstStyle/>
            <a:p>
              <a:endParaRPr lang="zh-CN" altLang="en-US"/>
            </a:p>
          </p:txBody>
        </p:sp>
      </p:grpSp>
      <p:grpSp>
        <p:nvGrpSpPr>
          <p:cNvPr id="51" name="组合 50"/>
          <p:cNvGrpSpPr/>
          <p:nvPr/>
        </p:nvGrpSpPr>
        <p:grpSpPr>
          <a:xfrm>
            <a:off x="3794998" y="2366040"/>
            <a:ext cx="871366" cy="1472485"/>
            <a:chOff x="4693779" y="3564074"/>
            <a:chExt cx="1162426" cy="1963768"/>
          </a:xfrm>
        </p:grpSpPr>
        <p:sp>
          <p:nvSpPr>
            <p:cNvPr id="53" name="直接连接符 84"/>
            <p:cNvSpPr>
              <a:spLocks noChangeShapeType="1"/>
            </p:cNvSpPr>
            <p:nvPr/>
          </p:nvSpPr>
          <p:spPr bwMode="auto">
            <a:xfrm flipV="1">
              <a:off x="5276037" y="4083684"/>
              <a:ext cx="1" cy="1444158"/>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4"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48AFBA"/>
              </a:solidFill>
              <a:bevel/>
            </a:ln>
          </p:spPr>
          <p:txBody>
            <a:bodyPr anchor="ctr"/>
            <a:lstStyle/>
            <a:p>
              <a:pPr algn="ctr"/>
              <a:endParaRPr lang="zh-CN" altLang="zh-CN">
                <a:solidFill>
                  <a:srgbClr val="FFFFFF"/>
                </a:solidFill>
              </a:endParaRPr>
            </a:p>
          </p:txBody>
        </p:sp>
      </p:grpSp>
      <p:sp>
        <p:nvSpPr>
          <p:cNvPr id="55" name="矩形 111"/>
          <p:cNvSpPr>
            <a:spLocks noChangeArrowheads="1"/>
          </p:cNvSpPr>
          <p:nvPr/>
        </p:nvSpPr>
        <p:spPr bwMode="auto">
          <a:xfrm>
            <a:off x="4003615" y="2656599"/>
            <a:ext cx="471849"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机号</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6" name="组合 55"/>
          <p:cNvGrpSpPr/>
          <p:nvPr/>
        </p:nvGrpSpPr>
        <p:grpSpPr>
          <a:xfrm>
            <a:off x="2741253" y="2076466"/>
            <a:ext cx="848206" cy="1850379"/>
            <a:chOff x="3288054" y="3177886"/>
            <a:chExt cx="1131530" cy="2467743"/>
          </a:xfrm>
        </p:grpSpPr>
        <p:sp>
          <p:nvSpPr>
            <p:cNvPr id="57" name="直接连接符 12"/>
            <p:cNvSpPr>
              <a:spLocks noChangeShapeType="1"/>
            </p:cNvSpPr>
            <p:nvPr/>
          </p:nvSpPr>
          <p:spPr bwMode="auto">
            <a:xfrm flipV="1">
              <a:off x="3852195" y="4200238"/>
              <a:ext cx="1" cy="1445391"/>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8"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EF605E"/>
              </a:solidFill>
              <a:bevel/>
            </a:ln>
          </p:spPr>
          <p:txBody>
            <a:bodyPr anchor="ctr"/>
            <a:lstStyle/>
            <a:p>
              <a:pPr algn="ctr"/>
              <a:endParaRPr lang="zh-CN" altLang="zh-CN"/>
            </a:p>
          </p:txBody>
        </p:sp>
      </p:grpSp>
      <p:sp>
        <p:nvSpPr>
          <p:cNvPr id="59" name="矩形 112"/>
          <p:cNvSpPr>
            <a:spLocks noChangeArrowheads="1"/>
          </p:cNvSpPr>
          <p:nvPr/>
        </p:nvSpPr>
        <p:spPr bwMode="auto">
          <a:xfrm>
            <a:off x="2947295" y="2365315"/>
            <a:ext cx="471849"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镜号</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0" name="组合 59"/>
          <p:cNvGrpSpPr/>
          <p:nvPr/>
        </p:nvGrpSpPr>
        <p:grpSpPr>
          <a:xfrm>
            <a:off x="5275741" y="1946158"/>
            <a:ext cx="871366" cy="1948834"/>
            <a:chOff x="6669132" y="3004102"/>
            <a:chExt cx="1162426" cy="2599047"/>
          </a:xfrm>
        </p:grpSpPr>
        <p:sp>
          <p:nvSpPr>
            <p:cNvPr id="61" name="直接连接符 86"/>
            <p:cNvSpPr>
              <a:spLocks noChangeShapeType="1"/>
            </p:cNvSpPr>
            <p:nvPr/>
          </p:nvSpPr>
          <p:spPr bwMode="auto">
            <a:xfrm flipV="1">
              <a:off x="7255965" y="3457411"/>
              <a:ext cx="1" cy="2145738"/>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2"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8DC85C"/>
              </a:solidFill>
              <a:bevel/>
            </a:ln>
          </p:spPr>
          <p:txBody>
            <a:bodyPr anchor="ctr"/>
            <a:lstStyle/>
            <a:p>
              <a:pPr algn="ctr"/>
              <a:endParaRPr lang="zh-CN" altLang="zh-CN">
                <a:solidFill>
                  <a:srgbClr val="FFFFFF"/>
                </a:solidFill>
              </a:endParaRPr>
            </a:p>
          </p:txBody>
        </p:sp>
      </p:grpSp>
      <p:sp>
        <p:nvSpPr>
          <p:cNvPr id="63" name="矩形 113"/>
          <p:cNvSpPr>
            <a:spLocks noChangeArrowheads="1"/>
          </p:cNvSpPr>
          <p:nvPr/>
        </p:nvSpPr>
        <p:spPr bwMode="auto">
          <a:xfrm>
            <a:off x="5308787" y="2251923"/>
            <a:ext cx="805274"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镜头运动</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4" name="组合 63"/>
          <p:cNvGrpSpPr/>
          <p:nvPr/>
        </p:nvGrpSpPr>
        <p:grpSpPr>
          <a:xfrm>
            <a:off x="7549687" y="1330813"/>
            <a:ext cx="871366" cy="2461380"/>
            <a:chOff x="9702639" y="2183452"/>
            <a:chExt cx="1162426" cy="3282600"/>
          </a:xfrm>
        </p:grpSpPr>
        <p:sp>
          <p:nvSpPr>
            <p:cNvPr id="65" name="直接连接符 89"/>
            <p:cNvSpPr>
              <a:spLocks noChangeShapeType="1"/>
            </p:cNvSpPr>
            <p:nvPr/>
          </p:nvSpPr>
          <p:spPr bwMode="auto">
            <a:xfrm flipV="1">
              <a:off x="10305417" y="3145995"/>
              <a:ext cx="1" cy="2320057"/>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6"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48AFBA"/>
              </a:solidFill>
              <a:bevel/>
            </a:ln>
          </p:spPr>
          <p:txBody>
            <a:bodyPr anchor="ctr"/>
            <a:lstStyle/>
            <a:p>
              <a:pPr algn="ctr"/>
              <a:endParaRPr lang="zh-CN" altLang="zh-CN">
                <a:solidFill>
                  <a:srgbClr val="FFFFFF"/>
                </a:solidFill>
              </a:endParaRPr>
            </a:p>
          </p:txBody>
        </p:sp>
      </p:grpSp>
      <p:sp>
        <p:nvSpPr>
          <p:cNvPr id="67" name="矩形 114"/>
          <p:cNvSpPr>
            <a:spLocks noChangeArrowheads="1"/>
          </p:cNvSpPr>
          <p:nvPr/>
        </p:nvSpPr>
        <p:spPr bwMode="auto">
          <a:xfrm>
            <a:off x="7742449" y="1648593"/>
            <a:ext cx="471849"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声音</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68" name="组合 67"/>
          <p:cNvGrpSpPr/>
          <p:nvPr/>
        </p:nvGrpSpPr>
        <p:grpSpPr>
          <a:xfrm>
            <a:off x="6032758" y="699542"/>
            <a:ext cx="1008874" cy="3577688"/>
            <a:chOff x="7679013" y="1341562"/>
            <a:chExt cx="1345866" cy="4771355"/>
          </a:xfrm>
        </p:grpSpPr>
        <p:sp>
          <p:nvSpPr>
            <p:cNvPr id="69" name="直接连接符 87"/>
            <p:cNvSpPr>
              <a:spLocks noChangeShapeType="1"/>
            </p:cNvSpPr>
            <p:nvPr/>
          </p:nvSpPr>
          <p:spPr bwMode="auto">
            <a:xfrm flipV="1">
              <a:off x="8361211" y="2567202"/>
              <a:ext cx="1" cy="3545715"/>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13"/>
            <p:cNvSpPr>
              <a:spLocks noChangeArrowheads="1"/>
            </p:cNvSpPr>
            <p:nvPr/>
          </p:nvSpPr>
          <p:spPr bwMode="auto">
            <a:xfrm>
              <a:off x="7679013" y="1341562"/>
              <a:ext cx="1345866" cy="1346173"/>
            </a:xfrm>
            <a:prstGeom prst="ellipse">
              <a:avLst/>
            </a:prstGeom>
            <a:solidFill>
              <a:schemeClr val="bg1"/>
            </a:solidFill>
            <a:ln w="38100" cap="flat" cmpd="sng">
              <a:solidFill>
                <a:schemeClr val="accent6">
                  <a:lumMod val="75000"/>
                </a:schemeClr>
              </a:solidFill>
              <a:bevel/>
            </a:ln>
          </p:spPr>
          <p:txBody>
            <a:bodyPr anchor="ctr"/>
            <a:lstStyle/>
            <a:p>
              <a:pPr algn="ctr"/>
              <a:endParaRPr lang="zh-CN" altLang="zh-CN" sz="1300">
                <a:solidFill>
                  <a:srgbClr val="FFFFFF"/>
                </a:solidFill>
              </a:endParaRPr>
            </a:p>
          </p:txBody>
        </p:sp>
      </p:grpSp>
      <p:sp>
        <p:nvSpPr>
          <p:cNvPr id="71" name="矩形 118"/>
          <p:cNvSpPr>
            <a:spLocks noChangeArrowheads="1"/>
          </p:cNvSpPr>
          <p:nvPr/>
        </p:nvSpPr>
        <p:spPr bwMode="auto">
          <a:xfrm>
            <a:off x="6100001" y="1046789"/>
            <a:ext cx="907866" cy="300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5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画面内容</a:t>
            </a:r>
            <a:endParaRPr lang="zh-CN" altLang="en-US" sz="15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72" name="组合 71"/>
          <p:cNvGrpSpPr/>
          <p:nvPr/>
        </p:nvGrpSpPr>
        <p:grpSpPr>
          <a:xfrm>
            <a:off x="4482537" y="1320678"/>
            <a:ext cx="871366" cy="2762537"/>
            <a:chOff x="5610976" y="2169935"/>
            <a:chExt cx="1162426" cy="3684235"/>
          </a:xfrm>
        </p:grpSpPr>
        <p:sp>
          <p:nvSpPr>
            <p:cNvPr id="73" name="直接连接符 85"/>
            <p:cNvSpPr>
              <a:spLocks noChangeShapeType="1"/>
            </p:cNvSpPr>
            <p:nvPr/>
          </p:nvSpPr>
          <p:spPr bwMode="auto">
            <a:xfrm flipV="1">
              <a:off x="6178962" y="2352496"/>
              <a:ext cx="1" cy="3501674"/>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4"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EDAF36"/>
              </a:solidFill>
              <a:bevel/>
            </a:ln>
          </p:spPr>
          <p:txBody>
            <a:bodyPr anchor="ctr"/>
            <a:lstStyle/>
            <a:p>
              <a:pPr algn="ctr"/>
              <a:endParaRPr lang="zh-CN" altLang="zh-CN">
                <a:solidFill>
                  <a:srgbClr val="FFFFFF"/>
                </a:solidFill>
              </a:endParaRPr>
            </a:p>
          </p:txBody>
        </p:sp>
      </p:grpSp>
      <p:sp>
        <p:nvSpPr>
          <p:cNvPr id="75" name="矩形 119"/>
          <p:cNvSpPr>
            <a:spLocks noChangeArrowheads="1"/>
          </p:cNvSpPr>
          <p:nvPr/>
        </p:nvSpPr>
        <p:spPr bwMode="auto">
          <a:xfrm>
            <a:off x="4675098" y="1632116"/>
            <a:ext cx="471849"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景别</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76" name="组合 75"/>
          <p:cNvGrpSpPr/>
          <p:nvPr/>
        </p:nvGrpSpPr>
        <p:grpSpPr>
          <a:xfrm>
            <a:off x="6755037" y="2109768"/>
            <a:ext cx="953870" cy="1482620"/>
            <a:chOff x="8642553" y="3222299"/>
            <a:chExt cx="1272489" cy="1977284"/>
          </a:xfrm>
        </p:grpSpPr>
        <p:sp>
          <p:nvSpPr>
            <p:cNvPr id="77" name="直接连接符 88"/>
            <p:cNvSpPr>
              <a:spLocks noChangeShapeType="1"/>
            </p:cNvSpPr>
            <p:nvPr/>
          </p:nvSpPr>
          <p:spPr bwMode="auto">
            <a:xfrm flipV="1">
              <a:off x="9285939" y="4017097"/>
              <a:ext cx="1" cy="1182486"/>
            </a:xfrm>
            <a:prstGeom prst="line">
              <a:avLst/>
            </a:prstGeom>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8"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EF605E"/>
              </a:solidFill>
              <a:bevel/>
            </a:ln>
          </p:spPr>
          <p:txBody>
            <a:bodyPr anchor="ctr"/>
            <a:lstStyle/>
            <a:p>
              <a:pPr algn="ctr"/>
              <a:endParaRPr lang="zh-CN" altLang="zh-CN">
                <a:solidFill>
                  <a:srgbClr val="FFFFFF"/>
                </a:solidFill>
              </a:endParaRPr>
            </a:p>
          </p:txBody>
        </p:sp>
      </p:grpSp>
      <p:sp>
        <p:nvSpPr>
          <p:cNvPr id="79" name="矩形 120"/>
          <p:cNvSpPr>
            <a:spLocks noChangeArrowheads="1"/>
          </p:cNvSpPr>
          <p:nvPr/>
        </p:nvSpPr>
        <p:spPr bwMode="auto">
          <a:xfrm>
            <a:off x="6994308" y="2467135"/>
            <a:ext cx="471849" cy="269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rPr>
              <a:t>台词</a:t>
            </a:r>
            <a:endParaRPr lang="zh-CN" altLang="en-US" sz="1300" b="1" dirty="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0" name="矩形 79"/>
          <p:cNvSpPr/>
          <p:nvPr/>
        </p:nvSpPr>
        <p:spPr>
          <a:xfrm>
            <a:off x="485998" y="1498960"/>
            <a:ext cx="1925242" cy="1022231"/>
          </a:xfrm>
          <a:prstGeom prst="rect">
            <a:avLst/>
          </a:prstGeom>
        </p:spPr>
        <p:txBody>
          <a:bodyPr wrap="square" lIns="68543" tIns="34272" rIns="68543" bIns="34272">
            <a:spAutoFit/>
          </a:bodyPr>
          <a:lstStyle/>
          <a:p>
            <a:pPr algn="just">
              <a:lnSpc>
                <a:spcPct val="120000"/>
              </a:lnSpc>
            </a:pPr>
            <a:r>
              <a:rPr lang="zh-CN" altLang="en-US" b="1" dirty="0">
                <a:latin typeface="+mn-ea"/>
              </a:rPr>
              <a:t>     分镜头剧本写作主要涉及到右侧七个元素：</a:t>
            </a:r>
            <a:endParaRPr lang="zh-CN" altLang="en-US" b="1" dirty="0">
              <a:latin typeface="+mn-ea"/>
            </a:endParaRPr>
          </a:p>
        </p:txBody>
      </p:sp>
      <p:sp>
        <p:nvSpPr>
          <p:cNvPr id="83"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分镜头脚本写作要素</a:t>
            </a:r>
            <a:endParaRPr lang="zh-CN" altLang="en-US" sz="2000" b="1" dirty="0">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2500"/>
                            </p:stCondLst>
                            <p:childTnLst>
                              <p:par>
                                <p:cTn id="22" presetID="22" presetClass="entr" presetSubtype="4"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down)">
                                      <p:cBhvr>
                                        <p:cTn id="24" dur="500"/>
                                        <p:tgtEl>
                                          <p:spTgt spid="56"/>
                                        </p:tgtEl>
                                      </p:cBhvr>
                                    </p:animEffect>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down)">
                                      <p:cBhvr>
                                        <p:cTn id="34" dur="500"/>
                                        <p:tgtEl>
                                          <p:spTgt spid="51"/>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Effect transition="in" filter="fade">
                                      <p:cBhvr>
                                        <p:cTn id="40" dur="500"/>
                                        <p:tgtEl>
                                          <p:spTgt spid="55"/>
                                        </p:tgtEl>
                                      </p:cBhvr>
                                    </p:animEffect>
                                  </p:childTnLst>
                                </p:cTn>
                              </p:par>
                            </p:childTnLst>
                          </p:cTn>
                        </p:par>
                        <p:par>
                          <p:cTn id="41" fill="hold">
                            <p:stCondLst>
                              <p:cond delay="4500"/>
                            </p:stCondLst>
                            <p:childTnLst>
                              <p:par>
                                <p:cTn id="42" presetID="22" presetClass="entr" presetSubtype="4" fill="hold" nodeType="afterEffect">
                                  <p:stCondLst>
                                    <p:cond delay="0"/>
                                  </p:stCondLst>
                                  <p:childTnLst>
                                    <p:set>
                                      <p:cBhvr>
                                        <p:cTn id="43" dur="1" fill="hold">
                                          <p:stCondLst>
                                            <p:cond delay="0"/>
                                          </p:stCondLst>
                                        </p:cTn>
                                        <p:tgtEl>
                                          <p:spTgt spid="72"/>
                                        </p:tgtEl>
                                        <p:attrNameLst>
                                          <p:attrName>style.visibility</p:attrName>
                                        </p:attrNameLst>
                                      </p:cBhvr>
                                      <p:to>
                                        <p:strVal val="visible"/>
                                      </p:to>
                                    </p:set>
                                    <p:animEffect transition="in" filter="wipe(down)">
                                      <p:cBhvr>
                                        <p:cTn id="44" dur="500"/>
                                        <p:tgtEl>
                                          <p:spTgt spid="72"/>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 calcmode="lin" valueType="num">
                                      <p:cBhvr>
                                        <p:cTn id="48" dur="500" fill="hold"/>
                                        <p:tgtEl>
                                          <p:spTgt spid="75"/>
                                        </p:tgtEl>
                                        <p:attrNameLst>
                                          <p:attrName>ppt_w</p:attrName>
                                        </p:attrNameLst>
                                      </p:cBhvr>
                                      <p:tavLst>
                                        <p:tav tm="0">
                                          <p:val>
                                            <p:fltVal val="0"/>
                                          </p:val>
                                        </p:tav>
                                        <p:tav tm="100000">
                                          <p:val>
                                            <p:strVal val="#ppt_w"/>
                                          </p:val>
                                        </p:tav>
                                      </p:tavLst>
                                    </p:anim>
                                    <p:anim calcmode="lin" valueType="num">
                                      <p:cBhvr>
                                        <p:cTn id="49" dur="500" fill="hold"/>
                                        <p:tgtEl>
                                          <p:spTgt spid="75"/>
                                        </p:tgtEl>
                                        <p:attrNameLst>
                                          <p:attrName>ppt_h</p:attrName>
                                        </p:attrNameLst>
                                      </p:cBhvr>
                                      <p:tavLst>
                                        <p:tav tm="0">
                                          <p:val>
                                            <p:fltVal val="0"/>
                                          </p:val>
                                        </p:tav>
                                        <p:tav tm="100000">
                                          <p:val>
                                            <p:strVal val="#ppt_h"/>
                                          </p:val>
                                        </p:tav>
                                      </p:tavLst>
                                    </p:anim>
                                    <p:animEffect transition="in" filter="fade">
                                      <p:cBhvr>
                                        <p:cTn id="50" dur="500"/>
                                        <p:tgtEl>
                                          <p:spTgt spid="75"/>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down)">
                                      <p:cBhvr>
                                        <p:cTn id="54" dur="500"/>
                                        <p:tgtEl>
                                          <p:spTgt spid="60"/>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 calcmode="lin" valueType="num">
                                      <p:cBhvr>
                                        <p:cTn id="58" dur="500" fill="hold"/>
                                        <p:tgtEl>
                                          <p:spTgt spid="63"/>
                                        </p:tgtEl>
                                        <p:attrNameLst>
                                          <p:attrName>ppt_w</p:attrName>
                                        </p:attrNameLst>
                                      </p:cBhvr>
                                      <p:tavLst>
                                        <p:tav tm="0">
                                          <p:val>
                                            <p:fltVal val="0"/>
                                          </p:val>
                                        </p:tav>
                                        <p:tav tm="100000">
                                          <p:val>
                                            <p:strVal val="#ppt_w"/>
                                          </p:val>
                                        </p:tav>
                                      </p:tavLst>
                                    </p:anim>
                                    <p:anim calcmode="lin" valueType="num">
                                      <p:cBhvr>
                                        <p:cTn id="59" dur="500" fill="hold"/>
                                        <p:tgtEl>
                                          <p:spTgt spid="63"/>
                                        </p:tgtEl>
                                        <p:attrNameLst>
                                          <p:attrName>ppt_h</p:attrName>
                                        </p:attrNameLst>
                                      </p:cBhvr>
                                      <p:tavLst>
                                        <p:tav tm="0">
                                          <p:val>
                                            <p:fltVal val="0"/>
                                          </p:val>
                                        </p:tav>
                                        <p:tav tm="100000">
                                          <p:val>
                                            <p:strVal val="#ppt_h"/>
                                          </p:val>
                                        </p:tav>
                                      </p:tavLst>
                                    </p:anim>
                                    <p:animEffect transition="in" filter="fade">
                                      <p:cBhvr>
                                        <p:cTn id="60" dur="500"/>
                                        <p:tgtEl>
                                          <p:spTgt spid="63"/>
                                        </p:tgtEl>
                                      </p:cBhvr>
                                    </p:animEffect>
                                  </p:childTnLst>
                                </p:cTn>
                              </p:par>
                            </p:childTnLst>
                          </p:cTn>
                        </p:par>
                        <p:par>
                          <p:cTn id="61" fill="hold">
                            <p:stCondLst>
                              <p:cond delay="6500"/>
                            </p:stCondLst>
                            <p:childTnLst>
                              <p:par>
                                <p:cTn id="62" presetID="22" presetClass="entr" presetSubtype="4"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wipe(down)">
                                      <p:cBhvr>
                                        <p:cTn id="64" dur="500"/>
                                        <p:tgtEl>
                                          <p:spTgt spid="68"/>
                                        </p:tgtEl>
                                      </p:cBhvr>
                                    </p:animEffect>
                                  </p:childTnLst>
                                </p:cTn>
                              </p:par>
                            </p:childTnLst>
                          </p:cTn>
                        </p:par>
                        <p:par>
                          <p:cTn id="65" fill="hold">
                            <p:stCondLst>
                              <p:cond delay="7000"/>
                            </p:stCondLst>
                            <p:childTnLst>
                              <p:par>
                                <p:cTn id="66" presetID="53" presetClass="entr" presetSubtype="16" fill="hold" grpId="0" nodeType="afterEffect">
                                  <p:stCondLst>
                                    <p:cond delay="0"/>
                                  </p:stCondLst>
                                  <p:childTnLst>
                                    <p:set>
                                      <p:cBhvr>
                                        <p:cTn id="67" dur="1" fill="hold">
                                          <p:stCondLst>
                                            <p:cond delay="0"/>
                                          </p:stCondLst>
                                        </p:cTn>
                                        <p:tgtEl>
                                          <p:spTgt spid="71"/>
                                        </p:tgtEl>
                                        <p:attrNameLst>
                                          <p:attrName>style.visibility</p:attrName>
                                        </p:attrNameLst>
                                      </p:cBhvr>
                                      <p:to>
                                        <p:strVal val="visible"/>
                                      </p:to>
                                    </p:set>
                                    <p:anim calcmode="lin" valueType="num">
                                      <p:cBhvr>
                                        <p:cTn id="68" dur="500" fill="hold"/>
                                        <p:tgtEl>
                                          <p:spTgt spid="71"/>
                                        </p:tgtEl>
                                        <p:attrNameLst>
                                          <p:attrName>ppt_w</p:attrName>
                                        </p:attrNameLst>
                                      </p:cBhvr>
                                      <p:tavLst>
                                        <p:tav tm="0">
                                          <p:val>
                                            <p:fltVal val="0"/>
                                          </p:val>
                                        </p:tav>
                                        <p:tav tm="100000">
                                          <p:val>
                                            <p:strVal val="#ppt_w"/>
                                          </p:val>
                                        </p:tav>
                                      </p:tavLst>
                                    </p:anim>
                                    <p:anim calcmode="lin" valueType="num">
                                      <p:cBhvr>
                                        <p:cTn id="69" dur="500" fill="hold"/>
                                        <p:tgtEl>
                                          <p:spTgt spid="71"/>
                                        </p:tgtEl>
                                        <p:attrNameLst>
                                          <p:attrName>ppt_h</p:attrName>
                                        </p:attrNameLst>
                                      </p:cBhvr>
                                      <p:tavLst>
                                        <p:tav tm="0">
                                          <p:val>
                                            <p:fltVal val="0"/>
                                          </p:val>
                                        </p:tav>
                                        <p:tav tm="100000">
                                          <p:val>
                                            <p:strVal val="#ppt_h"/>
                                          </p:val>
                                        </p:tav>
                                      </p:tavLst>
                                    </p:anim>
                                    <p:animEffect transition="in" filter="fade">
                                      <p:cBhvr>
                                        <p:cTn id="70" dur="500"/>
                                        <p:tgtEl>
                                          <p:spTgt spid="71"/>
                                        </p:tgtEl>
                                      </p:cBhvr>
                                    </p:animEffect>
                                  </p:childTnLst>
                                </p:cTn>
                              </p:par>
                            </p:childTnLst>
                          </p:cTn>
                        </p:par>
                        <p:par>
                          <p:cTn id="71" fill="hold">
                            <p:stCondLst>
                              <p:cond delay="7500"/>
                            </p:stCondLst>
                            <p:childTnLst>
                              <p:par>
                                <p:cTn id="72" presetID="22" presetClass="entr" presetSubtype="4" fill="hold" nodeType="afterEffect">
                                  <p:stCondLst>
                                    <p:cond delay="0"/>
                                  </p:stCondLst>
                                  <p:childTnLst>
                                    <p:set>
                                      <p:cBhvr>
                                        <p:cTn id="73" dur="1" fill="hold">
                                          <p:stCondLst>
                                            <p:cond delay="0"/>
                                          </p:stCondLst>
                                        </p:cTn>
                                        <p:tgtEl>
                                          <p:spTgt spid="76"/>
                                        </p:tgtEl>
                                        <p:attrNameLst>
                                          <p:attrName>style.visibility</p:attrName>
                                        </p:attrNameLst>
                                      </p:cBhvr>
                                      <p:to>
                                        <p:strVal val="visible"/>
                                      </p:to>
                                    </p:set>
                                    <p:animEffect transition="in" filter="wipe(down)">
                                      <p:cBhvr>
                                        <p:cTn id="74" dur="500"/>
                                        <p:tgtEl>
                                          <p:spTgt spid="76"/>
                                        </p:tgtEl>
                                      </p:cBhvr>
                                    </p:animEffect>
                                  </p:childTnLst>
                                </p:cTn>
                              </p:par>
                            </p:childTnLst>
                          </p:cTn>
                        </p:par>
                        <p:par>
                          <p:cTn id="75" fill="hold">
                            <p:stCondLst>
                              <p:cond delay="8000"/>
                            </p:stCondLst>
                            <p:childTnLst>
                              <p:par>
                                <p:cTn id="76" presetID="53" presetClass="entr" presetSubtype="16"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 calcmode="lin" valueType="num">
                                      <p:cBhvr>
                                        <p:cTn id="78" dur="500" fill="hold"/>
                                        <p:tgtEl>
                                          <p:spTgt spid="79"/>
                                        </p:tgtEl>
                                        <p:attrNameLst>
                                          <p:attrName>ppt_w</p:attrName>
                                        </p:attrNameLst>
                                      </p:cBhvr>
                                      <p:tavLst>
                                        <p:tav tm="0">
                                          <p:val>
                                            <p:fltVal val="0"/>
                                          </p:val>
                                        </p:tav>
                                        <p:tav tm="100000">
                                          <p:val>
                                            <p:strVal val="#ppt_w"/>
                                          </p:val>
                                        </p:tav>
                                      </p:tavLst>
                                    </p:anim>
                                    <p:anim calcmode="lin" valueType="num">
                                      <p:cBhvr>
                                        <p:cTn id="79" dur="500" fill="hold"/>
                                        <p:tgtEl>
                                          <p:spTgt spid="79"/>
                                        </p:tgtEl>
                                        <p:attrNameLst>
                                          <p:attrName>ppt_h</p:attrName>
                                        </p:attrNameLst>
                                      </p:cBhvr>
                                      <p:tavLst>
                                        <p:tav tm="0">
                                          <p:val>
                                            <p:fltVal val="0"/>
                                          </p:val>
                                        </p:tav>
                                        <p:tav tm="100000">
                                          <p:val>
                                            <p:strVal val="#ppt_h"/>
                                          </p:val>
                                        </p:tav>
                                      </p:tavLst>
                                    </p:anim>
                                    <p:animEffect transition="in" filter="fade">
                                      <p:cBhvr>
                                        <p:cTn id="80" dur="500"/>
                                        <p:tgtEl>
                                          <p:spTgt spid="79"/>
                                        </p:tgtEl>
                                      </p:cBhvr>
                                    </p:animEffect>
                                  </p:childTnLst>
                                </p:cTn>
                              </p:par>
                            </p:childTnLst>
                          </p:cTn>
                        </p:par>
                        <p:par>
                          <p:cTn id="81" fill="hold">
                            <p:stCondLst>
                              <p:cond delay="8500"/>
                            </p:stCondLst>
                            <p:childTnLst>
                              <p:par>
                                <p:cTn id="82" presetID="22" presetClass="entr" presetSubtype="4" fill="hold"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down)">
                                      <p:cBhvr>
                                        <p:cTn id="84" dur="500"/>
                                        <p:tgtEl>
                                          <p:spTgt spid="64"/>
                                        </p:tgtEl>
                                      </p:cBhvr>
                                    </p:animEffect>
                                  </p:childTnLst>
                                </p:cTn>
                              </p:par>
                            </p:childTnLst>
                          </p:cTn>
                        </p:par>
                        <p:par>
                          <p:cTn id="85" fill="hold">
                            <p:stCondLst>
                              <p:cond delay="9000"/>
                            </p:stCondLst>
                            <p:childTnLst>
                              <p:par>
                                <p:cTn id="86" presetID="53" presetClass="entr" presetSubtype="16" fill="hold" grpId="0" nodeType="afterEffect">
                                  <p:stCondLst>
                                    <p:cond delay="0"/>
                                  </p:stCondLst>
                                  <p:childTnLst>
                                    <p:set>
                                      <p:cBhvr>
                                        <p:cTn id="87" dur="1" fill="hold">
                                          <p:stCondLst>
                                            <p:cond delay="0"/>
                                          </p:stCondLst>
                                        </p:cTn>
                                        <p:tgtEl>
                                          <p:spTgt spid="67"/>
                                        </p:tgtEl>
                                        <p:attrNameLst>
                                          <p:attrName>style.visibility</p:attrName>
                                        </p:attrNameLst>
                                      </p:cBhvr>
                                      <p:to>
                                        <p:strVal val="visible"/>
                                      </p:to>
                                    </p:set>
                                    <p:anim calcmode="lin" valueType="num">
                                      <p:cBhvr>
                                        <p:cTn id="88" dur="500" fill="hold"/>
                                        <p:tgtEl>
                                          <p:spTgt spid="67"/>
                                        </p:tgtEl>
                                        <p:attrNameLst>
                                          <p:attrName>ppt_w</p:attrName>
                                        </p:attrNameLst>
                                      </p:cBhvr>
                                      <p:tavLst>
                                        <p:tav tm="0">
                                          <p:val>
                                            <p:fltVal val="0"/>
                                          </p:val>
                                        </p:tav>
                                        <p:tav tm="100000">
                                          <p:val>
                                            <p:strVal val="#ppt_w"/>
                                          </p:val>
                                        </p:tav>
                                      </p:tavLst>
                                    </p:anim>
                                    <p:anim calcmode="lin" valueType="num">
                                      <p:cBhvr>
                                        <p:cTn id="89" dur="500" fill="hold"/>
                                        <p:tgtEl>
                                          <p:spTgt spid="67"/>
                                        </p:tgtEl>
                                        <p:attrNameLst>
                                          <p:attrName>ppt_h</p:attrName>
                                        </p:attrNameLst>
                                      </p:cBhvr>
                                      <p:tavLst>
                                        <p:tav tm="0">
                                          <p:val>
                                            <p:fltVal val="0"/>
                                          </p:val>
                                        </p:tav>
                                        <p:tav tm="100000">
                                          <p:val>
                                            <p:strVal val="#ppt_h"/>
                                          </p:val>
                                        </p:tav>
                                      </p:tavLst>
                                    </p:anim>
                                    <p:animEffect transition="in" filter="fade">
                                      <p:cBhvr>
                                        <p:cTn id="90" dur="500"/>
                                        <p:tgtEl>
                                          <p:spTgt spid="67"/>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wipe(left)">
                                      <p:cBhvr>
                                        <p:cTn id="93"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5" grpId="0"/>
      <p:bldP spid="59" grpId="0"/>
      <p:bldP spid="63" grpId="0"/>
      <p:bldP spid="67" grpId="0"/>
      <p:bldP spid="71" grpId="0"/>
      <p:bldP spid="75" grpId="0"/>
      <p:bldP spid="79" grpId="0"/>
      <p:bldP spid="80" grpId="0"/>
      <p:bldP spid="8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2"/>
          <p:cNvSpPr txBox="1">
            <a:spLocks noChangeArrowheads="1"/>
          </p:cNvSpPr>
          <p:nvPr/>
        </p:nvSpPr>
        <p:spPr bwMode="auto">
          <a:xfrm>
            <a:off x="395536" y="267494"/>
            <a:ext cx="43204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通告单</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1115616" y="843558"/>
            <a:ext cx="6408712" cy="875881"/>
          </a:xfrm>
          <a:prstGeom prst="rect">
            <a:avLst/>
          </a:prstGeom>
        </p:spPr>
        <p:txBody>
          <a:bodyPr wrap="square">
            <a:spAutoFit/>
          </a:bodyPr>
          <a:lstStyle/>
          <a:p>
            <a:pPr marL="354965" indent="4445">
              <a:lnSpc>
                <a:spcPct val="150000"/>
              </a:lnSpc>
            </a:pPr>
            <a:r>
              <a:rPr lang="zh-CN" altLang="zh-CN" b="1" kern="100" dirty="0">
                <a:latin typeface="Calibri" panose="020F0502020204030204" pitchFamily="34" charset="0"/>
                <a:cs typeface="Times New Roman" panose="02020603050405020304" pitchFamily="18" charset="0"/>
              </a:rPr>
              <a:t>如果拍摄涉及到的场景、演员、服装较多，拍摄日期较长，可以使用通告</a:t>
            </a:r>
            <a:r>
              <a:rPr lang="zh-CN" altLang="zh-CN" b="1" dirty="0">
                <a:cs typeface="Times New Roman" panose="02020603050405020304" pitchFamily="18" charset="0"/>
              </a:rPr>
              <a:t>单的形式对次日的拍摄计划进行规范化安排：</a:t>
            </a:r>
            <a:endParaRPr lang="zh-CN" altLang="en-US" b="1" dirty="0"/>
          </a:p>
        </p:txBody>
      </p:sp>
      <p:pic>
        <p:nvPicPr>
          <p:cNvPr id="5" name="图片 4"/>
          <p:cNvPicPr/>
          <p:nvPr/>
        </p:nvPicPr>
        <p:blipFill>
          <a:blip r:embed="rId1"/>
          <a:stretch>
            <a:fillRect/>
          </a:stretch>
        </p:blipFill>
        <p:spPr>
          <a:xfrm>
            <a:off x="1835696" y="1779662"/>
            <a:ext cx="5274310" cy="2687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202418"/>
            <a:ext cx="9144000" cy="584775"/>
          </a:xfrm>
          <a:prstGeom prst="rect">
            <a:avLst/>
          </a:prstGeom>
          <a:noFill/>
        </p:spPr>
        <p:txBody>
          <a:bodyPr wrap="square" rtlCol="0">
            <a:spAutoFit/>
          </a:bodyPr>
          <a:lstStyle/>
          <a:p>
            <a:pPr algn="ctr"/>
            <a:r>
              <a:rPr lang="zh-CN" altLang="en-US" sz="3200" b="1" dirty="0">
                <a:solidFill>
                  <a:srgbClr val="7EC34D"/>
                </a:solidFill>
                <a:latin typeface="微软雅黑" panose="020B0503020204020204" pitchFamily="34" charset="-122"/>
                <a:ea typeface="微软雅黑" panose="020B0503020204020204" pitchFamily="34" charset="-122"/>
              </a:rPr>
              <a:t>四、视频制作</a:t>
            </a:r>
            <a:endParaRPr lang="zh-CN" altLang="en-US" sz="3200" b="1" dirty="0">
              <a:solidFill>
                <a:srgbClr val="7EC34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930848" y="1603776"/>
            <a:ext cx="2088232" cy="1562268"/>
          </a:xfrm>
          <a:prstGeom prst="hexagon">
            <a:avLst/>
          </a:prstGeom>
          <a:solidFill>
            <a:schemeClr val="bg2">
              <a:lumMod val="25000"/>
            </a:schemeClr>
          </a:solidFill>
          <a:ln w="3175">
            <a:solidFill>
              <a:schemeClr val="accent6">
                <a:lumMod val="75000"/>
              </a:schemeClr>
            </a:solidFill>
          </a:ln>
          <a:effectLst/>
        </p:spPr>
      </p:pic>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50328" y="1633146"/>
            <a:ext cx="2088232" cy="1503527"/>
          </a:xfrm>
          <a:prstGeom prst="hexagon">
            <a:avLst/>
          </a:prstGeom>
          <a:solidFill>
            <a:srgbClr val="00B1B4"/>
          </a:solidFill>
          <a:ln w="3175">
            <a:solidFill>
              <a:schemeClr val="accent6">
                <a:lumMod val="75000"/>
              </a:schemeClr>
            </a:solidFill>
          </a:ln>
          <a:effectLst/>
        </p:spPr>
      </p:pic>
      <p:pic>
        <p:nvPicPr>
          <p:cNvPr id="1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567530" y="1520955"/>
            <a:ext cx="2134347" cy="1727904"/>
          </a:xfrm>
          <a:prstGeom prst="hexagon">
            <a:avLst/>
          </a:prstGeom>
          <a:blipFill>
            <a:blip r:embed="rId4" cstate="print"/>
            <a:stretch>
              <a:fillRect/>
            </a:stretch>
          </a:blipFill>
          <a:ln w="3175">
            <a:solidFill>
              <a:schemeClr val="accent6">
                <a:lumMod val="75000"/>
              </a:schemeClr>
            </a:solidFill>
          </a:ln>
          <a:effectLst/>
        </p:spPr>
      </p:pic>
      <p:grpSp>
        <p:nvGrpSpPr>
          <p:cNvPr id="18" name="组合 17"/>
          <p:cNvGrpSpPr/>
          <p:nvPr/>
        </p:nvGrpSpPr>
        <p:grpSpPr bwMode="auto">
          <a:xfrm>
            <a:off x="3177950" y="1520988"/>
            <a:ext cx="2901950" cy="598488"/>
            <a:chOff x="3043240" y="1339815"/>
            <a:chExt cx="2902064" cy="598310"/>
          </a:xfrm>
          <a:solidFill>
            <a:srgbClr val="0070C0"/>
          </a:solidFill>
          <a:effectLst/>
        </p:grpSpPr>
        <p:sp>
          <p:nvSpPr>
            <p:cNvPr id="19" name="等腰三角形 41"/>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solidFill>
              <a:srgbClr val="8DC85C"/>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20" name="等腰三角形 41"/>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solidFill>
              <a:srgbClr val="EF605E"/>
            </a:solid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595" fontAlgn="auto">
                <a:spcBef>
                  <a:spcPts val="0"/>
                </a:spcBef>
                <a:spcAft>
                  <a:spcPts val="0"/>
                </a:spcAft>
                <a:defRPr/>
              </a:pPr>
              <a:endParaRPr lang="zh-CN" altLang="en-US" sz="3200">
                <a:solidFill>
                  <a:schemeClr val="bg1"/>
                </a:solidFill>
              </a:endParaRPr>
            </a:p>
          </p:txBody>
        </p:sp>
      </p:grpSp>
      <p:grpSp>
        <p:nvGrpSpPr>
          <p:cNvPr id="21" name="组合 20"/>
          <p:cNvGrpSpPr/>
          <p:nvPr/>
        </p:nvGrpSpPr>
        <p:grpSpPr bwMode="auto">
          <a:xfrm>
            <a:off x="3177950" y="2651288"/>
            <a:ext cx="2901950" cy="596900"/>
            <a:chOff x="3043240" y="2469414"/>
            <a:chExt cx="2902064" cy="598310"/>
          </a:xfrm>
          <a:solidFill>
            <a:srgbClr val="0070C0"/>
          </a:solidFill>
          <a:effectLst/>
        </p:grpSpPr>
        <p:sp>
          <p:nvSpPr>
            <p:cNvPr id="22" name="等腰三角形 41"/>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solidFill>
              <a:srgbClr val="EDAF36"/>
            </a:solid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595" fontAlgn="auto">
                <a:spcBef>
                  <a:spcPts val="0"/>
                </a:spcBef>
                <a:spcAft>
                  <a:spcPts val="0"/>
                </a:spcAft>
                <a:defRPr/>
              </a:pPr>
              <a:endParaRPr lang="zh-CN" altLang="en-US" sz="3200">
                <a:solidFill>
                  <a:schemeClr val="bg1"/>
                </a:solidFill>
              </a:endParaRPr>
            </a:p>
          </p:txBody>
        </p:sp>
        <p:sp>
          <p:nvSpPr>
            <p:cNvPr id="23" name="等腰三角形 41"/>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solidFill>
              <a:srgbClr val="48AFBA"/>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grpSp>
      <p:sp>
        <p:nvSpPr>
          <p:cNvPr id="14" name="TextBox 12"/>
          <p:cNvSpPr txBox="1">
            <a:spLocks noChangeArrowheads="1"/>
          </p:cNvSpPr>
          <p:nvPr/>
        </p:nvSpPr>
        <p:spPr bwMode="auto">
          <a:xfrm>
            <a:off x="377794" y="125262"/>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拍摄器材篇</a:t>
            </a:r>
            <a:endParaRPr lang="zh-CN" altLang="en-US" sz="20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358340" y="3359302"/>
            <a:ext cx="1872208" cy="338554"/>
          </a:xfrm>
          <a:prstGeom prst="rect">
            <a:avLst/>
          </a:prstGeom>
          <a:noFill/>
        </p:spPr>
        <p:txBody>
          <a:bodyPr wrap="square" rtlCol="0">
            <a:spAutoFit/>
          </a:bodyPr>
          <a:lstStyle/>
          <a:p>
            <a:r>
              <a:rPr lang="zh-CN" altLang="en-US" sz="1600" b="1" dirty="0"/>
              <a:t>单镜头反光照相机</a:t>
            </a:r>
            <a:endParaRPr lang="zh-CN" altLang="en-US" sz="1600" b="1" dirty="0"/>
          </a:p>
        </p:txBody>
      </p:sp>
      <p:sp>
        <p:nvSpPr>
          <p:cNvPr id="26" name="文本框 25"/>
          <p:cNvSpPr txBox="1"/>
          <p:nvPr/>
        </p:nvSpPr>
        <p:spPr>
          <a:xfrm>
            <a:off x="3704936" y="3359302"/>
            <a:ext cx="1872208" cy="338554"/>
          </a:xfrm>
          <a:prstGeom prst="rect">
            <a:avLst/>
          </a:prstGeom>
          <a:noFill/>
        </p:spPr>
        <p:txBody>
          <a:bodyPr wrap="square" rtlCol="0">
            <a:spAutoFit/>
          </a:bodyPr>
          <a:lstStyle/>
          <a:p>
            <a:pPr algn="ctr"/>
            <a:r>
              <a:rPr lang="zh-CN" altLang="en-US" sz="1600" b="1" dirty="0"/>
              <a:t>高清摄像机</a:t>
            </a:r>
            <a:endParaRPr lang="zh-CN" altLang="en-US" sz="1600" b="1" dirty="0"/>
          </a:p>
        </p:txBody>
      </p:sp>
      <p:sp>
        <p:nvSpPr>
          <p:cNvPr id="27" name="文本框 26"/>
          <p:cNvSpPr txBox="1"/>
          <p:nvPr/>
        </p:nvSpPr>
        <p:spPr>
          <a:xfrm>
            <a:off x="6079900" y="3359302"/>
            <a:ext cx="1872208" cy="338554"/>
          </a:xfrm>
          <a:prstGeom prst="rect">
            <a:avLst/>
          </a:prstGeom>
          <a:noFill/>
        </p:spPr>
        <p:txBody>
          <a:bodyPr wrap="square" rtlCol="0">
            <a:spAutoFit/>
          </a:bodyPr>
          <a:lstStyle/>
          <a:p>
            <a:pPr algn="ctr"/>
            <a:r>
              <a:rPr lang="zh-CN" altLang="en-US" sz="1600" b="1" dirty="0"/>
              <a:t>手机</a:t>
            </a:r>
            <a:endParaRPr lang="zh-CN" altLang="en-US" sz="1600" b="1" dirty="0"/>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4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par>
                                <p:cTn id="9" presetID="1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par>
                                <p:cTn id="13" presetID="53" presetClass="entr" presetSubtype="16" fill="hold" nodeType="withEffect">
                                  <p:stCondLst>
                                    <p:cond delay="4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par>
                                <p:cTn id="18" presetID="53" presetClass="entr" presetSubtype="16" fill="hold" nodeType="withEffect">
                                  <p:stCondLst>
                                    <p:cond delay="40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nodeType="withEffect">
                                  <p:stCondLst>
                                    <p:cond delay="40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12"/>
          <p:cNvSpPr txBox="1">
            <a:spLocks noChangeArrowheads="1"/>
          </p:cNvSpPr>
          <p:nvPr/>
        </p:nvSpPr>
        <p:spPr bwMode="auto">
          <a:xfrm>
            <a:off x="377794" y="125262"/>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拍摄道具</a:t>
            </a:r>
            <a:endParaRPr lang="zh-CN" altLang="en-US" sz="2000" b="1" dirty="0">
              <a:latin typeface="微软雅黑" panose="020B0503020204020204" pitchFamily="34" charset="-122"/>
              <a:ea typeface="微软雅黑" panose="020B0503020204020204" pitchFamily="34" charset="-122"/>
            </a:endParaRPr>
          </a:p>
        </p:txBody>
      </p:sp>
      <p:pic>
        <p:nvPicPr>
          <p:cNvPr id="33" name="图片 32" descr="https://timgsa.baidu.com/timg?image&amp;quality=80&amp;size=b9999_10000&amp;sec=1525370402992&amp;di=74e648d2794de700d11efdd63a6a8448&amp;imgtype=0&amp;src=http%3A%2F%2Fd9.yihaodianimg.com%2FN07%2FM06%2F63%2FF8%2FCgQIz1U0oa-AIw5FAAHVsYxARFc82800_360x360.jpg"/>
          <p:cNvPicPr/>
          <p:nvPr/>
        </p:nvPicPr>
        <p:blipFill>
          <a:blip r:embed="rId1">
            <a:extLst>
              <a:ext uri="{28A0092B-C50C-407E-A947-70E740481C1C}">
                <a14:useLocalDpi xmlns:a14="http://schemas.microsoft.com/office/drawing/2010/main" val="0"/>
              </a:ext>
            </a:extLst>
          </a:blip>
          <a:srcRect/>
          <a:stretch>
            <a:fillRect/>
          </a:stretch>
        </p:blipFill>
        <p:spPr bwMode="auto">
          <a:xfrm>
            <a:off x="946532" y="1491630"/>
            <a:ext cx="2051685" cy="2051685"/>
          </a:xfrm>
          <a:prstGeom prst="rect">
            <a:avLst/>
          </a:prstGeom>
          <a:noFill/>
          <a:ln>
            <a:noFill/>
          </a:ln>
        </p:spPr>
      </p:pic>
      <p:pic>
        <p:nvPicPr>
          <p:cNvPr id="34" name="图片 33" descr="不是补个光那么简单，反光板你真的用对了吗？（图二）"/>
          <p:cNvPicPr/>
          <p:nvPr/>
        </p:nvPicPr>
        <p:blipFill>
          <a:blip r:embed="rId2">
            <a:extLst>
              <a:ext uri="{28A0092B-C50C-407E-A947-70E740481C1C}">
                <a14:useLocalDpi xmlns:a14="http://schemas.microsoft.com/office/drawing/2010/main" val="0"/>
              </a:ext>
            </a:extLst>
          </a:blip>
          <a:srcRect/>
          <a:stretch>
            <a:fillRect/>
          </a:stretch>
        </p:blipFill>
        <p:spPr bwMode="auto">
          <a:xfrm>
            <a:off x="3369565" y="1480835"/>
            <a:ext cx="2776220" cy="2062480"/>
          </a:xfrm>
          <a:prstGeom prst="rect">
            <a:avLst/>
          </a:prstGeom>
          <a:noFill/>
          <a:ln>
            <a:noFill/>
          </a:ln>
        </p:spPr>
      </p:pic>
      <p:pic>
        <p:nvPicPr>
          <p:cNvPr id="2" name="图片 1"/>
          <p:cNvPicPr>
            <a:picLocks noChangeAspect="1"/>
          </p:cNvPicPr>
          <p:nvPr/>
        </p:nvPicPr>
        <p:blipFill>
          <a:blip r:embed="rId3"/>
          <a:stretch>
            <a:fillRect/>
          </a:stretch>
        </p:blipFill>
        <p:spPr>
          <a:xfrm>
            <a:off x="6145785" y="1379803"/>
            <a:ext cx="2392381" cy="2264544"/>
          </a:xfrm>
          <a:prstGeom prst="rect">
            <a:avLst/>
          </a:prstGeom>
        </p:spPr>
      </p:pic>
      <p:sp>
        <p:nvSpPr>
          <p:cNvPr id="3" name="文本框 2"/>
          <p:cNvSpPr txBox="1"/>
          <p:nvPr/>
        </p:nvSpPr>
        <p:spPr>
          <a:xfrm>
            <a:off x="1043608" y="3644347"/>
            <a:ext cx="1872208" cy="369332"/>
          </a:xfrm>
          <a:prstGeom prst="rect">
            <a:avLst/>
          </a:prstGeom>
          <a:noFill/>
        </p:spPr>
        <p:txBody>
          <a:bodyPr wrap="square" rtlCol="0">
            <a:spAutoFit/>
          </a:bodyPr>
          <a:lstStyle/>
          <a:p>
            <a:pPr algn="ctr"/>
            <a:r>
              <a:rPr lang="zh-CN" altLang="en-US" b="1" dirty="0"/>
              <a:t>场记板</a:t>
            </a:r>
            <a:endParaRPr lang="zh-CN" altLang="en-US" b="1" dirty="0"/>
          </a:p>
        </p:txBody>
      </p:sp>
      <p:sp>
        <p:nvSpPr>
          <p:cNvPr id="36" name="文本框 35"/>
          <p:cNvSpPr txBox="1"/>
          <p:nvPr/>
        </p:nvSpPr>
        <p:spPr>
          <a:xfrm>
            <a:off x="3821571" y="3644347"/>
            <a:ext cx="1872208" cy="369332"/>
          </a:xfrm>
          <a:prstGeom prst="rect">
            <a:avLst/>
          </a:prstGeom>
          <a:noFill/>
        </p:spPr>
        <p:txBody>
          <a:bodyPr wrap="square" rtlCol="0">
            <a:spAutoFit/>
          </a:bodyPr>
          <a:lstStyle/>
          <a:p>
            <a:pPr algn="ctr"/>
            <a:r>
              <a:rPr lang="zh-CN" altLang="en-US" b="1" dirty="0"/>
              <a:t>反光板</a:t>
            </a:r>
            <a:endParaRPr lang="zh-CN" altLang="en-US" b="1" dirty="0"/>
          </a:p>
        </p:txBody>
      </p:sp>
      <p:sp>
        <p:nvSpPr>
          <p:cNvPr id="37" name="文本框 36"/>
          <p:cNvSpPr txBox="1"/>
          <p:nvPr/>
        </p:nvSpPr>
        <p:spPr>
          <a:xfrm>
            <a:off x="6405871" y="3644347"/>
            <a:ext cx="1872208" cy="369332"/>
          </a:xfrm>
          <a:prstGeom prst="rect">
            <a:avLst/>
          </a:prstGeom>
          <a:noFill/>
        </p:spPr>
        <p:txBody>
          <a:bodyPr wrap="square" rtlCol="0">
            <a:spAutoFit/>
          </a:bodyPr>
          <a:lstStyle/>
          <a:p>
            <a:pPr algn="ctr"/>
            <a:r>
              <a:rPr lang="zh-CN" altLang="en-US" b="1" dirty="0"/>
              <a:t>补光灯</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2"/>
          <p:cNvSpPr txBox="1">
            <a:spLocks noChangeArrowheads="1"/>
          </p:cNvSpPr>
          <p:nvPr/>
        </p:nvSpPr>
        <p:spPr bwMode="auto">
          <a:xfrm>
            <a:off x="377794" y="125262"/>
            <a:ext cx="318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r>
              <a:rPr lang="zh-CN" altLang="en-US" sz="2000" b="1" dirty="0">
                <a:latin typeface="微软雅黑" panose="020B0503020204020204" pitchFamily="34" charset="-122"/>
                <a:ea typeface="微软雅黑" panose="020B0503020204020204" pitchFamily="34" charset="-122"/>
              </a:rPr>
              <a:t>后期制作篇</a:t>
            </a:r>
            <a:endParaRPr lang="zh-CN" altLang="en-US" sz="2000" b="1" dirty="0">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nvGraphicFramePr>
        <p:xfrm>
          <a:off x="899592" y="1779662"/>
          <a:ext cx="7593210" cy="1381379"/>
        </p:xfrm>
        <a:graphic>
          <a:graphicData uri="http://schemas.openxmlformats.org/drawingml/2006/table">
            <a:tbl>
              <a:tblPr firstRow="1" firstCol="1" bandRow="1">
                <a:tableStyleId>{5C22544A-7EE6-4342-B048-85BDC9FD1C3A}</a:tableStyleId>
              </a:tblPr>
              <a:tblGrid>
                <a:gridCol w="2243570"/>
                <a:gridCol w="1642136"/>
                <a:gridCol w="3707504"/>
              </a:tblGrid>
              <a:tr h="340991">
                <a:tc>
                  <a:txBody>
                    <a:bodyPr/>
                    <a:lstStyle/>
                    <a:p>
                      <a:pPr algn="ctr">
                        <a:lnSpc>
                          <a:spcPct val="150000"/>
                        </a:lnSpc>
                        <a:spcAft>
                          <a:spcPts val="0"/>
                        </a:spcAft>
                      </a:pPr>
                      <a:r>
                        <a:rPr lang="zh-CN" sz="1700" kern="100">
                          <a:effectLst/>
                        </a:rPr>
                        <a:t>软件级别</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费用</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视频剪辑软件名称</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r>
              <a:tr h="340991">
                <a:tc>
                  <a:txBody>
                    <a:bodyPr/>
                    <a:lstStyle/>
                    <a:p>
                      <a:pPr algn="ctr">
                        <a:lnSpc>
                          <a:spcPct val="150000"/>
                        </a:lnSpc>
                        <a:spcAft>
                          <a:spcPts val="0"/>
                        </a:spcAft>
                      </a:pPr>
                      <a:r>
                        <a:rPr lang="zh-CN" sz="1700" kern="100">
                          <a:effectLst/>
                        </a:rPr>
                        <a:t>入门级</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免费</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爱剪辑 快剪辑</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r>
              <a:tr h="340991">
                <a:tc>
                  <a:txBody>
                    <a:bodyPr/>
                    <a:lstStyle/>
                    <a:p>
                      <a:pPr algn="ctr">
                        <a:lnSpc>
                          <a:spcPct val="150000"/>
                        </a:lnSpc>
                        <a:spcAft>
                          <a:spcPts val="0"/>
                        </a:spcAft>
                      </a:pPr>
                      <a:r>
                        <a:rPr lang="zh-CN" sz="1700" kern="100">
                          <a:effectLst/>
                        </a:rPr>
                        <a:t>中端</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收费</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会声会影 威力导演</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r>
              <a:tr h="345178">
                <a:tc>
                  <a:txBody>
                    <a:bodyPr/>
                    <a:lstStyle/>
                    <a:p>
                      <a:pPr algn="ctr">
                        <a:lnSpc>
                          <a:spcPct val="150000"/>
                        </a:lnSpc>
                        <a:spcAft>
                          <a:spcPts val="0"/>
                        </a:spcAft>
                      </a:pPr>
                      <a:r>
                        <a:rPr lang="zh-CN" sz="1700" kern="100">
                          <a:effectLst/>
                        </a:rPr>
                        <a:t>专业级</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zh-CN" sz="1700" kern="100">
                          <a:effectLst/>
                        </a:rPr>
                        <a:t>收费</a:t>
                      </a:r>
                      <a:endParaRPr lang="zh-CN" sz="1500" kern="10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c>
                  <a:txBody>
                    <a:bodyPr/>
                    <a:lstStyle/>
                    <a:p>
                      <a:pPr algn="ctr">
                        <a:lnSpc>
                          <a:spcPct val="150000"/>
                        </a:lnSpc>
                        <a:spcAft>
                          <a:spcPts val="0"/>
                        </a:spcAft>
                      </a:pPr>
                      <a:r>
                        <a:rPr lang="en-US" sz="1700" kern="100" dirty="0" err="1">
                          <a:effectLst/>
                        </a:rPr>
                        <a:t>Primiere</a:t>
                      </a:r>
                      <a:r>
                        <a:rPr lang="en-US" sz="1700" kern="100" dirty="0">
                          <a:effectLst/>
                        </a:rPr>
                        <a:t> Pro Vegas AVID</a:t>
                      </a:r>
                      <a:endParaRPr lang="zh-CN" sz="15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96229" marR="96229" marT="0" marB="0"/>
                </a:tc>
              </a:tr>
            </a:tbl>
          </a:graphicData>
        </a:graphic>
      </p:graphicFrame>
      <p:sp>
        <p:nvSpPr>
          <p:cNvPr id="24" name="矩形 23"/>
          <p:cNvSpPr/>
          <p:nvPr/>
        </p:nvSpPr>
        <p:spPr>
          <a:xfrm>
            <a:off x="1740329" y="148266"/>
            <a:ext cx="7080143" cy="360321"/>
          </a:xfrm>
          <a:prstGeom prst="rect">
            <a:avLst/>
          </a:prstGeom>
        </p:spPr>
        <p:txBody>
          <a:bodyPr wrap="square" lIns="91409" tIns="45703" rIns="91409" bIns="45703">
            <a:spAutoFit/>
          </a:bodyPr>
          <a:lstStyle/>
          <a:p>
            <a:pPr algn="just" defTabSz="913765">
              <a:lnSpc>
                <a:spcPts val="2200"/>
              </a:lnSpc>
            </a:pPr>
            <a:r>
              <a:rPr lang="zh-CN" altLang="en-US" b="1" dirty="0">
                <a:solidFill>
                  <a:srgbClr val="000000"/>
                </a:solidFill>
                <a:latin typeface="微软雅黑" panose="020B0503020204020204" pitchFamily="34" charset="-122"/>
                <a:ea typeface="微软雅黑" panose="020B0503020204020204" pitchFamily="34" charset="-122"/>
              </a:rPr>
              <a:t>剪辑软件</a:t>
            </a:r>
            <a:endParaRPr lang="zh-CN" altLang="en-US" b="1"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2" presetClass="entr" presetSubtype="8" fill="hold" grpId="0" nodeType="withEffect" p14:presetBounceEnd="53000">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14:bounceEnd="53000">
                                          <p:cBhvr additive="base">
                                            <p:cTn id="10" dur="300" fill="hold"/>
                                            <p:tgtEl>
                                              <p:spTgt spid="24"/>
                                            </p:tgtEl>
                                            <p:attrNameLst>
                                              <p:attrName>ppt_x</p:attrName>
                                            </p:attrNameLst>
                                          </p:cBhvr>
                                          <p:tavLst>
                                            <p:tav tm="0">
                                              <p:val>
                                                <p:strVal val="0-#ppt_w/2"/>
                                              </p:val>
                                            </p:tav>
                                            <p:tav tm="100000">
                                              <p:val>
                                                <p:strVal val="#ppt_x"/>
                                              </p:val>
                                            </p:tav>
                                          </p:tavLst>
                                        </p:anim>
                                        <p:anim calcmode="lin" valueType="num" p14:bounceEnd="53000">
                                          <p:cBhvr additive="base">
                                            <p:cTn id="11"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300" fill="hold"/>
                                            <p:tgtEl>
                                              <p:spTgt spid="24"/>
                                            </p:tgtEl>
                                            <p:attrNameLst>
                                              <p:attrName>ppt_x</p:attrName>
                                            </p:attrNameLst>
                                          </p:cBhvr>
                                          <p:tavLst>
                                            <p:tav tm="0">
                                              <p:val>
                                                <p:strVal val="0-#ppt_w/2"/>
                                              </p:val>
                                            </p:tav>
                                            <p:tav tm="100000">
                                              <p:val>
                                                <p:strVal val="#ppt_x"/>
                                              </p:val>
                                            </p:tav>
                                          </p:tavLst>
                                        </p:anim>
                                        <p:anim calcmode="lin" valueType="num">
                                          <p:cBhvr additive="base">
                                            <p:cTn id="11"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87220" y="1604645"/>
            <a:ext cx="2428875" cy="706755"/>
          </a:xfrm>
          <a:prstGeom prst="rect">
            <a:avLst/>
          </a:prstGeom>
          <a:noFill/>
        </p:spPr>
        <p:txBody>
          <a:bodyPr wrap="square" rtlCol="0">
            <a:spAutoFit/>
          </a:bodyPr>
          <a:lstStyle/>
          <a:p>
            <a:pPr algn="l"/>
            <a:r>
              <a:rPr lang="zh-CN" altLang="en-US" sz="4000" b="1" dirty="0">
                <a:latin typeface="微软雅黑" panose="020B0503020204020204" pitchFamily="34" charset="-122"/>
                <a:ea typeface="微软雅黑" panose="020B0503020204020204" pitchFamily="34" charset="-122"/>
              </a:rPr>
              <a:t>感谢聆听</a:t>
            </a:r>
            <a:endParaRPr lang="zh-CN" altLang="en-US" sz="4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158740" y="162560"/>
            <a:ext cx="3555365" cy="4819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Picture 2"/>
          <p:cNvPicPr>
            <a:picLocks noChangeAspect="1"/>
          </p:cNvPicPr>
          <p:nvPr/>
        </p:nvPicPr>
        <p:blipFill>
          <a:blip r:embed="rId1"/>
          <a:stretch>
            <a:fillRect/>
          </a:stretch>
        </p:blipFill>
        <p:spPr>
          <a:xfrm>
            <a:off x="1200150" y="1066800"/>
            <a:ext cx="6743700" cy="3320654"/>
          </a:xfrm>
          <a:prstGeom prst="rect">
            <a:avLst/>
          </a:prstGeom>
          <a:noFill/>
          <a:ln w="9525">
            <a:noFill/>
          </a:ln>
          <a:effectLst>
            <a:prstShdw prst="shdw17" dist="17961" dir="2699999">
              <a:srgbClr val="708688"/>
            </a:prstShdw>
          </a:effectLst>
        </p:spPr>
      </p:pic>
    </p:spTree>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 name="MH_Other_1"/>
          <p:cNvSpPr/>
          <p:nvPr>
            <p:custDataLst>
              <p:tags r:id="rId1"/>
            </p:custDataLst>
          </p:nvPr>
        </p:nvSpPr>
        <p:spPr>
          <a:xfrm>
            <a:off x="2764763" y="2495021"/>
            <a:ext cx="1350000" cy="54000"/>
          </a:xfrm>
          <a:prstGeom prst="roundRect">
            <a:avLst>
              <a:gd name="adj" fmla="val 50000"/>
            </a:avLst>
          </a:prstGeom>
          <a:gradFill flip="none" rotWithShape="1">
            <a:gsLst>
              <a:gs pos="2000">
                <a:schemeClr val="accent1">
                  <a:lumMod val="60000"/>
                  <a:lumOff val="40000"/>
                </a:schemeClr>
              </a:gs>
              <a:gs pos="100000">
                <a:schemeClr val="accent1"/>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82" name="MH_Other_2"/>
          <p:cNvSpPr/>
          <p:nvPr>
            <p:custDataLst>
              <p:tags r:id="rId2"/>
            </p:custDataLst>
          </p:nvPr>
        </p:nvSpPr>
        <p:spPr>
          <a:xfrm>
            <a:off x="4966083" y="2502567"/>
            <a:ext cx="1350000" cy="54000"/>
          </a:xfrm>
          <a:prstGeom prst="roundRect">
            <a:avLst>
              <a:gd name="adj" fmla="val 50000"/>
            </a:avLst>
          </a:prstGeom>
          <a:gradFill flip="none" rotWithShape="1">
            <a:gsLst>
              <a:gs pos="100000">
                <a:schemeClr val="accent2">
                  <a:lumMod val="60000"/>
                  <a:lumOff val="40000"/>
                </a:schemeClr>
              </a:gs>
              <a:gs pos="0">
                <a:schemeClr val="accent2"/>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18" name="MH_Other_3"/>
          <p:cNvSpPr/>
          <p:nvPr>
            <p:custDataLst>
              <p:tags r:id="rId3"/>
            </p:custDataLst>
          </p:nvPr>
        </p:nvSpPr>
        <p:spPr>
          <a:xfrm>
            <a:off x="2764763" y="3860089"/>
            <a:ext cx="1350000" cy="54000"/>
          </a:xfrm>
          <a:prstGeom prst="roundRect">
            <a:avLst>
              <a:gd name="adj" fmla="val 50000"/>
            </a:avLst>
          </a:prstGeom>
          <a:gradFill flip="none" rotWithShape="1">
            <a:gsLst>
              <a:gs pos="2000">
                <a:schemeClr val="accent1">
                  <a:lumMod val="60000"/>
                  <a:lumOff val="40000"/>
                </a:schemeClr>
              </a:gs>
              <a:gs pos="100000">
                <a:schemeClr val="accent1"/>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20" name="MH_Other_4"/>
          <p:cNvSpPr/>
          <p:nvPr>
            <p:custDataLst>
              <p:tags r:id="rId4"/>
            </p:custDataLst>
          </p:nvPr>
        </p:nvSpPr>
        <p:spPr>
          <a:xfrm>
            <a:off x="4966083" y="3867635"/>
            <a:ext cx="1350000" cy="54000"/>
          </a:xfrm>
          <a:prstGeom prst="roundRect">
            <a:avLst>
              <a:gd name="adj" fmla="val 50000"/>
            </a:avLst>
          </a:prstGeom>
          <a:gradFill flip="none" rotWithShape="1">
            <a:gsLst>
              <a:gs pos="100000">
                <a:schemeClr val="accent2">
                  <a:lumMod val="60000"/>
                  <a:lumOff val="40000"/>
                </a:schemeClr>
              </a:gs>
              <a:gs pos="0">
                <a:schemeClr val="accent2"/>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15" b="0" i="0" u="none" strike="noStrike" kern="1200" cap="none" spc="0" normalizeH="0" baseline="0" noProof="0" dirty="0">
              <a:ln>
                <a:noFill/>
              </a:ln>
              <a:solidFill>
                <a:schemeClr val="lt1"/>
              </a:solidFill>
              <a:effectLst/>
              <a:uLnTx/>
              <a:uFillTx/>
              <a:latin typeface="+mn-lt"/>
              <a:ea typeface="+mn-ea"/>
              <a:cs typeface="+mn-ea"/>
              <a:sym typeface="+mn-lt"/>
            </a:endParaRPr>
          </a:p>
        </p:txBody>
      </p:sp>
      <p:sp>
        <p:nvSpPr>
          <p:cNvPr id="70" name="MH_SubTitle_1"/>
          <p:cNvSpPr/>
          <p:nvPr>
            <p:custDataLst>
              <p:tags r:id="rId5"/>
            </p:custDataLst>
          </p:nvPr>
        </p:nvSpPr>
        <p:spPr bwMode="auto">
          <a:xfrm>
            <a:off x="2221706" y="2291954"/>
            <a:ext cx="585788" cy="58578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rgbClr val="FFFFFF"/>
                </a:solidFill>
                <a:effectLst/>
                <a:uLnTx/>
                <a:uFillTx/>
                <a:latin typeface="+mn-lt"/>
                <a:ea typeface="+mn-ea"/>
                <a:cs typeface="+mn-ea"/>
                <a:sym typeface="+mn-lt"/>
              </a:rPr>
              <a:t>1</a:t>
            </a:r>
            <a:endParaRPr kumimoji="0" lang="zh-CN" altLang="en-US" sz="21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60" name="MH_SubTitle_2"/>
          <p:cNvSpPr/>
          <p:nvPr>
            <p:custDataLst>
              <p:tags r:id="rId6"/>
            </p:custDataLst>
          </p:nvPr>
        </p:nvSpPr>
        <p:spPr bwMode="auto">
          <a:xfrm>
            <a:off x="6285310" y="2291954"/>
            <a:ext cx="581025" cy="581025"/>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rgbClr val="FFFFFF"/>
                </a:solidFill>
                <a:effectLst/>
                <a:uLnTx/>
                <a:uFillTx/>
                <a:latin typeface="+mn-lt"/>
                <a:ea typeface="+mn-ea"/>
                <a:cs typeface="+mn-ea"/>
                <a:sym typeface="+mn-lt"/>
              </a:rPr>
              <a:t>3</a:t>
            </a:r>
            <a:endParaRPr kumimoji="0" lang="zh-CN" altLang="en-US" sz="21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6" name="MH_SubTitle_3"/>
          <p:cNvSpPr/>
          <p:nvPr>
            <p:custDataLst>
              <p:tags r:id="rId7"/>
            </p:custDataLst>
          </p:nvPr>
        </p:nvSpPr>
        <p:spPr bwMode="auto">
          <a:xfrm>
            <a:off x="2221706" y="3657600"/>
            <a:ext cx="585788" cy="585788"/>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rgbClr val="FFFFFF"/>
                </a:solidFill>
                <a:effectLst/>
                <a:uLnTx/>
                <a:uFillTx/>
                <a:latin typeface="+mn-lt"/>
                <a:ea typeface="+mn-ea"/>
                <a:cs typeface="+mn-ea"/>
                <a:sym typeface="+mn-lt"/>
              </a:rPr>
              <a:t>2</a:t>
            </a:r>
            <a:endParaRPr kumimoji="0" lang="zh-CN" altLang="en-US" sz="21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19" name="MH_SubTitle_4"/>
          <p:cNvSpPr/>
          <p:nvPr>
            <p:custDataLst>
              <p:tags r:id="rId8"/>
            </p:custDataLst>
          </p:nvPr>
        </p:nvSpPr>
        <p:spPr bwMode="auto">
          <a:xfrm>
            <a:off x="6285310" y="3657600"/>
            <a:ext cx="581025" cy="579835"/>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00" b="0" i="0" u="none" strike="noStrike" kern="1200" cap="none" spc="0" normalizeH="0" baseline="0" noProof="0" dirty="0">
                <a:ln>
                  <a:noFill/>
                </a:ln>
                <a:solidFill>
                  <a:srgbClr val="FFFFFF"/>
                </a:solidFill>
                <a:effectLst/>
                <a:uLnTx/>
                <a:uFillTx/>
                <a:latin typeface="+mn-lt"/>
                <a:ea typeface="+mn-ea"/>
                <a:cs typeface="+mn-ea"/>
                <a:sym typeface="+mn-lt"/>
              </a:rPr>
              <a:t>4</a:t>
            </a:r>
            <a:endParaRPr kumimoji="0" lang="zh-CN" altLang="en-US" sz="2100" b="0" i="0" u="none" strike="noStrike" kern="1200" cap="none" spc="0" normalizeH="0" baseline="0" noProof="0" dirty="0">
              <a:ln>
                <a:noFill/>
              </a:ln>
              <a:solidFill>
                <a:srgbClr val="FFFFFF"/>
              </a:solidFill>
              <a:effectLst/>
              <a:uLnTx/>
              <a:uFillTx/>
              <a:latin typeface="+mn-lt"/>
              <a:ea typeface="+mn-ea"/>
              <a:cs typeface="+mn-ea"/>
              <a:sym typeface="+mn-lt"/>
            </a:endParaRPr>
          </a:p>
        </p:txBody>
      </p:sp>
      <p:sp>
        <p:nvSpPr>
          <p:cNvPr id="25610" name="MH_PageTitle"/>
          <p:cNvSpPr>
            <a:spLocks noGrp="1"/>
          </p:cNvSpPr>
          <p:nvPr>
            <p:ph type="title"/>
            <p:custDataLst>
              <p:tags r:id="rId9"/>
            </p:custDataLst>
          </p:nvPr>
        </p:nvSpPr>
        <p:spPr>
          <a:xfrm>
            <a:off x="1340644" y="754856"/>
            <a:ext cx="6172200" cy="857250"/>
          </a:xfrm>
          <a:noFill/>
          <a:ln>
            <a:noFill/>
          </a:ln>
        </p:spPr>
        <p:txBody>
          <a:bodyPr anchor="t" anchorCtr="0"/>
          <a:p>
            <a:pPr eaLnBrk="1" hangingPunct="1"/>
            <a:r>
              <a:rPr lang="zh-CN" altLang="en-US" dirty="0">
                <a:sym typeface="+mn-lt"/>
              </a:rPr>
              <a:t>视频营销的价值</a:t>
            </a:r>
            <a:endParaRPr lang="zh-CN" altLang="en-US" dirty="0">
              <a:sym typeface="+mn-lt"/>
            </a:endParaRPr>
          </a:p>
        </p:txBody>
      </p:sp>
      <p:sp>
        <p:nvSpPr>
          <p:cNvPr id="25611" name="MH_Text_1"/>
          <p:cNvSpPr txBox="1"/>
          <p:nvPr>
            <p:custDataLst>
              <p:tags r:id="rId10"/>
            </p:custDataLst>
          </p:nvPr>
        </p:nvSpPr>
        <p:spPr>
          <a:xfrm>
            <a:off x="2807494" y="2071688"/>
            <a:ext cx="1484710" cy="700088"/>
          </a:xfrm>
          <a:prstGeom prst="rect">
            <a:avLst/>
          </a:prstGeom>
          <a:noFill/>
          <a:ln w="9525">
            <a:noFill/>
          </a:ln>
        </p:spPr>
        <p:txBody>
          <a:bodyPr anchor="t" anchorCtr="0"/>
          <a:p>
            <a:pPr algn="just" defTabSz="914400">
              <a:lnSpc>
                <a:spcPct val="120000"/>
              </a:lnSpc>
            </a:pPr>
            <a:r>
              <a:rPr lang="zh-CN" altLang="en-US" sz="2100" b="1" dirty="0">
                <a:latin typeface="+mn-lt"/>
                <a:ea typeface="+mn-ea"/>
                <a:sym typeface="+mn-lt"/>
              </a:rPr>
              <a:t>成本低</a:t>
            </a:r>
            <a:endParaRPr lang="en-US" altLang="zh-CN" sz="2100" b="1" dirty="0">
              <a:latin typeface="+mn-lt"/>
              <a:ea typeface="+mn-ea"/>
              <a:sym typeface="+mn-lt"/>
            </a:endParaRPr>
          </a:p>
        </p:txBody>
      </p:sp>
      <p:sp>
        <p:nvSpPr>
          <p:cNvPr id="22" name="MH_Text_3"/>
          <p:cNvSpPr txBox="1"/>
          <p:nvPr>
            <p:custDataLst>
              <p:tags r:id="rId11"/>
            </p:custDataLst>
          </p:nvPr>
        </p:nvSpPr>
        <p:spPr>
          <a:xfrm>
            <a:off x="4898231" y="1707356"/>
            <a:ext cx="1484710" cy="700088"/>
          </a:xfrm>
          <a:prstGeom prst="rect">
            <a:avLst/>
          </a:prstGeom>
          <a:noFill/>
        </p:spPr>
        <p:txBody>
          <a:bodyPr/>
          <a:lstStyle>
            <a:defPPr>
              <a:defRPr lang="zh-CN"/>
            </a:defPPr>
            <a:lvl1pPr algn="just" eaLnBrk="1" fontAlgn="auto" hangingPunct="1">
              <a:lnSpc>
                <a:spcPct val="120000"/>
              </a:lnSpc>
              <a:spcBef>
                <a:spcPts val="0"/>
              </a:spcBef>
              <a:spcAft>
                <a:spcPts val="0"/>
              </a:spcAft>
              <a:defRPr sz="1600" kern="0">
                <a:latin typeface="幼圆" panose="02010509060101010101" pitchFamily="49" charset="-122"/>
                <a:ea typeface="幼圆" panose="02010509060101010101" pitchFamily="49" charset="-122"/>
                <a:cs typeface="Arial" panose="020B0604020202020204" pitchFamily="34" charset="0"/>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100" b="1" i="0" u="none" strike="noStrike" kern="0" cap="none" spc="0" normalizeH="0" baseline="0" noProof="0" dirty="0">
                <a:ln>
                  <a:noFill/>
                </a:ln>
                <a:solidFill>
                  <a:schemeClr val="tx1"/>
                </a:solidFill>
                <a:effectLst/>
                <a:uLnTx/>
                <a:uFillTx/>
                <a:latin typeface="+mn-lt"/>
                <a:ea typeface="+mn-ea"/>
                <a:cs typeface="+mn-ea"/>
                <a:sym typeface="+mn-lt"/>
              </a:rPr>
              <a:t>内容发挥空间大</a:t>
            </a:r>
            <a:endParaRPr kumimoji="0" lang="en-US" altLang="zh-CN" sz="2100" b="1" i="0" u="none" strike="noStrike" kern="0" cap="none" spc="0" normalizeH="0" baseline="0" noProof="0" dirty="0">
              <a:ln>
                <a:noFill/>
              </a:ln>
              <a:solidFill>
                <a:schemeClr val="tx1"/>
              </a:solidFill>
              <a:effectLst/>
              <a:uLnTx/>
              <a:uFillTx/>
              <a:latin typeface="+mn-lt"/>
              <a:ea typeface="+mn-ea"/>
              <a:cs typeface="+mn-ea"/>
              <a:sym typeface="+mn-lt"/>
            </a:endParaRPr>
          </a:p>
        </p:txBody>
      </p:sp>
      <p:sp>
        <p:nvSpPr>
          <p:cNvPr id="23" name="MH_Text_2"/>
          <p:cNvSpPr txBox="1"/>
          <p:nvPr>
            <p:custDataLst>
              <p:tags r:id="rId12"/>
            </p:custDataLst>
          </p:nvPr>
        </p:nvSpPr>
        <p:spPr>
          <a:xfrm>
            <a:off x="2777729" y="3026569"/>
            <a:ext cx="1326356" cy="698897"/>
          </a:xfrm>
          <a:prstGeom prst="rect">
            <a:avLst/>
          </a:prstGeom>
          <a:noFill/>
        </p:spPr>
        <p:txBody>
          <a:bodyPr/>
          <a:lstStyle>
            <a:defPPr>
              <a:defRPr lang="zh-CN"/>
            </a:defPPr>
            <a:lvl1pPr algn="just" eaLnBrk="1" fontAlgn="auto" hangingPunct="1">
              <a:lnSpc>
                <a:spcPct val="120000"/>
              </a:lnSpc>
              <a:spcBef>
                <a:spcPts val="0"/>
              </a:spcBef>
              <a:spcAft>
                <a:spcPts val="0"/>
              </a:spcAft>
              <a:defRPr sz="1600" kern="0">
                <a:latin typeface="幼圆" panose="02010509060101010101" pitchFamily="49" charset="-122"/>
                <a:ea typeface="幼圆" panose="02010509060101010101" pitchFamily="49" charset="-122"/>
                <a:cs typeface="Arial" panose="020B0604020202020204" pitchFamily="34" charset="0"/>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100" b="1" i="0" u="none" strike="noStrike" kern="0" cap="none" spc="0" normalizeH="0" baseline="0" noProof="0" dirty="0">
                <a:ln>
                  <a:noFill/>
                </a:ln>
                <a:solidFill>
                  <a:schemeClr val="tx1"/>
                </a:solidFill>
                <a:effectLst/>
                <a:uLnTx/>
                <a:uFillTx/>
                <a:latin typeface="+mn-lt"/>
                <a:ea typeface="+mn-ea"/>
                <a:cs typeface="+mn-ea"/>
                <a:sym typeface="+mn-lt"/>
              </a:rPr>
              <a:t>营销模式多样</a:t>
            </a:r>
            <a:endParaRPr kumimoji="0" lang="en-US" altLang="zh-CN" sz="2100" b="1" i="0" u="none" strike="noStrike" kern="0" cap="none" spc="0" normalizeH="0" baseline="0" noProof="0" dirty="0">
              <a:ln>
                <a:noFill/>
              </a:ln>
              <a:solidFill>
                <a:schemeClr val="tx1"/>
              </a:solidFill>
              <a:effectLst/>
              <a:uLnTx/>
              <a:uFillTx/>
              <a:latin typeface="+mn-lt"/>
              <a:ea typeface="+mn-ea"/>
              <a:cs typeface="+mn-ea"/>
              <a:sym typeface="+mn-lt"/>
            </a:endParaRPr>
          </a:p>
        </p:txBody>
      </p:sp>
      <p:sp>
        <p:nvSpPr>
          <p:cNvPr id="24" name="MH_Text_4"/>
          <p:cNvSpPr txBox="1"/>
          <p:nvPr>
            <p:custDataLst>
              <p:tags r:id="rId13"/>
            </p:custDataLst>
          </p:nvPr>
        </p:nvSpPr>
        <p:spPr>
          <a:xfrm>
            <a:off x="4968479" y="3026569"/>
            <a:ext cx="1326356" cy="698897"/>
          </a:xfrm>
          <a:prstGeom prst="rect">
            <a:avLst/>
          </a:prstGeom>
          <a:noFill/>
        </p:spPr>
        <p:txBody>
          <a:bodyPr/>
          <a:lstStyle>
            <a:defPPr>
              <a:defRPr lang="zh-CN"/>
            </a:defPPr>
            <a:lvl1pPr algn="just" eaLnBrk="1" fontAlgn="auto" hangingPunct="1">
              <a:lnSpc>
                <a:spcPct val="120000"/>
              </a:lnSpc>
              <a:spcBef>
                <a:spcPts val="0"/>
              </a:spcBef>
              <a:spcAft>
                <a:spcPts val="0"/>
              </a:spcAft>
              <a:defRPr sz="1600" kern="0">
                <a:latin typeface="幼圆" panose="02010509060101010101" pitchFamily="49" charset="-122"/>
                <a:ea typeface="幼圆" panose="02010509060101010101" pitchFamily="49" charset="-122"/>
                <a:cs typeface="Arial" panose="020B0604020202020204" pitchFamily="34" charset="0"/>
              </a:defRPr>
            </a:lvl1pPr>
          </a:lstStyle>
          <a:p>
            <a:pPr marL="0" marR="0" lvl="0" indent="0" algn="just" defTabSz="914400" rtl="0" eaLnBrk="1" fontAlgn="auto" latinLnBrk="0" hangingPunct="1">
              <a:lnSpc>
                <a:spcPct val="120000"/>
              </a:lnSpc>
              <a:spcBef>
                <a:spcPts val="0"/>
              </a:spcBef>
              <a:spcAft>
                <a:spcPts val="0"/>
              </a:spcAft>
              <a:buClrTx/>
              <a:buSzTx/>
              <a:buFontTx/>
              <a:buNone/>
              <a:defRPr/>
            </a:pPr>
            <a:r>
              <a:rPr kumimoji="0" lang="zh-CN" altLang="en-US" sz="2100" b="1" i="0" u="none" strike="noStrike" kern="0" cap="none" spc="0" normalizeH="0" baseline="0" noProof="0" dirty="0">
                <a:ln>
                  <a:noFill/>
                </a:ln>
                <a:solidFill>
                  <a:schemeClr val="tx1"/>
                </a:solidFill>
                <a:effectLst/>
                <a:uLnTx/>
                <a:uFillTx/>
                <a:latin typeface="+mn-lt"/>
                <a:ea typeface="+mn-ea"/>
                <a:cs typeface="+mn-ea"/>
                <a:sym typeface="+mn-lt"/>
              </a:rPr>
              <a:t>病毒式传播效果</a:t>
            </a:r>
            <a:endParaRPr kumimoji="0" lang="en-US" altLang="zh-CN" sz="2100" b="1" i="0" u="none" strike="noStrike" kern="0" cap="none" spc="0" normalizeH="0" baseline="0" noProof="0" dirty="0">
              <a:ln>
                <a:noFill/>
              </a:ln>
              <a:solidFill>
                <a:schemeClr val="tx1"/>
              </a:solidFill>
              <a:effectLst/>
              <a:uLnTx/>
              <a:uFillTx/>
              <a:latin typeface="+mn-lt"/>
              <a:ea typeface="+mn-ea"/>
              <a:cs typeface="+mn-ea"/>
              <a:sym typeface="+mn-lt"/>
            </a:endParaRPr>
          </a:p>
        </p:txBody>
      </p:sp>
    </p:spTree>
    <p:custDataLst>
      <p:tags r:id="rId14"/>
    </p:custDataLst>
  </p:cSld>
  <p:clrMapOvr>
    <a:masterClrMapping/>
  </p:clrMapOvr>
  <p:transition>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图片 2"/>
          <p:cNvPicPr>
            <a:picLocks noChangeAspect="1"/>
          </p:cNvPicPr>
          <p:nvPr/>
        </p:nvPicPr>
        <p:blipFill>
          <a:blip r:embed="rId1"/>
          <a:stretch>
            <a:fillRect/>
          </a:stretch>
        </p:blipFill>
        <p:spPr>
          <a:xfrm>
            <a:off x="2421731" y="527447"/>
            <a:ext cx="4620816" cy="4048125"/>
          </a:xfrm>
          <a:prstGeom prst="rect">
            <a:avLst/>
          </a:prstGeom>
          <a:noFill/>
          <a:ln w="9525">
            <a:noFill/>
          </a:ln>
        </p:spPr>
      </p:pic>
    </p:spTree>
  </p:cSld>
  <p:clrMapOvr>
    <a:masterClrMapping/>
  </p:clrMapOvr>
  <p:transition>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1224915" y="503873"/>
          <a:ext cx="6618446" cy="413289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图示 4"/>
          <p:cNvGraphicFramePr/>
          <p:nvPr/>
        </p:nvGraphicFramePr>
        <p:xfrm>
          <a:off x="1209758" y="400556"/>
          <a:ext cx="6536342" cy="420583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ransition>
    <p:comb/>
  </p:transition>
</p:sld>
</file>

<file path=ppt/tags/tag1.xml><?xml version="1.0" encoding="utf-8"?>
<p:tagLst xmlns:p="http://schemas.openxmlformats.org/presentationml/2006/main">
  <p:tag name="MH" val="20180902102403"/>
  <p:tag name="MH_LIBRARY" val="GRAPHIC"/>
  <p:tag name="MH_TYPE" val="Other"/>
  <p:tag name="MH_ORDER" val="1"/>
</p:tagLst>
</file>

<file path=ppt/tags/tag10.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1"/>
  <p:tag name="KSO_WM_UNIT_ID" val="custom217_24*m_i*1_1"/>
  <p:tag name="KSO_WM_UNIT_CLEAR" val="1"/>
  <p:tag name="KSO_WM_UNIT_LAYERLEVEL" val="1_1"/>
  <p:tag name="KSO_WM_DIAGRAM_GROUP_CODE" val="m1-1"/>
</p:tagLst>
</file>

<file path=ppt/tags/tag11.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2"/>
  <p:tag name="KSO_WM_UNIT_ID" val="custom217_24*m_i*1_2"/>
  <p:tag name="KSO_WM_UNIT_CLEAR" val="1"/>
  <p:tag name="KSO_WM_UNIT_LAYERLEVEL" val="1_1"/>
  <p:tag name="KSO_WM_DIAGRAM_GROUP_CODE" val="m1-1"/>
</p:tagLst>
</file>

<file path=ppt/tags/tag12.xml><?xml version="1.0" encoding="utf-8"?>
<p:tagLst xmlns:p="http://schemas.openxmlformats.org/presentationml/2006/main">
  <p:tag name="KSO_WM_TAG_VERSION" val="1.0"/>
  <p:tag name="KSO_WM_BEAUTIFY_FLAG" val="#wm#"/>
  <p:tag name="KSO_WM_TEMPLATE_CATEGORY" val="custom"/>
  <p:tag name="KSO_WM_TEMPLATE_INDEX" val="217"/>
  <p:tag name="KSO_WM_UNIT_TYPE" val="m_h_f"/>
  <p:tag name="KSO_WM_UNIT_INDEX" val="1_1_1"/>
  <p:tag name="KSO_WM_UNIT_ID" val="custom217_24*m_h_f*1_1_1"/>
  <p:tag name="KSO_WM_UNIT_CLEAR" val="1"/>
  <p:tag name="KSO_WM_UNIT_LAYERLEVEL" val="1_1_1"/>
  <p:tag name="KSO_WM_UNIT_VALUE" val="40"/>
  <p:tag name="KSO_WM_UNIT_HIGHLIGHT" val="0"/>
  <p:tag name="KSO_WM_UNIT_COMPATIBLE" val="0"/>
  <p:tag name="KSO_WM_UNIT_PRESET_TEXT_INDEX" val="3"/>
  <p:tag name="KSO_WM_UNIT_PRESET_TEXT_LEN" val="17"/>
  <p:tag name="KSO_WM_DIAGRAM_GROUP_CODE" val="m1-1"/>
</p:tagLst>
</file>

<file path=ppt/tags/tag13.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3"/>
  <p:tag name="KSO_WM_UNIT_ID" val="custom217_24*m_i*1_3"/>
  <p:tag name="KSO_WM_UNIT_CLEAR" val="1"/>
  <p:tag name="KSO_WM_UNIT_LAYERLEVEL" val="1_1"/>
  <p:tag name="KSO_WM_DIAGRAM_GROUP_CODE" val="m1-1"/>
</p:tagLst>
</file>

<file path=ppt/tags/tag14.xml><?xml version="1.0" encoding="utf-8"?>
<p:tagLst xmlns:p="http://schemas.openxmlformats.org/presentationml/2006/main">
  <p:tag name="KSO_WM_TAG_VERSION" val="1.0"/>
  <p:tag name="KSO_WM_BEAUTIFY_FLAG" val="#wm#"/>
  <p:tag name="KSO_WM_TEMPLATE_CATEGORY" val="custom"/>
  <p:tag name="KSO_WM_TEMPLATE_INDEX" val="217"/>
  <p:tag name="KSO_WM_UNIT_TYPE" val="m_h_f"/>
  <p:tag name="KSO_WM_UNIT_INDEX" val="1_2_1"/>
  <p:tag name="KSO_WM_UNIT_ID" val="custom217_24*m_h_f*1_2_1"/>
  <p:tag name="KSO_WM_UNIT_CLEAR" val="1"/>
  <p:tag name="KSO_WM_UNIT_LAYERLEVEL" val="1_1_1"/>
  <p:tag name="KSO_WM_UNIT_VALUE" val="40"/>
  <p:tag name="KSO_WM_UNIT_HIGHLIGHT" val="0"/>
  <p:tag name="KSO_WM_UNIT_COMPATIBLE" val="0"/>
  <p:tag name="KSO_WM_UNIT_PRESET_TEXT_INDEX" val="3"/>
  <p:tag name="KSO_WM_UNIT_PRESET_TEXT_LEN" val="17"/>
  <p:tag name="KSO_WM_DIAGRAM_GROUP_CODE" val="m1-1"/>
</p:tagLst>
</file>

<file path=ppt/tags/tag15.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4"/>
  <p:tag name="KSO_WM_UNIT_ID" val="custom217_24*m_i*1_4"/>
  <p:tag name="KSO_WM_UNIT_CLEAR" val="1"/>
  <p:tag name="KSO_WM_UNIT_LAYERLEVEL" val="1_1"/>
  <p:tag name="KSO_WM_DIAGRAM_GROUP_CODE" val="m1-1"/>
</p:tagLst>
</file>

<file path=ppt/tags/tag16.xml><?xml version="1.0" encoding="utf-8"?>
<p:tagLst xmlns:p="http://schemas.openxmlformats.org/presentationml/2006/main">
  <p:tag name="KSO_WM_TAG_VERSION" val="1.0"/>
  <p:tag name="KSO_WM_BEAUTIFY_FLAG" val="#wm#"/>
  <p:tag name="KSO_WM_TEMPLATE_CATEGORY" val="custom"/>
  <p:tag name="KSO_WM_TEMPLATE_INDEX" val="217"/>
  <p:tag name="KSO_WM_UNIT_TYPE" val="m_h_f"/>
  <p:tag name="KSO_WM_UNIT_INDEX" val="1_3_1"/>
  <p:tag name="KSO_WM_UNIT_ID" val="custom217_24*m_h_f*1_3_1"/>
  <p:tag name="KSO_WM_UNIT_CLEAR" val="1"/>
  <p:tag name="KSO_WM_UNIT_LAYERLEVEL" val="1_1_1"/>
  <p:tag name="KSO_WM_UNIT_VALUE" val="40"/>
  <p:tag name="KSO_WM_UNIT_HIGHLIGHT" val="0"/>
  <p:tag name="KSO_WM_UNIT_COMPATIBLE" val="0"/>
  <p:tag name="KSO_WM_UNIT_PRESET_TEXT_INDEX" val="3"/>
  <p:tag name="KSO_WM_UNIT_PRESET_TEXT_LEN" val="17"/>
  <p:tag name="KSO_WM_DIAGRAM_GROUP_CODE" val="m1-1"/>
</p:tagLst>
</file>

<file path=ppt/tags/tag17.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5"/>
  <p:tag name="KSO_WM_UNIT_ID" val="custom217_24*m_i*1_5"/>
  <p:tag name="KSO_WM_UNIT_CLEAR" val="1"/>
  <p:tag name="KSO_WM_UNIT_LAYERLEVEL" val="1_1"/>
  <p:tag name="KSO_WM_DIAGRAM_GROUP_CODE" val="m1-1"/>
</p:tagLst>
</file>

<file path=ppt/tags/tag18.xml><?xml version="1.0" encoding="utf-8"?>
<p:tagLst xmlns:p="http://schemas.openxmlformats.org/presentationml/2006/main">
  <p:tag name="KSO_WM_TAG_VERSION" val="1.0"/>
  <p:tag name="KSO_WM_BEAUTIFY_FLAG" val="#wm#"/>
  <p:tag name="KSO_WM_TEMPLATE_CATEGORY" val="custom"/>
  <p:tag name="KSO_WM_TEMPLATE_INDEX" val="217"/>
  <p:tag name="KSO_WM_UNIT_TYPE" val="m_h_f"/>
  <p:tag name="KSO_WM_UNIT_INDEX" val="1_4_1"/>
  <p:tag name="KSO_WM_UNIT_ID" val="custom217_24*m_h_f*1_4_1"/>
  <p:tag name="KSO_WM_UNIT_CLEAR" val="1"/>
  <p:tag name="KSO_WM_UNIT_LAYERLEVEL" val="1_1_1"/>
  <p:tag name="KSO_WM_UNIT_VALUE" val="40"/>
  <p:tag name="KSO_WM_UNIT_HIGHLIGHT" val="0"/>
  <p:tag name="KSO_WM_UNIT_COMPATIBLE" val="0"/>
  <p:tag name="KSO_WM_UNIT_PRESET_TEXT_INDEX" val="3"/>
  <p:tag name="KSO_WM_UNIT_PRESET_TEXT_LEN" val="17"/>
  <p:tag name="KSO_WM_DIAGRAM_GROUP_CODE" val="m1-1"/>
</p:tagLst>
</file>

<file path=ppt/tags/tag19.xml><?xml version="1.0" encoding="utf-8"?>
<p:tagLst xmlns:p="http://schemas.openxmlformats.org/presentationml/2006/main">
  <p:tag name="KSO_WM_TAG_VERSION" val="1.0"/>
  <p:tag name="KSO_WM_BEAUTIFY_FLAG" val="#wm#"/>
  <p:tag name="KSO_WM_TEMPLATE_CATEGORY" val="custom"/>
  <p:tag name="KSO_WM_TEMPLATE_INDEX" val="217"/>
  <p:tag name="KSO_WM_UNIT_TYPE" val="m_i"/>
  <p:tag name="KSO_WM_UNIT_INDEX" val="1_6"/>
  <p:tag name="KSO_WM_UNIT_ID" val="custom217_24*m_i*1_6"/>
  <p:tag name="KSO_WM_UNIT_CLEAR" val="1"/>
  <p:tag name="KSO_WM_UNIT_LAYERLEVEL" val="1_1"/>
  <p:tag name="KSO_WM_DIAGRAM_GROUP_CODE" val="m1-1"/>
</p:tagLst>
</file>

<file path=ppt/tags/tag2.xml><?xml version="1.0" encoding="utf-8"?>
<p:tagLst xmlns:p="http://schemas.openxmlformats.org/presentationml/2006/main">
  <p:tag name="MH" val="20180902102403"/>
  <p:tag name="MH_LIBRARY" val="GRAPHIC"/>
  <p:tag name="MH_TYPE" val="Other"/>
  <p:tag name="MH_ORDER" val="2"/>
</p:tagLst>
</file>

<file path=ppt/tags/tag20.xml><?xml version="1.0" encoding="utf-8"?>
<p:tagLst xmlns:p="http://schemas.openxmlformats.org/presentationml/2006/main">
  <p:tag name="KSO_WM_TAG_VERSION" val="1.0"/>
  <p:tag name="KSO_WM_BEAUTIFY_FLAG" val="#wm#"/>
  <p:tag name="KSO_WM_TEMPLATE_CATEGORY" val="custom"/>
  <p:tag name="KSO_WM_TEMPLATE_INDEX" val="217"/>
  <p:tag name="KSO_WM_UNIT_TYPE" val="m_h_f"/>
  <p:tag name="KSO_WM_UNIT_INDEX" val="1_5_1"/>
  <p:tag name="KSO_WM_UNIT_ID" val="custom217_24*m_h_f*1_5_1"/>
  <p:tag name="KSO_WM_UNIT_CLEAR" val="1"/>
  <p:tag name="KSO_WM_UNIT_LAYERLEVEL" val="1_1_1"/>
  <p:tag name="KSO_WM_UNIT_VALUE" val="35"/>
  <p:tag name="KSO_WM_UNIT_HIGHLIGHT" val="0"/>
  <p:tag name="KSO_WM_UNIT_COMPATIBLE" val="0"/>
  <p:tag name="KSO_WM_UNIT_PRESET_TEXT_INDEX" val="3"/>
  <p:tag name="KSO_WM_UNIT_PRESET_TEXT_LEN" val="17"/>
  <p:tag name="KSO_WM_DIAGRAM_GROUP_CODE" val="m1-1"/>
</p:tagLst>
</file>

<file path=ppt/tags/tag21.xml><?xml version="1.0" encoding="utf-8"?>
<p:tagLst xmlns:p="http://schemas.openxmlformats.org/presentationml/2006/main">
  <p:tag name="MH" val="20180905114631"/>
  <p:tag name="MH_LIBRARY" val="GRAPHIC"/>
  <p:tag name="MH_TYPE" val="Other"/>
  <p:tag name="MH_ORDER" val="1"/>
</p:tagLst>
</file>

<file path=ppt/tags/tag22.xml><?xml version="1.0" encoding="utf-8"?>
<p:tagLst xmlns:p="http://schemas.openxmlformats.org/presentationml/2006/main">
  <p:tag name="MH" val="20180905114631"/>
  <p:tag name="MH_LIBRARY" val="GRAPHIC"/>
  <p:tag name="MH_TYPE" val="Other"/>
  <p:tag name="MH_ORDER" val="2"/>
</p:tagLst>
</file>

<file path=ppt/tags/tag23.xml><?xml version="1.0" encoding="utf-8"?>
<p:tagLst xmlns:p="http://schemas.openxmlformats.org/presentationml/2006/main">
  <p:tag name="MH" val="20180905114631"/>
  <p:tag name="MH_LIBRARY" val="GRAPHIC"/>
  <p:tag name="MH_TYPE" val="Other"/>
  <p:tag name="MH_ORDER" val="3"/>
</p:tagLst>
</file>

<file path=ppt/tags/tag24.xml><?xml version="1.0" encoding="utf-8"?>
<p:tagLst xmlns:p="http://schemas.openxmlformats.org/presentationml/2006/main">
  <p:tag name="MH" val="20180905114631"/>
  <p:tag name="MH_LIBRARY" val="GRAPHIC"/>
  <p:tag name="MH_TYPE" val="Other"/>
  <p:tag name="MH_ORDER" val="4"/>
</p:tagLst>
</file>

<file path=ppt/tags/tag25.xml><?xml version="1.0" encoding="utf-8"?>
<p:tagLst xmlns:p="http://schemas.openxmlformats.org/presentationml/2006/main">
  <p:tag name="MH" val="20180905114631"/>
  <p:tag name="MH_LIBRARY" val="GRAPHIC"/>
  <p:tag name="MH_TYPE" val="SubTitle"/>
  <p:tag name="MH_ORDER" val="1"/>
</p:tagLst>
</file>

<file path=ppt/tags/tag26.xml><?xml version="1.0" encoding="utf-8"?>
<p:tagLst xmlns:p="http://schemas.openxmlformats.org/presentationml/2006/main">
  <p:tag name="MH" val="20180905114631"/>
  <p:tag name="MH_LIBRARY" val="GRAPHIC"/>
  <p:tag name="MH_TYPE" val="SubTitle"/>
  <p:tag name="MH_ORDER" val="2"/>
</p:tagLst>
</file>

<file path=ppt/tags/tag27.xml><?xml version="1.0" encoding="utf-8"?>
<p:tagLst xmlns:p="http://schemas.openxmlformats.org/presentationml/2006/main">
  <p:tag name="MH" val="20180905114631"/>
  <p:tag name="MH_LIBRARY" val="GRAPHIC"/>
  <p:tag name="MH_TYPE" val="SubTitle"/>
  <p:tag name="MH_ORDER" val="3"/>
</p:tagLst>
</file>

<file path=ppt/tags/tag28.xml><?xml version="1.0" encoding="utf-8"?>
<p:tagLst xmlns:p="http://schemas.openxmlformats.org/presentationml/2006/main">
  <p:tag name="MH" val="20180905114631"/>
  <p:tag name="MH_LIBRARY" val="GRAPHIC"/>
  <p:tag name="MH_TYPE" val="SubTitle"/>
  <p:tag name="MH_ORDER" val="4"/>
</p:tagLst>
</file>

<file path=ppt/tags/tag29.xml><?xml version="1.0" encoding="utf-8"?>
<p:tagLst xmlns:p="http://schemas.openxmlformats.org/presentationml/2006/main">
  <p:tag name="MH" val="20180905114631"/>
  <p:tag name="MH_LIBRARY" val="GRAPHIC"/>
  <p:tag name="MH_TYPE" val="PageTitle"/>
  <p:tag name="MH_ORDER" val="PageTitle"/>
</p:tagLst>
</file>

<file path=ppt/tags/tag3.xml><?xml version="1.0" encoding="utf-8"?>
<p:tagLst xmlns:p="http://schemas.openxmlformats.org/presentationml/2006/main">
  <p:tag name="MH" val="20180902102403"/>
  <p:tag name="MH_LIBRARY" val="GRAPHIC"/>
  <p:tag name="MH_TYPE" val="Other"/>
  <p:tag name="MH_ORDER" val="3"/>
</p:tagLst>
</file>

<file path=ppt/tags/tag30.xml><?xml version="1.0" encoding="utf-8"?>
<p:tagLst xmlns:p="http://schemas.openxmlformats.org/presentationml/2006/main">
  <p:tag name="MH" val="20180905114631"/>
  <p:tag name="MH_LIBRARY" val="GRAPHIC"/>
  <p:tag name="MH_TYPE" val="Text"/>
  <p:tag name="MH_ORDER" val="1"/>
</p:tagLst>
</file>

<file path=ppt/tags/tag31.xml><?xml version="1.0" encoding="utf-8"?>
<p:tagLst xmlns:p="http://schemas.openxmlformats.org/presentationml/2006/main">
  <p:tag name="MH" val="20180905114631"/>
  <p:tag name="MH_LIBRARY" val="GRAPHIC"/>
  <p:tag name="MH_TYPE" val="Text"/>
  <p:tag name="MH_ORDER" val="3"/>
</p:tagLst>
</file>

<file path=ppt/tags/tag32.xml><?xml version="1.0" encoding="utf-8"?>
<p:tagLst xmlns:p="http://schemas.openxmlformats.org/presentationml/2006/main">
  <p:tag name="MH" val="20180905114631"/>
  <p:tag name="MH_LIBRARY" val="GRAPHIC"/>
  <p:tag name="MH_TYPE" val="Text"/>
  <p:tag name="MH_ORDER" val="2"/>
</p:tagLst>
</file>

<file path=ppt/tags/tag33.xml><?xml version="1.0" encoding="utf-8"?>
<p:tagLst xmlns:p="http://schemas.openxmlformats.org/presentationml/2006/main">
  <p:tag name="MH" val="20180905114631"/>
  <p:tag name="MH_LIBRARY" val="GRAPHIC"/>
  <p:tag name="MH_TYPE" val="Text"/>
  <p:tag name="MH_ORDER" val="4"/>
</p:tagLst>
</file>

<file path=ppt/tags/tag34.xml><?xml version="1.0" encoding="utf-8"?>
<p:tagLst xmlns:p="http://schemas.openxmlformats.org/presentationml/2006/main">
  <p:tag name="MH_TYPE" val="#NeiR#"/>
  <p:tag name="MH_NUMBER" val="4"/>
  <p:tag name="MH_CATEGORY" val="#BingLLB#"/>
  <p:tag name="MH_LAYOUT" val="SubTitleText"/>
  <p:tag name="MH" val="20180905114631"/>
  <p:tag name="MH_LIBRARY" val="GRAPHIC"/>
</p:tagLst>
</file>

<file path=ppt/tags/tag35.xml><?xml version="1.0" encoding="utf-8"?>
<p:tagLst xmlns:p="http://schemas.openxmlformats.org/presentationml/2006/main">
  <p:tag name="KSO_WPP_MARK_KEY" val="bb53e50f-a8c0-4b56-8e10-5a2e32102ae4"/>
  <p:tag name="COMMONDATA" val="eyJoZGlkIjoiOWY3ZWNmZjUzOTk5YmU2ODUyMjQ4NTRjODkyODU3NDUifQ=="/>
</p:tagLst>
</file>

<file path=ppt/tags/tag4.xml><?xml version="1.0" encoding="utf-8"?>
<p:tagLst xmlns:p="http://schemas.openxmlformats.org/presentationml/2006/main">
  <p:tag name="MH" val="20180902102403"/>
  <p:tag name="MH_LIBRARY" val="GRAPHIC"/>
  <p:tag name="MH_TYPE" val="Other"/>
  <p:tag name="MH_ORDER" val="4"/>
</p:tagLst>
</file>

<file path=ppt/tags/tag5.xml><?xml version="1.0" encoding="utf-8"?>
<p:tagLst xmlns:p="http://schemas.openxmlformats.org/presentationml/2006/main">
  <p:tag name="MH" val="20180902102403"/>
  <p:tag name="MH_LIBRARY" val="GRAPHIC"/>
  <p:tag name="MH_TYPE" val="Other"/>
  <p:tag name="MH_ORDER" val="5"/>
</p:tagLst>
</file>

<file path=ppt/tags/tag6.xml><?xml version="1.0" encoding="utf-8"?>
<p:tagLst xmlns:p="http://schemas.openxmlformats.org/presentationml/2006/main">
  <p:tag name="MH" val="20180902102403"/>
  <p:tag name="MH_LIBRARY" val="GRAPHIC"/>
  <p:tag name="MH_TYPE" val="Other"/>
  <p:tag name="MH_ORDER" val="6"/>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MH_TYPE" val="#NeiR#"/>
  <p:tag name="MH_NUMBER" val="3"/>
  <p:tag name="MH_CATEGORY" val="#BingLLB#"/>
  <p:tag name="MH_LAYOUT" val="SubTitle"/>
  <p:tag name="MH" val="20180902102403"/>
  <p:tag name="MH_LIBRARY" val="GRAPHI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3336</Words>
  <Application>WPS 演示</Application>
  <PresentationFormat>全屏显示(16:9)</PresentationFormat>
  <Paragraphs>599</Paragraphs>
  <Slides>48</Slides>
  <Notes>62</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48</vt:i4>
      </vt:variant>
    </vt:vector>
  </HeadingPairs>
  <TitlesOfParts>
    <vt:vector size="65" baseType="lpstr">
      <vt:lpstr>Arial</vt:lpstr>
      <vt:lpstr>宋体</vt:lpstr>
      <vt:lpstr>Wingdings</vt:lpstr>
      <vt:lpstr>微软雅黑</vt:lpstr>
      <vt:lpstr>方正小标宋简体</vt:lpstr>
      <vt:lpstr>Arial Unicode MS</vt:lpstr>
      <vt:lpstr>仿宋</vt:lpstr>
      <vt:lpstr>Agency FB</vt:lpstr>
      <vt:lpstr>Adobe 宋体 Std L</vt:lpstr>
      <vt:lpstr>Arial Black</vt:lpstr>
      <vt:lpstr>仿宋_GB2312</vt:lpstr>
      <vt:lpstr>造字工房悦圆（非商用）常规体</vt:lpstr>
      <vt:lpstr>Calibri</vt:lpstr>
      <vt:lpstr>华文新魏</vt:lpstr>
      <vt:lpstr>Times New Roman</vt:lpstr>
      <vt:lpstr>幼圆</vt:lpstr>
      <vt:lpstr>Office 主题​​</vt:lpstr>
      <vt:lpstr>PowerPoint 演示文稿</vt:lpstr>
      <vt:lpstr>学习目标</vt:lpstr>
      <vt:lpstr>PowerPoint 演示文稿</vt:lpstr>
      <vt:lpstr>PowerPoint 演示文稿</vt:lpstr>
      <vt:lpstr>PowerPoint 演示文稿</vt:lpstr>
      <vt:lpstr>视频营销的价值</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抖音的营销价值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Sophia</cp:lastModifiedBy>
  <cp:revision>115</cp:revision>
  <dcterms:created xsi:type="dcterms:W3CDTF">2015-04-10T13:42:00Z</dcterms:created>
  <dcterms:modified xsi:type="dcterms:W3CDTF">2023-03-21T17:31:43Z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80B00C0E3A304F539352E108CADC7C75</vt:lpwstr>
  </property>
</Properties>
</file>