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85"/>
  </p:notesMasterIdLst>
  <p:sldIdLst>
    <p:sldId id="620" r:id="rId4"/>
    <p:sldId id="621" r:id="rId5"/>
    <p:sldId id="726" r:id="rId6"/>
    <p:sldId id="624" r:id="rId7"/>
    <p:sldId id="627" r:id="rId8"/>
    <p:sldId id="628" r:id="rId9"/>
    <p:sldId id="629" r:id="rId10"/>
    <p:sldId id="630" r:id="rId11"/>
    <p:sldId id="631" r:id="rId12"/>
    <p:sldId id="632" r:id="rId13"/>
    <p:sldId id="633" r:id="rId14"/>
    <p:sldId id="634" r:id="rId15"/>
    <p:sldId id="637" r:id="rId16"/>
    <p:sldId id="640" r:id="rId17"/>
    <p:sldId id="642" r:id="rId18"/>
    <p:sldId id="644" r:id="rId19"/>
    <p:sldId id="648" r:id="rId20"/>
    <p:sldId id="650" r:id="rId21"/>
    <p:sldId id="721" r:id="rId22"/>
    <p:sldId id="651" r:id="rId23"/>
    <p:sldId id="652" r:id="rId24"/>
    <p:sldId id="653" r:id="rId25"/>
    <p:sldId id="654" r:id="rId26"/>
    <p:sldId id="656" r:id="rId27"/>
    <p:sldId id="657" r:id="rId28"/>
    <p:sldId id="658" r:id="rId29"/>
    <p:sldId id="659" r:id="rId30"/>
    <p:sldId id="661" r:id="rId31"/>
    <p:sldId id="722" r:id="rId32"/>
    <p:sldId id="663" r:id="rId33"/>
    <p:sldId id="664" r:id="rId34"/>
    <p:sldId id="666" r:id="rId35"/>
    <p:sldId id="667" r:id="rId36"/>
    <p:sldId id="668" r:id="rId37"/>
    <p:sldId id="669" r:id="rId38"/>
    <p:sldId id="670" r:id="rId39"/>
    <p:sldId id="671" r:id="rId40"/>
    <p:sldId id="672" r:id="rId41"/>
    <p:sldId id="673" r:id="rId42"/>
    <p:sldId id="674" r:id="rId43"/>
    <p:sldId id="675" r:id="rId44"/>
    <p:sldId id="676" r:id="rId45"/>
    <p:sldId id="679" r:id="rId46"/>
    <p:sldId id="723" r:id="rId47"/>
    <p:sldId id="681" r:id="rId48"/>
    <p:sldId id="682" r:id="rId49"/>
    <p:sldId id="683" r:id="rId50"/>
    <p:sldId id="684" r:id="rId51"/>
    <p:sldId id="685" r:id="rId52"/>
    <p:sldId id="686" r:id="rId53"/>
    <p:sldId id="687" r:id="rId54"/>
    <p:sldId id="724" r:id="rId55"/>
    <p:sldId id="689" r:id="rId56"/>
    <p:sldId id="690" r:id="rId57"/>
    <p:sldId id="691" r:id="rId58"/>
    <p:sldId id="692" r:id="rId59"/>
    <p:sldId id="693" r:id="rId60"/>
    <p:sldId id="694" r:id="rId61"/>
    <p:sldId id="695" r:id="rId62"/>
    <p:sldId id="696" r:id="rId63"/>
    <p:sldId id="698" r:id="rId64"/>
    <p:sldId id="699" r:id="rId65"/>
    <p:sldId id="701" r:id="rId66"/>
    <p:sldId id="702" r:id="rId67"/>
    <p:sldId id="703" r:id="rId68"/>
    <p:sldId id="704" r:id="rId69"/>
    <p:sldId id="725" r:id="rId70"/>
    <p:sldId id="706" r:id="rId71"/>
    <p:sldId id="707" r:id="rId72"/>
    <p:sldId id="708" r:id="rId73"/>
    <p:sldId id="709" r:id="rId74"/>
    <p:sldId id="710" r:id="rId75"/>
    <p:sldId id="711" r:id="rId76"/>
    <p:sldId id="712" r:id="rId77"/>
    <p:sldId id="713" r:id="rId78"/>
    <p:sldId id="714" r:id="rId79"/>
    <p:sldId id="715" r:id="rId80"/>
    <p:sldId id="716" r:id="rId81"/>
    <p:sldId id="717" r:id="rId82"/>
    <p:sldId id="718" r:id="rId83"/>
    <p:sldId id="719" r:id="rId84"/>
  </p:sldIdLst>
  <p:sldSz cx="9144000" cy="6858000" type="screen4x3"/>
  <p:notesSz cx="6858000" cy="9144000"/>
  <p:custDataLst>
    <p:tags r:id="rId9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6600"/>
    <a:srgbClr val="FF6600"/>
    <a:srgbClr val="FFFF00"/>
    <a:srgbClr val="003300"/>
    <a:srgbClr val="CCCC00"/>
    <a:srgbClr val="CC9900"/>
    <a:srgbClr val="FFCC00"/>
    <a:srgbClr val="CC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5202"/>
  </p:normalViewPr>
  <p:slideViewPr>
    <p:cSldViewPr snapToGrid="0" showGuides="1">
      <p:cViewPr>
        <p:scale>
          <a:sx n="75" d="100"/>
          <a:sy n="75" d="100"/>
        </p:scale>
        <p:origin x="-1824" y="-390"/>
      </p:cViewPr>
      <p:guideLst>
        <p:guide orient="horz" pos="221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33" d="100"/>
        <a:sy n="33" d="100"/>
      </p:scale>
      <p:origin x="0" y="0"/>
    </p:cViewPr>
  </p:sorterViewPr>
  <p:gridSpacing cx="76199" cy="76199"/>
</p:viewPr>
</file>

<file path=ppt/_rels/presentation.xml.rels><?xml version="1.0" encoding="UTF-8" standalone="yes"?>
<Relationships xmlns="http://schemas.openxmlformats.org/package/2006/relationships"><Relationship Id="rId90" Type="http://schemas.openxmlformats.org/officeDocument/2006/relationships/tags" Target="tags/tag1064.xml"/><Relationship Id="rId9" Type="http://schemas.openxmlformats.org/officeDocument/2006/relationships/slide" Target="slides/slide6.xml"/><Relationship Id="rId89" Type="http://schemas.openxmlformats.org/officeDocument/2006/relationships/commentAuthors" Target="commentAuthors.xml"/><Relationship Id="rId88" Type="http://schemas.openxmlformats.org/officeDocument/2006/relationships/tableStyles" Target="tableStyles.xml"/><Relationship Id="rId87" Type="http://schemas.openxmlformats.org/officeDocument/2006/relationships/viewProps" Target="viewProps.xml"/><Relationship Id="rId86" Type="http://schemas.openxmlformats.org/officeDocument/2006/relationships/presProps" Target="presProps.xml"/><Relationship Id="rId85" Type="http://schemas.openxmlformats.org/officeDocument/2006/relationships/notesMaster" Target="notesMasters/notesMaster1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340" name="Rectangle 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单击此处编辑母版文本样式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buChar char="•"/>
            </a:pPr>
            <a:fld id="{9A0DB2DC-4C9A-4742-B13C-FB6460FD3503}" type="slidenum">
              <a:rPr lang="en-US" alt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宋体" panose="02010600030101010101" pitchFamily="2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3.xml"/><Relationship Id="rId7" Type="http://schemas.openxmlformats.org/officeDocument/2006/relationships/image" Target="file:///C:\Users\Administrator\Desktop\&#32032;&#26448;&#20998;&#31867;\&#21307;&#30103;&#32032;&#26448;\&#20027;&#39064;\&#22270;&#29255;9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.xml"/><Relationship Id="rId4" Type="http://schemas.openxmlformats.org/officeDocument/2006/relationships/image" Target="file:///F:\Lets_Create/pic_temp/pic_s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.xml"/><Relationship Id="rId14" Type="http://schemas.openxmlformats.org/officeDocument/2006/relationships/tags" Target="../tags/tag7.xml"/><Relationship Id="rId13" Type="http://schemas.openxmlformats.org/officeDocument/2006/relationships/tags" Target="../tags/tag6.xml"/><Relationship Id="rId12" Type="http://schemas.openxmlformats.org/officeDocument/2006/relationships/tags" Target="../tags/tag5.xml"/><Relationship Id="rId11" Type="http://schemas.openxmlformats.org/officeDocument/2006/relationships/tags" Target="../tags/tag4.xml"/><Relationship Id="rId10" Type="http://schemas.openxmlformats.org/officeDocument/2006/relationships/image" Target="file:///F:\Lets_Create/pic_temp/0_pic_quater_right_up.png" TargetMode="Externa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image" Target="file:///F:\Lets_Create/pic_temp/pic_half_left.png" TargetMode="External"/><Relationship Id="rId7" Type="http://schemas.openxmlformats.org/officeDocument/2006/relationships/image" Target="../media/image5.png"/><Relationship Id="rId6" Type="http://schemas.openxmlformats.org/officeDocument/2006/relationships/tags" Target="../tags/tag15.xml"/><Relationship Id="rId5" Type="http://schemas.openxmlformats.org/officeDocument/2006/relationships/image" Target="file:///F:\Lets_Create/pic_temp/pic_s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6" Type="http://schemas.openxmlformats.org/officeDocument/2006/relationships/tags" Target="../tags/tag21.xml"/><Relationship Id="rId15" Type="http://schemas.openxmlformats.org/officeDocument/2006/relationships/tags" Target="../tags/tag20.xml"/><Relationship Id="rId14" Type="http://schemas.openxmlformats.org/officeDocument/2006/relationships/tags" Target="../tags/tag19.xml"/><Relationship Id="rId13" Type="http://schemas.openxmlformats.org/officeDocument/2006/relationships/tags" Target="../tags/tag18.xml"/><Relationship Id="rId12" Type="http://schemas.openxmlformats.org/officeDocument/2006/relationships/tags" Target="../tags/tag17.xml"/><Relationship Id="rId11" Type="http://schemas.openxmlformats.org/officeDocument/2006/relationships/image" Target="file:///F:\Lets_Create/pic_temp/pic_half_right.png" TargetMode="External"/><Relationship Id="rId10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image" Target="file:///F:\Lets_Create/pic_temp/pic_half_top.png" TargetMode="External"/><Relationship Id="rId7" Type="http://schemas.openxmlformats.org/officeDocument/2006/relationships/image" Target="../media/image7.png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image" Target="file:///F:\Lets_Create/pic_temp/pic_s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6.xml"/><Relationship Id="rId15" Type="http://schemas.openxmlformats.org/officeDocument/2006/relationships/tags" Target="../tags/tag43.xml"/><Relationship Id="rId14" Type="http://schemas.openxmlformats.org/officeDocument/2006/relationships/tags" Target="../tags/tag42.xml"/><Relationship Id="rId13" Type="http://schemas.openxmlformats.org/officeDocument/2006/relationships/tags" Target="../tags/tag41.xml"/><Relationship Id="rId12" Type="http://schemas.openxmlformats.org/officeDocument/2006/relationships/tags" Target="../tags/tag40.xml"/><Relationship Id="rId11" Type="http://schemas.openxmlformats.org/officeDocument/2006/relationships/image" Target="file:///F:\Lets_Create/pic_temp/pic_half_down.png" TargetMode="External"/><Relationship Id="rId10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64.xml"/><Relationship Id="rId7" Type="http://schemas.openxmlformats.org/officeDocument/2006/relationships/image" Target="file:///C:\Users\Administrator\Desktop\&#32032;&#26448;&#20998;&#31867;\&#21307;&#30103;&#32032;&#26448;\&#20027;&#39064;\&#22270;&#29255;9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3.xml"/><Relationship Id="rId4" Type="http://schemas.openxmlformats.org/officeDocument/2006/relationships/image" Target="file:///F:\Lets_Create/pic_temp/pic_s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2.xml"/><Relationship Id="rId14" Type="http://schemas.openxmlformats.org/officeDocument/2006/relationships/tags" Target="../tags/tag68.xml"/><Relationship Id="rId13" Type="http://schemas.openxmlformats.org/officeDocument/2006/relationships/tags" Target="../tags/tag67.xml"/><Relationship Id="rId12" Type="http://schemas.openxmlformats.org/officeDocument/2006/relationships/tags" Target="../tags/tag66.xml"/><Relationship Id="rId11" Type="http://schemas.openxmlformats.org/officeDocument/2006/relationships/tags" Target="../tags/tag65.xml"/><Relationship Id="rId10" Type="http://schemas.openxmlformats.org/officeDocument/2006/relationships/image" Target="file:///F:\Lets_Create/pic_temp/0_pic_quater_right_up.png" TargetMode="Externa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tags" Target="../tags/tag71.xml"/><Relationship Id="rId7" Type="http://schemas.openxmlformats.org/officeDocument/2006/relationships/image" Target="file:///F:\Lets_Create/pic_temp/1_pic_quater_left_down.png" TargetMode="External"/><Relationship Id="rId6" Type="http://schemas.openxmlformats.org/officeDocument/2006/relationships/image" Target="../media/image11.png"/><Relationship Id="rId5" Type="http://schemas.openxmlformats.org/officeDocument/2006/relationships/tags" Target="../tags/tag70.xml"/><Relationship Id="rId4" Type="http://schemas.openxmlformats.org/officeDocument/2006/relationships/image" Target="file:///F:\Lets_Create/pic_temp/0_pic_quater_right_up.png" TargetMode="External"/><Relationship Id="rId3" Type="http://schemas.openxmlformats.org/officeDocument/2006/relationships/image" Target="../media/image10.png"/><Relationship Id="rId2" Type="http://schemas.openxmlformats.org/officeDocument/2006/relationships/tags" Target="../tags/tag69.xml"/><Relationship Id="rId11" Type="http://schemas.openxmlformats.org/officeDocument/2006/relationships/tags" Target="../tags/tag74.xml"/><Relationship Id="rId10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image" Target="file:///F:\Lets_Create/pic_temp/1_pic_quater_left_down.png" TargetMode="External"/><Relationship Id="rId7" Type="http://schemas.openxmlformats.org/officeDocument/2006/relationships/image" Target="../media/image13.png"/><Relationship Id="rId6" Type="http://schemas.openxmlformats.org/officeDocument/2006/relationships/tags" Target="../tags/tag77.xml"/><Relationship Id="rId5" Type="http://schemas.openxmlformats.org/officeDocument/2006/relationships/image" Target="file:///F:\Lets_Create/pic_temp/0_pic_quater_right_up.png" TargetMode="External"/><Relationship Id="rId4" Type="http://schemas.openxmlformats.org/officeDocument/2006/relationships/image" Target="../media/image12.png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3" Type="http://schemas.openxmlformats.org/officeDocument/2006/relationships/tags" Target="../tags/tag82.xml"/><Relationship Id="rId12" Type="http://schemas.openxmlformats.org/officeDocument/2006/relationships/tags" Target="../tags/tag81.xml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image" Target="file:///F:\Lets_Create/pic_temp/1_pic_quater_left_down.png" TargetMode="External"/><Relationship Id="rId7" Type="http://schemas.openxmlformats.org/officeDocument/2006/relationships/image" Target="../media/image14.png"/><Relationship Id="rId6" Type="http://schemas.openxmlformats.org/officeDocument/2006/relationships/tags" Target="../tags/tag85.xml"/><Relationship Id="rId5" Type="http://schemas.openxmlformats.org/officeDocument/2006/relationships/image" Target="file:///F:\Lets_Create/pic_temp/0_pic_quater_right_up.png" TargetMode="External"/><Relationship Id="rId4" Type="http://schemas.openxmlformats.org/officeDocument/2006/relationships/image" Target="../media/image10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4" Type="http://schemas.openxmlformats.org/officeDocument/2006/relationships/tags" Target="../tags/tag91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image" Target="file:///F:\Lets_Create/pic_temp/1_pic_quater_left_down.png" TargetMode="External"/><Relationship Id="rId7" Type="http://schemas.openxmlformats.org/officeDocument/2006/relationships/image" Target="../media/image15.png"/><Relationship Id="rId6" Type="http://schemas.openxmlformats.org/officeDocument/2006/relationships/tags" Target="../tags/tag94.xml"/><Relationship Id="rId5" Type="http://schemas.openxmlformats.org/officeDocument/2006/relationships/image" Target="file:///F:\Lets_Create/pic_temp/0_pic_quater_right_up.png" TargetMode="External"/><Relationship Id="rId4" Type="http://schemas.openxmlformats.org/officeDocument/2006/relationships/image" Target="../media/image10.png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4" Type="http://schemas.openxmlformats.org/officeDocument/2006/relationships/tags" Target="../tags/tag100.xml"/><Relationship Id="rId13" Type="http://schemas.openxmlformats.org/officeDocument/2006/relationships/tags" Target="../tags/tag99.xml"/><Relationship Id="rId12" Type="http://schemas.openxmlformats.org/officeDocument/2006/relationships/tags" Target="../tags/tag98.xml"/><Relationship Id="rId11" Type="http://schemas.openxmlformats.org/officeDocument/2006/relationships/tags" Target="../tags/tag97.xml"/><Relationship Id="rId10" Type="http://schemas.openxmlformats.org/officeDocument/2006/relationships/tags" Target="../tags/tag96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image" Target="file:///F:\Lets_Create/pic_temp/1_pic_quater_left_down.png" TargetMode="External"/><Relationship Id="rId7" Type="http://schemas.openxmlformats.org/officeDocument/2006/relationships/image" Target="../media/image15.png"/><Relationship Id="rId6" Type="http://schemas.openxmlformats.org/officeDocument/2006/relationships/tags" Target="../tags/tag103.xml"/><Relationship Id="rId5" Type="http://schemas.openxmlformats.org/officeDocument/2006/relationships/image" Target="file:///F:\Lets_Create/pic_temp/0_pic_quater_right_up.png" TargetMode="External"/><Relationship Id="rId4" Type="http://schemas.openxmlformats.org/officeDocument/2006/relationships/image" Target="../media/image10.png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4" Type="http://schemas.openxmlformats.org/officeDocument/2006/relationships/tags" Target="../tags/tag109.xml"/><Relationship Id="rId13" Type="http://schemas.openxmlformats.org/officeDocument/2006/relationships/tags" Target="../tags/tag108.xml"/><Relationship Id="rId12" Type="http://schemas.openxmlformats.org/officeDocument/2006/relationships/tags" Target="../tags/tag107.xml"/><Relationship Id="rId11" Type="http://schemas.openxmlformats.org/officeDocument/2006/relationships/tags" Target="../tags/tag106.xml"/><Relationship Id="rId10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13.xml"/><Relationship Id="rId8" Type="http://schemas.openxmlformats.org/officeDocument/2006/relationships/image" Target="file:///F:\Lets_Create/pic_temp/1_pic_quater_left_down.png" TargetMode="External"/><Relationship Id="rId7" Type="http://schemas.openxmlformats.org/officeDocument/2006/relationships/image" Target="../media/image15.png"/><Relationship Id="rId6" Type="http://schemas.openxmlformats.org/officeDocument/2006/relationships/tags" Target="../tags/tag112.xml"/><Relationship Id="rId5" Type="http://schemas.openxmlformats.org/officeDocument/2006/relationships/image" Target="file:///F:\Lets_Create/pic_temp/0_pic_quater_right_up.png" TargetMode="External"/><Relationship Id="rId4" Type="http://schemas.openxmlformats.org/officeDocument/2006/relationships/image" Target="../media/image16.png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6" Type="http://schemas.openxmlformats.org/officeDocument/2006/relationships/tags" Target="../tags/tag120.xml"/><Relationship Id="rId15" Type="http://schemas.openxmlformats.org/officeDocument/2006/relationships/tags" Target="../tags/tag119.xml"/><Relationship Id="rId14" Type="http://schemas.openxmlformats.org/officeDocument/2006/relationships/tags" Target="../tags/tag118.xml"/><Relationship Id="rId13" Type="http://schemas.openxmlformats.org/officeDocument/2006/relationships/tags" Target="../tags/tag117.xml"/><Relationship Id="rId12" Type="http://schemas.openxmlformats.org/officeDocument/2006/relationships/tags" Target="../tags/tag116.xml"/><Relationship Id="rId11" Type="http://schemas.openxmlformats.org/officeDocument/2006/relationships/tags" Target="../tags/tag115.xml"/><Relationship Id="rId10" Type="http://schemas.openxmlformats.org/officeDocument/2006/relationships/tags" Target="../tags/tag114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26.xml"/><Relationship Id="rId8" Type="http://schemas.openxmlformats.org/officeDocument/2006/relationships/tags" Target="../tags/tag125.xml"/><Relationship Id="rId7" Type="http://schemas.openxmlformats.org/officeDocument/2006/relationships/tags" Target="../tags/tag124.xml"/><Relationship Id="rId6" Type="http://schemas.openxmlformats.org/officeDocument/2006/relationships/tags" Target="../tags/tag123.xml"/><Relationship Id="rId5" Type="http://schemas.openxmlformats.org/officeDocument/2006/relationships/image" Target="file:///F:\Lets_Create/pic_temp/0_pic_quater_right_up.png" TargetMode="External"/><Relationship Id="rId4" Type="http://schemas.openxmlformats.org/officeDocument/2006/relationships/image" Target="../media/image17.png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1" Type="http://schemas.openxmlformats.org/officeDocument/2006/relationships/tags" Target="../tags/tag128.xml"/><Relationship Id="rId10" Type="http://schemas.openxmlformats.org/officeDocument/2006/relationships/tags" Target="../tags/tag127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comb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>
          <a:gsLst>
            <a:gs pos="0">
              <a:schemeClr val="accent2">
                <a:lumMod val="75000"/>
              </a:schemeClr>
            </a:gs>
            <a:gs pos="43000">
              <a:schemeClr val="bg2">
                <a:lumMod val="75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891" y="970598"/>
            <a:ext cx="4554379" cy="364426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8"/>
            </p:custDataLst>
          </p:nvPr>
        </p:nvPicPr>
        <p:blipFill>
          <a:blip r:embed="rId9" r:link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734" y="0"/>
            <a:ext cx="1318260" cy="12350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1"/>
            </p:custDataLst>
          </p:nvPr>
        </p:nvSpPr>
        <p:spPr>
          <a:xfrm>
            <a:off x="4083083" y="4145869"/>
            <a:ext cx="4457699" cy="655151"/>
          </a:xfrm>
          <a:noFill/>
        </p:spPr>
        <p:txBody>
          <a:bodyPr lIns="90000" tIns="46800" rIns="90000" bIns="0" anchor="ctr" anchorCtr="0">
            <a:normAutofit/>
          </a:bodyPr>
          <a:lstStyle>
            <a:lvl1pPr algn="l">
              <a:defRPr sz="3600" i="1" spc="600" baseline="0">
                <a:gradFill>
                  <a:gsLst>
                    <a:gs pos="0">
                      <a:schemeClr val="bg1"/>
                    </a:gs>
                    <a:gs pos="98000">
                      <a:schemeClr val="accent1">
                        <a:lumMod val="40000"/>
                        <a:lumOff val="60000"/>
                      </a:schemeClr>
                    </a:gs>
                  </a:gsLst>
                  <a:lin ang="21594000" scaled="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>
          <a:xfrm>
            <a:off x="322307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2592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1" y="1626121"/>
            <a:ext cx="8139178" cy="404168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322307" y="6349833"/>
            <a:ext cx="2700000" cy="316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2592000" y="6349833"/>
            <a:ext cx="3960000" cy="316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120450" y="6349833"/>
            <a:ext cx="2700000" cy="316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gradFill>
          <a:gsLst>
            <a:gs pos="0">
              <a:schemeClr val="accent2">
                <a:lumMod val="75000"/>
              </a:schemeClr>
            </a:gs>
            <a:gs pos="38000">
              <a:schemeClr val="bg2">
                <a:lumMod val="75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1906429" y="635"/>
            <a:ext cx="5331619" cy="6857365"/>
          </a:xfrm>
          <a:prstGeom prst="rect">
            <a:avLst/>
          </a:prstGeom>
          <a:solidFill>
            <a:schemeClr val="bg2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0"/>
            <a:ext cx="1906160" cy="3048000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9"/>
            </p:custDataLst>
          </p:nvPr>
        </p:nvPicPr>
        <p:blipFill>
          <a:blip r:embed="rId10" r:link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7840" y="1905000"/>
            <a:ext cx="1906160" cy="304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2933315" y="3273116"/>
            <a:ext cx="3284789" cy="540853"/>
          </a:xfrm>
        </p:spPr>
        <p:txBody>
          <a:bodyPr lIns="90000" tIns="46800" rIns="90000" bIns="46800" anchor="ctr" anchorCtr="0">
            <a:normAutofit/>
          </a:bodyPr>
          <a:lstStyle>
            <a:lvl1pPr algn="ctr">
              <a:defRPr sz="2700" u="none" strike="noStrike" kern="1200" cap="none" spc="300" normalizeH="0" baseline="0">
                <a:gradFill>
                  <a:gsLst>
                    <a:gs pos="0">
                      <a:schemeClr val="bg1"/>
                    </a:gs>
                    <a:gs pos="98000">
                      <a:schemeClr val="accent1">
                        <a:lumMod val="40000"/>
                        <a:lumOff val="60000"/>
                      </a:schemeClr>
                    </a:gs>
                  </a:gsLst>
                  <a:lin ang="21594000" scaled="0"/>
                </a:gra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3"/>
            </p:custDataLst>
          </p:nvPr>
        </p:nvSpPr>
        <p:spPr>
          <a:xfrm>
            <a:off x="2933315" y="4095476"/>
            <a:ext cx="3284789" cy="858495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200" b="0" i="0" u="none" strike="noStrike" kern="1200" cap="none" spc="150" normalizeH="0" baseline="0" noProof="1">
                <a:gradFill>
                  <a:gsLst>
                    <a:gs pos="0">
                      <a:schemeClr val="bg1"/>
                    </a:gs>
                    <a:gs pos="98000">
                      <a:schemeClr val="accent1">
                        <a:lumMod val="40000"/>
                        <a:lumOff val="60000"/>
                      </a:schemeClr>
                    </a:gs>
                  </a:gsLst>
                  <a:lin ang="21594000" scaled="0"/>
                </a:gra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>
          <a:xfrm>
            <a:off x="322307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>
          <a:xfrm>
            <a:off x="2592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1626121"/>
            <a:ext cx="3962432" cy="4041680"/>
          </a:xfrm>
        </p:spPr>
        <p:txBody>
          <a:bodyPr lIns="90000" tIns="46800" rIns="90000" bIns="46800">
            <a:normAutofit/>
          </a:bodyPr>
          <a:lstStyle>
            <a:lvl1pPr>
              <a:defRPr sz="12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2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2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2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2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322307" y="6349833"/>
            <a:ext cx="2700000" cy="316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2592000" y="6349833"/>
            <a:ext cx="3960000" cy="316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120450" y="6349833"/>
            <a:ext cx="2700000" cy="316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1" y="498479"/>
            <a:ext cx="8139178" cy="33147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7" y="1000133"/>
            <a:ext cx="3962432" cy="285752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2023369"/>
            <a:ext cx="3962400" cy="3701064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2" y="1000133"/>
            <a:ext cx="3962432" cy="285752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2" y="2023369"/>
            <a:ext cx="3962432" cy="3701064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322307" y="6349833"/>
            <a:ext cx="2700000" cy="316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2592000" y="6349833"/>
            <a:ext cx="3960000" cy="316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6120450" y="6349833"/>
            <a:ext cx="2700000" cy="316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2857" y="2218610"/>
            <a:ext cx="9141143" cy="2420779"/>
          </a:xfrm>
          <a:prstGeom prst="rect">
            <a:avLst/>
          </a:prstGeom>
          <a:solidFill>
            <a:schemeClr val="bg2">
              <a:lumMod val="40000"/>
              <a:lumOff val="60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500" tIns="35100" rIns="67500" bIns="35100" rtlCol="0" anchor="ctr">
            <a:normAutofit/>
          </a:bodyPr>
          <a:lstStyle/>
          <a:p>
            <a:pPr algn="ctr"/>
            <a:endParaRPr lang="zh-CN" altLang="en-US" sz="1350" baseline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5235039"/>
            <a:ext cx="3048000" cy="1622961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9"/>
            </p:custDataLst>
          </p:nvPr>
        </p:nvPicPr>
        <p:blipFill>
          <a:blip r:embed="rId10" r:link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0"/>
            <a:ext cx="3048000" cy="162296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02411" y="498476"/>
            <a:ext cx="8139178" cy="33147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322307" y="6349833"/>
            <a:ext cx="2700000" cy="316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2592000" y="6349833"/>
            <a:ext cx="3960000" cy="316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6120450" y="6349833"/>
            <a:ext cx="2700000" cy="316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322307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592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7" y="498479"/>
            <a:ext cx="8139178" cy="33147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7" y="1626121"/>
            <a:ext cx="3962432" cy="404168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1626121"/>
            <a:ext cx="3962432" cy="404168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322307" y="6349833"/>
            <a:ext cx="2700000" cy="316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2592000" y="6349833"/>
            <a:ext cx="3960000" cy="316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120450" y="6349833"/>
            <a:ext cx="2700000" cy="316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comb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1626121"/>
            <a:ext cx="713238" cy="404168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all" spc="20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1626113"/>
            <a:ext cx="7371076" cy="4041680"/>
          </a:xfrm>
        </p:spPr>
        <p:txBody>
          <a:bodyPr vert="eaVert" lIns="90000" tIns="46800" rIns="90000" bIns="46800">
            <a:normAutofit/>
          </a:bodyPr>
          <a:lstStyle>
            <a:lvl1pPr indent="0" eaLnBrk="1" fontAlgn="auto" latinLnBrk="0" hangingPunct="1">
              <a:defRPr cap="all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cap="all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cap="all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cap="all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cap="all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322307" y="6349833"/>
            <a:ext cx="2700000" cy="316800"/>
          </a:xfrm>
        </p:spPr>
        <p:txBody>
          <a:bodyPr lIns="90000" tIns="46800" rIns="90000" bIns="46800">
            <a:normAutofit/>
          </a:bodyPr>
          <a:lstStyle>
            <a:lvl1pPr>
              <a:defRPr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2592000" y="6349833"/>
            <a:ext cx="3960000" cy="316800"/>
          </a:xfrm>
        </p:spPr>
        <p:txBody>
          <a:bodyPr lIns="90000" tIns="46800" rIns="90000" bIns="46800">
            <a:normAutofit/>
          </a:bodyPr>
          <a:lstStyle>
            <a:lvl1pPr>
              <a:defRPr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120450" y="6349833"/>
            <a:ext cx="2700000" cy="316800"/>
          </a:xfrm>
        </p:spPr>
        <p:txBody>
          <a:bodyPr lIns="90000" tIns="46800" rIns="90000" bIns="46800">
            <a:normAutofit/>
          </a:bodyPr>
          <a:lstStyle>
            <a:lvl1pPr>
              <a:defRPr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322307" y="6349833"/>
            <a:ext cx="2700000" cy="316800"/>
          </a:xfrm>
        </p:spPr>
        <p:txBody>
          <a:bodyPr/>
          <a:lstStyle>
            <a:lvl1pPr>
              <a:defRPr baseline="0"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592000" y="6349833"/>
            <a:ext cx="3960000" cy="316800"/>
          </a:xfrm>
        </p:spPr>
        <p:txBody>
          <a:bodyPr/>
          <a:lstStyle>
            <a:lvl1pPr>
              <a:defRPr baseline="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>
            <a:lvl1pPr>
              <a:defRPr baseline="0"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7" y="1626121"/>
            <a:ext cx="8139178" cy="4041680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881" y="1784082"/>
            <a:ext cx="4114800" cy="328983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8"/>
            </p:custDataLst>
          </p:nvPr>
        </p:nvPicPr>
        <p:blipFill>
          <a:blip r:embed="rId9" r:link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31" y="2683351"/>
            <a:ext cx="1635919" cy="120681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257655" y="2445175"/>
            <a:ext cx="4672867" cy="1346810"/>
          </a:xfr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vert="horz" lIns="90000" tIns="46800" rIns="90000" bIns="0" rtlCol="0" anchor="b" anchorCtr="0">
            <a:norm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4950" b="1" i="1" u="none" strike="noStrike" kern="1200" cap="none" spc="600" normalizeH="0" baseline="0" noProof="1" dirty="0">
                <a:gradFill>
                  <a:gsLst>
                    <a:gs pos="0">
                      <a:schemeClr val="bg1"/>
                    </a:gs>
                    <a:gs pos="98000">
                      <a:schemeClr val="accent1">
                        <a:lumMod val="40000"/>
                        <a:lumOff val="60000"/>
                      </a:schemeClr>
                    </a:gs>
                  </a:gsLst>
                  <a:lin ang="21594000" scaled="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>
          <a:xfrm>
            <a:off x="322307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>
          <a:xfrm>
            <a:off x="2592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02411" y="498476"/>
            <a:ext cx="8139178" cy="331473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322307" y="6349833"/>
            <a:ext cx="2700000" cy="316800"/>
          </a:xfrm>
        </p:spPr>
        <p:txBody>
          <a:bodyPr/>
          <a:lstStyle>
            <a:lvl1pPr>
              <a:defRPr baseline="0"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2592000" y="6349833"/>
            <a:ext cx="3960000" cy="316800"/>
          </a:xfrm>
        </p:spPr>
        <p:txBody>
          <a:bodyPr/>
          <a:lstStyle>
            <a:lvl1pPr>
              <a:defRPr baseline="0"/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120450" y="6349833"/>
            <a:ext cx="2700000" cy="316800"/>
          </a:xfrm>
        </p:spPr>
        <p:txBody>
          <a:bodyPr/>
          <a:lstStyle>
            <a:lvl1pPr>
              <a:defRPr baseline="0"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600" y="304200"/>
            <a:ext cx="87048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500" tIns="35100" rIns="67500" bIns="35100" rtlCol="0" anchor="ctr">
            <a:normAutofit/>
          </a:bodyPr>
          <a:lstStyle/>
          <a:p>
            <a:pPr algn="ctr"/>
            <a:endParaRPr lang="zh-CN" altLang="en-US" sz="1350" baseline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77" y="0"/>
            <a:ext cx="1263967" cy="1249045"/>
          </a:xfrm>
          <a:prstGeom prst="rect">
            <a:avLst/>
          </a:prstGeom>
        </p:spPr>
      </p:pic>
      <p:pic>
        <p:nvPicPr>
          <p:cNvPr id="13" name="图片 12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9066" y="5492671"/>
            <a:ext cx="1321594" cy="1096804"/>
          </a:xfrm>
          <a:prstGeom prst="rect">
            <a:avLst/>
          </a:prstGeom>
        </p:spPr>
      </p:pic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960835" y="2594250"/>
            <a:ext cx="7219950" cy="25839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2592000" y="6349833"/>
            <a:ext cx="3960000" cy="316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322307" y="6349833"/>
            <a:ext cx="2700000" cy="316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120450" y="6349833"/>
            <a:ext cx="2700000" cy="316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961200" y="1339650"/>
            <a:ext cx="7219800" cy="542700"/>
          </a:xfrm>
        </p:spPr>
        <p:txBody>
          <a:bodyPr lIns="90000" tIns="46800" rIns="90000" bIns="46800" anchor="ctr">
            <a:normAutofit/>
          </a:bodyPr>
          <a:lstStyle>
            <a:lvl1pPr>
              <a:defRPr sz="2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759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7500" tIns="35100" rIns="67500" bIns="35100" rtlCol="0" anchor="ctr">
            <a:normAutofit/>
          </a:bodyPr>
          <a:lstStyle/>
          <a:p>
            <a:pPr lvl="0" algn="ctr"/>
            <a:endParaRPr lang="en-US" altLang="zh-CN" sz="1350" baseline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6744" y="37465"/>
            <a:ext cx="857250" cy="885825"/>
          </a:xfrm>
          <a:prstGeom prst="rect">
            <a:avLst/>
          </a:prstGeom>
        </p:spPr>
      </p:pic>
      <p:pic>
        <p:nvPicPr>
          <p:cNvPr id="12" name="图片 11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6" y="5632450"/>
            <a:ext cx="1085850" cy="12255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437400" y="880650"/>
            <a:ext cx="2970000" cy="661500"/>
          </a:xfrm>
        </p:spPr>
        <p:txBody>
          <a:bodyPr wrap="square" lIns="90000" tIns="46800" rIns="90000" bIns="46800" anchor="ctr">
            <a:normAutofit/>
          </a:bodyPr>
          <a:lstStyle>
            <a:lvl1pPr>
              <a:defRPr sz="2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440100" y="2275650"/>
            <a:ext cx="2967300" cy="30699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3825900" y="1405930"/>
            <a:ext cx="4860000" cy="3815953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7500" tIns="35100" rIns="67500" bIns="35100" rtlCol="0" anchor="ctr">
            <a:normAutofit/>
          </a:bodyPr>
          <a:lstStyle/>
          <a:p>
            <a:pPr lvl="0" algn="ctr"/>
            <a:endParaRPr lang="en-US" altLang="zh-CN" sz="1350" cap="all" baseline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57250" cy="885825"/>
          </a:xfrm>
          <a:prstGeom prst="rect">
            <a:avLst/>
          </a:prstGeom>
        </p:spPr>
      </p:pic>
      <p:pic>
        <p:nvPicPr>
          <p:cNvPr id="13" name="图片 12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50" y="0"/>
            <a:ext cx="857250" cy="9588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59000" y="859500"/>
            <a:ext cx="8232300" cy="469800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2550" cap="all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 lIns="90000" tIns="46800" rIns="90000" bIns="46800">
            <a:normAutofit/>
          </a:bodyPr>
          <a:lstStyle>
            <a:lvl1pPr>
              <a:defRPr cap="all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 lIns="90000" tIns="46800" rIns="90000" bIns="46800">
            <a:normAutofit/>
          </a:bodyPr>
          <a:lstStyle>
            <a:lvl1pPr>
              <a:defRPr cap="all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 lIns="90000" tIns="46800" rIns="90000" bIns="46800">
            <a:normAutofit/>
          </a:bodyPr>
          <a:lstStyle>
            <a:lvl1pPr>
              <a:defRPr cap="all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459000" y="1763100"/>
            <a:ext cx="8231981" cy="621000"/>
          </a:xfrm>
        </p:spPr>
        <p:txBody>
          <a:bodyPr wrap="square" lIns="90000" tIns="46800" rIns="90000" bIns="46800">
            <a:normAutofit/>
          </a:bodyPr>
          <a:lstStyle>
            <a:lvl1pPr algn="ctr">
              <a:defRPr cap="all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459581" y="3236850"/>
            <a:ext cx="8224200" cy="2573100"/>
          </a:xfrm>
        </p:spPr>
        <p:txBody>
          <a:bodyPr wrap="square" lIns="90000" tIns="46800" rIns="90000" bIns="46800">
            <a:normAutofit/>
          </a:bodyPr>
          <a:lstStyle>
            <a:lvl1pPr>
              <a:defRPr cap="all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cap="all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cap="all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cap="all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cap="all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9144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7500" tIns="35100" rIns="67500" bIns="35100" rtlCol="0" anchor="ctr">
            <a:normAutofit/>
          </a:bodyPr>
          <a:lstStyle/>
          <a:p>
            <a:pPr lvl="0" algn="ctr"/>
            <a:endParaRPr lang="en-US" altLang="zh-CN" sz="1350" baseline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57250" cy="885825"/>
          </a:xfrm>
          <a:prstGeom prst="rect">
            <a:avLst/>
          </a:prstGeom>
        </p:spPr>
      </p:pic>
      <p:pic>
        <p:nvPicPr>
          <p:cNvPr id="12" name="图片 11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50" y="0"/>
            <a:ext cx="857250" cy="9588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53600" y="740250"/>
            <a:ext cx="8232300" cy="423900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225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453628" y="2082600"/>
            <a:ext cx="8243100" cy="24084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445500" y="5306850"/>
            <a:ext cx="8251200" cy="7587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7500" tIns="35100" rIns="67500" bIns="35100" rtlCol="0" anchor="ctr">
            <a:normAutofit/>
          </a:bodyPr>
          <a:lstStyle/>
          <a:p>
            <a:pPr lvl="0" algn="ctr"/>
            <a:endParaRPr lang="en-US" altLang="zh-CN" sz="1350" baseline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4" name="图片 13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9128" y="0"/>
            <a:ext cx="884873" cy="914400"/>
          </a:xfrm>
          <a:prstGeom prst="rect">
            <a:avLst/>
          </a:prstGeom>
        </p:spPr>
      </p:pic>
      <p:pic>
        <p:nvPicPr>
          <p:cNvPr id="15" name="图片 14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933281"/>
            <a:ext cx="857250" cy="7191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34700" y="292846"/>
            <a:ext cx="8278200" cy="331473"/>
          </a:xfrm>
        </p:spPr>
        <p:txBody>
          <a:bodyPr wrap="square" lIns="90000" tIns="46800" rIns="90000" bIns="46800">
            <a:normAutofit/>
          </a:bodyPr>
          <a:lstStyle>
            <a:lvl1pPr>
              <a:defRPr sz="15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434700" y="2025000"/>
            <a:ext cx="4006800" cy="2170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4681800" y="2025000"/>
            <a:ext cx="4025700" cy="2170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429300" y="4914450"/>
            <a:ext cx="4006800" cy="5859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4689900" y="4910850"/>
            <a:ext cx="4025700" cy="5859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7500" tIns="35100" rIns="67500" bIns="35100" rtlCol="0" anchor="ctr">
            <a:normAutofit/>
          </a:bodyPr>
          <a:lstStyle/>
          <a:p>
            <a:pPr lvl="0" algn="ctr"/>
            <a:endParaRPr lang="en-US" altLang="zh-CN" sz="1350" baseline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25838"/>
            <a:ext cx="1975485" cy="152542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6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68515" y="1625838"/>
            <a:ext cx="1975485" cy="152542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142100" y="1637550"/>
            <a:ext cx="6858000" cy="1790100"/>
          </a:xfrm>
        </p:spPr>
        <p:txBody>
          <a:bodyPr wrap="square" lIns="90000" tIns="46800" rIns="90000" bIns="46800" anchor="b">
            <a:normAutofit/>
          </a:bodyPr>
          <a:lstStyle>
            <a:lvl1pPr algn="ctr">
              <a:defRPr sz="45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322307" y="6349833"/>
            <a:ext cx="2700000" cy="316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2592000" y="6349833"/>
            <a:ext cx="3960000" cy="316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6120450" y="6349833"/>
            <a:ext cx="2700000" cy="316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141810" y="4069800"/>
            <a:ext cx="6858000" cy="1242000"/>
          </a:xfrm>
        </p:spPr>
        <p:txBody>
          <a:bodyPr wrap="square" lIns="90000" tIns="46800" rIns="90000" bIns="46800">
            <a:normAutofit/>
          </a:bodyPr>
          <a:lstStyle>
            <a:lvl1pPr algn="ctr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comb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34.xml"/><Relationship Id="rId23" Type="http://schemas.openxmlformats.org/officeDocument/2006/relationships/tags" Target="../tags/tag133.xml"/><Relationship Id="rId22" Type="http://schemas.openxmlformats.org/officeDocument/2006/relationships/tags" Target="../tags/tag132.xml"/><Relationship Id="rId21" Type="http://schemas.openxmlformats.org/officeDocument/2006/relationships/tags" Target="../tags/tag131.xml"/><Relationship Id="rId20" Type="http://schemas.openxmlformats.org/officeDocument/2006/relationships/tags" Target="../tags/tag130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29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70" descr="未标题-1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矩形 35"/>
          <p:cNvSpPr>
            <a:spLocks noChangeArrowheads="1"/>
          </p:cNvSpPr>
          <p:nvPr/>
        </p:nvSpPr>
        <p:spPr bwMode="auto">
          <a:xfrm>
            <a:off x="250825" y="115888"/>
            <a:ext cx="7038975" cy="414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模板下载：</a:t>
            </a:r>
            <a:r>
              <a:rPr kumimoji="0" lang="en-US" altLang="zh-CN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www.1ppt.com/moban/     </a:t>
            </a:r>
            <a:r>
              <a:rPr kumimoji="0" lang="zh-CN" altLang="en-US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行业</a:t>
            </a:r>
            <a:r>
              <a:rPr kumimoji="0" lang="en-US" altLang="zh-CN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www.1ppt.com/hangye/ </a:t>
            </a:r>
            <a:endParaRPr kumimoji="0" lang="en-US" altLang="zh-CN" sz="300" b="0" i="0" u="none" strike="noStrike" kern="1200" cap="none" spc="0" normalizeH="0" baseline="0" noProof="0" smtClean="0">
              <a:ln>
                <a:noFill/>
              </a:ln>
              <a:solidFill>
                <a:srgbClr val="4A452A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节日</a:t>
            </a:r>
            <a:r>
              <a:rPr kumimoji="0" lang="en-US" altLang="zh-CN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www.1ppt.com/jieri/           PPT</a:t>
            </a:r>
            <a:r>
              <a:rPr kumimoji="0" lang="zh-CN" altLang="en-US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素材下载：</a:t>
            </a:r>
            <a:r>
              <a:rPr kumimoji="0" lang="en-US" altLang="zh-CN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300" b="0" i="0" u="none" strike="noStrike" kern="1200" cap="none" spc="0" normalizeH="0" baseline="0" noProof="0" smtClean="0">
              <a:ln>
                <a:noFill/>
              </a:ln>
              <a:solidFill>
                <a:srgbClr val="4A452A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背景图片：</a:t>
            </a:r>
            <a:r>
              <a:rPr kumimoji="0" lang="en-US" altLang="zh-CN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www.1ppt.com/beijing/      PPT</a:t>
            </a:r>
            <a:r>
              <a:rPr kumimoji="0" lang="zh-CN" altLang="en-US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图表下载：</a:t>
            </a:r>
            <a:r>
              <a:rPr kumimoji="0" lang="en-US" altLang="zh-CN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300" b="0" i="0" u="none" strike="noStrike" kern="1200" cap="none" spc="0" normalizeH="0" baseline="0" noProof="0" smtClean="0">
              <a:ln>
                <a:noFill/>
              </a:ln>
              <a:solidFill>
                <a:srgbClr val="4A452A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优秀</a:t>
            </a:r>
            <a:r>
              <a:rPr kumimoji="0" lang="en-US" altLang="zh-CN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www.1ppt.com/xiazai/        PPT</a:t>
            </a:r>
            <a:r>
              <a:rPr kumimoji="0" lang="zh-CN" altLang="en-US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300" b="0" i="0" u="none" strike="noStrike" kern="1200" cap="none" spc="0" normalizeH="0" baseline="0" noProof="0" smtClean="0">
              <a:ln>
                <a:noFill/>
              </a:ln>
              <a:solidFill>
                <a:srgbClr val="4A452A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Word</a:t>
            </a:r>
            <a:r>
              <a:rPr kumimoji="0" lang="zh-CN" altLang="en-US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www.1ppt.com/word/              Excel</a:t>
            </a:r>
            <a:r>
              <a:rPr kumimoji="0" lang="zh-CN" altLang="en-US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教程：</a:t>
            </a:r>
            <a:r>
              <a:rPr kumimoji="0" lang="en-US" altLang="zh-CN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www.1ppt.com/excel/  </a:t>
            </a:r>
            <a:endParaRPr kumimoji="0" lang="en-US" altLang="zh-CN" sz="300" b="0" i="0" u="none" strike="noStrike" kern="1200" cap="none" spc="0" normalizeH="0" baseline="0" noProof="0" smtClean="0">
              <a:ln>
                <a:noFill/>
              </a:ln>
              <a:solidFill>
                <a:srgbClr val="4A452A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表格下载：</a:t>
            </a:r>
            <a:r>
              <a:rPr kumimoji="0" lang="en-US" altLang="zh-CN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www.1ppt.com/biaoge/             PPT</a:t>
            </a:r>
            <a:r>
              <a:rPr kumimoji="0" lang="zh-CN" altLang="en-US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课件下载：</a:t>
            </a:r>
            <a:r>
              <a:rPr kumimoji="0" lang="en-US" altLang="zh-CN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300" b="0" i="0" u="none" strike="noStrike" kern="1200" cap="none" spc="0" normalizeH="0" baseline="0" noProof="0" smtClean="0">
              <a:ln>
                <a:noFill/>
              </a:ln>
              <a:solidFill>
                <a:srgbClr val="4A452A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300" b="0" i="0" u="none" strike="noStrike" kern="1200" cap="none" spc="0" normalizeH="0" baseline="0" noProof="0" smtClean="0">
                <a:ln>
                  <a:noFill/>
                </a:ln>
                <a:solidFill>
                  <a:srgbClr val="4A452A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www.1ppt.com/fanwen/           </a:t>
            </a:r>
            <a:endParaRPr kumimoji="0" lang="zh-CN" altLang="en-US" sz="300" b="0" i="0" u="none" strike="noStrike" kern="1200" cap="none" spc="0" normalizeH="0" baseline="0" noProof="0" smtClean="0">
              <a:ln>
                <a:noFill/>
              </a:ln>
              <a:solidFill>
                <a:srgbClr val="4A452A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eaLnBrk="1" fontAlgn="base" hangingPunct="1">
              <a:buChar char="•"/>
            </a:pPr>
            <a:fld id="{9A0DB2DC-4C9A-4742-B13C-FB6460FD3503}" type="slidenum">
              <a:rPr lang="zh-CN" altLang="en-US" strike="noStrike" noProof="1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  <p:grpSp>
        <p:nvGrpSpPr>
          <p:cNvPr id="2053" name="Group 3"/>
          <p:cNvGrpSpPr/>
          <p:nvPr/>
        </p:nvGrpSpPr>
        <p:grpSpPr>
          <a:xfrm>
            <a:off x="3175" y="6242050"/>
            <a:ext cx="9137650" cy="615950"/>
            <a:chOff x="0" y="0"/>
            <a:chExt cx="9136881" cy="615950"/>
          </a:xfrm>
        </p:grpSpPr>
        <p:sp>
          <p:nvSpPr>
            <p:cNvPr id="2069" name="矩形 4"/>
            <p:cNvSpPr>
              <a:spLocks noChangeArrowheads="1"/>
            </p:cNvSpPr>
            <p:nvPr/>
          </p:nvSpPr>
          <p:spPr bwMode="auto">
            <a:xfrm rot="10800000" flipH="1" flipV="1">
              <a:off x="0" y="0"/>
              <a:ext cx="1015914" cy="615950"/>
            </a:xfrm>
            <a:prstGeom prst="rect">
              <a:avLst/>
            </a:prstGeom>
            <a:solidFill>
              <a:srgbClr val="FC7608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70" name="矩形 5"/>
            <p:cNvSpPr>
              <a:spLocks noChangeArrowheads="1"/>
            </p:cNvSpPr>
            <p:nvPr/>
          </p:nvSpPr>
          <p:spPr bwMode="auto">
            <a:xfrm rot="10800000" flipH="1" flipV="1">
              <a:off x="1015914" y="0"/>
              <a:ext cx="1015914" cy="615950"/>
            </a:xfrm>
            <a:prstGeom prst="rect">
              <a:avLst/>
            </a:prstGeom>
            <a:solidFill>
              <a:srgbClr val="FF9B05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71" name="矩形 6"/>
            <p:cNvSpPr>
              <a:spLocks noChangeArrowheads="1"/>
            </p:cNvSpPr>
            <p:nvPr/>
          </p:nvSpPr>
          <p:spPr bwMode="auto">
            <a:xfrm rot="10800000" flipH="1" flipV="1">
              <a:off x="2031829" y="0"/>
              <a:ext cx="1015914" cy="61595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72" name="矩形 7"/>
            <p:cNvSpPr>
              <a:spLocks noChangeArrowheads="1"/>
            </p:cNvSpPr>
            <p:nvPr/>
          </p:nvSpPr>
          <p:spPr bwMode="auto">
            <a:xfrm rot="10800000" flipH="1" flipV="1">
              <a:off x="3047743" y="0"/>
              <a:ext cx="1015914" cy="61595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73" name="矩形 8"/>
            <p:cNvSpPr>
              <a:spLocks noChangeArrowheads="1"/>
            </p:cNvSpPr>
            <p:nvPr/>
          </p:nvSpPr>
          <p:spPr bwMode="auto">
            <a:xfrm rot="10800000" flipH="1" flipV="1">
              <a:off x="4060483" y="0"/>
              <a:ext cx="1015914" cy="61595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74" name="矩形 9"/>
            <p:cNvSpPr>
              <a:spLocks noChangeArrowheads="1"/>
            </p:cNvSpPr>
            <p:nvPr/>
          </p:nvSpPr>
          <p:spPr bwMode="auto">
            <a:xfrm rot="10800000" flipH="1" flipV="1">
              <a:off x="5073223" y="0"/>
              <a:ext cx="1015914" cy="61595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75" name="矩形 10"/>
            <p:cNvSpPr>
              <a:spLocks noChangeArrowheads="1"/>
            </p:cNvSpPr>
            <p:nvPr/>
          </p:nvSpPr>
          <p:spPr bwMode="auto">
            <a:xfrm rot="10800000" flipH="1" flipV="1">
              <a:off x="6089138" y="0"/>
              <a:ext cx="1015914" cy="61595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76" name="矩形 11"/>
            <p:cNvSpPr>
              <a:spLocks noChangeArrowheads="1"/>
            </p:cNvSpPr>
            <p:nvPr/>
          </p:nvSpPr>
          <p:spPr bwMode="auto">
            <a:xfrm rot="10800000" flipH="1" flipV="1">
              <a:off x="7105052" y="0"/>
              <a:ext cx="1015914" cy="615950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77" name="矩形 12"/>
            <p:cNvSpPr>
              <a:spLocks noChangeArrowheads="1"/>
            </p:cNvSpPr>
            <p:nvPr/>
          </p:nvSpPr>
          <p:spPr bwMode="auto">
            <a:xfrm rot="10800000" flipH="1" flipV="1">
              <a:off x="8120967" y="0"/>
              <a:ext cx="1015914" cy="61595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63" name="Group 13"/>
          <p:cNvGrpSpPr/>
          <p:nvPr/>
        </p:nvGrpSpPr>
        <p:grpSpPr>
          <a:xfrm>
            <a:off x="3175" y="0"/>
            <a:ext cx="9137650" cy="615950"/>
            <a:chOff x="0" y="0"/>
            <a:chExt cx="9136881" cy="617538"/>
          </a:xfrm>
        </p:grpSpPr>
        <p:sp>
          <p:nvSpPr>
            <p:cNvPr id="2060" name="矩形 14"/>
            <p:cNvSpPr>
              <a:spLocks noChangeArrowheads="1"/>
            </p:cNvSpPr>
            <p:nvPr/>
          </p:nvSpPr>
          <p:spPr bwMode="auto">
            <a:xfrm rot="10800000" flipH="1" flipV="1">
              <a:off x="0" y="1592"/>
              <a:ext cx="1015914" cy="615946"/>
            </a:xfrm>
            <a:prstGeom prst="rect">
              <a:avLst/>
            </a:prstGeom>
            <a:solidFill>
              <a:srgbClr val="FC7608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" name="矩形 15"/>
            <p:cNvSpPr>
              <a:spLocks noChangeArrowheads="1"/>
            </p:cNvSpPr>
            <p:nvPr/>
          </p:nvSpPr>
          <p:spPr bwMode="auto">
            <a:xfrm rot="10800000" flipH="1" flipV="1">
              <a:off x="1015914" y="1592"/>
              <a:ext cx="1015914" cy="615946"/>
            </a:xfrm>
            <a:prstGeom prst="rect">
              <a:avLst/>
            </a:prstGeom>
            <a:solidFill>
              <a:srgbClr val="FF9B05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" name="矩形 16"/>
            <p:cNvSpPr>
              <a:spLocks noChangeArrowheads="1"/>
            </p:cNvSpPr>
            <p:nvPr/>
          </p:nvSpPr>
          <p:spPr bwMode="auto">
            <a:xfrm rot="10800000" flipH="1" flipV="1">
              <a:off x="2031829" y="1592"/>
              <a:ext cx="1015914" cy="615946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" name="矩形 17"/>
            <p:cNvSpPr>
              <a:spLocks noChangeArrowheads="1"/>
            </p:cNvSpPr>
            <p:nvPr/>
          </p:nvSpPr>
          <p:spPr bwMode="auto">
            <a:xfrm rot="10800000" flipH="1" flipV="1">
              <a:off x="3047743" y="1592"/>
              <a:ext cx="1015914" cy="615946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4" name="矩形 18"/>
            <p:cNvSpPr>
              <a:spLocks noChangeArrowheads="1"/>
            </p:cNvSpPr>
            <p:nvPr/>
          </p:nvSpPr>
          <p:spPr bwMode="auto">
            <a:xfrm rot="10800000" flipH="1" flipV="1">
              <a:off x="4058896" y="1592"/>
              <a:ext cx="1015914" cy="615946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5" name="矩形 19"/>
            <p:cNvSpPr>
              <a:spLocks noChangeArrowheads="1"/>
            </p:cNvSpPr>
            <p:nvPr/>
          </p:nvSpPr>
          <p:spPr bwMode="auto">
            <a:xfrm rot="10800000" flipH="1" flipV="1">
              <a:off x="5073223" y="0"/>
              <a:ext cx="1015914" cy="615947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6" name="矩形 20"/>
            <p:cNvSpPr>
              <a:spLocks noChangeArrowheads="1"/>
            </p:cNvSpPr>
            <p:nvPr/>
          </p:nvSpPr>
          <p:spPr bwMode="auto">
            <a:xfrm rot="10800000" flipH="1" flipV="1">
              <a:off x="6089138" y="0"/>
              <a:ext cx="1015914" cy="61594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7" name="矩形 21"/>
            <p:cNvSpPr>
              <a:spLocks noChangeArrowheads="1"/>
            </p:cNvSpPr>
            <p:nvPr/>
          </p:nvSpPr>
          <p:spPr bwMode="auto">
            <a:xfrm rot="10800000" flipH="1" flipV="1">
              <a:off x="7105052" y="0"/>
              <a:ext cx="1015914" cy="615947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8" name="矩形 22"/>
            <p:cNvSpPr>
              <a:spLocks noChangeArrowheads="1"/>
            </p:cNvSpPr>
            <p:nvPr/>
          </p:nvSpPr>
          <p:spPr bwMode="auto">
            <a:xfrm rot="10800000" flipH="1" flipV="1">
              <a:off x="8120967" y="0"/>
              <a:ext cx="1015914" cy="615947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5" name="矩形 23"/>
          <p:cNvSpPr>
            <a:spLocks noChangeArrowheads="1"/>
          </p:cNvSpPr>
          <p:nvPr/>
        </p:nvSpPr>
        <p:spPr bwMode="auto">
          <a:xfrm flipV="1">
            <a:off x="-1587" y="6237288"/>
            <a:ext cx="9142413" cy="9525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6" name="矩形 24"/>
          <p:cNvSpPr>
            <a:spLocks noChangeArrowheads="1"/>
          </p:cNvSpPr>
          <p:nvPr/>
        </p:nvSpPr>
        <p:spPr bwMode="auto">
          <a:xfrm flipV="1">
            <a:off x="0" y="620713"/>
            <a:ext cx="9144000" cy="9525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" name="矩形 30"/>
          <p:cNvSpPr>
            <a:spLocks noChangeArrowheads="1"/>
          </p:cNvSpPr>
          <p:nvPr/>
        </p:nvSpPr>
        <p:spPr bwMode="auto">
          <a:xfrm>
            <a:off x="8310563" y="692150"/>
            <a:ext cx="869950" cy="85883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" name="矩形 31"/>
          <p:cNvSpPr>
            <a:spLocks noChangeArrowheads="1"/>
          </p:cNvSpPr>
          <p:nvPr/>
        </p:nvSpPr>
        <p:spPr bwMode="auto">
          <a:xfrm>
            <a:off x="7791450" y="1550988"/>
            <a:ext cx="519113" cy="50958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" name="矩形 32"/>
          <p:cNvSpPr>
            <a:spLocks noChangeArrowheads="1"/>
          </p:cNvSpPr>
          <p:nvPr/>
        </p:nvSpPr>
        <p:spPr bwMode="auto">
          <a:xfrm>
            <a:off x="7578725" y="1339850"/>
            <a:ext cx="212725" cy="20955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1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50" autoRev="1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150" autoRev="1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150" autoRev="1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50" autoRev="1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1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150" autoRev="1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4" dur="150" autoRev="1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5" dur="150" autoRev="1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150" autoRev="1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1" dur="1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150" autoRev="1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150" autoRev="1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150" autoRev="1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150" autoRev="1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bldLvl="0" animBg="1"/>
      <p:bldP spid="103" grpId="1" bldLvl="0" animBg="1"/>
      <p:bldP spid="104" grpId="0" bldLvl="0" animBg="1"/>
      <p:bldP spid="104" grpId="1" bldLvl="0" animBg="1"/>
      <p:bldP spid="105" grpId="0" bldLvl="0" animBg="1"/>
      <p:bldP spid="105" grpId="1" bldLvl="0" animBg="1"/>
    </p:bld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defRPr sz="9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defRPr sz="9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r">
              <a:defRPr sz="9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bg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bg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bg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bg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bg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bg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tags" Target="../tags/tag135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06.xml"/><Relationship Id="rId8" Type="http://schemas.openxmlformats.org/officeDocument/2006/relationships/image" Target="../media/image24.png"/><Relationship Id="rId7" Type="http://schemas.openxmlformats.org/officeDocument/2006/relationships/tags" Target="../tags/tag305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304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30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10.xml"/><Relationship Id="rId8" Type="http://schemas.openxmlformats.org/officeDocument/2006/relationships/image" Target="../media/image25.png"/><Relationship Id="rId7" Type="http://schemas.openxmlformats.org/officeDocument/2006/relationships/tags" Target="../tags/tag309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308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30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14.xml"/><Relationship Id="rId8" Type="http://schemas.openxmlformats.org/officeDocument/2006/relationships/image" Target="../media/image26.png"/><Relationship Id="rId7" Type="http://schemas.openxmlformats.org/officeDocument/2006/relationships/tags" Target="../tags/tag313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312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3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317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316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" Type="http://schemas.openxmlformats.org/officeDocument/2006/relationships/tags" Target="../tags/tag315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21.xml"/><Relationship Id="rId8" Type="http://schemas.openxmlformats.org/officeDocument/2006/relationships/image" Target="../media/image27.png"/><Relationship Id="rId7" Type="http://schemas.openxmlformats.org/officeDocument/2006/relationships/tags" Target="../tags/tag320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319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324.xml"/><Relationship Id="rId11" Type="http://schemas.openxmlformats.org/officeDocument/2006/relationships/tags" Target="../tags/tag323.xml"/><Relationship Id="rId10" Type="http://schemas.openxmlformats.org/officeDocument/2006/relationships/tags" Target="../tags/tag322.xml"/><Relationship Id="rId1" Type="http://schemas.openxmlformats.org/officeDocument/2006/relationships/tags" Target="../tags/tag318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327.xml"/><Relationship Id="rId7" Type="http://schemas.openxmlformats.org/officeDocument/2006/relationships/image" Target="../media/image28.png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326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" Type="http://schemas.openxmlformats.org/officeDocument/2006/relationships/tags" Target="../tags/tag325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330.xml"/><Relationship Id="rId7" Type="http://schemas.openxmlformats.org/officeDocument/2006/relationships/image" Target="../media/image29.png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329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" Type="http://schemas.openxmlformats.org/officeDocument/2006/relationships/tags" Target="../tags/tag328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334.xml"/><Relationship Id="rId8" Type="http://schemas.openxmlformats.org/officeDocument/2006/relationships/image" Target="../media/image30.png"/><Relationship Id="rId7" Type="http://schemas.openxmlformats.org/officeDocument/2006/relationships/tags" Target="../tags/tag333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332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331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338.xml"/><Relationship Id="rId8" Type="http://schemas.openxmlformats.org/officeDocument/2006/relationships/image" Target="../media/image31.png"/><Relationship Id="rId7" Type="http://schemas.openxmlformats.org/officeDocument/2006/relationships/tags" Target="../tags/tag337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336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335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347.xml"/><Relationship Id="rId8" Type="http://schemas.openxmlformats.org/officeDocument/2006/relationships/tags" Target="../tags/tag346.xml"/><Relationship Id="rId71" Type="http://schemas.openxmlformats.org/officeDocument/2006/relationships/slideLayout" Target="../slideLayouts/slideLayout17.xml"/><Relationship Id="rId70" Type="http://schemas.openxmlformats.org/officeDocument/2006/relationships/tags" Target="../tags/tag408.xml"/><Relationship Id="rId7" Type="http://schemas.openxmlformats.org/officeDocument/2006/relationships/tags" Target="../tags/tag345.xml"/><Relationship Id="rId69" Type="http://schemas.openxmlformats.org/officeDocument/2006/relationships/tags" Target="../tags/tag407.xml"/><Relationship Id="rId68" Type="http://schemas.openxmlformats.org/officeDocument/2006/relationships/tags" Target="../tags/tag406.xml"/><Relationship Id="rId67" Type="http://schemas.openxmlformats.org/officeDocument/2006/relationships/tags" Target="../tags/tag405.xml"/><Relationship Id="rId66" Type="http://schemas.openxmlformats.org/officeDocument/2006/relationships/tags" Target="../tags/tag404.xml"/><Relationship Id="rId65" Type="http://schemas.openxmlformats.org/officeDocument/2006/relationships/tags" Target="../tags/tag403.xml"/><Relationship Id="rId64" Type="http://schemas.openxmlformats.org/officeDocument/2006/relationships/tags" Target="../tags/tag402.xml"/><Relationship Id="rId63" Type="http://schemas.openxmlformats.org/officeDocument/2006/relationships/tags" Target="../tags/tag401.xml"/><Relationship Id="rId62" Type="http://schemas.openxmlformats.org/officeDocument/2006/relationships/tags" Target="../tags/tag400.xml"/><Relationship Id="rId61" Type="http://schemas.openxmlformats.org/officeDocument/2006/relationships/tags" Target="../tags/tag399.xml"/><Relationship Id="rId60" Type="http://schemas.openxmlformats.org/officeDocument/2006/relationships/tags" Target="../tags/tag398.xml"/><Relationship Id="rId6" Type="http://schemas.openxmlformats.org/officeDocument/2006/relationships/tags" Target="../tags/tag344.xml"/><Relationship Id="rId59" Type="http://schemas.openxmlformats.org/officeDocument/2006/relationships/tags" Target="../tags/tag397.xml"/><Relationship Id="rId58" Type="http://schemas.openxmlformats.org/officeDocument/2006/relationships/tags" Target="../tags/tag396.xml"/><Relationship Id="rId57" Type="http://schemas.openxmlformats.org/officeDocument/2006/relationships/tags" Target="../tags/tag395.xml"/><Relationship Id="rId56" Type="http://schemas.openxmlformats.org/officeDocument/2006/relationships/tags" Target="../tags/tag394.xml"/><Relationship Id="rId55" Type="http://schemas.openxmlformats.org/officeDocument/2006/relationships/tags" Target="../tags/tag393.xml"/><Relationship Id="rId54" Type="http://schemas.openxmlformats.org/officeDocument/2006/relationships/tags" Target="../tags/tag392.xml"/><Relationship Id="rId53" Type="http://schemas.openxmlformats.org/officeDocument/2006/relationships/tags" Target="../tags/tag391.xml"/><Relationship Id="rId52" Type="http://schemas.openxmlformats.org/officeDocument/2006/relationships/tags" Target="../tags/tag390.xml"/><Relationship Id="rId51" Type="http://schemas.openxmlformats.org/officeDocument/2006/relationships/tags" Target="../tags/tag389.xml"/><Relationship Id="rId50" Type="http://schemas.openxmlformats.org/officeDocument/2006/relationships/tags" Target="../tags/tag388.xml"/><Relationship Id="rId5" Type="http://schemas.openxmlformats.org/officeDocument/2006/relationships/tags" Target="../tags/tag343.xml"/><Relationship Id="rId49" Type="http://schemas.openxmlformats.org/officeDocument/2006/relationships/tags" Target="../tags/tag387.xml"/><Relationship Id="rId48" Type="http://schemas.openxmlformats.org/officeDocument/2006/relationships/tags" Target="../tags/tag386.xml"/><Relationship Id="rId47" Type="http://schemas.openxmlformats.org/officeDocument/2006/relationships/tags" Target="../tags/tag385.xml"/><Relationship Id="rId46" Type="http://schemas.openxmlformats.org/officeDocument/2006/relationships/tags" Target="../tags/tag384.xml"/><Relationship Id="rId45" Type="http://schemas.openxmlformats.org/officeDocument/2006/relationships/tags" Target="../tags/tag383.xml"/><Relationship Id="rId44" Type="http://schemas.openxmlformats.org/officeDocument/2006/relationships/tags" Target="../tags/tag382.xml"/><Relationship Id="rId43" Type="http://schemas.openxmlformats.org/officeDocument/2006/relationships/tags" Target="../tags/tag381.xml"/><Relationship Id="rId42" Type="http://schemas.openxmlformats.org/officeDocument/2006/relationships/tags" Target="../tags/tag380.xml"/><Relationship Id="rId41" Type="http://schemas.openxmlformats.org/officeDocument/2006/relationships/tags" Target="../tags/tag379.xml"/><Relationship Id="rId40" Type="http://schemas.openxmlformats.org/officeDocument/2006/relationships/tags" Target="../tags/tag378.xml"/><Relationship Id="rId4" Type="http://schemas.openxmlformats.org/officeDocument/2006/relationships/tags" Target="../tags/tag342.xml"/><Relationship Id="rId39" Type="http://schemas.openxmlformats.org/officeDocument/2006/relationships/tags" Target="../tags/tag377.xml"/><Relationship Id="rId38" Type="http://schemas.openxmlformats.org/officeDocument/2006/relationships/tags" Target="../tags/tag376.xml"/><Relationship Id="rId37" Type="http://schemas.openxmlformats.org/officeDocument/2006/relationships/tags" Target="../tags/tag375.xml"/><Relationship Id="rId36" Type="http://schemas.openxmlformats.org/officeDocument/2006/relationships/tags" Target="../tags/tag374.xml"/><Relationship Id="rId35" Type="http://schemas.openxmlformats.org/officeDocument/2006/relationships/tags" Target="../tags/tag373.xml"/><Relationship Id="rId34" Type="http://schemas.openxmlformats.org/officeDocument/2006/relationships/tags" Target="../tags/tag372.xml"/><Relationship Id="rId33" Type="http://schemas.openxmlformats.org/officeDocument/2006/relationships/tags" Target="../tags/tag371.xml"/><Relationship Id="rId32" Type="http://schemas.openxmlformats.org/officeDocument/2006/relationships/tags" Target="../tags/tag370.xml"/><Relationship Id="rId31" Type="http://schemas.openxmlformats.org/officeDocument/2006/relationships/tags" Target="../tags/tag369.xml"/><Relationship Id="rId30" Type="http://schemas.openxmlformats.org/officeDocument/2006/relationships/tags" Target="../tags/tag368.xml"/><Relationship Id="rId3" Type="http://schemas.openxmlformats.org/officeDocument/2006/relationships/tags" Target="../tags/tag341.xml"/><Relationship Id="rId29" Type="http://schemas.openxmlformats.org/officeDocument/2006/relationships/tags" Target="../tags/tag367.xml"/><Relationship Id="rId28" Type="http://schemas.openxmlformats.org/officeDocument/2006/relationships/tags" Target="../tags/tag366.xml"/><Relationship Id="rId27" Type="http://schemas.openxmlformats.org/officeDocument/2006/relationships/tags" Target="../tags/tag365.xml"/><Relationship Id="rId26" Type="http://schemas.openxmlformats.org/officeDocument/2006/relationships/tags" Target="../tags/tag364.xml"/><Relationship Id="rId25" Type="http://schemas.openxmlformats.org/officeDocument/2006/relationships/tags" Target="../tags/tag363.xml"/><Relationship Id="rId24" Type="http://schemas.openxmlformats.org/officeDocument/2006/relationships/tags" Target="../tags/tag362.xml"/><Relationship Id="rId23" Type="http://schemas.openxmlformats.org/officeDocument/2006/relationships/tags" Target="../tags/tag361.xml"/><Relationship Id="rId22" Type="http://schemas.openxmlformats.org/officeDocument/2006/relationships/tags" Target="../tags/tag360.xml"/><Relationship Id="rId21" Type="http://schemas.openxmlformats.org/officeDocument/2006/relationships/tags" Target="../tags/tag359.xml"/><Relationship Id="rId20" Type="http://schemas.openxmlformats.org/officeDocument/2006/relationships/tags" Target="../tags/tag358.xml"/><Relationship Id="rId2" Type="http://schemas.openxmlformats.org/officeDocument/2006/relationships/tags" Target="../tags/tag340.xml"/><Relationship Id="rId19" Type="http://schemas.openxmlformats.org/officeDocument/2006/relationships/tags" Target="../tags/tag357.xml"/><Relationship Id="rId18" Type="http://schemas.openxmlformats.org/officeDocument/2006/relationships/tags" Target="../tags/tag356.xml"/><Relationship Id="rId17" Type="http://schemas.openxmlformats.org/officeDocument/2006/relationships/tags" Target="../tags/tag355.xml"/><Relationship Id="rId16" Type="http://schemas.openxmlformats.org/officeDocument/2006/relationships/tags" Target="../tags/tag354.xml"/><Relationship Id="rId15" Type="http://schemas.openxmlformats.org/officeDocument/2006/relationships/tags" Target="../tags/tag353.xml"/><Relationship Id="rId14" Type="http://schemas.openxmlformats.org/officeDocument/2006/relationships/tags" Target="../tags/tag352.xml"/><Relationship Id="rId13" Type="http://schemas.openxmlformats.org/officeDocument/2006/relationships/tags" Target="../tags/tag351.xml"/><Relationship Id="rId12" Type="http://schemas.openxmlformats.org/officeDocument/2006/relationships/tags" Target="../tags/tag350.xml"/><Relationship Id="rId11" Type="http://schemas.openxmlformats.org/officeDocument/2006/relationships/tags" Target="../tags/tag349.xml"/><Relationship Id="rId10" Type="http://schemas.openxmlformats.org/officeDocument/2006/relationships/tags" Target="../tags/tag348.xml"/><Relationship Id="rId1" Type="http://schemas.openxmlformats.org/officeDocument/2006/relationships/tags" Target="../tags/tag339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46.xml"/><Relationship Id="rId8" Type="http://schemas.openxmlformats.org/officeDocument/2006/relationships/tags" Target="../tags/tag145.xml"/><Relationship Id="rId71" Type="http://schemas.openxmlformats.org/officeDocument/2006/relationships/slideLayout" Target="../slideLayouts/slideLayout17.xml"/><Relationship Id="rId70" Type="http://schemas.openxmlformats.org/officeDocument/2006/relationships/tags" Target="../tags/tag207.xml"/><Relationship Id="rId7" Type="http://schemas.openxmlformats.org/officeDocument/2006/relationships/tags" Target="../tags/tag144.xml"/><Relationship Id="rId69" Type="http://schemas.openxmlformats.org/officeDocument/2006/relationships/tags" Target="../tags/tag206.xml"/><Relationship Id="rId68" Type="http://schemas.openxmlformats.org/officeDocument/2006/relationships/tags" Target="../tags/tag205.xml"/><Relationship Id="rId67" Type="http://schemas.openxmlformats.org/officeDocument/2006/relationships/tags" Target="../tags/tag204.xml"/><Relationship Id="rId66" Type="http://schemas.openxmlformats.org/officeDocument/2006/relationships/tags" Target="../tags/tag203.xml"/><Relationship Id="rId65" Type="http://schemas.openxmlformats.org/officeDocument/2006/relationships/tags" Target="../tags/tag202.xml"/><Relationship Id="rId64" Type="http://schemas.openxmlformats.org/officeDocument/2006/relationships/tags" Target="../tags/tag201.xml"/><Relationship Id="rId63" Type="http://schemas.openxmlformats.org/officeDocument/2006/relationships/tags" Target="../tags/tag200.xml"/><Relationship Id="rId62" Type="http://schemas.openxmlformats.org/officeDocument/2006/relationships/tags" Target="../tags/tag199.xml"/><Relationship Id="rId61" Type="http://schemas.openxmlformats.org/officeDocument/2006/relationships/tags" Target="../tags/tag198.xml"/><Relationship Id="rId60" Type="http://schemas.openxmlformats.org/officeDocument/2006/relationships/tags" Target="../tags/tag197.xml"/><Relationship Id="rId6" Type="http://schemas.openxmlformats.org/officeDocument/2006/relationships/tags" Target="../tags/tag143.xml"/><Relationship Id="rId59" Type="http://schemas.openxmlformats.org/officeDocument/2006/relationships/tags" Target="../tags/tag196.xml"/><Relationship Id="rId58" Type="http://schemas.openxmlformats.org/officeDocument/2006/relationships/tags" Target="../tags/tag195.xml"/><Relationship Id="rId57" Type="http://schemas.openxmlformats.org/officeDocument/2006/relationships/tags" Target="../tags/tag194.xml"/><Relationship Id="rId56" Type="http://schemas.openxmlformats.org/officeDocument/2006/relationships/tags" Target="../tags/tag193.xml"/><Relationship Id="rId55" Type="http://schemas.openxmlformats.org/officeDocument/2006/relationships/tags" Target="../tags/tag192.xml"/><Relationship Id="rId54" Type="http://schemas.openxmlformats.org/officeDocument/2006/relationships/tags" Target="../tags/tag191.xml"/><Relationship Id="rId53" Type="http://schemas.openxmlformats.org/officeDocument/2006/relationships/tags" Target="../tags/tag190.xml"/><Relationship Id="rId52" Type="http://schemas.openxmlformats.org/officeDocument/2006/relationships/tags" Target="../tags/tag189.xml"/><Relationship Id="rId51" Type="http://schemas.openxmlformats.org/officeDocument/2006/relationships/tags" Target="../tags/tag188.xml"/><Relationship Id="rId50" Type="http://schemas.openxmlformats.org/officeDocument/2006/relationships/tags" Target="../tags/tag187.xml"/><Relationship Id="rId5" Type="http://schemas.openxmlformats.org/officeDocument/2006/relationships/tags" Target="../tags/tag142.xml"/><Relationship Id="rId49" Type="http://schemas.openxmlformats.org/officeDocument/2006/relationships/tags" Target="../tags/tag186.xml"/><Relationship Id="rId48" Type="http://schemas.openxmlformats.org/officeDocument/2006/relationships/tags" Target="../tags/tag185.xml"/><Relationship Id="rId47" Type="http://schemas.openxmlformats.org/officeDocument/2006/relationships/tags" Target="../tags/tag184.xml"/><Relationship Id="rId46" Type="http://schemas.openxmlformats.org/officeDocument/2006/relationships/tags" Target="../tags/tag183.xml"/><Relationship Id="rId45" Type="http://schemas.openxmlformats.org/officeDocument/2006/relationships/tags" Target="../tags/tag182.xml"/><Relationship Id="rId44" Type="http://schemas.openxmlformats.org/officeDocument/2006/relationships/tags" Target="../tags/tag181.xml"/><Relationship Id="rId43" Type="http://schemas.openxmlformats.org/officeDocument/2006/relationships/tags" Target="../tags/tag180.xml"/><Relationship Id="rId42" Type="http://schemas.openxmlformats.org/officeDocument/2006/relationships/tags" Target="../tags/tag179.xml"/><Relationship Id="rId41" Type="http://schemas.openxmlformats.org/officeDocument/2006/relationships/tags" Target="../tags/tag178.xml"/><Relationship Id="rId40" Type="http://schemas.openxmlformats.org/officeDocument/2006/relationships/tags" Target="../tags/tag177.xml"/><Relationship Id="rId4" Type="http://schemas.openxmlformats.org/officeDocument/2006/relationships/tags" Target="../tags/tag141.xml"/><Relationship Id="rId39" Type="http://schemas.openxmlformats.org/officeDocument/2006/relationships/tags" Target="../tags/tag176.xml"/><Relationship Id="rId38" Type="http://schemas.openxmlformats.org/officeDocument/2006/relationships/tags" Target="../tags/tag175.xml"/><Relationship Id="rId37" Type="http://schemas.openxmlformats.org/officeDocument/2006/relationships/tags" Target="../tags/tag174.xml"/><Relationship Id="rId36" Type="http://schemas.openxmlformats.org/officeDocument/2006/relationships/tags" Target="../tags/tag173.xml"/><Relationship Id="rId35" Type="http://schemas.openxmlformats.org/officeDocument/2006/relationships/tags" Target="../tags/tag172.xml"/><Relationship Id="rId34" Type="http://schemas.openxmlformats.org/officeDocument/2006/relationships/tags" Target="../tags/tag171.xml"/><Relationship Id="rId33" Type="http://schemas.openxmlformats.org/officeDocument/2006/relationships/tags" Target="../tags/tag170.xml"/><Relationship Id="rId32" Type="http://schemas.openxmlformats.org/officeDocument/2006/relationships/tags" Target="../tags/tag169.xml"/><Relationship Id="rId31" Type="http://schemas.openxmlformats.org/officeDocument/2006/relationships/tags" Target="../tags/tag168.xml"/><Relationship Id="rId30" Type="http://schemas.openxmlformats.org/officeDocument/2006/relationships/tags" Target="../tags/tag167.xml"/><Relationship Id="rId3" Type="http://schemas.openxmlformats.org/officeDocument/2006/relationships/tags" Target="../tags/tag140.xml"/><Relationship Id="rId29" Type="http://schemas.openxmlformats.org/officeDocument/2006/relationships/tags" Target="../tags/tag166.xml"/><Relationship Id="rId28" Type="http://schemas.openxmlformats.org/officeDocument/2006/relationships/tags" Target="../tags/tag165.xml"/><Relationship Id="rId27" Type="http://schemas.openxmlformats.org/officeDocument/2006/relationships/tags" Target="../tags/tag164.xml"/><Relationship Id="rId26" Type="http://schemas.openxmlformats.org/officeDocument/2006/relationships/tags" Target="../tags/tag163.xml"/><Relationship Id="rId25" Type="http://schemas.openxmlformats.org/officeDocument/2006/relationships/tags" Target="../tags/tag162.xml"/><Relationship Id="rId24" Type="http://schemas.openxmlformats.org/officeDocument/2006/relationships/tags" Target="../tags/tag161.xml"/><Relationship Id="rId23" Type="http://schemas.openxmlformats.org/officeDocument/2006/relationships/tags" Target="../tags/tag160.xml"/><Relationship Id="rId22" Type="http://schemas.openxmlformats.org/officeDocument/2006/relationships/tags" Target="../tags/tag159.xml"/><Relationship Id="rId21" Type="http://schemas.openxmlformats.org/officeDocument/2006/relationships/tags" Target="../tags/tag158.xml"/><Relationship Id="rId20" Type="http://schemas.openxmlformats.org/officeDocument/2006/relationships/tags" Target="../tags/tag157.xml"/><Relationship Id="rId2" Type="http://schemas.openxmlformats.org/officeDocument/2006/relationships/tags" Target="../tags/tag139.xml"/><Relationship Id="rId19" Type="http://schemas.openxmlformats.org/officeDocument/2006/relationships/tags" Target="../tags/tag156.xml"/><Relationship Id="rId18" Type="http://schemas.openxmlformats.org/officeDocument/2006/relationships/tags" Target="../tags/tag155.xml"/><Relationship Id="rId17" Type="http://schemas.openxmlformats.org/officeDocument/2006/relationships/tags" Target="../tags/tag154.xml"/><Relationship Id="rId16" Type="http://schemas.openxmlformats.org/officeDocument/2006/relationships/tags" Target="../tags/tag153.xml"/><Relationship Id="rId15" Type="http://schemas.openxmlformats.org/officeDocument/2006/relationships/tags" Target="../tags/tag152.xml"/><Relationship Id="rId14" Type="http://schemas.openxmlformats.org/officeDocument/2006/relationships/tags" Target="../tags/tag151.xml"/><Relationship Id="rId13" Type="http://schemas.openxmlformats.org/officeDocument/2006/relationships/tags" Target="../tags/tag150.xml"/><Relationship Id="rId12" Type="http://schemas.openxmlformats.org/officeDocument/2006/relationships/tags" Target="../tags/tag149.xml"/><Relationship Id="rId11" Type="http://schemas.openxmlformats.org/officeDocument/2006/relationships/tags" Target="../tags/tag148.xml"/><Relationship Id="rId10" Type="http://schemas.openxmlformats.org/officeDocument/2006/relationships/tags" Target="../tags/tag147.xml"/><Relationship Id="rId1" Type="http://schemas.openxmlformats.org/officeDocument/2006/relationships/tags" Target="../tags/tag138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412.xml"/><Relationship Id="rId8" Type="http://schemas.openxmlformats.org/officeDocument/2006/relationships/image" Target="../media/image32.png"/><Relationship Id="rId7" Type="http://schemas.openxmlformats.org/officeDocument/2006/relationships/tags" Target="../tags/tag411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410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409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416.xml"/><Relationship Id="rId8" Type="http://schemas.openxmlformats.org/officeDocument/2006/relationships/image" Target="../media/image33.png"/><Relationship Id="rId7" Type="http://schemas.openxmlformats.org/officeDocument/2006/relationships/tags" Target="../tags/tag415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414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420.xml"/><Relationship Id="rId12" Type="http://schemas.openxmlformats.org/officeDocument/2006/relationships/tags" Target="../tags/tag419.xml"/><Relationship Id="rId11" Type="http://schemas.openxmlformats.org/officeDocument/2006/relationships/tags" Target="../tags/tag418.xml"/><Relationship Id="rId10" Type="http://schemas.openxmlformats.org/officeDocument/2006/relationships/tags" Target="../tags/tag417.xml"/><Relationship Id="rId1" Type="http://schemas.openxmlformats.org/officeDocument/2006/relationships/tags" Target="../tags/tag413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424.xml"/><Relationship Id="rId8" Type="http://schemas.openxmlformats.org/officeDocument/2006/relationships/image" Target="../media/image34.png"/><Relationship Id="rId7" Type="http://schemas.openxmlformats.org/officeDocument/2006/relationships/tags" Target="../tags/tag423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422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421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428.xml"/><Relationship Id="rId8" Type="http://schemas.openxmlformats.org/officeDocument/2006/relationships/image" Target="../media/image35.png"/><Relationship Id="rId7" Type="http://schemas.openxmlformats.org/officeDocument/2006/relationships/tags" Target="../tags/tag427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426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429.xml"/><Relationship Id="rId1" Type="http://schemas.openxmlformats.org/officeDocument/2006/relationships/tags" Target="../tags/tag425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433.xml"/><Relationship Id="rId8" Type="http://schemas.openxmlformats.org/officeDocument/2006/relationships/tags" Target="../tags/tag432.xml"/><Relationship Id="rId7" Type="http://schemas.openxmlformats.org/officeDocument/2006/relationships/image" Target="../media/image36.png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431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436.xml"/><Relationship Id="rId11" Type="http://schemas.openxmlformats.org/officeDocument/2006/relationships/tags" Target="../tags/tag435.xml"/><Relationship Id="rId10" Type="http://schemas.openxmlformats.org/officeDocument/2006/relationships/tags" Target="../tags/tag434.xml"/><Relationship Id="rId1" Type="http://schemas.openxmlformats.org/officeDocument/2006/relationships/tags" Target="../tags/tag430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440.xml"/><Relationship Id="rId8" Type="http://schemas.openxmlformats.org/officeDocument/2006/relationships/image" Target="../media/image37.png"/><Relationship Id="rId7" Type="http://schemas.openxmlformats.org/officeDocument/2006/relationships/tags" Target="../tags/tag439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438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443.xml"/><Relationship Id="rId11" Type="http://schemas.openxmlformats.org/officeDocument/2006/relationships/tags" Target="../tags/tag442.xml"/><Relationship Id="rId10" Type="http://schemas.openxmlformats.org/officeDocument/2006/relationships/tags" Target="../tags/tag441.xml"/><Relationship Id="rId1" Type="http://schemas.openxmlformats.org/officeDocument/2006/relationships/tags" Target="../tags/tag437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446.xml"/><Relationship Id="rId7" Type="http://schemas.openxmlformats.org/officeDocument/2006/relationships/image" Target="../media/image38.png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445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" Type="http://schemas.openxmlformats.org/officeDocument/2006/relationships/tags" Target="../tags/tag444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450.xml"/><Relationship Id="rId8" Type="http://schemas.openxmlformats.org/officeDocument/2006/relationships/image" Target="../media/image39.png"/><Relationship Id="rId7" Type="http://schemas.openxmlformats.org/officeDocument/2006/relationships/tags" Target="../tags/tag449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448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453.xml"/><Relationship Id="rId12" Type="http://schemas.openxmlformats.org/officeDocument/2006/relationships/tags" Target="../tags/tag452.xml"/><Relationship Id="rId11" Type="http://schemas.openxmlformats.org/officeDocument/2006/relationships/tags" Target="../tags/tag451.xml"/><Relationship Id="rId10" Type="http://schemas.openxmlformats.org/officeDocument/2006/relationships/image" Target="../media/image40.png"/><Relationship Id="rId1" Type="http://schemas.openxmlformats.org/officeDocument/2006/relationships/tags" Target="../tags/tag447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456.xml"/><Relationship Id="rId7" Type="http://schemas.openxmlformats.org/officeDocument/2006/relationships/image" Target="../media/image41.png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455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" Type="http://schemas.openxmlformats.org/officeDocument/2006/relationships/tags" Target="../tags/tag454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465.xml"/><Relationship Id="rId8" Type="http://schemas.openxmlformats.org/officeDocument/2006/relationships/tags" Target="../tags/tag464.xml"/><Relationship Id="rId71" Type="http://schemas.openxmlformats.org/officeDocument/2006/relationships/slideLayout" Target="../slideLayouts/slideLayout17.xml"/><Relationship Id="rId70" Type="http://schemas.openxmlformats.org/officeDocument/2006/relationships/tags" Target="../tags/tag526.xml"/><Relationship Id="rId7" Type="http://schemas.openxmlformats.org/officeDocument/2006/relationships/tags" Target="../tags/tag463.xml"/><Relationship Id="rId69" Type="http://schemas.openxmlformats.org/officeDocument/2006/relationships/tags" Target="../tags/tag525.xml"/><Relationship Id="rId68" Type="http://schemas.openxmlformats.org/officeDocument/2006/relationships/tags" Target="../tags/tag524.xml"/><Relationship Id="rId67" Type="http://schemas.openxmlformats.org/officeDocument/2006/relationships/tags" Target="../tags/tag523.xml"/><Relationship Id="rId66" Type="http://schemas.openxmlformats.org/officeDocument/2006/relationships/tags" Target="../tags/tag522.xml"/><Relationship Id="rId65" Type="http://schemas.openxmlformats.org/officeDocument/2006/relationships/tags" Target="../tags/tag521.xml"/><Relationship Id="rId64" Type="http://schemas.openxmlformats.org/officeDocument/2006/relationships/tags" Target="../tags/tag520.xml"/><Relationship Id="rId63" Type="http://schemas.openxmlformats.org/officeDocument/2006/relationships/tags" Target="../tags/tag519.xml"/><Relationship Id="rId62" Type="http://schemas.openxmlformats.org/officeDocument/2006/relationships/tags" Target="../tags/tag518.xml"/><Relationship Id="rId61" Type="http://schemas.openxmlformats.org/officeDocument/2006/relationships/tags" Target="../tags/tag517.xml"/><Relationship Id="rId60" Type="http://schemas.openxmlformats.org/officeDocument/2006/relationships/tags" Target="../tags/tag516.xml"/><Relationship Id="rId6" Type="http://schemas.openxmlformats.org/officeDocument/2006/relationships/tags" Target="../tags/tag462.xml"/><Relationship Id="rId59" Type="http://schemas.openxmlformats.org/officeDocument/2006/relationships/tags" Target="../tags/tag515.xml"/><Relationship Id="rId58" Type="http://schemas.openxmlformats.org/officeDocument/2006/relationships/tags" Target="../tags/tag514.xml"/><Relationship Id="rId57" Type="http://schemas.openxmlformats.org/officeDocument/2006/relationships/tags" Target="../tags/tag513.xml"/><Relationship Id="rId56" Type="http://schemas.openxmlformats.org/officeDocument/2006/relationships/tags" Target="../tags/tag512.xml"/><Relationship Id="rId55" Type="http://schemas.openxmlformats.org/officeDocument/2006/relationships/tags" Target="../tags/tag511.xml"/><Relationship Id="rId54" Type="http://schemas.openxmlformats.org/officeDocument/2006/relationships/tags" Target="../tags/tag510.xml"/><Relationship Id="rId53" Type="http://schemas.openxmlformats.org/officeDocument/2006/relationships/tags" Target="../tags/tag509.xml"/><Relationship Id="rId52" Type="http://schemas.openxmlformats.org/officeDocument/2006/relationships/tags" Target="../tags/tag508.xml"/><Relationship Id="rId51" Type="http://schemas.openxmlformats.org/officeDocument/2006/relationships/tags" Target="../tags/tag507.xml"/><Relationship Id="rId50" Type="http://schemas.openxmlformats.org/officeDocument/2006/relationships/tags" Target="../tags/tag506.xml"/><Relationship Id="rId5" Type="http://schemas.openxmlformats.org/officeDocument/2006/relationships/tags" Target="../tags/tag461.xml"/><Relationship Id="rId49" Type="http://schemas.openxmlformats.org/officeDocument/2006/relationships/tags" Target="../tags/tag505.xml"/><Relationship Id="rId48" Type="http://schemas.openxmlformats.org/officeDocument/2006/relationships/tags" Target="../tags/tag504.xml"/><Relationship Id="rId47" Type="http://schemas.openxmlformats.org/officeDocument/2006/relationships/tags" Target="../tags/tag503.xml"/><Relationship Id="rId46" Type="http://schemas.openxmlformats.org/officeDocument/2006/relationships/tags" Target="../tags/tag502.xml"/><Relationship Id="rId45" Type="http://schemas.openxmlformats.org/officeDocument/2006/relationships/tags" Target="../tags/tag501.xml"/><Relationship Id="rId44" Type="http://schemas.openxmlformats.org/officeDocument/2006/relationships/tags" Target="../tags/tag500.xml"/><Relationship Id="rId43" Type="http://schemas.openxmlformats.org/officeDocument/2006/relationships/tags" Target="../tags/tag499.xml"/><Relationship Id="rId42" Type="http://schemas.openxmlformats.org/officeDocument/2006/relationships/tags" Target="../tags/tag498.xml"/><Relationship Id="rId41" Type="http://schemas.openxmlformats.org/officeDocument/2006/relationships/tags" Target="../tags/tag497.xml"/><Relationship Id="rId40" Type="http://schemas.openxmlformats.org/officeDocument/2006/relationships/tags" Target="../tags/tag496.xml"/><Relationship Id="rId4" Type="http://schemas.openxmlformats.org/officeDocument/2006/relationships/tags" Target="../tags/tag460.xml"/><Relationship Id="rId39" Type="http://schemas.openxmlformats.org/officeDocument/2006/relationships/tags" Target="../tags/tag495.xml"/><Relationship Id="rId38" Type="http://schemas.openxmlformats.org/officeDocument/2006/relationships/tags" Target="../tags/tag494.xml"/><Relationship Id="rId37" Type="http://schemas.openxmlformats.org/officeDocument/2006/relationships/tags" Target="../tags/tag493.xml"/><Relationship Id="rId36" Type="http://schemas.openxmlformats.org/officeDocument/2006/relationships/tags" Target="../tags/tag492.xml"/><Relationship Id="rId35" Type="http://schemas.openxmlformats.org/officeDocument/2006/relationships/tags" Target="../tags/tag491.xml"/><Relationship Id="rId34" Type="http://schemas.openxmlformats.org/officeDocument/2006/relationships/tags" Target="../tags/tag490.xml"/><Relationship Id="rId33" Type="http://schemas.openxmlformats.org/officeDocument/2006/relationships/tags" Target="../tags/tag489.xml"/><Relationship Id="rId32" Type="http://schemas.openxmlformats.org/officeDocument/2006/relationships/tags" Target="../tags/tag488.xml"/><Relationship Id="rId31" Type="http://schemas.openxmlformats.org/officeDocument/2006/relationships/tags" Target="../tags/tag487.xml"/><Relationship Id="rId30" Type="http://schemas.openxmlformats.org/officeDocument/2006/relationships/tags" Target="../tags/tag486.xml"/><Relationship Id="rId3" Type="http://schemas.openxmlformats.org/officeDocument/2006/relationships/tags" Target="../tags/tag459.xml"/><Relationship Id="rId29" Type="http://schemas.openxmlformats.org/officeDocument/2006/relationships/tags" Target="../tags/tag485.xml"/><Relationship Id="rId28" Type="http://schemas.openxmlformats.org/officeDocument/2006/relationships/tags" Target="../tags/tag484.xml"/><Relationship Id="rId27" Type="http://schemas.openxmlformats.org/officeDocument/2006/relationships/tags" Target="../tags/tag483.xml"/><Relationship Id="rId26" Type="http://schemas.openxmlformats.org/officeDocument/2006/relationships/tags" Target="../tags/tag482.xml"/><Relationship Id="rId25" Type="http://schemas.openxmlformats.org/officeDocument/2006/relationships/tags" Target="../tags/tag481.xml"/><Relationship Id="rId24" Type="http://schemas.openxmlformats.org/officeDocument/2006/relationships/tags" Target="../tags/tag480.xml"/><Relationship Id="rId23" Type="http://schemas.openxmlformats.org/officeDocument/2006/relationships/tags" Target="../tags/tag479.xml"/><Relationship Id="rId22" Type="http://schemas.openxmlformats.org/officeDocument/2006/relationships/tags" Target="../tags/tag478.xml"/><Relationship Id="rId21" Type="http://schemas.openxmlformats.org/officeDocument/2006/relationships/tags" Target="../tags/tag477.xml"/><Relationship Id="rId20" Type="http://schemas.openxmlformats.org/officeDocument/2006/relationships/tags" Target="../tags/tag476.xml"/><Relationship Id="rId2" Type="http://schemas.openxmlformats.org/officeDocument/2006/relationships/tags" Target="../tags/tag458.xml"/><Relationship Id="rId19" Type="http://schemas.openxmlformats.org/officeDocument/2006/relationships/tags" Target="../tags/tag475.xml"/><Relationship Id="rId18" Type="http://schemas.openxmlformats.org/officeDocument/2006/relationships/tags" Target="../tags/tag474.xml"/><Relationship Id="rId17" Type="http://schemas.openxmlformats.org/officeDocument/2006/relationships/tags" Target="../tags/tag473.xml"/><Relationship Id="rId16" Type="http://schemas.openxmlformats.org/officeDocument/2006/relationships/tags" Target="../tags/tag472.xml"/><Relationship Id="rId15" Type="http://schemas.openxmlformats.org/officeDocument/2006/relationships/tags" Target="../tags/tag471.xml"/><Relationship Id="rId14" Type="http://schemas.openxmlformats.org/officeDocument/2006/relationships/tags" Target="../tags/tag470.xml"/><Relationship Id="rId13" Type="http://schemas.openxmlformats.org/officeDocument/2006/relationships/tags" Target="../tags/tag469.xml"/><Relationship Id="rId12" Type="http://schemas.openxmlformats.org/officeDocument/2006/relationships/tags" Target="../tags/tag468.xml"/><Relationship Id="rId11" Type="http://schemas.openxmlformats.org/officeDocument/2006/relationships/tags" Target="../tags/tag467.xml"/><Relationship Id="rId10" Type="http://schemas.openxmlformats.org/officeDocument/2006/relationships/tags" Target="../tags/tag466.xml"/><Relationship Id="rId1" Type="http://schemas.openxmlformats.org/officeDocument/2006/relationships/tags" Target="../tags/tag45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16.xml"/><Relationship Id="rId8" Type="http://schemas.openxmlformats.org/officeDocument/2006/relationships/tags" Target="../tags/tag215.xml"/><Relationship Id="rId71" Type="http://schemas.openxmlformats.org/officeDocument/2006/relationships/slideLayout" Target="../slideLayouts/slideLayout17.xml"/><Relationship Id="rId70" Type="http://schemas.openxmlformats.org/officeDocument/2006/relationships/tags" Target="../tags/tag277.xml"/><Relationship Id="rId7" Type="http://schemas.openxmlformats.org/officeDocument/2006/relationships/tags" Target="../tags/tag214.xml"/><Relationship Id="rId69" Type="http://schemas.openxmlformats.org/officeDocument/2006/relationships/tags" Target="../tags/tag276.xml"/><Relationship Id="rId68" Type="http://schemas.openxmlformats.org/officeDocument/2006/relationships/tags" Target="../tags/tag275.xml"/><Relationship Id="rId67" Type="http://schemas.openxmlformats.org/officeDocument/2006/relationships/tags" Target="../tags/tag274.xml"/><Relationship Id="rId66" Type="http://schemas.openxmlformats.org/officeDocument/2006/relationships/tags" Target="../tags/tag273.xml"/><Relationship Id="rId65" Type="http://schemas.openxmlformats.org/officeDocument/2006/relationships/tags" Target="../tags/tag272.xml"/><Relationship Id="rId64" Type="http://schemas.openxmlformats.org/officeDocument/2006/relationships/tags" Target="../tags/tag271.xml"/><Relationship Id="rId63" Type="http://schemas.openxmlformats.org/officeDocument/2006/relationships/tags" Target="../tags/tag270.xml"/><Relationship Id="rId62" Type="http://schemas.openxmlformats.org/officeDocument/2006/relationships/tags" Target="../tags/tag269.xml"/><Relationship Id="rId61" Type="http://schemas.openxmlformats.org/officeDocument/2006/relationships/tags" Target="../tags/tag268.xml"/><Relationship Id="rId60" Type="http://schemas.openxmlformats.org/officeDocument/2006/relationships/tags" Target="../tags/tag267.xml"/><Relationship Id="rId6" Type="http://schemas.openxmlformats.org/officeDocument/2006/relationships/tags" Target="../tags/tag213.xml"/><Relationship Id="rId59" Type="http://schemas.openxmlformats.org/officeDocument/2006/relationships/tags" Target="../tags/tag266.xml"/><Relationship Id="rId58" Type="http://schemas.openxmlformats.org/officeDocument/2006/relationships/tags" Target="../tags/tag265.xml"/><Relationship Id="rId57" Type="http://schemas.openxmlformats.org/officeDocument/2006/relationships/tags" Target="../tags/tag264.xml"/><Relationship Id="rId56" Type="http://schemas.openxmlformats.org/officeDocument/2006/relationships/tags" Target="../tags/tag263.xml"/><Relationship Id="rId55" Type="http://schemas.openxmlformats.org/officeDocument/2006/relationships/tags" Target="../tags/tag262.xml"/><Relationship Id="rId54" Type="http://schemas.openxmlformats.org/officeDocument/2006/relationships/tags" Target="../tags/tag261.xml"/><Relationship Id="rId53" Type="http://schemas.openxmlformats.org/officeDocument/2006/relationships/tags" Target="../tags/tag260.xml"/><Relationship Id="rId52" Type="http://schemas.openxmlformats.org/officeDocument/2006/relationships/tags" Target="../tags/tag259.xml"/><Relationship Id="rId51" Type="http://schemas.openxmlformats.org/officeDocument/2006/relationships/tags" Target="../tags/tag258.xml"/><Relationship Id="rId50" Type="http://schemas.openxmlformats.org/officeDocument/2006/relationships/tags" Target="../tags/tag257.xml"/><Relationship Id="rId5" Type="http://schemas.openxmlformats.org/officeDocument/2006/relationships/tags" Target="../tags/tag212.xml"/><Relationship Id="rId49" Type="http://schemas.openxmlformats.org/officeDocument/2006/relationships/tags" Target="../tags/tag256.xml"/><Relationship Id="rId48" Type="http://schemas.openxmlformats.org/officeDocument/2006/relationships/tags" Target="../tags/tag255.xml"/><Relationship Id="rId47" Type="http://schemas.openxmlformats.org/officeDocument/2006/relationships/tags" Target="../tags/tag254.xml"/><Relationship Id="rId46" Type="http://schemas.openxmlformats.org/officeDocument/2006/relationships/tags" Target="../tags/tag253.xml"/><Relationship Id="rId45" Type="http://schemas.openxmlformats.org/officeDocument/2006/relationships/tags" Target="../tags/tag252.xml"/><Relationship Id="rId44" Type="http://schemas.openxmlformats.org/officeDocument/2006/relationships/tags" Target="../tags/tag251.xml"/><Relationship Id="rId43" Type="http://schemas.openxmlformats.org/officeDocument/2006/relationships/tags" Target="../tags/tag250.xml"/><Relationship Id="rId42" Type="http://schemas.openxmlformats.org/officeDocument/2006/relationships/tags" Target="../tags/tag249.xml"/><Relationship Id="rId41" Type="http://schemas.openxmlformats.org/officeDocument/2006/relationships/tags" Target="../tags/tag248.xml"/><Relationship Id="rId40" Type="http://schemas.openxmlformats.org/officeDocument/2006/relationships/tags" Target="../tags/tag247.xml"/><Relationship Id="rId4" Type="http://schemas.openxmlformats.org/officeDocument/2006/relationships/tags" Target="../tags/tag211.xml"/><Relationship Id="rId39" Type="http://schemas.openxmlformats.org/officeDocument/2006/relationships/tags" Target="../tags/tag246.xml"/><Relationship Id="rId38" Type="http://schemas.openxmlformats.org/officeDocument/2006/relationships/tags" Target="../tags/tag245.xml"/><Relationship Id="rId37" Type="http://schemas.openxmlformats.org/officeDocument/2006/relationships/tags" Target="../tags/tag244.xml"/><Relationship Id="rId36" Type="http://schemas.openxmlformats.org/officeDocument/2006/relationships/tags" Target="../tags/tag243.xml"/><Relationship Id="rId35" Type="http://schemas.openxmlformats.org/officeDocument/2006/relationships/tags" Target="../tags/tag242.xml"/><Relationship Id="rId34" Type="http://schemas.openxmlformats.org/officeDocument/2006/relationships/tags" Target="../tags/tag241.xml"/><Relationship Id="rId33" Type="http://schemas.openxmlformats.org/officeDocument/2006/relationships/tags" Target="../tags/tag240.xml"/><Relationship Id="rId32" Type="http://schemas.openxmlformats.org/officeDocument/2006/relationships/tags" Target="../tags/tag239.xml"/><Relationship Id="rId31" Type="http://schemas.openxmlformats.org/officeDocument/2006/relationships/tags" Target="../tags/tag238.xml"/><Relationship Id="rId30" Type="http://schemas.openxmlformats.org/officeDocument/2006/relationships/tags" Target="../tags/tag237.xml"/><Relationship Id="rId3" Type="http://schemas.openxmlformats.org/officeDocument/2006/relationships/tags" Target="../tags/tag210.xml"/><Relationship Id="rId29" Type="http://schemas.openxmlformats.org/officeDocument/2006/relationships/tags" Target="../tags/tag236.xml"/><Relationship Id="rId28" Type="http://schemas.openxmlformats.org/officeDocument/2006/relationships/tags" Target="../tags/tag235.xml"/><Relationship Id="rId27" Type="http://schemas.openxmlformats.org/officeDocument/2006/relationships/tags" Target="../tags/tag234.xml"/><Relationship Id="rId26" Type="http://schemas.openxmlformats.org/officeDocument/2006/relationships/tags" Target="../tags/tag233.xml"/><Relationship Id="rId25" Type="http://schemas.openxmlformats.org/officeDocument/2006/relationships/tags" Target="../tags/tag232.xml"/><Relationship Id="rId24" Type="http://schemas.openxmlformats.org/officeDocument/2006/relationships/tags" Target="../tags/tag231.xml"/><Relationship Id="rId23" Type="http://schemas.openxmlformats.org/officeDocument/2006/relationships/tags" Target="../tags/tag230.xml"/><Relationship Id="rId22" Type="http://schemas.openxmlformats.org/officeDocument/2006/relationships/tags" Target="../tags/tag229.xml"/><Relationship Id="rId21" Type="http://schemas.openxmlformats.org/officeDocument/2006/relationships/tags" Target="../tags/tag228.xml"/><Relationship Id="rId20" Type="http://schemas.openxmlformats.org/officeDocument/2006/relationships/tags" Target="../tags/tag227.xml"/><Relationship Id="rId2" Type="http://schemas.openxmlformats.org/officeDocument/2006/relationships/tags" Target="../tags/tag209.xml"/><Relationship Id="rId19" Type="http://schemas.openxmlformats.org/officeDocument/2006/relationships/tags" Target="../tags/tag226.xml"/><Relationship Id="rId18" Type="http://schemas.openxmlformats.org/officeDocument/2006/relationships/tags" Target="../tags/tag225.xml"/><Relationship Id="rId17" Type="http://schemas.openxmlformats.org/officeDocument/2006/relationships/tags" Target="../tags/tag224.xml"/><Relationship Id="rId16" Type="http://schemas.openxmlformats.org/officeDocument/2006/relationships/tags" Target="../tags/tag223.xml"/><Relationship Id="rId15" Type="http://schemas.openxmlformats.org/officeDocument/2006/relationships/tags" Target="../tags/tag222.xml"/><Relationship Id="rId14" Type="http://schemas.openxmlformats.org/officeDocument/2006/relationships/tags" Target="../tags/tag221.xml"/><Relationship Id="rId13" Type="http://schemas.openxmlformats.org/officeDocument/2006/relationships/tags" Target="../tags/tag220.xml"/><Relationship Id="rId12" Type="http://schemas.openxmlformats.org/officeDocument/2006/relationships/tags" Target="../tags/tag219.xml"/><Relationship Id="rId11" Type="http://schemas.openxmlformats.org/officeDocument/2006/relationships/tags" Target="../tags/tag218.xml"/><Relationship Id="rId10" Type="http://schemas.openxmlformats.org/officeDocument/2006/relationships/tags" Target="../tags/tag217.xml"/><Relationship Id="rId1" Type="http://schemas.openxmlformats.org/officeDocument/2006/relationships/tags" Target="../tags/tag208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3.png"/><Relationship Id="rId8" Type="http://schemas.openxmlformats.org/officeDocument/2006/relationships/tags" Target="../tags/tag529.xml"/><Relationship Id="rId7" Type="http://schemas.openxmlformats.org/officeDocument/2006/relationships/image" Target="../media/image42.png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528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530.xml"/><Relationship Id="rId1" Type="http://schemas.openxmlformats.org/officeDocument/2006/relationships/tags" Target="../tags/tag527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6.png"/><Relationship Id="rId8" Type="http://schemas.openxmlformats.org/officeDocument/2006/relationships/image" Target="../media/image45.png"/><Relationship Id="rId7" Type="http://schemas.openxmlformats.org/officeDocument/2006/relationships/image" Target="../media/image44.png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532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7" Type="http://schemas.openxmlformats.org/officeDocument/2006/relationships/slideLayout" Target="../slideLayouts/slideLayout18.xml"/><Relationship Id="rId16" Type="http://schemas.openxmlformats.org/officeDocument/2006/relationships/tags" Target="../tags/tag538.xml"/><Relationship Id="rId15" Type="http://schemas.openxmlformats.org/officeDocument/2006/relationships/tags" Target="../tags/tag537.xml"/><Relationship Id="rId14" Type="http://schemas.openxmlformats.org/officeDocument/2006/relationships/tags" Target="../tags/tag536.xml"/><Relationship Id="rId13" Type="http://schemas.openxmlformats.org/officeDocument/2006/relationships/tags" Target="../tags/tag535.xml"/><Relationship Id="rId12" Type="http://schemas.openxmlformats.org/officeDocument/2006/relationships/tags" Target="../tags/tag534.xml"/><Relationship Id="rId11" Type="http://schemas.openxmlformats.org/officeDocument/2006/relationships/tags" Target="../tags/tag533.xml"/><Relationship Id="rId10" Type="http://schemas.openxmlformats.org/officeDocument/2006/relationships/image" Target="../media/image47.png"/><Relationship Id="rId1" Type="http://schemas.openxmlformats.org/officeDocument/2006/relationships/tags" Target="../tags/tag531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541.xml"/><Relationship Id="rId7" Type="http://schemas.openxmlformats.org/officeDocument/2006/relationships/image" Target="../media/image48.png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540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" Type="http://schemas.openxmlformats.org/officeDocument/2006/relationships/tags" Target="../tags/tag539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544.xml"/><Relationship Id="rId7" Type="http://schemas.openxmlformats.org/officeDocument/2006/relationships/image" Target="../media/image49.png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543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" Type="http://schemas.openxmlformats.org/officeDocument/2006/relationships/tags" Target="../tags/tag542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548.xml"/><Relationship Id="rId8" Type="http://schemas.openxmlformats.org/officeDocument/2006/relationships/tags" Target="../tags/tag547.xml"/><Relationship Id="rId7" Type="http://schemas.openxmlformats.org/officeDocument/2006/relationships/image" Target="../media/image50.png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546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549.xml"/><Relationship Id="rId1" Type="http://schemas.openxmlformats.org/officeDocument/2006/relationships/tags" Target="../tags/tag545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552.xml"/><Relationship Id="rId7" Type="http://schemas.openxmlformats.org/officeDocument/2006/relationships/image" Target="../media/image51.png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551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" Type="http://schemas.openxmlformats.org/officeDocument/2006/relationships/tags" Target="../tags/tag550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555.xml"/><Relationship Id="rId7" Type="http://schemas.openxmlformats.org/officeDocument/2006/relationships/image" Target="../media/image52.png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554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" Type="http://schemas.openxmlformats.org/officeDocument/2006/relationships/tags" Target="../tags/tag553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558.xml"/><Relationship Id="rId7" Type="http://schemas.openxmlformats.org/officeDocument/2006/relationships/image" Target="../media/image53.png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557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" Type="http://schemas.openxmlformats.org/officeDocument/2006/relationships/tags" Target="../tags/tag556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561.xml"/><Relationship Id="rId7" Type="http://schemas.openxmlformats.org/officeDocument/2006/relationships/image" Target="../media/image54.png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560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" Type="http://schemas.openxmlformats.org/officeDocument/2006/relationships/tags" Target="../tags/tag559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564.xml"/><Relationship Id="rId7" Type="http://schemas.openxmlformats.org/officeDocument/2006/relationships/image" Target="../media/image55.png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563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" Type="http://schemas.openxmlformats.org/officeDocument/2006/relationships/tags" Target="../tags/tag56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281.xml"/><Relationship Id="rId7" Type="http://schemas.openxmlformats.org/officeDocument/2006/relationships/tags" Target="../tags/tag280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279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" Type="http://schemas.openxmlformats.org/officeDocument/2006/relationships/tags" Target="../tags/tag278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567.xml"/><Relationship Id="rId7" Type="http://schemas.openxmlformats.org/officeDocument/2006/relationships/image" Target="../media/image56.png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566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" Type="http://schemas.openxmlformats.org/officeDocument/2006/relationships/tags" Target="../tags/tag565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570.xml"/><Relationship Id="rId7" Type="http://schemas.openxmlformats.org/officeDocument/2006/relationships/image" Target="../media/image57.png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569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" Type="http://schemas.openxmlformats.org/officeDocument/2006/relationships/tags" Target="../tags/tag568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573.xml"/><Relationship Id="rId7" Type="http://schemas.openxmlformats.org/officeDocument/2006/relationships/image" Target="../media/image58.png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572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" Type="http://schemas.openxmlformats.org/officeDocument/2006/relationships/tags" Target="../tags/tag571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577.xml"/><Relationship Id="rId7" Type="http://schemas.openxmlformats.org/officeDocument/2006/relationships/tags" Target="../tags/tag576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575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" Type="http://schemas.openxmlformats.org/officeDocument/2006/relationships/tags" Target="../tags/tag574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586.xml"/><Relationship Id="rId8" Type="http://schemas.openxmlformats.org/officeDocument/2006/relationships/tags" Target="../tags/tag585.xml"/><Relationship Id="rId71" Type="http://schemas.openxmlformats.org/officeDocument/2006/relationships/slideLayout" Target="../slideLayouts/slideLayout17.xml"/><Relationship Id="rId70" Type="http://schemas.openxmlformats.org/officeDocument/2006/relationships/tags" Target="../tags/tag647.xml"/><Relationship Id="rId7" Type="http://schemas.openxmlformats.org/officeDocument/2006/relationships/tags" Target="../tags/tag584.xml"/><Relationship Id="rId69" Type="http://schemas.openxmlformats.org/officeDocument/2006/relationships/tags" Target="../tags/tag646.xml"/><Relationship Id="rId68" Type="http://schemas.openxmlformats.org/officeDocument/2006/relationships/tags" Target="../tags/tag645.xml"/><Relationship Id="rId67" Type="http://schemas.openxmlformats.org/officeDocument/2006/relationships/tags" Target="../tags/tag644.xml"/><Relationship Id="rId66" Type="http://schemas.openxmlformats.org/officeDocument/2006/relationships/tags" Target="../tags/tag643.xml"/><Relationship Id="rId65" Type="http://schemas.openxmlformats.org/officeDocument/2006/relationships/tags" Target="../tags/tag642.xml"/><Relationship Id="rId64" Type="http://schemas.openxmlformats.org/officeDocument/2006/relationships/tags" Target="../tags/tag641.xml"/><Relationship Id="rId63" Type="http://schemas.openxmlformats.org/officeDocument/2006/relationships/tags" Target="../tags/tag640.xml"/><Relationship Id="rId62" Type="http://schemas.openxmlformats.org/officeDocument/2006/relationships/tags" Target="../tags/tag639.xml"/><Relationship Id="rId61" Type="http://schemas.openxmlformats.org/officeDocument/2006/relationships/tags" Target="../tags/tag638.xml"/><Relationship Id="rId60" Type="http://schemas.openxmlformats.org/officeDocument/2006/relationships/tags" Target="../tags/tag637.xml"/><Relationship Id="rId6" Type="http://schemas.openxmlformats.org/officeDocument/2006/relationships/tags" Target="../tags/tag583.xml"/><Relationship Id="rId59" Type="http://schemas.openxmlformats.org/officeDocument/2006/relationships/tags" Target="../tags/tag636.xml"/><Relationship Id="rId58" Type="http://schemas.openxmlformats.org/officeDocument/2006/relationships/tags" Target="../tags/tag635.xml"/><Relationship Id="rId57" Type="http://schemas.openxmlformats.org/officeDocument/2006/relationships/tags" Target="../tags/tag634.xml"/><Relationship Id="rId56" Type="http://schemas.openxmlformats.org/officeDocument/2006/relationships/tags" Target="../tags/tag633.xml"/><Relationship Id="rId55" Type="http://schemas.openxmlformats.org/officeDocument/2006/relationships/tags" Target="../tags/tag632.xml"/><Relationship Id="rId54" Type="http://schemas.openxmlformats.org/officeDocument/2006/relationships/tags" Target="../tags/tag631.xml"/><Relationship Id="rId53" Type="http://schemas.openxmlformats.org/officeDocument/2006/relationships/tags" Target="../tags/tag630.xml"/><Relationship Id="rId52" Type="http://schemas.openxmlformats.org/officeDocument/2006/relationships/tags" Target="../tags/tag629.xml"/><Relationship Id="rId51" Type="http://schemas.openxmlformats.org/officeDocument/2006/relationships/tags" Target="../tags/tag628.xml"/><Relationship Id="rId50" Type="http://schemas.openxmlformats.org/officeDocument/2006/relationships/tags" Target="../tags/tag627.xml"/><Relationship Id="rId5" Type="http://schemas.openxmlformats.org/officeDocument/2006/relationships/tags" Target="../tags/tag582.xml"/><Relationship Id="rId49" Type="http://schemas.openxmlformats.org/officeDocument/2006/relationships/tags" Target="../tags/tag626.xml"/><Relationship Id="rId48" Type="http://schemas.openxmlformats.org/officeDocument/2006/relationships/tags" Target="../tags/tag625.xml"/><Relationship Id="rId47" Type="http://schemas.openxmlformats.org/officeDocument/2006/relationships/tags" Target="../tags/tag624.xml"/><Relationship Id="rId46" Type="http://schemas.openxmlformats.org/officeDocument/2006/relationships/tags" Target="../tags/tag623.xml"/><Relationship Id="rId45" Type="http://schemas.openxmlformats.org/officeDocument/2006/relationships/tags" Target="../tags/tag622.xml"/><Relationship Id="rId44" Type="http://schemas.openxmlformats.org/officeDocument/2006/relationships/tags" Target="../tags/tag621.xml"/><Relationship Id="rId43" Type="http://schemas.openxmlformats.org/officeDocument/2006/relationships/tags" Target="../tags/tag620.xml"/><Relationship Id="rId42" Type="http://schemas.openxmlformats.org/officeDocument/2006/relationships/tags" Target="../tags/tag619.xml"/><Relationship Id="rId41" Type="http://schemas.openxmlformats.org/officeDocument/2006/relationships/tags" Target="../tags/tag618.xml"/><Relationship Id="rId40" Type="http://schemas.openxmlformats.org/officeDocument/2006/relationships/tags" Target="../tags/tag617.xml"/><Relationship Id="rId4" Type="http://schemas.openxmlformats.org/officeDocument/2006/relationships/tags" Target="../tags/tag581.xml"/><Relationship Id="rId39" Type="http://schemas.openxmlformats.org/officeDocument/2006/relationships/tags" Target="../tags/tag616.xml"/><Relationship Id="rId38" Type="http://schemas.openxmlformats.org/officeDocument/2006/relationships/tags" Target="../tags/tag615.xml"/><Relationship Id="rId37" Type="http://schemas.openxmlformats.org/officeDocument/2006/relationships/tags" Target="../tags/tag614.xml"/><Relationship Id="rId36" Type="http://schemas.openxmlformats.org/officeDocument/2006/relationships/tags" Target="../tags/tag613.xml"/><Relationship Id="rId35" Type="http://schemas.openxmlformats.org/officeDocument/2006/relationships/tags" Target="../tags/tag612.xml"/><Relationship Id="rId34" Type="http://schemas.openxmlformats.org/officeDocument/2006/relationships/tags" Target="../tags/tag611.xml"/><Relationship Id="rId33" Type="http://schemas.openxmlformats.org/officeDocument/2006/relationships/tags" Target="../tags/tag610.xml"/><Relationship Id="rId32" Type="http://schemas.openxmlformats.org/officeDocument/2006/relationships/tags" Target="../tags/tag609.xml"/><Relationship Id="rId31" Type="http://schemas.openxmlformats.org/officeDocument/2006/relationships/tags" Target="../tags/tag608.xml"/><Relationship Id="rId30" Type="http://schemas.openxmlformats.org/officeDocument/2006/relationships/tags" Target="../tags/tag607.xml"/><Relationship Id="rId3" Type="http://schemas.openxmlformats.org/officeDocument/2006/relationships/tags" Target="../tags/tag580.xml"/><Relationship Id="rId29" Type="http://schemas.openxmlformats.org/officeDocument/2006/relationships/tags" Target="../tags/tag606.xml"/><Relationship Id="rId28" Type="http://schemas.openxmlformats.org/officeDocument/2006/relationships/tags" Target="../tags/tag605.xml"/><Relationship Id="rId27" Type="http://schemas.openxmlformats.org/officeDocument/2006/relationships/tags" Target="../tags/tag604.xml"/><Relationship Id="rId26" Type="http://schemas.openxmlformats.org/officeDocument/2006/relationships/tags" Target="../tags/tag603.xml"/><Relationship Id="rId25" Type="http://schemas.openxmlformats.org/officeDocument/2006/relationships/tags" Target="../tags/tag602.xml"/><Relationship Id="rId24" Type="http://schemas.openxmlformats.org/officeDocument/2006/relationships/tags" Target="../tags/tag601.xml"/><Relationship Id="rId23" Type="http://schemas.openxmlformats.org/officeDocument/2006/relationships/tags" Target="../tags/tag600.xml"/><Relationship Id="rId22" Type="http://schemas.openxmlformats.org/officeDocument/2006/relationships/tags" Target="../tags/tag599.xml"/><Relationship Id="rId21" Type="http://schemas.openxmlformats.org/officeDocument/2006/relationships/tags" Target="../tags/tag598.xml"/><Relationship Id="rId20" Type="http://schemas.openxmlformats.org/officeDocument/2006/relationships/tags" Target="../tags/tag597.xml"/><Relationship Id="rId2" Type="http://schemas.openxmlformats.org/officeDocument/2006/relationships/tags" Target="../tags/tag579.xml"/><Relationship Id="rId19" Type="http://schemas.openxmlformats.org/officeDocument/2006/relationships/tags" Target="../tags/tag596.xml"/><Relationship Id="rId18" Type="http://schemas.openxmlformats.org/officeDocument/2006/relationships/tags" Target="../tags/tag595.xml"/><Relationship Id="rId17" Type="http://schemas.openxmlformats.org/officeDocument/2006/relationships/tags" Target="../tags/tag594.xml"/><Relationship Id="rId16" Type="http://schemas.openxmlformats.org/officeDocument/2006/relationships/tags" Target="../tags/tag593.xml"/><Relationship Id="rId15" Type="http://schemas.openxmlformats.org/officeDocument/2006/relationships/tags" Target="../tags/tag592.xml"/><Relationship Id="rId14" Type="http://schemas.openxmlformats.org/officeDocument/2006/relationships/tags" Target="../tags/tag591.xml"/><Relationship Id="rId13" Type="http://schemas.openxmlformats.org/officeDocument/2006/relationships/tags" Target="../tags/tag590.xml"/><Relationship Id="rId12" Type="http://schemas.openxmlformats.org/officeDocument/2006/relationships/tags" Target="../tags/tag589.xml"/><Relationship Id="rId11" Type="http://schemas.openxmlformats.org/officeDocument/2006/relationships/tags" Target="../tags/tag588.xml"/><Relationship Id="rId10" Type="http://schemas.openxmlformats.org/officeDocument/2006/relationships/tags" Target="../tags/tag587.xml"/><Relationship Id="rId1" Type="http://schemas.openxmlformats.org/officeDocument/2006/relationships/tags" Target="../tags/tag578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651.xml"/><Relationship Id="rId8" Type="http://schemas.openxmlformats.org/officeDocument/2006/relationships/image" Target="../media/image59.png"/><Relationship Id="rId7" Type="http://schemas.openxmlformats.org/officeDocument/2006/relationships/tags" Target="../tags/tag650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649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648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tags" Target="../tags/tag655.xml"/><Relationship Id="rId8" Type="http://schemas.openxmlformats.org/officeDocument/2006/relationships/image" Target="../media/image60.png"/><Relationship Id="rId7" Type="http://schemas.openxmlformats.org/officeDocument/2006/relationships/tags" Target="../tags/tag654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653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652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tags" Target="../tags/tag659.xml"/><Relationship Id="rId8" Type="http://schemas.openxmlformats.org/officeDocument/2006/relationships/image" Target="../media/image61.png"/><Relationship Id="rId7" Type="http://schemas.openxmlformats.org/officeDocument/2006/relationships/tags" Target="../tags/tag658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657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656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tags" Target="../tags/tag663.xml"/><Relationship Id="rId8" Type="http://schemas.openxmlformats.org/officeDocument/2006/relationships/image" Target="../media/image62.png"/><Relationship Id="rId7" Type="http://schemas.openxmlformats.org/officeDocument/2006/relationships/tags" Target="../tags/tag662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661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660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3.png"/><Relationship Id="rId8" Type="http://schemas.openxmlformats.org/officeDocument/2006/relationships/tags" Target="../tags/tag667.xml"/><Relationship Id="rId7" Type="http://schemas.openxmlformats.org/officeDocument/2006/relationships/tags" Target="../tags/tag666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665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668.xml"/><Relationship Id="rId1" Type="http://schemas.openxmlformats.org/officeDocument/2006/relationships/tags" Target="../tags/tag66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85.xml"/><Relationship Id="rId8" Type="http://schemas.openxmlformats.org/officeDocument/2006/relationships/image" Target="../media/image18.png"/><Relationship Id="rId7" Type="http://schemas.openxmlformats.org/officeDocument/2006/relationships/tags" Target="../tags/tag284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283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286.xml"/><Relationship Id="rId10" Type="http://schemas.openxmlformats.org/officeDocument/2006/relationships/image" Target="../media/image19.png"/><Relationship Id="rId1" Type="http://schemas.openxmlformats.org/officeDocument/2006/relationships/tags" Target="../tags/tag282.xml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tags" Target="../tags/tag672.xml"/><Relationship Id="rId8" Type="http://schemas.openxmlformats.org/officeDocument/2006/relationships/image" Target="../media/image64.png"/><Relationship Id="rId7" Type="http://schemas.openxmlformats.org/officeDocument/2006/relationships/tags" Target="../tags/tag671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670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673.xml"/><Relationship Id="rId1" Type="http://schemas.openxmlformats.org/officeDocument/2006/relationships/tags" Target="../tags/tag669.xml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tags" Target="../tags/tag677.xml"/><Relationship Id="rId8" Type="http://schemas.openxmlformats.org/officeDocument/2006/relationships/image" Target="../media/image65.png"/><Relationship Id="rId7" Type="http://schemas.openxmlformats.org/officeDocument/2006/relationships/tags" Target="../tags/tag676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675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674.xml"/></Relationships>
</file>

<file path=ppt/slides/_rels/slide52.xml.rels><?xml version="1.0" encoding="UTF-8" standalone="yes"?>
<Relationships xmlns="http://schemas.openxmlformats.org/package/2006/relationships"><Relationship Id="rId9" Type="http://schemas.openxmlformats.org/officeDocument/2006/relationships/tags" Target="../tags/tag686.xml"/><Relationship Id="rId8" Type="http://schemas.openxmlformats.org/officeDocument/2006/relationships/tags" Target="../tags/tag685.xml"/><Relationship Id="rId71" Type="http://schemas.openxmlformats.org/officeDocument/2006/relationships/slideLayout" Target="../slideLayouts/slideLayout17.xml"/><Relationship Id="rId70" Type="http://schemas.openxmlformats.org/officeDocument/2006/relationships/tags" Target="../tags/tag747.xml"/><Relationship Id="rId7" Type="http://schemas.openxmlformats.org/officeDocument/2006/relationships/tags" Target="../tags/tag684.xml"/><Relationship Id="rId69" Type="http://schemas.openxmlformats.org/officeDocument/2006/relationships/tags" Target="../tags/tag746.xml"/><Relationship Id="rId68" Type="http://schemas.openxmlformats.org/officeDocument/2006/relationships/tags" Target="../tags/tag745.xml"/><Relationship Id="rId67" Type="http://schemas.openxmlformats.org/officeDocument/2006/relationships/tags" Target="../tags/tag744.xml"/><Relationship Id="rId66" Type="http://schemas.openxmlformats.org/officeDocument/2006/relationships/tags" Target="../tags/tag743.xml"/><Relationship Id="rId65" Type="http://schemas.openxmlformats.org/officeDocument/2006/relationships/tags" Target="../tags/tag742.xml"/><Relationship Id="rId64" Type="http://schemas.openxmlformats.org/officeDocument/2006/relationships/tags" Target="../tags/tag741.xml"/><Relationship Id="rId63" Type="http://schemas.openxmlformats.org/officeDocument/2006/relationships/tags" Target="../tags/tag740.xml"/><Relationship Id="rId62" Type="http://schemas.openxmlformats.org/officeDocument/2006/relationships/tags" Target="../tags/tag739.xml"/><Relationship Id="rId61" Type="http://schemas.openxmlformats.org/officeDocument/2006/relationships/tags" Target="../tags/tag738.xml"/><Relationship Id="rId60" Type="http://schemas.openxmlformats.org/officeDocument/2006/relationships/tags" Target="../tags/tag737.xml"/><Relationship Id="rId6" Type="http://schemas.openxmlformats.org/officeDocument/2006/relationships/tags" Target="../tags/tag683.xml"/><Relationship Id="rId59" Type="http://schemas.openxmlformats.org/officeDocument/2006/relationships/tags" Target="../tags/tag736.xml"/><Relationship Id="rId58" Type="http://schemas.openxmlformats.org/officeDocument/2006/relationships/tags" Target="../tags/tag735.xml"/><Relationship Id="rId57" Type="http://schemas.openxmlformats.org/officeDocument/2006/relationships/tags" Target="../tags/tag734.xml"/><Relationship Id="rId56" Type="http://schemas.openxmlformats.org/officeDocument/2006/relationships/tags" Target="../tags/tag733.xml"/><Relationship Id="rId55" Type="http://schemas.openxmlformats.org/officeDocument/2006/relationships/tags" Target="../tags/tag732.xml"/><Relationship Id="rId54" Type="http://schemas.openxmlformats.org/officeDocument/2006/relationships/tags" Target="../tags/tag731.xml"/><Relationship Id="rId53" Type="http://schemas.openxmlformats.org/officeDocument/2006/relationships/tags" Target="../tags/tag730.xml"/><Relationship Id="rId52" Type="http://schemas.openxmlformats.org/officeDocument/2006/relationships/tags" Target="../tags/tag729.xml"/><Relationship Id="rId51" Type="http://schemas.openxmlformats.org/officeDocument/2006/relationships/tags" Target="../tags/tag728.xml"/><Relationship Id="rId50" Type="http://schemas.openxmlformats.org/officeDocument/2006/relationships/tags" Target="../tags/tag727.xml"/><Relationship Id="rId5" Type="http://schemas.openxmlformats.org/officeDocument/2006/relationships/tags" Target="../tags/tag682.xml"/><Relationship Id="rId49" Type="http://schemas.openxmlformats.org/officeDocument/2006/relationships/tags" Target="../tags/tag726.xml"/><Relationship Id="rId48" Type="http://schemas.openxmlformats.org/officeDocument/2006/relationships/tags" Target="../tags/tag725.xml"/><Relationship Id="rId47" Type="http://schemas.openxmlformats.org/officeDocument/2006/relationships/tags" Target="../tags/tag724.xml"/><Relationship Id="rId46" Type="http://schemas.openxmlformats.org/officeDocument/2006/relationships/tags" Target="../tags/tag723.xml"/><Relationship Id="rId45" Type="http://schemas.openxmlformats.org/officeDocument/2006/relationships/tags" Target="../tags/tag722.xml"/><Relationship Id="rId44" Type="http://schemas.openxmlformats.org/officeDocument/2006/relationships/tags" Target="../tags/tag721.xml"/><Relationship Id="rId43" Type="http://schemas.openxmlformats.org/officeDocument/2006/relationships/tags" Target="../tags/tag720.xml"/><Relationship Id="rId42" Type="http://schemas.openxmlformats.org/officeDocument/2006/relationships/tags" Target="../tags/tag719.xml"/><Relationship Id="rId41" Type="http://schemas.openxmlformats.org/officeDocument/2006/relationships/tags" Target="../tags/tag718.xml"/><Relationship Id="rId40" Type="http://schemas.openxmlformats.org/officeDocument/2006/relationships/tags" Target="../tags/tag717.xml"/><Relationship Id="rId4" Type="http://schemas.openxmlformats.org/officeDocument/2006/relationships/tags" Target="../tags/tag681.xml"/><Relationship Id="rId39" Type="http://schemas.openxmlformats.org/officeDocument/2006/relationships/tags" Target="../tags/tag716.xml"/><Relationship Id="rId38" Type="http://schemas.openxmlformats.org/officeDocument/2006/relationships/tags" Target="../tags/tag715.xml"/><Relationship Id="rId37" Type="http://schemas.openxmlformats.org/officeDocument/2006/relationships/tags" Target="../tags/tag714.xml"/><Relationship Id="rId36" Type="http://schemas.openxmlformats.org/officeDocument/2006/relationships/tags" Target="../tags/tag713.xml"/><Relationship Id="rId35" Type="http://schemas.openxmlformats.org/officeDocument/2006/relationships/tags" Target="../tags/tag712.xml"/><Relationship Id="rId34" Type="http://schemas.openxmlformats.org/officeDocument/2006/relationships/tags" Target="../tags/tag711.xml"/><Relationship Id="rId33" Type="http://schemas.openxmlformats.org/officeDocument/2006/relationships/tags" Target="../tags/tag710.xml"/><Relationship Id="rId32" Type="http://schemas.openxmlformats.org/officeDocument/2006/relationships/tags" Target="../tags/tag709.xml"/><Relationship Id="rId31" Type="http://schemas.openxmlformats.org/officeDocument/2006/relationships/tags" Target="../tags/tag708.xml"/><Relationship Id="rId30" Type="http://schemas.openxmlformats.org/officeDocument/2006/relationships/tags" Target="../tags/tag707.xml"/><Relationship Id="rId3" Type="http://schemas.openxmlformats.org/officeDocument/2006/relationships/tags" Target="../tags/tag680.xml"/><Relationship Id="rId29" Type="http://schemas.openxmlformats.org/officeDocument/2006/relationships/tags" Target="../tags/tag706.xml"/><Relationship Id="rId28" Type="http://schemas.openxmlformats.org/officeDocument/2006/relationships/tags" Target="../tags/tag705.xml"/><Relationship Id="rId27" Type="http://schemas.openxmlformats.org/officeDocument/2006/relationships/tags" Target="../tags/tag704.xml"/><Relationship Id="rId26" Type="http://schemas.openxmlformats.org/officeDocument/2006/relationships/tags" Target="../tags/tag703.xml"/><Relationship Id="rId25" Type="http://schemas.openxmlformats.org/officeDocument/2006/relationships/tags" Target="../tags/tag702.xml"/><Relationship Id="rId24" Type="http://schemas.openxmlformats.org/officeDocument/2006/relationships/tags" Target="../tags/tag701.xml"/><Relationship Id="rId23" Type="http://schemas.openxmlformats.org/officeDocument/2006/relationships/tags" Target="../tags/tag700.xml"/><Relationship Id="rId22" Type="http://schemas.openxmlformats.org/officeDocument/2006/relationships/tags" Target="../tags/tag699.xml"/><Relationship Id="rId21" Type="http://schemas.openxmlformats.org/officeDocument/2006/relationships/tags" Target="../tags/tag698.xml"/><Relationship Id="rId20" Type="http://schemas.openxmlformats.org/officeDocument/2006/relationships/tags" Target="../tags/tag697.xml"/><Relationship Id="rId2" Type="http://schemas.openxmlformats.org/officeDocument/2006/relationships/tags" Target="../tags/tag679.xml"/><Relationship Id="rId19" Type="http://schemas.openxmlformats.org/officeDocument/2006/relationships/tags" Target="../tags/tag696.xml"/><Relationship Id="rId18" Type="http://schemas.openxmlformats.org/officeDocument/2006/relationships/tags" Target="../tags/tag695.xml"/><Relationship Id="rId17" Type="http://schemas.openxmlformats.org/officeDocument/2006/relationships/tags" Target="../tags/tag694.xml"/><Relationship Id="rId16" Type="http://schemas.openxmlformats.org/officeDocument/2006/relationships/tags" Target="../tags/tag693.xml"/><Relationship Id="rId15" Type="http://schemas.openxmlformats.org/officeDocument/2006/relationships/tags" Target="../tags/tag692.xml"/><Relationship Id="rId14" Type="http://schemas.openxmlformats.org/officeDocument/2006/relationships/tags" Target="../tags/tag691.xml"/><Relationship Id="rId13" Type="http://schemas.openxmlformats.org/officeDocument/2006/relationships/tags" Target="../tags/tag690.xml"/><Relationship Id="rId12" Type="http://schemas.openxmlformats.org/officeDocument/2006/relationships/tags" Target="../tags/tag689.xml"/><Relationship Id="rId11" Type="http://schemas.openxmlformats.org/officeDocument/2006/relationships/tags" Target="../tags/tag688.xml"/><Relationship Id="rId10" Type="http://schemas.openxmlformats.org/officeDocument/2006/relationships/tags" Target="../tags/tag687.xml"/><Relationship Id="rId1" Type="http://schemas.openxmlformats.org/officeDocument/2006/relationships/tags" Target="../tags/tag678.xml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750.xml"/><Relationship Id="rId7" Type="http://schemas.openxmlformats.org/officeDocument/2006/relationships/image" Target="../media/image66.png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749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" Type="http://schemas.openxmlformats.org/officeDocument/2006/relationships/tags" Target="../tags/tag748.xml"/></Relationships>
</file>

<file path=ppt/slides/_rels/slide5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753.xml"/><Relationship Id="rId7" Type="http://schemas.openxmlformats.org/officeDocument/2006/relationships/image" Target="../media/image67.png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752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" Type="http://schemas.openxmlformats.org/officeDocument/2006/relationships/tags" Target="../tags/tag751.xml"/></Relationships>
</file>

<file path=ppt/slides/_rels/slide55.xml.rels><?xml version="1.0" encoding="UTF-8" standalone="yes"?>
<Relationships xmlns="http://schemas.openxmlformats.org/package/2006/relationships"><Relationship Id="rId9" Type="http://schemas.openxmlformats.org/officeDocument/2006/relationships/tags" Target="../tags/tag757.xml"/><Relationship Id="rId8" Type="http://schemas.openxmlformats.org/officeDocument/2006/relationships/image" Target="../media/image68.png"/><Relationship Id="rId7" Type="http://schemas.openxmlformats.org/officeDocument/2006/relationships/tags" Target="../tags/tag756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755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754.xml"/></Relationships>
</file>

<file path=ppt/slides/_rels/slide56.xml.rels><?xml version="1.0" encoding="UTF-8" standalone="yes"?>
<Relationships xmlns="http://schemas.openxmlformats.org/package/2006/relationships"><Relationship Id="rId9" Type="http://schemas.openxmlformats.org/officeDocument/2006/relationships/tags" Target="../tags/tag761.xml"/><Relationship Id="rId8" Type="http://schemas.openxmlformats.org/officeDocument/2006/relationships/image" Target="../media/image69.png"/><Relationship Id="rId7" Type="http://schemas.openxmlformats.org/officeDocument/2006/relationships/tags" Target="../tags/tag760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759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758.xml"/></Relationships>
</file>

<file path=ppt/slides/_rels/slide5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764.xml"/><Relationship Id="rId7" Type="http://schemas.openxmlformats.org/officeDocument/2006/relationships/image" Target="../media/image70.png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763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" Type="http://schemas.openxmlformats.org/officeDocument/2006/relationships/tags" Target="../tags/tag762.xml"/></Relationships>
</file>

<file path=ppt/slides/_rels/slide5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767.xml"/><Relationship Id="rId7" Type="http://schemas.openxmlformats.org/officeDocument/2006/relationships/image" Target="../media/image71.png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766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" Type="http://schemas.openxmlformats.org/officeDocument/2006/relationships/tags" Target="../tags/tag765.xml"/></Relationships>
</file>

<file path=ppt/slides/_rels/slide59.xml.rels><?xml version="1.0" encoding="UTF-8" standalone="yes"?>
<Relationships xmlns="http://schemas.openxmlformats.org/package/2006/relationships"><Relationship Id="rId9" Type="http://schemas.openxmlformats.org/officeDocument/2006/relationships/tags" Target="../tags/tag771.xml"/><Relationship Id="rId8" Type="http://schemas.openxmlformats.org/officeDocument/2006/relationships/image" Target="../media/image72.png"/><Relationship Id="rId7" Type="http://schemas.openxmlformats.org/officeDocument/2006/relationships/tags" Target="../tags/tag770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769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76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90.xml"/><Relationship Id="rId8" Type="http://schemas.openxmlformats.org/officeDocument/2006/relationships/image" Target="../media/image20.png"/><Relationship Id="rId7" Type="http://schemas.openxmlformats.org/officeDocument/2006/relationships/tags" Target="../tags/tag289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288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287.xml"/></Relationships>
</file>

<file path=ppt/slides/_rels/slide60.xml.rels><?xml version="1.0" encoding="UTF-8" standalone="yes"?>
<Relationships xmlns="http://schemas.openxmlformats.org/package/2006/relationships"><Relationship Id="rId9" Type="http://schemas.openxmlformats.org/officeDocument/2006/relationships/tags" Target="../tags/tag775.xml"/><Relationship Id="rId8" Type="http://schemas.openxmlformats.org/officeDocument/2006/relationships/image" Target="../media/image73.png"/><Relationship Id="rId7" Type="http://schemas.openxmlformats.org/officeDocument/2006/relationships/tags" Target="../tags/tag774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773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772.xml"/></Relationships>
</file>

<file path=ppt/slides/_rels/slide6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778.xml"/><Relationship Id="rId7" Type="http://schemas.openxmlformats.org/officeDocument/2006/relationships/image" Target="../media/image74.png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777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" Type="http://schemas.openxmlformats.org/officeDocument/2006/relationships/tags" Target="../tags/tag776.xml"/></Relationships>
</file>

<file path=ppt/slides/_rels/slide6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781.xml"/><Relationship Id="rId7" Type="http://schemas.openxmlformats.org/officeDocument/2006/relationships/image" Target="../media/image75.png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780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" Type="http://schemas.openxmlformats.org/officeDocument/2006/relationships/tags" Target="../tags/tag779.xml"/></Relationships>
</file>

<file path=ppt/slides/_rels/slide6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784.xml"/><Relationship Id="rId7" Type="http://schemas.openxmlformats.org/officeDocument/2006/relationships/image" Target="../media/image76.png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783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" Type="http://schemas.openxmlformats.org/officeDocument/2006/relationships/tags" Target="../tags/tag782.xml"/></Relationships>
</file>

<file path=ppt/slides/_rels/slide6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787.xml"/><Relationship Id="rId7" Type="http://schemas.openxmlformats.org/officeDocument/2006/relationships/image" Target="../media/image77.png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786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" Type="http://schemas.openxmlformats.org/officeDocument/2006/relationships/tags" Target="../tags/tag785.xml"/></Relationships>
</file>

<file path=ppt/slides/_rels/slide65.xml.rels><?xml version="1.0" encoding="UTF-8" standalone="yes"?>
<Relationships xmlns="http://schemas.openxmlformats.org/package/2006/relationships"><Relationship Id="rId9" Type="http://schemas.openxmlformats.org/officeDocument/2006/relationships/tags" Target="../tags/tag791.xml"/><Relationship Id="rId8" Type="http://schemas.openxmlformats.org/officeDocument/2006/relationships/image" Target="../media/image78.png"/><Relationship Id="rId7" Type="http://schemas.openxmlformats.org/officeDocument/2006/relationships/tags" Target="../tags/tag790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789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9" Type="http://schemas.openxmlformats.org/officeDocument/2006/relationships/slideLayout" Target="../slideLayouts/slideLayout18.xml"/><Relationship Id="rId18" Type="http://schemas.openxmlformats.org/officeDocument/2006/relationships/tags" Target="../tags/tag796.xml"/><Relationship Id="rId17" Type="http://schemas.openxmlformats.org/officeDocument/2006/relationships/image" Target="../media/image82.png"/><Relationship Id="rId16" Type="http://schemas.openxmlformats.org/officeDocument/2006/relationships/tags" Target="../tags/tag795.xml"/><Relationship Id="rId15" Type="http://schemas.openxmlformats.org/officeDocument/2006/relationships/image" Target="../media/image81.png"/><Relationship Id="rId14" Type="http://schemas.openxmlformats.org/officeDocument/2006/relationships/tags" Target="../tags/tag794.xml"/><Relationship Id="rId13" Type="http://schemas.openxmlformats.org/officeDocument/2006/relationships/image" Target="../media/image80.png"/><Relationship Id="rId12" Type="http://schemas.openxmlformats.org/officeDocument/2006/relationships/tags" Target="../tags/tag793.xml"/><Relationship Id="rId11" Type="http://schemas.openxmlformats.org/officeDocument/2006/relationships/image" Target="../media/image79.png"/><Relationship Id="rId10" Type="http://schemas.openxmlformats.org/officeDocument/2006/relationships/tags" Target="../tags/tag792.xml"/><Relationship Id="rId1" Type="http://schemas.openxmlformats.org/officeDocument/2006/relationships/tags" Target="../tags/tag788.xml"/></Relationships>
</file>

<file path=ppt/slides/_rels/slide66.xml.rels><?xml version="1.0" encoding="UTF-8" standalone="yes"?>
<Relationships xmlns="http://schemas.openxmlformats.org/package/2006/relationships"><Relationship Id="rId9" Type="http://schemas.openxmlformats.org/officeDocument/2006/relationships/image" Target="../media/image83.png"/><Relationship Id="rId8" Type="http://schemas.openxmlformats.org/officeDocument/2006/relationships/tags" Target="../tags/tag800.xml"/><Relationship Id="rId7" Type="http://schemas.openxmlformats.org/officeDocument/2006/relationships/tags" Target="../tags/tag799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798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7" Type="http://schemas.openxmlformats.org/officeDocument/2006/relationships/slideLayout" Target="../slideLayouts/slideLayout18.xml"/><Relationship Id="rId16" Type="http://schemas.openxmlformats.org/officeDocument/2006/relationships/tags" Target="../tags/tag804.xml"/><Relationship Id="rId15" Type="http://schemas.openxmlformats.org/officeDocument/2006/relationships/image" Target="../media/image86.png"/><Relationship Id="rId14" Type="http://schemas.openxmlformats.org/officeDocument/2006/relationships/tags" Target="../tags/tag803.xml"/><Relationship Id="rId13" Type="http://schemas.openxmlformats.org/officeDocument/2006/relationships/image" Target="../media/image85.png"/><Relationship Id="rId12" Type="http://schemas.openxmlformats.org/officeDocument/2006/relationships/tags" Target="../tags/tag802.xml"/><Relationship Id="rId11" Type="http://schemas.openxmlformats.org/officeDocument/2006/relationships/image" Target="../media/image84.png"/><Relationship Id="rId10" Type="http://schemas.openxmlformats.org/officeDocument/2006/relationships/tags" Target="../tags/tag801.xml"/><Relationship Id="rId1" Type="http://schemas.openxmlformats.org/officeDocument/2006/relationships/tags" Target="../tags/tag797.xml"/></Relationships>
</file>

<file path=ppt/slides/_rels/slide67.xml.rels><?xml version="1.0" encoding="UTF-8" standalone="yes"?>
<Relationships xmlns="http://schemas.openxmlformats.org/package/2006/relationships"><Relationship Id="rId9" Type="http://schemas.openxmlformats.org/officeDocument/2006/relationships/tags" Target="../tags/tag813.xml"/><Relationship Id="rId8" Type="http://schemas.openxmlformats.org/officeDocument/2006/relationships/tags" Target="../tags/tag812.xml"/><Relationship Id="rId71" Type="http://schemas.openxmlformats.org/officeDocument/2006/relationships/slideLayout" Target="../slideLayouts/slideLayout17.xml"/><Relationship Id="rId70" Type="http://schemas.openxmlformats.org/officeDocument/2006/relationships/tags" Target="../tags/tag874.xml"/><Relationship Id="rId7" Type="http://schemas.openxmlformats.org/officeDocument/2006/relationships/tags" Target="../tags/tag811.xml"/><Relationship Id="rId69" Type="http://schemas.openxmlformats.org/officeDocument/2006/relationships/tags" Target="../tags/tag873.xml"/><Relationship Id="rId68" Type="http://schemas.openxmlformats.org/officeDocument/2006/relationships/tags" Target="../tags/tag872.xml"/><Relationship Id="rId67" Type="http://schemas.openxmlformats.org/officeDocument/2006/relationships/tags" Target="../tags/tag871.xml"/><Relationship Id="rId66" Type="http://schemas.openxmlformats.org/officeDocument/2006/relationships/tags" Target="../tags/tag870.xml"/><Relationship Id="rId65" Type="http://schemas.openxmlformats.org/officeDocument/2006/relationships/tags" Target="../tags/tag869.xml"/><Relationship Id="rId64" Type="http://schemas.openxmlformats.org/officeDocument/2006/relationships/tags" Target="../tags/tag868.xml"/><Relationship Id="rId63" Type="http://schemas.openxmlformats.org/officeDocument/2006/relationships/tags" Target="../tags/tag867.xml"/><Relationship Id="rId62" Type="http://schemas.openxmlformats.org/officeDocument/2006/relationships/tags" Target="../tags/tag866.xml"/><Relationship Id="rId61" Type="http://schemas.openxmlformats.org/officeDocument/2006/relationships/tags" Target="../tags/tag865.xml"/><Relationship Id="rId60" Type="http://schemas.openxmlformats.org/officeDocument/2006/relationships/tags" Target="../tags/tag864.xml"/><Relationship Id="rId6" Type="http://schemas.openxmlformats.org/officeDocument/2006/relationships/tags" Target="../tags/tag810.xml"/><Relationship Id="rId59" Type="http://schemas.openxmlformats.org/officeDocument/2006/relationships/tags" Target="../tags/tag863.xml"/><Relationship Id="rId58" Type="http://schemas.openxmlformats.org/officeDocument/2006/relationships/tags" Target="../tags/tag862.xml"/><Relationship Id="rId57" Type="http://schemas.openxmlformats.org/officeDocument/2006/relationships/tags" Target="../tags/tag861.xml"/><Relationship Id="rId56" Type="http://schemas.openxmlformats.org/officeDocument/2006/relationships/tags" Target="../tags/tag860.xml"/><Relationship Id="rId55" Type="http://schemas.openxmlformats.org/officeDocument/2006/relationships/tags" Target="../tags/tag859.xml"/><Relationship Id="rId54" Type="http://schemas.openxmlformats.org/officeDocument/2006/relationships/tags" Target="../tags/tag858.xml"/><Relationship Id="rId53" Type="http://schemas.openxmlformats.org/officeDocument/2006/relationships/tags" Target="../tags/tag857.xml"/><Relationship Id="rId52" Type="http://schemas.openxmlformats.org/officeDocument/2006/relationships/tags" Target="../tags/tag856.xml"/><Relationship Id="rId51" Type="http://schemas.openxmlformats.org/officeDocument/2006/relationships/tags" Target="../tags/tag855.xml"/><Relationship Id="rId50" Type="http://schemas.openxmlformats.org/officeDocument/2006/relationships/tags" Target="../tags/tag854.xml"/><Relationship Id="rId5" Type="http://schemas.openxmlformats.org/officeDocument/2006/relationships/tags" Target="../tags/tag809.xml"/><Relationship Id="rId49" Type="http://schemas.openxmlformats.org/officeDocument/2006/relationships/tags" Target="../tags/tag853.xml"/><Relationship Id="rId48" Type="http://schemas.openxmlformats.org/officeDocument/2006/relationships/tags" Target="../tags/tag852.xml"/><Relationship Id="rId47" Type="http://schemas.openxmlformats.org/officeDocument/2006/relationships/tags" Target="../tags/tag851.xml"/><Relationship Id="rId46" Type="http://schemas.openxmlformats.org/officeDocument/2006/relationships/tags" Target="../tags/tag850.xml"/><Relationship Id="rId45" Type="http://schemas.openxmlformats.org/officeDocument/2006/relationships/tags" Target="../tags/tag849.xml"/><Relationship Id="rId44" Type="http://schemas.openxmlformats.org/officeDocument/2006/relationships/tags" Target="../tags/tag848.xml"/><Relationship Id="rId43" Type="http://schemas.openxmlformats.org/officeDocument/2006/relationships/tags" Target="../tags/tag847.xml"/><Relationship Id="rId42" Type="http://schemas.openxmlformats.org/officeDocument/2006/relationships/tags" Target="../tags/tag846.xml"/><Relationship Id="rId41" Type="http://schemas.openxmlformats.org/officeDocument/2006/relationships/tags" Target="../tags/tag845.xml"/><Relationship Id="rId40" Type="http://schemas.openxmlformats.org/officeDocument/2006/relationships/tags" Target="../tags/tag844.xml"/><Relationship Id="rId4" Type="http://schemas.openxmlformats.org/officeDocument/2006/relationships/tags" Target="../tags/tag808.xml"/><Relationship Id="rId39" Type="http://schemas.openxmlformats.org/officeDocument/2006/relationships/tags" Target="../tags/tag843.xml"/><Relationship Id="rId38" Type="http://schemas.openxmlformats.org/officeDocument/2006/relationships/tags" Target="../tags/tag842.xml"/><Relationship Id="rId37" Type="http://schemas.openxmlformats.org/officeDocument/2006/relationships/tags" Target="../tags/tag841.xml"/><Relationship Id="rId36" Type="http://schemas.openxmlformats.org/officeDocument/2006/relationships/tags" Target="../tags/tag840.xml"/><Relationship Id="rId35" Type="http://schemas.openxmlformats.org/officeDocument/2006/relationships/tags" Target="../tags/tag839.xml"/><Relationship Id="rId34" Type="http://schemas.openxmlformats.org/officeDocument/2006/relationships/tags" Target="../tags/tag838.xml"/><Relationship Id="rId33" Type="http://schemas.openxmlformats.org/officeDocument/2006/relationships/tags" Target="../tags/tag837.xml"/><Relationship Id="rId32" Type="http://schemas.openxmlformats.org/officeDocument/2006/relationships/tags" Target="../tags/tag836.xml"/><Relationship Id="rId31" Type="http://schemas.openxmlformats.org/officeDocument/2006/relationships/tags" Target="../tags/tag835.xml"/><Relationship Id="rId30" Type="http://schemas.openxmlformats.org/officeDocument/2006/relationships/tags" Target="../tags/tag834.xml"/><Relationship Id="rId3" Type="http://schemas.openxmlformats.org/officeDocument/2006/relationships/tags" Target="../tags/tag807.xml"/><Relationship Id="rId29" Type="http://schemas.openxmlformats.org/officeDocument/2006/relationships/tags" Target="../tags/tag833.xml"/><Relationship Id="rId28" Type="http://schemas.openxmlformats.org/officeDocument/2006/relationships/tags" Target="../tags/tag832.xml"/><Relationship Id="rId27" Type="http://schemas.openxmlformats.org/officeDocument/2006/relationships/tags" Target="../tags/tag831.xml"/><Relationship Id="rId26" Type="http://schemas.openxmlformats.org/officeDocument/2006/relationships/tags" Target="../tags/tag830.xml"/><Relationship Id="rId25" Type="http://schemas.openxmlformats.org/officeDocument/2006/relationships/tags" Target="../tags/tag829.xml"/><Relationship Id="rId24" Type="http://schemas.openxmlformats.org/officeDocument/2006/relationships/tags" Target="../tags/tag828.xml"/><Relationship Id="rId23" Type="http://schemas.openxmlformats.org/officeDocument/2006/relationships/tags" Target="../tags/tag827.xml"/><Relationship Id="rId22" Type="http://schemas.openxmlformats.org/officeDocument/2006/relationships/tags" Target="../tags/tag826.xml"/><Relationship Id="rId21" Type="http://schemas.openxmlformats.org/officeDocument/2006/relationships/tags" Target="../tags/tag825.xml"/><Relationship Id="rId20" Type="http://schemas.openxmlformats.org/officeDocument/2006/relationships/tags" Target="../tags/tag824.xml"/><Relationship Id="rId2" Type="http://schemas.openxmlformats.org/officeDocument/2006/relationships/tags" Target="../tags/tag806.xml"/><Relationship Id="rId19" Type="http://schemas.openxmlformats.org/officeDocument/2006/relationships/tags" Target="../tags/tag823.xml"/><Relationship Id="rId18" Type="http://schemas.openxmlformats.org/officeDocument/2006/relationships/tags" Target="../tags/tag822.xml"/><Relationship Id="rId17" Type="http://schemas.openxmlformats.org/officeDocument/2006/relationships/tags" Target="../tags/tag821.xml"/><Relationship Id="rId16" Type="http://schemas.openxmlformats.org/officeDocument/2006/relationships/tags" Target="../tags/tag820.xml"/><Relationship Id="rId15" Type="http://schemas.openxmlformats.org/officeDocument/2006/relationships/tags" Target="../tags/tag819.xml"/><Relationship Id="rId14" Type="http://schemas.openxmlformats.org/officeDocument/2006/relationships/tags" Target="../tags/tag818.xml"/><Relationship Id="rId13" Type="http://schemas.openxmlformats.org/officeDocument/2006/relationships/tags" Target="../tags/tag817.xml"/><Relationship Id="rId12" Type="http://schemas.openxmlformats.org/officeDocument/2006/relationships/tags" Target="../tags/tag816.xml"/><Relationship Id="rId11" Type="http://schemas.openxmlformats.org/officeDocument/2006/relationships/tags" Target="../tags/tag815.xml"/><Relationship Id="rId10" Type="http://schemas.openxmlformats.org/officeDocument/2006/relationships/tags" Target="../tags/tag814.xml"/><Relationship Id="rId1" Type="http://schemas.openxmlformats.org/officeDocument/2006/relationships/tags" Target="../tags/tag805.xml"/></Relationships>
</file>

<file path=ppt/slides/_rels/slide6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878.xml"/><Relationship Id="rId7" Type="http://schemas.openxmlformats.org/officeDocument/2006/relationships/tags" Target="../tags/tag877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876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" Type="http://schemas.openxmlformats.org/officeDocument/2006/relationships/tags" Target="../tags/tag875.xml"/></Relationships>
</file>

<file path=ppt/slides/_rels/slide6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881.xml"/><Relationship Id="rId7" Type="http://schemas.openxmlformats.org/officeDocument/2006/relationships/image" Target="../media/image87.png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880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" Type="http://schemas.openxmlformats.org/officeDocument/2006/relationships/tags" Target="../tags/tag87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94.xml"/><Relationship Id="rId8" Type="http://schemas.openxmlformats.org/officeDocument/2006/relationships/image" Target="../media/image21.png"/><Relationship Id="rId7" Type="http://schemas.openxmlformats.org/officeDocument/2006/relationships/tags" Target="../tags/tag293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292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291.xml"/></Relationships>
</file>

<file path=ppt/slides/_rels/slide70.xml.rels><?xml version="1.0" encoding="UTF-8" standalone="yes"?>
<Relationships xmlns="http://schemas.openxmlformats.org/package/2006/relationships"><Relationship Id="rId9" Type="http://schemas.openxmlformats.org/officeDocument/2006/relationships/tags" Target="../tags/tag885.xml"/><Relationship Id="rId8" Type="http://schemas.openxmlformats.org/officeDocument/2006/relationships/image" Target="../media/image88.png"/><Relationship Id="rId7" Type="http://schemas.openxmlformats.org/officeDocument/2006/relationships/tags" Target="../tags/tag884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883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882.xml"/></Relationships>
</file>

<file path=ppt/slides/_rels/slide71.xml.rels><?xml version="1.0" encoding="UTF-8" standalone="yes"?>
<Relationships xmlns="http://schemas.openxmlformats.org/package/2006/relationships"><Relationship Id="rId9" Type="http://schemas.openxmlformats.org/officeDocument/2006/relationships/tags" Target="../tags/tag889.xml"/><Relationship Id="rId8" Type="http://schemas.openxmlformats.org/officeDocument/2006/relationships/image" Target="../media/image89.png"/><Relationship Id="rId7" Type="http://schemas.openxmlformats.org/officeDocument/2006/relationships/tags" Target="../tags/tag888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887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886.xml"/></Relationships>
</file>

<file path=ppt/slides/_rels/slide72.xml.rels><?xml version="1.0" encoding="UTF-8" standalone="yes"?>
<Relationships xmlns="http://schemas.openxmlformats.org/package/2006/relationships"><Relationship Id="rId9" Type="http://schemas.openxmlformats.org/officeDocument/2006/relationships/tags" Target="../tags/tag893.xml"/><Relationship Id="rId8" Type="http://schemas.openxmlformats.org/officeDocument/2006/relationships/image" Target="../media/image90.png"/><Relationship Id="rId7" Type="http://schemas.openxmlformats.org/officeDocument/2006/relationships/tags" Target="../tags/tag892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891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890.xml"/></Relationships>
</file>

<file path=ppt/slides/_rels/slide73.xml.rels><?xml version="1.0" encoding="UTF-8" standalone="yes"?>
<Relationships xmlns="http://schemas.openxmlformats.org/package/2006/relationships"><Relationship Id="rId99" Type="http://schemas.openxmlformats.org/officeDocument/2006/relationships/tags" Target="../tags/tag986.xml"/><Relationship Id="rId98" Type="http://schemas.openxmlformats.org/officeDocument/2006/relationships/tags" Target="../tags/tag985.xml"/><Relationship Id="rId97" Type="http://schemas.openxmlformats.org/officeDocument/2006/relationships/tags" Target="../tags/tag984.xml"/><Relationship Id="rId96" Type="http://schemas.openxmlformats.org/officeDocument/2006/relationships/tags" Target="../tags/tag983.xml"/><Relationship Id="rId95" Type="http://schemas.openxmlformats.org/officeDocument/2006/relationships/tags" Target="../tags/tag982.xml"/><Relationship Id="rId94" Type="http://schemas.openxmlformats.org/officeDocument/2006/relationships/tags" Target="../tags/tag981.xml"/><Relationship Id="rId93" Type="http://schemas.openxmlformats.org/officeDocument/2006/relationships/tags" Target="../tags/tag980.xml"/><Relationship Id="rId92" Type="http://schemas.openxmlformats.org/officeDocument/2006/relationships/tags" Target="../tags/tag979.xml"/><Relationship Id="rId91" Type="http://schemas.openxmlformats.org/officeDocument/2006/relationships/tags" Target="../tags/tag978.xml"/><Relationship Id="rId90" Type="http://schemas.openxmlformats.org/officeDocument/2006/relationships/tags" Target="../tags/tag977.xml"/><Relationship Id="rId9" Type="http://schemas.openxmlformats.org/officeDocument/2006/relationships/tags" Target="../tags/tag898.xml"/><Relationship Id="rId89" Type="http://schemas.openxmlformats.org/officeDocument/2006/relationships/tags" Target="../tags/tag976.xml"/><Relationship Id="rId88" Type="http://schemas.openxmlformats.org/officeDocument/2006/relationships/tags" Target="../tags/tag975.xml"/><Relationship Id="rId87" Type="http://schemas.openxmlformats.org/officeDocument/2006/relationships/tags" Target="../tags/tag974.xml"/><Relationship Id="rId86" Type="http://schemas.openxmlformats.org/officeDocument/2006/relationships/tags" Target="../tags/tag973.xml"/><Relationship Id="rId85" Type="http://schemas.openxmlformats.org/officeDocument/2006/relationships/tags" Target="../tags/tag972.xml"/><Relationship Id="rId84" Type="http://schemas.openxmlformats.org/officeDocument/2006/relationships/tags" Target="../tags/tag971.xml"/><Relationship Id="rId83" Type="http://schemas.openxmlformats.org/officeDocument/2006/relationships/tags" Target="../tags/tag970.xml"/><Relationship Id="rId82" Type="http://schemas.openxmlformats.org/officeDocument/2006/relationships/tags" Target="../tags/tag969.xml"/><Relationship Id="rId81" Type="http://schemas.openxmlformats.org/officeDocument/2006/relationships/tags" Target="../tags/tag968.xml"/><Relationship Id="rId80" Type="http://schemas.openxmlformats.org/officeDocument/2006/relationships/tags" Target="../tags/tag967.xml"/><Relationship Id="rId8" Type="http://schemas.openxmlformats.org/officeDocument/2006/relationships/tags" Target="../tags/tag897.xml"/><Relationship Id="rId79" Type="http://schemas.openxmlformats.org/officeDocument/2006/relationships/tags" Target="../tags/tag966.xml"/><Relationship Id="rId78" Type="http://schemas.openxmlformats.org/officeDocument/2006/relationships/tags" Target="../tags/tag965.xml"/><Relationship Id="rId77" Type="http://schemas.openxmlformats.org/officeDocument/2006/relationships/tags" Target="../tags/tag964.xml"/><Relationship Id="rId76" Type="http://schemas.openxmlformats.org/officeDocument/2006/relationships/tags" Target="../tags/tag963.xml"/><Relationship Id="rId75" Type="http://schemas.openxmlformats.org/officeDocument/2006/relationships/tags" Target="../tags/tag962.xml"/><Relationship Id="rId74" Type="http://schemas.openxmlformats.org/officeDocument/2006/relationships/tags" Target="../tags/tag961.xml"/><Relationship Id="rId73" Type="http://schemas.openxmlformats.org/officeDocument/2006/relationships/tags" Target="../tags/tag960.xml"/><Relationship Id="rId72" Type="http://schemas.openxmlformats.org/officeDocument/2006/relationships/tags" Target="../tags/tag959.xml"/><Relationship Id="rId71" Type="http://schemas.openxmlformats.org/officeDocument/2006/relationships/tags" Target="../tags/tag958.xml"/><Relationship Id="rId70" Type="http://schemas.openxmlformats.org/officeDocument/2006/relationships/tags" Target="../tags/tag957.xml"/><Relationship Id="rId7" Type="http://schemas.openxmlformats.org/officeDocument/2006/relationships/tags" Target="../tags/tag896.xml"/><Relationship Id="rId69" Type="http://schemas.openxmlformats.org/officeDocument/2006/relationships/tags" Target="../tags/tag956.xml"/><Relationship Id="rId68" Type="http://schemas.openxmlformats.org/officeDocument/2006/relationships/tags" Target="../tags/tag955.xml"/><Relationship Id="rId67" Type="http://schemas.openxmlformats.org/officeDocument/2006/relationships/tags" Target="../tags/tag954.xml"/><Relationship Id="rId66" Type="http://schemas.openxmlformats.org/officeDocument/2006/relationships/tags" Target="../tags/tag953.xml"/><Relationship Id="rId65" Type="http://schemas.openxmlformats.org/officeDocument/2006/relationships/tags" Target="../tags/tag952.xml"/><Relationship Id="rId64" Type="http://schemas.openxmlformats.org/officeDocument/2006/relationships/tags" Target="../tags/tag951.xml"/><Relationship Id="rId63" Type="http://schemas.openxmlformats.org/officeDocument/2006/relationships/tags" Target="../tags/tag950.xml"/><Relationship Id="rId62" Type="http://schemas.openxmlformats.org/officeDocument/2006/relationships/tags" Target="../tags/tag949.xml"/><Relationship Id="rId61" Type="http://schemas.openxmlformats.org/officeDocument/2006/relationships/tags" Target="../tags/tag948.xml"/><Relationship Id="rId60" Type="http://schemas.openxmlformats.org/officeDocument/2006/relationships/tags" Target="../tags/tag947.xml"/><Relationship Id="rId6" Type="http://schemas.openxmlformats.org/officeDocument/2006/relationships/image" Target="file:///F:\Lets_Create/pic_temp/1_pic_quater_left_down.png" TargetMode="External"/><Relationship Id="rId59" Type="http://schemas.openxmlformats.org/officeDocument/2006/relationships/tags" Target="../tags/tag946.xml"/><Relationship Id="rId58" Type="http://schemas.openxmlformats.org/officeDocument/2006/relationships/tags" Target="../tags/tag945.xml"/><Relationship Id="rId57" Type="http://schemas.openxmlformats.org/officeDocument/2006/relationships/tags" Target="../tags/tag944.xml"/><Relationship Id="rId56" Type="http://schemas.openxmlformats.org/officeDocument/2006/relationships/tags" Target="../tags/tag943.xml"/><Relationship Id="rId55" Type="http://schemas.openxmlformats.org/officeDocument/2006/relationships/tags" Target="../tags/tag942.xml"/><Relationship Id="rId54" Type="http://schemas.openxmlformats.org/officeDocument/2006/relationships/tags" Target="../tags/tag941.xml"/><Relationship Id="rId53" Type="http://schemas.openxmlformats.org/officeDocument/2006/relationships/tags" Target="../tags/tag940.xml"/><Relationship Id="rId52" Type="http://schemas.openxmlformats.org/officeDocument/2006/relationships/tags" Target="../tags/tag939.xml"/><Relationship Id="rId51" Type="http://schemas.openxmlformats.org/officeDocument/2006/relationships/tags" Target="../tags/tag938.xml"/><Relationship Id="rId50" Type="http://schemas.openxmlformats.org/officeDocument/2006/relationships/tags" Target="../tags/tag937.xml"/><Relationship Id="rId5" Type="http://schemas.openxmlformats.org/officeDocument/2006/relationships/image" Target="../media/image11.png"/><Relationship Id="rId49" Type="http://schemas.openxmlformats.org/officeDocument/2006/relationships/tags" Target="../tags/tag936.xml"/><Relationship Id="rId48" Type="http://schemas.openxmlformats.org/officeDocument/2006/relationships/tags" Target="../tags/tag935.xml"/><Relationship Id="rId47" Type="http://schemas.openxmlformats.org/officeDocument/2006/relationships/tags" Target="../tags/tag934.xml"/><Relationship Id="rId46" Type="http://schemas.openxmlformats.org/officeDocument/2006/relationships/tags" Target="../tags/tag933.xml"/><Relationship Id="rId45" Type="http://schemas.openxmlformats.org/officeDocument/2006/relationships/tags" Target="../tags/tag932.xml"/><Relationship Id="rId44" Type="http://schemas.openxmlformats.org/officeDocument/2006/relationships/tags" Target="../tags/tag931.xml"/><Relationship Id="rId43" Type="http://schemas.openxmlformats.org/officeDocument/2006/relationships/tags" Target="../tags/tag930.xml"/><Relationship Id="rId42" Type="http://schemas.openxmlformats.org/officeDocument/2006/relationships/tags" Target="../tags/tag929.xml"/><Relationship Id="rId41" Type="http://schemas.openxmlformats.org/officeDocument/2006/relationships/tags" Target="../tags/tag928.xml"/><Relationship Id="rId40" Type="http://schemas.openxmlformats.org/officeDocument/2006/relationships/tags" Target="../tags/tag927.xml"/><Relationship Id="rId4" Type="http://schemas.openxmlformats.org/officeDocument/2006/relationships/tags" Target="../tags/tag895.xml"/><Relationship Id="rId39" Type="http://schemas.openxmlformats.org/officeDocument/2006/relationships/tags" Target="../tags/tag926.xml"/><Relationship Id="rId38" Type="http://schemas.openxmlformats.org/officeDocument/2006/relationships/tags" Target="../tags/tag925.xml"/><Relationship Id="rId37" Type="http://schemas.openxmlformats.org/officeDocument/2006/relationships/tags" Target="../tags/tag924.xml"/><Relationship Id="rId36" Type="http://schemas.openxmlformats.org/officeDocument/2006/relationships/tags" Target="../tags/tag923.xml"/><Relationship Id="rId35" Type="http://schemas.openxmlformats.org/officeDocument/2006/relationships/tags" Target="../tags/tag922.xml"/><Relationship Id="rId34" Type="http://schemas.openxmlformats.org/officeDocument/2006/relationships/tags" Target="../tags/tag921.xml"/><Relationship Id="rId33" Type="http://schemas.openxmlformats.org/officeDocument/2006/relationships/tags" Target="../tags/tag920.xml"/><Relationship Id="rId32" Type="http://schemas.openxmlformats.org/officeDocument/2006/relationships/tags" Target="../tags/tag919.xml"/><Relationship Id="rId31" Type="http://schemas.openxmlformats.org/officeDocument/2006/relationships/tags" Target="../tags/tag918.xml"/><Relationship Id="rId30" Type="http://schemas.openxmlformats.org/officeDocument/2006/relationships/tags" Target="../tags/tag917.xml"/><Relationship Id="rId3" Type="http://schemas.openxmlformats.org/officeDocument/2006/relationships/image" Target="file:///F:\Lets_Create/pic_temp/0_pic_quater_right_up.png" TargetMode="External"/><Relationship Id="rId29" Type="http://schemas.openxmlformats.org/officeDocument/2006/relationships/tags" Target="../tags/tag916.xml"/><Relationship Id="rId28" Type="http://schemas.openxmlformats.org/officeDocument/2006/relationships/tags" Target="../tags/tag915.xml"/><Relationship Id="rId27" Type="http://schemas.openxmlformats.org/officeDocument/2006/relationships/tags" Target="../tags/tag914.xml"/><Relationship Id="rId26" Type="http://schemas.openxmlformats.org/officeDocument/2006/relationships/tags" Target="../tags/tag913.xml"/><Relationship Id="rId25" Type="http://schemas.openxmlformats.org/officeDocument/2006/relationships/tags" Target="../tags/tag912.xml"/><Relationship Id="rId24" Type="http://schemas.openxmlformats.org/officeDocument/2006/relationships/tags" Target="../tags/tag911.xml"/><Relationship Id="rId23" Type="http://schemas.openxmlformats.org/officeDocument/2006/relationships/tags" Target="../tags/tag910.xml"/><Relationship Id="rId22" Type="http://schemas.openxmlformats.org/officeDocument/2006/relationships/tags" Target="../tags/tag909.xml"/><Relationship Id="rId21" Type="http://schemas.openxmlformats.org/officeDocument/2006/relationships/tags" Target="../tags/tag908.xml"/><Relationship Id="rId20" Type="http://schemas.openxmlformats.org/officeDocument/2006/relationships/tags" Target="../tags/tag907.xml"/><Relationship Id="rId2" Type="http://schemas.openxmlformats.org/officeDocument/2006/relationships/image" Target="../media/image10.png"/><Relationship Id="rId19" Type="http://schemas.openxmlformats.org/officeDocument/2006/relationships/tags" Target="../tags/tag906.xml"/><Relationship Id="rId18" Type="http://schemas.openxmlformats.org/officeDocument/2006/relationships/image" Target="../media/image92.png"/><Relationship Id="rId17" Type="http://schemas.openxmlformats.org/officeDocument/2006/relationships/tags" Target="../tags/tag905.xml"/><Relationship Id="rId16" Type="http://schemas.openxmlformats.org/officeDocument/2006/relationships/image" Target="../media/image91.png"/><Relationship Id="rId15" Type="http://schemas.openxmlformats.org/officeDocument/2006/relationships/tags" Target="../tags/tag904.xml"/><Relationship Id="rId14" Type="http://schemas.openxmlformats.org/officeDocument/2006/relationships/tags" Target="../tags/tag903.xml"/><Relationship Id="rId13" Type="http://schemas.openxmlformats.org/officeDocument/2006/relationships/tags" Target="../tags/tag902.xml"/><Relationship Id="rId123" Type="http://schemas.openxmlformats.org/officeDocument/2006/relationships/slideLayout" Target="../slideLayouts/slideLayout18.xml"/><Relationship Id="rId122" Type="http://schemas.openxmlformats.org/officeDocument/2006/relationships/tags" Target="../tags/tag1009.xml"/><Relationship Id="rId121" Type="http://schemas.openxmlformats.org/officeDocument/2006/relationships/tags" Target="../tags/tag1008.xml"/><Relationship Id="rId120" Type="http://schemas.openxmlformats.org/officeDocument/2006/relationships/tags" Target="../tags/tag1007.xml"/><Relationship Id="rId12" Type="http://schemas.openxmlformats.org/officeDocument/2006/relationships/tags" Target="../tags/tag901.xml"/><Relationship Id="rId119" Type="http://schemas.openxmlformats.org/officeDocument/2006/relationships/tags" Target="../tags/tag1006.xml"/><Relationship Id="rId118" Type="http://schemas.openxmlformats.org/officeDocument/2006/relationships/tags" Target="../tags/tag1005.xml"/><Relationship Id="rId117" Type="http://schemas.openxmlformats.org/officeDocument/2006/relationships/tags" Target="../tags/tag1004.xml"/><Relationship Id="rId116" Type="http://schemas.openxmlformats.org/officeDocument/2006/relationships/tags" Target="../tags/tag1003.xml"/><Relationship Id="rId115" Type="http://schemas.openxmlformats.org/officeDocument/2006/relationships/tags" Target="../tags/tag1002.xml"/><Relationship Id="rId114" Type="http://schemas.openxmlformats.org/officeDocument/2006/relationships/tags" Target="../tags/tag1001.xml"/><Relationship Id="rId113" Type="http://schemas.openxmlformats.org/officeDocument/2006/relationships/tags" Target="../tags/tag1000.xml"/><Relationship Id="rId112" Type="http://schemas.openxmlformats.org/officeDocument/2006/relationships/tags" Target="../tags/tag999.xml"/><Relationship Id="rId111" Type="http://schemas.openxmlformats.org/officeDocument/2006/relationships/tags" Target="../tags/tag998.xml"/><Relationship Id="rId110" Type="http://schemas.openxmlformats.org/officeDocument/2006/relationships/tags" Target="../tags/tag997.xml"/><Relationship Id="rId11" Type="http://schemas.openxmlformats.org/officeDocument/2006/relationships/tags" Target="../tags/tag900.xml"/><Relationship Id="rId109" Type="http://schemas.openxmlformats.org/officeDocument/2006/relationships/tags" Target="../tags/tag996.xml"/><Relationship Id="rId108" Type="http://schemas.openxmlformats.org/officeDocument/2006/relationships/tags" Target="../tags/tag995.xml"/><Relationship Id="rId107" Type="http://schemas.openxmlformats.org/officeDocument/2006/relationships/tags" Target="../tags/tag994.xml"/><Relationship Id="rId106" Type="http://schemas.openxmlformats.org/officeDocument/2006/relationships/tags" Target="../tags/tag993.xml"/><Relationship Id="rId105" Type="http://schemas.openxmlformats.org/officeDocument/2006/relationships/tags" Target="../tags/tag992.xml"/><Relationship Id="rId104" Type="http://schemas.openxmlformats.org/officeDocument/2006/relationships/tags" Target="../tags/tag991.xml"/><Relationship Id="rId103" Type="http://schemas.openxmlformats.org/officeDocument/2006/relationships/tags" Target="../tags/tag990.xml"/><Relationship Id="rId102" Type="http://schemas.openxmlformats.org/officeDocument/2006/relationships/tags" Target="../tags/tag989.xml"/><Relationship Id="rId101" Type="http://schemas.openxmlformats.org/officeDocument/2006/relationships/tags" Target="../tags/tag988.xml"/><Relationship Id="rId100" Type="http://schemas.openxmlformats.org/officeDocument/2006/relationships/tags" Target="../tags/tag987.xml"/><Relationship Id="rId10" Type="http://schemas.openxmlformats.org/officeDocument/2006/relationships/tags" Target="../tags/tag899.xml"/><Relationship Id="rId1" Type="http://schemas.openxmlformats.org/officeDocument/2006/relationships/tags" Target="../tags/tag894.xml"/></Relationships>
</file>

<file path=ppt/slides/_rels/slide74.xml.rels><?xml version="1.0" encoding="UTF-8" standalone="yes"?>
<Relationships xmlns="http://schemas.openxmlformats.org/package/2006/relationships"><Relationship Id="rId9" Type="http://schemas.openxmlformats.org/officeDocument/2006/relationships/tags" Target="../tags/tag1013.xml"/><Relationship Id="rId8" Type="http://schemas.openxmlformats.org/officeDocument/2006/relationships/image" Target="../media/image93.png"/><Relationship Id="rId7" Type="http://schemas.openxmlformats.org/officeDocument/2006/relationships/tags" Target="../tags/tag1012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1011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010.xml"/></Relationships>
</file>

<file path=ppt/slides/_rels/slide75.xml.rels><?xml version="1.0" encoding="UTF-8" standalone="yes"?>
<Relationships xmlns="http://schemas.openxmlformats.org/package/2006/relationships"><Relationship Id="rId9" Type="http://schemas.openxmlformats.org/officeDocument/2006/relationships/tags" Target="../tags/tag1017.xml"/><Relationship Id="rId8" Type="http://schemas.openxmlformats.org/officeDocument/2006/relationships/image" Target="../media/image94.png"/><Relationship Id="rId7" Type="http://schemas.openxmlformats.org/officeDocument/2006/relationships/tags" Target="../tags/tag1016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1015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014.xml"/></Relationships>
</file>

<file path=ppt/slides/_rels/slide76.xml.rels><?xml version="1.0" encoding="UTF-8" standalone="yes"?>
<Relationships xmlns="http://schemas.openxmlformats.org/package/2006/relationships"><Relationship Id="rId9" Type="http://schemas.openxmlformats.org/officeDocument/2006/relationships/tags" Target="../tags/tag1021.xml"/><Relationship Id="rId8" Type="http://schemas.openxmlformats.org/officeDocument/2006/relationships/image" Target="../media/image95.png"/><Relationship Id="rId7" Type="http://schemas.openxmlformats.org/officeDocument/2006/relationships/tags" Target="../tags/tag1020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1019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018.xml"/></Relationships>
</file>

<file path=ppt/slides/_rels/slide77.xml.rels><?xml version="1.0" encoding="UTF-8" standalone="yes"?>
<Relationships xmlns="http://schemas.openxmlformats.org/package/2006/relationships"><Relationship Id="rId9" Type="http://schemas.openxmlformats.org/officeDocument/2006/relationships/tags" Target="../tags/tag1026.xml"/><Relationship Id="rId8" Type="http://schemas.openxmlformats.org/officeDocument/2006/relationships/tags" Target="../tags/tag1025.xml"/><Relationship Id="rId7" Type="http://schemas.openxmlformats.org/officeDocument/2006/relationships/tags" Target="../tags/tag1024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1023.xml"/><Relationship Id="rId34" Type="http://schemas.openxmlformats.org/officeDocument/2006/relationships/slideLayout" Target="../slideLayouts/slideLayout18.xml"/><Relationship Id="rId33" Type="http://schemas.openxmlformats.org/officeDocument/2006/relationships/tags" Target="../tags/tag1049.xml"/><Relationship Id="rId32" Type="http://schemas.openxmlformats.org/officeDocument/2006/relationships/tags" Target="../tags/tag1048.xml"/><Relationship Id="rId31" Type="http://schemas.openxmlformats.org/officeDocument/2006/relationships/tags" Target="../tags/tag1047.xml"/><Relationship Id="rId30" Type="http://schemas.openxmlformats.org/officeDocument/2006/relationships/tags" Target="../tags/tag1046.xml"/><Relationship Id="rId3" Type="http://schemas.openxmlformats.org/officeDocument/2006/relationships/image" Target="file:///F:\Lets_Create/pic_temp/0_pic_quater_right_up.png" TargetMode="External"/><Relationship Id="rId29" Type="http://schemas.openxmlformats.org/officeDocument/2006/relationships/tags" Target="../tags/tag1045.xml"/><Relationship Id="rId28" Type="http://schemas.openxmlformats.org/officeDocument/2006/relationships/tags" Target="../tags/tag1044.xml"/><Relationship Id="rId27" Type="http://schemas.openxmlformats.org/officeDocument/2006/relationships/tags" Target="../tags/tag1043.xml"/><Relationship Id="rId26" Type="http://schemas.openxmlformats.org/officeDocument/2006/relationships/tags" Target="../tags/tag1042.xml"/><Relationship Id="rId25" Type="http://schemas.openxmlformats.org/officeDocument/2006/relationships/tags" Target="../tags/tag1041.xml"/><Relationship Id="rId24" Type="http://schemas.openxmlformats.org/officeDocument/2006/relationships/tags" Target="../tags/tag1040.xml"/><Relationship Id="rId23" Type="http://schemas.openxmlformats.org/officeDocument/2006/relationships/tags" Target="../tags/tag1039.xml"/><Relationship Id="rId22" Type="http://schemas.openxmlformats.org/officeDocument/2006/relationships/image" Target="../media/image96.jpeg"/><Relationship Id="rId21" Type="http://schemas.openxmlformats.org/officeDocument/2006/relationships/tags" Target="../tags/tag1038.xml"/><Relationship Id="rId20" Type="http://schemas.openxmlformats.org/officeDocument/2006/relationships/tags" Target="../tags/tag1037.xml"/><Relationship Id="rId2" Type="http://schemas.openxmlformats.org/officeDocument/2006/relationships/image" Target="../media/image10.png"/><Relationship Id="rId19" Type="http://schemas.openxmlformats.org/officeDocument/2006/relationships/tags" Target="../tags/tag1036.xml"/><Relationship Id="rId18" Type="http://schemas.openxmlformats.org/officeDocument/2006/relationships/tags" Target="../tags/tag1035.xml"/><Relationship Id="rId17" Type="http://schemas.openxmlformats.org/officeDocument/2006/relationships/tags" Target="../tags/tag1034.xml"/><Relationship Id="rId16" Type="http://schemas.openxmlformats.org/officeDocument/2006/relationships/tags" Target="../tags/tag1033.xml"/><Relationship Id="rId15" Type="http://schemas.openxmlformats.org/officeDocument/2006/relationships/tags" Target="../tags/tag1032.xml"/><Relationship Id="rId14" Type="http://schemas.openxmlformats.org/officeDocument/2006/relationships/tags" Target="../tags/tag1031.xml"/><Relationship Id="rId13" Type="http://schemas.openxmlformats.org/officeDocument/2006/relationships/tags" Target="../tags/tag1030.xml"/><Relationship Id="rId12" Type="http://schemas.openxmlformats.org/officeDocument/2006/relationships/tags" Target="../tags/tag1029.xml"/><Relationship Id="rId11" Type="http://schemas.openxmlformats.org/officeDocument/2006/relationships/tags" Target="../tags/tag1028.xml"/><Relationship Id="rId10" Type="http://schemas.openxmlformats.org/officeDocument/2006/relationships/tags" Target="../tags/tag1027.xml"/><Relationship Id="rId1" Type="http://schemas.openxmlformats.org/officeDocument/2006/relationships/tags" Target="../tags/tag1022.xml"/></Relationships>
</file>

<file path=ppt/slides/_rels/slide78.xml.rels><?xml version="1.0" encoding="UTF-8" standalone="yes"?>
<Relationships xmlns="http://schemas.openxmlformats.org/package/2006/relationships"><Relationship Id="rId9" Type="http://schemas.openxmlformats.org/officeDocument/2006/relationships/tags" Target="../tags/tag1053.xml"/><Relationship Id="rId8" Type="http://schemas.openxmlformats.org/officeDocument/2006/relationships/image" Target="../media/image97.png"/><Relationship Id="rId7" Type="http://schemas.openxmlformats.org/officeDocument/2006/relationships/tags" Target="../tags/tag1052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1051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050.xml"/></Relationships>
</file>

<file path=ppt/slides/_rels/slide7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1057.xml"/><Relationship Id="rId7" Type="http://schemas.openxmlformats.org/officeDocument/2006/relationships/tags" Target="../tags/tag1056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1055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" Type="http://schemas.openxmlformats.org/officeDocument/2006/relationships/tags" Target="../tags/tag105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98.xml"/><Relationship Id="rId8" Type="http://schemas.openxmlformats.org/officeDocument/2006/relationships/image" Target="../media/image22.png"/><Relationship Id="rId7" Type="http://schemas.openxmlformats.org/officeDocument/2006/relationships/tags" Target="../tags/tag297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296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295.xml"/></Relationships>
</file>

<file path=ppt/slides/_rels/slide80.xml.rels><?xml version="1.0" encoding="UTF-8" standalone="yes"?>
<Relationships xmlns="http://schemas.openxmlformats.org/package/2006/relationships"><Relationship Id="rId9" Type="http://schemas.openxmlformats.org/officeDocument/2006/relationships/tags" Target="../tags/tag1061.xml"/><Relationship Id="rId8" Type="http://schemas.openxmlformats.org/officeDocument/2006/relationships/image" Target="../media/image98.png"/><Relationship Id="rId7" Type="http://schemas.openxmlformats.org/officeDocument/2006/relationships/tags" Target="../tags/tag1060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1059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1058.xml"/></Relationships>
</file>

<file path=ppt/slides/_rels/slide8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tags" Target="../tags/tag1063.xml"/><Relationship Id="rId2" Type="http://schemas.openxmlformats.org/officeDocument/2006/relationships/tags" Target="../tags/tag1062.xml"/><Relationship Id="rId1" Type="http://schemas.openxmlformats.org/officeDocument/2006/relationships/image" Target="../media/image99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02.xml"/><Relationship Id="rId8" Type="http://schemas.openxmlformats.org/officeDocument/2006/relationships/image" Target="../media/image23.png"/><Relationship Id="rId7" Type="http://schemas.openxmlformats.org/officeDocument/2006/relationships/tags" Target="../tags/tag301.xml"/><Relationship Id="rId6" Type="http://schemas.openxmlformats.org/officeDocument/2006/relationships/image" Target="file:///F:\Lets_Create/pic_temp/1_pic_quater_left_down.png" TargetMode="External"/><Relationship Id="rId5" Type="http://schemas.openxmlformats.org/officeDocument/2006/relationships/image" Target="../media/image11.png"/><Relationship Id="rId4" Type="http://schemas.openxmlformats.org/officeDocument/2006/relationships/tags" Target="../tags/tag300.xml"/><Relationship Id="rId3" Type="http://schemas.openxmlformats.org/officeDocument/2006/relationships/image" Target="file:///F:\Lets_Create/pic_temp/0_pic_quater_right_up.png" TargetMode="External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29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9"/>
          <p:cNvSpPr txBox="1"/>
          <p:nvPr/>
        </p:nvSpPr>
        <p:spPr>
          <a:xfrm>
            <a:off x="458788" y="773113"/>
            <a:ext cx="532384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4800" b="1" dirty="0">
                <a:solidFill>
                  <a:srgbClr val="FFFFFF"/>
                </a:solidFill>
                <a:latin typeface="Hiragino Sans GB W6"/>
                <a:ea typeface="Hiragino Sans GB W6"/>
              </a:rPr>
              <a:t>第五章</a:t>
            </a:r>
            <a:r>
              <a:rPr lang="en-US" altLang="zh-CN" sz="4800" b="1" dirty="0">
                <a:solidFill>
                  <a:srgbClr val="FFFFFF"/>
                </a:solidFill>
                <a:latin typeface="Hiragino Sans GB W6"/>
                <a:ea typeface="Hiragino Sans GB W6"/>
              </a:rPr>
              <a:t> </a:t>
            </a:r>
            <a:r>
              <a:rPr lang="zh-CN" altLang="en-US" sz="4800" b="1" dirty="0">
                <a:solidFill>
                  <a:srgbClr val="FFFFFF"/>
                </a:solidFill>
                <a:latin typeface="Hiragino Sans GB W6"/>
              </a:rPr>
              <a:t>宣发式营销</a:t>
            </a:r>
            <a:endParaRPr lang="zh-CN" altLang="en-US" sz="4800" b="1" dirty="0">
              <a:solidFill>
                <a:srgbClr val="FFFFFF"/>
              </a:solidFill>
              <a:latin typeface="Hiragino Sans GB W6"/>
            </a:endParaRPr>
          </a:p>
        </p:txBody>
      </p:sp>
      <p:sp>
        <p:nvSpPr>
          <p:cNvPr id="3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340133" y="4036677"/>
            <a:ext cx="5943599" cy="873535"/>
          </a:xfrm>
          <a:prstGeom prst="rect">
            <a:avLst/>
          </a:prstGeom>
          <a:noFill/>
        </p:spPr>
        <p:txBody>
          <a:bodyPr vert="horz" lIns="90000" tIns="46800" rIns="90000" bIns="0" rtlCol="0" anchor="ctr" anchorCtr="0">
            <a:normAutofit/>
          </a:bodyPr>
          <a:lstStyle>
            <a:lvl1pPr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i="1" u="none" strike="noStrike" kern="1200" cap="none" spc="600" normalizeH="0" baseline="0">
                <a:gradFill>
                  <a:gsLst>
                    <a:gs pos="0">
                      <a:schemeClr val="bg1"/>
                    </a:gs>
                    <a:gs pos="98000">
                      <a:schemeClr val="accent1">
                        <a:lumMod val="40000"/>
                        <a:lumOff val="60000"/>
                      </a:schemeClr>
                    </a:gs>
                  </a:gsLst>
                  <a:lin ang="21594000" scaled="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dirty="0">
                <a:ln>
                  <a:noFill/>
                </a:ln>
                <a:gradFill>
                  <a:gsLst>
                    <a:gs pos="0">
                      <a:schemeClr val="lt1"/>
                    </a:gs>
                    <a:gs pos="98000">
                      <a:schemeClr val="accent1">
                        <a:lumMod val="40000"/>
                        <a:lumOff val="60000"/>
                      </a:schemeClr>
                    </a:gs>
                  </a:gsLst>
                  <a:lin ang="21594000" scaled="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任务一 微博营销</a:t>
            </a:r>
            <a:endParaRPr lang="zh-CN" altLang="en-US" sz="3600" dirty="0">
              <a:ln>
                <a:noFill/>
              </a:ln>
              <a:gradFill>
                <a:gsLst>
                  <a:gs pos="0">
                    <a:schemeClr val="lt1"/>
                  </a:gs>
                  <a:gs pos="98000">
                    <a:schemeClr val="accent1">
                      <a:lumMod val="40000"/>
                      <a:lumOff val="60000"/>
                    </a:schemeClr>
                  </a:gs>
                </a:gsLst>
                <a:lin ang="21594000" scaled="0"/>
              </a:gra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副标题 4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686300" y="4981099"/>
            <a:ext cx="4457700" cy="210503"/>
          </a:xfrm>
          <a:prstGeom prst="rect">
            <a:avLst/>
          </a:prstGeom>
        </p:spPr>
        <p:txBody>
          <a:bodyPr vert="horz" lIns="90000" tIns="46800" rIns="90000" bIns="46800" rtlCol="0">
            <a:normAutofit fontScale="50000"/>
          </a:bodyPr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sz="1200" u="none" strike="noStrike" kern="1200" cap="none" spc="15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000" i="1" spc="400" dirty="0">
                <a:ln>
                  <a:noFill/>
                </a:ln>
                <a:solidFill>
                  <a:schemeClr val="lt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INTERNATIONAL MEDICAL SUMMIT FORUM</a:t>
            </a:r>
            <a:endParaRPr lang="en-US" altLang="zh-CN" sz="1000" i="1" spc="400" dirty="0">
              <a:ln>
                <a:noFill/>
              </a:ln>
              <a:solidFill>
                <a:schemeClr val="lt1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27649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908050"/>
            <a:ext cx="9144000" cy="5140325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28673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852488"/>
            <a:ext cx="9144000" cy="5091112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29697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3188" y="768350"/>
            <a:ext cx="9002712" cy="5114925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sp>
        <p:nvSpPr>
          <p:cNvPr id="37890" name="矩形 1"/>
          <p:cNvSpPr/>
          <p:nvPr/>
        </p:nvSpPr>
        <p:spPr>
          <a:xfrm>
            <a:off x="692150" y="1463675"/>
            <a:ext cx="7283450" cy="4092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映客、花椒、熊猫</a:t>
            </a:r>
            <a:r>
              <a:rPr lang="en-US" altLang="zh-CN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TV</a:t>
            </a: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等其他的平台的主播提醒粉丝关注微博</a:t>
            </a:r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在新生网红或者主题起步时，微博依旧是一个宣传的主战场，是传播扩散的最佳平台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在明星直播和真人秀场这两个领域，微博完全可以利用自身优势扩大先机</a:t>
            </a:r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微博平台上的大</a:t>
            </a:r>
            <a:r>
              <a:rPr lang="en-US" altLang="zh-CN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</a:t>
            </a: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可以借助视频和直播提升自身影响力，加强与粉丝互动；</a:t>
            </a:r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微博也可以依靠直播功能快速吸金。</a:t>
            </a:r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微博也已经推进与网红经纪公司、自媒体公司合作，推动内容创作。</a:t>
            </a:r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29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0">
                                            <p:txEl>
                                              <p:charRg st="29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0">
                                            <p:txEl>
                                              <p:charRg st="29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68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0">
                                            <p:txEl>
                                              <p:charRg st="68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890">
                                            <p:txEl>
                                              <p:charRg st="68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102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890">
                                            <p:txEl>
                                              <p:charRg st="102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890">
                                            <p:txEl>
                                              <p:charRg st="102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136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890">
                                            <p:txEl>
                                              <p:charRg st="136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890">
                                            <p:txEl>
                                              <p:charRg st="136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153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890">
                                            <p:txEl>
                                              <p:charRg st="153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890">
                                            <p:txEl>
                                              <p:charRg st="153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35841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525" y="0"/>
            <a:ext cx="9163050" cy="6440488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  <p:sp>
        <p:nvSpPr>
          <p:cNvPr id="3" name="矩形 2"/>
          <p:cNvSpPr/>
          <p:nvPr>
            <p:custDataLst>
              <p:tags r:id="rId9"/>
            </p:custDataLst>
          </p:nvPr>
        </p:nvSpPr>
        <p:spPr bwMode="auto">
          <a:xfrm>
            <a:off x="6032500" y="1485900"/>
            <a:ext cx="1409700" cy="914400"/>
          </a:xfrm>
          <a:prstGeom prst="rect">
            <a:avLst/>
          </a:prstGeom>
          <a:solidFill>
            <a:schemeClr val="lt1"/>
          </a:solidFill>
          <a:ln>
            <a:solidFill>
              <a:schemeClr val="accent6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媒体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价值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矩形 3"/>
          <p:cNvSpPr/>
          <p:nvPr>
            <p:custDataLst>
              <p:tags r:id="rId10"/>
            </p:custDataLst>
          </p:nvPr>
        </p:nvSpPr>
        <p:spPr bwMode="auto">
          <a:xfrm>
            <a:off x="5981700" y="4330700"/>
            <a:ext cx="1409700" cy="914400"/>
          </a:xfrm>
          <a:prstGeom prst="rect">
            <a:avLst/>
          </a:prstGeom>
          <a:solidFill>
            <a:schemeClr val="lt1"/>
          </a:solidFill>
          <a:ln>
            <a:solidFill>
              <a:schemeClr val="accent6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社交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价值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>
            <p:custDataLst>
              <p:tags r:id="rId11"/>
            </p:custDataLst>
          </p:nvPr>
        </p:nvSpPr>
        <p:spPr bwMode="auto">
          <a:xfrm>
            <a:off x="2578100" y="2984500"/>
            <a:ext cx="1409700" cy="914400"/>
          </a:xfrm>
          <a:prstGeom prst="rect">
            <a:avLst/>
          </a:prstGeom>
          <a:solidFill>
            <a:schemeClr val="lt1"/>
          </a:solidFill>
          <a:ln>
            <a:solidFill>
              <a:schemeClr val="accent6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商业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价值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12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37889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62293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39937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53975" y="723900"/>
            <a:ext cx="9197975" cy="59563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44033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0"/>
            <a:ext cx="9175750" cy="62230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46081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4450" y="1168400"/>
            <a:ext cx="9055100" cy="45212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椭圆 7"/>
          <p:cNvSpPr/>
          <p:nvPr>
            <p:custDataLst>
              <p:tags r:id="rId1"/>
            </p:custDataLst>
          </p:nvPr>
        </p:nvSpPr>
        <p:spPr>
          <a:xfrm>
            <a:off x="2559050" y="2421329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>
            <p:custDataLst>
              <p:tags r:id="rId2"/>
            </p:custDataLst>
          </p:nvPr>
        </p:nvSpPr>
        <p:spPr>
          <a:xfrm>
            <a:off x="2559050" y="3193391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TextBox 10"/>
          <p:cNvSpPr txBox="1"/>
          <p:nvPr>
            <p:custDataLst>
              <p:tags r:id="rId3"/>
            </p:custDataLst>
          </p:nvPr>
        </p:nvSpPr>
        <p:spPr>
          <a:xfrm>
            <a:off x="3102610" y="3295015"/>
            <a:ext cx="2696845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400" b="1" spc="200" dirty="0">
                <a:ln>
                  <a:solidFill>
                    <a:schemeClr val="accent1"/>
                  </a:solidFill>
                </a:ln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怎样设置企业蓝V帐号</a:t>
            </a:r>
            <a:endParaRPr lang="zh-CN" altLang="en-US" sz="2400" b="1" spc="200" dirty="0">
              <a:ln>
                <a:solidFill>
                  <a:schemeClr val="accent1"/>
                </a:solidFill>
              </a:ln>
              <a:gradFill>
                <a:gsLst>
                  <a:gs pos="0">
                    <a:srgbClr val="FBFB11"/>
                  </a:gs>
                  <a:gs pos="100000">
                    <a:srgbClr val="838309"/>
                  </a:gs>
                </a:gsLst>
                <a:lin scaled="0"/>
              </a:gra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>
            <p:custDataLst>
              <p:tags r:id="rId4"/>
            </p:custDataLst>
          </p:nvPr>
        </p:nvSpPr>
        <p:spPr>
          <a:xfrm>
            <a:off x="3045209" y="2523731"/>
            <a:ext cx="2149486" cy="4105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新浪微博</a:t>
            </a:r>
            <a:endParaRPr lang="zh-CN" altLang="en-US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>
            <p:custDataLst>
              <p:tags r:id="rId5"/>
            </p:custDataLst>
          </p:nvPr>
        </p:nvSpPr>
        <p:spPr>
          <a:xfrm>
            <a:off x="5583477" y="2421329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TextBox 10"/>
          <p:cNvSpPr txBox="1"/>
          <p:nvPr>
            <p:custDataLst>
              <p:tags r:id="rId6"/>
            </p:custDataLst>
          </p:nvPr>
        </p:nvSpPr>
        <p:spPr>
          <a:xfrm>
            <a:off x="6126480" y="2546350"/>
            <a:ext cx="2387600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官方微博形象规划</a:t>
            </a:r>
            <a:endParaRPr lang="en-US" altLang="zh-CN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7"/>
            </p:custDataLst>
          </p:nvPr>
        </p:nvSpPr>
        <p:spPr>
          <a:xfrm>
            <a:off x="5583477" y="3193391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TextBox 10"/>
          <p:cNvSpPr txBox="1"/>
          <p:nvPr>
            <p:custDataLst>
              <p:tags r:id="rId8"/>
            </p:custDataLst>
          </p:nvPr>
        </p:nvSpPr>
        <p:spPr>
          <a:xfrm>
            <a:off x="6207760" y="3295015"/>
            <a:ext cx="2493010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官方微博内容规划</a:t>
            </a:r>
            <a:endParaRPr lang="en-US" altLang="zh-CN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688181" y="2735262"/>
            <a:ext cx="1365885" cy="1365885"/>
          </a:xfrm>
          <a:prstGeom prst="rect">
            <a:avLst/>
          </a:prstGeom>
          <a:noFill/>
          <a:ln w="76200">
            <a:solidFill>
              <a:schemeClr val="lt1"/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9" name="TextBox 7"/>
          <p:cNvSpPr txBox="1"/>
          <p:nvPr>
            <p:custDataLst>
              <p:tags r:id="rId10"/>
            </p:custDataLst>
          </p:nvPr>
        </p:nvSpPr>
        <p:spPr>
          <a:xfrm>
            <a:off x="688181" y="4045347"/>
            <a:ext cx="1367314" cy="253841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noAutofit/>
          </a:bodyPr>
          <a:lstStyle/>
          <a:p>
            <a:pPr algn="ctr"/>
            <a:r>
              <a:rPr lang="en-US" altLang="zh-CN" sz="1200" b="1" spc="3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CONTENTS</a:t>
            </a:r>
            <a:endParaRPr lang="en-US" altLang="zh-CN" sz="1200" b="1" spc="3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微软雅黑" panose="020B0503020204020204" pitchFamily="34" charset="-122"/>
            </a:endParaRPr>
          </a:p>
        </p:txBody>
      </p:sp>
      <p:grpSp>
        <p:nvGrpSpPr>
          <p:cNvPr id="34" name="PA-218-218693-Cells-482300"/>
          <p:cNvGrpSpPr/>
          <p:nvPr>
            <p:custDataLst>
              <p:tags r:id="rId11"/>
            </p:custDataLst>
          </p:nvPr>
        </p:nvGrpSpPr>
        <p:grpSpPr>
          <a:xfrm>
            <a:off x="5735412" y="2573265"/>
            <a:ext cx="239573" cy="239573"/>
            <a:chOff x="19812000" y="10382250"/>
            <a:chExt cx="1524000" cy="1524000"/>
          </a:xfrm>
          <a:noFill/>
        </p:grpSpPr>
        <p:sp>
          <p:nvSpPr>
            <p:cNvPr id="35" name="PA-任意多边形 2256"/>
            <p:cNvSpPr/>
            <p:nvPr>
              <p:custDataLst>
                <p:tags r:id="rId12"/>
              </p:custDataLst>
            </p:nvPr>
          </p:nvSpPr>
          <p:spPr>
            <a:xfrm>
              <a:off x="20380421" y="10426796"/>
              <a:ext cx="860227" cy="747117"/>
            </a:xfrm>
            <a:custGeom>
              <a:avLst/>
              <a:gdLst>
                <a:gd name="connsiteX0" fmla="*/ 646016 w 860226"/>
                <a:gd name="connsiteY0" fmla="*/ 698 h 747117"/>
                <a:gd name="connsiteX1" fmla="*/ 215010 w 860226"/>
                <a:gd name="connsiteY1" fmla="*/ 698 h 747117"/>
                <a:gd name="connsiteX2" fmla="*/ 698 w 860226"/>
                <a:gd name="connsiteY2" fmla="*/ 374554 h 747117"/>
                <a:gd name="connsiteX3" fmla="*/ 215010 w 860226"/>
                <a:gd name="connsiteY3" fmla="*/ 748410 h 747117"/>
                <a:gd name="connsiteX4" fmla="*/ 646016 w 860226"/>
                <a:gd name="connsiteY4" fmla="*/ 748410 h 747117"/>
                <a:gd name="connsiteX5" fmla="*/ 860329 w 860226"/>
                <a:gd name="connsiteY5" fmla="*/ 374554 h 747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0226" h="747117">
                  <a:moveTo>
                    <a:pt x="646016" y="698"/>
                  </a:moveTo>
                  <a:lnTo>
                    <a:pt x="215010" y="698"/>
                  </a:lnTo>
                  <a:lnTo>
                    <a:pt x="698" y="374554"/>
                  </a:lnTo>
                  <a:lnTo>
                    <a:pt x="215010" y="748410"/>
                  </a:lnTo>
                  <a:lnTo>
                    <a:pt x="646016" y="748410"/>
                  </a:lnTo>
                  <a:lnTo>
                    <a:pt x="860329" y="37455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6" name="PA-任意多边形 2257"/>
            <p:cNvSpPr/>
            <p:nvPr>
              <p:custDataLst>
                <p:tags r:id="rId13"/>
              </p:custDataLst>
            </p:nvPr>
          </p:nvSpPr>
          <p:spPr>
            <a:xfrm>
              <a:off x="20325652" y="10381552"/>
              <a:ext cx="970359" cy="842367"/>
            </a:xfrm>
            <a:custGeom>
              <a:avLst/>
              <a:gdLst>
                <a:gd name="connsiteX0" fmla="*/ 729360 w 970359"/>
                <a:gd name="connsiteY0" fmla="*/ 698 h 842367"/>
                <a:gd name="connsiteX1" fmla="*/ 243585 w 970359"/>
                <a:gd name="connsiteY1" fmla="*/ 698 h 842367"/>
                <a:gd name="connsiteX2" fmla="*/ 698 w 970359"/>
                <a:gd name="connsiteY2" fmla="*/ 422179 h 842367"/>
                <a:gd name="connsiteX3" fmla="*/ 243585 w 970359"/>
                <a:gd name="connsiteY3" fmla="*/ 843660 h 842367"/>
                <a:gd name="connsiteX4" fmla="*/ 729360 w 970359"/>
                <a:gd name="connsiteY4" fmla="*/ 843660 h 842367"/>
                <a:gd name="connsiteX5" fmla="*/ 972248 w 970359"/>
                <a:gd name="connsiteY5" fmla="*/ 422179 h 842367"/>
                <a:gd name="connsiteX6" fmla="*/ 729360 w 970359"/>
                <a:gd name="connsiteY6" fmla="*/ 698 h 842367"/>
                <a:gd name="connsiteX7" fmla="*/ 269779 w 970359"/>
                <a:gd name="connsiteY7" fmla="*/ 793654 h 842367"/>
                <a:gd name="connsiteX8" fmla="*/ 55466 w 970359"/>
                <a:gd name="connsiteY8" fmla="*/ 419798 h 842367"/>
                <a:gd name="connsiteX9" fmla="*/ 269779 w 970359"/>
                <a:gd name="connsiteY9" fmla="*/ 45941 h 842367"/>
                <a:gd name="connsiteX10" fmla="*/ 700785 w 970359"/>
                <a:gd name="connsiteY10" fmla="*/ 45941 h 842367"/>
                <a:gd name="connsiteX11" fmla="*/ 915098 w 970359"/>
                <a:gd name="connsiteY11" fmla="*/ 419798 h 842367"/>
                <a:gd name="connsiteX12" fmla="*/ 700785 w 970359"/>
                <a:gd name="connsiteY12" fmla="*/ 793654 h 842367"/>
                <a:gd name="connsiteX13" fmla="*/ 269779 w 970359"/>
                <a:gd name="connsiteY13" fmla="*/ 793654 h 842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70359" h="842367">
                  <a:moveTo>
                    <a:pt x="729360" y="698"/>
                  </a:moveTo>
                  <a:lnTo>
                    <a:pt x="243585" y="698"/>
                  </a:lnTo>
                  <a:lnTo>
                    <a:pt x="698" y="422179"/>
                  </a:lnTo>
                  <a:lnTo>
                    <a:pt x="243585" y="843660"/>
                  </a:lnTo>
                  <a:lnTo>
                    <a:pt x="729360" y="843660"/>
                  </a:lnTo>
                  <a:lnTo>
                    <a:pt x="972248" y="422179"/>
                  </a:lnTo>
                  <a:lnTo>
                    <a:pt x="729360" y="698"/>
                  </a:lnTo>
                  <a:close/>
                  <a:moveTo>
                    <a:pt x="269779" y="793654"/>
                  </a:moveTo>
                  <a:lnTo>
                    <a:pt x="55466" y="419798"/>
                  </a:lnTo>
                  <a:lnTo>
                    <a:pt x="269779" y="45941"/>
                  </a:lnTo>
                  <a:lnTo>
                    <a:pt x="700785" y="45941"/>
                  </a:lnTo>
                  <a:lnTo>
                    <a:pt x="915098" y="419798"/>
                  </a:lnTo>
                  <a:lnTo>
                    <a:pt x="700785" y="793654"/>
                  </a:lnTo>
                  <a:lnTo>
                    <a:pt x="269779" y="79365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7" name="PA-任意多边形 2258"/>
            <p:cNvSpPr/>
            <p:nvPr>
              <p:custDataLst>
                <p:tags r:id="rId14"/>
              </p:custDataLst>
            </p:nvPr>
          </p:nvSpPr>
          <p:spPr>
            <a:xfrm>
              <a:off x="19904171" y="11131646"/>
              <a:ext cx="532805" cy="461367"/>
            </a:xfrm>
            <a:custGeom>
              <a:avLst/>
              <a:gdLst>
                <a:gd name="connsiteX0" fmla="*/ 400748 w 532804"/>
                <a:gd name="connsiteY0" fmla="*/ 698 h 461367"/>
                <a:gd name="connsiteX1" fmla="*/ 134048 w 532804"/>
                <a:gd name="connsiteY1" fmla="*/ 698 h 461367"/>
                <a:gd name="connsiteX2" fmla="*/ 698 w 532804"/>
                <a:gd name="connsiteY2" fmla="*/ 231679 h 461367"/>
                <a:gd name="connsiteX3" fmla="*/ 134048 w 532804"/>
                <a:gd name="connsiteY3" fmla="*/ 462660 h 461367"/>
                <a:gd name="connsiteX4" fmla="*/ 400748 w 532804"/>
                <a:gd name="connsiteY4" fmla="*/ 462660 h 461367"/>
                <a:gd name="connsiteX5" fmla="*/ 534098 w 532804"/>
                <a:gd name="connsiteY5" fmla="*/ 231679 h 461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2804" h="461367">
                  <a:moveTo>
                    <a:pt x="400748" y="698"/>
                  </a:moveTo>
                  <a:lnTo>
                    <a:pt x="134048" y="698"/>
                  </a:lnTo>
                  <a:lnTo>
                    <a:pt x="698" y="231679"/>
                  </a:lnTo>
                  <a:lnTo>
                    <a:pt x="134048" y="462660"/>
                  </a:lnTo>
                  <a:lnTo>
                    <a:pt x="400748" y="462660"/>
                  </a:lnTo>
                  <a:lnTo>
                    <a:pt x="534098" y="231679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8" name="PA-任意多边形 2259"/>
            <p:cNvSpPr/>
            <p:nvPr>
              <p:custDataLst>
                <p:tags r:id="rId15"/>
              </p:custDataLst>
            </p:nvPr>
          </p:nvSpPr>
          <p:spPr>
            <a:xfrm>
              <a:off x="19849402" y="11086402"/>
              <a:ext cx="639961" cy="553641"/>
            </a:xfrm>
            <a:custGeom>
              <a:avLst/>
              <a:gdLst>
                <a:gd name="connsiteX0" fmla="*/ 481710 w 639960"/>
                <a:gd name="connsiteY0" fmla="*/ 698 h 553640"/>
                <a:gd name="connsiteX1" fmla="*/ 160241 w 639960"/>
                <a:gd name="connsiteY1" fmla="*/ 698 h 553640"/>
                <a:gd name="connsiteX2" fmla="*/ 698 w 639960"/>
                <a:gd name="connsiteY2" fmla="*/ 276923 h 553640"/>
                <a:gd name="connsiteX3" fmla="*/ 160241 w 639960"/>
                <a:gd name="connsiteY3" fmla="*/ 555529 h 553640"/>
                <a:gd name="connsiteX4" fmla="*/ 481710 w 639960"/>
                <a:gd name="connsiteY4" fmla="*/ 555529 h 553640"/>
                <a:gd name="connsiteX5" fmla="*/ 641254 w 639960"/>
                <a:gd name="connsiteY5" fmla="*/ 276923 h 553640"/>
                <a:gd name="connsiteX6" fmla="*/ 481710 w 639960"/>
                <a:gd name="connsiteY6" fmla="*/ 698 h 553640"/>
                <a:gd name="connsiteX7" fmla="*/ 188816 w 639960"/>
                <a:gd name="connsiteY7" fmla="*/ 507904 h 553640"/>
                <a:gd name="connsiteX8" fmla="*/ 55466 w 639960"/>
                <a:gd name="connsiteY8" fmla="*/ 276923 h 553640"/>
                <a:gd name="connsiteX9" fmla="*/ 188816 w 639960"/>
                <a:gd name="connsiteY9" fmla="*/ 45941 h 553640"/>
                <a:gd name="connsiteX10" fmla="*/ 455516 w 639960"/>
                <a:gd name="connsiteY10" fmla="*/ 45941 h 553640"/>
                <a:gd name="connsiteX11" fmla="*/ 588866 w 639960"/>
                <a:gd name="connsiteY11" fmla="*/ 276923 h 553640"/>
                <a:gd name="connsiteX12" fmla="*/ 455516 w 639960"/>
                <a:gd name="connsiteY12" fmla="*/ 507904 h 553640"/>
                <a:gd name="connsiteX13" fmla="*/ 188816 w 639960"/>
                <a:gd name="connsiteY13" fmla="*/ 507904 h 55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960" h="553640">
                  <a:moveTo>
                    <a:pt x="481710" y="698"/>
                  </a:moveTo>
                  <a:lnTo>
                    <a:pt x="160241" y="698"/>
                  </a:lnTo>
                  <a:lnTo>
                    <a:pt x="698" y="276923"/>
                  </a:lnTo>
                  <a:lnTo>
                    <a:pt x="160241" y="555529"/>
                  </a:lnTo>
                  <a:lnTo>
                    <a:pt x="481710" y="555529"/>
                  </a:lnTo>
                  <a:lnTo>
                    <a:pt x="641254" y="276923"/>
                  </a:lnTo>
                  <a:lnTo>
                    <a:pt x="481710" y="698"/>
                  </a:lnTo>
                  <a:close/>
                  <a:moveTo>
                    <a:pt x="188816" y="507904"/>
                  </a:moveTo>
                  <a:lnTo>
                    <a:pt x="55466" y="276923"/>
                  </a:lnTo>
                  <a:lnTo>
                    <a:pt x="188816" y="45941"/>
                  </a:lnTo>
                  <a:lnTo>
                    <a:pt x="455516" y="45941"/>
                  </a:lnTo>
                  <a:lnTo>
                    <a:pt x="588866" y="276923"/>
                  </a:lnTo>
                  <a:lnTo>
                    <a:pt x="455516" y="507904"/>
                  </a:lnTo>
                  <a:lnTo>
                    <a:pt x="188816" y="50790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9" name="PA-任意多边形 2260"/>
            <p:cNvSpPr/>
            <p:nvPr>
              <p:custDataLst>
                <p:tags r:id="rId16"/>
              </p:custDataLst>
            </p:nvPr>
          </p:nvSpPr>
          <p:spPr>
            <a:xfrm>
              <a:off x="20544727" y="11395965"/>
              <a:ext cx="532805" cy="461367"/>
            </a:xfrm>
            <a:custGeom>
              <a:avLst/>
              <a:gdLst>
                <a:gd name="connsiteX0" fmla="*/ 400748 w 532804"/>
                <a:gd name="connsiteY0" fmla="*/ 698 h 461367"/>
                <a:gd name="connsiteX1" fmla="*/ 134048 w 532804"/>
                <a:gd name="connsiteY1" fmla="*/ 698 h 461367"/>
                <a:gd name="connsiteX2" fmla="*/ 698 w 532804"/>
                <a:gd name="connsiteY2" fmla="*/ 231679 h 461367"/>
                <a:gd name="connsiteX3" fmla="*/ 134048 w 532804"/>
                <a:gd name="connsiteY3" fmla="*/ 462660 h 461367"/>
                <a:gd name="connsiteX4" fmla="*/ 400748 w 532804"/>
                <a:gd name="connsiteY4" fmla="*/ 462660 h 461367"/>
                <a:gd name="connsiteX5" fmla="*/ 534098 w 532804"/>
                <a:gd name="connsiteY5" fmla="*/ 231679 h 461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2804" h="461367">
                  <a:moveTo>
                    <a:pt x="400748" y="698"/>
                  </a:moveTo>
                  <a:lnTo>
                    <a:pt x="134048" y="698"/>
                  </a:lnTo>
                  <a:lnTo>
                    <a:pt x="698" y="231679"/>
                  </a:lnTo>
                  <a:lnTo>
                    <a:pt x="134048" y="462660"/>
                  </a:lnTo>
                  <a:lnTo>
                    <a:pt x="400748" y="462660"/>
                  </a:lnTo>
                  <a:lnTo>
                    <a:pt x="534098" y="231679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12" name="PA-任意多边形 2261"/>
            <p:cNvSpPr/>
            <p:nvPr>
              <p:custDataLst>
                <p:tags r:id="rId17"/>
              </p:custDataLst>
            </p:nvPr>
          </p:nvSpPr>
          <p:spPr>
            <a:xfrm>
              <a:off x="20492340" y="11350721"/>
              <a:ext cx="639961" cy="553641"/>
            </a:xfrm>
            <a:custGeom>
              <a:avLst/>
              <a:gdLst>
                <a:gd name="connsiteX0" fmla="*/ 479329 w 639960"/>
                <a:gd name="connsiteY0" fmla="*/ 698 h 553640"/>
                <a:gd name="connsiteX1" fmla="*/ 160241 w 639960"/>
                <a:gd name="connsiteY1" fmla="*/ 698 h 553640"/>
                <a:gd name="connsiteX2" fmla="*/ 698 w 639960"/>
                <a:gd name="connsiteY2" fmla="*/ 279304 h 553640"/>
                <a:gd name="connsiteX3" fmla="*/ 160241 w 639960"/>
                <a:gd name="connsiteY3" fmla="*/ 555529 h 553640"/>
                <a:gd name="connsiteX4" fmla="*/ 481710 w 639960"/>
                <a:gd name="connsiteY4" fmla="*/ 555529 h 553640"/>
                <a:gd name="connsiteX5" fmla="*/ 641254 w 639960"/>
                <a:gd name="connsiteY5" fmla="*/ 276923 h 553640"/>
                <a:gd name="connsiteX6" fmla="*/ 479329 w 639960"/>
                <a:gd name="connsiteY6" fmla="*/ 698 h 553640"/>
                <a:gd name="connsiteX7" fmla="*/ 186435 w 639960"/>
                <a:gd name="connsiteY7" fmla="*/ 507904 h 553640"/>
                <a:gd name="connsiteX8" fmla="*/ 53085 w 639960"/>
                <a:gd name="connsiteY8" fmla="*/ 276923 h 553640"/>
                <a:gd name="connsiteX9" fmla="*/ 186435 w 639960"/>
                <a:gd name="connsiteY9" fmla="*/ 45941 h 553640"/>
                <a:gd name="connsiteX10" fmla="*/ 453135 w 639960"/>
                <a:gd name="connsiteY10" fmla="*/ 45941 h 553640"/>
                <a:gd name="connsiteX11" fmla="*/ 586485 w 639960"/>
                <a:gd name="connsiteY11" fmla="*/ 276923 h 553640"/>
                <a:gd name="connsiteX12" fmla="*/ 453135 w 639960"/>
                <a:gd name="connsiteY12" fmla="*/ 507904 h 553640"/>
                <a:gd name="connsiteX13" fmla="*/ 186435 w 639960"/>
                <a:gd name="connsiteY13" fmla="*/ 507904 h 55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960" h="553640">
                  <a:moveTo>
                    <a:pt x="479329" y="698"/>
                  </a:moveTo>
                  <a:lnTo>
                    <a:pt x="160241" y="698"/>
                  </a:lnTo>
                  <a:lnTo>
                    <a:pt x="698" y="279304"/>
                  </a:lnTo>
                  <a:lnTo>
                    <a:pt x="160241" y="555529"/>
                  </a:lnTo>
                  <a:lnTo>
                    <a:pt x="481710" y="555529"/>
                  </a:lnTo>
                  <a:lnTo>
                    <a:pt x="641254" y="276923"/>
                  </a:lnTo>
                  <a:lnTo>
                    <a:pt x="479329" y="698"/>
                  </a:lnTo>
                  <a:close/>
                  <a:moveTo>
                    <a:pt x="186435" y="507904"/>
                  </a:moveTo>
                  <a:lnTo>
                    <a:pt x="53085" y="276923"/>
                  </a:lnTo>
                  <a:lnTo>
                    <a:pt x="186435" y="45941"/>
                  </a:lnTo>
                  <a:lnTo>
                    <a:pt x="453135" y="45941"/>
                  </a:lnTo>
                  <a:lnTo>
                    <a:pt x="586485" y="276923"/>
                  </a:lnTo>
                  <a:lnTo>
                    <a:pt x="453135" y="507904"/>
                  </a:lnTo>
                  <a:lnTo>
                    <a:pt x="186435" y="50790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grpSp>
        <p:nvGrpSpPr>
          <p:cNvPr id="41" name="PA-211-211171-Cells-481928"/>
          <p:cNvGrpSpPr/>
          <p:nvPr>
            <p:custDataLst>
              <p:tags r:id="rId18"/>
            </p:custDataLst>
          </p:nvPr>
        </p:nvGrpSpPr>
        <p:grpSpPr>
          <a:xfrm>
            <a:off x="2714081" y="3348661"/>
            <a:ext cx="232428" cy="232428"/>
            <a:chOff x="19812000" y="24098250"/>
            <a:chExt cx="1524000" cy="1524000"/>
          </a:xfrm>
          <a:noFill/>
        </p:grpSpPr>
        <p:sp>
          <p:nvSpPr>
            <p:cNvPr id="42" name="PA-任意多边形 1613"/>
            <p:cNvSpPr/>
            <p:nvPr>
              <p:custDataLst>
                <p:tags r:id="rId19"/>
              </p:custDataLst>
            </p:nvPr>
          </p:nvSpPr>
          <p:spPr>
            <a:xfrm>
              <a:off x="20528541" y="24725592"/>
              <a:ext cx="806648" cy="887016"/>
            </a:xfrm>
            <a:custGeom>
              <a:avLst/>
              <a:gdLst>
                <a:gd name="connsiteX0" fmla="*/ 404078 w 806648"/>
                <a:gd name="connsiteY0" fmla="*/ 888270 h 887015"/>
                <a:gd name="connsiteX1" fmla="*/ 333174 w 806648"/>
                <a:gd name="connsiteY1" fmla="*/ 869333 h 887015"/>
                <a:gd name="connsiteX2" fmla="*/ 71599 w 806648"/>
                <a:gd name="connsiteY2" fmla="*/ 718311 h 887015"/>
                <a:gd name="connsiteX3" fmla="*/ 698 w 806648"/>
                <a:gd name="connsiteY3" fmla="*/ 595507 h 887015"/>
                <a:gd name="connsiteX4" fmla="*/ 698 w 806648"/>
                <a:gd name="connsiteY4" fmla="*/ 293463 h 887015"/>
                <a:gd name="connsiteX5" fmla="*/ 71599 w 806648"/>
                <a:gd name="connsiteY5" fmla="*/ 170659 h 887015"/>
                <a:gd name="connsiteX6" fmla="*/ 333174 w 806648"/>
                <a:gd name="connsiteY6" fmla="*/ 19638 h 887015"/>
                <a:gd name="connsiteX7" fmla="*/ 474980 w 806648"/>
                <a:gd name="connsiteY7" fmla="*/ 19638 h 887015"/>
                <a:gd name="connsiteX8" fmla="*/ 736554 w 806648"/>
                <a:gd name="connsiteY8" fmla="*/ 170659 h 887015"/>
                <a:gd name="connsiteX9" fmla="*/ 807459 w 806648"/>
                <a:gd name="connsiteY9" fmla="*/ 293463 h 887015"/>
                <a:gd name="connsiteX10" fmla="*/ 807459 w 806648"/>
                <a:gd name="connsiteY10" fmla="*/ 319666 h 887015"/>
                <a:gd name="connsiteX11" fmla="*/ 762698 w 806648"/>
                <a:gd name="connsiteY11" fmla="*/ 364428 h 887015"/>
                <a:gd name="connsiteX12" fmla="*/ 717936 w 806648"/>
                <a:gd name="connsiteY12" fmla="*/ 319666 h 887015"/>
                <a:gd name="connsiteX13" fmla="*/ 717936 w 806648"/>
                <a:gd name="connsiteY13" fmla="*/ 293463 h 887015"/>
                <a:gd name="connsiteX14" fmla="*/ 691793 w 806648"/>
                <a:gd name="connsiteY14" fmla="*/ 248184 h 887015"/>
                <a:gd name="connsiteX15" fmla="*/ 430219 w 806648"/>
                <a:gd name="connsiteY15" fmla="*/ 97162 h 887015"/>
                <a:gd name="connsiteX16" fmla="*/ 377935 w 806648"/>
                <a:gd name="connsiteY16" fmla="*/ 97162 h 887015"/>
                <a:gd name="connsiteX17" fmla="*/ 116361 w 806648"/>
                <a:gd name="connsiteY17" fmla="*/ 248184 h 887015"/>
                <a:gd name="connsiteX18" fmla="*/ 90221 w 806648"/>
                <a:gd name="connsiteY18" fmla="*/ 293463 h 887015"/>
                <a:gd name="connsiteX19" fmla="*/ 90221 w 806648"/>
                <a:gd name="connsiteY19" fmla="*/ 595507 h 887015"/>
                <a:gd name="connsiteX20" fmla="*/ 116361 w 806648"/>
                <a:gd name="connsiteY20" fmla="*/ 640784 h 887015"/>
                <a:gd name="connsiteX21" fmla="*/ 377935 w 806648"/>
                <a:gd name="connsiteY21" fmla="*/ 791808 h 887015"/>
                <a:gd name="connsiteX22" fmla="*/ 430219 w 806648"/>
                <a:gd name="connsiteY22" fmla="*/ 791808 h 887015"/>
                <a:gd name="connsiteX23" fmla="*/ 691793 w 806648"/>
                <a:gd name="connsiteY23" fmla="*/ 640787 h 887015"/>
                <a:gd name="connsiteX24" fmla="*/ 717936 w 806648"/>
                <a:gd name="connsiteY24" fmla="*/ 595510 h 887015"/>
                <a:gd name="connsiteX25" fmla="*/ 717936 w 806648"/>
                <a:gd name="connsiteY25" fmla="*/ 553928 h 887015"/>
                <a:gd name="connsiteX26" fmla="*/ 762698 w 806648"/>
                <a:gd name="connsiteY26" fmla="*/ 509166 h 887015"/>
                <a:gd name="connsiteX27" fmla="*/ 807459 w 806648"/>
                <a:gd name="connsiteY27" fmla="*/ 553928 h 887015"/>
                <a:gd name="connsiteX28" fmla="*/ 807459 w 806648"/>
                <a:gd name="connsiteY28" fmla="*/ 595510 h 887015"/>
                <a:gd name="connsiteX29" fmla="*/ 736554 w 806648"/>
                <a:gd name="connsiteY29" fmla="*/ 718314 h 887015"/>
                <a:gd name="connsiteX30" fmla="*/ 474980 w 806648"/>
                <a:gd name="connsiteY30" fmla="*/ 869336 h 887015"/>
                <a:gd name="connsiteX31" fmla="*/ 404078 w 806648"/>
                <a:gd name="connsiteY31" fmla="*/ 888270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06648" h="887015">
                  <a:moveTo>
                    <a:pt x="404078" y="888270"/>
                  </a:moveTo>
                  <a:cubicBezTo>
                    <a:pt x="379555" y="888270"/>
                    <a:pt x="355042" y="881960"/>
                    <a:pt x="333174" y="869333"/>
                  </a:cubicBezTo>
                  <a:lnTo>
                    <a:pt x="71599" y="718311"/>
                  </a:lnTo>
                  <a:cubicBezTo>
                    <a:pt x="27865" y="693067"/>
                    <a:pt x="698" y="646010"/>
                    <a:pt x="698" y="595507"/>
                  </a:cubicBezTo>
                  <a:lnTo>
                    <a:pt x="698" y="293463"/>
                  </a:lnTo>
                  <a:cubicBezTo>
                    <a:pt x="698" y="242966"/>
                    <a:pt x="27862" y="195910"/>
                    <a:pt x="71599" y="170659"/>
                  </a:cubicBezTo>
                  <a:lnTo>
                    <a:pt x="333174" y="19638"/>
                  </a:lnTo>
                  <a:cubicBezTo>
                    <a:pt x="376914" y="-5616"/>
                    <a:pt x="431251" y="-5616"/>
                    <a:pt x="474980" y="19638"/>
                  </a:cubicBezTo>
                  <a:lnTo>
                    <a:pt x="736554" y="170659"/>
                  </a:lnTo>
                  <a:cubicBezTo>
                    <a:pt x="780289" y="195913"/>
                    <a:pt x="807459" y="242963"/>
                    <a:pt x="807459" y="293463"/>
                  </a:cubicBezTo>
                  <a:lnTo>
                    <a:pt x="807459" y="319666"/>
                  </a:lnTo>
                  <a:cubicBezTo>
                    <a:pt x="807459" y="344386"/>
                    <a:pt x="787415" y="364428"/>
                    <a:pt x="762698" y="364428"/>
                  </a:cubicBezTo>
                  <a:cubicBezTo>
                    <a:pt x="737980" y="364428"/>
                    <a:pt x="717936" y="344389"/>
                    <a:pt x="717936" y="319666"/>
                  </a:cubicBezTo>
                  <a:lnTo>
                    <a:pt x="717936" y="293463"/>
                  </a:lnTo>
                  <a:cubicBezTo>
                    <a:pt x="717936" y="274848"/>
                    <a:pt x="707920" y="257495"/>
                    <a:pt x="691793" y="248184"/>
                  </a:cubicBezTo>
                  <a:lnTo>
                    <a:pt x="430219" y="97162"/>
                  </a:lnTo>
                  <a:cubicBezTo>
                    <a:pt x="414095" y="87851"/>
                    <a:pt x="394065" y="87851"/>
                    <a:pt x="377935" y="97162"/>
                  </a:cubicBezTo>
                  <a:lnTo>
                    <a:pt x="116361" y="248184"/>
                  </a:lnTo>
                  <a:cubicBezTo>
                    <a:pt x="100234" y="257495"/>
                    <a:pt x="90221" y="274842"/>
                    <a:pt x="90221" y="293463"/>
                  </a:cubicBezTo>
                  <a:lnTo>
                    <a:pt x="90221" y="595507"/>
                  </a:lnTo>
                  <a:cubicBezTo>
                    <a:pt x="90221" y="614129"/>
                    <a:pt x="100234" y="631476"/>
                    <a:pt x="116361" y="640784"/>
                  </a:cubicBezTo>
                  <a:lnTo>
                    <a:pt x="377935" y="791808"/>
                  </a:lnTo>
                  <a:cubicBezTo>
                    <a:pt x="394068" y="801119"/>
                    <a:pt x="414089" y="801119"/>
                    <a:pt x="430219" y="791808"/>
                  </a:cubicBezTo>
                  <a:lnTo>
                    <a:pt x="691793" y="640787"/>
                  </a:lnTo>
                  <a:cubicBezTo>
                    <a:pt x="707920" y="631476"/>
                    <a:pt x="717936" y="614129"/>
                    <a:pt x="717936" y="595510"/>
                  </a:cubicBezTo>
                  <a:lnTo>
                    <a:pt x="717936" y="553928"/>
                  </a:lnTo>
                  <a:cubicBezTo>
                    <a:pt x="717936" y="529207"/>
                    <a:pt x="737980" y="509166"/>
                    <a:pt x="762698" y="509166"/>
                  </a:cubicBezTo>
                  <a:cubicBezTo>
                    <a:pt x="787415" y="509166"/>
                    <a:pt x="807459" y="529204"/>
                    <a:pt x="807459" y="553928"/>
                  </a:cubicBezTo>
                  <a:lnTo>
                    <a:pt x="807459" y="595510"/>
                  </a:lnTo>
                  <a:cubicBezTo>
                    <a:pt x="807459" y="646007"/>
                    <a:pt x="780289" y="693064"/>
                    <a:pt x="736554" y="718314"/>
                  </a:cubicBezTo>
                  <a:lnTo>
                    <a:pt x="474980" y="869336"/>
                  </a:lnTo>
                  <a:cubicBezTo>
                    <a:pt x="453114" y="881960"/>
                    <a:pt x="428593" y="888270"/>
                    <a:pt x="404078" y="888270"/>
                  </a:cubicBez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43" name="PA-任意多边形 1614"/>
            <p:cNvSpPr/>
            <p:nvPr>
              <p:custDataLst>
                <p:tags r:id="rId20"/>
              </p:custDataLst>
            </p:nvPr>
          </p:nvSpPr>
          <p:spPr>
            <a:xfrm>
              <a:off x="19856064" y="24770297"/>
              <a:ext cx="717352" cy="797719"/>
            </a:xfrm>
            <a:custGeom>
              <a:avLst/>
              <a:gdLst>
                <a:gd name="connsiteX0" fmla="*/ 669415 w 717351"/>
                <a:gd name="connsiteY0" fmla="*/ 164721 h 797718"/>
                <a:gd name="connsiteX1" fmla="*/ 407835 w 717351"/>
                <a:gd name="connsiteY1" fmla="*/ 13699 h 797718"/>
                <a:gd name="connsiteX2" fmla="*/ 310793 w 717351"/>
                <a:gd name="connsiteY2" fmla="*/ 13699 h 797718"/>
                <a:gd name="connsiteX3" fmla="*/ 49222 w 717351"/>
                <a:gd name="connsiteY3" fmla="*/ 164721 h 797718"/>
                <a:gd name="connsiteX4" fmla="*/ 698 w 717351"/>
                <a:gd name="connsiteY4" fmla="*/ 248758 h 797718"/>
                <a:gd name="connsiteX5" fmla="*/ 698 w 717351"/>
                <a:gd name="connsiteY5" fmla="*/ 550802 h 797718"/>
                <a:gd name="connsiteX6" fmla="*/ 49219 w 717351"/>
                <a:gd name="connsiteY6" fmla="*/ 634845 h 797718"/>
                <a:gd name="connsiteX7" fmla="*/ 310793 w 717351"/>
                <a:gd name="connsiteY7" fmla="*/ 785867 h 797718"/>
                <a:gd name="connsiteX8" fmla="*/ 407835 w 717351"/>
                <a:gd name="connsiteY8" fmla="*/ 785867 h 797718"/>
                <a:gd name="connsiteX9" fmla="*/ 669415 w 717351"/>
                <a:gd name="connsiteY9" fmla="*/ 634845 h 797718"/>
                <a:gd name="connsiteX10" fmla="*/ 717936 w 717351"/>
                <a:gd name="connsiteY10" fmla="*/ 550802 h 797718"/>
                <a:gd name="connsiteX11" fmla="*/ 717936 w 717351"/>
                <a:gd name="connsiteY11" fmla="*/ 248758 h 797718"/>
                <a:gd name="connsiteX12" fmla="*/ 669415 w 717351"/>
                <a:gd name="connsiteY12" fmla="*/ 164721 h 797718"/>
                <a:gd name="connsiteX13" fmla="*/ 471754 w 717351"/>
                <a:gd name="connsiteY13" fmla="*/ 450084 h 797718"/>
                <a:gd name="connsiteX14" fmla="*/ 459100 w 717351"/>
                <a:gd name="connsiteY14" fmla="*/ 472004 h 797718"/>
                <a:gd name="connsiteX15" fmla="*/ 371979 w 717351"/>
                <a:gd name="connsiteY15" fmla="*/ 522305 h 797718"/>
                <a:gd name="connsiteX16" fmla="*/ 346666 w 717351"/>
                <a:gd name="connsiteY16" fmla="*/ 522305 h 797718"/>
                <a:gd name="connsiteX17" fmla="*/ 259531 w 717351"/>
                <a:gd name="connsiteY17" fmla="*/ 471998 h 797718"/>
                <a:gd name="connsiteX18" fmla="*/ 246877 w 717351"/>
                <a:gd name="connsiteY18" fmla="*/ 450078 h 797718"/>
                <a:gd name="connsiteX19" fmla="*/ 246877 w 717351"/>
                <a:gd name="connsiteY19" fmla="*/ 349476 h 797718"/>
                <a:gd name="connsiteX20" fmla="*/ 259531 w 717351"/>
                <a:gd name="connsiteY20" fmla="*/ 327557 h 797718"/>
                <a:gd name="connsiteX21" fmla="*/ 346658 w 717351"/>
                <a:gd name="connsiteY21" fmla="*/ 277256 h 797718"/>
                <a:gd name="connsiteX22" fmla="*/ 371970 w 717351"/>
                <a:gd name="connsiteY22" fmla="*/ 277256 h 797718"/>
                <a:gd name="connsiteX23" fmla="*/ 459097 w 717351"/>
                <a:gd name="connsiteY23" fmla="*/ 327557 h 797718"/>
                <a:gd name="connsiteX24" fmla="*/ 471751 w 717351"/>
                <a:gd name="connsiteY24" fmla="*/ 349476 h 797718"/>
                <a:gd name="connsiteX25" fmla="*/ 471751 w 717351"/>
                <a:gd name="connsiteY25" fmla="*/ 450084 h 797718"/>
                <a:gd name="connsiteX26" fmla="*/ 471754 w 717351"/>
                <a:gd name="connsiteY26" fmla="*/ 450084 h 797718"/>
                <a:gd name="connsiteX27" fmla="*/ 471754 w 717351"/>
                <a:gd name="connsiteY27" fmla="*/ 450084 h 79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7351" h="797718">
                  <a:moveTo>
                    <a:pt x="669415" y="164721"/>
                  </a:moveTo>
                  <a:lnTo>
                    <a:pt x="407835" y="13699"/>
                  </a:lnTo>
                  <a:cubicBezTo>
                    <a:pt x="377810" y="-3636"/>
                    <a:pt x="340820" y="-3636"/>
                    <a:pt x="310793" y="13699"/>
                  </a:cubicBezTo>
                  <a:lnTo>
                    <a:pt x="49222" y="164721"/>
                  </a:lnTo>
                  <a:cubicBezTo>
                    <a:pt x="19197" y="182054"/>
                    <a:pt x="698" y="214090"/>
                    <a:pt x="698" y="248758"/>
                  </a:cubicBezTo>
                  <a:lnTo>
                    <a:pt x="698" y="550802"/>
                  </a:lnTo>
                  <a:cubicBezTo>
                    <a:pt x="698" y="585473"/>
                    <a:pt x="19194" y="617507"/>
                    <a:pt x="49219" y="634845"/>
                  </a:cubicBezTo>
                  <a:lnTo>
                    <a:pt x="310793" y="785867"/>
                  </a:lnTo>
                  <a:cubicBezTo>
                    <a:pt x="340818" y="803203"/>
                    <a:pt x="377813" y="803203"/>
                    <a:pt x="407835" y="785867"/>
                  </a:cubicBezTo>
                  <a:lnTo>
                    <a:pt x="669415" y="634845"/>
                  </a:lnTo>
                  <a:cubicBezTo>
                    <a:pt x="699440" y="617510"/>
                    <a:pt x="717936" y="585476"/>
                    <a:pt x="717936" y="550802"/>
                  </a:cubicBezTo>
                  <a:lnTo>
                    <a:pt x="717936" y="248758"/>
                  </a:lnTo>
                  <a:cubicBezTo>
                    <a:pt x="717936" y="214090"/>
                    <a:pt x="699440" y="182051"/>
                    <a:pt x="669415" y="164721"/>
                  </a:cubicBezTo>
                  <a:close/>
                  <a:moveTo>
                    <a:pt x="471754" y="450084"/>
                  </a:moveTo>
                  <a:cubicBezTo>
                    <a:pt x="471754" y="459127"/>
                    <a:pt x="466929" y="467482"/>
                    <a:pt x="459100" y="472004"/>
                  </a:cubicBezTo>
                  <a:lnTo>
                    <a:pt x="371979" y="522305"/>
                  </a:lnTo>
                  <a:cubicBezTo>
                    <a:pt x="364145" y="526826"/>
                    <a:pt x="354501" y="526826"/>
                    <a:pt x="346666" y="522305"/>
                  </a:cubicBezTo>
                  <a:lnTo>
                    <a:pt x="259531" y="471998"/>
                  </a:lnTo>
                  <a:cubicBezTo>
                    <a:pt x="251696" y="467476"/>
                    <a:pt x="246877" y="459121"/>
                    <a:pt x="246877" y="450078"/>
                  </a:cubicBezTo>
                  <a:lnTo>
                    <a:pt x="246877" y="349476"/>
                  </a:lnTo>
                  <a:cubicBezTo>
                    <a:pt x="246877" y="340434"/>
                    <a:pt x="251702" y="332078"/>
                    <a:pt x="259531" y="327557"/>
                  </a:cubicBezTo>
                  <a:lnTo>
                    <a:pt x="346658" y="277256"/>
                  </a:lnTo>
                  <a:cubicBezTo>
                    <a:pt x="354492" y="272735"/>
                    <a:pt x="364136" y="272735"/>
                    <a:pt x="371970" y="277256"/>
                  </a:cubicBezTo>
                  <a:lnTo>
                    <a:pt x="459097" y="327557"/>
                  </a:lnTo>
                  <a:cubicBezTo>
                    <a:pt x="466932" y="332078"/>
                    <a:pt x="471751" y="340434"/>
                    <a:pt x="471751" y="349476"/>
                  </a:cubicBezTo>
                  <a:lnTo>
                    <a:pt x="471751" y="450084"/>
                  </a:lnTo>
                  <a:lnTo>
                    <a:pt x="471754" y="450084"/>
                  </a:lnTo>
                  <a:lnTo>
                    <a:pt x="471754" y="45008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13" name="PA-任意多边形 1615"/>
            <p:cNvSpPr/>
            <p:nvPr>
              <p:custDataLst>
                <p:tags r:id="rId21"/>
              </p:custDataLst>
            </p:nvPr>
          </p:nvSpPr>
          <p:spPr>
            <a:xfrm>
              <a:off x="19811302" y="24725536"/>
              <a:ext cx="806648" cy="887016"/>
            </a:xfrm>
            <a:custGeom>
              <a:avLst/>
              <a:gdLst>
                <a:gd name="connsiteX0" fmla="*/ 404081 w 806648"/>
                <a:gd name="connsiteY0" fmla="*/ 888389 h 887015"/>
                <a:gd name="connsiteX1" fmla="*/ 333177 w 806648"/>
                <a:gd name="connsiteY1" fmla="*/ 869390 h 887015"/>
                <a:gd name="connsiteX2" fmla="*/ 71602 w 806648"/>
                <a:gd name="connsiteY2" fmla="*/ 718368 h 887015"/>
                <a:gd name="connsiteX3" fmla="*/ 698 w 806648"/>
                <a:gd name="connsiteY3" fmla="*/ 595567 h 887015"/>
                <a:gd name="connsiteX4" fmla="*/ 698 w 806648"/>
                <a:gd name="connsiteY4" fmla="*/ 293523 h 887015"/>
                <a:gd name="connsiteX5" fmla="*/ 71602 w 806648"/>
                <a:gd name="connsiteY5" fmla="*/ 170719 h 887015"/>
                <a:gd name="connsiteX6" fmla="*/ 333177 w 806648"/>
                <a:gd name="connsiteY6" fmla="*/ 19697 h 887015"/>
                <a:gd name="connsiteX7" fmla="*/ 404081 w 806648"/>
                <a:gd name="connsiteY7" fmla="*/ 698 h 887015"/>
                <a:gd name="connsiteX8" fmla="*/ 474983 w 806648"/>
                <a:gd name="connsiteY8" fmla="*/ 19697 h 887015"/>
                <a:gd name="connsiteX9" fmla="*/ 736557 w 806648"/>
                <a:gd name="connsiteY9" fmla="*/ 170719 h 887015"/>
                <a:gd name="connsiteX10" fmla="*/ 807459 w 806648"/>
                <a:gd name="connsiteY10" fmla="*/ 293523 h 887015"/>
                <a:gd name="connsiteX11" fmla="*/ 807459 w 806648"/>
                <a:gd name="connsiteY11" fmla="*/ 595567 h 887015"/>
                <a:gd name="connsiteX12" fmla="*/ 736563 w 806648"/>
                <a:gd name="connsiteY12" fmla="*/ 718371 h 887015"/>
                <a:gd name="connsiteX13" fmla="*/ 474983 w 806648"/>
                <a:gd name="connsiteY13" fmla="*/ 869393 h 887015"/>
                <a:gd name="connsiteX14" fmla="*/ 404081 w 806648"/>
                <a:gd name="connsiteY14" fmla="*/ 888389 h 887015"/>
                <a:gd name="connsiteX15" fmla="*/ 404081 w 806648"/>
                <a:gd name="connsiteY15" fmla="*/ 90218 h 887015"/>
                <a:gd name="connsiteX16" fmla="*/ 377938 w 806648"/>
                <a:gd name="connsiteY16" fmla="*/ 97222 h 887015"/>
                <a:gd name="connsiteX17" fmla="*/ 116364 w 806648"/>
                <a:gd name="connsiteY17" fmla="*/ 248243 h 887015"/>
                <a:gd name="connsiteX18" fmla="*/ 90221 w 806648"/>
                <a:gd name="connsiteY18" fmla="*/ 293520 h 887015"/>
                <a:gd name="connsiteX19" fmla="*/ 90221 w 806648"/>
                <a:gd name="connsiteY19" fmla="*/ 595564 h 887015"/>
                <a:gd name="connsiteX20" fmla="*/ 116364 w 806648"/>
                <a:gd name="connsiteY20" fmla="*/ 640843 h 887015"/>
                <a:gd name="connsiteX21" fmla="*/ 377938 w 806648"/>
                <a:gd name="connsiteY21" fmla="*/ 791865 h 887015"/>
                <a:gd name="connsiteX22" fmla="*/ 430222 w 806648"/>
                <a:gd name="connsiteY22" fmla="*/ 791865 h 887015"/>
                <a:gd name="connsiteX23" fmla="*/ 691796 w 806648"/>
                <a:gd name="connsiteY23" fmla="*/ 640843 h 887015"/>
                <a:gd name="connsiteX24" fmla="*/ 717936 w 806648"/>
                <a:gd name="connsiteY24" fmla="*/ 595564 h 887015"/>
                <a:gd name="connsiteX25" fmla="*/ 717936 w 806648"/>
                <a:gd name="connsiteY25" fmla="*/ 293520 h 887015"/>
                <a:gd name="connsiteX26" fmla="*/ 691793 w 806648"/>
                <a:gd name="connsiteY26" fmla="*/ 248241 h 887015"/>
                <a:gd name="connsiteX27" fmla="*/ 430222 w 806648"/>
                <a:gd name="connsiteY27" fmla="*/ 97225 h 887015"/>
                <a:gd name="connsiteX28" fmla="*/ 404081 w 806648"/>
                <a:gd name="connsiteY28" fmla="*/ 90218 h 887015"/>
                <a:gd name="connsiteX29" fmla="*/ 404081 w 806648"/>
                <a:gd name="connsiteY29" fmla="*/ 615218 h 887015"/>
                <a:gd name="connsiteX30" fmla="*/ 369038 w 806648"/>
                <a:gd name="connsiteY30" fmla="*/ 605827 h 887015"/>
                <a:gd name="connsiteX31" fmla="*/ 281911 w 806648"/>
                <a:gd name="connsiteY31" fmla="*/ 555526 h 887015"/>
                <a:gd name="connsiteX32" fmla="*/ 246877 w 806648"/>
                <a:gd name="connsiteY32" fmla="*/ 494846 h 887015"/>
                <a:gd name="connsiteX33" fmla="*/ 246877 w 806648"/>
                <a:gd name="connsiteY33" fmla="*/ 394244 h 887015"/>
                <a:gd name="connsiteX34" fmla="*/ 281902 w 806648"/>
                <a:gd name="connsiteY34" fmla="*/ 333567 h 887015"/>
                <a:gd name="connsiteX35" fmla="*/ 369041 w 806648"/>
                <a:gd name="connsiteY35" fmla="*/ 283260 h 887015"/>
                <a:gd name="connsiteX36" fmla="*/ 439119 w 806648"/>
                <a:gd name="connsiteY36" fmla="*/ 283266 h 887015"/>
                <a:gd name="connsiteX37" fmla="*/ 526240 w 806648"/>
                <a:gd name="connsiteY37" fmla="*/ 333558 h 887015"/>
                <a:gd name="connsiteX38" fmla="*/ 561274 w 806648"/>
                <a:gd name="connsiteY38" fmla="*/ 394244 h 887015"/>
                <a:gd name="connsiteX39" fmla="*/ 561274 w 806648"/>
                <a:gd name="connsiteY39" fmla="*/ 494852 h 887015"/>
                <a:gd name="connsiteX40" fmla="*/ 526248 w 806648"/>
                <a:gd name="connsiteY40" fmla="*/ 555529 h 887015"/>
                <a:gd name="connsiteX41" fmla="*/ 439119 w 806648"/>
                <a:gd name="connsiteY41" fmla="*/ 605836 h 887015"/>
                <a:gd name="connsiteX42" fmla="*/ 404081 w 806648"/>
                <a:gd name="connsiteY42" fmla="*/ 615218 h 887015"/>
                <a:gd name="connsiteX43" fmla="*/ 336400 w 806648"/>
                <a:gd name="connsiteY43" fmla="*/ 483612 h 887015"/>
                <a:gd name="connsiteX44" fmla="*/ 404081 w 806648"/>
                <a:gd name="connsiteY44" fmla="*/ 522688 h 887015"/>
                <a:gd name="connsiteX45" fmla="*/ 471754 w 806648"/>
                <a:gd name="connsiteY45" fmla="*/ 483618 h 887015"/>
                <a:gd name="connsiteX46" fmla="*/ 471754 w 806648"/>
                <a:gd name="connsiteY46" fmla="*/ 405471 h 887015"/>
                <a:gd name="connsiteX47" fmla="*/ 404075 w 806648"/>
                <a:gd name="connsiteY47" fmla="*/ 366395 h 887015"/>
                <a:gd name="connsiteX48" fmla="*/ 336397 w 806648"/>
                <a:gd name="connsiteY48" fmla="*/ 405471 h 887015"/>
                <a:gd name="connsiteX49" fmla="*/ 336400 w 806648"/>
                <a:gd name="connsiteY49" fmla="*/ 483612 h 887015"/>
                <a:gd name="connsiteX50" fmla="*/ 336400 w 806648"/>
                <a:gd name="connsiteY50" fmla="*/ 483612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806648" h="887015">
                  <a:moveTo>
                    <a:pt x="404081" y="888389"/>
                  </a:moveTo>
                  <a:cubicBezTo>
                    <a:pt x="379221" y="888389"/>
                    <a:pt x="354706" y="881820"/>
                    <a:pt x="333177" y="869390"/>
                  </a:cubicBezTo>
                  <a:lnTo>
                    <a:pt x="71602" y="718368"/>
                  </a:lnTo>
                  <a:cubicBezTo>
                    <a:pt x="27862" y="693118"/>
                    <a:pt x="698" y="646061"/>
                    <a:pt x="698" y="595567"/>
                  </a:cubicBezTo>
                  <a:lnTo>
                    <a:pt x="698" y="293523"/>
                  </a:lnTo>
                  <a:cubicBezTo>
                    <a:pt x="698" y="243026"/>
                    <a:pt x="27862" y="195972"/>
                    <a:pt x="71602" y="170719"/>
                  </a:cubicBezTo>
                  <a:lnTo>
                    <a:pt x="333177" y="19697"/>
                  </a:lnTo>
                  <a:cubicBezTo>
                    <a:pt x="354706" y="7267"/>
                    <a:pt x="379221" y="698"/>
                    <a:pt x="404081" y="698"/>
                  </a:cubicBezTo>
                  <a:cubicBezTo>
                    <a:pt x="428936" y="698"/>
                    <a:pt x="453451" y="7270"/>
                    <a:pt x="474983" y="19697"/>
                  </a:cubicBezTo>
                  <a:lnTo>
                    <a:pt x="736557" y="170719"/>
                  </a:lnTo>
                  <a:cubicBezTo>
                    <a:pt x="780292" y="195972"/>
                    <a:pt x="807459" y="243029"/>
                    <a:pt x="807459" y="293523"/>
                  </a:cubicBezTo>
                  <a:lnTo>
                    <a:pt x="807459" y="595567"/>
                  </a:lnTo>
                  <a:cubicBezTo>
                    <a:pt x="807459" y="646061"/>
                    <a:pt x="780295" y="693118"/>
                    <a:pt x="736563" y="718371"/>
                  </a:cubicBezTo>
                  <a:lnTo>
                    <a:pt x="474983" y="869393"/>
                  </a:lnTo>
                  <a:cubicBezTo>
                    <a:pt x="453454" y="881820"/>
                    <a:pt x="428939" y="888389"/>
                    <a:pt x="404081" y="888389"/>
                  </a:cubicBezTo>
                  <a:close/>
                  <a:moveTo>
                    <a:pt x="404081" y="90218"/>
                  </a:moveTo>
                  <a:cubicBezTo>
                    <a:pt x="394914" y="90218"/>
                    <a:pt x="385877" y="92641"/>
                    <a:pt x="377938" y="97222"/>
                  </a:cubicBezTo>
                  <a:lnTo>
                    <a:pt x="116364" y="248243"/>
                  </a:lnTo>
                  <a:cubicBezTo>
                    <a:pt x="100237" y="257554"/>
                    <a:pt x="90221" y="274902"/>
                    <a:pt x="90221" y="293520"/>
                  </a:cubicBezTo>
                  <a:lnTo>
                    <a:pt x="90221" y="595564"/>
                  </a:lnTo>
                  <a:cubicBezTo>
                    <a:pt x="90221" y="614179"/>
                    <a:pt x="100237" y="631532"/>
                    <a:pt x="116364" y="640843"/>
                  </a:cubicBezTo>
                  <a:lnTo>
                    <a:pt x="377938" y="791865"/>
                  </a:lnTo>
                  <a:cubicBezTo>
                    <a:pt x="393809" y="801027"/>
                    <a:pt x="414342" y="801033"/>
                    <a:pt x="430222" y="791865"/>
                  </a:cubicBezTo>
                  <a:lnTo>
                    <a:pt x="691796" y="640843"/>
                  </a:lnTo>
                  <a:cubicBezTo>
                    <a:pt x="707920" y="631532"/>
                    <a:pt x="717936" y="614185"/>
                    <a:pt x="717936" y="595564"/>
                  </a:cubicBezTo>
                  <a:lnTo>
                    <a:pt x="717936" y="293520"/>
                  </a:lnTo>
                  <a:cubicBezTo>
                    <a:pt x="717936" y="274899"/>
                    <a:pt x="707920" y="257551"/>
                    <a:pt x="691793" y="248241"/>
                  </a:cubicBezTo>
                  <a:lnTo>
                    <a:pt x="430222" y="97225"/>
                  </a:lnTo>
                  <a:cubicBezTo>
                    <a:pt x="422286" y="92641"/>
                    <a:pt x="413243" y="90218"/>
                    <a:pt x="404081" y="90218"/>
                  </a:cubicBezTo>
                  <a:close/>
                  <a:moveTo>
                    <a:pt x="404081" y="615218"/>
                  </a:moveTo>
                  <a:cubicBezTo>
                    <a:pt x="391794" y="615218"/>
                    <a:pt x="379677" y="611968"/>
                    <a:pt x="369038" y="605827"/>
                  </a:cubicBezTo>
                  <a:lnTo>
                    <a:pt x="281911" y="555526"/>
                  </a:lnTo>
                  <a:cubicBezTo>
                    <a:pt x="260302" y="543042"/>
                    <a:pt x="246877" y="519792"/>
                    <a:pt x="246877" y="494846"/>
                  </a:cubicBezTo>
                  <a:lnTo>
                    <a:pt x="246877" y="394244"/>
                  </a:lnTo>
                  <a:cubicBezTo>
                    <a:pt x="246877" y="369294"/>
                    <a:pt x="260302" y="346047"/>
                    <a:pt x="281902" y="333567"/>
                  </a:cubicBezTo>
                  <a:lnTo>
                    <a:pt x="369041" y="283260"/>
                  </a:lnTo>
                  <a:cubicBezTo>
                    <a:pt x="390303" y="270978"/>
                    <a:pt x="417839" y="270973"/>
                    <a:pt x="439119" y="283266"/>
                  </a:cubicBezTo>
                  <a:lnTo>
                    <a:pt x="526240" y="333558"/>
                  </a:lnTo>
                  <a:cubicBezTo>
                    <a:pt x="547849" y="346035"/>
                    <a:pt x="561274" y="369285"/>
                    <a:pt x="561274" y="394244"/>
                  </a:cubicBezTo>
                  <a:lnTo>
                    <a:pt x="561274" y="494852"/>
                  </a:lnTo>
                  <a:cubicBezTo>
                    <a:pt x="561274" y="519801"/>
                    <a:pt x="547849" y="543048"/>
                    <a:pt x="526248" y="555529"/>
                  </a:cubicBezTo>
                  <a:lnTo>
                    <a:pt x="439119" y="605836"/>
                  </a:lnTo>
                  <a:cubicBezTo>
                    <a:pt x="428471" y="611976"/>
                    <a:pt x="416360" y="615218"/>
                    <a:pt x="404081" y="615218"/>
                  </a:cubicBezTo>
                  <a:close/>
                  <a:moveTo>
                    <a:pt x="336400" y="483612"/>
                  </a:moveTo>
                  <a:lnTo>
                    <a:pt x="404081" y="522688"/>
                  </a:lnTo>
                  <a:lnTo>
                    <a:pt x="471754" y="483618"/>
                  </a:lnTo>
                  <a:lnTo>
                    <a:pt x="471754" y="405471"/>
                  </a:lnTo>
                  <a:lnTo>
                    <a:pt x="404075" y="366395"/>
                  </a:lnTo>
                  <a:lnTo>
                    <a:pt x="336397" y="405471"/>
                  </a:lnTo>
                  <a:lnTo>
                    <a:pt x="336400" y="483612"/>
                  </a:lnTo>
                  <a:lnTo>
                    <a:pt x="336400" y="483612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14" name="PA-任意多边形 1616"/>
            <p:cNvSpPr/>
            <p:nvPr>
              <p:custDataLst>
                <p:tags r:id="rId22"/>
              </p:custDataLst>
            </p:nvPr>
          </p:nvSpPr>
          <p:spPr>
            <a:xfrm>
              <a:off x="20214683" y="24150639"/>
              <a:ext cx="717352" cy="797719"/>
            </a:xfrm>
            <a:custGeom>
              <a:avLst/>
              <a:gdLst>
                <a:gd name="connsiteX0" fmla="*/ 669415 w 717351"/>
                <a:gd name="connsiteY0" fmla="*/ 164721 h 797718"/>
                <a:gd name="connsiteX1" fmla="*/ 407835 w 717351"/>
                <a:gd name="connsiteY1" fmla="*/ 13699 h 797718"/>
                <a:gd name="connsiteX2" fmla="*/ 310793 w 717351"/>
                <a:gd name="connsiteY2" fmla="*/ 13699 h 797718"/>
                <a:gd name="connsiteX3" fmla="*/ 49219 w 717351"/>
                <a:gd name="connsiteY3" fmla="*/ 164721 h 797718"/>
                <a:gd name="connsiteX4" fmla="*/ 698 w 717351"/>
                <a:gd name="connsiteY4" fmla="*/ 248764 h 797718"/>
                <a:gd name="connsiteX5" fmla="*/ 698 w 717351"/>
                <a:gd name="connsiteY5" fmla="*/ 550808 h 797718"/>
                <a:gd name="connsiteX6" fmla="*/ 49219 w 717351"/>
                <a:gd name="connsiteY6" fmla="*/ 634851 h 797718"/>
                <a:gd name="connsiteX7" fmla="*/ 310799 w 717351"/>
                <a:gd name="connsiteY7" fmla="*/ 785873 h 797718"/>
                <a:gd name="connsiteX8" fmla="*/ 407838 w 717351"/>
                <a:gd name="connsiteY8" fmla="*/ 785873 h 797718"/>
                <a:gd name="connsiteX9" fmla="*/ 669418 w 717351"/>
                <a:gd name="connsiteY9" fmla="*/ 634851 h 797718"/>
                <a:gd name="connsiteX10" fmla="*/ 717939 w 717351"/>
                <a:gd name="connsiteY10" fmla="*/ 550808 h 797718"/>
                <a:gd name="connsiteX11" fmla="*/ 717939 w 717351"/>
                <a:gd name="connsiteY11" fmla="*/ 248761 h 797718"/>
                <a:gd name="connsiteX12" fmla="*/ 669415 w 717351"/>
                <a:gd name="connsiteY12" fmla="*/ 164721 h 797718"/>
                <a:gd name="connsiteX13" fmla="*/ 471754 w 717351"/>
                <a:gd name="connsiteY13" fmla="*/ 450087 h 797718"/>
                <a:gd name="connsiteX14" fmla="*/ 459100 w 717351"/>
                <a:gd name="connsiteY14" fmla="*/ 472007 h 797718"/>
                <a:gd name="connsiteX15" fmla="*/ 371979 w 717351"/>
                <a:gd name="connsiteY15" fmla="*/ 522307 h 797718"/>
                <a:gd name="connsiteX16" fmla="*/ 346666 w 717351"/>
                <a:gd name="connsiteY16" fmla="*/ 522307 h 797718"/>
                <a:gd name="connsiteX17" fmla="*/ 259531 w 717351"/>
                <a:gd name="connsiteY17" fmla="*/ 472001 h 797718"/>
                <a:gd name="connsiteX18" fmla="*/ 246877 w 717351"/>
                <a:gd name="connsiteY18" fmla="*/ 450081 h 797718"/>
                <a:gd name="connsiteX19" fmla="*/ 246877 w 717351"/>
                <a:gd name="connsiteY19" fmla="*/ 349482 h 797718"/>
                <a:gd name="connsiteX20" fmla="*/ 259531 w 717351"/>
                <a:gd name="connsiteY20" fmla="*/ 327563 h 797718"/>
                <a:gd name="connsiteX21" fmla="*/ 346658 w 717351"/>
                <a:gd name="connsiteY21" fmla="*/ 277262 h 797718"/>
                <a:gd name="connsiteX22" fmla="*/ 371970 w 717351"/>
                <a:gd name="connsiteY22" fmla="*/ 277262 h 797718"/>
                <a:gd name="connsiteX23" fmla="*/ 459097 w 717351"/>
                <a:gd name="connsiteY23" fmla="*/ 327563 h 797718"/>
                <a:gd name="connsiteX24" fmla="*/ 471751 w 717351"/>
                <a:gd name="connsiteY24" fmla="*/ 349482 h 797718"/>
                <a:gd name="connsiteX25" fmla="*/ 471751 w 717351"/>
                <a:gd name="connsiteY25" fmla="*/ 450087 h 797718"/>
                <a:gd name="connsiteX26" fmla="*/ 471754 w 717351"/>
                <a:gd name="connsiteY26" fmla="*/ 450087 h 79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17351" h="797718">
                  <a:moveTo>
                    <a:pt x="669415" y="164721"/>
                  </a:moveTo>
                  <a:lnTo>
                    <a:pt x="407835" y="13699"/>
                  </a:lnTo>
                  <a:cubicBezTo>
                    <a:pt x="377810" y="-3636"/>
                    <a:pt x="340815" y="-3636"/>
                    <a:pt x="310793" y="13699"/>
                  </a:cubicBezTo>
                  <a:lnTo>
                    <a:pt x="49219" y="164721"/>
                  </a:lnTo>
                  <a:cubicBezTo>
                    <a:pt x="19194" y="182057"/>
                    <a:pt x="698" y="214090"/>
                    <a:pt x="698" y="248764"/>
                  </a:cubicBezTo>
                  <a:lnTo>
                    <a:pt x="698" y="550808"/>
                  </a:lnTo>
                  <a:cubicBezTo>
                    <a:pt x="698" y="585479"/>
                    <a:pt x="19194" y="617516"/>
                    <a:pt x="49219" y="634851"/>
                  </a:cubicBezTo>
                  <a:lnTo>
                    <a:pt x="310799" y="785873"/>
                  </a:lnTo>
                  <a:cubicBezTo>
                    <a:pt x="340824" y="803209"/>
                    <a:pt x="377819" y="803209"/>
                    <a:pt x="407838" y="785873"/>
                  </a:cubicBezTo>
                  <a:lnTo>
                    <a:pt x="669418" y="634851"/>
                  </a:lnTo>
                  <a:cubicBezTo>
                    <a:pt x="699443" y="617516"/>
                    <a:pt x="717939" y="585482"/>
                    <a:pt x="717939" y="550808"/>
                  </a:cubicBezTo>
                  <a:lnTo>
                    <a:pt x="717939" y="248761"/>
                  </a:lnTo>
                  <a:cubicBezTo>
                    <a:pt x="717936" y="214090"/>
                    <a:pt x="699443" y="182057"/>
                    <a:pt x="669415" y="164721"/>
                  </a:cubicBezTo>
                  <a:close/>
                  <a:moveTo>
                    <a:pt x="471754" y="450087"/>
                  </a:moveTo>
                  <a:cubicBezTo>
                    <a:pt x="471754" y="459130"/>
                    <a:pt x="466929" y="467485"/>
                    <a:pt x="459100" y="472007"/>
                  </a:cubicBezTo>
                  <a:lnTo>
                    <a:pt x="371979" y="522307"/>
                  </a:lnTo>
                  <a:cubicBezTo>
                    <a:pt x="364145" y="526829"/>
                    <a:pt x="354501" y="526829"/>
                    <a:pt x="346666" y="522307"/>
                  </a:cubicBezTo>
                  <a:lnTo>
                    <a:pt x="259531" y="472001"/>
                  </a:lnTo>
                  <a:cubicBezTo>
                    <a:pt x="251696" y="467479"/>
                    <a:pt x="246877" y="459124"/>
                    <a:pt x="246877" y="450081"/>
                  </a:cubicBezTo>
                  <a:lnTo>
                    <a:pt x="246877" y="349482"/>
                  </a:lnTo>
                  <a:cubicBezTo>
                    <a:pt x="246877" y="340440"/>
                    <a:pt x="251702" y="332084"/>
                    <a:pt x="259531" y="327563"/>
                  </a:cubicBezTo>
                  <a:lnTo>
                    <a:pt x="346658" y="277262"/>
                  </a:lnTo>
                  <a:cubicBezTo>
                    <a:pt x="354492" y="272741"/>
                    <a:pt x="364136" y="272741"/>
                    <a:pt x="371970" y="277262"/>
                  </a:cubicBezTo>
                  <a:lnTo>
                    <a:pt x="459097" y="327563"/>
                  </a:lnTo>
                  <a:cubicBezTo>
                    <a:pt x="466931" y="332084"/>
                    <a:pt x="471751" y="340440"/>
                    <a:pt x="471751" y="349482"/>
                  </a:cubicBezTo>
                  <a:lnTo>
                    <a:pt x="471751" y="450087"/>
                  </a:lnTo>
                  <a:lnTo>
                    <a:pt x="471754" y="450087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17" name="PA-任意多边形 1617"/>
            <p:cNvSpPr/>
            <p:nvPr>
              <p:custDataLst>
                <p:tags r:id="rId23"/>
              </p:custDataLst>
            </p:nvPr>
          </p:nvSpPr>
          <p:spPr>
            <a:xfrm>
              <a:off x="20169922" y="24105878"/>
              <a:ext cx="806648" cy="887016"/>
            </a:xfrm>
            <a:custGeom>
              <a:avLst/>
              <a:gdLst>
                <a:gd name="connsiteX0" fmla="*/ 404078 w 806648"/>
                <a:gd name="connsiteY0" fmla="*/ 888395 h 887015"/>
                <a:gd name="connsiteX1" fmla="*/ 333174 w 806648"/>
                <a:gd name="connsiteY1" fmla="*/ 869396 h 887015"/>
                <a:gd name="connsiteX2" fmla="*/ 71602 w 806648"/>
                <a:gd name="connsiteY2" fmla="*/ 718380 h 887015"/>
                <a:gd name="connsiteX3" fmla="*/ 698 w 806648"/>
                <a:gd name="connsiteY3" fmla="*/ 595576 h 887015"/>
                <a:gd name="connsiteX4" fmla="*/ 698 w 806648"/>
                <a:gd name="connsiteY4" fmla="*/ 293529 h 887015"/>
                <a:gd name="connsiteX5" fmla="*/ 71602 w 806648"/>
                <a:gd name="connsiteY5" fmla="*/ 170725 h 887015"/>
                <a:gd name="connsiteX6" fmla="*/ 333177 w 806648"/>
                <a:gd name="connsiteY6" fmla="*/ 19697 h 887015"/>
                <a:gd name="connsiteX7" fmla="*/ 404078 w 806648"/>
                <a:gd name="connsiteY7" fmla="*/ 698 h 887015"/>
                <a:gd name="connsiteX8" fmla="*/ 474983 w 806648"/>
                <a:gd name="connsiteY8" fmla="*/ 19697 h 887015"/>
                <a:gd name="connsiteX9" fmla="*/ 736555 w 806648"/>
                <a:gd name="connsiteY9" fmla="*/ 170713 h 887015"/>
                <a:gd name="connsiteX10" fmla="*/ 807459 w 806648"/>
                <a:gd name="connsiteY10" fmla="*/ 293517 h 887015"/>
                <a:gd name="connsiteX11" fmla="*/ 807459 w 806648"/>
                <a:gd name="connsiteY11" fmla="*/ 595561 h 887015"/>
                <a:gd name="connsiteX12" fmla="*/ 736555 w 806648"/>
                <a:gd name="connsiteY12" fmla="*/ 718371 h 887015"/>
                <a:gd name="connsiteX13" fmla="*/ 474980 w 806648"/>
                <a:gd name="connsiteY13" fmla="*/ 869387 h 887015"/>
                <a:gd name="connsiteX14" fmla="*/ 404078 w 806648"/>
                <a:gd name="connsiteY14" fmla="*/ 888395 h 887015"/>
                <a:gd name="connsiteX15" fmla="*/ 404078 w 806648"/>
                <a:gd name="connsiteY15" fmla="*/ 90218 h 887015"/>
                <a:gd name="connsiteX16" fmla="*/ 377944 w 806648"/>
                <a:gd name="connsiteY16" fmla="*/ 97219 h 887015"/>
                <a:gd name="connsiteX17" fmla="*/ 116364 w 806648"/>
                <a:gd name="connsiteY17" fmla="*/ 248240 h 887015"/>
                <a:gd name="connsiteX18" fmla="*/ 90221 w 806648"/>
                <a:gd name="connsiteY18" fmla="*/ 293520 h 887015"/>
                <a:gd name="connsiteX19" fmla="*/ 90221 w 806648"/>
                <a:gd name="connsiteY19" fmla="*/ 595564 h 887015"/>
                <a:gd name="connsiteX20" fmla="*/ 116364 w 806648"/>
                <a:gd name="connsiteY20" fmla="*/ 640843 h 887015"/>
                <a:gd name="connsiteX21" fmla="*/ 377938 w 806648"/>
                <a:gd name="connsiteY21" fmla="*/ 791865 h 887015"/>
                <a:gd name="connsiteX22" fmla="*/ 430213 w 806648"/>
                <a:gd name="connsiteY22" fmla="*/ 791865 h 887015"/>
                <a:gd name="connsiteX23" fmla="*/ 691793 w 806648"/>
                <a:gd name="connsiteY23" fmla="*/ 640843 h 887015"/>
                <a:gd name="connsiteX24" fmla="*/ 717936 w 806648"/>
                <a:gd name="connsiteY24" fmla="*/ 595564 h 887015"/>
                <a:gd name="connsiteX25" fmla="*/ 717936 w 806648"/>
                <a:gd name="connsiteY25" fmla="*/ 293520 h 887015"/>
                <a:gd name="connsiteX26" fmla="*/ 691793 w 806648"/>
                <a:gd name="connsiteY26" fmla="*/ 248243 h 887015"/>
                <a:gd name="connsiteX27" fmla="*/ 430219 w 806648"/>
                <a:gd name="connsiteY27" fmla="*/ 97222 h 887015"/>
                <a:gd name="connsiteX28" fmla="*/ 404078 w 806648"/>
                <a:gd name="connsiteY28" fmla="*/ 90218 h 887015"/>
                <a:gd name="connsiteX29" fmla="*/ 404081 w 806648"/>
                <a:gd name="connsiteY29" fmla="*/ 615221 h 887015"/>
                <a:gd name="connsiteX30" fmla="*/ 369047 w 806648"/>
                <a:gd name="connsiteY30" fmla="*/ 605836 h 887015"/>
                <a:gd name="connsiteX31" fmla="*/ 281911 w 806648"/>
                <a:gd name="connsiteY31" fmla="*/ 555529 h 887015"/>
                <a:gd name="connsiteX32" fmla="*/ 246877 w 806648"/>
                <a:gd name="connsiteY32" fmla="*/ 494849 h 887015"/>
                <a:gd name="connsiteX33" fmla="*/ 246877 w 806648"/>
                <a:gd name="connsiteY33" fmla="*/ 394247 h 887015"/>
                <a:gd name="connsiteX34" fmla="*/ 281902 w 806648"/>
                <a:gd name="connsiteY34" fmla="*/ 333570 h 887015"/>
                <a:gd name="connsiteX35" fmla="*/ 369041 w 806648"/>
                <a:gd name="connsiteY35" fmla="*/ 283263 h 887015"/>
                <a:gd name="connsiteX36" fmla="*/ 439119 w 806648"/>
                <a:gd name="connsiteY36" fmla="*/ 283269 h 887015"/>
                <a:gd name="connsiteX37" fmla="*/ 526239 w 806648"/>
                <a:gd name="connsiteY37" fmla="*/ 333561 h 887015"/>
                <a:gd name="connsiteX38" fmla="*/ 561274 w 806648"/>
                <a:gd name="connsiteY38" fmla="*/ 394247 h 887015"/>
                <a:gd name="connsiteX39" fmla="*/ 561274 w 806648"/>
                <a:gd name="connsiteY39" fmla="*/ 494855 h 887015"/>
                <a:gd name="connsiteX40" fmla="*/ 526239 w 806648"/>
                <a:gd name="connsiteY40" fmla="*/ 555535 h 887015"/>
                <a:gd name="connsiteX41" fmla="*/ 439113 w 806648"/>
                <a:gd name="connsiteY41" fmla="*/ 605836 h 887015"/>
                <a:gd name="connsiteX42" fmla="*/ 404081 w 806648"/>
                <a:gd name="connsiteY42" fmla="*/ 615221 h 887015"/>
                <a:gd name="connsiteX43" fmla="*/ 336400 w 806648"/>
                <a:gd name="connsiteY43" fmla="*/ 483618 h 887015"/>
                <a:gd name="connsiteX44" fmla="*/ 404081 w 806648"/>
                <a:gd name="connsiteY44" fmla="*/ 522694 h 887015"/>
                <a:gd name="connsiteX45" fmla="*/ 471754 w 806648"/>
                <a:gd name="connsiteY45" fmla="*/ 483624 h 887015"/>
                <a:gd name="connsiteX46" fmla="*/ 471754 w 806648"/>
                <a:gd name="connsiteY46" fmla="*/ 405471 h 887015"/>
                <a:gd name="connsiteX47" fmla="*/ 404078 w 806648"/>
                <a:gd name="connsiteY47" fmla="*/ 366398 h 887015"/>
                <a:gd name="connsiteX48" fmla="*/ 336400 w 806648"/>
                <a:gd name="connsiteY48" fmla="*/ 405468 h 887015"/>
                <a:gd name="connsiteX49" fmla="*/ 336400 w 806648"/>
                <a:gd name="connsiteY49" fmla="*/ 483618 h 887015"/>
                <a:gd name="connsiteX50" fmla="*/ 336400 w 806648"/>
                <a:gd name="connsiteY50" fmla="*/ 483618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806648" h="887015">
                  <a:moveTo>
                    <a:pt x="404078" y="888395"/>
                  </a:moveTo>
                  <a:cubicBezTo>
                    <a:pt x="379218" y="888395"/>
                    <a:pt x="354703" y="881823"/>
                    <a:pt x="333174" y="869396"/>
                  </a:cubicBezTo>
                  <a:lnTo>
                    <a:pt x="71602" y="718380"/>
                  </a:lnTo>
                  <a:cubicBezTo>
                    <a:pt x="27868" y="693126"/>
                    <a:pt x="698" y="646073"/>
                    <a:pt x="698" y="595576"/>
                  </a:cubicBezTo>
                  <a:lnTo>
                    <a:pt x="698" y="293529"/>
                  </a:lnTo>
                  <a:cubicBezTo>
                    <a:pt x="698" y="243031"/>
                    <a:pt x="27862" y="195978"/>
                    <a:pt x="71602" y="170725"/>
                  </a:cubicBezTo>
                  <a:lnTo>
                    <a:pt x="333177" y="19697"/>
                  </a:lnTo>
                  <a:cubicBezTo>
                    <a:pt x="354703" y="7267"/>
                    <a:pt x="379218" y="698"/>
                    <a:pt x="404078" y="698"/>
                  </a:cubicBezTo>
                  <a:cubicBezTo>
                    <a:pt x="428939" y="698"/>
                    <a:pt x="453454" y="7270"/>
                    <a:pt x="474983" y="19697"/>
                  </a:cubicBezTo>
                  <a:lnTo>
                    <a:pt x="736555" y="170713"/>
                  </a:lnTo>
                  <a:cubicBezTo>
                    <a:pt x="780289" y="195963"/>
                    <a:pt x="807459" y="243014"/>
                    <a:pt x="807459" y="293517"/>
                  </a:cubicBezTo>
                  <a:lnTo>
                    <a:pt x="807459" y="595561"/>
                  </a:lnTo>
                  <a:cubicBezTo>
                    <a:pt x="807459" y="646064"/>
                    <a:pt x="780289" y="693115"/>
                    <a:pt x="736555" y="718371"/>
                  </a:cubicBezTo>
                  <a:lnTo>
                    <a:pt x="474980" y="869387"/>
                  </a:lnTo>
                  <a:cubicBezTo>
                    <a:pt x="453454" y="881823"/>
                    <a:pt x="428939" y="888395"/>
                    <a:pt x="404078" y="888395"/>
                  </a:cubicBezTo>
                  <a:close/>
                  <a:moveTo>
                    <a:pt x="404078" y="90218"/>
                  </a:moveTo>
                  <a:cubicBezTo>
                    <a:pt x="394911" y="90218"/>
                    <a:pt x="385880" y="92641"/>
                    <a:pt x="377944" y="97219"/>
                  </a:cubicBezTo>
                  <a:lnTo>
                    <a:pt x="116364" y="248240"/>
                  </a:lnTo>
                  <a:cubicBezTo>
                    <a:pt x="100237" y="257551"/>
                    <a:pt x="90221" y="274905"/>
                    <a:pt x="90221" y="293520"/>
                  </a:cubicBezTo>
                  <a:lnTo>
                    <a:pt x="90221" y="595564"/>
                  </a:lnTo>
                  <a:cubicBezTo>
                    <a:pt x="90221" y="614179"/>
                    <a:pt x="100237" y="631532"/>
                    <a:pt x="116364" y="640843"/>
                  </a:cubicBezTo>
                  <a:lnTo>
                    <a:pt x="377938" y="791865"/>
                  </a:lnTo>
                  <a:cubicBezTo>
                    <a:pt x="393815" y="801033"/>
                    <a:pt x="414348" y="801027"/>
                    <a:pt x="430213" y="791865"/>
                  </a:cubicBezTo>
                  <a:lnTo>
                    <a:pt x="691793" y="640843"/>
                  </a:lnTo>
                  <a:cubicBezTo>
                    <a:pt x="707920" y="631532"/>
                    <a:pt x="717936" y="614185"/>
                    <a:pt x="717936" y="595564"/>
                  </a:cubicBezTo>
                  <a:lnTo>
                    <a:pt x="717936" y="293520"/>
                  </a:lnTo>
                  <a:cubicBezTo>
                    <a:pt x="717936" y="274899"/>
                    <a:pt x="707920" y="257551"/>
                    <a:pt x="691793" y="248243"/>
                  </a:cubicBezTo>
                  <a:lnTo>
                    <a:pt x="430219" y="97222"/>
                  </a:lnTo>
                  <a:cubicBezTo>
                    <a:pt x="422283" y="92641"/>
                    <a:pt x="413246" y="90218"/>
                    <a:pt x="404078" y="90218"/>
                  </a:cubicBezTo>
                  <a:close/>
                  <a:moveTo>
                    <a:pt x="404081" y="615221"/>
                  </a:moveTo>
                  <a:cubicBezTo>
                    <a:pt x="391803" y="615221"/>
                    <a:pt x="379688" y="611976"/>
                    <a:pt x="369047" y="605836"/>
                  </a:cubicBezTo>
                  <a:lnTo>
                    <a:pt x="281911" y="555529"/>
                  </a:lnTo>
                  <a:cubicBezTo>
                    <a:pt x="260302" y="543045"/>
                    <a:pt x="246877" y="519795"/>
                    <a:pt x="246877" y="494849"/>
                  </a:cubicBezTo>
                  <a:lnTo>
                    <a:pt x="246877" y="394247"/>
                  </a:lnTo>
                  <a:cubicBezTo>
                    <a:pt x="246877" y="369297"/>
                    <a:pt x="260302" y="346050"/>
                    <a:pt x="281902" y="333570"/>
                  </a:cubicBezTo>
                  <a:lnTo>
                    <a:pt x="369041" y="283263"/>
                  </a:lnTo>
                  <a:cubicBezTo>
                    <a:pt x="390303" y="270981"/>
                    <a:pt x="417839" y="270975"/>
                    <a:pt x="439119" y="283269"/>
                  </a:cubicBezTo>
                  <a:lnTo>
                    <a:pt x="526239" y="333561"/>
                  </a:lnTo>
                  <a:cubicBezTo>
                    <a:pt x="547849" y="346047"/>
                    <a:pt x="561274" y="369297"/>
                    <a:pt x="561274" y="394247"/>
                  </a:cubicBezTo>
                  <a:lnTo>
                    <a:pt x="561274" y="494855"/>
                  </a:lnTo>
                  <a:cubicBezTo>
                    <a:pt x="561274" y="519807"/>
                    <a:pt x="547849" y="543060"/>
                    <a:pt x="526239" y="555535"/>
                  </a:cubicBezTo>
                  <a:lnTo>
                    <a:pt x="439113" y="605836"/>
                  </a:lnTo>
                  <a:cubicBezTo>
                    <a:pt x="428486" y="611976"/>
                    <a:pt x="416369" y="615221"/>
                    <a:pt x="404081" y="615221"/>
                  </a:cubicBezTo>
                  <a:close/>
                  <a:moveTo>
                    <a:pt x="336400" y="483618"/>
                  </a:moveTo>
                  <a:lnTo>
                    <a:pt x="404081" y="522694"/>
                  </a:lnTo>
                  <a:lnTo>
                    <a:pt x="471754" y="483624"/>
                  </a:lnTo>
                  <a:lnTo>
                    <a:pt x="471754" y="405471"/>
                  </a:lnTo>
                  <a:lnTo>
                    <a:pt x="404078" y="366398"/>
                  </a:lnTo>
                  <a:lnTo>
                    <a:pt x="336400" y="405468"/>
                  </a:lnTo>
                  <a:lnTo>
                    <a:pt x="336400" y="483618"/>
                  </a:lnTo>
                  <a:lnTo>
                    <a:pt x="336400" y="483618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grpSp>
        <p:nvGrpSpPr>
          <p:cNvPr id="18" name="PA-791-791079-Cells-490234"/>
          <p:cNvGrpSpPr/>
          <p:nvPr>
            <p:custDataLst>
              <p:tags r:id="rId24"/>
            </p:custDataLst>
          </p:nvPr>
        </p:nvGrpSpPr>
        <p:grpSpPr>
          <a:xfrm>
            <a:off x="5725410" y="3335325"/>
            <a:ext cx="259100" cy="259100"/>
            <a:chOff x="6096000" y="8667750"/>
            <a:chExt cx="1524000" cy="1524000"/>
          </a:xfrm>
          <a:noFill/>
        </p:grpSpPr>
        <p:sp>
          <p:nvSpPr>
            <p:cNvPr id="19" name="PA-任意多边形 2917"/>
            <p:cNvSpPr/>
            <p:nvPr>
              <p:custDataLst>
                <p:tags r:id="rId25"/>
              </p:custDataLst>
            </p:nvPr>
          </p:nvSpPr>
          <p:spPr>
            <a:xfrm>
              <a:off x="6117613" y="8702501"/>
              <a:ext cx="762000" cy="661939"/>
            </a:xfrm>
            <a:custGeom>
              <a:avLst/>
              <a:gdLst>
                <a:gd name="connsiteX0" fmla="*/ 194718 w 762000"/>
                <a:gd name="connsiteY0" fmla="*/ 661470 h 661939"/>
                <a:gd name="connsiteX1" fmla="*/ 574826 w 762000"/>
                <a:gd name="connsiteY1" fmla="*/ 661470 h 661939"/>
                <a:gd name="connsiteX2" fmla="*/ 764879 w 762000"/>
                <a:gd name="connsiteY2" fmla="*/ 333071 h 661939"/>
                <a:gd name="connsiteX3" fmla="*/ 574826 w 762000"/>
                <a:gd name="connsiteY3" fmla="*/ 4665 h 661939"/>
                <a:gd name="connsiteX4" fmla="*/ 194718 w 762000"/>
                <a:gd name="connsiteY4" fmla="*/ 4665 h 661939"/>
                <a:gd name="connsiteX5" fmla="*/ 4665 w 762000"/>
                <a:gd name="connsiteY5" fmla="*/ 333071 h 661939"/>
                <a:gd name="connsiteX6" fmla="*/ 194718 w 762000"/>
                <a:gd name="connsiteY6" fmla="*/ 661470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194718" y="661470"/>
                  </a:moveTo>
                  <a:lnTo>
                    <a:pt x="574826" y="661470"/>
                  </a:lnTo>
                  <a:lnTo>
                    <a:pt x="764879" y="333071"/>
                  </a:lnTo>
                  <a:lnTo>
                    <a:pt x="574826" y="4665"/>
                  </a:lnTo>
                  <a:lnTo>
                    <a:pt x="194718" y="4665"/>
                  </a:lnTo>
                  <a:lnTo>
                    <a:pt x="4665" y="333071"/>
                  </a:lnTo>
                  <a:lnTo>
                    <a:pt x="194718" y="66147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0" name="PA-任意多边形 2918"/>
            <p:cNvSpPr/>
            <p:nvPr>
              <p:custDataLst>
                <p:tags r:id="rId26"/>
              </p:custDataLst>
            </p:nvPr>
          </p:nvSpPr>
          <p:spPr>
            <a:xfrm>
              <a:off x="6091333" y="8676232"/>
              <a:ext cx="815879" cy="715818"/>
            </a:xfrm>
            <a:custGeom>
              <a:avLst/>
              <a:gdLst>
                <a:gd name="connsiteX0" fmla="*/ 601105 w 815878"/>
                <a:gd name="connsiteY0" fmla="*/ 714018 h 715818"/>
                <a:gd name="connsiteX1" fmla="*/ 220990 w 815878"/>
                <a:gd name="connsiteY1" fmla="*/ 714018 h 715818"/>
                <a:gd name="connsiteX2" fmla="*/ 198253 w 815878"/>
                <a:gd name="connsiteY2" fmla="*/ 700910 h 715818"/>
                <a:gd name="connsiteX3" fmla="*/ 8192 w 815878"/>
                <a:gd name="connsiteY3" fmla="*/ 372503 h 715818"/>
                <a:gd name="connsiteX4" fmla="*/ 8192 w 815878"/>
                <a:gd name="connsiteY4" fmla="*/ 346179 h 715818"/>
                <a:gd name="connsiteX5" fmla="*/ 198246 w 815878"/>
                <a:gd name="connsiteY5" fmla="*/ 17773 h 715818"/>
                <a:gd name="connsiteX6" fmla="*/ 220982 w 815878"/>
                <a:gd name="connsiteY6" fmla="*/ 4665 h 715818"/>
                <a:gd name="connsiteX7" fmla="*/ 601105 w 815878"/>
                <a:gd name="connsiteY7" fmla="*/ 4665 h 715818"/>
                <a:gd name="connsiteX8" fmla="*/ 623842 w 815878"/>
                <a:gd name="connsiteY8" fmla="*/ 17773 h 715818"/>
                <a:gd name="connsiteX9" fmla="*/ 813895 w 815878"/>
                <a:gd name="connsiteY9" fmla="*/ 346179 h 715818"/>
                <a:gd name="connsiteX10" fmla="*/ 813895 w 815878"/>
                <a:gd name="connsiteY10" fmla="*/ 372503 h 715818"/>
                <a:gd name="connsiteX11" fmla="*/ 623850 w 815878"/>
                <a:gd name="connsiteY11" fmla="*/ 700902 h 715818"/>
                <a:gd name="connsiteX12" fmla="*/ 601105 w 815878"/>
                <a:gd name="connsiteY12" fmla="*/ 714018 h 715818"/>
                <a:gd name="connsiteX13" fmla="*/ 236145 w 815878"/>
                <a:gd name="connsiteY13" fmla="*/ 661470 h 715818"/>
                <a:gd name="connsiteX14" fmla="*/ 585965 w 815878"/>
                <a:gd name="connsiteY14" fmla="*/ 661470 h 715818"/>
                <a:gd name="connsiteX15" fmla="*/ 760817 w 815878"/>
                <a:gd name="connsiteY15" fmla="*/ 359341 h 715818"/>
                <a:gd name="connsiteX16" fmla="*/ 585965 w 815878"/>
                <a:gd name="connsiteY16" fmla="*/ 57204 h 715818"/>
                <a:gd name="connsiteX17" fmla="*/ 236145 w 815878"/>
                <a:gd name="connsiteY17" fmla="*/ 57204 h 715818"/>
                <a:gd name="connsiteX18" fmla="*/ 61293 w 815878"/>
                <a:gd name="connsiteY18" fmla="*/ 359341 h 715818"/>
                <a:gd name="connsiteX19" fmla="*/ 236145 w 815878"/>
                <a:gd name="connsiteY19" fmla="*/ 661470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15878" h="715818">
                  <a:moveTo>
                    <a:pt x="601105" y="714018"/>
                  </a:moveTo>
                  <a:lnTo>
                    <a:pt x="220990" y="714018"/>
                  </a:lnTo>
                  <a:cubicBezTo>
                    <a:pt x="211607" y="714018"/>
                    <a:pt x="202956" y="709022"/>
                    <a:pt x="198253" y="700910"/>
                  </a:cubicBezTo>
                  <a:lnTo>
                    <a:pt x="8192" y="372503"/>
                  </a:lnTo>
                  <a:cubicBezTo>
                    <a:pt x="3489" y="364360"/>
                    <a:pt x="3489" y="354323"/>
                    <a:pt x="8192" y="346179"/>
                  </a:cubicBezTo>
                  <a:lnTo>
                    <a:pt x="198246" y="17773"/>
                  </a:lnTo>
                  <a:cubicBezTo>
                    <a:pt x="202948" y="9652"/>
                    <a:pt x="211615" y="4665"/>
                    <a:pt x="220982" y="4665"/>
                  </a:cubicBezTo>
                  <a:lnTo>
                    <a:pt x="601105" y="4665"/>
                  </a:lnTo>
                  <a:cubicBezTo>
                    <a:pt x="610488" y="4665"/>
                    <a:pt x="619139" y="9660"/>
                    <a:pt x="623842" y="17773"/>
                  </a:cubicBezTo>
                  <a:lnTo>
                    <a:pt x="813895" y="346179"/>
                  </a:lnTo>
                  <a:cubicBezTo>
                    <a:pt x="818598" y="354323"/>
                    <a:pt x="818598" y="364360"/>
                    <a:pt x="813895" y="372503"/>
                  </a:cubicBezTo>
                  <a:lnTo>
                    <a:pt x="623850" y="700902"/>
                  </a:lnTo>
                  <a:cubicBezTo>
                    <a:pt x="619147" y="709022"/>
                    <a:pt x="610488" y="714018"/>
                    <a:pt x="601105" y="714018"/>
                  </a:cubicBezTo>
                  <a:close/>
                  <a:moveTo>
                    <a:pt x="236145" y="661470"/>
                  </a:moveTo>
                  <a:lnTo>
                    <a:pt x="585965" y="661470"/>
                  </a:lnTo>
                  <a:lnTo>
                    <a:pt x="760817" y="359341"/>
                  </a:lnTo>
                  <a:lnTo>
                    <a:pt x="585965" y="57204"/>
                  </a:lnTo>
                  <a:lnTo>
                    <a:pt x="236145" y="57204"/>
                  </a:lnTo>
                  <a:lnTo>
                    <a:pt x="61293" y="359341"/>
                  </a:lnTo>
                  <a:lnTo>
                    <a:pt x="236145" y="661470"/>
                  </a:lnTo>
                  <a:close/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51" name="PA-任意多边形 2919"/>
            <p:cNvSpPr/>
            <p:nvPr>
              <p:custDataLst>
                <p:tags r:id="rId27"/>
              </p:custDataLst>
            </p:nvPr>
          </p:nvSpPr>
          <p:spPr>
            <a:xfrm>
              <a:off x="6369026" y="8919718"/>
              <a:ext cx="261697" cy="230909"/>
            </a:xfrm>
            <a:custGeom>
              <a:avLst/>
              <a:gdLst>
                <a:gd name="connsiteX0" fmla="*/ 69019 w 261696"/>
                <a:gd name="connsiteY0" fmla="*/ 227038 h 230909"/>
                <a:gd name="connsiteX1" fmla="*/ 197705 w 261696"/>
                <a:gd name="connsiteY1" fmla="*/ 227038 h 230909"/>
                <a:gd name="connsiteX2" fmla="*/ 262059 w 261696"/>
                <a:gd name="connsiteY2" fmla="*/ 115855 h 230909"/>
                <a:gd name="connsiteX3" fmla="*/ 197705 w 261696"/>
                <a:gd name="connsiteY3" fmla="*/ 4665 h 230909"/>
                <a:gd name="connsiteX4" fmla="*/ 69019 w 261696"/>
                <a:gd name="connsiteY4" fmla="*/ 4665 h 230909"/>
                <a:gd name="connsiteX5" fmla="*/ 4665 w 261696"/>
                <a:gd name="connsiteY5" fmla="*/ 115855 h 230909"/>
                <a:gd name="connsiteX6" fmla="*/ 69019 w 261696"/>
                <a:gd name="connsiteY6" fmla="*/ 227038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9" y="227038"/>
                  </a:moveTo>
                  <a:lnTo>
                    <a:pt x="197705" y="227038"/>
                  </a:lnTo>
                  <a:lnTo>
                    <a:pt x="262059" y="115855"/>
                  </a:lnTo>
                  <a:lnTo>
                    <a:pt x="197705" y="4665"/>
                  </a:lnTo>
                  <a:lnTo>
                    <a:pt x="69019" y="4665"/>
                  </a:lnTo>
                  <a:lnTo>
                    <a:pt x="4665" y="115855"/>
                  </a:lnTo>
                  <a:lnTo>
                    <a:pt x="69019" y="227038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52" name="PA-任意多边形 2920"/>
            <p:cNvSpPr/>
            <p:nvPr>
              <p:custDataLst>
                <p:tags r:id="rId28"/>
              </p:custDataLst>
            </p:nvPr>
          </p:nvSpPr>
          <p:spPr>
            <a:xfrm>
              <a:off x="6231437" y="8781297"/>
              <a:ext cx="192424" cy="269394"/>
            </a:xfrm>
            <a:custGeom>
              <a:avLst/>
              <a:gdLst>
                <a:gd name="connsiteX0" fmla="*/ 30925 w 192424"/>
                <a:gd name="connsiteY0" fmla="*/ 267407 h 269393"/>
                <a:gd name="connsiteX1" fmla="*/ 17001 w 192424"/>
                <a:gd name="connsiteY1" fmla="*/ 263389 h 269393"/>
                <a:gd name="connsiteX2" fmla="*/ 8673 w 192424"/>
                <a:gd name="connsiteY2" fmla="*/ 227174 h 269393"/>
                <a:gd name="connsiteX3" fmla="*/ 140353 w 192424"/>
                <a:gd name="connsiteY3" fmla="*/ 16993 h 269393"/>
                <a:gd name="connsiteX4" fmla="*/ 176567 w 192424"/>
                <a:gd name="connsiteY4" fmla="*/ 8681 h 269393"/>
                <a:gd name="connsiteX5" fmla="*/ 184895 w 192424"/>
                <a:gd name="connsiteY5" fmla="*/ 44895 h 269393"/>
                <a:gd name="connsiteX6" fmla="*/ 53215 w 192424"/>
                <a:gd name="connsiteY6" fmla="*/ 255076 h 269393"/>
                <a:gd name="connsiteX7" fmla="*/ 30925 w 192424"/>
                <a:gd name="connsiteY7" fmla="*/ 267407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30925" y="267407"/>
                  </a:moveTo>
                  <a:cubicBezTo>
                    <a:pt x="26168" y="267407"/>
                    <a:pt x="21350" y="266106"/>
                    <a:pt x="17001" y="263389"/>
                  </a:cubicBezTo>
                  <a:cubicBezTo>
                    <a:pt x="4694" y="255692"/>
                    <a:pt x="976" y="239467"/>
                    <a:pt x="8673" y="227174"/>
                  </a:cubicBezTo>
                  <a:lnTo>
                    <a:pt x="140353" y="16993"/>
                  </a:lnTo>
                  <a:cubicBezTo>
                    <a:pt x="148065" y="4701"/>
                    <a:pt x="164244" y="968"/>
                    <a:pt x="176567" y="8681"/>
                  </a:cubicBezTo>
                  <a:cubicBezTo>
                    <a:pt x="188875" y="16378"/>
                    <a:pt x="192592" y="32603"/>
                    <a:pt x="184895" y="44895"/>
                  </a:cubicBezTo>
                  <a:lnTo>
                    <a:pt x="53215" y="255076"/>
                  </a:lnTo>
                  <a:cubicBezTo>
                    <a:pt x="48228" y="263050"/>
                    <a:pt x="39676" y="267407"/>
                    <a:pt x="30925" y="267407"/>
                  </a:cubicBezTo>
                  <a:close/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53" name="PA-任意多边形 2921"/>
            <p:cNvSpPr/>
            <p:nvPr>
              <p:custDataLst>
                <p:tags r:id="rId29"/>
              </p:custDataLst>
            </p:nvPr>
          </p:nvSpPr>
          <p:spPr>
            <a:xfrm>
              <a:off x="6117613" y="9490671"/>
              <a:ext cx="762000" cy="661939"/>
            </a:xfrm>
            <a:custGeom>
              <a:avLst/>
              <a:gdLst>
                <a:gd name="connsiteX0" fmla="*/ 574826 w 762000"/>
                <a:gd name="connsiteY0" fmla="*/ 4665 h 661939"/>
                <a:gd name="connsiteX1" fmla="*/ 194718 w 762000"/>
                <a:gd name="connsiteY1" fmla="*/ 4665 h 661939"/>
                <a:gd name="connsiteX2" fmla="*/ 4665 w 762000"/>
                <a:gd name="connsiteY2" fmla="*/ 333071 h 661939"/>
                <a:gd name="connsiteX3" fmla="*/ 194718 w 762000"/>
                <a:gd name="connsiteY3" fmla="*/ 661470 h 661939"/>
                <a:gd name="connsiteX4" fmla="*/ 574826 w 762000"/>
                <a:gd name="connsiteY4" fmla="*/ 661470 h 661939"/>
                <a:gd name="connsiteX5" fmla="*/ 764879 w 762000"/>
                <a:gd name="connsiteY5" fmla="*/ 333071 h 661939"/>
                <a:gd name="connsiteX6" fmla="*/ 651310 w 762000"/>
                <a:gd name="connsiteY6" fmla="*/ 136814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574826" y="4665"/>
                  </a:moveTo>
                  <a:lnTo>
                    <a:pt x="194718" y="4665"/>
                  </a:lnTo>
                  <a:lnTo>
                    <a:pt x="4665" y="333071"/>
                  </a:lnTo>
                  <a:lnTo>
                    <a:pt x="194718" y="661470"/>
                  </a:lnTo>
                  <a:lnTo>
                    <a:pt x="574826" y="661470"/>
                  </a:lnTo>
                  <a:lnTo>
                    <a:pt x="764879" y="333071"/>
                  </a:lnTo>
                  <a:lnTo>
                    <a:pt x="651310" y="136814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1" name="PA-任意多边形 2922"/>
            <p:cNvSpPr/>
            <p:nvPr>
              <p:custDataLst>
                <p:tags r:id="rId30"/>
              </p:custDataLst>
            </p:nvPr>
          </p:nvSpPr>
          <p:spPr>
            <a:xfrm>
              <a:off x="6090225" y="9463293"/>
              <a:ext cx="823576" cy="715818"/>
            </a:xfrm>
            <a:custGeom>
              <a:avLst/>
              <a:gdLst>
                <a:gd name="connsiteX0" fmla="*/ 602213 w 823575"/>
                <a:gd name="connsiteY0" fmla="*/ 715126 h 715818"/>
                <a:gd name="connsiteX1" fmla="*/ 222098 w 823575"/>
                <a:gd name="connsiteY1" fmla="*/ 715126 h 715818"/>
                <a:gd name="connsiteX2" fmla="*/ 199361 w 823575"/>
                <a:gd name="connsiteY2" fmla="*/ 702018 h 715818"/>
                <a:gd name="connsiteX3" fmla="*/ 9300 w 823575"/>
                <a:gd name="connsiteY3" fmla="*/ 373611 h 715818"/>
                <a:gd name="connsiteX4" fmla="*/ 9300 w 823575"/>
                <a:gd name="connsiteY4" fmla="*/ 347287 h 715818"/>
                <a:gd name="connsiteX5" fmla="*/ 199353 w 823575"/>
                <a:gd name="connsiteY5" fmla="*/ 18881 h 715818"/>
                <a:gd name="connsiteX6" fmla="*/ 222090 w 823575"/>
                <a:gd name="connsiteY6" fmla="*/ 5773 h 715818"/>
                <a:gd name="connsiteX7" fmla="*/ 602213 w 823575"/>
                <a:gd name="connsiteY7" fmla="*/ 5773 h 715818"/>
                <a:gd name="connsiteX8" fmla="*/ 628483 w 823575"/>
                <a:gd name="connsiteY8" fmla="*/ 32043 h 715818"/>
                <a:gd name="connsiteX9" fmla="*/ 602213 w 823575"/>
                <a:gd name="connsiteY9" fmla="*/ 58312 h 715818"/>
                <a:gd name="connsiteX10" fmla="*/ 237253 w 823575"/>
                <a:gd name="connsiteY10" fmla="*/ 58312 h 715818"/>
                <a:gd name="connsiteX11" fmla="*/ 62401 w 823575"/>
                <a:gd name="connsiteY11" fmla="*/ 360449 h 715818"/>
                <a:gd name="connsiteX12" fmla="*/ 237253 w 823575"/>
                <a:gd name="connsiteY12" fmla="*/ 662578 h 715818"/>
                <a:gd name="connsiteX13" fmla="*/ 587073 w 823575"/>
                <a:gd name="connsiteY13" fmla="*/ 662578 h 715818"/>
                <a:gd name="connsiteX14" fmla="*/ 761925 w 823575"/>
                <a:gd name="connsiteY14" fmla="*/ 360449 h 715818"/>
                <a:gd name="connsiteX15" fmla="*/ 655968 w 823575"/>
                <a:gd name="connsiteY15" fmla="*/ 177354 h 715818"/>
                <a:gd name="connsiteX16" fmla="*/ 665544 w 823575"/>
                <a:gd name="connsiteY16" fmla="*/ 141455 h 715818"/>
                <a:gd name="connsiteX17" fmla="*/ 701442 w 823575"/>
                <a:gd name="connsiteY17" fmla="*/ 151030 h 715818"/>
                <a:gd name="connsiteX18" fmla="*/ 815019 w 823575"/>
                <a:gd name="connsiteY18" fmla="*/ 347272 h 715818"/>
                <a:gd name="connsiteX19" fmla="*/ 815019 w 823575"/>
                <a:gd name="connsiteY19" fmla="*/ 373595 h 715818"/>
                <a:gd name="connsiteX20" fmla="*/ 624965 w 823575"/>
                <a:gd name="connsiteY20" fmla="*/ 702002 h 715818"/>
                <a:gd name="connsiteX21" fmla="*/ 602213 w 823575"/>
                <a:gd name="connsiteY21" fmla="*/ 715126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3575" h="715818">
                  <a:moveTo>
                    <a:pt x="602213" y="715126"/>
                  </a:moveTo>
                  <a:lnTo>
                    <a:pt x="222098" y="715126"/>
                  </a:lnTo>
                  <a:cubicBezTo>
                    <a:pt x="212715" y="715126"/>
                    <a:pt x="204064" y="710130"/>
                    <a:pt x="199361" y="702018"/>
                  </a:cubicBezTo>
                  <a:lnTo>
                    <a:pt x="9300" y="373611"/>
                  </a:lnTo>
                  <a:cubicBezTo>
                    <a:pt x="4597" y="365467"/>
                    <a:pt x="4597" y="355431"/>
                    <a:pt x="9300" y="347287"/>
                  </a:cubicBezTo>
                  <a:lnTo>
                    <a:pt x="199353" y="18881"/>
                  </a:lnTo>
                  <a:cubicBezTo>
                    <a:pt x="204056" y="10760"/>
                    <a:pt x="212723" y="5773"/>
                    <a:pt x="222090" y="5773"/>
                  </a:cubicBezTo>
                  <a:lnTo>
                    <a:pt x="602213" y="5773"/>
                  </a:lnTo>
                  <a:cubicBezTo>
                    <a:pt x="616714" y="5773"/>
                    <a:pt x="628483" y="17541"/>
                    <a:pt x="628483" y="32043"/>
                  </a:cubicBezTo>
                  <a:cubicBezTo>
                    <a:pt x="628483" y="46544"/>
                    <a:pt x="616714" y="58312"/>
                    <a:pt x="602213" y="58312"/>
                  </a:cubicBezTo>
                  <a:lnTo>
                    <a:pt x="237253" y="58312"/>
                  </a:lnTo>
                  <a:lnTo>
                    <a:pt x="62401" y="360449"/>
                  </a:lnTo>
                  <a:lnTo>
                    <a:pt x="237253" y="662578"/>
                  </a:lnTo>
                  <a:lnTo>
                    <a:pt x="587073" y="662578"/>
                  </a:lnTo>
                  <a:lnTo>
                    <a:pt x="761925" y="360449"/>
                  </a:lnTo>
                  <a:lnTo>
                    <a:pt x="655968" y="177354"/>
                  </a:lnTo>
                  <a:cubicBezTo>
                    <a:pt x="648703" y="164792"/>
                    <a:pt x="652990" y="148713"/>
                    <a:pt x="665544" y="141455"/>
                  </a:cubicBezTo>
                  <a:cubicBezTo>
                    <a:pt x="678105" y="134181"/>
                    <a:pt x="694184" y="138476"/>
                    <a:pt x="701442" y="151030"/>
                  </a:cubicBezTo>
                  <a:lnTo>
                    <a:pt x="815019" y="347272"/>
                  </a:lnTo>
                  <a:cubicBezTo>
                    <a:pt x="819722" y="355415"/>
                    <a:pt x="819722" y="365452"/>
                    <a:pt x="815019" y="373595"/>
                  </a:cubicBezTo>
                  <a:lnTo>
                    <a:pt x="624965" y="702002"/>
                  </a:lnTo>
                  <a:cubicBezTo>
                    <a:pt x="620255" y="710130"/>
                    <a:pt x="611595" y="715126"/>
                    <a:pt x="602213" y="715126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4" name="PA-任意多边形 2923"/>
            <p:cNvSpPr/>
            <p:nvPr>
              <p:custDataLst>
                <p:tags r:id="rId31"/>
              </p:custDataLst>
            </p:nvPr>
          </p:nvSpPr>
          <p:spPr>
            <a:xfrm>
              <a:off x="6230329" y="9568352"/>
              <a:ext cx="192424" cy="269394"/>
            </a:xfrm>
            <a:custGeom>
              <a:avLst/>
              <a:gdLst>
                <a:gd name="connsiteX0" fmla="*/ 32033 w 192424"/>
                <a:gd name="connsiteY0" fmla="*/ 268521 h 269393"/>
                <a:gd name="connsiteX1" fmla="*/ 18109 w 192424"/>
                <a:gd name="connsiteY1" fmla="*/ 264503 h 269393"/>
                <a:gd name="connsiteX2" fmla="*/ 9781 w 192424"/>
                <a:gd name="connsiteY2" fmla="*/ 228289 h 269393"/>
                <a:gd name="connsiteX3" fmla="*/ 141461 w 192424"/>
                <a:gd name="connsiteY3" fmla="*/ 18108 h 269393"/>
                <a:gd name="connsiteX4" fmla="*/ 177675 w 192424"/>
                <a:gd name="connsiteY4" fmla="*/ 9795 h 269393"/>
                <a:gd name="connsiteX5" fmla="*/ 186003 w 192424"/>
                <a:gd name="connsiteY5" fmla="*/ 46010 h 269393"/>
                <a:gd name="connsiteX6" fmla="*/ 54323 w 192424"/>
                <a:gd name="connsiteY6" fmla="*/ 256191 h 269393"/>
                <a:gd name="connsiteX7" fmla="*/ 32033 w 192424"/>
                <a:gd name="connsiteY7" fmla="*/ 268521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32033" y="268521"/>
                  </a:moveTo>
                  <a:cubicBezTo>
                    <a:pt x="27276" y="268521"/>
                    <a:pt x="22458" y="267221"/>
                    <a:pt x="18109" y="264503"/>
                  </a:cubicBezTo>
                  <a:cubicBezTo>
                    <a:pt x="5802" y="256806"/>
                    <a:pt x="2084" y="240581"/>
                    <a:pt x="9781" y="228289"/>
                  </a:cubicBezTo>
                  <a:lnTo>
                    <a:pt x="141461" y="18108"/>
                  </a:lnTo>
                  <a:cubicBezTo>
                    <a:pt x="149173" y="5816"/>
                    <a:pt x="165352" y="2068"/>
                    <a:pt x="177675" y="9795"/>
                  </a:cubicBezTo>
                  <a:cubicBezTo>
                    <a:pt x="189982" y="17492"/>
                    <a:pt x="193700" y="33718"/>
                    <a:pt x="186003" y="46010"/>
                  </a:cubicBezTo>
                  <a:lnTo>
                    <a:pt x="54323" y="256191"/>
                  </a:lnTo>
                  <a:cubicBezTo>
                    <a:pt x="49336" y="264165"/>
                    <a:pt x="40784" y="268521"/>
                    <a:pt x="32033" y="268521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5" name="PA-任意多边形 2924"/>
            <p:cNvSpPr/>
            <p:nvPr>
              <p:custDataLst>
                <p:tags r:id="rId32"/>
              </p:custDataLst>
            </p:nvPr>
          </p:nvSpPr>
          <p:spPr>
            <a:xfrm>
              <a:off x="6828651" y="9096586"/>
              <a:ext cx="762000" cy="661939"/>
            </a:xfrm>
            <a:custGeom>
              <a:avLst/>
              <a:gdLst>
                <a:gd name="connsiteX0" fmla="*/ 194718 w 762000"/>
                <a:gd name="connsiteY0" fmla="*/ 4665 h 661939"/>
                <a:gd name="connsiteX1" fmla="*/ 574826 w 762000"/>
                <a:gd name="connsiteY1" fmla="*/ 4665 h 661939"/>
                <a:gd name="connsiteX2" fmla="*/ 764879 w 762000"/>
                <a:gd name="connsiteY2" fmla="*/ 333071 h 661939"/>
                <a:gd name="connsiteX3" fmla="*/ 574826 w 762000"/>
                <a:gd name="connsiteY3" fmla="*/ 661470 h 661939"/>
                <a:gd name="connsiteX4" fmla="*/ 194718 w 762000"/>
                <a:gd name="connsiteY4" fmla="*/ 661470 h 661939"/>
                <a:gd name="connsiteX5" fmla="*/ 4665 w 762000"/>
                <a:gd name="connsiteY5" fmla="*/ 333071 h 661939"/>
                <a:gd name="connsiteX6" fmla="*/ 144788 w 762000"/>
                <a:gd name="connsiteY6" fmla="*/ 90940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194718" y="4665"/>
                  </a:moveTo>
                  <a:lnTo>
                    <a:pt x="574826" y="4665"/>
                  </a:lnTo>
                  <a:lnTo>
                    <a:pt x="764879" y="333071"/>
                  </a:lnTo>
                  <a:lnTo>
                    <a:pt x="574826" y="661470"/>
                  </a:lnTo>
                  <a:lnTo>
                    <a:pt x="194718" y="661470"/>
                  </a:lnTo>
                  <a:lnTo>
                    <a:pt x="4665" y="333071"/>
                  </a:lnTo>
                  <a:lnTo>
                    <a:pt x="144788" y="9094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6" name="PA-任意多边形 2925"/>
            <p:cNvSpPr/>
            <p:nvPr>
              <p:custDataLst>
                <p:tags r:id="rId33"/>
              </p:custDataLst>
            </p:nvPr>
          </p:nvSpPr>
          <p:spPr>
            <a:xfrm>
              <a:off x="6801264" y="9069216"/>
              <a:ext cx="823576" cy="715818"/>
            </a:xfrm>
            <a:custGeom>
              <a:avLst/>
              <a:gdLst>
                <a:gd name="connsiteX0" fmla="*/ 602213 w 823575"/>
                <a:gd name="connsiteY0" fmla="*/ 715118 h 715818"/>
                <a:gd name="connsiteX1" fmla="*/ 222090 w 823575"/>
                <a:gd name="connsiteY1" fmla="*/ 715118 h 715818"/>
                <a:gd name="connsiteX2" fmla="*/ 199353 w 823575"/>
                <a:gd name="connsiteY2" fmla="*/ 702010 h 715818"/>
                <a:gd name="connsiteX3" fmla="*/ 9300 w 823575"/>
                <a:gd name="connsiteY3" fmla="*/ 373603 h 715818"/>
                <a:gd name="connsiteX4" fmla="*/ 9300 w 823575"/>
                <a:gd name="connsiteY4" fmla="*/ 347280 h 715818"/>
                <a:gd name="connsiteX5" fmla="*/ 149423 w 823575"/>
                <a:gd name="connsiteY5" fmla="*/ 105156 h 715818"/>
                <a:gd name="connsiteX6" fmla="*/ 185322 w 823575"/>
                <a:gd name="connsiteY6" fmla="*/ 95581 h 715818"/>
                <a:gd name="connsiteX7" fmla="*/ 194897 w 823575"/>
                <a:gd name="connsiteY7" fmla="*/ 131480 h 715818"/>
                <a:gd name="connsiteX8" fmla="*/ 62394 w 823575"/>
                <a:gd name="connsiteY8" fmla="*/ 360441 h 715818"/>
                <a:gd name="connsiteX9" fmla="*/ 237246 w 823575"/>
                <a:gd name="connsiteY9" fmla="*/ 662571 h 715818"/>
                <a:gd name="connsiteX10" fmla="*/ 587065 w 823575"/>
                <a:gd name="connsiteY10" fmla="*/ 662571 h 715818"/>
                <a:gd name="connsiteX11" fmla="*/ 761917 w 823575"/>
                <a:gd name="connsiteY11" fmla="*/ 360441 h 715818"/>
                <a:gd name="connsiteX12" fmla="*/ 587065 w 823575"/>
                <a:gd name="connsiteY12" fmla="*/ 58312 h 715818"/>
                <a:gd name="connsiteX13" fmla="*/ 222106 w 823575"/>
                <a:gd name="connsiteY13" fmla="*/ 58312 h 715818"/>
                <a:gd name="connsiteX14" fmla="*/ 195836 w 823575"/>
                <a:gd name="connsiteY14" fmla="*/ 32042 h 715818"/>
                <a:gd name="connsiteX15" fmla="*/ 222106 w 823575"/>
                <a:gd name="connsiteY15" fmla="*/ 5773 h 715818"/>
                <a:gd name="connsiteX16" fmla="*/ 602228 w 823575"/>
                <a:gd name="connsiteY16" fmla="*/ 5773 h 715818"/>
                <a:gd name="connsiteX17" fmla="*/ 624965 w 823575"/>
                <a:gd name="connsiteY17" fmla="*/ 18881 h 715818"/>
                <a:gd name="connsiteX18" fmla="*/ 815019 w 823575"/>
                <a:gd name="connsiteY18" fmla="*/ 347287 h 715818"/>
                <a:gd name="connsiteX19" fmla="*/ 815019 w 823575"/>
                <a:gd name="connsiteY19" fmla="*/ 373611 h 715818"/>
                <a:gd name="connsiteX20" fmla="*/ 624965 w 823575"/>
                <a:gd name="connsiteY20" fmla="*/ 702018 h 715818"/>
                <a:gd name="connsiteX21" fmla="*/ 602213 w 823575"/>
                <a:gd name="connsiteY21" fmla="*/ 715118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3575" h="715818">
                  <a:moveTo>
                    <a:pt x="602213" y="715118"/>
                  </a:moveTo>
                  <a:lnTo>
                    <a:pt x="222090" y="715118"/>
                  </a:lnTo>
                  <a:cubicBezTo>
                    <a:pt x="212708" y="715118"/>
                    <a:pt x="204056" y="710123"/>
                    <a:pt x="199353" y="702010"/>
                  </a:cubicBezTo>
                  <a:lnTo>
                    <a:pt x="9300" y="373603"/>
                  </a:lnTo>
                  <a:cubicBezTo>
                    <a:pt x="4597" y="365460"/>
                    <a:pt x="4597" y="355423"/>
                    <a:pt x="9300" y="347280"/>
                  </a:cubicBezTo>
                  <a:lnTo>
                    <a:pt x="149423" y="105156"/>
                  </a:lnTo>
                  <a:cubicBezTo>
                    <a:pt x="156712" y="92595"/>
                    <a:pt x="172753" y="88315"/>
                    <a:pt x="185322" y="95581"/>
                  </a:cubicBezTo>
                  <a:cubicBezTo>
                    <a:pt x="197883" y="102847"/>
                    <a:pt x="202163" y="118926"/>
                    <a:pt x="194897" y="131480"/>
                  </a:cubicBezTo>
                  <a:lnTo>
                    <a:pt x="62394" y="360441"/>
                  </a:lnTo>
                  <a:lnTo>
                    <a:pt x="237246" y="662571"/>
                  </a:lnTo>
                  <a:lnTo>
                    <a:pt x="587065" y="662571"/>
                  </a:lnTo>
                  <a:lnTo>
                    <a:pt x="761917" y="360441"/>
                  </a:lnTo>
                  <a:lnTo>
                    <a:pt x="587065" y="58312"/>
                  </a:lnTo>
                  <a:lnTo>
                    <a:pt x="222106" y="58312"/>
                  </a:lnTo>
                  <a:cubicBezTo>
                    <a:pt x="207605" y="58312"/>
                    <a:pt x="195836" y="46544"/>
                    <a:pt x="195836" y="32042"/>
                  </a:cubicBezTo>
                  <a:cubicBezTo>
                    <a:pt x="195836" y="17541"/>
                    <a:pt x="207605" y="5773"/>
                    <a:pt x="222106" y="5773"/>
                  </a:cubicBezTo>
                  <a:lnTo>
                    <a:pt x="602228" y="5773"/>
                  </a:lnTo>
                  <a:cubicBezTo>
                    <a:pt x="611611" y="5773"/>
                    <a:pt x="620262" y="10768"/>
                    <a:pt x="624965" y="18881"/>
                  </a:cubicBezTo>
                  <a:lnTo>
                    <a:pt x="815019" y="347287"/>
                  </a:lnTo>
                  <a:cubicBezTo>
                    <a:pt x="819722" y="355431"/>
                    <a:pt x="819722" y="365468"/>
                    <a:pt x="815019" y="373611"/>
                  </a:cubicBezTo>
                  <a:lnTo>
                    <a:pt x="624965" y="702018"/>
                  </a:lnTo>
                  <a:cubicBezTo>
                    <a:pt x="620247" y="710123"/>
                    <a:pt x="611588" y="715118"/>
                    <a:pt x="602213" y="715118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7" name="PA-任意多边形 2926"/>
            <p:cNvSpPr/>
            <p:nvPr>
              <p:custDataLst>
                <p:tags r:id="rId34"/>
              </p:custDataLst>
            </p:nvPr>
          </p:nvSpPr>
          <p:spPr>
            <a:xfrm>
              <a:off x="7289694" y="9174275"/>
              <a:ext cx="192424" cy="269394"/>
            </a:xfrm>
            <a:custGeom>
              <a:avLst/>
              <a:gdLst>
                <a:gd name="connsiteX0" fmla="*/ 163751 w 192424"/>
                <a:gd name="connsiteY0" fmla="*/ 268514 h 269393"/>
                <a:gd name="connsiteX1" fmla="*/ 141461 w 192424"/>
                <a:gd name="connsiteY1" fmla="*/ 256191 h 269393"/>
                <a:gd name="connsiteX2" fmla="*/ 9781 w 192424"/>
                <a:gd name="connsiteY2" fmla="*/ 46010 h 269393"/>
                <a:gd name="connsiteX3" fmla="*/ 18109 w 192424"/>
                <a:gd name="connsiteY3" fmla="*/ 9795 h 269393"/>
                <a:gd name="connsiteX4" fmla="*/ 54323 w 192424"/>
                <a:gd name="connsiteY4" fmla="*/ 18108 h 269393"/>
                <a:gd name="connsiteX5" fmla="*/ 186003 w 192424"/>
                <a:gd name="connsiteY5" fmla="*/ 228289 h 269393"/>
                <a:gd name="connsiteX6" fmla="*/ 177675 w 192424"/>
                <a:gd name="connsiteY6" fmla="*/ 264503 h 269393"/>
                <a:gd name="connsiteX7" fmla="*/ 163751 w 192424"/>
                <a:gd name="connsiteY7" fmla="*/ 268514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163751" y="268514"/>
                  </a:moveTo>
                  <a:cubicBezTo>
                    <a:pt x="155000" y="268514"/>
                    <a:pt x="146448" y="264142"/>
                    <a:pt x="141461" y="256191"/>
                  </a:cubicBezTo>
                  <a:lnTo>
                    <a:pt x="9781" y="46010"/>
                  </a:lnTo>
                  <a:cubicBezTo>
                    <a:pt x="2084" y="33718"/>
                    <a:pt x="5802" y="17508"/>
                    <a:pt x="18109" y="9795"/>
                  </a:cubicBezTo>
                  <a:cubicBezTo>
                    <a:pt x="30432" y="2068"/>
                    <a:pt x="46611" y="5816"/>
                    <a:pt x="54323" y="18108"/>
                  </a:cubicBezTo>
                  <a:lnTo>
                    <a:pt x="186003" y="228289"/>
                  </a:lnTo>
                  <a:cubicBezTo>
                    <a:pt x="193700" y="240581"/>
                    <a:pt x="189982" y="256791"/>
                    <a:pt x="177675" y="264503"/>
                  </a:cubicBezTo>
                  <a:cubicBezTo>
                    <a:pt x="173326" y="267228"/>
                    <a:pt x="168508" y="268514"/>
                    <a:pt x="163751" y="268514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59" name="PA-任意多边形 2927"/>
            <p:cNvSpPr/>
            <p:nvPr>
              <p:custDataLst>
                <p:tags r:id="rId35"/>
              </p:custDataLst>
            </p:nvPr>
          </p:nvSpPr>
          <p:spPr>
            <a:xfrm>
              <a:off x="7080065" y="9313802"/>
              <a:ext cx="261697" cy="230909"/>
            </a:xfrm>
            <a:custGeom>
              <a:avLst/>
              <a:gdLst>
                <a:gd name="connsiteX0" fmla="*/ 69012 w 261696"/>
                <a:gd name="connsiteY0" fmla="*/ 227038 h 230909"/>
                <a:gd name="connsiteX1" fmla="*/ 197697 w 261696"/>
                <a:gd name="connsiteY1" fmla="*/ 227038 h 230909"/>
                <a:gd name="connsiteX2" fmla="*/ 262052 w 261696"/>
                <a:gd name="connsiteY2" fmla="*/ 115855 h 230909"/>
                <a:gd name="connsiteX3" fmla="*/ 197697 w 261696"/>
                <a:gd name="connsiteY3" fmla="*/ 4665 h 230909"/>
                <a:gd name="connsiteX4" fmla="*/ 69012 w 261696"/>
                <a:gd name="connsiteY4" fmla="*/ 4665 h 230909"/>
                <a:gd name="connsiteX5" fmla="*/ 4665 w 261696"/>
                <a:gd name="connsiteY5" fmla="*/ 115855 h 230909"/>
                <a:gd name="connsiteX6" fmla="*/ 69012 w 261696"/>
                <a:gd name="connsiteY6" fmla="*/ 227038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2" y="227038"/>
                  </a:moveTo>
                  <a:lnTo>
                    <a:pt x="197697" y="227038"/>
                  </a:lnTo>
                  <a:lnTo>
                    <a:pt x="262052" y="115855"/>
                  </a:lnTo>
                  <a:lnTo>
                    <a:pt x="197697" y="4665"/>
                  </a:lnTo>
                  <a:lnTo>
                    <a:pt x="69012" y="4665"/>
                  </a:lnTo>
                  <a:lnTo>
                    <a:pt x="4665" y="115855"/>
                  </a:lnTo>
                  <a:lnTo>
                    <a:pt x="69012" y="227038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60" name="PA-任意多边形 2928"/>
            <p:cNvSpPr/>
            <p:nvPr>
              <p:custDataLst>
                <p:tags r:id="rId36"/>
              </p:custDataLst>
            </p:nvPr>
          </p:nvSpPr>
          <p:spPr>
            <a:xfrm>
              <a:off x="6369026" y="9734165"/>
              <a:ext cx="261697" cy="230909"/>
            </a:xfrm>
            <a:custGeom>
              <a:avLst/>
              <a:gdLst>
                <a:gd name="connsiteX0" fmla="*/ 69019 w 261696"/>
                <a:gd name="connsiteY0" fmla="*/ 227030 h 230909"/>
                <a:gd name="connsiteX1" fmla="*/ 197705 w 261696"/>
                <a:gd name="connsiteY1" fmla="*/ 227030 h 230909"/>
                <a:gd name="connsiteX2" fmla="*/ 262059 w 261696"/>
                <a:gd name="connsiteY2" fmla="*/ 115848 h 230909"/>
                <a:gd name="connsiteX3" fmla="*/ 197705 w 261696"/>
                <a:gd name="connsiteY3" fmla="*/ 4665 h 230909"/>
                <a:gd name="connsiteX4" fmla="*/ 69019 w 261696"/>
                <a:gd name="connsiteY4" fmla="*/ 4665 h 230909"/>
                <a:gd name="connsiteX5" fmla="*/ 4665 w 261696"/>
                <a:gd name="connsiteY5" fmla="*/ 115848 h 230909"/>
                <a:gd name="connsiteX6" fmla="*/ 69019 w 261696"/>
                <a:gd name="connsiteY6" fmla="*/ 227030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9" y="227030"/>
                  </a:moveTo>
                  <a:lnTo>
                    <a:pt x="197705" y="227030"/>
                  </a:lnTo>
                  <a:lnTo>
                    <a:pt x="262059" y="115848"/>
                  </a:lnTo>
                  <a:lnTo>
                    <a:pt x="197705" y="4665"/>
                  </a:lnTo>
                  <a:lnTo>
                    <a:pt x="69019" y="4665"/>
                  </a:lnTo>
                  <a:lnTo>
                    <a:pt x="4665" y="115848"/>
                  </a:lnTo>
                  <a:lnTo>
                    <a:pt x="69019" y="22703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grpSp>
        <p:nvGrpSpPr>
          <p:cNvPr id="61" name="PA-653-653804-Cells-487664"/>
          <p:cNvGrpSpPr/>
          <p:nvPr>
            <p:custDataLst>
              <p:tags r:id="rId37"/>
            </p:custDataLst>
          </p:nvPr>
        </p:nvGrpSpPr>
        <p:grpSpPr>
          <a:xfrm>
            <a:off x="2702889" y="2536591"/>
            <a:ext cx="253861" cy="273865"/>
            <a:chOff x="17526000" y="5937250"/>
            <a:chExt cx="1524000" cy="1524000"/>
          </a:xfrm>
          <a:noFill/>
        </p:grpSpPr>
        <p:sp>
          <p:nvSpPr>
            <p:cNvPr id="28" name="PA-任意多边形 235"/>
            <p:cNvSpPr/>
            <p:nvPr>
              <p:custDataLst>
                <p:tags r:id="rId38"/>
              </p:custDataLst>
            </p:nvPr>
          </p:nvSpPr>
          <p:spPr>
            <a:xfrm>
              <a:off x="17799090" y="6416469"/>
              <a:ext cx="488156" cy="562570"/>
            </a:xfrm>
            <a:custGeom>
              <a:avLst/>
              <a:gdLst>
                <a:gd name="connsiteX0" fmla="*/ 698 w 488156"/>
                <a:gd name="connsiteY0" fmla="*/ 141623 h 562570"/>
                <a:gd name="connsiteX1" fmla="*/ 244788 w 488156"/>
                <a:gd name="connsiteY1" fmla="*/ 698 h 562570"/>
                <a:gd name="connsiteX2" fmla="*/ 488878 w 488156"/>
                <a:gd name="connsiteY2" fmla="*/ 141623 h 562570"/>
                <a:gd name="connsiteX3" fmla="*/ 488878 w 488156"/>
                <a:gd name="connsiteY3" fmla="*/ 423474 h 562570"/>
                <a:gd name="connsiteX4" fmla="*/ 244788 w 488156"/>
                <a:gd name="connsiteY4" fmla="*/ 564399 h 562570"/>
                <a:gd name="connsiteX5" fmla="*/ 698 w 488156"/>
                <a:gd name="connsiteY5" fmla="*/ 423474 h 562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156" h="562570">
                  <a:moveTo>
                    <a:pt x="698" y="141623"/>
                  </a:moveTo>
                  <a:lnTo>
                    <a:pt x="244788" y="698"/>
                  </a:lnTo>
                  <a:lnTo>
                    <a:pt x="488878" y="141623"/>
                  </a:lnTo>
                  <a:lnTo>
                    <a:pt x="488878" y="423474"/>
                  </a:lnTo>
                  <a:lnTo>
                    <a:pt x="244788" y="564399"/>
                  </a:lnTo>
                  <a:lnTo>
                    <a:pt x="698" y="42347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9" name="PA-任意多边形 236"/>
            <p:cNvSpPr/>
            <p:nvPr>
              <p:custDataLst>
                <p:tags r:id="rId39"/>
              </p:custDataLst>
            </p:nvPr>
          </p:nvSpPr>
          <p:spPr>
            <a:xfrm>
              <a:off x="17555068" y="6839254"/>
              <a:ext cx="488156" cy="562570"/>
            </a:xfrm>
            <a:custGeom>
              <a:avLst/>
              <a:gdLst>
                <a:gd name="connsiteX0" fmla="*/ 698 w 488156"/>
                <a:gd name="connsiteY0" fmla="*/ 141623 h 562570"/>
                <a:gd name="connsiteX1" fmla="*/ 244788 w 488156"/>
                <a:gd name="connsiteY1" fmla="*/ 698 h 562570"/>
                <a:gd name="connsiteX2" fmla="*/ 488878 w 488156"/>
                <a:gd name="connsiteY2" fmla="*/ 141623 h 562570"/>
                <a:gd name="connsiteX3" fmla="*/ 488878 w 488156"/>
                <a:gd name="connsiteY3" fmla="*/ 423471 h 562570"/>
                <a:gd name="connsiteX4" fmla="*/ 244788 w 488156"/>
                <a:gd name="connsiteY4" fmla="*/ 564396 h 562570"/>
                <a:gd name="connsiteX5" fmla="*/ 698 w 488156"/>
                <a:gd name="connsiteY5" fmla="*/ 423471 h 562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156" h="562570">
                  <a:moveTo>
                    <a:pt x="698" y="141623"/>
                  </a:moveTo>
                  <a:lnTo>
                    <a:pt x="244788" y="698"/>
                  </a:lnTo>
                  <a:lnTo>
                    <a:pt x="488878" y="141623"/>
                  </a:lnTo>
                  <a:lnTo>
                    <a:pt x="488878" y="423471"/>
                  </a:lnTo>
                  <a:lnTo>
                    <a:pt x="244788" y="564396"/>
                  </a:lnTo>
                  <a:lnTo>
                    <a:pt x="698" y="423471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0" name="PA-任意多边形 237"/>
            <p:cNvSpPr/>
            <p:nvPr>
              <p:custDataLst>
                <p:tags r:id="rId40"/>
              </p:custDataLst>
            </p:nvPr>
          </p:nvSpPr>
          <p:spPr>
            <a:xfrm>
              <a:off x="18043180" y="6839246"/>
              <a:ext cx="488156" cy="562570"/>
            </a:xfrm>
            <a:custGeom>
              <a:avLst/>
              <a:gdLst>
                <a:gd name="connsiteX0" fmla="*/ 698 w 488156"/>
                <a:gd name="connsiteY0" fmla="*/ 141623 h 562570"/>
                <a:gd name="connsiteX1" fmla="*/ 244788 w 488156"/>
                <a:gd name="connsiteY1" fmla="*/ 698 h 562570"/>
                <a:gd name="connsiteX2" fmla="*/ 488875 w 488156"/>
                <a:gd name="connsiteY2" fmla="*/ 141623 h 562570"/>
                <a:gd name="connsiteX3" fmla="*/ 488875 w 488156"/>
                <a:gd name="connsiteY3" fmla="*/ 423471 h 562570"/>
                <a:gd name="connsiteX4" fmla="*/ 244788 w 488156"/>
                <a:gd name="connsiteY4" fmla="*/ 564396 h 562570"/>
                <a:gd name="connsiteX5" fmla="*/ 698 w 488156"/>
                <a:gd name="connsiteY5" fmla="*/ 423471 h 562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156" h="562570">
                  <a:moveTo>
                    <a:pt x="698" y="141623"/>
                  </a:moveTo>
                  <a:lnTo>
                    <a:pt x="244788" y="698"/>
                  </a:lnTo>
                  <a:lnTo>
                    <a:pt x="488875" y="141623"/>
                  </a:lnTo>
                  <a:lnTo>
                    <a:pt x="488875" y="423471"/>
                  </a:lnTo>
                  <a:lnTo>
                    <a:pt x="244788" y="564396"/>
                  </a:lnTo>
                  <a:lnTo>
                    <a:pt x="698" y="423471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1" name="PA-任意多边形 238"/>
            <p:cNvSpPr/>
            <p:nvPr>
              <p:custDataLst>
                <p:tags r:id="rId41"/>
              </p:custDataLst>
            </p:nvPr>
          </p:nvSpPr>
          <p:spPr>
            <a:xfrm>
              <a:off x="18529819" y="6837324"/>
              <a:ext cx="491133" cy="565547"/>
            </a:xfrm>
            <a:custGeom>
              <a:avLst/>
              <a:gdLst>
                <a:gd name="connsiteX0" fmla="*/ 2232 w 491132"/>
                <a:gd name="connsiteY0" fmla="*/ 143158 h 565546"/>
                <a:gd name="connsiteX1" fmla="*/ 246322 w 491132"/>
                <a:gd name="connsiteY1" fmla="*/ 2232 h 565546"/>
                <a:gd name="connsiteX2" fmla="*/ 490415 w 491132"/>
                <a:gd name="connsiteY2" fmla="*/ 143158 h 565546"/>
                <a:gd name="connsiteX3" fmla="*/ 490415 w 491132"/>
                <a:gd name="connsiteY3" fmla="*/ 425009 h 565546"/>
                <a:gd name="connsiteX4" fmla="*/ 246322 w 491132"/>
                <a:gd name="connsiteY4" fmla="*/ 565931 h 565546"/>
                <a:gd name="connsiteX5" fmla="*/ 2232 w 491132"/>
                <a:gd name="connsiteY5" fmla="*/ 425009 h 565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1132" h="565546">
                  <a:moveTo>
                    <a:pt x="2232" y="143158"/>
                  </a:moveTo>
                  <a:lnTo>
                    <a:pt x="246322" y="2232"/>
                  </a:lnTo>
                  <a:lnTo>
                    <a:pt x="490415" y="143158"/>
                  </a:lnTo>
                  <a:lnTo>
                    <a:pt x="490415" y="425009"/>
                  </a:lnTo>
                  <a:lnTo>
                    <a:pt x="246322" y="565931"/>
                  </a:lnTo>
                  <a:lnTo>
                    <a:pt x="2232" y="425009"/>
                  </a:ln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66" name="PA-任意多边形 239"/>
            <p:cNvSpPr/>
            <p:nvPr>
              <p:custDataLst>
                <p:tags r:id="rId42"/>
              </p:custDataLst>
            </p:nvPr>
          </p:nvSpPr>
          <p:spPr>
            <a:xfrm>
              <a:off x="18041645" y="5992608"/>
              <a:ext cx="491133" cy="565547"/>
            </a:xfrm>
            <a:custGeom>
              <a:avLst/>
              <a:gdLst>
                <a:gd name="connsiteX0" fmla="*/ 2232 w 491132"/>
                <a:gd name="connsiteY0" fmla="*/ 143158 h 565546"/>
                <a:gd name="connsiteX1" fmla="*/ 246322 w 491132"/>
                <a:gd name="connsiteY1" fmla="*/ 2232 h 565546"/>
                <a:gd name="connsiteX2" fmla="*/ 490410 w 491132"/>
                <a:gd name="connsiteY2" fmla="*/ 143158 h 565546"/>
                <a:gd name="connsiteX3" fmla="*/ 490410 w 491132"/>
                <a:gd name="connsiteY3" fmla="*/ 425011 h 565546"/>
                <a:gd name="connsiteX4" fmla="*/ 246322 w 491132"/>
                <a:gd name="connsiteY4" fmla="*/ 565934 h 565546"/>
                <a:gd name="connsiteX5" fmla="*/ 2232 w 491132"/>
                <a:gd name="connsiteY5" fmla="*/ 425011 h 565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1132" h="565546">
                  <a:moveTo>
                    <a:pt x="2232" y="143158"/>
                  </a:moveTo>
                  <a:lnTo>
                    <a:pt x="246322" y="2232"/>
                  </a:lnTo>
                  <a:lnTo>
                    <a:pt x="490410" y="143158"/>
                  </a:lnTo>
                  <a:lnTo>
                    <a:pt x="490410" y="425011"/>
                  </a:lnTo>
                  <a:lnTo>
                    <a:pt x="246322" y="565934"/>
                  </a:lnTo>
                  <a:lnTo>
                    <a:pt x="2232" y="425011"/>
                  </a:ln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67" name="PA-任意多边形 240"/>
            <p:cNvSpPr/>
            <p:nvPr>
              <p:custDataLst>
                <p:tags r:id="rId43"/>
              </p:custDataLst>
            </p:nvPr>
          </p:nvSpPr>
          <p:spPr>
            <a:xfrm>
              <a:off x="17525302" y="5964379"/>
              <a:ext cx="1524000" cy="1467445"/>
            </a:xfrm>
            <a:custGeom>
              <a:avLst/>
              <a:gdLst>
                <a:gd name="connsiteX0" fmla="*/ 1509815 w 1524000"/>
                <a:gd name="connsiteY0" fmla="*/ 990326 h 1467445"/>
                <a:gd name="connsiteX1" fmla="*/ 1265725 w 1524000"/>
                <a:gd name="connsiteY1" fmla="*/ 849400 h 1467445"/>
                <a:gd name="connsiteX2" fmla="*/ 1235959 w 1524000"/>
                <a:gd name="connsiteY2" fmla="*/ 849400 h 1467445"/>
                <a:gd name="connsiteX3" fmla="*/ 1006419 w 1524000"/>
                <a:gd name="connsiteY3" fmla="*/ 981926 h 1467445"/>
                <a:gd name="connsiteX4" fmla="*/ 792431 w 1524000"/>
                <a:gd name="connsiteY4" fmla="*/ 858378 h 1467445"/>
                <a:gd name="connsiteX5" fmla="*/ 792431 w 1524000"/>
                <a:gd name="connsiteY5" fmla="*/ 611347 h 1467445"/>
                <a:gd name="connsiteX6" fmla="*/ 1021635 w 1524000"/>
                <a:gd name="connsiteY6" fmla="*/ 479015 h 1467445"/>
                <a:gd name="connsiteX7" fmla="*/ 1036518 w 1524000"/>
                <a:gd name="connsiteY7" fmla="*/ 453238 h 1467445"/>
                <a:gd name="connsiteX8" fmla="*/ 1036518 w 1524000"/>
                <a:gd name="connsiteY8" fmla="*/ 171387 h 1467445"/>
                <a:gd name="connsiteX9" fmla="*/ 1021635 w 1524000"/>
                <a:gd name="connsiteY9" fmla="*/ 145610 h 1467445"/>
                <a:gd name="connsiteX10" fmla="*/ 777545 w 1524000"/>
                <a:gd name="connsiteY10" fmla="*/ 4685 h 1467445"/>
                <a:gd name="connsiteX11" fmla="*/ 747779 w 1524000"/>
                <a:gd name="connsiteY11" fmla="*/ 4685 h 1467445"/>
                <a:gd name="connsiteX12" fmla="*/ 503689 w 1524000"/>
                <a:gd name="connsiteY12" fmla="*/ 145610 h 1467445"/>
                <a:gd name="connsiteX13" fmla="*/ 488806 w 1524000"/>
                <a:gd name="connsiteY13" fmla="*/ 171387 h 1467445"/>
                <a:gd name="connsiteX14" fmla="*/ 488806 w 1524000"/>
                <a:gd name="connsiteY14" fmla="*/ 435602 h 1467445"/>
                <a:gd name="connsiteX15" fmla="*/ 259602 w 1524000"/>
                <a:gd name="connsiteY15" fmla="*/ 567934 h 1467445"/>
                <a:gd name="connsiteX16" fmla="*/ 244719 w 1524000"/>
                <a:gd name="connsiteY16" fmla="*/ 593711 h 1467445"/>
                <a:gd name="connsiteX17" fmla="*/ 244719 w 1524000"/>
                <a:gd name="connsiteY17" fmla="*/ 858425 h 1467445"/>
                <a:gd name="connsiteX18" fmla="*/ 15580 w 1524000"/>
                <a:gd name="connsiteY18" fmla="*/ 990722 h 1467445"/>
                <a:gd name="connsiteX19" fmla="*/ 698 w 1524000"/>
                <a:gd name="connsiteY19" fmla="*/ 1016499 h 1467445"/>
                <a:gd name="connsiteX20" fmla="*/ 698 w 1524000"/>
                <a:gd name="connsiteY20" fmla="*/ 1298349 h 1467445"/>
                <a:gd name="connsiteX21" fmla="*/ 15580 w 1524000"/>
                <a:gd name="connsiteY21" fmla="*/ 1324126 h 1467445"/>
                <a:gd name="connsiteX22" fmla="*/ 259670 w 1524000"/>
                <a:gd name="connsiteY22" fmla="*/ 1465052 h 1467445"/>
                <a:gd name="connsiteX23" fmla="*/ 274553 w 1524000"/>
                <a:gd name="connsiteY23" fmla="*/ 1469040 h 1467445"/>
                <a:gd name="connsiteX24" fmla="*/ 289436 w 1524000"/>
                <a:gd name="connsiteY24" fmla="*/ 1465052 h 1467445"/>
                <a:gd name="connsiteX25" fmla="*/ 518614 w 1524000"/>
                <a:gd name="connsiteY25" fmla="*/ 1332735 h 1467445"/>
                <a:gd name="connsiteX26" fmla="*/ 747773 w 1524000"/>
                <a:gd name="connsiteY26" fmla="*/ 1465043 h 1467445"/>
                <a:gd name="connsiteX27" fmla="*/ 762656 w 1524000"/>
                <a:gd name="connsiteY27" fmla="*/ 1469032 h 1467445"/>
                <a:gd name="connsiteX28" fmla="*/ 777539 w 1524000"/>
                <a:gd name="connsiteY28" fmla="*/ 1465043 h 1467445"/>
                <a:gd name="connsiteX29" fmla="*/ 1007076 w 1524000"/>
                <a:gd name="connsiteY29" fmla="*/ 1332517 h 1467445"/>
                <a:gd name="connsiteX30" fmla="*/ 1235947 w 1524000"/>
                <a:gd name="connsiteY30" fmla="*/ 1464656 h 1467445"/>
                <a:gd name="connsiteX31" fmla="*/ 1250830 w 1524000"/>
                <a:gd name="connsiteY31" fmla="*/ 1468645 h 1467445"/>
                <a:gd name="connsiteX32" fmla="*/ 1265713 w 1524000"/>
                <a:gd name="connsiteY32" fmla="*/ 1464656 h 1467445"/>
                <a:gd name="connsiteX33" fmla="*/ 1509803 w 1524000"/>
                <a:gd name="connsiteY33" fmla="*/ 1323731 h 1467445"/>
                <a:gd name="connsiteX34" fmla="*/ 1524686 w 1524000"/>
                <a:gd name="connsiteY34" fmla="*/ 1297954 h 1467445"/>
                <a:gd name="connsiteX35" fmla="*/ 1524686 w 1524000"/>
                <a:gd name="connsiteY35" fmla="*/ 1016103 h 1467445"/>
                <a:gd name="connsiteX36" fmla="*/ 1509815 w 1524000"/>
                <a:gd name="connsiteY36" fmla="*/ 990326 h 1467445"/>
                <a:gd name="connsiteX37" fmla="*/ 762665 w 1524000"/>
                <a:gd name="connsiteY37" fmla="*/ 64835 h 1467445"/>
                <a:gd name="connsiteX38" fmla="*/ 976986 w 1524000"/>
                <a:gd name="connsiteY38" fmla="*/ 188574 h 1467445"/>
                <a:gd name="connsiteX39" fmla="*/ 976986 w 1524000"/>
                <a:gd name="connsiteY39" fmla="*/ 436054 h 1467445"/>
                <a:gd name="connsiteX40" fmla="*/ 917488 w 1524000"/>
                <a:gd name="connsiteY40" fmla="*/ 470407 h 1467445"/>
                <a:gd name="connsiteX41" fmla="*/ 917488 w 1524000"/>
                <a:gd name="connsiteY41" fmla="*/ 355118 h 1467445"/>
                <a:gd name="connsiteX42" fmla="*/ 887722 w 1524000"/>
                <a:gd name="connsiteY42" fmla="*/ 325353 h 1467445"/>
                <a:gd name="connsiteX43" fmla="*/ 857957 w 1524000"/>
                <a:gd name="connsiteY43" fmla="*/ 355118 h 1467445"/>
                <a:gd name="connsiteX44" fmla="*/ 857957 w 1524000"/>
                <a:gd name="connsiteY44" fmla="*/ 504777 h 1467445"/>
                <a:gd name="connsiteX45" fmla="*/ 763058 w 1524000"/>
                <a:gd name="connsiteY45" fmla="*/ 559570 h 1467445"/>
                <a:gd name="connsiteX46" fmla="*/ 548346 w 1524000"/>
                <a:gd name="connsiteY46" fmla="*/ 435605 h 1467445"/>
                <a:gd name="connsiteX47" fmla="*/ 548346 w 1524000"/>
                <a:gd name="connsiteY47" fmla="*/ 188574 h 1467445"/>
                <a:gd name="connsiteX48" fmla="*/ 762665 w 1524000"/>
                <a:gd name="connsiteY48" fmla="*/ 64835 h 1467445"/>
                <a:gd name="connsiteX49" fmla="*/ 518185 w 1524000"/>
                <a:gd name="connsiteY49" fmla="*/ 487385 h 1467445"/>
                <a:gd name="connsiteX50" fmla="*/ 732896 w 1524000"/>
                <a:gd name="connsiteY50" fmla="*/ 611350 h 1467445"/>
                <a:gd name="connsiteX51" fmla="*/ 732896 w 1524000"/>
                <a:gd name="connsiteY51" fmla="*/ 858381 h 1467445"/>
                <a:gd name="connsiteX52" fmla="*/ 625734 w 1524000"/>
                <a:gd name="connsiteY52" fmla="*/ 920252 h 1467445"/>
                <a:gd name="connsiteX53" fmla="*/ 518599 w 1524000"/>
                <a:gd name="connsiteY53" fmla="*/ 982108 h 1467445"/>
                <a:gd name="connsiteX54" fmla="*/ 304250 w 1524000"/>
                <a:gd name="connsiteY54" fmla="*/ 858354 h 1467445"/>
                <a:gd name="connsiteX55" fmla="*/ 304250 w 1524000"/>
                <a:gd name="connsiteY55" fmla="*/ 610903 h 1467445"/>
                <a:gd name="connsiteX56" fmla="*/ 518185 w 1524000"/>
                <a:gd name="connsiteY56" fmla="*/ 487385 h 1467445"/>
                <a:gd name="connsiteX57" fmla="*/ 274553 w 1524000"/>
                <a:gd name="connsiteY57" fmla="*/ 1404901 h 1467445"/>
                <a:gd name="connsiteX58" fmla="*/ 179300 w 1524000"/>
                <a:gd name="connsiteY58" fmla="*/ 1349907 h 1467445"/>
                <a:gd name="connsiteX59" fmla="*/ 179300 w 1524000"/>
                <a:gd name="connsiteY59" fmla="*/ 1185844 h 1467445"/>
                <a:gd name="connsiteX60" fmla="*/ 149535 w 1524000"/>
                <a:gd name="connsiteY60" fmla="*/ 1156079 h 1467445"/>
                <a:gd name="connsiteX61" fmla="*/ 119769 w 1524000"/>
                <a:gd name="connsiteY61" fmla="*/ 1185844 h 1467445"/>
                <a:gd name="connsiteX62" fmla="*/ 119769 w 1524000"/>
                <a:gd name="connsiteY62" fmla="*/ 1315536 h 1467445"/>
                <a:gd name="connsiteX63" fmla="*/ 60235 w 1524000"/>
                <a:gd name="connsiteY63" fmla="*/ 1281163 h 1467445"/>
                <a:gd name="connsiteX64" fmla="*/ 60235 w 1524000"/>
                <a:gd name="connsiteY64" fmla="*/ 1033682 h 1467445"/>
                <a:gd name="connsiteX65" fmla="*/ 274529 w 1524000"/>
                <a:gd name="connsiteY65" fmla="*/ 909959 h 1467445"/>
                <a:gd name="connsiteX66" fmla="*/ 488806 w 1524000"/>
                <a:gd name="connsiteY66" fmla="*/ 1033674 h 1467445"/>
                <a:gd name="connsiteX67" fmla="*/ 488806 w 1524000"/>
                <a:gd name="connsiteY67" fmla="*/ 1281205 h 1467445"/>
                <a:gd name="connsiteX68" fmla="*/ 274553 w 1524000"/>
                <a:gd name="connsiteY68" fmla="*/ 1404901 h 1467445"/>
                <a:gd name="connsiteX69" fmla="*/ 762665 w 1524000"/>
                <a:gd name="connsiteY69" fmla="*/ 1404893 h 1467445"/>
                <a:gd name="connsiteX70" fmla="*/ 548412 w 1524000"/>
                <a:gd name="connsiteY70" fmla="*/ 1281193 h 1467445"/>
                <a:gd name="connsiteX71" fmla="*/ 548412 w 1524000"/>
                <a:gd name="connsiteY71" fmla="*/ 1033632 h 1467445"/>
                <a:gd name="connsiteX72" fmla="*/ 655506 w 1524000"/>
                <a:gd name="connsiteY72" fmla="*/ 971803 h 1467445"/>
                <a:gd name="connsiteX73" fmla="*/ 762668 w 1524000"/>
                <a:gd name="connsiteY73" fmla="*/ 909932 h 1467445"/>
                <a:gd name="connsiteX74" fmla="*/ 976989 w 1524000"/>
                <a:gd name="connsiteY74" fmla="*/ 1033671 h 1467445"/>
                <a:gd name="connsiteX75" fmla="*/ 976989 w 1524000"/>
                <a:gd name="connsiteY75" fmla="*/ 1281151 h 1467445"/>
                <a:gd name="connsiteX76" fmla="*/ 762665 w 1524000"/>
                <a:gd name="connsiteY76" fmla="*/ 1404893 h 1467445"/>
                <a:gd name="connsiteX77" fmla="*/ 1465163 w 1524000"/>
                <a:gd name="connsiteY77" fmla="*/ 1280767 h 1467445"/>
                <a:gd name="connsiteX78" fmla="*/ 1250842 w 1524000"/>
                <a:gd name="connsiteY78" fmla="*/ 1404506 h 1467445"/>
                <a:gd name="connsiteX79" fmla="*/ 1036521 w 1524000"/>
                <a:gd name="connsiteY79" fmla="*/ 1280767 h 1467445"/>
                <a:gd name="connsiteX80" fmla="*/ 1036521 w 1524000"/>
                <a:gd name="connsiteY80" fmla="*/ 1033287 h 1467445"/>
                <a:gd name="connsiteX81" fmla="*/ 1250842 w 1524000"/>
                <a:gd name="connsiteY81" fmla="*/ 909548 h 1467445"/>
                <a:gd name="connsiteX82" fmla="*/ 1465163 w 1524000"/>
                <a:gd name="connsiteY82" fmla="*/ 1033287 h 1467445"/>
                <a:gd name="connsiteX83" fmla="*/ 1465163 w 1524000"/>
                <a:gd name="connsiteY83" fmla="*/ 1280767 h 1467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524000" h="1467445">
                  <a:moveTo>
                    <a:pt x="1509815" y="990326"/>
                  </a:moveTo>
                  <a:lnTo>
                    <a:pt x="1265725" y="849400"/>
                  </a:lnTo>
                  <a:cubicBezTo>
                    <a:pt x="1256515" y="844084"/>
                    <a:pt x="1245169" y="844084"/>
                    <a:pt x="1235959" y="849400"/>
                  </a:cubicBezTo>
                  <a:lnTo>
                    <a:pt x="1006419" y="981926"/>
                  </a:lnTo>
                  <a:lnTo>
                    <a:pt x="792431" y="858378"/>
                  </a:lnTo>
                  <a:lnTo>
                    <a:pt x="792431" y="611347"/>
                  </a:lnTo>
                  <a:lnTo>
                    <a:pt x="1021635" y="479015"/>
                  </a:lnTo>
                  <a:cubicBezTo>
                    <a:pt x="1030844" y="473699"/>
                    <a:pt x="1036518" y="463873"/>
                    <a:pt x="1036518" y="453238"/>
                  </a:cubicBezTo>
                  <a:lnTo>
                    <a:pt x="1036518" y="171387"/>
                  </a:lnTo>
                  <a:cubicBezTo>
                    <a:pt x="1036518" y="160752"/>
                    <a:pt x="1030844" y="150926"/>
                    <a:pt x="1021635" y="145610"/>
                  </a:cubicBezTo>
                  <a:lnTo>
                    <a:pt x="777545" y="4685"/>
                  </a:lnTo>
                  <a:cubicBezTo>
                    <a:pt x="768335" y="-631"/>
                    <a:pt x="756989" y="-631"/>
                    <a:pt x="747779" y="4685"/>
                  </a:cubicBezTo>
                  <a:lnTo>
                    <a:pt x="503689" y="145610"/>
                  </a:lnTo>
                  <a:cubicBezTo>
                    <a:pt x="494480" y="150926"/>
                    <a:pt x="488806" y="160752"/>
                    <a:pt x="488806" y="171387"/>
                  </a:cubicBezTo>
                  <a:lnTo>
                    <a:pt x="488806" y="435602"/>
                  </a:lnTo>
                  <a:lnTo>
                    <a:pt x="259602" y="567934"/>
                  </a:lnTo>
                  <a:cubicBezTo>
                    <a:pt x="250393" y="573250"/>
                    <a:pt x="244719" y="583076"/>
                    <a:pt x="244719" y="593711"/>
                  </a:cubicBezTo>
                  <a:lnTo>
                    <a:pt x="244719" y="858425"/>
                  </a:lnTo>
                  <a:lnTo>
                    <a:pt x="15580" y="990722"/>
                  </a:lnTo>
                  <a:cubicBezTo>
                    <a:pt x="6371" y="996038"/>
                    <a:pt x="698" y="1005863"/>
                    <a:pt x="698" y="1016499"/>
                  </a:cubicBezTo>
                  <a:lnTo>
                    <a:pt x="698" y="1298349"/>
                  </a:lnTo>
                  <a:cubicBezTo>
                    <a:pt x="698" y="1308985"/>
                    <a:pt x="6371" y="1318810"/>
                    <a:pt x="15580" y="1324126"/>
                  </a:cubicBezTo>
                  <a:lnTo>
                    <a:pt x="259670" y="1465052"/>
                  </a:lnTo>
                  <a:cubicBezTo>
                    <a:pt x="264275" y="1467710"/>
                    <a:pt x="269413" y="1469040"/>
                    <a:pt x="274553" y="1469040"/>
                  </a:cubicBezTo>
                  <a:cubicBezTo>
                    <a:pt x="279694" y="1469040"/>
                    <a:pt x="284831" y="1467710"/>
                    <a:pt x="289436" y="1465052"/>
                  </a:cubicBezTo>
                  <a:lnTo>
                    <a:pt x="518614" y="1332735"/>
                  </a:lnTo>
                  <a:lnTo>
                    <a:pt x="747773" y="1465043"/>
                  </a:lnTo>
                  <a:cubicBezTo>
                    <a:pt x="752378" y="1467701"/>
                    <a:pt x="757515" y="1469032"/>
                    <a:pt x="762656" y="1469032"/>
                  </a:cubicBezTo>
                  <a:cubicBezTo>
                    <a:pt x="767797" y="1469032"/>
                    <a:pt x="772934" y="1467701"/>
                    <a:pt x="777539" y="1465043"/>
                  </a:cubicBezTo>
                  <a:lnTo>
                    <a:pt x="1007076" y="1332517"/>
                  </a:lnTo>
                  <a:lnTo>
                    <a:pt x="1235947" y="1464656"/>
                  </a:lnTo>
                  <a:cubicBezTo>
                    <a:pt x="1240552" y="1467314"/>
                    <a:pt x="1245690" y="1468645"/>
                    <a:pt x="1250830" y="1468645"/>
                  </a:cubicBezTo>
                  <a:cubicBezTo>
                    <a:pt x="1255971" y="1468645"/>
                    <a:pt x="1261108" y="1467314"/>
                    <a:pt x="1265713" y="1464656"/>
                  </a:cubicBezTo>
                  <a:lnTo>
                    <a:pt x="1509803" y="1323731"/>
                  </a:lnTo>
                  <a:cubicBezTo>
                    <a:pt x="1519012" y="1318414"/>
                    <a:pt x="1524686" y="1308589"/>
                    <a:pt x="1524686" y="1297954"/>
                  </a:cubicBezTo>
                  <a:lnTo>
                    <a:pt x="1524686" y="1016103"/>
                  </a:lnTo>
                  <a:cubicBezTo>
                    <a:pt x="1524698" y="1005468"/>
                    <a:pt x="1519021" y="995642"/>
                    <a:pt x="1509815" y="990326"/>
                  </a:cubicBezTo>
                  <a:close/>
                  <a:moveTo>
                    <a:pt x="762665" y="64835"/>
                  </a:moveTo>
                  <a:lnTo>
                    <a:pt x="976986" y="188574"/>
                  </a:lnTo>
                  <a:lnTo>
                    <a:pt x="976986" y="436054"/>
                  </a:lnTo>
                  <a:lnTo>
                    <a:pt x="917488" y="470407"/>
                  </a:lnTo>
                  <a:lnTo>
                    <a:pt x="917488" y="355118"/>
                  </a:lnTo>
                  <a:cubicBezTo>
                    <a:pt x="917488" y="338679"/>
                    <a:pt x="904159" y="325353"/>
                    <a:pt x="887722" y="325353"/>
                  </a:cubicBezTo>
                  <a:cubicBezTo>
                    <a:pt x="871286" y="325353"/>
                    <a:pt x="857957" y="338679"/>
                    <a:pt x="857957" y="355118"/>
                  </a:cubicBezTo>
                  <a:lnTo>
                    <a:pt x="857957" y="504777"/>
                  </a:lnTo>
                  <a:lnTo>
                    <a:pt x="763058" y="559570"/>
                  </a:lnTo>
                  <a:lnTo>
                    <a:pt x="548346" y="435605"/>
                  </a:lnTo>
                  <a:lnTo>
                    <a:pt x="548346" y="188574"/>
                  </a:lnTo>
                  <a:lnTo>
                    <a:pt x="762665" y="64835"/>
                  </a:lnTo>
                  <a:close/>
                  <a:moveTo>
                    <a:pt x="518185" y="487385"/>
                  </a:moveTo>
                  <a:lnTo>
                    <a:pt x="732896" y="611350"/>
                  </a:lnTo>
                  <a:lnTo>
                    <a:pt x="732896" y="858381"/>
                  </a:lnTo>
                  <a:lnTo>
                    <a:pt x="625734" y="920252"/>
                  </a:lnTo>
                  <a:lnTo>
                    <a:pt x="518599" y="982108"/>
                  </a:lnTo>
                  <a:lnTo>
                    <a:pt x="304250" y="858354"/>
                  </a:lnTo>
                  <a:lnTo>
                    <a:pt x="304250" y="610903"/>
                  </a:lnTo>
                  <a:lnTo>
                    <a:pt x="518185" y="487385"/>
                  </a:lnTo>
                  <a:close/>
                  <a:moveTo>
                    <a:pt x="274553" y="1404901"/>
                  </a:moveTo>
                  <a:lnTo>
                    <a:pt x="179300" y="1349907"/>
                  </a:lnTo>
                  <a:lnTo>
                    <a:pt x="179300" y="1185844"/>
                  </a:lnTo>
                  <a:cubicBezTo>
                    <a:pt x="179300" y="1169405"/>
                    <a:pt x="165971" y="1156079"/>
                    <a:pt x="149535" y="1156079"/>
                  </a:cubicBezTo>
                  <a:cubicBezTo>
                    <a:pt x="133098" y="1156079"/>
                    <a:pt x="119769" y="1169405"/>
                    <a:pt x="119769" y="1185844"/>
                  </a:cubicBezTo>
                  <a:lnTo>
                    <a:pt x="119769" y="1315536"/>
                  </a:lnTo>
                  <a:lnTo>
                    <a:pt x="60235" y="1281163"/>
                  </a:lnTo>
                  <a:lnTo>
                    <a:pt x="60235" y="1033682"/>
                  </a:lnTo>
                  <a:lnTo>
                    <a:pt x="274529" y="909959"/>
                  </a:lnTo>
                  <a:lnTo>
                    <a:pt x="488806" y="1033674"/>
                  </a:lnTo>
                  <a:lnTo>
                    <a:pt x="488806" y="1281205"/>
                  </a:lnTo>
                  <a:lnTo>
                    <a:pt x="274553" y="1404901"/>
                  </a:lnTo>
                  <a:close/>
                  <a:moveTo>
                    <a:pt x="762665" y="1404893"/>
                  </a:moveTo>
                  <a:lnTo>
                    <a:pt x="548412" y="1281193"/>
                  </a:lnTo>
                  <a:lnTo>
                    <a:pt x="548412" y="1033632"/>
                  </a:lnTo>
                  <a:lnTo>
                    <a:pt x="655506" y="971803"/>
                  </a:lnTo>
                  <a:lnTo>
                    <a:pt x="762668" y="909932"/>
                  </a:lnTo>
                  <a:lnTo>
                    <a:pt x="976989" y="1033671"/>
                  </a:lnTo>
                  <a:lnTo>
                    <a:pt x="976989" y="1281151"/>
                  </a:lnTo>
                  <a:lnTo>
                    <a:pt x="762665" y="1404893"/>
                  </a:lnTo>
                  <a:close/>
                  <a:moveTo>
                    <a:pt x="1465163" y="1280767"/>
                  </a:moveTo>
                  <a:lnTo>
                    <a:pt x="1250842" y="1404506"/>
                  </a:lnTo>
                  <a:lnTo>
                    <a:pt x="1036521" y="1280767"/>
                  </a:lnTo>
                  <a:lnTo>
                    <a:pt x="1036521" y="1033287"/>
                  </a:lnTo>
                  <a:lnTo>
                    <a:pt x="1250842" y="909548"/>
                  </a:lnTo>
                  <a:lnTo>
                    <a:pt x="1465163" y="1033287"/>
                  </a:lnTo>
                  <a:lnTo>
                    <a:pt x="1465163" y="1280767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68" name="PA-任意多边形 241"/>
            <p:cNvSpPr/>
            <p:nvPr>
              <p:custDataLst>
                <p:tags r:id="rId44"/>
              </p:custDataLst>
            </p:nvPr>
          </p:nvSpPr>
          <p:spPr>
            <a:xfrm>
              <a:off x="18382555" y="6178880"/>
              <a:ext cx="59531" cy="59531"/>
            </a:xfrm>
            <a:custGeom>
              <a:avLst/>
              <a:gdLst>
                <a:gd name="connsiteX0" fmla="*/ 30463 w 59531"/>
                <a:gd name="connsiteY0" fmla="*/ 60259 h 59531"/>
                <a:gd name="connsiteX1" fmla="*/ 51505 w 59531"/>
                <a:gd name="connsiteY1" fmla="*/ 51508 h 59531"/>
                <a:gd name="connsiteX2" fmla="*/ 60229 w 59531"/>
                <a:gd name="connsiteY2" fmla="*/ 30493 h 59531"/>
                <a:gd name="connsiteX3" fmla="*/ 51505 w 59531"/>
                <a:gd name="connsiteY3" fmla="*/ 9419 h 59531"/>
                <a:gd name="connsiteX4" fmla="*/ 30463 w 59531"/>
                <a:gd name="connsiteY4" fmla="*/ 698 h 59531"/>
                <a:gd name="connsiteX5" fmla="*/ 9419 w 59531"/>
                <a:gd name="connsiteY5" fmla="*/ 9419 h 59531"/>
                <a:gd name="connsiteX6" fmla="*/ 698 w 59531"/>
                <a:gd name="connsiteY6" fmla="*/ 30493 h 59531"/>
                <a:gd name="connsiteX7" fmla="*/ 9419 w 59531"/>
                <a:gd name="connsiteY7" fmla="*/ 51508 h 59531"/>
                <a:gd name="connsiteX8" fmla="*/ 30463 w 59531"/>
                <a:gd name="connsiteY8" fmla="*/ 60259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531" h="59531">
                  <a:moveTo>
                    <a:pt x="30463" y="60259"/>
                  </a:moveTo>
                  <a:cubicBezTo>
                    <a:pt x="38292" y="60259"/>
                    <a:pt x="45971" y="57074"/>
                    <a:pt x="51505" y="51508"/>
                  </a:cubicBezTo>
                  <a:cubicBezTo>
                    <a:pt x="57041" y="45971"/>
                    <a:pt x="60229" y="38321"/>
                    <a:pt x="60229" y="30493"/>
                  </a:cubicBezTo>
                  <a:cubicBezTo>
                    <a:pt x="60229" y="22635"/>
                    <a:pt x="57044" y="14985"/>
                    <a:pt x="51505" y="9419"/>
                  </a:cubicBezTo>
                  <a:cubicBezTo>
                    <a:pt x="45971" y="3883"/>
                    <a:pt x="38292" y="698"/>
                    <a:pt x="30463" y="698"/>
                  </a:cubicBezTo>
                  <a:cubicBezTo>
                    <a:pt x="22635" y="698"/>
                    <a:pt x="14955" y="3883"/>
                    <a:pt x="9419" y="9419"/>
                  </a:cubicBezTo>
                  <a:cubicBezTo>
                    <a:pt x="3883" y="14955"/>
                    <a:pt x="698" y="22635"/>
                    <a:pt x="698" y="30493"/>
                  </a:cubicBezTo>
                  <a:cubicBezTo>
                    <a:pt x="698" y="38321"/>
                    <a:pt x="3880" y="46001"/>
                    <a:pt x="9419" y="51508"/>
                  </a:cubicBezTo>
                  <a:cubicBezTo>
                    <a:pt x="14955" y="57074"/>
                    <a:pt x="22635" y="60259"/>
                    <a:pt x="30463" y="60259"/>
                  </a:cubicBez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2" name="PA-任意多边形 242"/>
            <p:cNvSpPr/>
            <p:nvPr>
              <p:custDataLst>
                <p:tags r:id="rId45"/>
              </p:custDataLst>
            </p:nvPr>
          </p:nvSpPr>
          <p:spPr>
            <a:xfrm>
              <a:off x="17644365" y="7009612"/>
              <a:ext cx="59531" cy="59531"/>
            </a:xfrm>
            <a:custGeom>
              <a:avLst/>
              <a:gdLst>
                <a:gd name="connsiteX0" fmla="*/ 30463 w 59531"/>
                <a:gd name="connsiteY0" fmla="*/ 698 h 59531"/>
                <a:gd name="connsiteX1" fmla="*/ 9419 w 59531"/>
                <a:gd name="connsiteY1" fmla="*/ 9419 h 59531"/>
                <a:gd name="connsiteX2" fmla="*/ 698 w 59531"/>
                <a:gd name="connsiteY2" fmla="*/ 30463 h 59531"/>
                <a:gd name="connsiteX3" fmla="*/ 9419 w 59531"/>
                <a:gd name="connsiteY3" fmla="*/ 51508 h 59531"/>
                <a:gd name="connsiteX4" fmla="*/ 30463 w 59531"/>
                <a:gd name="connsiteY4" fmla="*/ 60229 h 59531"/>
                <a:gd name="connsiteX5" fmla="*/ 51508 w 59531"/>
                <a:gd name="connsiteY5" fmla="*/ 51508 h 59531"/>
                <a:gd name="connsiteX6" fmla="*/ 60229 w 59531"/>
                <a:gd name="connsiteY6" fmla="*/ 30463 h 59531"/>
                <a:gd name="connsiteX7" fmla="*/ 51508 w 59531"/>
                <a:gd name="connsiteY7" fmla="*/ 9419 h 59531"/>
                <a:gd name="connsiteX8" fmla="*/ 30463 w 59531"/>
                <a:gd name="connsiteY8" fmla="*/ 698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531" h="59531">
                  <a:moveTo>
                    <a:pt x="30463" y="698"/>
                  </a:moveTo>
                  <a:cubicBezTo>
                    <a:pt x="22635" y="698"/>
                    <a:pt x="14955" y="3883"/>
                    <a:pt x="9419" y="9419"/>
                  </a:cubicBezTo>
                  <a:cubicBezTo>
                    <a:pt x="3886" y="14955"/>
                    <a:pt x="698" y="22635"/>
                    <a:pt x="698" y="30463"/>
                  </a:cubicBezTo>
                  <a:cubicBezTo>
                    <a:pt x="698" y="38321"/>
                    <a:pt x="3883" y="45971"/>
                    <a:pt x="9419" y="51508"/>
                  </a:cubicBezTo>
                  <a:cubicBezTo>
                    <a:pt x="14955" y="57044"/>
                    <a:pt x="22635" y="60229"/>
                    <a:pt x="30463" y="60229"/>
                  </a:cubicBezTo>
                  <a:cubicBezTo>
                    <a:pt x="38292" y="60229"/>
                    <a:pt x="45971" y="57044"/>
                    <a:pt x="51508" y="51508"/>
                  </a:cubicBezTo>
                  <a:cubicBezTo>
                    <a:pt x="57041" y="45971"/>
                    <a:pt x="60229" y="38321"/>
                    <a:pt x="60229" y="30463"/>
                  </a:cubicBezTo>
                  <a:cubicBezTo>
                    <a:pt x="60229" y="22635"/>
                    <a:pt x="57044" y="14955"/>
                    <a:pt x="51508" y="9419"/>
                  </a:cubicBezTo>
                  <a:cubicBezTo>
                    <a:pt x="45971" y="3886"/>
                    <a:pt x="38292" y="698"/>
                    <a:pt x="30463" y="698"/>
                  </a:cubicBez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sp>
        <p:nvSpPr>
          <p:cNvPr id="33" name="TextBox 6"/>
          <p:cNvSpPr txBox="1"/>
          <p:nvPr>
            <p:custDataLst>
              <p:tags r:id="rId46"/>
            </p:custDataLst>
          </p:nvPr>
        </p:nvSpPr>
        <p:spPr>
          <a:xfrm>
            <a:off x="780097" y="3027363"/>
            <a:ext cx="1182053" cy="611505"/>
          </a:xfrm>
          <a:prstGeom prst="rect">
            <a:avLst/>
          </a:prstGeom>
          <a:noFill/>
        </p:spPr>
        <p:txBody>
          <a:bodyPr wrap="square" rtlCol="0" anchor="b" anchorCtr="0">
            <a:normAutofit fontScale="50000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00" dirty="0">
                <a:solidFill>
                  <a:schemeClr val="lt1"/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微软雅黑" panose="020B0503020204020204" pitchFamily="34" charset="-122"/>
              </a:rPr>
              <a:t>本章目录</a:t>
            </a:r>
            <a:endParaRPr lang="zh-CN" altLang="en-US" sz="3000" b="1" spc="300" dirty="0">
              <a:solidFill>
                <a:schemeClr val="lt1"/>
              </a:solidFill>
              <a:latin typeface="Arial" panose="020B0604020202020204" pitchFamily="34" charset="0"/>
              <a:ea typeface="汉仪旗黑-85S" panose="00020600040101010101" pitchFamily="18" charset="-122"/>
              <a:cs typeface="微软雅黑" panose="020B0503020204020204" pitchFamily="34" charset="-122"/>
            </a:endParaRPr>
          </a:p>
        </p:txBody>
      </p:sp>
      <p:sp>
        <p:nvSpPr>
          <p:cNvPr id="73" name="椭圆 72"/>
          <p:cNvSpPr/>
          <p:nvPr>
            <p:custDataLst>
              <p:tags r:id="rId47"/>
            </p:custDataLst>
          </p:nvPr>
        </p:nvSpPr>
        <p:spPr>
          <a:xfrm>
            <a:off x="2559050" y="4017845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4" name="TextBox 10"/>
          <p:cNvSpPr txBox="1"/>
          <p:nvPr>
            <p:custDataLst>
              <p:tags r:id="rId48"/>
            </p:custDataLst>
          </p:nvPr>
        </p:nvSpPr>
        <p:spPr>
          <a:xfrm>
            <a:off x="3102610" y="4119880"/>
            <a:ext cx="2453005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怎样投放微博广告</a:t>
            </a:r>
            <a:endParaRPr lang="zh-CN" altLang="en-US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5" name="椭圆 74"/>
          <p:cNvSpPr/>
          <p:nvPr>
            <p:custDataLst>
              <p:tags r:id="rId49"/>
            </p:custDataLst>
          </p:nvPr>
        </p:nvSpPr>
        <p:spPr>
          <a:xfrm>
            <a:off x="5583477" y="4017845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6" name="TextBox 10"/>
          <p:cNvSpPr txBox="1"/>
          <p:nvPr>
            <p:custDataLst>
              <p:tags r:id="rId50"/>
            </p:custDataLst>
          </p:nvPr>
        </p:nvSpPr>
        <p:spPr>
          <a:xfrm>
            <a:off x="6207760" y="4100830"/>
            <a:ext cx="2820035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官方微博如何吸引粉丝</a:t>
            </a:r>
            <a:endParaRPr lang="en-US" altLang="zh-CN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7" name="PA-211-211171-Cells-481928"/>
          <p:cNvGrpSpPr/>
          <p:nvPr>
            <p:custDataLst>
              <p:tags r:id="rId51"/>
            </p:custDataLst>
          </p:nvPr>
        </p:nvGrpSpPr>
        <p:grpSpPr>
          <a:xfrm>
            <a:off x="2714081" y="4173115"/>
            <a:ext cx="232428" cy="232428"/>
            <a:chOff x="19812000" y="24098250"/>
            <a:chExt cx="1524000" cy="1524000"/>
          </a:xfrm>
          <a:noFill/>
        </p:grpSpPr>
        <p:sp>
          <p:nvSpPr>
            <p:cNvPr id="78" name="PA-任意多边形 1613"/>
            <p:cNvSpPr/>
            <p:nvPr>
              <p:custDataLst>
                <p:tags r:id="rId52"/>
              </p:custDataLst>
            </p:nvPr>
          </p:nvSpPr>
          <p:spPr>
            <a:xfrm>
              <a:off x="20528541" y="24725592"/>
              <a:ext cx="806648" cy="887016"/>
            </a:xfrm>
            <a:custGeom>
              <a:avLst/>
              <a:gdLst>
                <a:gd name="connsiteX0" fmla="*/ 404078 w 806648"/>
                <a:gd name="connsiteY0" fmla="*/ 888270 h 887015"/>
                <a:gd name="connsiteX1" fmla="*/ 333174 w 806648"/>
                <a:gd name="connsiteY1" fmla="*/ 869333 h 887015"/>
                <a:gd name="connsiteX2" fmla="*/ 71599 w 806648"/>
                <a:gd name="connsiteY2" fmla="*/ 718311 h 887015"/>
                <a:gd name="connsiteX3" fmla="*/ 698 w 806648"/>
                <a:gd name="connsiteY3" fmla="*/ 595507 h 887015"/>
                <a:gd name="connsiteX4" fmla="*/ 698 w 806648"/>
                <a:gd name="connsiteY4" fmla="*/ 293463 h 887015"/>
                <a:gd name="connsiteX5" fmla="*/ 71599 w 806648"/>
                <a:gd name="connsiteY5" fmla="*/ 170659 h 887015"/>
                <a:gd name="connsiteX6" fmla="*/ 333174 w 806648"/>
                <a:gd name="connsiteY6" fmla="*/ 19638 h 887015"/>
                <a:gd name="connsiteX7" fmla="*/ 474980 w 806648"/>
                <a:gd name="connsiteY7" fmla="*/ 19638 h 887015"/>
                <a:gd name="connsiteX8" fmla="*/ 736554 w 806648"/>
                <a:gd name="connsiteY8" fmla="*/ 170659 h 887015"/>
                <a:gd name="connsiteX9" fmla="*/ 807459 w 806648"/>
                <a:gd name="connsiteY9" fmla="*/ 293463 h 887015"/>
                <a:gd name="connsiteX10" fmla="*/ 807459 w 806648"/>
                <a:gd name="connsiteY10" fmla="*/ 319666 h 887015"/>
                <a:gd name="connsiteX11" fmla="*/ 762698 w 806648"/>
                <a:gd name="connsiteY11" fmla="*/ 364428 h 887015"/>
                <a:gd name="connsiteX12" fmla="*/ 717936 w 806648"/>
                <a:gd name="connsiteY12" fmla="*/ 319666 h 887015"/>
                <a:gd name="connsiteX13" fmla="*/ 717936 w 806648"/>
                <a:gd name="connsiteY13" fmla="*/ 293463 h 887015"/>
                <a:gd name="connsiteX14" fmla="*/ 691793 w 806648"/>
                <a:gd name="connsiteY14" fmla="*/ 248184 h 887015"/>
                <a:gd name="connsiteX15" fmla="*/ 430219 w 806648"/>
                <a:gd name="connsiteY15" fmla="*/ 97162 h 887015"/>
                <a:gd name="connsiteX16" fmla="*/ 377935 w 806648"/>
                <a:gd name="connsiteY16" fmla="*/ 97162 h 887015"/>
                <a:gd name="connsiteX17" fmla="*/ 116361 w 806648"/>
                <a:gd name="connsiteY17" fmla="*/ 248184 h 887015"/>
                <a:gd name="connsiteX18" fmla="*/ 90221 w 806648"/>
                <a:gd name="connsiteY18" fmla="*/ 293463 h 887015"/>
                <a:gd name="connsiteX19" fmla="*/ 90221 w 806648"/>
                <a:gd name="connsiteY19" fmla="*/ 595507 h 887015"/>
                <a:gd name="connsiteX20" fmla="*/ 116361 w 806648"/>
                <a:gd name="connsiteY20" fmla="*/ 640784 h 887015"/>
                <a:gd name="connsiteX21" fmla="*/ 377935 w 806648"/>
                <a:gd name="connsiteY21" fmla="*/ 791808 h 887015"/>
                <a:gd name="connsiteX22" fmla="*/ 430219 w 806648"/>
                <a:gd name="connsiteY22" fmla="*/ 791808 h 887015"/>
                <a:gd name="connsiteX23" fmla="*/ 691793 w 806648"/>
                <a:gd name="connsiteY23" fmla="*/ 640787 h 887015"/>
                <a:gd name="connsiteX24" fmla="*/ 717936 w 806648"/>
                <a:gd name="connsiteY24" fmla="*/ 595510 h 887015"/>
                <a:gd name="connsiteX25" fmla="*/ 717936 w 806648"/>
                <a:gd name="connsiteY25" fmla="*/ 553928 h 887015"/>
                <a:gd name="connsiteX26" fmla="*/ 762698 w 806648"/>
                <a:gd name="connsiteY26" fmla="*/ 509166 h 887015"/>
                <a:gd name="connsiteX27" fmla="*/ 807459 w 806648"/>
                <a:gd name="connsiteY27" fmla="*/ 553928 h 887015"/>
                <a:gd name="connsiteX28" fmla="*/ 807459 w 806648"/>
                <a:gd name="connsiteY28" fmla="*/ 595510 h 887015"/>
                <a:gd name="connsiteX29" fmla="*/ 736554 w 806648"/>
                <a:gd name="connsiteY29" fmla="*/ 718314 h 887015"/>
                <a:gd name="connsiteX30" fmla="*/ 474980 w 806648"/>
                <a:gd name="connsiteY30" fmla="*/ 869336 h 887015"/>
                <a:gd name="connsiteX31" fmla="*/ 404078 w 806648"/>
                <a:gd name="connsiteY31" fmla="*/ 888270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06648" h="887015">
                  <a:moveTo>
                    <a:pt x="404078" y="888270"/>
                  </a:moveTo>
                  <a:cubicBezTo>
                    <a:pt x="379555" y="888270"/>
                    <a:pt x="355042" y="881960"/>
                    <a:pt x="333174" y="869333"/>
                  </a:cubicBezTo>
                  <a:lnTo>
                    <a:pt x="71599" y="718311"/>
                  </a:lnTo>
                  <a:cubicBezTo>
                    <a:pt x="27865" y="693067"/>
                    <a:pt x="698" y="646010"/>
                    <a:pt x="698" y="595507"/>
                  </a:cubicBezTo>
                  <a:lnTo>
                    <a:pt x="698" y="293463"/>
                  </a:lnTo>
                  <a:cubicBezTo>
                    <a:pt x="698" y="242966"/>
                    <a:pt x="27862" y="195910"/>
                    <a:pt x="71599" y="170659"/>
                  </a:cubicBezTo>
                  <a:lnTo>
                    <a:pt x="333174" y="19638"/>
                  </a:lnTo>
                  <a:cubicBezTo>
                    <a:pt x="376914" y="-5616"/>
                    <a:pt x="431251" y="-5616"/>
                    <a:pt x="474980" y="19638"/>
                  </a:cubicBezTo>
                  <a:lnTo>
                    <a:pt x="736554" y="170659"/>
                  </a:lnTo>
                  <a:cubicBezTo>
                    <a:pt x="780289" y="195913"/>
                    <a:pt x="807459" y="242963"/>
                    <a:pt x="807459" y="293463"/>
                  </a:cubicBezTo>
                  <a:lnTo>
                    <a:pt x="807459" y="319666"/>
                  </a:lnTo>
                  <a:cubicBezTo>
                    <a:pt x="807459" y="344386"/>
                    <a:pt x="787415" y="364428"/>
                    <a:pt x="762698" y="364428"/>
                  </a:cubicBezTo>
                  <a:cubicBezTo>
                    <a:pt x="737980" y="364428"/>
                    <a:pt x="717936" y="344389"/>
                    <a:pt x="717936" y="319666"/>
                  </a:cubicBezTo>
                  <a:lnTo>
                    <a:pt x="717936" y="293463"/>
                  </a:lnTo>
                  <a:cubicBezTo>
                    <a:pt x="717936" y="274848"/>
                    <a:pt x="707920" y="257495"/>
                    <a:pt x="691793" y="248184"/>
                  </a:cubicBezTo>
                  <a:lnTo>
                    <a:pt x="430219" y="97162"/>
                  </a:lnTo>
                  <a:cubicBezTo>
                    <a:pt x="414095" y="87851"/>
                    <a:pt x="394065" y="87851"/>
                    <a:pt x="377935" y="97162"/>
                  </a:cubicBezTo>
                  <a:lnTo>
                    <a:pt x="116361" y="248184"/>
                  </a:lnTo>
                  <a:cubicBezTo>
                    <a:pt x="100234" y="257495"/>
                    <a:pt x="90221" y="274842"/>
                    <a:pt x="90221" y="293463"/>
                  </a:cubicBezTo>
                  <a:lnTo>
                    <a:pt x="90221" y="595507"/>
                  </a:lnTo>
                  <a:cubicBezTo>
                    <a:pt x="90221" y="614129"/>
                    <a:pt x="100234" y="631476"/>
                    <a:pt x="116361" y="640784"/>
                  </a:cubicBezTo>
                  <a:lnTo>
                    <a:pt x="377935" y="791808"/>
                  </a:lnTo>
                  <a:cubicBezTo>
                    <a:pt x="394068" y="801119"/>
                    <a:pt x="414089" y="801119"/>
                    <a:pt x="430219" y="791808"/>
                  </a:cubicBezTo>
                  <a:lnTo>
                    <a:pt x="691793" y="640787"/>
                  </a:lnTo>
                  <a:cubicBezTo>
                    <a:pt x="707920" y="631476"/>
                    <a:pt x="717936" y="614129"/>
                    <a:pt x="717936" y="595510"/>
                  </a:cubicBezTo>
                  <a:lnTo>
                    <a:pt x="717936" y="553928"/>
                  </a:lnTo>
                  <a:cubicBezTo>
                    <a:pt x="717936" y="529207"/>
                    <a:pt x="737980" y="509166"/>
                    <a:pt x="762698" y="509166"/>
                  </a:cubicBezTo>
                  <a:cubicBezTo>
                    <a:pt x="787415" y="509166"/>
                    <a:pt x="807459" y="529204"/>
                    <a:pt x="807459" y="553928"/>
                  </a:cubicBezTo>
                  <a:lnTo>
                    <a:pt x="807459" y="595510"/>
                  </a:lnTo>
                  <a:cubicBezTo>
                    <a:pt x="807459" y="646007"/>
                    <a:pt x="780289" y="693064"/>
                    <a:pt x="736554" y="718314"/>
                  </a:cubicBezTo>
                  <a:lnTo>
                    <a:pt x="474980" y="869336"/>
                  </a:lnTo>
                  <a:cubicBezTo>
                    <a:pt x="453114" y="881960"/>
                    <a:pt x="428593" y="888270"/>
                    <a:pt x="404078" y="888270"/>
                  </a:cubicBez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79" name="PA-任意多边形 1614"/>
            <p:cNvSpPr/>
            <p:nvPr>
              <p:custDataLst>
                <p:tags r:id="rId53"/>
              </p:custDataLst>
            </p:nvPr>
          </p:nvSpPr>
          <p:spPr>
            <a:xfrm>
              <a:off x="19856064" y="24770297"/>
              <a:ext cx="717352" cy="797719"/>
            </a:xfrm>
            <a:custGeom>
              <a:avLst/>
              <a:gdLst>
                <a:gd name="connsiteX0" fmla="*/ 669415 w 717351"/>
                <a:gd name="connsiteY0" fmla="*/ 164721 h 797718"/>
                <a:gd name="connsiteX1" fmla="*/ 407835 w 717351"/>
                <a:gd name="connsiteY1" fmla="*/ 13699 h 797718"/>
                <a:gd name="connsiteX2" fmla="*/ 310793 w 717351"/>
                <a:gd name="connsiteY2" fmla="*/ 13699 h 797718"/>
                <a:gd name="connsiteX3" fmla="*/ 49222 w 717351"/>
                <a:gd name="connsiteY3" fmla="*/ 164721 h 797718"/>
                <a:gd name="connsiteX4" fmla="*/ 698 w 717351"/>
                <a:gd name="connsiteY4" fmla="*/ 248758 h 797718"/>
                <a:gd name="connsiteX5" fmla="*/ 698 w 717351"/>
                <a:gd name="connsiteY5" fmla="*/ 550802 h 797718"/>
                <a:gd name="connsiteX6" fmla="*/ 49219 w 717351"/>
                <a:gd name="connsiteY6" fmla="*/ 634845 h 797718"/>
                <a:gd name="connsiteX7" fmla="*/ 310793 w 717351"/>
                <a:gd name="connsiteY7" fmla="*/ 785867 h 797718"/>
                <a:gd name="connsiteX8" fmla="*/ 407835 w 717351"/>
                <a:gd name="connsiteY8" fmla="*/ 785867 h 797718"/>
                <a:gd name="connsiteX9" fmla="*/ 669415 w 717351"/>
                <a:gd name="connsiteY9" fmla="*/ 634845 h 797718"/>
                <a:gd name="connsiteX10" fmla="*/ 717936 w 717351"/>
                <a:gd name="connsiteY10" fmla="*/ 550802 h 797718"/>
                <a:gd name="connsiteX11" fmla="*/ 717936 w 717351"/>
                <a:gd name="connsiteY11" fmla="*/ 248758 h 797718"/>
                <a:gd name="connsiteX12" fmla="*/ 669415 w 717351"/>
                <a:gd name="connsiteY12" fmla="*/ 164721 h 797718"/>
                <a:gd name="connsiteX13" fmla="*/ 471754 w 717351"/>
                <a:gd name="connsiteY13" fmla="*/ 450084 h 797718"/>
                <a:gd name="connsiteX14" fmla="*/ 459100 w 717351"/>
                <a:gd name="connsiteY14" fmla="*/ 472004 h 797718"/>
                <a:gd name="connsiteX15" fmla="*/ 371979 w 717351"/>
                <a:gd name="connsiteY15" fmla="*/ 522305 h 797718"/>
                <a:gd name="connsiteX16" fmla="*/ 346666 w 717351"/>
                <a:gd name="connsiteY16" fmla="*/ 522305 h 797718"/>
                <a:gd name="connsiteX17" fmla="*/ 259531 w 717351"/>
                <a:gd name="connsiteY17" fmla="*/ 471998 h 797718"/>
                <a:gd name="connsiteX18" fmla="*/ 246877 w 717351"/>
                <a:gd name="connsiteY18" fmla="*/ 450078 h 797718"/>
                <a:gd name="connsiteX19" fmla="*/ 246877 w 717351"/>
                <a:gd name="connsiteY19" fmla="*/ 349476 h 797718"/>
                <a:gd name="connsiteX20" fmla="*/ 259531 w 717351"/>
                <a:gd name="connsiteY20" fmla="*/ 327557 h 797718"/>
                <a:gd name="connsiteX21" fmla="*/ 346658 w 717351"/>
                <a:gd name="connsiteY21" fmla="*/ 277256 h 797718"/>
                <a:gd name="connsiteX22" fmla="*/ 371970 w 717351"/>
                <a:gd name="connsiteY22" fmla="*/ 277256 h 797718"/>
                <a:gd name="connsiteX23" fmla="*/ 459097 w 717351"/>
                <a:gd name="connsiteY23" fmla="*/ 327557 h 797718"/>
                <a:gd name="connsiteX24" fmla="*/ 471751 w 717351"/>
                <a:gd name="connsiteY24" fmla="*/ 349476 h 797718"/>
                <a:gd name="connsiteX25" fmla="*/ 471751 w 717351"/>
                <a:gd name="connsiteY25" fmla="*/ 450084 h 797718"/>
                <a:gd name="connsiteX26" fmla="*/ 471754 w 717351"/>
                <a:gd name="connsiteY26" fmla="*/ 450084 h 797718"/>
                <a:gd name="connsiteX27" fmla="*/ 471754 w 717351"/>
                <a:gd name="connsiteY27" fmla="*/ 450084 h 79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7351" h="797718">
                  <a:moveTo>
                    <a:pt x="669415" y="164721"/>
                  </a:moveTo>
                  <a:lnTo>
                    <a:pt x="407835" y="13699"/>
                  </a:lnTo>
                  <a:cubicBezTo>
                    <a:pt x="377810" y="-3636"/>
                    <a:pt x="340820" y="-3636"/>
                    <a:pt x="310793" y="13699"/>
                  </a:cubicBezTo>
                  <a:lnTo>
                    <a:pt x="49222" y="164721"/>
                  </a:lnTo>
                  <a:cubicBezTo>
                    <a:pt x="19197" y="182054"/>
                    <a:pt x="698" y="214090"/>
                    <a:pt x="698" y="248758"/>
                  </a:cubicBezTo>
                  <a:lnTo>
                    <a:pt x="698" y="550802"/>
                  </a:lnTo>
                  <a:cubicBezTo>
                    <a:pt x="698" y="585473"/>
                    <a:pt x="19194" y="617507"/>
                    <a:pt x="49219" y="634845"/>
                  </a:cubicBezTo>
                  <a:lnTo>
                    <a:pt x="310793" y="785867"/>
                  </a:lnTo>
                  <a:cubicBezTo>
                    <a:pt x="340818" y="803203"/>
                    <a:pt x="377813" y="803203"/>
                    <a:pt x="407835" y="785867"/>
                  </a:cubicBezTo>
                  <a:lnTo>
                    <a:pt x="669415" y="634845"/>
                  </a:lnTo>
                  <a:cubicBezTo>
                    <a:pt x="699440" y="617510"/>
                    <a:pt x="717936" y="585476"/>
                    <a:pt x="717936" y="550802"/>
                  </a:cubicBezTo>
                  <a:lnTo>
                    <a:pt x="717936" y="248758"/>
                  </a:lnTo>
                  <a:cubicBezTo>
                    <a:pt x="717936" y="214090"/>
                    <a:pt x="699440" y="182051"/>
                    <a:pt x="669415" y="164721"/>
                  </a:cubicBezTo>
                  <a:close/>
                  <a:moveTo>
                    <a:pt x="471754" y="450084"/>
                  </a:moveTo>
                  <a:cubicBezTo>
                    <a:pt x="471754" y="459127"/>
                    <a:pt x="466929" y="467482"/>
                    <a:pt x="459100" y="472004"/>
                  </a:cubicBezTo>
                  <a:lnTo>
                    <a:pt x="371979" y="522305"/>
                  </a:lnTo>
                  <a:cubicBezTo>
                    <a:pt x="364145" y="526826"/>
                    <a:pt x="354501" y="526826"/>
                    <a:pt x="346666" y="522305"/>
                  </a:cubicBezTo>
                  <a:lnTo>
                    <a:pt x="259531" y="471998"/>
                  </a:lnTo>
                  <a:cubicBezTo>
                    <a:pt x="251696" y="467476"/>
                    <a:pt x="246877" y="459121"/>
                    <a:pt x="246877" y="450078"/>
                  </a:cubicBezTo>
                  <a:lnTo>
                    <a:pt x="246877" y="349476"/>
                  </a:lnTo>
                  <a:cubicBezTo>
                    <a:pt x="246877" y="340434"/>
                    <a:pt x="251702" y="332078"/>
                    <a:pt x="259531" y="327557"/>
                  </a:cubicBezTo>
                  <a:lnTo>
                    <a:pt x="346658" y="277256"/>
                  </a:lnTo>
                  <a:cubicBezTo>
                    <a:pt x="354492" y="272735"/>
                    <a:pt x="364136" y="272735"/>
                    <a:pt x="371970" y="277256"/>
                  </a:cubicBezTo>
                  <a:lnTo>
                    <a:pt x="459097" y="327557"/>
                  </a:lnTo>
                  <a:cubicBezTo>
                    <a:pt x="466932" y="332078"/>
                    <a:pt x="471751" y="340434"/>
                    <a:pt x="471751" y="349476"/>
                  </a:cubicBezTo>
                  <a:lnTo>
                    <a:pt x="471751" y="450084"/>
                  </a:lnTo>
                  <a:lnTo>
                    <a:pt x="471754" y="450084"/>
                  </a:lnTo>
                  <a:lnTo>
                    <a:pt x="471754" y="45008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0" name="PA-任意多边形 1615"/>
            <p:cNvSpPr/>
            <p:nvPr>
              <p:custDataLst>
                <p:tags r:id="rId54"/>
              </p:custDataLst>
            </p:nvPr>
          </p:nvSpPr>
          <p:spPr>
            <a:xfrm>
              <a:off x="19811302" y="24725536"/>
              <a:ext cx="806648" cy="887016"/>
            </a:xfrm>
            <a:custGeom>
              <a:avLst/>
              <a:gdLst>
                <a:gd name="connsiteX0" fmla="*/ 404081 w 806648"/>
                <a:gd name="connsiteY0" fmla="*/ 888389 h 887015"/>
                <a:gd name="connsiteX1" fmla="*/ 333177 w 806648"/>
                <a:gd name="connsiteY1" fmla="*/ 869390 h 887015"/>
                <a:gd name="connsiteX2" fmla="*/ 71602 w 806648"/>
                <a:gd name="connsiteY2" fmla="*/ 718368 h 887015"/>
                <a:gd name="connsiteX3" fmla="*/ 698 w 806648"/>
                <a:gd name="connsiteY3" fmla="*/ 595567 h 887015"/>
                <a:gd name="connsiteX4" fmla="*/ 698 w 806648"/>
                <a:gd name="connsiteY4" fmla="*/ 293523 h 887015"/>
                <a:gd name="connsiteX5" fmla="*/ 71602 w 806648"/>
                <a:gd name="connsiteY5" fmla="*/ 170719 h 887015"/>
                <a:gd name="connsiteX6" fmla="*/ 333177 w 806648"/>
                <a:gd name="connsiteY6" fmla="*/ 19697 h 887015"/>
                <a:gd name="connsiteX7" fmla="*/ 404081 w 806648"/>
                <a:gd name="connsiteY7" fmla="*/ 698 h 887015"/>
                <a:gd name="connsiteX8" fmla="*/ 474983 w 806648"/>
                <a:gd name="connsiteY8" fmla="*/ 19697 h 887015"/>
                <a:gd name="connsiteX9" fmla="*/ 736557 w 806648"/>
                <a:gd name="connsiteY9" fmla="*/ 170719 h 887015"/>
                <a:gd name="connsiteX10" fmla="*/ 807459 w 806648"/>
                <a:gd name="connsiteY10" fmla="*/ 293523 h 887015"/>
                <a:gd name="connsiteX11" fmla="*/ 807459 w 806648"/>
                <a:gd name="connsiteY11" fmla="*/ 595567 h 887015"/>
                <a:gd name="connsiteX12" fmla="*/ 736563 w 806648"/>
                <a:gd name="connsiteY12" fmla="*/ 718371 h 887015"/>
                <a:gd name="connsiteX13" fmla="*/ 474983 w 806648"/>
                <a:gd name="connsiteY13" fmla="*/ 869393 h 887015"/>
                <a:gd name="connsiteX14" fmla="*/ 404081 w 806648"/>
                <a:gd name="connsiteY14" fmla="*/ 888389 h 887015"/>
                <a:gd name="connsiteX15" fmla="*/ 404081 w 806648"/>
                <a:gd name="connsiteY15" fmla="*/ 90218 h 887015"/>
                <a:gd name="connsiteX16" fmla="*/ 377938 w 806648"/>
                <a:gd name="connsiteY16" fmla="*/ 97222 h 887015"/>
                <a:gd name="connsiteX17" fmla="*/ 116364 w 806648"/>
                <a:gd name="connsiteY17" fmla="*/ 248243 h 887015"/>
                <a:gd name="connsiteX18" fmla="*/ 90221 w 806648"/>
                <a:gd name="connsiteY18" fmla="*/ 293520 h 887015"/>
                <a:gd name="connsiteX19" fmla="*/ 90221 w 806648"/>
                <a:gd name="connsiteY19" fmla="*/ 595564 h 887015"/>
                <a:gd name="connsiteX20" fmla="*/ 116364 w 806648"/>
                <a:gd name="connsiteY20" fmla="*/ 640843 h 887015"/>
                <a:gd name="connsiteX21" fmla="*/ 377938 w 806648"/>
                <a:gd name="connsiteY21" fmla="*/ 791865 h 887015"/>
                <a:gd name="connsiteX22" fmla="*/ 430222 w 806648"/>
                <a:gd name="connsiteY22" fmla="*/ 791865 h 887015"/>
                <a:gd name="connsiteX23" fmla="*/ 691796 w 806648"/>
                <a:gd name="connsiteY23" fmla="*/ 640843 h 887015"/>
                <a:gd name="connsiteX24" fmla="*/ 717936 w 806648"/>
                <a:gd name="connsiteY24" fmla="*/ 595564 h 887015"/>
                <a:gd name="connsiteX25" fmla="*/ 717936 w 806648"/>
                <a:gd name="connsiteY25" fmla="*/ 293520 h 887015"/>
                <a:gd name="connsiteX26" fmla="*/ 691793 w 806648"/>
                <a:gd name="connsiteY26" fmla="*/ 248241 h 887015"/>
                <a:gd name="connsiteX27" fmla="*/ 430222 w 806648"/>
                <a:gd name="connsiteY27" fmla="*/ 97225 h 887015"/>
                <a:gd name="connsiteX28" fmla="*/ 404081 w 806648"/>
                <a:gd name="connsiteY28" fmla="*/ 90218 h 887015"/>
                <a:gd name="connsiteX29" fmla="*/ 404081 w 806648"/>
                <a:gd name="connsiteY29" fmla="*/ 615218 h 887015"/>
                <a:gd name="connsiteX30" fmla="*/ 369038 w 806648"/>
                <a:gd name="connsiteY30" fmla="*/ 605827 h 887015"/>
                <a:gd name="connsiteX31" fmla="*/ 281911 w 806648"/>
                <a:gd name="connsiteY31" fmla="*/ 555526 h 887015"/>
                <a:gd name="connsiteX32" fmla="*/ 246877 w 806648"/>
                <a:gd name="connsiteY32" fmla="*/ 494846 h 887015"/>
                <a:gd name="connsiteX33" fmla="*/ 246877 w 806648"/>
                <a:gd name="connsiteY33" fmla="*/ 394244 h 887015"/>
                <a:gd name="connsiteX34" fmla="*/ 281902 w 806648"/>
                <a:gd name="connsiteY34" fmla="*/ 333567 h 887015"/>
                <a:gd name="connsiteX35" fmla="*/ 369041 w 806648"/>
                <a:gd name="connsiteY35" fmla="*/ 283260 h 887015"/>
                <a:gd name="connsiteX36" fmla="*/ 439119 w 806648"/>
                <a:gd name="connsiteY36" fmla="*/ 283266 h 887015"/>
                <a:gd name="connsiteX37" fmla="*/ 526240 w 806648"/>
                <a:gd name="connsiteY37" fmla="*/ 333558 h 887015"/>
                <a:gd name="connsiteX38" fmla="*/ 561274 w 806648"/>
                <a:gd name="connsiteY38" fmla="*/ 394244 h 887015"/>
                <a:gd name="connsiteX39" fmla="*/ 561274 w 806648"/>
                <a:gd name="connsiteY39" fmla="*/ 494852 h 887015"/>
                <a:gd name="connsiteX40" fmla="*/ 526248 w 806648"/>
                <a:gd name="connsiteY40" fmla="*/ 555529 h 887015"/>
                <a:gd name="connsiteX41" fmla="*/ 439119 w 806648"/>
                <a:gd name="connsiteY41" fmla="*/ 605836 h 887015"/>
                <a:gd name="connsiteX42" fmla="*/ 404081 w 806648"/>
                <a:gd name="connsiteY42" fmla="*/ 615218 h 887015"/>
                <a:gd name="connsiteX43" fmla="*/ 336400 w 806648"/>
                <a:gd name="connsiteY43" fmla="*/ 483612 h 887015"/>
                <a:gd name="connsiteX44" fmla="*/ 404081 w 806648"/>
                <a:gd name="connsiteY44" fmla="*/ 522688 h 887015"/>
                <a:gd name="connsiteX45" fmla="*/ 471754 w 806648"/>
                <a:gd name="connsiteY45" fmla="*/ 483618 h 887015"/>
                <a:gd name="connsiteX46" fmla="*/ 471754 w 806648"/>
                <a:gd name="connsiteY46" fmla="*/ 405471 h 887015"/>
                <a:gd name="connsiteX47" fmla="*/ 404075 w 806648"/>
                <a:gd name="connsiteY47" fmla="*/ 366395 h 887015"/>
                <a:gd name="connsiteX48" fmla="*/ 336397 w 806648"/>
                <a:gd name="connsiteY48" fmla="*/ 405471 h 887015"/>
                <a:gd name="connsiteX49" fmla="*/ 336400 w 806648"/>
                <a:gd name="connsiteY49" fmla="*/ 483612 h 887015"/>
                <a:gd name="connsiteX50" fmla="*/ 336400 w 806648"/>
                <a:gd name="connsiteY50" fmla="*/ 483612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806648" h="887015">
                  <a:moveTo>
                    <a:pt x="404081" y="888389"/>
                  </a:moveTo>
                  <a:cubicBezTo>
                    <a:pt x="379221" y="888389"/>
                    <a:pt x="354706" y="881820"/>
                    <a:pt x="333177" y="869390"/>
                  </a:cubicBezTo>
                  <a:lnTo>
                    <a:pt x="71602" y="718368"/>
                  </a:lnTo>
                  <a:cubicBezTo>
                    <a:pt x="27862" y="693118"/>
                    <a:pt x="698" y="646061"/>
                    <a:pt x="698" y="595567"/>
                  </a:cubicBezTo>
                  <a:lnTo>
                    <a:pt x="698" y="293523"/>
                  </a:lnTo>
                  <a:cubicBezTo>
                    <a:pt x="698" y="243026"/>
                    <a:pt x="27862" y="195972"/>
                    <a:pt x="71602" y="170719"/>
                  </a:cubicBezTo>
                  <a:lnTo>
                    <a:pt x="333177" y="19697"/>
                  </a:lnTo>
                  <a:cubicBezTo>
                    <a:pt x="354706" y="7267"/>
                    <a:pt x="379221" y="698"/>
                    <a:pt x="404081" y="698"/>
                  </a:cubicBezTo>
                  <a:cubicBezTo>
                    <a:pt x="428936" y="698"/>
                    <a:pt x="453451" y="7270"/>
                    <a:pt x="474983" y="19697"/>
                  </a:cubicBezTo>
                  <a:lnTo>
                    <a:pt x="736557" y="170719"/>
                  </a:lnTo>
                  <a:cubicBezTo>
                    <a:pt x="780292" y="195972"/>
                    <a:pt x="807459" y="243029"/>
                    <a:pt x="807459" y="293523"/>
                  </a:cubicBezTo>
                  <a:lnTo>
                    <a:pt x="807459" y="595567"/>
                  </a:lnTo>
                  <a:cubicBezTo>
                    <a:pt x="807459" y="646061"/>
                    <a:pt x="780295" y="693118"/>
                    <a:pt x="736563" y="718371"/>
                  </a:cubicBezTo>
                  <a:lnTo>
                    <a:pt x="474983" y="869393"/>
                  </a:lnTo>
                  <a:cubicBezTo>
                    <a:pt x="453454" y="881820"/>
                    <a:pt x="428939" y="888389"/>
                    <a:pt x="404081" y="888389"/>
                  </a:cubicBezTo>
                  <a:close/>
                  <a:moveTo>
                    <a:pt x="404081" y="90218"/>
                  </a:moveTo>
                  <a:cubicBezTo>
                    <a:pt x="394914" y="90218"/>
                    <a:pt x="385877" y="92641"/>
                    <a:pt x="377938" y="97222"/>
                  </a:cubicBezTo>
                  <a:lnTo>
                    <a:pt x="116364" y="248243"/>
                  </a:lnTo>
                  <a:cubicBezTo>
                    <a:pt x="100237" y="257554"/>
                    <a:pt x="90221" y="274902"/>
                    <a:pt x="90221" y="293520"/>
                  </a:cubicBezTo>
                  <a:lnTo>
                    <a:pt x="90221" y="595564"/>
                  </a:lnTo>
                  <a:cubicBezTo>
                    <a:pt x="90221" y="614179"/>
                    <a:pt x="100237" y="631532"/>
                    <a:pt x="116364" y="640843"/>
                  </a:cubicBezTo>
                  <a:lnTo>
                    <a:pt x="377938" y="791865"/>
                  </a:lnTo>
                  <a:cubicBezTo>
                    <a:pt x="393809" y="801027"/>
                    <a:pt x="414342" y="801033"/>
                    <a:pt x="430222" y="791865"/>
                  </a:cubicBezTo>
                  <a:lnTo>
                    <a:pt x="691796" y="640843"/>
                  </a:lnTo>
                  <a:cubicBezTo>
                    <a:pt x="707920" y="631532"/>
                    <a:pt x="717936" y="614185"/>
                    <a:pt x="717936" y="595564"/>
                  </a:cubicBezTo>
                  <a:lnTo>
                    <a:pt x="717936" y="293520"/>
                  </a:lnTo>
                  <a:cubicBezTo>
                    <a:pt x="717936" y="274899"/>
                    <a:pt x="707920" y="257551"/>
                    <a:pt x="691793" y="248241"/>
                  </a:cubicBezTo>
                  <a:lnTo>
                    <a:pt x="430222" y="97225"/>
                  </a:lnTo>
                  <a:cubicBezTo>
                    <a:pt x="422286" y="92641"/>
                    <a:pt x="413243" y="90218"/>
                    <a:pt x="404081" y="90218"/>
                  </a:cubicBezTo>
                  <a:close/>
                  <a:moveTo>
                    <a:pt x="404081" y="615218"/>
                  </a:moveTo>
                  <a:cubicBezTo>
                    <a:pt x="391794" y="615218"/>
                    <a:pt x="379677" y="611968"/>
                    <a:pt x="369038" y="605827"/>
                  </a:cubicBezTo>
                  <a:lnTo>
                    <a:pt x="281911" y="555526"/>
                  </a:lnTo>
                  <a:cubicBezTo>
                    <a:pt x="260302" y="543042"/>
                    <a:pt x="246877" y="519792"/>
                    <a:pt x="246877" y="494846"/>
                  </a:cubicBezTo>
                  <a:lnTo>
                    <a:pt x="246877" y="394244"/>
                  </a:lnTo>
                  <a:cubicBezTo>
                    <a:pt x="246877" y="369294"/>
                    <a:pt x="260302" y="346047"/>
                    <a:pt x="281902" y="333567"/>
                  </a:cubicBezTo>
                  <a:lnTo>
                    <a:pt x="369041" y="283260"/>
                  </a:lnTo>
                  <a:cubicBezTo>
                    <a:pt x="390303" y="270978"/>
                    <a:pt x="417839" y="270973"/>
                    <a:pt x="439119" y="283266"/>
                  </a:cubicBezTo>
                  <a:lnTo>
                    <a:pt x="526240" y="333558"/>
                  </a:lnTo>
                  <a:cubicBezTo>
                    <a:pt x="547849" y="346035"/>
                    <a:pt x="561274" y="369285"/>
                    <a:pt x="561274" y="394244"/>
                  </a:cubicBezTo>
                  <a:lnTo>
                    <a:pt x="561274" y="494852"/>
                  </a:lnTo>
                  <a:cubicBezTo>
                    <a:pt x="561274" y="519801"/>
                    <a:pt x="547849" y="543048"/>
                    <a:pt x="526248" y="555529"/>
                  </a:cubicBezTo>
                  <a:lnTo>
                    <a:pt x="439119" y="605836"/>
                  </a:lnTo>
                  <a:cubicBezTo>
                    <a:pt x="428471" y="611976"/>
                    <a:pt x="416360" y="615218"/>
                    <a:pt x="404081" y="615218"/>
                  </a:cubicBezTo>
                  <a:close/>
                  <a:moveTo>
                    <a:pt x="336400" y="483612"/>
                  </a:moveTo>
                  <a:lnTo>
                    <a:pt x="404081" y="522688"/>
                  </a:lnTo>
                  <a:lnTo>
                    <a:pt x="471754" y="483618"/>
                  </a:lnTo>
                  <a:lnTo>
                    <a:pt x="471754" y="405471"/>
                  </a:lnTo>
                  <a:lnTo>
                    <a:pt x="404075" y="366395"/>
                  </a:lnTo>
                  <a:lnTo>
                    <a:pt x="336397" y="405471"/>
                  </a:lnTo>
                  <a:lnTo>
                    <a:pt x="336400" y="483612"/>
                  </a:lnTo>
                  <a:lnTo>
                    <a:pt x="336400" y="483612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1" name="PA-任意多边形 1616"/>
            <p:cNvSpPr/>
            <p:nvPr>
              <p:custDataLst>
                <p:tags r:id="rId55"/>
              </p:custDataLst>
            </p:nvPr>
          </p:nvSpPr>
          <p:spPr>
            <a:xfrm>
              <a:off x="20214683" y="24150639"/>
              <a:ext cx="717352" cy="797719"/>
            </a:xfrm>
            <a:custGeom>
              <a:avLst/>
              <a:gdLst>
                <a:gd name="connsiteX0" fmla="*/ 669415 w 717351"/>
                <a:gd name="connsiteY0" fmla="*/ 164721 h 797718"/>
                <a:gd name="connsiteX1" fmla="*/ 407835 w 717351"/>
                <a:gd name="connsiteY1" fmla="*/ 13699 h 797718"/>
                <a:gd name="connsiteX2" fmla="*/ 310793 w 717351"/>
                <a:gd name="connsiteY2" fmla="*/ 13699 h 797718"/>
                <a:gd name="connsiteX3" fmla="*/ 49219 w 717351"/>
                <a:gd name="connsiteY3" fmla="*/ 164721 h 797718"/>
                <a:gd name="connsiteX4" fmla="*/ 698 w 717351"/>
                <a:gd name="connsiteY4" fmla="*/ 248764 h 797718"/>
                <a:gd name="connsiteX5" fmla="*/ 698 w 717351"/>
                <a:gd name="connsiteY5" fmla="*/ 550808 h 797718"/>
                <a:gd name="connsiteX6" fmla="*/ 49219 w 717351"/>
                <a:gd name="connsiteY6" fmla="*/ 634851 h 797718"/>
                <a:gd name="connsiteX7" fmla="*/ 310799 w 717351"/>
                <a:gd name="connsiteY7" fmla="*/ 785873 h 797718"/>
                <a:gd name="connsiteX8" fmla="*/ 407838 w 717351"/>
                <a:gd name="connsiteY8" fmla="*/ 785873 h 797718"/>
                <a:gd name="connsiteX9" fmla="*/ 669418 w 717351"/>
                <a:gd name="connsiteY9" fmla="*/ 634851 h 797718"/>
                <a:gd name="connsiteX10" fmla="*/ 717939 w 717351"/>
                <a:gd name="connsiteY10" fmla="*/ 550808 h 797718"/>
                <a:gd name="connsiteX11" fmla="*/ 717939 w 717351"/>
                <a:gd name="connsiteY11" fmla="*/ 248761 h 797718"/>
                <a:gd name="connsiteX12" fmla="*/ 669415 w 717351"/>
                <a:gd name="connsiteY12" fmla="*/ 164721 h 797718"/>
                <a:gd name="connsiteX13" fmla="*/ 471754 w 717351"/>
                <a:gd name="connsiteY13" fmla="*/ 450087 h 797718"/>
                <a:gd name="connsiteX14" fmla="*/ 459100 w 717351"/>
                <a:gd name="connsiteY14" fmla="*/ 472007 h 797718"/>
                <a:gd name="connsiteX15" fmla="*/ 371979 w 717351"/>
                <a:gd name="connsiteY15" fmla="*/ 522307 h 797718"/>
                <a:gd name="connsiteX16" fmla="*/ 346666 w 717351"/>
                <a:gd name="connsiteY16" fmla="*/ 522307 h 797718"/>
                <a:gd name="connsiteX17" fmla="*/ 259531 w 717351"/>
                <a:gd name="connsiteY17" fmla="*/ 472001 h 797718"/>
                <a:gd name="connsiteX18" fmla="*/ 246877 w 717351"/>
                <a:gd name="connsiteY18" fmla="*/ 450081 h 797718"/>
                <a:gd name="connsiteX19" fmla="*/ 246877 w 717351"/>
                <a:gd name="connsiteY19" fmla="*/ 349482 h 797718"/>
                <a:gd name="connsiteX20" fmla="*/ 259531 w 717351"/>
                <a:gd name="connsiteY20" fmla="*/ 327563 h 797718"/>
                <a:gd name="connsiteX21" fmla="*/ 346658 w 717351"/>
                <a:gd name="connsiteY21" fmla="*/ 277262 h 797718"/>
                <a:gd name="connsiteX22" fmla="*/ 371970 w 717351"/>
                <a:gd name="connsiteY22" fmla="*/ 277262 h 797718"/>
                <a:gd name="connsiteX23" fmla="*/ 459097 w 717351"/>
                <a:gd name="connsiteY23" fmla="*/ 327563 h 797718"/>
                <a:gd name="connsiteX24" fmla="*/ 471751 w 717351"/>
                <a:gd name="connsiteY24" fmla="*/ 349482 h 797718"/>
                <a:gd name="connsiteX25" fmla="*/ 471751 w 717351"/>
                <a:gd name="connsiteY25" fmla="*/ 450087 h 797718"/>
                <a:gd name="connsiteX26" fmla="*/ 471754 w 717351"/>
                <a:gd name="connsiteY26" fmla="*/ 450087 h 79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17351" h="797718">
                  <a:moveTo>
                    <a:pt x="669415" y="164721"/>
                  </a:moveTo>
                  <a:lnTo>
                    <a:pt x="407835" y="13699"/>
                  </a:lnTo>
                  <a:cubicBezTo>
                    <a:pt x="377810" y="-3636"/>
                    <a:pt x="340815" y="-3636"/>
                    <a:pt x="310793" y="13699"/>
                  </a:cubicBezTo>
                  <a:lnTo>
                    <a:pt x="49219" y="164721"/>
                  </a:lnTo>
                  <a:cubicBezTo>
                    <a:pt x="19194" y="182057"/>
                    <a:pt x="698" y="214090"/>
                    <a:pt x="698" y="248764"/>
                  </a:cubicBezTo>
                  <a:lnTo>
                    <a:pt x="698" y="550808"/>
                  </a:lnTo>
                  <a:cubicBezTo>
                    <a:pt x="698" y="585479"/>
                    <a:pt x="19194" y="617516"/>
                    <a:pt x="49219" y="634851"/>
                  </a:cubicBezTo>
                  <a:lnTo>
                    <a:pt x="310799" y="785873"/>
                  </a:lnTo>
                  <a:cubicBezTo>
                    <a:pt x="340824" y="803209"/>
                    <a:pt x="377819" y="803209"/>
                    <a:pt x="407838" y="785873"/>
                  </a:cubicBezTo>
                  <a:lnTo>
                    <a:pt x="669418" y="634851"/>
                  </a:lnTo>
                  <a:cubicBezTo>
                    <a:pt x="699443" y="617516"/>
                    <a:pt x="717939" y="585482"/>
                    <a:pt x="717939" y="550808"/>
                  </a:cubicBezTo>
                  <a:lnTo>
                    <a:pt x="717939" y="248761"/>
                  </a:lnTo>
                  <a:cubicBezTo>
                    <a:pt x="717936" y="214090"/>
                    <a:pt x="699443" y="182057"/>
                    <a:pt x="669415" y="164721"/>
                  </a:cubicBezTo>
                  <a:close/>
                  <a:moveTo>
                    <a:pt x="471754" y="450087"/>
                  </a:moveTo>
                  <a:cubicBezTo>
                    <a:pt x="471754" y="459130"/>
                    <a:pt x="466929" y="467485"/>
                    <a:pt x="459100" y="472007"/>
                  </a:cubicBezTo>
                  <a:lnTo>
                    <a:pt x="371979" y="522307"/>
                  </a:lnTo>
                  <a:cubicBezTo>
                    <a:pt x="364145" y="526829"/>
                    <a:pt x="354501" y="526829"/>
                    <a:pt x="346666" y="522307"/>
                  </a:cubicBezTo>
                  <a:lnTo>
                    <a:pt x="259531" y="472001"/>
                  </a:lnTo>
                  <a:cubicBezTo>
                    <a:pt x="251696" y="467479"/>
                    <a:pt x="246877" y="459124"/>
                    <a:pt x="246877" y="450081"/>
                  </a:cubicBezTo>
                  <a:lnTo>
                    <a:pt x="246877" y="349482"/>
                  </a:lnTo>
                  <a:cubicBezTo>
                    <a:pt x="246877" y="340440"/>
                    <a:pt x="251702" y="332084"/>
                    <a:pt x="259531" y="327563"/>
                  </a:cubicBezTo>
                  <a:lnTo>
                    <a:pt x="346658" y="277262"/>
                  </a:lnTo>
                  <a:cubicBezTo>
                    <a:pt x="354492" y="272741"/>
                    <a:pt x="364136" y="272741"/>
                    <a:pt x="371970" y="277262"/>
                  </a:cubicBezTo>
                  <a:lnTo>
                    <a:pt x="459097" y="327563"/>
                  </a:lnTo>
                  <a:cubicBezTo>
                    <a:pt x="466931" y="332084"/>
                    <a:pt x="471751" y="340440"/>
                    <a:pt x="471751" y="349482"/>
                  </a:cubicBezTo>
                  <a:lnTo>
                    <a:pt x="471751" y="450087"/>
                  </a:lnTo>
                  <a:lnTo>
                    <a:pt x="471754" y="450087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2" name="PA-任意多边形 1617"/>
            <p:cNvSpPr/>
            <p:nvPr>
              <p:custDataLst>
                <p:tags r:id="rId56"/>
              </p:custDataLst>
            </p:nvPr>
          </p:nvSpPr>
          <p:spPr>
            <a:xfrm>
              <a:off x="20169922" y="24105878"/>
              <a:ext cx="806648" cy="887016"/>
            </a:xfrm>
            <a:custGeom>
              <a:avLst/>
              <a:gdLst>
                <a:gd name="connsiteX0" fmla="*/ 404078 w 806648"/>
                <a:gd name="connsiteY0" fmla="*/ 888395 h 887015"/>
                <a:gd name="connsiteX1" fmla="*/ 333174 w 806648"/>
                <a:gd name="connsiteY1" fmla="*/ 869396 h 887015"/>
                <a:gd name="connsiteX2" fmla="*/ 71602 w 806648"/>
                <a:gd name="connsiteY2" fmla="*/ 718380 h 887015"/>
                <a:gd name="connsiteX3" fmla="*/ 698 w 806648"/>
                <a:gd name="connsiteY3" fmla="*/ 595576 h 887015"/>
                <a:gd name="connsiteX4" fmla="*/ 698 w 806648"/>
                <a:gd name="connsiteY4" fmla="*/ 293529 h 887015"/>
                <a:gd name="connsiteX5" fmla="*/ 71602 w 806648"/>
                <a:gd name="connsiteY5" fmla="*/ 170725 h 887015"/>
                <a:gd name="connsiteX6" fmla="*/ 333177 w 806648"/>
                <a:gd name="connsiteY6" fmla="*/ 19697 h 887015"/>
                <a:gd name="connsiteX7" fmla="*/ 404078 w 806648"/>
                <a:gd name="connsiteY7" fmla="*/ 698 h 887015"/>
                <a:gd name="connsiteX8" fmla="*/ 474983 w 806648"/>
                <a:gd name="connsiteY8" fmla="*/ 19697 h 887015"/>
                <a:gd name="connsiteX9" fmla="*/ 736555 w 806648"/>
                <a:gd name="connsiteY9" fmla="*/ 170713 h 887015"/>
                <a:gd name="connsiteX10" fmla="*/ 807459 w 806648"/>
                <a:gd name="connsiteY10" fmla="*/ 293517 h 887015"/>
                <a:gd name="connsiteX11" fmla="*/ 807459 w 806648"/>
                <a:gd name="connsiteY11" fmla="*/ 595561 h 887015"/>
                <a:gd name="connsiteX12" fmla="*/ 736555 w 806648"/>
                <a:gd name="connsiteY12" fmla="*/ 718371 h 887015"/>
                <a:gd name="connsiteX13" fmla="*/ 474980 w 806648"/>
                <a:gd name="connsiteY13" fmla="*/ 869387 h 887015"/>
                <a:gd name="connsiteX14" fmla="*/ 404078 w 806648"/>
                <a:gd name="connsiteY14" fmla="*/ 888395 h 887015"/>
                <a:gd name="connsiteX15" fmla="*/ 404078 w 806648"/>
                <a:gd name="connsiteY15" fmla="*/ 90218 h 887015"/>
                <a:gd name="connsiteX16" fmla="*/ 377944 w 806648"/>
                <a:gd name="connsiteY16" fmla="*/ 97219 h 887015"/>
                <a:gd name="connsiteX17" fmla="*/ 116364 w 806648"/>
                <a:gd name="connsiteY17" fmla="*/ 248240 h 887015"/>
                <a:gd name="connsiteX18" fmla="*/ 90221 w 806648"/>
                <a:gd name="connsiteY18" fmla="*/ 293520 h 887015"/>
                <a:gd name="connsiteX19" fmla="*/ 90221 w 806648"/>
                <a:gd name="connsiteY19" fmla="*/ 595564 h 887015"/>
                <a:gd name="connsiteX20" fmla="*/ 116364 w 806648"/>
                <a:gd name="connsiteY20" fmla="*/ 640843 h 887015"/>
                <a:gd name="connsiteX21" fmla="*/ 377938 w 806648"/>
                <a:gd name="connsiteY21" fmla="*/ 791865 h 887015"/>
                <a:gd name="connsiteX22" fmla="*/ 430213 w 806648"/>
                <a:gd name="connsiteY22" fmla="*/ 791865 h 887015"/>
                <a:gd name="connsiteX23" fmla="*/ 691793 w 806648"/>
                <a:gd name="connsiteY23" fmla="*/ 640843 h 887015"/>
                <a:gd name="connsiteX24" fmla="*/ 717936 w 806648"/>
                <a:gd name="connsiteY24" fmla="*/ 595564 h 887015"/>
                <a:gd name="connsiteX25" fmla="*/ 717936 w 806648"/>
                <a:gd name="connsiteY25" fmla="*/ 293520 h 887015"/>
                <a:gd name="connsiteX26" fmla="*/ 691793 w 806648"/>
                <a:gd name="connsiteY26" fmla="*/ 248243 h 887015"/>
                <a:gd name="connsiteX27" fmla="*/ 430219 w 806648"/>
                <a:gd name="connsiteY27" fmla="*/ 97222 h 887015"/>
                <a:gd name="connsiteX28" fmla="*/ 404078 w 806648"/>
                <a:gd name="connsiteY28" fmla="*/ 90218 h 887015"/>
                <a:gd name="connsiteX29" fmla="*/ 404081 w 806648"/>
                <a:gd name="connsiteY29" fmla="*/ 615221 h 887015"/>
                <a:gd name="connsiteX30" fmla="*/ 369047 w 806648"/>
                <a:gd name="connsiteY30" fmla="*/ 605836 h 887015"/>
                <a:gd name="connsiteX31" fmla="*/ 281911 w 806648"/>
                <a:gd name="connsiteY31" fmla="*/ 555529 h 887015"/>
                <a:gd name="connsiteX32" fmla="*/ 246877 w 806648"/>
                <a:gd name="connsiteY32" fmla="*/ 494849 h 887015"/>
                <a:gd name="connsiteX33" fmla="*/ 246877 w 806648"/>
                <a:gd name="connsiteY33" fmla="*/ 394247 h 887015"/>
                <a:gd name="connsiteX34" fmla="*/ 281902 w 806648"/>
                <a:gd name="connsiteY34" fmla="*/ 333570 h 887015"/>
                <a:gd name="connsiteX35" fmla="*/ 369041 w 806648"/>
                <a:gd name="connsiteY35" fmla="*/ 283263 h 887015"/>
                <a:gd name="connsiteX36" fmla="*/ 439119 w 806648"/>
                <a:gd name="connsiteY36" fmla="*/ 283269 h 887015"/>
                <a:gd name="connsiteX37" fmla="*/ 526239 w 806648"/>
                <a:gd name="connsiteY37" fmla="*/ 333561 h 887015"/>
                <a:gd name="connsiteX38" fmla="*/ 561274 w 806648"/>
                <a:gd name="connsiteY38" fmla="*/ 394247 h 887015"/>
                <a:gd name="connsiteX39" fmla="*/ 561274 w 806648"/>
                <a:gd name="connsiteY39" fmla="*/ 494855 h 887015"/>
                <a:gd name="connsiteX40" fmla="*/ 526239 w 806648"/>
                <a:gd name="connsiteY40" fmla="*/ 555535 h 887015"/>
                <a:gd name="connsiteX41" fmla="*/ 439113 w 806648"/>
                <a:gd name="connsiteY41" fmla="*/ 605836 h 887015"/>
                <a:gd name="connsiteX42" fmla="*/ 404081 w 806648"/>
                <a:gd name="connsiteY42" fmla="*/ 615221 h 887015"/>
                <a:gd name="connsiteX43" fmla="*/ 336400 w 806648"/>
                <a:gd name="connsiteY43" fmla="*/ 483618 h 887015"/>
                <a:gd name="connsiteX44" fmla="*/ 404081 w 806648"/>
                <a:gd name="connsiteY44" fmla="*/ 522694 h 887015"/>
                <a:gd name="connsiteX45" fmla="*/ 471754 w 806648"/>
                <a:gd name="connsiteY45" fmla="*/ 483624 h 887015"/>
                <a:gd name="connsiteX46" fmla="*/ 471754 w 806648"/>
                <a:gd name="connsiteY46" fmla="*/ 405471 h 887015"/>
                <a:gd name="connsiteX47" fmla="*/ 404078 w 806648"/>
                <a:gd name="connsiteY47" fmla="*/ 366398 h 887015"/>
                <a:gd name="connsiteX48" fmla="*/ 336400 w 806648"/>
                <a:gd name="connsiteY48" fmla="*/ 405468 h 887015"/>
                <a:gd name="connsiteX49" fmla="*/ 336400 w 806648"/>
                <a:gd name="connsiteY49" fmla="*/ 483618 h 887015"/>
                <a:gd name="connsiteX50" fmla="*/ 336400 w 806648"/>
                <a:gd name="connsiteY50" fmla="*/ 483618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806648" h="887015">
                  <a:moveTo>
                    <a:pt x="404078" y="888395"/>
                  </a:moveTo>
                  <a:cubicBezTo>
                    <a:pt x="379218" y="888395"/>
                    <a:pt x="354703" y="881823"/>
                    <a:pt x="333174" y="869396"/>
                  </a:cubicBezTo>
                  <a:lnTo>
                    <a:pt x="71602" y="718380"/>
                  </a:lnTo>
                  <a:cubicBezTo>
                    <a:pt x="27868" y="693126"/>
                    <a:pt x="698" y="646073"/>
                    <a:pt x="698" y="595576"/>
                  </a:cubicBezTo>
                  <a:lnTo>
                    <a:pt x="698" y="293529"/>
                  </a:lnTo>
                  <a:cubicBezTo>
                    <a:pt x="698" y="243031"/>
                    <a:pt x="27862" y="195978"/>
                    <a:pt x="71602" y="170725"/>
                  </a:cubicBezTo>
                  <a:lnTo>
                    <a:pt x="333177" y="19697"/>
                  </a:lnTo>
                  <a:cubicBezTo>
                    <a:pt x="354703" y="7267"/>
                    <a:pt x="379218" y="698"/>
                    <a:pt x="404078" y="698"/>
                  </a:cubicBezTo>
                  <a:cubicBezTo>
                    <a:pt x="428939" y="698"/>
                    <a:pt x="453454" y="7270"/>
                    <a:pt x="474983" y="19697"/>
                  </a:cubicBezTo>
                  <a:lnTo>
                    <a:pt x="736555" y="170713"/>
                  </a:lnTo>
                  <a:cubicBezTo>
                    <a:pt x="780289" y="195963"/>
                    <a:pt x="807459" y="243014"/>
                    <a:pt x="807459" y="293517"/>
                  </a:cubicBezTo>
                  <a:lnTo>
                    <a:pt x="807459" y="595561"/>
                  </a:lnTo>
                  <a:cubicBezTo>
                    <a:pt x="807459" y="646064"/>
                    <a:pt x="780289" y="693115"/>
                    <a:pt x="736555" y="718371"/>
                  </a:cubicBezTo>
                  <a:lnTo>
                    <a:pt x="474980" y="869387"/>
                  </a:lnTo>
                  <a:cubicBezTo>
                    <a:pt x="453454" y="881823"/>
                    <a:pt x="428939" y="888395"/>
                    <a:pt x="404078" y="888395"/>
                  </a:cubicBezTo>
                  <a:close/>
                  <a:moveTo>
                    <a:pt x="404078" y="90218"/>
                  </a:moveTo>
                  <a:cubicBezTo>
                    <a:pt x="394911" y="90218"/>
                    <a:pt x="385880" y="92641"/>
                    <a:pt x="377944" y="97219"/>
                  </a:cubicBezTo>
                  <a:lnTo>
                    <a:pt x="116364" y="248240"/>
                  </a:lnTo>
                  <a:cubicBezTo>
                    <a:pt x="100237" y="257551"/>
                    <a:pt x="90221" y="274905"/>
                    <a:pt x="90221" y="293520"/>
                  </a:cubicBezTo>
                  <a:lnTo>
                    <a:pt x="90221" y="595564"/>
                  </a:lnTo>
                  <a:cubicBezTo>
                    <a:pt x="90221" y="614179"/>
                    <a:pt x="100237" y="631532"/>
                    <a:pt x="116364" y="640843"/>
                  </a:cubicBezTo>
                  <a:lnTo>
                    <a:pt x="377938" y="791865"/>
                  </a:lnTo>
                  <a:cubicBezTo>
                    <a:pt x="393815" y="801033"/>
                    <a:pt x="414348" y="801027"/>
                    <a:pt x="430213" y="791865"/>
                  </a:cubicBezTo>
                  <a:lnTo>
                    <a:pt x="691793" y="640843"/>
                  </a:lnTo>
                  <a:cubicBezTo>
                    <a:pt x="707920" y="631532"/>
                    <a:pt x="717936" y="614185"/>
                    <a:pt x="717936" y="595564"/>
                  </a:cubicBezTo>
                  <a:lnTo>
                    <a:pt x="717936" y="293520"/>
                  </a:lnTo>
                  <a:cubicBezTo>
                    <a:pt x="717936" y="274899"/>
                    <a:pt x="707920" y="257551"/>
                    <a:pt x="691793" y="248243"/>
                  </a:cubicBezTo>
                  <a:lnTo>
                    <a:pt x="430219" y="97222"/>
                  </a:lnTo>
                  <a:cubicBezTo>
                    <a:pt x="422283" y="92641"/>
                    <a:pt x="413246" y="90218"/>
                    <a:pt x="404078" y="90218"/>
                  </a:cubicBezTo>
                  <a:close/>
                  <a:moveTo>
                    <a:pt x="404081" y="615221"/>
                  </a:moveTo>
                  <a:cubicBezTo>
                    <a:pt x="391803" y="615221"/>
                    <a:pt x="379688" y="611976"/>
                    <a:pt x="369047" y="605836"/>
                  </a:cubicBezTo>
                  <a:lnTo>
                    <a:pt x="281911" y="555529"/>
                  </a:lnTo>
                  <a:cubicBezTo>
                    <a:pt x="260302" y="543045"/>
                    <a:pt x="246877" y="519795"/>
                    <a:pt x="246877" y="494849"/>
                  </a:cubicBezTo>
                  <a:lnTo>
                    <a:pt x="246877" y="394247"/>
                  </a:lnTo>
                  <a:cubicBezTo>
                    <a:pt x="246877" y="369297"/>
                    <a:pt x="260302" y="346050"/>
                    <a:pt x="281902" y="333570"/>
                  </a:cubicBezTo>
                  <a:lnTo>
                    <a:pt x="369041" y="283263"/>
                  </a:lnTo>
                  <a:cubicBezTo>
                    <a:pt x="390303" y="270981"/>
                    <a:pt x="417839" y="270975"/>
                    <a:pt x="439119" y="283269"/>
                  </a:cubicBezTo>
                  <a:lnTo>
                    <a:pt x="526239" y="333561"/>
                  </a:lnTo>
                  <a:cubicBezTo>
                    <a:pt x="547849" y="346047"/>
                    <a:pt x="561274" y="369297"/>
                    <a:pt x="561274" y="394247"/>
                  </a:cubicBezTo>
                  <a:lnTo>
                    <a:pt x="561274" y="494855"/>
                  </a:lnTo>
                  <a:cubicBezTo>
                    <a:pt x="561274" y="519807"/>
                    <a:pt x="547849" y="543060"/>
                    <a:pt x="526239" y="555535"/>
                  </a:cubicBezTo>
                  <a:lnTo>
                    <a:pt x="439113" y="605836"/>
                  </a:lnTo>
                  <a:cubicBezTo>
                    <a:pt x="428486" y="611976"/>
                    <a:pt x="416369" y="615221"/>
                    <a:pt x="404081" y="615221"/>
                  </a:cubicBezTo>
                  <a:close/>
                  <a:moveTo>
                    <a:pt x="336400" y="483618"/>
                  </a:moveTo>
                  <a:lnTo>
                    <a:pt x="404081" y="522694"/>
                  </a:lnTo>
                  <a:lnTo>
                    <a:pt x="471754" y="483624"/>
                  </a:lnTo>
                  <a:lnTo>
                    <a:pt x="471754" y="405471"/>
                  </a:lnTo>
                  <a:lnTo>
                    <a:pt x="404078" y="366398"/>
                  </a:lnTo>
                  <a:lnTo>
                    <a:pt x="336400" y="405468"/>
                  </a:lnTo>
                  <a:lnTo>
                    <a:pt x="336400" y="483618"/>
                  </a:lnTo>
                  <a:lnTo>
                    <a:pt x="336400" y="483618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grpSp>
        <p:nvGrpSpPr>
          <p:cNvPr id="83" name="PA-791-791079-Cells-490234"/>
          <p:cNvGrpSpPr/>
          <p:nvPr>
            <p:custDataLst>
              <p:tags r:id="rId57"/>
            </p:custDataLst>
          </p:nvPr>
        </p:nvGrpSpPr>
        <p:grpSpPr>
          <a:xfrm>
            <a:off x="5725410" y="4159779"/>
            <a:ext cx="259100" cy="259100"/>
            <a:chOff x="6096000" y="8667750"/>
            <a:chExt cx="1524000" cy="1524000"/>
          </a:xfrm>
          <a:noFill/>
        </p:grpSpPr>
        <p:sp>
          <p:nvSpPr>
            <p:cNvPr id="84" name="PA-任意多边形 2917"/>
            <p:cNvSpPr/>
            <p:nvPr>
              <p:custDataLst>
                <p:tags r:id="rId58"/>
              </p:custDataLst>
            </p:nvPr>
          </p:nvSpPr>
          <p:spPr>
            <a:xfrm>
              <a:off x="6117613" y="8702501"/>
              <a:ext cx="762000" cy="661939"/>
            </a:xfrm>
            <a:custGeom>
              <a:avLst/>
              <a:gdLst>
                <a:gd name="connsiteX0" fmla="*/ 194718 w 762000"/>
                <a:gd name="connsiteY0" fmla="*/ 661470 h 661939"/>
                <a:gd name="connsiteX1" fmla="*/ 574826 w 762000"/>
                <a:gd name="connsiteY1" fmla="*/ 661470 h 661939"/>
                <a:gd name="connsiteX2" fmla="*/ 764879 w 762000"/>
                <a:gd name="connsiteY2" fmla="*/ 333071 h 661939"/>
                <a:gd name="connsiteX3" fmla="*/ 574826 w 762000"/>
                <a:gd name="connsiteY3" fmla="*/ 4665 h 661939"/>
                <a:gd name="connsiteX4" fmla="*/ 194718 w 762000"/>
                <a:gd name="connsiteY4" fmla="*/ 4665 h 661939"/>
                <a:gd name="connsiteX5" fmla="*/ 4665 w 762000"/>
                <a:gd name="connsiteY5" fmla="*/ 333071 h 661939"/>
                <a:gd name="connsiteX6" fmla="*/ 194718 w 762000"/>
                <a:gd name="connsiteY6" fmla="*/ 661470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194718" y="661470"/>
                  </a:moveTo>
                  <a:lnTo>
                    <a:pt x="574826" y="661470"/>
                  </a:lnTo>
                  <a:lnTo>
                    <a:pt x="764879" y="333071"/>
                  </a:lnTo>
                  <a:lnTo>
                    <a:pt x="574826" y="4665"/>
                  </a:lnTo>
                  <a:lnTo>
                    <a:pt x="194718" y="4665"/>
                  </a:lnTo>
                  <a:lnTo>
                    <a:pt x="4665" y="333071"/>
                  </a:lnTo>
                  <a:lnTo>
                    <a:pt x="194718" y="66147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5" name="PA-任意多边形 2918"/>
            <p:cNvSpPr/>
            <p:nvPr>
              <p:custDataLst>
                <p:tags r:id="rId59"/>
              </p:custDataLst>
            </p:nvPr>
          </p:nvSpPr>
          <p:spPr>
            <a:xfrm>
              <a:off x="6091333" y="8676232"/>
              <a:ext cx="815879" cy="715818"/>
            </a:xfrm>
            <a:custGeom>
              <a:avLst/>
              <a:gdLst>
                <a:gd name="connsiteX0" fmla="*/ 601105 w 815878"/>
                <a:gd name="connsiteY0" fmla="*/ 714018 h 715818"/>
                <a:gd name="connsiteX1" fmla="*/ 220990 w 815878"/>
                <a:gd name="connsiteY1" fmla="*/ 714018 h 715818"/>
                <a:gd name="connsiteX2" fmla="*/ 198253 w 815878"/>
                <a:gd name="connsiteY2" fmla="*/ 700910 h 715818"/>
                <a:gd name="connsiteX3" fmla="*/ 8192 w 815878"/>
                <a:gd name="connsiteY3" fmla="*/ 372503 h 715818"/>
                <a:gd name="connsiteX4" fmla="*/ 8192 w 815878"/>
                <a:gd name="connsiteY4" fmla="*/ 346179 h 715818"/>
                <a:gd name="connsiteX5" fmla="*/ 198246 w 815878"/>
                <a:gd name="connsiteY5" fmla="*/ 17773 h 715818"/>
                <a:gd name="connsiteX6" fmla="*/ 220982 w 815878"/>
                <a:gd name="connsiteY6" fmla="*/ 4665 h 715818"/>
                <a:gd name="connsiteX7" fmla="*/ 601105 w 815878"/>
                <a:gd name="connsiteY7" fmla="*/ 4665 h 715818"/>
                <a:gd name="connsiteX8" fmla="*/ 623842 w 815878"/>
                <a:gd name="connsiteY8" fmla="*/ 17773 h 715818"/>
                <a:gd name="connsiteX9" fmla="*/ 813895 w 815878"/>
                <a:gd name="connsiteY9" fmla="*/ 346179 h 715818"/>
                <a:gd name="connsiteX10" fmla="*/ 813895 w 815878"/>
                <a:gd name="connsiteY10" fmla="*/ 372503 h 715818"/>
                <a:gd name="connsiteX11" fmla="*/ 623850 w 815878"/>
                <a:gd name="connsiteY11" fmla="*/ 700902 h 715818"/>
                <a:gd name="connsiteX12" fmla="*/ 601105 w 815878"/>
                <a:gd name="connsiteY12" fmla="*/ 714018 h 715818"/>
                <a:gd name="connsiteX13" fmla="*/ 236145 w 815878"/>
                <a:gd name="connsiteY13" fmla="*/ 661470 h 715818"/>
                <a:gd name="connsiteX14" fmla="*/ 585965 w 815878"/>
                <a:gd name="connsiteY14" fmla="*/ 661470 h 715818"/>
                <a:gd name="connsiteX15" fmla="*/ 760817 w 815878"/>
                <a:gd name="connsiteY15" fmla="*/ 359341 h 715818"/>
                <a:gd name="connsiteX16" fmla="*/ 585965 w 815878"/>
                <a:gd name="connsiteY16" fmla="*/ 57204 h 715818"/>
                <a:gd name="connsiteX17" fmla="*/ 236145 w 815878"/>
                <a:gd name="connsiteY17" fmla="*/ 57204 h 715818"/>
                <a:gd name="connsiteX18" fmla="*/ 61293 w 815878"/>
                <a:gd name="connsiteY18" fmla="*/ 359341 h 715818"/>
                <a:gd name="connsiteX19" fmla="*/ 236145 w 815878"/>
                <a:gd name="connsiteY19" fmla="*/ 661470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15878" h="715818">
                  <a:moveTo>
                    <a:pt x="601105" y="714018"/>
                  </a:moveTo>
                  <a:lnTo>
                    <a:pt x="220990" y="714018"/>
                  </a:lnTo>
                  <a:cubicBezTo>
                    <a:pt x="211607" y="714018"/>
                    <a:pt x="202956" y="709022"/>
                    <a:pt x="198253" y="700910"/>
                  </a:cubicBezTo>
                  <a:lnTo>
                    <a:pt x="8192" y="372503"/>
                  </a:lnTo>
                  <a:cubicBezTo>
                    <a:pt x="3489" y="364360"/>
                    <a:pt x="3489" y="354323"/>
                    <a:pt x="8192" y="346179"/>
                  </a:cubicBezTo>
                  <a:lnTo>
                    <a:pt x="198246" y="17773"/>
                  </a:lnTo>
                  <a:cubicBezTo>
                    <a:pt x="202948" y="9652"/>
                    <a:pt x="211615" y="4665"/>
                    <a:pt x="220982" y="4665"/>
                  </a:cubicBezTo>
                  <a:lnTo>
                    <a:pt x="601105" y="4665"/>
                  </a:lnTo>
                  <a:cubicBezTo>
                    <a:pt x="610488" y="4665"/>
                    <a:pt x="619139" y="9660"/>
                    <a:pt x="623842" y="17773"/>
                  </a:cubicBezTo>
                  <a:lnTo>
                    <a:pt x="813895" y="346179"/>
                  </a:lnTo>
                  <a:cubicBezTo>
                    <a:pt x="818598" y="354323"/>
                    <a:pt x="818598" y="364360"/>
                    <a:pt x="813895" y="372503"/>
                  </a:cubicBezTo>
                  <a:lnTo>
                    <a:pt x="623850" y="700902"/>
                  </a:lnTo>
                  <a:cubicBezTo>
                    <a:pt x="619147" y="709022"/>
                    <a:pt x="610488" y="714018"/>
                    <a:pt x="601105" y="714018"/>
                  </a:cubicBezTo>
                  <a:close/>
                  <a:moveTo>
                    <a:pt x="236145" y="661470"/>
                  </a:moveTo>
                  <a:lnTo>
                    <a:pt x="585965" y="661470"/>
                  </a:lnTo>
                  <a:lnTo>
                    <a:pt x="760817" y="359341"/>
                  </a:lnTo>
                  <a:lnTo>
                    <a:pt x="585965" y="57204"/>
                  </a:lnTo>
                  <a:lnTo>
                    <a:pt x="236145" y="57204"/>
                  </a:lnTo>
                  <a:lnTo>
                    <a:pt x="61293" y="359341"/>
                  </a:lnTo>
                  <a:lnTo>
                    <a:pt x="236145" y="661470"/>
                  </a:lnTo>
                  <a:close/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6" name="PA-任意多边形 2919"/>
            <p:cNvSpPr/>
            <p:nvPr>
              <p:custDataLst>
                <p:tags r:id="rId60"/>
              </p:custDataLst>
            </p:nvPr>
          </p:nvSpPr>
          <p:spPr>
            <a:xfrm>
              <a:off x="6369026" y="8919718"/>
              <a:ext cx="261697" cy="230909"/>
            </a:xfrm>
            <a:custGeom>
              <a:avLst/>
              <a:gdLst>
                <a:gd name="connsiteX0" fmla="*/ 69019 w 261696"/>
                <a:gd name="connsiteY0" fmla="*/ 227038 h 230909"/>
                <a:gd name="connsiteX1" fmla="*/ 197705 w 261696"/>
                <a:gd name="connsiteY1" fmla="*/ 227038 h 230909"/>
                <a:gd name="connsiteX2" fmla="*/ 262059 w 261696"/>
                <a:gd name="connsiteY2" fmla="*/ 115855 h 230909"/>
                <a:gd name="connsiteX3" fmla="*/ 197705 w 261696"/>
                <a:gd name="connsiteY3" fmla="*/ 4665 h 230909"/>
                <a:gd name="connsiteX4" fmla="*/ 69019 w 261696"/>
                <a:gd name="connsiteY4" fmla="*/ 4665 h 230909"/>
                <a:gd name="connsiteX5" fmla="*/ 4665 w 261696"/>
                <a:gd name="connsiteY5" fmla="*/ 115855 h 230909"/>
                <a:gd name="connsiteX6" fmla="*/ 69019 w 261696"/>
                <a:gd name="connsiteY6" fmla="*/ 227038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9" y="227038"/>
                  </a:moveTo>
                  <a:lnTo>
                    <a:pt x="197705" y="227038"/>
                  </a:lnTo>
                  <a:lnTo>
                    <a:pt x="262059" y="115855"/>
                  </a:lnTo>
                  <a:lnTo>
                    <a:pt x="197705" y="4665"/>
                  </a:lnTo>
                  <a:lnTo>
                    <a:pt x="69019" y="4665"/>
                  </a:lnTo>
                  <a:lnTo>
                    <a:pt x="4665" y="115855"/>
                  </a:lnTo>
                  <a:lnTo>
                    <a:pt x="69019" y="227038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7" name="PA-任意多边形 2920"/>
            <p:cNvSpPr/>
            <p:nvPr>
              <p:custDataLst>
                <p:tags r:id="rId61"/>
              </p:custDataLst>
            </p:nvPr>
          </p:nvSpPr>
          <p:spPr>
            <a:xfrm>
              <a:off x="6231437" y="8781297"/>
              <a:ext cx="192424" cy="269394"/>
            </a:xfrm>
            <a:custGeom>
              <a:avLst/>
              <a:gdLst>
                <a:gd name="connsiteX0" fmla="*/ 30925 w 192424"/>
                <a:gd name="connsiteY0" fmla="*/ 267407 h 269393"/>
                <a:gd name="connsiteX1" fmla="*/ 17001 w 192424"/>
                <a:gd name="connsiteY1" fmla="*/ 263389 h 269393"/>
                <a:gd name="connsiteX2" fmla="*/ 8673 w 192424"/>
                <a:gd name="connsiteY2" fmla="*/ 227174 h 269393"/>
                <a:gd name="connsiteX3" fmla="*/ 140353 w 192424"/>
                <a:gd name="connsiteY3" fmla="*/ 16993 h 269393"/>
                <a:gd name="connsiteX4" fmla="*/ 176567 w 192424"/>
                <a:gd name="connsiteY4" fmla="*/ 8681 h 269393"/>
                <a:gd name="connsiteX5" fmla="*/ 184895 w 192424"/>
                <a:gd name="connsiteY5" fmla="*/ 44895 h 269393"/>
                <a:gd name="connsiteX6" fmla="*/ 53215 w 192424"/>
                <a:gd name="connsiteY6" fmla="*/ 255076 h 269393"/>
                <a:gd name="connsiteX7" fmla="*/ 30925 w 192424"/>
                <a:gd name="connsiteY7" fmla="*/ 267407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30925" y="267407"/>
                  </a:moveTo>
                  <a:cubicBezTo>
                    <a:pt x="26168" y="267407"/>
                    <a:pt x="21350" y="266106"/>
                    <a:pt x="17001" y="263389"/>
                  </a:cubicBezTo>
                  <a:cubicBezTo>
                    <a:pt x="4694" y="255692"/>
                    <a:pt x="976" y="239467"/>
                    <a:pt x="8673" y="227174"/>
                  </a:cubicBezTo>
                  <a:lnTo>
                    <a:pt x="140353" y="16993"/>
                  </a:lnTo>
                  <a:cubicBezTo>
                    <a:pt x="148065" y="4701"/>
                    <a:pt x="164244" y="968"/>
                    <a:pt x="176567" y="8681"/>
                  </a:cubicBezTo>
                  <a:cubicBezTo>
                    <a:pt x="188875" y="16378"/>
                    <a:pt x="192592" y="32603"/>
                    <a:pt x="184895" y="44895"/>
                  </a:cubicBezTo>
                  <a:lnTo>
                    <a:pt x="53215" y="255076"/>
                  </a:lnTo>
                  <a:cubicBezTo>
                    <a:pt x="48228" y="263050"/>
                    <a:pt x="39676" y="267407"/>
                    <a:pt x="30925" y="267407"/>
                  </a:cubicBezTo>
                  <a:close/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8" name="PA-任意多边形 2921"/>
            <p:cNvSpPr/>
            <p:nvPr>
              <p:custDataLst>
                <p:tags r:id="rId62"/>
              </p:custDataLst>
            </p:nvPr>
          </p:nvSpPr>
          <p:spPr>
            <a:xfrm>
              <a:off x="6117613" y="9490671"/>
              <a:ext cx="762000" cy="661939"/>
            </a:xfrm>
            <a:custGeom>
              <a:avLst/>
              <a:gdLst>
                <a:gd name="connsiteX0" fmla="*/ 574826 w 762000"/>
                <a:gd name="connsiteY0" fmla="*/ 4665 h 661939"/>
                <a:gd name="connsiteX1" fmla="*/ 194718 w 762000"/>
                <a:gd name="connsiteY1" fmla="*/ 4665 h 661939"/>
                <a:gd name="connsiteX2" fmla="*/ 4665 w 762000"/>
                <a:gd name="connsiteY2" fmla="*/ 333071 h 661939"/>
                <a:gd name="connsiteX3" fmla="*/ 194718 w 762000"/>
                <a:gd name="connsiteY3" fmla="*/ 661470 h 661939"/>
                <a:gd name="connsiteX4" fmla="*/ 574826 w 762000"/>
                <a:gd name="connsiteY4" fmla="*/ 661470 h 661939"/>
                <a:gd name="connsiteX5" fmla="*/ 764879 w 762000"/>
                <a:gd name="connsiteY5" fmla="*/ 333071 h 661939"/>
                <a:gd name="connsiteX6" fmla="*/ 651310 w 762000"/>
                <a:gd name="connsiteY6" fmla="*/ 136814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574826" y="4665"/>
                  </a:moveTo>
                  <a:lnTo>
                    <a:pt x="194718" y="4665"/>
                  </a:lnTo>
                  <a:lnTo>
                    <a:pt x="4665" y="333071"/>
                  </a:lnTo>
                  <a:lnTo>
                    <a:pt x="194718" y="661470"/>
                  </a:lnTo>
                  <a:lnTo>
                    <a:pt x="574826" y="661470"/>
                  </a:lnTo>
                  <a:lnTo>
                    <a:pt x="764879" y="333071"/>
                  </a:lnTo>
                  <a:lnTo>
                    <a:pt x="651310" y="136814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9" name="PA-任意多边形 2922"/>
            <p:cNvSpPr/>
            <p:nvPr>
              <p:custDataLst>
                <p:tags r:id="rId63"/>
              </p:custDataLst>
            </p:nvPr>
          </p:nvSpPr>
          <p:spPr>
            <a:xfrm>
              <a:off x="6090225" y="9463293"/>
              <a:ext cx="823576" cy="715818"/>
            </a:xfrm>
            <a:custGeom>
              <a:avLst/>
              <a:gdLst>
                <a:gd name="connsiteX0" fmla="*/ 602213 w 823575"/>
                <a:gd name="connsiteY0" fmla="*/ 715126 h 715818"/>
                <a:gd name="connsiteX1" fmla="*/ 222098 w 823575"/>
                <a:gd name="connsiteY1" fmla="*/ 715126 h 715818"/>
                <a:gd name="connsiteX2" fmla="*/ 199361 w 823575"/>
                <a:gd name="connsiteY2" fmla="*/ 702018 h 715818"/>
                <a:gd name="connsiteX3" fmla="*/ 9300 w 823575"/>
                <a:gd name="connsiteY3" fmla="*/ 373611 h 715818"/>
                <a:gd name="connsiteX4" fmla="*/ 9300 w 823575"/>
                <a:gd name="connsiteY4" fmla="*/ 347287 h 715818"/>
                <a:gd name="connsiteX5" fmla="*/ 199353 w 823575"/>
                <a:gd name="connsiteY5" fmla="*/ 18881 h 715818"/>
                <a:gd name="connsiteX6" fmla="*/ 222090 w 823575"/>
                <a:gd name="connsiteY6" fmla="*/ 5773 h 715818"/>
                <a:gd name="connsiteX7" fmla="*/ 602213 w 823575"/>
                <a:gd name="connsiteY7" fmla="*/ 5773 h 715818"/>
                <a:gd name="connsiteX8" fmla="*/ 628483 w 823575"/>
                <a:gd name="connsiteY8" fmla="*/ 32043 h 715818"/>
                <a:gd name="connsiteX9" fmla="*/ 602213 w 823575"/>
                <a:gd name="connsiteY9" fmla="*/ 58312 h 715818"/>
                <a:gd name="connsiteX10" fmla="*/ 237253 w 823575"/>
                <a:gd name="connsiteY10" fmla="*/ 58312 h 715818"/>
                <a:gd name="connsiteX11" fmla="*/ 62401 w 823575"/>
                <a:gd name="connsiteY11" fmla="*/ 360449 h 715818"/>
                <a:gd name="connsiteX12" fmla="*/ 237253 w 823575"/>
                <a:gd name="connsiteY12" fmla="*/ 662578 h 715818"/>
                <a:gd name="connsiteX13" fmla="*/ 587073 w 823575"/>
                <a:gd name="connsiteY13" fmla="*/ 662578 h 715818"/>
                <a:gd name="connsiteX14" fmla="*/ 761925 w 823575"/>
                <a:gd name="connsiteY14" fmla="*/ 360449 h 715818"/>
                <a:gd name="connsiteX15" fmla="*/ 655968 w 823575"/>
                <a:gd name="connsiteY15" fmla="*/ 177354 h 715818"/>
                <a:gd name="connsiteX16" fmla="*/ 665544 w 823575"/>
                <a:gd name="connsiteY16" fmla="*/ 141455 h 715818"/>
                <a:gd name="connsiteX17" fmla="*/ 701442 w 823575"/>
                <a:gd name="connsiteY17" fmla="*/ 151030 h 715818"/>
                <a:gd name="connsiteX18" fmla="*/ 815019 w 823575"/>
                <a:gd name="connsiteY18" fmla="*/ 347272 h 715818"/>
                <a:gd name="connsiteX19" fmla="*/ 815019 w 823575"/>
                <a:gd name="connsiteY19" fmla="*/ 373595 h 715818"/>
                <a:gd name="connsiteX20" fmla="*/ 624965 w 823575"/>
                <a:gd name="connsiteY20" fmla="*/ 702002 h 715818"/>
                <a:gd name="connsiteX21" fmla="*/ 602213 w 823575"/>
                <a:gd name="connsiteY21" fmla="*/ 715126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3575" h="715818">
                  <a:moveTo>
                    <a:pt x="602213" y="715126"/>
                  </a:moveTo>
                  <a:lnTo>
                    <a:pt x="222098" y="715126"/>
                  </a:lnTo>
                  <a:cubicBezTo>
                    <a:pt x="212715" y="715126"/>
                    <a:pt x="204064" y="710130"/>
                    <a:pt x="199361" y="702018"/>
                  </a:cubicBezTo>
                  <a:lnTo>
                    <a:pt x="9300" y="373611"/>
                  </a:lnTo>
                  <a:cubicBezTo>
                    <a:pt x="4597" y="365467"/>
                    <a:pt x="4597" y="355431"/>
                    <a:pt x="9300" y="347287"/>
                  </a:cubicBezTo>
                  <a:lnTo>
                    <a:pt x="199353" y="18881"/>
                  </a:lnTo>
                  <a:cubicBezTo>
                    <a:pt x="204056" y="10760"/>
                    <a:pt x="212723" y="5773"/>
                    <a:pt x="222090" y="5773"/>
                  </a:cubicBezTo>
                  <a:lnTo>
                    <a:pt x="602213" y="5773"/>
                  </a:lnTo>
                  <a:cubicBezTo>
                    <a:pt x="616714" y="5773"/>
                    <a:pt x="628483" y="17541"/>
                    <a:pt x="628483" y="32043"/>
                  </a:cubicBezTo>
                  <a:cubicBezTo>
                    <a:pt x="628483" y="46544"/>
                    <a:pt x="616714" y="58312"/>
                    <a:pt x="602213" y="58312"/>
                  </a:cubicBezTo>
                  <a:lnTo>
                    <a:pt x="237253" y="58312"/>
                  </a:lnTo>
                  <a:lnTo>
                    <a:pt x="62401" y="360449"/>
                  </a:lnTo>
                  <a:lnTo>
                    <a:pt x="237253" y="662578"/>
                  </a:lnTo>
                  <a:lnTo>
                    <a:pt x="587073" y="662578"/>
                  </a:lnTo>
                  <a:lnTo>
                    <a:pt x="761925" y="360449"/>
                  </a:lnTo>
                  <a:lnTo>
                    <a:pt x="655968" y="177354"/>
                  </a:lnTo>
                  <a:cubicBezTo>
                    <a:pt x="648703" y="164792"/>
                    <a:pt x="652990" y="148713"/>
                    <a:pt x="665544" y="141455"/>
                  </a:cubicBezTo>
                  <a:cubicBezTo>
                    <a:pt x="678105" y="134181"/>
                    <a:pt x="694184" y="138476"/>
                    <a:pt x="701442" y="151030"/>
                  </a:cubicBezTo>
                  <a:lnTo>
                    <a:pt x="815019" y="347272"/>
                  </a:lnTo>
                  <a:cubicBezTo>
                    <a:pt x="819722" y="355415"/>
                    <a:pt x="819722" y="365452"/>
                    <a:pt x="815019" y="373595"/>
                  </a:cubicBezTo>
                  <a:lnTo>
                    <a:pt x="624965" y="702002"/>
                  </a:lnTo>
                  <a:cubicBezTo>
                    <a:pt x="620255" y="710130"/>
                    <a:pt x="611595" y="715126"/>
                    <a:pt x="602213" y="715126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0" name="PA-任意多边形 2923"/>
            <p:cNvSpPr/>
            <p:nvPr>
              <p:custDataLst>
                <p:tags r:id="rId64"/>
              </p:custDataLst>
            </p:nvPr>
          </p:nvSpPr>
          <p:spPr>
            <a:xfrm>
              <a:off x="6230329" y="9568352"/>
              <a:ext cx="192424" cy="269394"/>
            </a:xfrm>
            <a:custGeom>
              <a:avLst/>
              <a:gdLst>
                <a:gd name="connsiteX0" fmla="*/ 32033 w 192424"/>
                <a:gd name="connsiteY0" fmla="*/ 268521 h 269393"/>
                <a:gd name="connsiteX1" fmla="*/ 18109 w 192424"/>
                <a:gd name="connsiteY1" fmla="*/ 264503 h 269393"/>
                <a:gd name="connsiteX2" fmla="*/ 9781 w 192424"/>
                <a:gd name="connsiteY2" fmla="*/ 228289 h 269393"/>
                <a:gd name="connsiteX3" fmla="*/ 141461 w 192424"/>
                <a:gd name="connsiteY3" fmla="*/ 18108 h 269393"/>
                <a:gd name="connsiteX4" fmla="*/ 177675 w 192424"/>
                <a:gd name="connsiteY4" fmla="*/ 9795 h 269393"/>
                <a:gd name="connsiteX5" fmla="*/ 186003 w 192424"/>
                <a:gd name="connsiteY5" fmla="*/ 46010 h 269393"/>
                <a:gd name="connsiteX6" fmla="*/ 54323 w 192424"/>
                <a:gd name="connsiteY6" fmla="*/ 256191 h 269393"/>
                <a:gd name="connsiteX7" fmla="*/ 32033 w 192424"/>
                <a:gd name="connsiteY7" fmla="*/ 268521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32033" y="268521"/>
                  </a:moveTo>
                  <a:cubicBezTo>
                    <a:pt x="27276" y="268521"/>
                    <a:pt x="22458" y="267221"/>
                    <a:pt x="18109" y="264503"/>
                  </a:cubicBezTo>
                  <a:cubicBezTo>
                    <a:pt x="5802" y="256806"/>
                    <a:pt x="2084" y="240581"/>
                    <a:pt x="9781" y="228289"/>
                  </a:cubicBezTo>
                  <a:lnTo>
                    <a:pt x="141461" y="18108"/>
                  </a:lnTo>
                  <a:cubicBezTo>
                    <a:pt x="149173" y="5816"/>
                    <a:pt x="165352" y="2068"/>
                    <a:pt x="177675" y="9795"/>
                  </a:cubicBezTo>
                  <a:cubicBezTo>
                    <a:pt x="189982" y="17492"/>
                    <a:pt x="193700" y="33718"/>
                    <a:pt x="186003" y="46010"/>
                  </a:cubicBezTo>
                  <a:lnTo>
                    <a:pt x="54323" y="256191"/>
                  </a:lnTo>
                  <a:cubicBezTo>
                    <a:pt x="49336" y="264165"/>
                    <a:pt x="40784" y="268521"/>
                    <a:pt x="32033" y="268521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1" name="PA-任意多边形 2924"/>
            <p:cNvSpPr/>
            <p:nvPr>
              <p:custDataLst>
                <p:tags r:id="rId65"/>
              </p:custDataLst>
            </p:nvPr>
          </p:nvSpPr>
          <p:spPr>
            <a:xfrm>
              <a:off x="6828651" y="9096586"/>
              <a:ext cx="762000" cy="661939"/>
            </a:xfrm>
            <a:custGeom>
              <a:avLst/>
              <a:gdLst>
                <a:gd name="connsiteX0" fmla="*/ 194718 w 762000"/>
                <a:gd name="connsiteY0" fmla="*/ 4665 h 661939"/>
                <a:gd name="connsiteX1" fmla="*/ 574826 w 762000"/>
                <a:gd name="connsiteY1" fmla="*/ 4665 h 661939"/>
                <a:gd name="connsiteX2" fmla="*/ 764879 w 762000"/>
                <a:gd name="connsiteY2" fmla="*/ 333071 h 661939"/>
                <a:gd name="connsiteX3" fmla="*/ 574826 w 762000"/>
                <a:gd name="connsiteY3" fmla="*/ 661470 h 661939"/>
                <a:gd name="connsiteX4" fmla="*/ 194718 w 762000"/>
                <a:gd name="connsiteY4" fmla="*/ 661470 h 661939"/>
                <a:gd name="connsiteX5" fmla="*/ 4665 w 762000"/>
                <a:gd name="connsiteY5" fmla="*/ 333071 h 661939"/>
                <a:gd name="connsiteX6" fmla="*/ 144788 w 762000"/>
                <a:gd name="connsiteY6" fmla="*/ 90940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194718" y="4665"/>
                  </a:moveTo>
                  <a:lnTo>
                    <a:pt x="574826" y="4665"/>
                  </a:lnTo>
                  <a:lnTo>
                    <a:pt x="764879" y="333071"/>
                  </a:lnTo>
                  <a:lnTo>
                    <a:pt x="574826" y="661470"/>
                  </a:lnTo>
                  <a:lnTo>
                    <a:pt x="194718" y="661470"/>
                  </a:lnTo>
                  <a:lnTo>
                    <a:pt x="4665" y="333071"/>
                  </a:lnTo>
                  <a:lnTo>
                    <a:pt x="144788" y="9094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2" name="PA-任意多边形 2925"/>
            <p:cNvSpPr/>
            <p:nvPr>
              <p:custDataLst>
                <p:tags r:id="rId66"/>
              </p:custDataLst>
            </p:nvPr>
          </p:nvSpPr>
          <p:spPr>
            <a:xfrm>
              <a:off x="6801264" y="9069216"/>
              <a:ext cx="823576" cy="715818"/>
            </a:xfrm>
            <a:custGeom>
              <a:avLst/>
              <a:gdLst>
                <a:gd name="connsiteX0" fmla="*/ 602213 w 823575"/>
                <a:gd name="connsiteY0" fmla="*/ 715118 h 715818"/>
                <a:gd name="connsiteX1" fmla="*/ 222090 w 823575"/>
                <a:gd name="connsiteY1" fmla="*/ 715118 h 715818"/>
                <a:gd name="connsiteX2" fmla="*/ 199353 w 823575"/>
                <a:gd name="connsiteY2" fmla="*/ 702010 h 715818"/>
                <a:gd name="connsiteX3" fmla="*/ 9300 w 823575"/>
                <a:gd name="connsiteY3" fmla="*/ 373603 h 715818"/>
                <a:gd name="connsiteX4" fmla="*/ 9300 w 823575"/>
                <a:gd name="connsiteY4" fmla="*/ 347280 h 715818"/>
                <a:gd name="connsiteX5" fmla="*/ 149423 w 823575"/>
                <a:gd name="connsiteY5" fmla="*/ 105156 h 715818"/>
                <a:gd name="connsiteX6" fmla="*/ 185322 w 823575"/>
                <a:gd name="connsiteY6" fmla="*/ 95581 h 715818"/>
                <a:gd name="connsiteX7" fmla="*/ 194897 w 823575"/>
                <a:gd name="connsiteY7" fmla="*/ 131480 h 715818"/>
                <a:gd name="connsiteX8" fmla="*/ 62394 w 823575"/>
                <a:gd name="connsiteY8" fmla="*/ 360441 h 715818"/>
                <a:gd name="connsiteX9" fmla="*/ 237246 w 823575"/>
                <a:gd name="connsiteY9" fmla="*/ 662571 h 715818"/>
                <a:gd name="connsiteX10" fmla="*/ 587065 w 823575"/>
                <a:gd name="connsiteY10" fmla="*/ 662571 h 715818"/>
                <a:gd name="connsiteX11" fmla="*/ 761917 w 823575"/>
                <a:gd name="connsiteY11" fmla="*/ 360441 h 715818"/>
                <a:gd name="connsiteX12" fmla="*/ 587065 w 823575"/>
                <a:gd name="connsiteY12" fmla="*/ 58312 h 715818"/>
                <a:gd name="connsiteX13" fmla="*/ 222106 w 823575"/>
                <a:gd name="connsiteY13" fmla="*/ 58312 h 715818"/>
                <a:gd name="connsiteX14" fmla="*/ 195836 w 823575"/>
                <a:gd name="connsiteY14" fmla="*/ 32042 h 715818"/>
                <a:gd name="connsiteX15" fmla="*/ 222106 w 823575"/>
                <a:gd name="connsiteY15" fmla="*/ 5773 h 715818"/>
                <a:gd name="connsiteX16" fmla="*/ 602228 w 823575"/>
                <a:gd name="connsiteY16" fmla="*/ 5773 h 715818"/>
                <a:gd name="connsiteX17" fmla="*/ 624965 w 823575"/>
                <a:gd name="connsiteY17" fmla="*/ 18881 h 715818"/>
                <a:gd name="connsiteX18" fmla="*/ 815019 w 823575"/>
                <a:gd name="connsiteY18" fmla="*/ 347287 h 715818"/>
                <a:gd name="connsiteX19" fmla="*/ 815019 w 823575"/>
                <a:gd name="connsiteY19" fmla="*/ 373611 h 715818"/>
                <a:gd name="connsiteX20" fmla="*/ 624965 w 823575"/>
                <a:gd name="connsiteY20" fmla="*/ 702018 h 715818"/>
                <a:gd name="connsiteX21" fmla="*/ 602213 w 823575"/>
                <a:gd name="connsiteY21" fmla="*/ 715118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3575" h="715818">
                  <a:moveTo>
                    <a:pt x="602213" y="715118"/>
                  </a:moveTo>
                  <a:lnTo>
                    <a:pt x="222090" y="715118"/>
                  </a:lnTo>
                  <a:cubicBezTo>
                    <a:pt x="212708" y="715118"/>
                    <a:pt x="204056" y="710123"/>
                    <a:pt x="199353" y="702010"/>
                  </a:cubicBezTo>
                  <a:lnTo>
                    <a:pt x="9300" y="373603"/>
                  </a:lnTo>
                  <a:cubicBezTo>
                    <a:pt x="4597" y="365460"/>
                    <a:pt x="4597" y="355423"/>
                    <a:pt x="9300" y="347280"/>
                  </a:cubicBezTo>
                  <a:lnTo>
                    <a:pt x="149423" y="105156"/>
                  </a:lnTo>
                  <a:cubicBezTo>
                    <a:pt x="156712" y="92595"/>
                    <a:pt x="172753" y="88315"/>
                    <a:pt x="185322" y="95581"/>
                  </a:cubicBezTo>
                  <a:cubicBezTo>
                    <a:pt x="197883" y="102847"/>
                    <a:pt x="202163" y="118926"/>
                    <a:pt x="194897" y="131480"/>
                  </a:cubicBezTo>
                  <a:lnTo>
                    <a:pt x="62394" y="360441"/>
                  </a:lnTo>
                  <a:lnTo>
                    <a:pt x="237246" y="662571"/>
                  </a:lnTo>
                  <a:lnTo>
                    <a:pt x="587065" y="662571"/>
                  </a:lnTo>
                  <a:lnTo>
                    <a:pt x="761917" y="360441"/>
                  </a:lnTo>
                  <a:lnTo>
                    <a:pt x="587065" y="58312"/>
                  </a:lnTo>
                  <a:lnTo>
                    <a:pt x="222106" y="58312"/>
                  </a:lnTo>
                  <a:cubicBezTo>
                    <a:pt x="207605" y="58312"/>
                    <a:pt x="195836" y="46544"/>
                    <a:pt x="195836" y="32042"/>
                  </a:cubicBezTo>
                  <a:cubicBezTo>
                    <a:pt x="195836" y="17541"/>
                    <a:pt x="207605" y="5773"/>
                    <a:pt x="222106" y="5773"/>
                  </a:cubicBezTo>
                  <a:lnTo>
                    <a:pt x="602228" y="5773"/>
                  </a:lnTo>
                  <a:cubicBezTo>
                    <a:pt x="611611" y="5773"/>
                    <a:pt x="620262" y="10768"/>
                    <a:pt x="624965" y="18881"/>
                  </a:cubicBezTo>
                  <a:lnTo>
                    <a:pt x="815019" y="347287"/>
                  </a:lnTo>
                  <a:cubicBezTo>
                    <a:pt x="819722" y="355431"/>
                    <a:pt x="819722" y="365468"/>
                    <a:pt x="815019" y="373611"/>
                  </a:cubicBezTo>
                  <a:lnTo>
                    <a:pt x="624965" y="702018"/>
                  </a:lnTo>
                  <a:cubicBezTo>
                    <a:pt x="620247" y="710123"/>
                    <a:pt x="611588" y="715118"/>
                    <a:pt x="602213" y="715118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3" name="PA-任意多边形 2926"/>
            <p:cNvSpPr/>
            <p:nvPr>
              <p:custDataLst>
                <p:tags r:id="rId67"/>
              </p:custDataLst>
            </p:nvPr>
          </p:nvSpPr>
          <p:spPr>
            <a:xfrm>
              <a:off x="7289694" y="9174275"/>
              <a:ext cx="192424" cy="269394"/>
            </a:xfrm>
            <a:custGeom>
              <a:avLst/>
              <a:gdLst>
                <a:gd name="connsiteX0" fmla="*/ 163751 w 192424"/>
                <a:gd name="connsiteY0" fmla="*/ 268514 h 269393"/>
                <a:gd name="connsiteX1" fmla="*/ 141461 w 192424"/>
                <a:gd name="connsiteY1" fmla="*/ 256191 h 269393"/>
                <a:gd name="connsiteX2" fmla="*/ 9781 w 192424"/>
                <a:gd name="connsiteY2" fmla="*/ 46010 h 269393"/>
                <a:gd name="connsiteX3" fmla="*/ 18109 w 192424"/>
                <a:gd name="connsiteY3" fmla="*/ 9795 h 269393"/>
                <a:gd name="connsiteX4" fmla="*/ 54323 w 192424"/>
                <a:gd name="connsiteY4" fmla="*/ 18108 h 269393"/>
                <a:gd name="connsiteX5" fmla="*/ 186003 w 192424"/>
                <a:gd name="connsiteY5" fmla="*/ 228289 h 269393"/>
                <a:gd name="connsiteX6" fmla="*/ 177675 w 192424"/>
                <a:gd name="connsiteY6" fmla="*/ 264503 h 269393"/>
                <a:gd name="connsiteX7" fmla="*/ 163751 w 192424"/>
                <a:gd name="connsiteY7" fmla="*/ 268514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163751" y="268514"/>
                  </a:moveTo>
                  <a:cubicBezTo>
                    <a:pt x="155000" y="268514"/>
                    <a:pt x="146448" y="264142"/>
                    <a:pt x="141461" y="256191"/>
                  </a:cubicBezTo>
                  <a:lnTo>
                    <a:pt x="9781" y="46010"/>
                  </a:lnTo>
                  <a:cubicBezTo>
                    <a:pt x="2084" y="33718"/>
                    <a:pt x="5802" y="17508"/>
                    <a:pt x="18109" y="9795"/>
                  </a:cubicBezTo>
                  <a:cubicBezTo>
                    <a:pt x="30432" y="2068"/>
                    <a:pt x="46611" y="5816"/>
                    <a:pt x="54323" y="18108"/>
                  </a:cubicBezTo>
                  <a:lnTo>
                    <a:pt x="186003" y="228289"/>
                  </a:lnTo>
                  <a:cubicBezTo>
                    <a:pt x="193700" y="240581"/>
                    <a:pt x="189982" y="256791"/>
                    <a:pt x="177675" y="264503"/>
                  </a:cubicBezTo>
                  <a:cubicBezTo>
                    <a:pt x="173326" y="267228"/>
                    <a:pt x="168508" y="268514"/>
                    <a:pt x="163751" y="268514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4" name="PA-任意多边形 2927"/>
            <p:cNvSpPr/>
            <p:nvPr>
              <p:custDataLst>
                <p:tags r:id="rId68"/>
              </p:custDataLst>
            </p:nvPr>
          </p:nvSpPr>
          <p:spPr>
            <a:xfrm>
              <a:off x="7080065" y="9313802"/>
              <a:ext cx="261697" cy="230909"/>
            </a:xfrm>
            <a:custGeom>
              <a:avLst/>
              <a:gdLst>
                <a:gd name="connsiteX0" fmla="*/ 69012 w 261696"/>
                <a:gd name="connsiteY0" fmla="*/ 227038 h 230909"/>
                <a:gd name="connsiteX1" fmla="*/ 197697 w 261696"/>
                <a:gd name="connsiteY1" fmla="*/ 227038 h 230909"/>
                <a:gd name="connsiteX2" fmla="*/ 262052 w 261696"/>
                <a:gd name="connsiteY2" fmla="*/ 115855 h 230909"/>
                <a:gd name="connsiteX3" fmla="*/ 197697 w 261696"/>
                <a:gd name="connsiteY3" fmla="*/ 4665 h 230909"/>
                <a:gd name="connsiteX4" fmla="*/ 69012 w 261696"/>
                <a:gd name="connsiteY4" fmla="*/ 4665 h 230909"/>
                <a:gd name="connsiteX5" fmla="*/ 4665 w 261696"/>
                <a:gd name="connsiteY5" fmla="*/ 115855 h 230909"/>
                <a:gd name="connsiteX6" fmla="*/ 69012 w 261696"/>
                <a:gd name="connsiteY6" fmla="*/ 227038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2" y="227038"/>
                  </a:moveTo>
                  <a:lnTo>
                    <a:pt x="197697" y="227038"/>
                  </a:lnTo>
                  <a:lnTo>
                    <a:pt x="262052" y="115855"/>
                  </a:lnTo>
                  <a:lnTo>
                    <a:pt x="197697" y="4665"/>
                  </a:lnTo>
                  <a:lnTo>
                    <a:pt x="69012" y="4665"/>
                  </a:lnTo>
                  <a:lnTo>
                    <a:pt x="4665" y="115855"/>
                  </a:lnTo>
                  <a:lnTo>
                    <a:pt x="69012" y="227038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5" name="PA-任意多边形 2928"/>
            <p:cNvSpPr/>
            <p:nvPr>
              <p:custDataLst>
                <p:tags r:id="rId69"/>
              </p:custDataLst>
            </p:nvPr>
          </p:nvSpPr>
          <p:spPr>
            <a:xfrm>
              <a:off x="6369026" y="9734165"/>
              <a:ext cx="261697" cy="230909"/>
            </a:xfrm>
            <a:custGeom>
              <a:avLst/>
              <a:gdLst>
                <a:gd name="connsiteX0" fmla="*/ 69019 w 261696"/>
                <a:gd name="connsiteY0" fmla="*/ 227030 h 230909"/>
                <a:gd name="connsiteX1" fmla="*/ 197705 w 261696"/>
                <a:gd name="connsiteY1" fmla="*/ 227030 h 230909"/>
                <a:gd name="connsiteX2" fmla="*/ 262059 w 261696"/>
                <a:gd name="connsiteY2" fmla="*/ 115848 h 230909"/>
                <a:gd name="connsiteX3" fmla="*/ 197705 w 261696"/>
                <a:gd name="connsiteY3" fmla="*/ 4665 h 230909"/>
                <a:gd name="connsiteX4" fmla="*/ 69019 w 261696"/>
                <a:gd name="connsiteY4" fmla="*/ 4665 h 230909"/>
                <a:gd name="connsiteX5" fmla="*/ 4665 w 261696"/>
                <a:gd name="connsiteY5" fmla="*/ 115848 h 230909"/>
                <a:gd name="connsiteX6" fmla="*/ 69019 w 261696"/>
                <a:gd name="connsiteY6" fmla="*/ 227030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9" y="227030"/>
                  </a:moveTo>
                  <a:lnTo>
                    <a:pt x="197705" y="227030"/>
                  </a:lnTo>
                  <a:lnTo>
                    <a:pt x="262059" y="115848"/>
                  </a:lnTo>
                  <a:lnTo>
                    <a:pt x="197705" y="4665"/>
                  </a:lnTo>
                  <a:lnTo>
                    <a:pt x="69019" y="4665"/>
                  </a:lnTo>
                  <a:lnTo>
                    <a:pt x="4665" y="115848"/>
                  </a:lnTo>
                  <a:lnTo>
                    <a:pt x="69019" y="22703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</p:spTree>
    <p:custDataLst>
      <p:tags r:id="rId70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椭圆 7"/>
          <p:cNvSpPr/>
          <p:nvPr>
            <p:custDataLst>
              <p:tags r:id="rId1"/>
            </p:custDataLst>
          </p:nvPr>
        </p:nvSpPr>
        <p:spPr>
          <a:xfrm>
            <a:off x="2559050" y="2421329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>
            <p:custDataLst>
              <p:tags r:id="rId2"/>
            </p:custDataLst>
          </p:nvPr>
        </p:nvSpPr>
        <p:spPr>
          <a:xfrm>
            <a:off x="2559050" y="3193391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TextBox 10"/>
          <p:cNvSpPr txBox="1"/>
          <p:nvPr>
            <p:custDataLst>
              <p:tags r:id="rId3"/>
            </p:custDataLst>
          </p:nvPr>
        </p:nvSpPr>
        <p:spPr>
          <a:xfrm>
            <a:off x="3102610" y="3295015"/>
            <a:ext cx="2696845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怎样设置企业蓝V帐号</a:t>
            </a:r>
            <a:endParaRPr lang="zh-CN" altLang="en-US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>
            <p:custDataLst>
              <p:tags r:id="rId4"/>
            </p:custDataLst>
          </p:nvPr>
        </p:nvSpPr>
        <p:spPr>
          <a:xfrm>
            <a:off x="3045209" y="2523731"/>
            <a:ext cx="2149486" cy="4105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新浪微博</a:t>
            </a:r>
            <a:endParaRPr lang="zh-CN" altLang="en-US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>
            <p:custDataLst>
              <p:tags r:id="rId5"/>
            </p:custDataLst>
          </p:nvPr>
        </p:nvSpPr>
        <p:spPr>
          <a:xfrm>
            <a:off x="5583477" y="2421329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TextBox 10"/>
          <p:cNvSpPr txBox="1"/>
          <p:nvPr>
            <p:custDataLst>
              <p:tags r:id="rId6"/>
            </p:custDataLst>
          </p:nvPr>
        </p:nvSpPr>
        <p:spPr>
          <a:xfrm>
            <a:off x="6126480" y="2546350"/>
            <a:ext cx="2387600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官方微博形象规划</a:t>
            </a:r>
            <a:endParaRPr lang="en-US" altLang="zh-CN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7"/>
            </p:custDataLst>
          </p:nvPr>
        </p:nvSpPr>
        <p:spPr>
          <a:xfrm>
            <a:off x="5583477" y="3193391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TextBox 10"/>
          <p:cNvSpPr txBox="1"/>
          <p:nvPr>
            <p:custDataLst>
              <p:tags r:id="rId8"/>
            </p:custDataLst>
          </p:nvPr>
        </p:nvSpPr>
        <p:spPr>
          <a:xfrm>
            <a:off x="6207760" y="3295015"/>
            <a:ext cx="2493010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官方微博内容规划</a:t>
            </a:r>
            <a:endParaRPr lang="en-US" altLang="zh-CN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688181" y="2735262"/>
            <a:ext cx="1365885" cy="1365885"/>
          </a:xfrm>
          <a:prstGeom prst="rect">
            <a:avLst/>
          </a:prstGeom>
          <a:noFill/>
          <a:ln w="76200">
            <a:solidFill>
              <a:schemeClr val="lt1"/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9" name="TextBox 7"/>
          <p:cNvSpPr txBox="1"/>
          <p:nvPr>
            <p:custDataLst>
              <p:tags r:id="rId10"/>
            </p:custDataLst>
          </p:nvPr>
        </p:nvSpPr>
        <p:spPr>
          <a:xfrm>
            <a:off x="688181" y="4045347"/>
            <a:ext cx="1367314" cy="253841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noAutofit/>
          </a:bodyPr>
          <a:lstStyle/>
          <a:p>
            <a:pPr algn="ctr"/>
            <a:r>
              <a:rPr lang="en-US" altLang="zh-CN" sz="1200" b="1" spc="3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CONTENTS</a:t>
            </a:r>
            <a:endParaRPr lang="en-US" altLang="zh-CN" sz="1200" b="1" spc="3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微软雅黑" panose="020B0503020204020204" pitchFamily="34" charset="-122"/>
            </a:endParaRPr>
          </a:p>
        </p:txBody>
      </p:sp>
      <p:grpSp>
        <p:nvGrpSpPr>
          <p:cNvPr id="34" name="PA-218-218693-Cells-482300"/>
          <p:cNvGrpSpPr/>
          <p:nvPr>
            <p:custDataLst>
              <p:tags r:id="rId11"/>
            </p:custDataLst>
          </p:nvPr>
        </p:nvGrpSpPr>
        <p:grpSpPr>
          <a:xfrm>
            <a:off x="5735412" y="2573265"/>
            <a:ext cx="239573" cy="239573"/>
            <a:chOff x="19812000" y="10382250"/>
            <a:chExt cx="1524000" cy="1524000"/>
          </a:xfrm>
          <a:noFill/>
        </p:grpSpPr>
        <p:sp>
          <p:nvSpPr>
            <p:cNvPr id="35" name="PA-任意多边形 2256"/>
            <p:cNvSpPr/>
            <p:nvPr>
              <p:custDataLst>
                <p:tags r:id="rId12"/>
              </p:custDataLst>
            </p:nvPr>
          </p:nvSpPr>
          <p:spPr>
            <a:xfrm>
              <a:off x="20380421" y="10426796"/>
              <a:ext cx="860227" cy="747117"/>
            </a:xfrm>
            <a:custGeom>
              <a:avLst/>
              <a:gdLst>
                <a:gd name="connsiteX0" fmla="*/ 646016 w 860226"/>
                <a:gd name="connsiteY0" fmla="*/ 698 h 747117"/>
                <a:gd name="connsiteX1" fmla="*/ 215010 w 860226"/>
                <a:gd name="connsiteY1" fmla="*/ 698 h 747117"/>
                <a:gd name="connsiteX2" fmla="*/ 698 w 860226"/>
                <a:gd name="connsiteY2" fmla="*/ 374554 h 747117"/>
                <a:gd name="connsiteX3" fmla="*/ 215010 w 860226"/>
                <a:gd name="connsiteY3" fmla="*/ 748410 h 747117"/>
                <a:gd name="connsiteX4" fmla="*/ 646016 w 860226"/>
                <a:gd name="connsiteY4" fmla="*/ 748410 h 747117"/>
                <a:gd name="connsiteX5" fmla="*/ 860329 w 860226"/>
                <a:gd name="connsiteY5" fmla="*/ 374554 h 747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0226" h="747117">
                  <a:moveTo>
                    <a:pt x="646016" y="698"/>
                  </a:moveTo>
                  <a:lnTo>
                    <a:pt x="215010" y="698"/>
                  </a:lnTo>
                  <a:lnTo>
                    <a:pt x="698" y="374554"/>
                  </a:lnTo>
                  <a:lnTo>
                    <a:pt x="215010" y="748410"/>
                  </a:lnTo>
                  <a:lnTo>
                    <a:pt x="646016" y="748410"/>
                  </a:lnTo>
                  <a:lnTo>
                    <a:pt x="860329" y="37455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6" name="PA-任意多边形 2257"/>
            <p:cNvSpPr/>
            <p:nvPr>
              <p:custDataLst>
                <p:tags r:id="rId13"/>
              </p:custDataLst>
            </p:nvPr>
          </p:nvSpPr>
          <p:spPr>
            <a:xfrm>
              <a:off x="20325652" y="10381552"/>
              <a:ext cx="970359" cy="842367"/>
            </a:xfrm>
            <a:custGeom>
              <a:avLst/>
              <a:gdLst>
                <a:gd name="connsiteX0" fmla="*/ 729360 w 970359"/>
                <a:gd name="connsiteY0" fmla="*/ 698 h 842367"/>
                <a:gd name="connsiteX1" fmla="*/ 243585 w 970359"/>
                <a:gd name="connsiteY1" fmla="*/ 698 h 842367"/>
                <a:gd name="connsiteX2" fmla="*/ 698 w 970359"/>
                <a:gd name="connsiteY2" fmla="*/ 422179 h 842367"/>
                <a:gd name="connsiteX3" fmla="*/ 243585 w 970359"/>
                <a:gd name="connsiteY3" fmla="*/ 843660 h 842367"/>
                <a:gd name="connsiteX4" fmla="*/ 729360 w 970359"/>
                <a:gd name="connsiteY4" fmla="*/ 843660 h 842367"/>
                <a:gd name="connsiteX5" fmla="*/ 972248 w 970359"/>
                <a:gd name="connsiteY5" fmla="*/ 422179 h 842367"/>
                <a:gd name="connsiteX6" fmla="*/ 729360 w 970359"/>
                <a:gd name="connsiteY6" fmla="*/ 698 h 842367"/>
                <a:gd name="connsiteX7" fmla="*/ 269779 w 970359"/>
                <a:gd name="connsiteY7" fmla="*/ 793654 h 842367"/>
                <a:gd name="connsiteX8" fmla="*/ 55466 w 970359"/>
                <a:gd name="connsiteY8" fmla="*/ 419798 h 842367"/>
                <a:gd name="connsiteX9" fmla="*/ 269779 w 970359"/>
                <a:gd name="connsiteY9" fmla="*/ 45941 h 842367"/>
                <a:gd name="connsiteX10" fmla="*/ 700785 w 970359"/>
                <a:gd name="connsiteY10" fmla="*/ 45941 h 842367"/>
                <a:gd name="connsiteX11" fmla="*/ 915098 w 970359"/>
                <a:gd name="connsiteY11" fmla="*/ 419798 h 842367"/>
                <a:gd name="connsiteX12" fmla="*/ 700785 w 970359"/>
                <a:gd name="connsiteY12" fmla="*/ 793654 h 842367"/>
                <a:gd name="connsiteX13" fmla="*/ 269779 w 970359"/>
                <a:gd name="connsiteY13" fmla="*/ 793654 h 842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70359" h="842367">
                  <a:moveTo>
                    <a:pt x="729360" y="698"/>
                  </a:moveTo>
                  <a:lnTo>
                    <a:pt x="243585" y="698"/>
                  </a:lnTo>
                  <a:lnTo>
                    <a:pt x="698" y="422179"/>
                  </a:lnTo>
                  <a:lnTo>
                    <a:pt x="243585" y="843660"/>
                  </a:lnTo>
                  <a:lnTo>
                    <a:pt x="729360" y="843660"/>
                  </a:lnTo>
                  <a:lnTo>
                    <a:pt x="972248" y="422179"/>
                  </a:lnTo>
                  <a:lnTo>
                    <a:pt x="729360" y="698"/>
                  </a:lnTo>
                  <a:close/>
                  <a:moveTo>
                    <a:pt x="269779" y="793654"/>
                  </a:moveTo>
                  <a:lnTo>
                    <a:pt x="55466" y="419798"/>
                  </a:lnTo>
                  <a:lnTo>
                    <a:pt x="269779" y="45941"/>
                  </a:lnTo>
                  <a:lnTo>
                    <a:pt x="700785" y="45941"/>
                  </a:lnTo>
                  <a:lnTo>
                    <a:pt x="915098" y="419798"/>
                  </a:lnTo>
                  <a:lnTo>
                    <a:pt x="700785" y="793654"/>
                  </a:lnTo>
                  <a:lnTo>
                    <a:pt x="269779" y="79365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7" name="PA-任意多边形 2258"/>
            <p:cNvSpPr/>
            <p:nvPr>
              <p:custDataLst>
                <p:tags r:id="rId14"/>
              </p:custDataLst>
            </p:nvPr>
          </p:nvSpPr>
          <p:spPr>
            <a:xfrm>
              <a:off x="19904171" y="11131646"/>
              <a:ext cx="532805" cy="461367"/>
            </a:xfrm>
            <a:custGeom>
              <a:avLst/>
              <a:gdLst>
                <a:gd name="connsiteX0" fmla="*/ 400748 w 532804"/>
                <a:gd name="connsiteY0" fmla="*/ 698 h 461367"/>
                <a:gd name="connsiteX1" fmla="*/ 134048 w 532804"/>
                <a:gd name="connsiteY1" fmla="*/ 698 h 461367"/>
                <a:gd name="connsiteX2" fmla="*/ 698 w 532804"/>
                <a:gd name="connsiteY2" fmla="*/ 231679 h 461367"/>
                <a:gd name="connsiteX3" fmla="*/ 134048 w 532804"/>
                <a:gd name="connsiteY3" fmla="*/ 462660 h 461367"/>
                <a:gd name="connsiteX4" fmla="*/ 400748 w 532804"/>
                <a:gd name="connsiteY4" fmla="*/ 462660 h 461367"/>
                <a:gd name="connsiteX5" fmla="*/ 534098 w 532804"/>
                <a:gd name="connsiteY5" fmla="*/ 231679 h 461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2804" h="461367">
                  <a:moveTo>
                    <a:pt x="400748" y="698"/>
                  </a:moveTo>
                  <a:lnTo>
                    <a:pt x="134048" y="698"/>
                  </a:lnTo>
                  <a:lnTo>
                    <a:pt x="698" y="231679"/>
                  </a:lnTo>
                  <a:lnTo>
                    <a:pt x="134048" y="462660"/>
                  </a:lnTo>
                  <a:lnTo>
                    <a:pt x="400748" y="462660"/>
                  </a:lnTo>
                  <a:lnTo>
                    <a:pt x="534098" y="231679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8" name="PA-任意多边形 2259"/>
            <p:cNvSpPr/>
            <p:nvPr>
              <p:custDataLst>
                <p:tags r:id="rId15"/>
              </p:custDataLst>
            </p:nvPr>
          </p:nvSpPr>
          <p:spPr>
            <a:xfrm>
              <a:off x="19849402" y="11086402"/>
              <a:ext cx="639961" cy="553641"/>
            </a:xfrm>
            <a:custGeom>
              <a:avLst/>
              <a:gdLst>
                <a:gd name="connsiteX0" fmla="*/ 481710 w 639960"/>
                <a:gd name="connsiteY0" fmla="*/ 698 h 553640"/>
                <a:gd name="connsiteX1" fmla="*/ 160241 w 639960"/>
                <a:gd name="connsiteY1" fmla="*/ 698 h 553640"/>
                <a:gd name="connsiteX2" fmla="*/ 698 w 639960"/>
                <a:gd name="connsiteY2" fmla="*/ 276923 h 553640"/>
                <a:gd name="connsiteX3" fmla="*/ 160241 w 639960"/>
                <a:gd name="connsiteY3" fmla="*/ 555529 h 553640"/>
                <a:gd name="connsiteX4" fmla="*/ 481710 w 639960"/>
                <a:gd name="connsiteY4" fmla="*/ 555529 h 553640"/>
                <a:gd name="connsiteX5" fmla="*/ 641254 w 639960"/>
                <a:gd name="connsiteY5" fmla="*/ 276923 h 553640"/>
                <a:gd name="connsiteX6" fmla="*/ 481710 w 639960"/>
                <a:gd name="connsiteY6" fmla="*/ 698 h 553640"/>
                <a:gd name="connsiteX7" fmla="*/ 188816 w 639960"/>
                <a:gd name="connsiteY7" fmla="*/ 507904 h 553640"/>
                <a:gd name="connsiteX8" fmla="*/ 55466 w 639960"/>
                <a:gd name="connsiteY8" fmla="*/ 276923 h 553640"/>
                <a:gd name="connsiteX9" fmla="*/ 188816 w 639960"/>
                <a:gd name="connsiteY9" fmla="*/ 45941 h 553640"/>
                <a:gd name="connsiteX10" fmla="*/ 455516 w 639960"/>
                <a:gd name="connsiteY10" fmla="*/ 45941 h 553640"/>
                <a:gd name="connsiteX11" fmla="*/ 588866 w 639960"/>
                <a:gd name="connsiteY11" fmla="*/ 276923 h 553640"/>
                <a:gd name="connsiteX12" fmla="*/ 455516 w 639960"/>
                <a:gd name="connsiteY12" fmla="*/ 507904 h 553640"/>
                <a:gd name="connsiteX13" fmla="*/ 188816 w 639960"/>
                <a:gd name="connsiteY13" fmla="*/ 507904 h 55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960" h="553640">
                  <a:moveTo>
                    <a:pt x="481710" y="698"/>
                  </a:moveTo>
                  <a:lnTo>
                    <a:pt x="160241" y="698"/>
                  </a:lnTo>
                  <a:lnTo>
                    <a:pt x="698" y="276923"/>
                  </a:lnTo>
                  <a:lnTo>
                    <a:pt x="160241" y="555529"/>
                  </a:lnTo>
                  <a:lnTo>
                    <a:pt x="481710" y="555529"/>
                  </a:lnTo>
                  <a:lnTo>
                    <a:pt x="641254" y="276923"/>
                  </a:lnTo>
                  <a:lnTo>
                    <a:pt x="481710" y="698"/>
                  </a:lnTo>
                  <a:close/>
                  <a:moveTo>
                    <a:pt x="188816" y="507904"/>
                  </a:moveTo>
                  <a:lnTo>
                    <a:pt x="55466" y="276923"/>
                  </a:lnTo>
                  <a:lnTo>
                    <a:pt x="188816" y="45941"/>
                  </a:lnTo>
                  <a:lnTo>
                    <a:pt x="455516" y="45941"/>
                  </a:lnTo>
                  <a:lnTo>
                    <a:pt x="588866" y="276923"/>
                  </a:lnTo>
                  <a:lnTo>
                    <a:pt x="455516" y="507904"/>
                  </a:lnTo>
                  <a:lnTo>
                    <a:pt x="188816" y="50790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9" name="PA-任意多边形 2260"/>
            <p:cNvSpPr/>
            <p:nvPr>
              <p:custDataLst>
                <p:tags r:id="rId16"/>
              </p:custDataLst>
            </p:nvPr>
          </p:nvSpPr>
          <p:spPr>
            <a:xfrm>
              <a:off x="20544727" y="11395965"/>
              <a:ext cx="532805" cy="461367"/>
            </a:xfrm>
            <a:custGeom>
              <a:avLst/>
              <a:gdLst>
                <a:gd name="connsiteX0" fmla="*/ 400748 w 532804"/>
                <a:gd name="connsiteY0" fmla="*/ 698 h 461367"/>
                <a:gd name="connsiteX1" fmla="*/ 134048 w 532804"/>
                <a:gd name="connsiteY1" fmla="*/ 698 h 461367"/>
                <a:gd name="connsiteX2" fmla="*/ 698 w 532804"/>
                <a:gd name="connsiteY2" fmla="*/ 231679 h 461367"/>
                <a:gd name="connsiteX3" fmla="*/ 134048 w 532804"/>
                <a:gd name="connsiteY3" fmla="*/ 462660 h 461367"/>
                <a:gd name="connsiteX4" fmla="*/ 400748 w 532804"/>
                <a:gd name="connsiteY4" fmla="*/ 462660 h 461367"/>
                <a:gd name="connsiteX5" fmla="*/ 534098 w 532804"/>
                <a:gd name="connsiteY5" fmla="*/ 231679 h 461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2804" h="461367">
                  <a:moveTo>
                    <a:pt x="400748" y="698"/>
                  </a:moveTo>
                  <a:lnTo>
                    <a:pt x="134048" y="698"/>
                  </a:lnTo>
                  <a:lnTo>
                    <a:pt x="698" y="231679"/>
                  </a:lnTo>
                  <a:lnTo>
                    <a:pt x="134048" y="462660"/>
                  </a:lnTo>
                  <a:lnTo>
                    <a:pt x="400748" y="462660"/>
                  </a:lnTo>
                  <a:lnTo>
                    <a:pt x="534098" y="231679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12" name="PA-任意多边形 2261"/>
            <p:cNvSpPr/>
            <p:nvPr>
              <p:custDataLst>
                <p:tags r:id="rId17"/>
              </p:custDataLst>
            </p:nvPr>
          </p:nvSpPr>
          <p:spPr>
            <a:xfrm>
              <a:off x="20492340" y="11350721"/>
              <a:ext cx="639961" cy="553641"/>
            </a:xfrm>
            <a:custGeom>
              <a:avLst/>
              <a:gdLst>
                <a:gd name="connsiteX0" fmla="*/ 479329 w 639960"/>
                <a:gd name="connsiteY0" fmla="*/ 698 h 553640"/>
                <a:gd name="connsiteX1" fmla="*/ 160241 w 639960"/>
                <a:gd name="connsiteY1" fmla="*/ 698 h 553640"/>
                <a:gd name="connsiteX2" fmla="*/ 698 w 639960"/>
                <a:gd name="connsiteY2" fmla="*/ 279304 h 553640"/>
                <a:gd name="connsiteX3" fmla="*/ 160241 w 639960"/>
                <a:gd name="connsiteY3" fmla="*/ 555529 h 553640"/>
                <a:gd name="connsiteX4" fmla="*/ 481710 w 639960"/>
                <a:gd name="connsiteY4" fmla="*/ 555529 h 553640"/>
                <a:gd name="connsiteX5" fmla="*/ 641254 w 639960"/>
                <a:gd name="connsiteY5" fmla="*/ 276923 h 553640"/>
                <a:gd name="connsiteX6" fmla="*/ 479329 w 639960"/>
                <a:gd name="connsiteY6" fmla="*/ 698 h 553640"/>
                <a:gd name="connsiteX7" fmla="*/ 186435 w 639960"/>
                <a:gd name="connsiteY7" fmla="*/ 507904 h 553640"/>
                <a:gd name="connsiteX8" fmla="*/ 53085 w 639960"/>
                <a:gd name="connsiteY8" fmla="*/ 276923 h 553640"/>
                <a:gd name="connsiteX9" fmla="*/ 186435 w 639960"/>
                <a:gd name="connsiteY9" fmla="*/ 45941 h 553640"/>
                <a:gd name="connsiteX10" fmla="*/ 453135 w 639960"/>
                <a:gd name="connsiteY10" fmla="*/ 45941 h 553640"/>
                <a:gd name="connsiteX11" fmla="*/ 586485 w 639960"/>
                <a:gd name="connsiteY11" fmla="*/ 276923 h 553640"/>
                <a:gd name="connsiteX12" fmla="*/ 453135 w 639960"/>
                <a:gd name="connsiteY12" fmla="*/ 507904 h 553640"/>
                <a:gd name="connsiteX13" fmla="*/ 186435 w 639960"/>
                <a:gd name="connsiteY13" fmla="*/ 507904 h 55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960" h="553640">
                  <a:moveTo>
                    <a:pt x="479329" y="698"/>
                  </a:moveTo>
                  <a:lnTo>
                    <a:pt x="160241" y="698"/>
                  </a:lnTo>
                  <a:lnTo>
                    <a:pt x="698" y="279304"/>
                  </a:lnTo>
                  <a:lnTo>
                    <a:pt x="160241" y="555529"/>
                  </a:lnTo>
                  <a:lnTo>
                    <a:pt x="481710" y="555529"/>
                  </a:lnTo>
                  <a:lnTo>
                    <a:pt x="641254" y="276923"/>
                  </a:lnTo>
                  <a:lnTo>
                    <a:pt x="479329" y="698"/>
                  </a:lnTo>
                  <a:close/>
                  <a:moveTo>
                    <a:pt x="186435" y="507904"/>
                  </a:moveTo>
                  <a:lnTo>
                    <a:pt x="53085" y="276923"/>
                  </a:lnTo>
                  <a:lnTo>
                    <a:pt x="186435" y="45941"/>
                  </a:lnTo>
                  <a:lnTo>
                    <a:pt x="453135" y="45941"/>
                  </a:lnTo>
                  <a:lnTo>
                    <a:pt x="586485" y="276923"/>
                  </a:lnTo>
                  <a:lnTo>
                    <a:pt x="453135" y="507904"/>
                  </a:lnTo>
                  <a:lnTo>
                    <a:pt x="186435" y="50790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grpSp>
        <p:nvGrpSpPr>
          <p:cNvPr id="41" name="PA-211-211171-Cells-481928"/>
          <p:cNvGrpSpPr/>
          <p:nvPr>
            <p:custDataLst>
              <p:tags r:id="rId18"/>
            </p:custDataLst>
          </p:nvPr>
        </p:nvGrpSpPr>
        <p:grpSpPr>
          <a:xfrm>
            <a:off x="2714081" y="3348661"/>
            <a:ext cx="232428" cy="232428"/>
            <a:chOff x="19812000" y="24098250"/>
            <a:chExt cx="1524000" cy="1524000"/>
          </a:xfrm>
          <a:noFill/>
        </p:grpSpPr>
        <p:sp>
          <p:nvSpPr>
            <p:cNvPr id="42" name="PA-任意多边形 1613"/>
            <p:cNvSpPr/>
            <p:nvPr>
              <p:custDataLst>
                <p:tags r:id="rId19"/>
              </p:custDataLst>
            </p:nvPr>
          </p:nvSpPr>
          <p:spPr>
            <a:xfrm>
              <a:off x="20528541" y="24725592"/>
              <a:ext cx="806648" cy="887016"/>
            </a:xfrm>
            <a:custGeom>
              <a:avLst/>
              <a:gdLst>
                <a:gd name="connsiteX0" fmla="*/ 404078 w 806648"/>
                <a:gd name="connsiteY0" fmla="*/ 888270 h 887015"/>
                <a:gd name="connsiteX1" fmla="*/ 333174 w 806648"/>
                <a:gd name="connsiteY1" fmla="*/ 869333 h 887015"/>
                <a:gd name="connsiteX2" fmla="*/ 71599 w 806648"/>
                <a:gd name="connsiteY2" fmla="*/ 718311 h 887015"/>
                <a:gd name="connsiteX3" fmla="*/ 698 w 806648"/>
                <a:gd name="connsiteY3" fmla="*/ 595507 h 887015"/>
                <a:gd name="connsiteX4" fmla="*/ 698 w 806648"/>
                <a:gd name="connsiteY4" fmla="*/ 293463 h 887015"/>
                <a:gd name="connsiteX5" fmla="*/ 71599 w 806648"/>
                <a:gd name="connsiteY5" fmla="*/ 170659 h 887015"/>
                <a:gd name="connsiteX6" fmla="*/ 333174 w 806648"/>
                <a:gd name="connsiteY6" fmla="*/ 19638 h 887015"/>
                <a:gd name="connsiteX7" fmla="*/ 474980 w 806648"/>
                <a:gd name="connsiteY7" fmla="*/ 19638 h 887015"/>
                <a:gd name="connsiteX8" fmla="*/ 736554 w 806648"/>
                <a:gd name="connsiteY8" fmla="*/ 170659 h 887015"/>
                <a:gd name="connsiteX9" fmla="*/ 807459 w 806648"/>
                <a:gd name="connsiteY9" fmla="*/ 293463 h 887015"/>
                <a:gd name="connsiteX10" fmla="*/ 807459 w 806648"/>
                <a:gd name="connsiteY10" fmla="*/ 319666 h 887015"/>
                <a:gd name="connsiteX11" fmla="*/ 762698 w 806648"/>
                <a:gd name="connsiteY11" fmla="*/ 364428 h 887015"/>
                <a:gd name="connsiteX12" fmla="*/ 717936 w 806648"/>
                <a:gd name="connsiteY12" fmla="*/ 319666 h 887015"/>
                <a:gd name="connsiteX13" fmla="*/ 717936 w 806648"/>
                <a:gd name="connsiteY13" fmla="*/ 293463 h 887015"/>
                <a:gd name="connsiteX14" fmla="*/ 691793 w 806648"/>
                <a:gd name="connsiteY14" fmla="*/ 248184 h 887015"/>
                <a:gd name="connsiteX15" fmla="*/ 430219 w 806648"/>
                <a:gd name="connsiteY15" fmla="*/ 97162 h 887015"/>
                <a:gd name="connsiteX16" fmla="*/ 377935 w 806648"/>
                <a:gd name="connsiteY16" fmla="*/ 97162 h 887015"/>
                <a:gd name="connsiteX17" fmla="*/ 116361 w 806648"/>
                <a:gd name="connsiteY17" fmla="*/ 248184 h 887015"/>
                <a:gd name="connsiteX18" fmla="*/ 90221 w 806648"/>
                <a:gd name="connsiteY18" fmla="*/ 293463 h 887015"/>
                <a:gd name="connsiteX19" fmla="*/ 90221 w 806648"/>
                <a:gd name="connsiteY19" fmla="*/ 595507 h 887015"/>
                <a:gd name="connsiteX20" fmla="*/ 116361 w 806648"/>
                <a:gd name="connsiteY20" fmla="*/ 640784 h 887015"/>
                <a:gd name="connsiteX21" fmla="*/ 377935 w 806648"/>
                <a:gd name="connsiteY21" fmla="*/ 791808 h 887015"/>
                <a:gd name="connsiteX22" fmla="*/ 430219 w 806648"/>
                <a:gd name="connsiteY22" fmla="*/ 791808 h 887015"/>
                <a:gd name="connsiteX23" fmla="*/ 691793 w 806648"/>
                <a:gd name="connsiteY23" fmla="*/ 640787 h 887015"/>
                <a:gd name="connsiteX24" fmla="*/ 717936 w 806648"/>
                <a:gd name="connsiteY24" fmla="*/ 595510 h 887015"/>
                <a:gd name="connsiteX25" fmla="*/ 717936 w 806648"/>
                <a:gd name="connsiteY25" fmla="*/ 553928 h 887015"/>
                <a:gd name="connsiteX26" fmla="*/ 762698 w 806648"/>
                <a:gd name="connsiteY26" fmla="*/ 509166 h 887015"/>
                <a:gd name="connsiteX27" fmla="*/ 807459 w 806648"/>
                <a:gd name="connsiteY27" fmla="*/ 553928 h 887015"/>
                <a:gd name="connsiteX28" fmla="*/ 807459 w 806648"/>
                <a:gd name="connsiteY28" fmla="*/ 595510 h 887015"/>
                <a:gd name="connsiteX29" fmla="*/ 736554 w 806648"/>
                <a:gd name="connsiteY29" fmla="*/ 718314 h 887015"/>
                <a:gd name="connsiteX30" fmla="*/ 474980 w 806648"/>
                <a:gd name="connsiteY30" fmla="*/ 869336 h 887015"/>
                <a:gd name="connsiteX31" fmla="*/ 404078 w 806648"/>
                <a:gd name="connsiteY31" fmla="*/ 888270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06648" h="887015">
                  <a:moveTo>
                    <a:pt x="404078" y="888270"/>
                  </a:moveTo>
                  <a:cubicBezTo>
                    <a:pt x="379555" y="888270"/>
                    <a:pt x="355042" y="881960"/>
                    <a:pt x="333174" y="869333"/>
                  </a:cubicBezTo>
                  <a:lnTo>
                    <a:pt x="71599" y="718311"/>
                  </a:lnTo>
                  <a:cubicBezTo>
                    <a:pt x="27865" y="693067"/>
                    <a:pt x="698" y="646010"/>
                    <a:pt x="698" y="595507"/>
                  </a:cubicBezTo>
                  <a:lnTo>
                    <a:pt x="698" y="293463"/>
                  </a:lnTo>
                  <a:cubicBezTo>
                    <a:pt x="698" y="242966"/>
                    <a:pt x="27862" y="195910"/>
                    <a:pt x="71599" y="170659"/>
                  </a:cubicBezTo>
                  <a:lnTo>
                    <a:pt x="333174" y="19638"/>
                  </a:lnTo>
                  <a:cubicBezTo>
                    <a:pt x="376914" y="-5616"/>
                    <a:pt x="431251" y="-5616"/>
                    <a:pt x="474980" y="19638"/>
                  </a:cubicBezTo>
                  <a:lnTo>
                    <a:pt x="736554" y="170659"/>
                  </a:lnTo>
                  <a:cubicBezTo>
                    <a:pt x="780289" y="195913"/>
                    <a:pt x="807459" y="242963"/>
                    <a:pt x="807459" y="293463"/>
                  </a:cubicBezTo>
                  <a:lnTo>
                    <a:pt x="807459" y="319666"/>
                  </a:lnTo>
                  <a:cubicBezTo>
                    <a:pt x="807459" y="344386"/>
                    <a:pt x="787415" y="364428"/>
                    <a:pt x="762698" y="364428"/>
                  </a:cubicBezTo>
                  <a:cubicBezTo>
                    <a:pt x="737980" y="364428"/>
                    <a:pt x="717936" y="344389"/>
                    <a:pt x="717936" y="319666"/>
                  </a:cubicBezTo>
                  <a:lnTo>
                    <a:pt x="717936" y="293463"/>
                  </a:lnTo>
                  <a:cubicBezTo>
                    <a:pt x="717936" y="274848"/>
                    <a:pt x="707920" y="257495"/>
                    <a:pt x="691793" y="248184"/>
                  </a:cubicBezTo>
                  <a:lnTo>
                    <a:pt x="430219" y="97162"/>
                  </a:lnTo>
                  <a:cubicBezTo>
                    <a:pt x="414095" y="87851"/>
                    <a:pt x="394065" y="87851"/>
                    <a:pt x="377935" y="97162"/>
                  </a:cubicBezTo>
                  <a:lnTo>
                    <a:pt x="116361" y="248184"/>
                  </a:lnTo>
                  <a:cubicBezTo>
                    <a:pt x="100234" y="257495"/>
                    <a:pt x="90221" y="274842"/>
                    <a:pt x="90221" y="293463"/>
                  </a:cubicBezTo>
                  <a:lnTo>
                    <a:pt x="90221" y="595507"/>
                  </a:lnTo>
                  <a:cubicBezTo>
                    <a:pt x="90221" y="614129"/>
                    <a:pt x="100234" y="631476"/>
                    <a:pt x="116361" y="640784"/>
                  </a:cubicBezTo>
                  <a:lnTo>
                    <a:pt x="377935" y="791808"/>
                  </a:lnTo>
                  <a:cubicBezTo>
                    <a:pt x="394068" y="801119"/>
                    <a:pt x="414089" y="801119"/>
                    <a:pt x="430219" y="791808"/>
                  </a:cubicBezTo>
                  <a:lnTo>
                    <a:pt x="691793" y="640787"/>
                  </a:lnTo>
                  <a:cubicBezTo>
                    <a:pt x="707920" y="631476"/>
                    <a:pt x="717936" y="614129"/>
                    <a:pt x="717936" y="595510"/>
                  </a:cubicBezTo>
                  <a:lnTo>
                    <a:pt x="717936" y="553928"/>
                  </a:lnTo>
                  <a:cubicBezTo>
                    <a:pt x="717936" y="529207"/>
                    <a:pt x="737980" y="509166"/>
                    <a:pt x="762698" y="509166"/>
                  </a:cubicBezTo>
                  <a:cubicBezTo>
                    <a:pt x="787415" y="509166"/>
                    <a:pt x="807459" y="529204"/>
                    <a:pt x="807459" y="553928"/>
                  </a:cubicBezTo>
                  <a:lnTo>
                    <a:pt x="807459" y="595510"/>
                  </a:lnTo>
                  <a:cubicBezTo>
                    <a:pt x="807459" y="646007"/>
                    <a:pt x="780289" y="693064"/>
                    <a:pt x="736554" y="718314"/>
                  </a:cubicBezTo>
                  <a:lnTo>
                    <a:pt x="474980" y="869336"/>
                  </a:lnTo>
                  <a:cubicBezTo>
                    <a:pt x="453114" y="881960"/>
                    <a:pt x="428593" y="888270"/>
                    <a:pt x="404078" y="888270"/>
                  </a:cubicBez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43" name="PA-任意多边形 1614"/>
            <p:cNvSpPr/>
            <p:nvPr>
              <p:custDataLst>
                <p:tags r:id="rId20"/>
              </p:custDataLst>
            </p:nvPr>
          </p:nvSpPr>
          <p:spPr>
            <a:xfrm>
              <a:off x="19856064" y="24770297"/>
              <a:ext cx="717352" cy="797719"/>
            </a:xfrm>
            <a:custGeom>
              <a:avLst/>
              <a:gdLst>
                <a:gd name="connsiteX0" fmla="*/ 669415 w 717351"/>
                <a:gd name="connsiteY0" fmla="*/ 164721 h 797718"/>
                <a:gd name="connsiteX1" fmla="*/ 407835 w 717351"/>
                <a:gd name="connsiteY1" fmla="*/ 13699 h 797718"/>
                <a:gd name="connsiteX2" fmla="*/ 310793 w 717351"/>
                <a:gd name="connsiteY2" fmla="*/ 13699 h 797718"/>
                <a:gd name="connsiteX3" fmla="*/ 49222 w 717351"/>
                <a:gd name="connsiteY3" fmla="*/ 164721 h 797718"/>
                <a:gd name="connsiteX4" fmla="*/ 698 w 717351"/>
                <a:gd name="connsiteY4" fmla="*/ 248758 h 797718"/>
                <a:gd name="connsiteX5" fmla="*/ 698 w 717351"/>
                <a:gd name="connsiteY5" fmla="*/ 550802 h 797718"/>
                <a:gd name="connsiteX6" fmla="*/ 49219 w 717351"/>
                <a:gd name="connsiteY6" fmla="*/ 634845 h 797718"/>
                <a:gd name="connsiteX7" fmla="*/ 310793 w 717351"/>
                <a:gd name="connsiteY7" fmla="*/ 785867 h 797718"/>
                <a:gd name="connsiteX8" fmla="*/ 407835 w 717351"/>
                <a:gd name="connsiteY8" fmla="*/ 785867 h 797718"/>
                <a:gd name="connsiteX9" fmla="*/ 669415 w 717351"/>
                <a:gd name="connsiteY9" fmla="*/ 634845 h 797718"/>
                <a:gd name="connsiteX10" fmla="*/ 717936 w 717351"/>
                <a:gd name="connsiteY10" fmla="*/ 550802 h 797718"/>
                <a:gd name="connsiteX11" fmla="*/ 717936 w 717351"/>
                <a:gd name="connsiteY11" fmla="*/ 248758 h 797718"/>
                <a:gd name="connsiteX12" fmla="*/ 669415 w 717351"/>
                <a:gd name="connsiteY12" fmla="*/ 164721 h 797718"/>
                <a:gd name="connsiteX13" fmla="*/ 471754 w 717351"/>
                <a:gd name="connsiteY13" fmla="*/ 450084 h 797718"/>
                <a:gd name="connsiteX14" fmla="*/ 459100 w 717351"/>
                <a:gd name="connsiteY14" fmla="*/ 472004 h 797718"/>
                <a:gd name="connsiteX15" fmla="*/ 371979 w 717351"/>
                <a:gd name="connsiteY15" fmla="*/ 522305 h 797718"/>
                <a:gd name="connsiteX16" fmla="*/ 346666 w 717351"/>
                <a:gd name="connsiteY16" fmla="*/ 522305 h 797718"/>
                <a:gd name="connsiteX17" fmla="*/ 259531 w 717351"/>
                <a:gd name="connsiteY17" fmla="*/ 471998 h 797718"/>
                <a:gd name="connsiteX18" fmla="*/ 246877 w 717351"/>
                <a:gd name="connsiteY18" fmla="*/ 450078 h 797718"/>
                <a:gd name="connsiteX19" fmla="*/ 246877 w 717351"/>
                <a:gd name="connsiteY19" fmla="*/ 349476 h 797718"/>
                <a:gd name="connsiteX20" fmla="*/ 259531 w 717351"/>
                <a:gd name="connsiteY20" fmla="*/ 327557 h 797718"/>
                <a:gd name="connsiteX21" fmla="*/ 346658 w 717351"/>
                <a:gd name="connsiteY21" fmla="*/ 277256 h 797718"/>
                <a:gd name="connsiteX22" fmla="*/ 371970 w 717351"/>
                <a:gd name="connsiteY22" fmla="*/ 277256 h 797718"/>
                <a:gd name="connsiteX23" fmla="*/ 459097 w 717351"/>
                <a:gd name="connsiteY23" fmla="*/ 327557 h 797718"/>
                <a:gd name="connsiteX24" fmla="*/ 471751 w 717351"/>
                <a:gd name="connsiteY24" fmla="*/ 349476 h 797718"/>
                <a:gd name="connsiteX25" fmla="*/ 471751 w 717351"/>
                <a:gd name="connsiteY25" fmla="*/ 450084 h 797718"/>
                <a:gd name="connsiteX26" fmla="*/ 471754 w 717351"/>
                <a:gd name="connsiteY26" fmla="*/ 450084 h 797718"/>
                <a:gd name="connsiteX27" fmla="*/ 471754 w 717351"/>
                <a:gd name="connsiteY27" fmla="*/ 450084 h 79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7351" h="797718">
                  <a:moveTo>
                    <a:pt x="669415" y="164721"/>
                  </a:moveTo>
                  <a:lnTo>
                    <a:pt x="407835" y="13699"/>
                  </a:lnTo>
                  <a:cubicBezTo>
                    <a:pt x="377810" y="-3636"/>
                    <a:pt x="340820" y="-3636"/>
                    <a:pt x="310793" y="13699"/>
                  </a:cubicBezTo>
                  <a:lnTo>
                    <a:pt x="49222" y="164721"/>
                  </a:lnTo>
                  <a:cubicBezTo>
                    <a:pt x="19197" y="182054"/>
                    <a:pt x="698" y="214090"/>
                    <a:pt x="698" y="248758"/>
                  </a:cubicBezTo>
                  <a:lnTo>
                    <a:pt x="698" y="550802"/>
                  </a:lnTo>
                  <a:cubicBezTo>
                    <a:pt x="698" y="585473"/>
                    <a:pt x="19194" y="617507"/>
                    <a:pt x="49219" y="634845"/>
                  </a:cubicBezTo>
                  <a:lnTo>
                    <a:pt x="310793" y="785867"/>
                  </a:lnTo>
                  <a:cubicBezTo>
                    <a:pt x="340818" y="803203"/>
                    <a:pt x="377813" y="803203"/>
                    <a:pt x="407835" y="785867"/>
                  </a:cubicBezTo>
                  <a:lnTo>
                    <a:pt x="669415" y="634845"/>
                  </a:lnTo>
                  <a:cubicBezTo>
                    <a:pt x="699440" y="617510"/>
                    <a:pt x="717936" y="585476"/>
                    <a:pt x="717936" y="550802"/>
                  </a:cubicBezTo>
                  <a:lnTo>
                    <a:pt x="717936" y="248758"/>
                  </a:lnTo>
                  <a:cubicBezTo>
                    <a:pt x="717936" y="214090"/>
                    <a:pt x="699440" y="182051"/>
                    <a:pt x="669415" y="164721"/>
                  </a:cubicBezTo>
                  <a:close/>
                  <a:moveTo>
                    <a:pt x="471754" y="450084"/>
                  </a:moveTo>
                  <a:cubicBezTo>
                    <a:pt x="471754" y="459127"/>
                    <a:pt x="466929" y="467482"/>
                    <a:pt x="459100" y="472004"/>
                  </a:cubicBezTo>
                  <a:lnTo>
                    <a:pt x="371979" y="522305"/>
                  </a:lnTo>
                  <a:cubicBezTo>
                    <a:pt x="364145" y="526826"/>
                    <a:pt x="354501" y="526826"/>
                    <a:pt x="346666" y="522305"/>
                  </a:cubicBezTo>
                  <a:lnTo>
                    <a:pt x="259531" y="471998"/>
                  </a:lnTo>
                  <a:cubicBezTo>
                    <a:pt x="251696" y="467476"/>
                    <a:pt x="246877" y="459121"/>
                    <a:pt x="246877" y="450078"/>
                  </a:cubicBezTo>
                  <a:lnTo>
                    <a:pt x="246877" y="349476"/>
                  </a:lnTo>
                  <a:cubicBezTo>
                    <a:pt x="246877" y="340434"/>
                    <a:pt x="251702" y="332078"/>
                    <a:pt x="259531" y="327557"/>
                  </a:cubicBezTo>
                  <a:lnTo>
                    <a:pt x="346658" y="277256"/>
                  </a:lnTo>
                  <a:cubicBezTo>
                    <a:pt x="354492" y="272735"/>
                    <a:pt x="364136" y="272735"/>
                    <a:pt x="371970" y="277256"/>
                  </a:cubicBezTo>
                  <a:lnTo>
                    <a:pt x="459097" y="327557"/>
                  </a:lnTo>
                  <a:cubicBezTo>
                    <a:pt x="466932" y="332078"/>
                    <a:pt x="471751" y="340434"/>
                    <a:pt x="471751" y="349476"/>
                  </a:cubicBezTo>
                  <a:lnTo>
                    <a:pt x="471751" y="450084"/>
                  </a:lnTo>
                  <a:lnTo>
                    <a:pt x="471754" y="450084"/>
                  </a:lnTo>
                  <a:lnTo>
                    <a:pt x="471754" y="45008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13" name="PA-任意多边形 1615"/>
            <p:cNvSpPr/>
            <p:nvPr>
              <p:custDataLst>
                <p:tags r:id="rId21"/>
              </p:custDataLst>
            </p:nvPr>
          </p:nvSpPr>
          <p:spPr>
            <a:xfrm>
              <a:off x="19811302" y="24725536"/>
              <a:ext cx="806648" cy="887016"/>
            </a:xfrm>
            <a:custGeom>
              <a:avLst/>
              <a:gdLst>
                <a:gd name="connsiteX0" fmla="*/ 404081 w 806648"/>
                <a:gd name="connsiteY0" fmla="*/ 888389 h 887015"/>
                <a:gd name="connsiteX1" fmla="*/ 333177 w 806648"/>
                <a:gd name="connsiteY1" fmla="*/ 869390 h 887015"/>
                <a:gd name="connsiteX2" fmla="*/ 71602 w 806648"/>
                <a:gd name="connsiteY2" fmla="*/ 718368 h 887015"/>
                <a:gd name="connsiteX3" fmla="*/ 698 w 806648"/>
                <a:gd name="connsiteY3" fmla="*/ 595567 h 887015"/>
                <a:gd name="connsiteX4" fmla="*/ 698 w 806648"/>
                <a:gd name="connsiteY4" fmla="*/ 293523 h 887015"/>
                <a:gd name="connsiteX5" fmla="*/ 71602 w 806648"/>
                <a:gd name="connsiteY5" fmla="*/ 170719 h 887015"/>
                <a:gd name="connsiteX6" fmla="*/ 333177 w 806648"/>
                <a:gd name="connsiteY6" fmla="*/ 19697 h 887015"/>
                <a:gd name="connsiteX7" fmla="*/ 404081 w 806648"/>
                <a:gd name="connsiteY7" fmla="*/ 698 h 887015"/>
                <a:gd name="connsiteX8" fmla="*/ 474983 w 806648"/>
                <a:gd name="connsiteY8" fmla="*/ 19697 h 887015"/>
                <a:gd name="connsiteX9" fmla="*/ 736557 w 806648"/>
                <a:gd name="connsiteY9" fmla="*/ 170719 h 887015"/>
                <a:gd name="connsiteX10" fmla="*/ 807459 w 806648"/>
                <a:gd name="connsiteY10" fmla="*/ 293523 h 887015"/>
                <a:gd name="connsiteX11" fmla="*/ 807459 w 806648"/>
                <a:gd name="connsiteY11" fmla="*/ 595567 h 887015"/>
                <a:gd name="connsiteX12" fmla="*/ 736563 w 806648"/>
                <a:gd name="connsiteY12" fmla="*/ 718371 h 887015"/>
                <a:gd name="connsiteX13" fmla="*/ 474983 w 806648"/>
                <a:gd name="connsiteY13" fmla="*/ 869393 h 887015"/>
                <a:gd name="connsiteX14" fmla="*/ 404081 w 806648"/>
                <a:gd name="connsiteY14" fmla="*/ 888389 h 887015"/>
                <a:gd name="connsiteX15" fmla="*/ 404081 w 806648"/>
                <a:gd name="connsiteY15" fmla="*/ 90218 h 887015"/>
                <a:gd name="connsiteX16" fmla="*/ 377938 w 806648"/>
                <a:gd name="connsiteY16" fmla="*/ 97222 h 887015"/>
                <a:gd name="connsiteX17" fmla="*/ 116364 w 806648"/>
                <a:gd name="connsiteY17" fmla="*/ 248243 h 887015"/>
                <a:gd name="connsiteX18" fmla="*/ 90221 w 806648"/>
                <a:gd name="connsiteY18" fmla="*/ 293520 h 887015"/>
                <a:gd name="connsiteX19" fmla="*/ 90221 w 806648"/>
                <a:gd name="connsiteY19" fmla="*/ 595564 h 887015"/>
                <a:gd name="connsiteX20" fmla="*/ 116364 w 806648"/>
                <a:gd name="connsiteY20" fmla="*/ 640843 h 887015"/>
                <a:gd name="connsiteX21" fmla="*/ 377938 w 806648"/>
                <a:gd name="connsiteY21" fmla="*/ 791865 h 887015"/>
                <a:gd name="connsiteX22" fmla="*/ 430222 w 806648"/>
                <a:gd name="connsiteY22" fmla="*/ 791865 h 887015"/>
                <a:gd name="connsiteX23" fmla="*/ 691796 w 806648"/>
                <a:gd name="connsiteY23" fmla="*/ 640843 h 887015"/>
                <a:gd name="connsiteX24" fmla="*/ 717936 w 806648"/>
                <a:gd name="connsiteY24" fmla="*/ 595564 h 887015"/>
                <a:gd name="connsiteX25" fmla="*/ 717936 w 806648"/>
                <a:gd name="connsiteY25" fmla="*/ 293520 h 887015"/>
                <a:gd name="connsiteX26" fmla="*/ 691793 w 806648"/>
                <a:gd name="connsiteY26" fmla="*/ 248241 h 887015"/>
                <a:gd name="connsiteX27" fmla="*/ 430222 w 806648"/>
                <a:gd name="connsiteY27" fmla="*/ 97225 h 887015"/>
                <a:gd name="connsiteX28" fmla="*/ 404081 w 806648"/>
                <a:gd name="connsiteY28" fmla="*/ 90218 h 887015"/>
                <a:gd name="connsiteX29" fmla="*/ 404081 w 806648"/>
                <a:gd name="connsiteY29" fmla="*/ 615218 h 887015"/>
                <a:gd name="connsiteX30" fmla="*/ 369038 w 806648"/>
                <a:gd name="connsiteY30" fmla="*/ 605827 h 887015"/>
                <a:gd name="connsiteX31" fmla="*/ 281911 w 806648"/>
                <a:gd name="connsiteY31" fmla="*/ 555526 h 887015"/>
                <a:gd name="connsiteX32" fmla="*/ 246877 w 806648"/>
                <a:gd name="connsiteY32" fmla="*/ 494846 h 887015"/>
                <a:gd name="connsiteX33" fmla="*/ 246877 w 806648"/>
                <a:gd name="connsiteY33" fmla="*/ 394244 h 887015"/>
                <a:gd name="connsiteX34" fmla="*/ 281902 w 806648"/>
                <a:gd name="connsiteY34" fmla="*/ 333567 h 887015"/>
                <a:gd name="connsiteX35" fmla="*/ 369041 w 806648"/>
                <a:gd name="connsiteY35" fmla="*/ 283260 h 887015"/>
                <a:gd name="connsiteX36" fmla="*/ 439119 w 806648"/>
                <a:gd name="connsiteY36" fmla="*/ 283266 h 887015"/>
                <a:gd name="connsiteX37" fmla="*/ 526240 w 806648"/>
                <a:gd name="connsiteY37" fmla="*/ 333558 h 887015"/>
                <a:gd name="connsiteX38" fmla="*/ 561274 w 806648"/>
                <a:gd name="connsiteY38" fmla="*/ 394244 h 887015"/>
                <a:gd name="connsiteX39" fmla="*/ 561274 w 806648"/>
                <a:gd name="connsiteY39" fmla="*/ 494852 h 887015"/>
                <a:gd name="connsiteX40" fmla="*/ 526248 w 806648"/>
                <a:gd name="connsiteY40" fmla="*/ 555529 h 887015"/>
                <a:gd name="connsiteX41" fmla="*/ 439119 w 806648"/>
                <a:gd name="connsiteY41" fmla="*/ 605836 h 887015"/>
                <a:gd name="connsiteX42" fmla="*/ 404081 w 806648"/>
                <a:gd name="connsiteY42" fmla="*/ 615218 h 887015"/>
                <a:gd name="connsiteX43" fmla="*/ 336400 w 806648"/>
                <a:gd name="connsiteY43" fmla="*/ 483612 h 887015"/>
                <a:gd name="connsiteX44" fmla="*/ 404081 w 806648"/>
                <a:gd name="connsiteY44" fmla="*/ 522688 h 887015"/>
                <a:gd name="connsiteX45" fmla="*/ 471754 w 806648"/>
                <a:gd name="connsiteY45" fmla="*/ 483618 h 887015"/>
                <a:gd name="connsiteX46" fmla="*/ 471754 w 806648"/>
                <a:gd name="connsiteY46" fmla="*/ 405471 h 887015"/>
                <a:gd name="connsiteX47" fmla="*/ 404075 w 806648"/>
                <a:gd name="connsiteY47" fmla="*/ 366395 h 887015"/>
                <a:gd name="connsiteX48" fmla="*/ 336397 w 806648"/>
                <a:gd name="connsiteY48" fmla="*/ 405471 h 887015"/>
                <a:gd name="connsiteX49" fmla="*/ 336400 w 806648"/>
                <a:gd name="connsiteY49" fmla="*/ 483612 h 887015"/>
                <a:gd name="connsiteX50" fmla="*/ 336400 w 806648"/>
                <a:gd name="connsiteY50" fmla="*/ 483612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806648" h="887015">
                  <a:moveTo>
                    <a:pt x="404081" y="888389"/>
                  </a:moveTo>
                  <a:cubicBezTo>
                    <a:pt x="379221" y="888389"/>
                    <a:pt x="354706" y="881820"/>
                    <a:pt x="333177" y="869390"/>
                  </a:cubicBezTo>
                  <a:lnTo>
                    <a:pt x="71602" y="718368"/>
                  </a:lnTo>
                  <a:cubicBezTo>
                    <a:pt x="27862" y="693118"/>
                    <a:pt x="698" y="646061"/>
                    <a:pt x="698" y="595567"/>
                  </a:cubicBezTo>
                  <a:lnTo>
                    <a:pt x="698" y="293523"/>
                  </a:lnTo>
                  <a:cubicBezTo>
                    <a:pt x="698" y="243026"/>
                    <a:pt x="27862" y="195972"/>
                    <a:pt x="71602" y="170719"/>
                  </a:cubicBezTo>
                  <a:lnTo>
                    <a:pt x="333177" y="19697"/>
                  </a:lnTo>
                  <a:cubicBezTo>
                    <a:pt x="354706" y="7267"/>
                    <a:pt x="379221" y="698"/>
                    <a:pt x="404081" y="698"/>
                  </a:cubicBezTo>
                  <a:cubicBezTo>
                    <a:pt x="428936" y="698"/>
                    <a:pt x="453451" y="7270"/>
                    <a:pt x="474983" y="19697"/>
                  </a:cubicBezTo>
                  <a:lnTo>
                    <a:pt x="736557" y="170719"/>
                  </a:lnTo>
                  <a:cubicBezTo>
                    <a:pt x="780292" y="195972"/>
                    <a:pt x="807459" y="243029"/>
                    <a:pt x="807459" y="293523"/>
                  </a:cubicBezTo>
                  <a:lnTo>
                    <a:pt x="807459" y="595567"/>
                  </a:lnTo>
                  <a:cubicBezTo>
                    <a:pt x="807459" y="646061"/>
                    <a:pt x="780295" y="693118"/>
                    <a:pt x="736563" y="718371"/>
                  </a:cubicBezTo>
                  <a:lnTo>
                    <a:pt x="474983" y="869393"/>
                  </a:lnTo>
                  <a:cubicBezTo>
                    <a:pt x="453454" y="881820"/>
                    <a:pt x="428939" y="888389"/>
                    <a:pt x="404081" y="888389"/>
                  </a:cubicBezTo>
                  <a:close/>
                  <a:moveTo>
                    <a:pt x="404081" y="90218"/>
                  </a:moveTo>
                  <a:cubicBezTo>
                    <a:pt x="394914" y="90218"/>
                    <a:pt x="385877" y="92641"/>
                    <a:pt x="377938" y="97222"/>
                  </a:cubicBezTo>
                  <a:lnTo>
                    <a:pt x="116364" y="248243"/>
                  </a:lnTo>
                  <a:cubicBezTo>
                    <a:pt x="100237" y="257554"/>
                    <a:pt x="90221" y="274902"/>
                    <a:pt x="90221" y="293520"/>
                  </a:cubicBezTo>
                  <a:lnTo>
                    <a:pt x="90221" y="595564"/>
                  </a:lnTo>
                  <a:cubicBezTo>
                    <a:pt x="90221" y="614179"/>
                    <a:pt x="100237" y="631532"/>
                    <a:pt x="116364" y="640843"/>
                  </a:cubicBezTo>
                  <a:lnTo>
                    <a:pt x="377938" y="791865"/>
                  </a:lnTo>
                  <a:cubicBezTo>
                    <a:pt x="393809" y="801027"/>
                    <a:pt x="414342" y="801033"/>
                    <a:pt x="430222" y="791865"/>
                  </a:cubicBezTo>
                  <a:lnTo>
                    <a:pt x="691796" y="640843"/>
                  </a:lnTo>
                  <a:cubicBezTo>
                    <a:pt x="707920" y="631532"/>
                    <a:pt x="717936" y="614185"/>
                    <a:pt x="717936" y="595564"/>
                  </a:cubicBezTo>
                  <a:lnTo>
                    <a:pt x="717936" y="293520"/>
                  </a:lnTo>
                  <a:cubicBezTo>
                    <a:pt x="717936" y="274899"/>
                    <a:pt x="707920" y="257551"/>
                    <a:pt x="691793" y="248241"/>
                  </a:cubicBezTo>
                  <a:lnTo>
                    <a:pt x="430222" y="97225"/>
                  </a:lnTo>
                  <a:cubicBezTo>
                    <a:pt x="422286" y="92641"/>
                    <a:pt x="413243" y="90218"/>
                    <a:pt x="404081" y="90218"/>
                  </a:cubicBezTo>
                  <a:close/>
                  <a:moveTo>
                    <a:pt x="404081" y="615218"/>
                  </a:moveTo>
                  <a:cubicBezTo>
                    <a:pt x="391794" y="615218"/>
                    <a:pt x="379677" y="611968"/>
                    <a:pt x="369038" y="605827"/>
                  </a:cubicBezTo>
                  <a:lnTo>
                    <a:pt x="281911" y="555526"/>
                  </a:lnTo>
                  <a:cubicBezTo>
                    <a:pt x="260302" y="543042"/>
                    <a:pt x="246877" y="519792"/>
                    <a:pt x="246877" y="494846"/>
                  </a:cubicBezTo>
                  <a:lnTo>
                    <a:pt x="246877" y="394244"/>
                  </a:lnTo>
                  <a:cubicBezTo>
                    <a:pt x="246877" y="369294"/>
                    <a:pt x="260302" y="346047"/>
                    <a:pt x="281902" y="333567"/>
                  </a:cubicBezTo>
                  <a:lnTo>
                    <a:pt x="369041" y="283260"/>
                  </a:lnTo>
                  <a:cubicBezTo>
                    <a:pt x="390303" y="270978"/>
                    <a:pt x="417839" y="270973"/>
                    <a:pt x="439119" y="283266"/>
                  </a:cubicBezTo>
                  <a:lnTo>
                    <a:pt x="526240" y="333558"/>
                  </a:lnTo>
                  <a:cubicBezTo>
                    <a:pt x="547849" y="346035"/>
                    <a:pt x="561274" y="369285"/>
                    <a:pt x="561274" y="394244"/>
                  </a:cubicBezTo>
                  <a:lnTo>
                    <a:pt x="561274" y="494852"/>
                  </a:lnTo>
                  <a:cubicBezTo>
                    <a:pt x="561274" y="519801"/>
                    <a:pt x="547849" y="543048"/>
                    <a:pt x="526248" y="555529"/>
                  </a:cubicBezTo>
                  <a:lnTo>
                    <a:pt x="439119" y="605836"/>
                  </a:lnTo>
                  <a:cubicBezTo>
                    <a:pt x="428471" y="611976"/>
                    <a:pt x="416360" y="615218"/>
                    <a:pt x="404081" y="615218"/>
                  </a:cubicBezTo>
                  <a:close/>
                  <a:moveTo>
                    <a:pt x="336400" y="483612"/>
                  </a:moveTo>
                  <a:lnTo>
                    <a:pt x="404081" y="522688"/>
                  </a:lnTo>
                  <a:lnTo>
                    <a:pt x="471754" y="483618"/>
                  </a:lnTo>
                  <a:lnTo>
                    <a:pt x="471754" y="405471"/>
                  </a:lnTo>
                  <a:lnTo>
                    <a:pt x="404075" y="366395"/>
                  </a:lnTo>
                  <a:lnTo>
                    <a:pt x="336397" y="405471"/>
                  </a:lnTo>
                  <a:lnTo>
                    <a:pt x="336400" y="483612"/>
                  </a:lnTo>
                  <a:lnTo>
                    <a:pt x="336400" y="483612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14" name="PA-任意多边形 1616"/>
            <p:cNvSpPr/>
            <p:nvPr>
              <p:custDataLst>
                <p:tags r:id="rId22"/>
              </p:custDataLst>
            </p:nvPr>
          </p:nvSpPr>
          <p:spPr>
            <a:xfrm>
              <a:off x="20214683" y="24150639"/>
              <a:ext cx="717352" cy="797719"/>
            </a:xfrm>
            <a:custGeom>
              <a:avLst/>
              <a:gdLst>
                <a:gd name="connsiteX0" fmla="*/ 669415 w 717351"/>
                <a:gd name="connsiteY0" fmla="*/ 164721 h 797718"/>
                <a:gd name="connsiteX1" fmla="*/ 407835 w 717351"/>
                <a:gd name="connsiteY1" fmla="*/ 13699 h 797718"/>
                <a:gd name="connsiteX2" fmla="*/ 310793 w 717351"/>
                <a:gd name="connsiteY2" fmla="*/ 13699 h 797718"/>
                <a:gd name="connsiteX3" fmla="*/ 49219 w 717351"/>
                <a:gd name="connsiteY3" fmla="*/ 164721 h 797718"/>
                <a:gd name="connsiteX4" fmla="*/ 698 w 717351"/>
                <a:gd name="connsiteY4" fmla="*/ 248764 h 797718"/>
                <a:gd name="connsiteX5" fmla="*/ 698 w 717351"/>
                <a:gd name="connsiteY5" fmla="*/ 550808 h 797718"/>
                <a:gd name="connsiteX6" fmla="*/ 49219 w 717351"/>
                <a:gd name="connsiteY6" fmla="*/ 634851 h 797718"/>
                <a:gd name="connsiteX7" fmla="*/ 310799 w 717351"/>
                <a:gd name="connsiteY7" fmla="*/ 785873 h 797718"/>
                <a:gd name="connsiteX8" fmla="*/ 407838 w 717351"/>
                <a:gd name="connsiteY8" fmla="*/ 785873 h 797718"/>
                <a:gd name="connsiteX9" fmla="*/ 669418 w 717351"/>
                <a:gd name="connsiteY9" fmla="*/ 634851 h 797718"/>
                <a:gd name="connsiteX10" fmla="*/ 717939 w 717351"/>
                <a:gd name="connsiteY10" fmla="*/ 550808 h 797718"/>
                <a:gd name="connsiteX11" fmla="*/ 717939 w 717351"/>
                <a:gd name="connsiteY11" fmla="*/ 248761 h 797718"/>
                <a:gd name="connsiteX12" fmla="*/ 669415 w 717351"/>
                <a:gd name="connsiteY12" fmla="*/ 164721 h 797718"/>
                <a:gd name="connsiteX13" fmla="*/ 471754 w 717351"/>
                <a:gd name="connsiteY13" fmla="*/ 450087 h 797718"/>
                <a:gd name="connsiteX14" fmla="*/ 459100 w 717351"/>
                <a:gd name="connsiteY14" fmla="*/ 472007 h 797718"/>
                <a:gd name="connsiteX15" fmla="*/ 371979 w 717351"/>
                <a:gd name="connsiteY15" fmla="*/ 522307 h 797718"/>
                <a:gd name="connsiteX16" fmla="*/ 346666 w 717351"/>
                <a:gd name="connsiteY16" fmla="*/ 522307 h 797718"/>
                <a:gd name="connsiteX17" fmla="*/ 259531 w 717351"/>
                <a:gd name="connsiteY17" fmla="*/ 472001 h 797718"/>
                <a:gd name="connsiteX18" fmla="*/ 246877 w 717351"/>
                <a:gd name="connsiteY18" fmla="*/ 450081 h 797718"/>
                <a:gd name="connsiteX19" fmla="*/ 246877 w 717351"/>
                <a:gd name="connsiteY19" fmla="*/ 349482 h 797718"/>
                <a:gd name="connsiteX20" fmla="*/ 259531 w 717351"/>
                <a:gd name="connsiteY20" fmla="*/ 327563 h 797718"/>
                <a:gd name="connsiteX21" fmla="*/ 346658 w 717351"/>
                <a:gd name="connsiteY21" fmla="*/ 277262 h 797718"/>
                <a:gd name="connsiteX22" fmla="*/ 371970 w 717351"/>
                <a:gd name="connsiteY22" fmla="*/ 277262 h 797718"/>
                <a:gd name="connsiteX23" fmla="*/ 459097 w 717351"/>
                <a:gd name="connsiteY23" fmla="*/ 327563 h 797718"/>
                <a:gd name="connsiteX24" fmla="*/ 471751 w 717351"/>
                <a:gd name="connsiteY24" fmla="*/ 349482 h 797718"/>
                <a:gd name="connsiteX25" fmla="*/ 471751 w 717351"/>
                <a:gd name="connsiteY25" fmla="*/ 450087 h 797718"/>
                <a:gd name="connsiteX26" fmla="*/ 471754 w 717351"/>
                <a:gd name="connsiteY26" fmla="*/ 450087 h 79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17351" h="797718">
                  <a:moveTo>
                    <a:pt x="669415" y="164721"/>
                  </a:moveTo>
                  <a:lnTo>
                    <a:pt x="407835" y="13699"/>
                  </a:lnTo>
                  <a:cubicBezTo>
                    <a:pt x="377810" y="-3636"/>
                    <a:pt x="340815" y="-3636"/>
                    <a:pt x="310793" y="13699"/>
                  </a:cubicBezTo>
                  <a:lnTo>
                    <a:pt x="49219" y="164721"/>
                  </a:lnTo>
                  <a:cubicBezTo>
                    <a:pt x="19194" y="182057"/>
                    <a:pt x="698" y="214090"/>
                    <a:pt x="698" y="248764"/>
                  </a:cubicBezTo>
                  <a:lnTo>
                    <a:pt x="698" y="550808"/>
                  </a:lnTo>
                  <a:cubicBezTo>
                    <a:pt x="698" y="585479"/>
                    <a:pt x="19194" y="617516"/>
                    <a:pt x="49219" y="634851"/>
                  </a:cubicBezTo>
                  <a:lnTo>
                    <a:pt x="310799" y="785873"/>
                  </a:lnTo>
                  <a:cubicBezTo>
                    <a:pt x="340824" y="803209"/>
                    <a:pt x="377819" y="803209"/>
                    <a:pt x="407838" y="785873"/>
                  </a:cubicBezTo>
                  <a:lnTo>
                    <a:pt x="669418" y="634851"/>
                  </a:lnTo>
                  <a:cubicBezTo>
                    <a:pt x="699443" y="617516"/>
                    <a:pt x="717939" y="585482"/>
                    <a:pt x="717939" y="550808"/>
                  </a:cubicBezTo>
                  <a:lnTo>
                    <a:pt x="717939" y="248761"/>
                  </a:lnTo>
                  <a:cubicBezTo>
                    <a:pt x="717936" y="214090"/>
                    <a:pt x="699443" y="182057"/>
                    <a:pt x="669415" y="164721"/>
                  </a:cubicBezTo>
                  <a:close/>
                  <a:moveTo>
                    <a:pt x="471754" y="450087"/>
                  </a:moveTo>
                  <a:cubicBezTo>
                    <a:pt x="471754" y="459130"/>
                    <a:pt x="466929" y="467485"/>
                    <a:pt x="459100" y="472007"/>
                  </a:cubicBezTo>
                  <a:lnTo>
                    <a:pt x="371979" y="522307"/>
                  </a:lnTo>
                  <a:cubicBezTo>
                    <a:pt x="364145" y="526829"/>
                    <a:pt x="354501" y="526829"/>
                    <a:pt x="346666" y="522307"/>
                  </a:cubicBezTo>
                  <a:lnTo>
                    <a:pt x="259531" y="472001"/>
                  </a:lnTo>
                  <a:cubicBezTo>
                    <a:pt x="251696" y="467479"/>
                    <a:pt x="246877" y="459124"/>
                    <a:pt x="246877" y="450081"/>
                  </a:cubicBezTo>
                  <a:lnTo>
                    <a:pt x="246877" y="349482"/>
                  </a:lnTo>
                  <a:cubicBezTo>
                    <a:pt x="246877" y="340440"/>
                    <a:pt x="251702" y="332084"/>
                    <a:pt x="259531" y="327563"/>
                  </a:cubicBezTo>
                  <a:lnTo>
                    <a:pt x="346658" y="277262"/>
                  </a:lnTo>
                  <a:cubicBezTo>
                    <a:pt x="354492" y="272741"/>
                    <a:pt x="364136" y="272741"/>
                    <a:pt x="371970" y="277262"/>
                  </a:cubicBezTo>
                  <a:lnTo>
                    <a:pt x="459097" y="327563"/>
                  </a:lnTo>
                  <a:cubicBezTo>
                    <a:pt x="466931" y="332084"/>
                    <a:pt x="471751" y="340440"/>
                    <a:pt x="471751" y="349482"/>
                  </a:cubicBezTo>
                  <a:lnTo>
                    <a:pt x="471751" y="450087"/>
                  </a:lnTo>
                  <a:lnTo>
                    <a:pt x="471754" y="450087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17" name="PA-任意多边形 1617"/>
            <p:cNvSpPr/>
            <p:nvPr>
              <p:custDataLst>
                <p:tags r:id="rId23"/>
              </p:custDataLst>
            </p:nvPr>
          </p:nvSpPr>
          <p:spPr>
            <a:xfrm>
              <a:off x="20169922" y="24105878"/>
              <a:ext cx="806648" cy="887016"/>
            </a:xfrm>
            <a:custGeom>
              <a:avLst/>
              <a:gdLst>
                <a:gd name="connsiteX0" fmla="*/ 404078 w 806648"/>
                <a:gd name="connsiteY0" fmla="*/ 888395 h 887015"/>
                <a:gd name="connsiteX1" fmla="*/ 333174 w 806648"/>
                <a:gd name="connsiteY1" fmla="*/ 869396 h 887015"/>
                <a:gd name="connsiteX2" fmla="*/ 71602 w 806648"/>
                <a:gd name="connsiteY2" fmla="*/ 718380 h 887015"/>
                <a:gd name="connsiteX3" fmla="*/ 698 w 806648"/>
                <a:gd name="connsiteY3" fmla="*/ 595576 h 887015"/>
                <a:gd name="connsiteX4" fmla="*/ 698 w 806648"/>
                <a:gd name="connsiteY4" fmla="*/ 293529 h 887015"/>
                <a:gd name="connsiteX5" fmla="*/ 71602 w 806648"/>
                <a:gd name="connsiteY5" fmla="*/ 170725 h 887015"/>
                <a:gd name="connsiteX6" fmla="*/ 333177 w 806648"/>
                <a:gd name="connsiteY6" fmla="*/ 19697 h 887015"/>
                <a:gd name="connsiteX7" fmla="*/ 404078 w 806648"/>
                <a:gd name="connsiteY7" fmla="*/ 698 h 887015"/>
                <a:gd name="connsiteX8" fmla="*/ 474983 w 806648"/>
                <a:gd name="connsiteY8" fmla="*/ 19697 h 887015"/>
                <a:gd name="connsiteX9" fmla="*/ 736555 w 806648"/>
                <a:gd name="connsiteY9" fmla="*/ 170713 h 887015"/>
                <a:gd name="connsiteX10" fmla="*/ 807459 w 806648"/>
                <a:gd name="connsiteY10" fmla="*/ 293517 h 887015"/>
                <a:gd name="connsiteX11" fmla="*/ 807459 w 806648"/>
                <a:gd name="connsiteY11" fmla="*/ 595561 h 887015"/>
                <a:gd name="connsiteX12" fmla="*/ 736555 w 806648"/>
                <a:gd name="connsiteY12" fmla="*/ 718371 h 887015"/>
                <a:gd name="connsiteX13" fmla="*/ 474980 w 806648"/>
                <a:gd name="connsiteY13" fmla="*/ 869387 h 887015"/>
                <a:gd name="connsiteX14" fmla="*/ 404078 w 806648"/>
                <a:gd name="connsiteY14" fmla="*/ 888395 h 887015"/>
                <a:gd name="connsiteX15" fmla="*/ 404078 w 806648"/>
                <a:gd name="connsiteY15" fmla="*/ 90218 h 887015"/>
                <a:gd name="connsiteX16" fmla="*/ 377944 w 806648"/>
                <a:gd name="connsiteY16" fmla="*/ 97219 h 887015"/>
                <a:gd name="connsiteX17" fmla="*/ 116364 w 806648"/>
                <a:gd name="connsiteY17" fmla="*/ 248240 h 887015"/>
                <a:gd name="connsiteX18" fmla="*/ 90221 w 806648"/>
                <a:gd name="connsiteY18" fmla="*/ 293520 h 887015"/>
                <a:gd name="connsiteX19" fmla="*/ 90221 w 806648"/>
                <a:gd name="connsiteY19" fmla="*/ 595564 h 887015"/>
                <a:gd name="connsiteX20" fmla="*/ 116364 w 806648"/>
                <a:gd name="connsiteY20" fmla="*/ 640843 h 887015"/>
                <a:gd name="connsiteX21" fmla="*/ 377938 w 806648"/>
                <a:gd name="connsiteY21" fmla="*/ 791865 h 887015"/>
                <a:gd name="connsiteX22" fmla="*/ 430213 w 806648"/>
                <a:gd name="connsiteY22" fmla="*/ 791865 h 887015"/>
                <a:gd name="connsiteX23" fmla="*/ 691793 w 806648"/>
                <a:gd name="connsiteY23" fmla="*/ 640843 h 887015"/>
                <a:gd name="connsiteX24" fmla="*/ 717936 w 806648"/>
                <a:gd name="connsiteY24" fmla="*/ 595564 h 887015"/>
                <a:gd name="connsiteX25" fmla="*/ 717936 w 806648"/>
                <a:gd name="connsiteY25" fmla="*/ 293520 h 887015"/>
                <a:gd name="connsiteX26" fmla="*/ 691793 w 806648"/>
                <a:gd name="connsiteY26" fmla="*/ 248243 h 887015"/>
                <a:gd name="connsiteX27" fmla="*/ 430219 w 806648"/>
                <a:gd name="connsiteY27" fmla="*/ 97222 h 887015"/>
                <a:gd name="connsiteX28" fmla="*/ 404078 w 806648"/>
                <a:gd name="connsiteY28" fmla="*/ 90218 h 887015"/>
                <a:gd name="connsiteX29" fmla="*/ 404081 w 806648"/>
                <a:gd name="connsiteY29" fmla="*/ 615221 h 887015"/>
                <a:gd name="connsiteX30" fmla="*/ 369047 w 806648"/>
                <a:gd name="connsiteY30" fmla="*/ 605836 h 887015"/>
                <a:gd name="connsiteX31" fmla="*/ 281911 w 806648"/>
                <a:gd name="connsiteY31" fmla="*/ 555529 h 887015"/>
                <a:gd name="connsiteX32" fmla="*/ 246877 w 806648"/>
                <a:gd name="connsiteY32" fmla="*/ 494849 h 887015"/>
                <a:gd name="connsiteX33" fmla="*/ 246877 w 806648"/>
                <a:gd name="connsiteY33" fmla="*/ 394247 h 887015"/>
                <a:gd name="connsiteX34" fmla="*/ 281902 w 806648"/>
                <a:gd name="connsiteY34" fmla="*/ 333570 h 887015"/>
                <a:gd name="connsiteX35" fmla="*/ 369041 w 806648"/>
                <a:gd name="connsiteY35" fmla="*/ 283263 h 887015"/>
                <a:gd name="connsiteX36" fmla="*/ 439119 w 806648"/>
                <a:gd name="connsiteY36" fmla="*/ 283269 h 887015"/>
                <a:gd name="connsiteX37" fmla="*/ 526239 w 806648"/>
                <a:gd name="connsiteY37" fmla="*/ 333561 h 887015"/>
                <a:gd name="connsiteX38" fmla="*/ 561274 w 806648"/>
                <a:gd name="connsiteY38" fmla="*/ 394247 h 887015"/>
                <a:gd name="connsiteX39" fmla="*/ 561274 w 806648"/>
                <a:gd name="connsiteY39" fmla="*/ 494855 h 887015"/>
                <a:gd name="connsiteX40" fmla="*/ 526239 w 806648"/>
                <a:gd name="connsiteY40" fmla="*/ 555535 h 887015"/>
                <a:gd name="connsiteX41" fmla="*/ 439113 w 806648"/>
                <a:gd name="connsiteY41" fmla="*/ 605836 h 887015"/>
                <a:gd name="connsiteX42" fmla="*/ 404081 w 806648"/>
                <a:gd name="connsiteY42" fmla="*/ 615221 h 887015"/>
                <a:gd name="connsiteX43" fmla="*/ 336400 w 806648"/>
                <a:gd name="connsiteY43" fmla="*/ 483618 h 887015"/>
                <a:gd name="connsiteX44" fmla="*/ 404081 w 806648"/>
                <a:gd name="connsiteY44" fmla="*/ 522694 h 887015"/>
                <a:gd name="connsiteX45" fmla="*/ 471754 w 806648"/>
                <a:gd name="connsiteY45" fmla="*/ 483624 h 887015"/>
                <a:gd name="connsiteX46" fmla="*/ 471754 w 806648"/>
                <a:gd name="connsiteY46" fmla="*/ 405471 h 887015"/>
                <a:gd name="connsiteX47" fmla="*/ 404078 w 806648"/>
                <a:gd name="connsiteY47" fmla="*/ 366398 h 887015"/>
                <a:gd name="connsiteX48" fmla="*/ 336400 w 806648"/>
                <a:gd name="connsiteY48" fmla="*/ 405468 h 887015"/>
                <a:gd name="connsiteX49" fmla="*/ 336400 w 806648"/>
                <a:gd name="connsiteY49" fmla="*/ 483618 h 887015"/>
                <a:gd name="connsiteX50" fmla="*/ 336400 w 806648"/>
                <a:gd name="connsiteY50" fmla="*/ 483618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806648" h="887015">
                  <a:moveTo>
                    <a:pt x="404078" y="888395"/>
                  </a:moveTo>
                  <a:cubicBezTo>
                    <a:pt x="379218" y="888395"/>
                    <a:pt x="354703" y="881823"/>
                    <a:pt x="333174" y="869396"/>
                  </a:cubicBezTo>
                  <a:lnTo>
                    <a:pt x="71602" y="718380"/>
                  </a:lnTo>
                  <a:cubicBezTo>
                    <a:pt x="27868" y="693126"/>
                    <a:pt x="698" y="646073"/>
                    <a:pt x="698" y="595576"/>
                  </a:cubicBezTo>
                  <a:lnTo>
                    <a:pt x="698" y="293529"/>
                  </a:lnTo>
                  <a:cubicBezTo>
                    <a:pt x="698" y="243031"/>
                    <a:pt x="27862" y="195978"/>
                    <a:pt x="71602" y="170725"/>
                  </a:cubicBezTo>
                  <a:lnTo>
                    <a:pt x="333177" y="19697"/>
                  </a:lnTo>
                  <a:cubicBezTo>
                    <a:pt x="354703" y="7267"/>
                    <a:pt x="379218" y="698"/>
                    <a:pt x="404078" y="698"/>
                  </a:cubicBezTo>
                  <a:cubicBezTo>
                    <a:pt x="428939" y="698"/>
                    <a:pt x="453454" y="7270"/>
                    <a:pt x="474983" y="19697"/>
                  </a:cubicBezTo>
                  <a:lnTo>
                    <a:pt x="736555" y="170713"/>
                  </a:lnTo>
                  <a:cubicBezTo>
                    <a:pt x="780289" y="195963"/>
                    <a:pt x="807459" y="243014"/>
                    <a:pt x="807459" y="293517"/>
                  </a:cubicBezTo>
                  <a:lnTo>
                    <a:pt x="807459" y="595561"/>
                  </a:lnTo>
                  <a:cubicBezTo>
                    <a:pt x="807459" y="646064"/>
                    <a:pt x="780289" y="693115"/>
                    <a:pt x="736555" y="718371"/>
                  </a:cubicBezTo>
                  <a:lnTo>
                    <a:pt x="474980" y="869387"/>
                  </a:lnTo>
                  <a:cubicBezTo>
                    <a:pt x="453454" y="881823"/>
                    <a:pt x="428939" y="888395"/>
                    <a:pt x="404078" y="888395"/>
                  </a:cubicBezTo>
                  <a:close/>
                  <a:moveTo>
                    <a:pt x="404078" y="90218"/>
                  </a:moveTo>
                  <a:cubicBezTo>
                    <a:pt x="394911" y="90218"/>
                    <a:pt x="385880" y="92641"/>
                    <a:pt x="377944" y="97219"/>
                  </a:cubicBezTo>
                  <a:lnTo>
                    <a:pt x="116364" y="248240"/>
                  </a:lnTo>
                  <a:cubicBezTo>
                    <a:pt x="100237" y="257551"/>
                    <a:pt x="90221" y="274905"/>
                    <a:pt x="90221" y="293520"/>
                  </a:cubicBezTo>
                  <a:lnTo>
                    <a:pt x="90221" y="595564"/>
                  </a:lnTo>
                  <a:cubicBezTo>
                    <a:pt x="90221" y="614179"/>
                    <a:pt x="100237" y="631532"/>
                    <a:pt x="116364" y="640843"/>
                  </a:cubicBezTo>
                  <a:lnTo>
                    <a:pt x="377938" y="791865"/>
                  </a:lnTo>
                  <a:cubicBezTo>
                    <a:pt x="393815" y="801033"/>
                    <a:pt x="414348" y="801027"/>
                    <a:pt x="430213" y="791865"/>
                  </a:cubicBezTo>
                  <a:lnTo>
                    <a:pt x="691793" y="640843"/>
                  </a:lnTo>
                  <a:cubicBezTo>
                    <a:pt x="707920" y="631532"/>
                    <a:pt x="717936" y="614185"/>
                    <a:pt x="717936" y="595564"/>
                  </a:cubicBezTo>
                  <a:lnTo>
                    <a:pt x="717936" y="293520"/>
                  </a:lnTo>
                  <a:cubicBezTo>
                    <a:pt x="717936" y="274899"/>
                    <a:pt x="707920" y="257551"/>
                    <a:pt x="691793" y="248243"/>
                  </a:cubicBezTo>
                  <a:lnTo>
                    <a:pt x="430219" y="97222"/>
                  </a:lnTo>
                  <a:cubicBezTo>
                    <a:pt x="422283" y="92641"/>
                    <a:pt x="413246" y="90218"/>
                    <a:pt x="404078" y="90218"/>
                  </a:cubicBezTo>
                  <a:close/>
                  <a:moveTo>
                    <a:pt x="404081" y="615221"/>
                  </a:moveTo>
                  <a:cubicBezTo>
                    <a:pt x="391803" y="615221"/>
                    <a:pt x="379688" y="611976"/>
                    <a:pt x="369047" y="605836"/>
                  </a:cubicBezTo>
                  <a:lnTo>
                    <a:pt x="281911" y="555529"/>
                  </a:lnTo>
                  <a:cubicBezTo>
                    <a:pt x="260302" y="543045"/>
                    <a:pt x="246877" y="519795"/>
                    <a:pt x="246877" y="494849"/>
                  </a:cubicBezTo>
                  <a:lnTo>
                    <a:pt x="246877" y="394247"/>
                  </a:lnTo>
                  <a:cubicBezTo>
                    <a:pt x="246877" y="369297"/>
                    <a:pt x="260302" y="346050"/>
                    <a:pt x="281902" y="333570"/>
                  </a:cubicBezTo>
                  <a:lnTo>
                    <a:pt x="369041" y="283263"/>
                  </a:lnTo>
                  <a:cubicBezTo>
                    <a:pt x="390303" y="270981"/>
                    <a:pt x="417839" y="270975"/>
                    <a:pt x="439119" y="283269"/>
                  </a:cubicBezTo>
                  <a:lnTo>
                    <a:pt x="526239" y="333561"/>
                  </a:lnTo>
                  <a:cubicBezTo>
                    <a:pt x="547849" y="346047"/>
                    <a:pt x="561274" y="369297"/>
                    <a:pt x="561274" y="394247"/>
                  </a:cubicBezTo>
                  <a:lnTo>
                    <a:pt x="561274" y="494855"/>
                  </a:lnTo>
                  <a:cubicBezTo>
                    <a:pt x="561274" y="519807"/>
                    <a:pt x="547849" y="543060"/>
                    <a:pt x="526239" y="555535"/>
                  </a:cubicBezTo>
                  <a:lnTo>
                    <a:pt x="439113" y="605836"/>
                  </a:lnTo>
                  <a:cubicBezTo>
                    <a:pt x="428486" y="611976"/>
                    <a:pt x="416369" y="615221"/>
                    <a:pt x="404081" y="615221"/>
                  </a:cubicBezTo>
                  <a:close/>
                  <a:moveTo>
                    <a:pt x="336400" y="483618"/>
                  </a:moveTo>
                  <a:lnTo>
                    <a:pt x="404081" y="522694"/>
                  </a:lnTo>
                  <a:lnTo>
                    <a:pt x="471754" y="483624"/>
                  </a:lnTo>
                  <a:lnTo>
                    <a:pt x="471754" y="405471"/>
                  </a:lnTo>
                  <a:lnTo>
                    <a:pt x="404078" y="366398"/>
                  </a:lnTo>
                  <a:lnTo>
                    <a:pt x="336400" y="405468"/>
                  </a:lnTo>
                  <a:lnTo>
                    <a:pt x="336400" y="483618"/>
                  </a:lnTo>
                  <a:lnTo>
                    <a:pt x="336400" y="483618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grpSp>
        <p:nvGrpSpPr>
          <p:cNvPr id="18" name="PA-791-791079-Cells-490234"/>
          <p:cNvGrpSpPr/>
          <p:nvPr>
            <p:custDataLst>
              <p:tags r:id="rId24"/>
            </p:custDataLst>
          </p:nvPr>
        </p:nvGrpSpPr>
        <p:grpSpPr>
          <a:xfrm>
            <a:off x="5725410" y="3335325"/>
            <a:ext cx="259100" cy="259100"/>
            <a:chOff x="6096000" y="8667750"/>
            <a:chExt cx="1524000" cy="1524000"/>
          </a:xfrm>
          <a:noFill/>
        </p:grpSpPr>
        <p:sp>
          <p:nvSpPr>
            <p:cNvPr id="19" name="PA-任意多边形 2917"/>
            <p:cNvSpPr/>
            <p:nvPr>
              <p:custDataLst>
                <p:tags r:id="rId25"/>
              </p:custDataLst>
            </p:nvPr>
          </p:nvSpPr>
          <p:spPr>
            <a:xfrm>
              <a:off x="6117613" y="8702501"/>
              <a:ext cx="762000" cy="661939"/>
            </a:xfrm>
            <a:custGeom>
              <a:avLst/>
              <a:gdLst>
                <a:gd name="connsiteX0" fmla="*/ 194718 w 762000"/>
                <a:gd name="connsiteY0" fmla="*/ 661470 h 661939"/>
                <a:gd name="connsiteX1" fmla="*/ 574826 w 762000"/>
                <a:gd name="connsiteY1" fmla="*/ 661470 h 661939"/>
                <a:gd name="connsiteX2" fmla="*/ 764879 w 762000"/>
                <a:gd name="connsiteY2" fmla="*/ 333071 h 661939"/>
                <a:gd name="connsiteX3" fmla="*/ 574826 w 762000"/>
                <a:gd name="connsiteY3" fmla="*/ 4665 h 661939"/>
                <a:gd name="connsiteX4" fmla="*/ 194718 w 762000"/>
                <a:gd name="connsiteY4" fmla="*/ 4665 h 661939"/>
                <a:gd name="connsiteX5" fmla="*/ 4665 w 762000"/>
                <a:gd name="connsiteY5" fmla="*/ 333071 h 661939"/>
                <a:gd name="connsiteX6" fmla="*/ 194718 w 762000"/>
                <a:gd name="connsiteY6" fmla="*/ 661470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194718" y="661470"/>
                  </a:moveTo>
                  <a:lnTo>
                    <a:pt x="574826" y="661470"/>
                  </a:lnTo>
                  <a:lnTo>
                    <a:pt x="764879" y="333071"/>
                  </a:lnTo>
                  <a:lnTo>
                    <a:pt x="574826" y="4665"/>
                  </a:lnTo>
                  <a:lnTo>
                    <a:pt x="194718" y="4665"/>
                  </a:lnTo>
                  <a:lnTo>
                    <a:pt x="4665" y="333071"/>
                  </a:lnTo>
                  <a:lnTo>
                    <a:pt x="194718" y="66147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0" name="PA-任意多边形 2918"/>
            <p:cNvSpPr/>
            <p:nvPr>
              <p:custDataLst>
                <p:tags r:id="rId26"/>
              </p:custDataLst>
            </p:nvPr>
          </p:nvSpPr>
          <p:spPr>
            <a:xfrm>
              <a:off x="6091333" y="8676232"/>
              <a:ext cx="815879" cy="715818"/>
            </a:xfrm>
            <a:custGeom>
              <a:avLst/>
              <a:gdLst>
                <a:gd name="connsiteX0" fmla="*/ 601105 w 815878"/>
                <a:gd name="connsiteY0" fmla="*/ 714018 h 715818"/>
                <a:gd name="connsiteX1" fmla="*/ 220990 w 815878"/>
                <a:gd name="connsiteY1" fmla="*/ 714018 h 715818"/>
                <a:gd name="connsiteX2" fmla="*/ 198253 w 815878"/>
                <a:gd name="connsiteY2" fmla="*/ 700910 h 715818"/>
                <a:gd name="connsiteX3" fmla="*/ 8192 w 815878"/>
                <a:gd name="connsiteY3" fmla="*/ 372503 h 715818"/>
                <a:gd name="connsiteX4" fmla="*/ 8192 w 815878"/>
                <a:gd name="connsiteY4" fmla="*/ 346179 h 715818"/>
                <a:gd name="connsiteX5" fmla="*/ 198246 w 815878"/>
                <a:gd name="connsiteY5" fmla="*/ 17773 h 715818"/>
                <a:gd name="connsiteX6" fmla="*/ 220982 w 815878"/>
                <a:gd name="connsiteY6" fmla="*/ 4665 h 715818"/>
                <a:gd name="connsiteX7" fmla="*/ 601105 w 815878"/>
                <a:gd name="connsiteY7" fmla="*/ 4665 h 715818"/>
                <a:gd name="connsiteX8" fmla="*/ 623842 w 815878"/>
                <a:gd name="connsiteY8" fmla="*/ 17773 h 715818"/>
                <a:gd name="connsiteX9" fmla="*/ 813895 w 815878"/>
                <a:gd name="connsiteY9" fmla="*/ 346179 h 715818"/>
                <a:gd name="connsiteX10" fmla="*/ 813895 w 815878"/>
                <a:gd name="connsiteY10" fmla="*/ 372503 h 715818"/>
                <a:gd name="connsiteX11" fmla="*/ 623850 w 815878"/>
                <a:gd name="connsiteY11" fmla="*/ 700902 h 715818"/>
                <a:gd name="connsiteX12" fmla="*/ 601105 w 815878"/>
                <a:gd name="connsiteY12" fmla="*/ 714018 h 715818"/>
                <a:gd name="connsiteX13" fmla="*/ 236145 w 815878"/>
                <a:gd name="connsiteY13" fmla="*/ 661470 h 715818"/>
                <a:gd name="connsiteX14" fmla="*/ 585965 w 815878"/>
                <a:gd name="connsiteY14" fmla="*/ 661470 h 715818"/>
                <a:gd name="connsiteX15" fmla="*/ 760817 w 815878"/>
                <a:gd name="connsiteY15" fmla="*/ 359341 h 715818"/>
                <a:gd name="connsiteX16" fmla="*/ 585965 w 815878"/>
                <a:gd name="connsiteY16" fmla="*/ 57204 h 715818"/>
                <a:gd name="connsiteX17" fmla="*/ 236145 w 815878"/>
                <a:gd name="connsiteY17" fmla="*/ 57204 h 715818"/>
                <a:gd name="connsiteX18" fmla="*/ 61293 w 815878"/>
                <a:gd name="connsiteY18" fmla="*/ 359341 h 715818"/>
                <a:gd name="connsiteX19" fmla="*/ 236145 w 815878"/>
                <a:gd name="connsiteY19" fmla="*/ 661470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15878" h="715818">
                  <a:moveTo>
                    <a:pt x="601105" y="714018"/>
                  </a:moveTo>
                  <a:lnTo>
                    <a:pt x="220990" y="714018"/>
                  </a:lnTo>
                  <a:cubicBezTo>
                    <a:pt x="211607" y="714018"/>
                    <a:pt x="202956" y="709022"/>
                    <a:pt x="198253" y="700910"/>
                  </a:cubicBezTo>
                  <a:lnTo>
                    <a:pt x="8192" y="372503"/>
                  </a:lnTo>
                  <a:cubicBezTo>
                    <a:pt x="3489" y="364360"/>
                    <a:pt x="3489" y="354323"/>
                    <a:pt x="8192" y="346179"/>
                  </a:cubicBezTo>
                  <a:lnTo>
                    <a:pt x="198246" y="17773"/>
                  </a:lnTo>
                  <a:cubicBezTo>
                    <a:pt x="202948" y="9652"/>
                    <a:pt x="211615" y="4665"/>
                    <a:pt x="220982" y="4665"/>
                  </a:cubicBezTo>
                  <a:lnTo>
                    <a:pt x="601105" y="4665"/>
                  </a:lnTo>
                  <a:cubicBezTo>
                    <a:pt x="610488" y="4665"/>
                    <a:pt x="619139" y="9660"/>
                    <a:pt x="623842" y="17773"/>
                  </a:cubicBezTo>
                  <a:lnTo>
                    <a:pt x="813895" y="346179"/>
                  </a:lnTo>
                  <a:cubicBezTo>
                    <a:pt x="818598" y="354323"/>
                    <a:pt x="818598" y="364360"/>
                    <a:pt x="813895" y="372503"/>
                  </a:cubicBezTo>
                  <a:lnTo>
                    <a:pt x="623850" y="700902"/>
                  </a:lnTo>
                  <a:cubicBezTo>
                    <a:pt x="619147" y="709022"/>
                    <a:pt x="610488" y="714018"/>
                    <a:pt x="601105" y="714018"/>
                  </a:cubicBezTo>
                  <a:close/>
                  <a:moveTo>
                    <a:pt x="236145" y="661470"/>
                  </a:moveTo>
                  <a:lnTo>
                    <a:pt x="585965" y="661470"/>
                  </a:lnTo>
                  <a:lnTo>
                    <a:pt x="760817" y="359341"/>
                  </a:lnTo>
                  <a:lnTo>
                    <a:pt x="585965" y="57204"/>
                  </a:lnTo>
                  <a:lnTo>
                    <a:pt x="236145" y="57204"/>
                  </a:lnTo>
                  <a:lnTo>
                    <a:pt x="61293" y="359341"/>
                  </a:lnTo>
                  <a:lnTo>
                    <a:pt x="236145" y="661470"/>
                  </a:lnTo>
                  <a:close/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51" name="PA-任意多边形 2919"/>
            <p:cNvSpPr/>
            <p:nvPr>
              <p:custDataLst>
                <p:tags r:id="rId27"/>
              </p:custDataLst>
            </p:nvPr>
          </p:nvSpPr>
          <p:spPr>
            <a:xfrm>
              <a:off x="6369026" y="8919718"/>
              <a:ext cx="261697" cy="230909"/>
            </a:xfrm>
            <a:custGeom>
              <a:avLst/>
              <a:gdLst>
                <a:gd name="connsiteX0" fmla="*/ 69019 w 261696"/>
                <a:gd name="connsiteY0" fmla="*/ 227038 h 230909"/>
                <a:gd name="connsiteX1" fmla="*/ 197705 w 261696"/>
                <a:gd name="connsiteY1" fmla="*/ 227038 h 230909"/>
                <a:gd name="connsiteX2" fmla="*/ 262059 w 261696"/>
                <a:gd name="connsiteY2" fmla="*/ 115855 h 230909"/>
                <a:gd name="connsiteX3" fmla="*/ 197705 w 261696"/>
                <a:gd name="connsiteY3" fmla="*/ 4665 h 230909"/>
                <a:gd name="connsiteX4" fmla="*/ 69019 w 261696"/>
                <a:gd name="connsiteY4" fmla="*/ 4665 h 230909"/>
                <a:gd name="connsiteX5" fmla="*/ 4665 w 261696"/>
                <a:gd name="connsiteY5" fmla="*/ 115855 h 230909"/>
                <a:gd name="connsiteX6" fmla="*/ 69019 w 261696"/>
                <a:gd name="connsiteY6" fmla="*/ 227038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9" y="227038"/>
                  </a:moveTo>
                  <a:lnTo>
                    <a:pt x="197705" y="227038"/>
                  </a:lnTo>
                  <a:lnTo>
                    <a:pt x="262059" y="115855"/>
                  </a:lnTo>
                  <a:lnTo>
                    <a:pt x="197705" y="4665"/>
                  </a:lnTo>
                  <a:lnTo>
                    <a:pt x="69019" y="4665"/>
                  </a:lnTo>
                  <a:lnTo>
                    <a:pt x="4665" y="115855"/>
                  </a:lnTo>
                  <a:lnTo>
                    <a:pt x="69019" y="227038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52" name="PA-任意多边形 2920"/>
            <p:cNvSpPr/>
            <p:nvPr>
              <p:custDataLst>
                <p:tags r:id="rId28"/>
              </p:custDataLst>
            </p:nvPr>
          </p:nvSpPr>
          <p:spPr>
            <a:xfrm>
              <a:off x="6231437" y="8781297"/>
              <a:ext cx="192424" cy="269394"/>
            </a:xfrm>
            <a:custGeom>
              <a:avLst/>
              <a:gdLst>
                <a:gd name="connsiteX0" fmla="*/ 30925 w 192424"/>
                <a:gd name="connsiteY0" fmla="*/ 267407 h 269393"/>
                <a:gd name="connsiteX1" fmla="*/ 17001 w 192424"/>
                <a:gd name="connsiteY1" fmla="*/ 263389 h 269393"/>
                <a:gd name="connsiteX2" fmla="*/ 8673 w 192424"/>
                <a:gd name="connsiteY2" fmla="*/ 227174 h 269393"/>
                <a:gd name="connsiteX3" fmla="*/ 140353 w 192424"/>
                <a:gd name="connsiteY3" fmla="*/ 16993 h 269393"/>
                <a:gd name="connsiteX4" fmla="*/ 176567 w 192424"/>
                <a:gd name="connsiteY4" fmla="*/ 8681 h 269393"/>
                <a:gd name="connsiteX5" fmla="*/ 184895 w 192424"/>
                <a:gd name="connsiteY5" fmla="*/ 44895 h 269393"/>
                <a:gd name="connsiteX6" fmla="*/ 53215 w 192424"/>
                <a:gd name="connsiteY6" fmla="*/ 255076 h 269393"/>
                <a:gd name="connsiteX7" fmla="*/ 30925 w 192424"/>
                <a:gd name="connsiteY7" fmla="*/ 267407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30925" y="267407"/>
                  </a:moveTo>
                  <a:cubicBezTo>
                    <a:pt x="26168" y="267407"/>
                    <a:pt x="21350" y="266106"/>
                    <a:pt x="17001" y="263389"/>
                  </a:cubicBezTo>
                  <a:cubicBezTo>
                    <a:pt x="4694" y="255692"/>
                    <a:pt x="976" y="239467"/>
                    <a:pt x="8673" y="227174"/>
                  </a:cubicBezTo>
                  <a:lnTo>
                    <a:pt x="140353" y="16993"/>
                  </a:lnTo>
                  <a:cubicBezTo>
                    <a:pt x="148065" y="4701"/>
                    <a:pt x="164244" y="968"/>
                    <a:pt x="176567" y="8681"/>
                  </a:cubicBezTo>
                  <a:cubicBezTo>
                    <a:pt x="188875" y="16378"/>
                    <a:pt x="192592" y="32603"/>
                    <a:pt x="184895" y="44895"/>
                  </a:cubicBezTo>
                  <a:lnTo>
                    <a:pt x="53215" y="255076"/>
                  </a:lnTo>
                  <a:cubicBezTo>
                    <a:pt x="48228" y="263050"/>
                    <a:pt x="39676" y="267407"/>
                    <a:pt x="30925" y="267407"/>
                  </a:cubicBezTo>
                  <a:close/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53" name="PA-任意多边形 2921"/>
            <p:cNvSpPr/>
            <p:nvPr>
              <p:custDataLst>
                <p:tags r:id="rId29"/>
              </p:custDataLst>
            </p:nvPr>
          </p:nvSpPr>
          <p:spPr>
            <a:xfrm>
              <a:off x="6117613" y="9490671"/>
              <a:ext cx="762000" cy="661939"/>
            </a:xfrm>
            <a:custGeom>
              <a:avLst/>
              <a:gdLst>
                <a:gd name="connsiteX0" fmla="*/ 574826 w 762000"/>
                <a:gd name="connsiteY0" fmla="*/ 4665 h 661939"/>
                <a:gd name="connsiteX1" fmla="*/ 194718 w 762000"/>
                <a:gd name="connsiteY1" fmla="*/ 4665 h 661939"/>
                <a:gd name="connsiteX2" fmla="*/ 4665 w 762000"/>
                <a:gd name="connsiteY2" fmla="*/ 333071 h 661939"/>
                <a:gd name="connsiteX3" fmla="*/ 194718 w 762000"/>
                <a:gd name="connsiteY3" fmla="*/ 661470 h 661939"/>
                <a:gd name="connsiteX4" fmla="*/ 574826 w 762000"/>
                <a:gd name="connsiteY4" fmla="*/ 661470 h 661939"/>
                <a:gd name="connsiteX5" fmla="*/ 764879 w 762000"/>
                <a:gd name="connsiteY5" fmla="*/ 333071 h 661939"/>
                <a:gd name="connsiteX6" fmla="*/ 651310 w 762000"/>
                <a:gd name="connsiteY6" fmla="*/ 136814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574826" y="4665"/>
                  </a:moveTo>
                  <a:lnTo>
                    <a:pt x="194718" y="4665"/>
                  </a:lnTo>
                  <a:lnTo>
                    <a:pt x="4665" y="333071"/>
                  </a:lnTo>
                  <a:lnTo>
                    <a:pt x="194718" y="661470"/>
                  </a:lnTo>
                  <a:lnTo>
                    <a:pt x="574826" y="661470"/>
                  </a:lnTo>
                  <a:lnTo>
                    <a:pt x="764879" y="333071"/>
                  </a:lnTo>
                  <a:lnTo>
                    <a:pt x="651310" y="136814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1" name="PA-任意多边形 2922"/>
            <p:cNvSpPr/>
            <p:nvPr>
              <p:custDataLst>
                <p:tags r:id="rId30"/>
              </p:custDataLst>
            </p:nvPr>
          </p:nvSpPr>
          <p:spPr>
            <a:xfrm>
              <a:off x="6090225" y="9463293"/>
              <a:ext cx="823576" cy="715818"/>
            </a:xfrm>
            <a:custGeom>
              <a:avLst/>
              <a:gdLst>
                <a:gd name="connsiteX0" fmla="*/ 602213 w 823575"/>
                <a:gd name="connsiteY0" fmla="*/ 715126 h 715818"/>
                <a:gd name="connsiteX1" fmla="*/ 222098 w 823575"/>
                <a:gd name="connsiteY1" fmla="*/ 715126 h 715818"/>
                <a:gd name="connsiteX2" fmla="*/ 199361 w 823575"/>
                <a:gd name="connsiteY2" fmla="*/ 702018 h 715818"/>
                <a:gd name="connsiteX3" fmla="*/ 9300 w 823575"/>
                <a:gd name="connsiteY3" fmla="*/ 373611 h 715818"/>
                <a:gd name="connsiteX4" fmla="*/ 9300 w 823575"/>
                <a:gd name="connsiteY4" fmla="*/ 347287 h 715818"/>
                <a:gd name="connsiteX5" fmla="*/ 199353 w 823575"/>
                <a:gd name="connsiteY5" fmla="*/ 18881 h 715818"/>
                <a:gd name="connsiteX6" fmla="*/ 222090 w 823575"/>
                <a:gd name="connsiteY6" fmla="*/ 5773 h 715818"/>
                <a:gd name="connsiteX7" fmla="*/ 602213 w 823575"/>
                <a:gd name="connsiteY7" fmla="*/ 5773 h 715818"/>
                <a:gd name="connsiteX8" fmla="*/ 628483 w 823575"/>
                <a:gd name="connsiteY8" fmla="*/ 32043 h 715818"/>
                <a:gd name="connsiteX9" fmla="*/ 602213 w 823575"/>
                <a:gd name="connsiteY9" fmla="*/ 58312 h 715818"/>
                <a:gd name="connsiteX10" fmla="*/ 237253 w 823575"/>
                <a:gd name="connsiteY10" fmla="*/ 58312 h 715818"/>
                <a:gd name="connsiteX11" fmla="*/ 62401 w 823575"/>
                <a:gd name="connsiteY11" fmla="*/ 360449 h 715818"/>
                <a:gd name="connsiteX12" fmla="*/ 237253 w 823575"/>
                <a:gd name="connsiteY12" fmla="*/ 662578 h 715818"/>
                <a:gd name="connsiteX13" fmla="*/ 587073 w 823575"/>
                <a:gd name="connsiteY13" fmla="*/ 662578 h 715818"/>
                <a:gd name="connsiteX14" fmla="*/ 761925 w 823575"/>
                <a:gd name="connsiteY14" fmla="*/ 360449 h 715818"/>
                <a:gd name="connsiteX15" fmla="*/ 655968 w 823575"/>
                <a:gd name="connsiteY15" fmla="*/ 177354 h 715818"/>
                <a:gd name="connsiteX16" fmla="*/ 665544 w 823575"/>
                <a:gd name="connsiteY16" fmla="*/ 141455 h 715818"/>
                <a:gd name="connsiteX17" fmla="*/ 701442 w 823575"/>
                <a:gd name="connsiteY17" fmla="*/ 151030 h 715818"/>
                <a:gd name="connsiteX18" fmla="*/ 815019 w 823575"/>
                <a:gd name="connsiteY18" fmla="*/ 347272 h 715818"/>
                <a:gd name="connsiteX19" fmla="*/ 815019 w 823575"/>
                <a:gd name="connsiteY19" fmla="*/ 373595 h 715818"/>
                <a:gd name="connsiteX20" fmla="*/ 624965 w 823575"/>
                <a:gd name="connsiteY20" fmla="*/ 702002 h 715818"/>
                <a:gd name="connsiteX21" fmla="*/ 602213 w 823575"/>
                <a:gd name="connsiteY21" fmla="*/ 715126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3575" h="715818">
                  <a:moveTo>
                    <a:pt x="602213" y="715126"/>
                  </a:moveTo>
                  <a:lnTo>
                    <a:pt x="222098" y="715126"/>
                  </a:lnTo>
                  <a:cubicBezTo>
                    <a:pt x="212715" y="715126"/>
                    <a:pt x="204064" y="710130"/>
                    <a:pt x="199361" y="702018"/>
                  </a:cubicBezTo>
                  <a:lnTo>
                    <a:pt x="9300" y="373611"/>
                  </a:lnTo>
                  <a:cubicBezTo>
                    <a:pt x="4597" y="365467"/>
                    <a:pt x="4597" y="355431"/>
                    <a:pt x="9300" y="347287"/>
                  </a:cubicBezTo>
                  <a:lnTo>
                    <a:pt x="199353" y="18881"/>
                  </a:lnTo>
                  <a:cubicBezTo>
                    <a:pt x="204056" y="10760"/>
                    <a:pt x="212723" y="5773"/>
                    <a:pt x="222090" y="5773"/>
                  </a:cubicBezTo>
                  <a:lnTo>
                    <a:pt x="602213" y="5773"/>
                  </a:lnTo>
                  <a:cubicBezTo>
                    <a:pt x="616714" y="5773"/>
                    <a:pt x="628483" y="17541"/>
                    <a:pt x="628483" y="32043"/>
                  </a:cubicBezTo>
                  <a:cubicBezTo>
                    <a:pt x="628483" y="46544"/>
                    <a:pt x="616714" y="58312"/>
                    <a:pt x="602213" y="58312"/>
                  </a:cubicBezTo>
                  <a:lnTo>
                    <a:pt x="237253" y="58312"/>
                  </a:lnTo>
                  <a:lnTo>
                    <a:pt x="62401" y="360449"/>
                  </a:lnTo>
                  <a:lnTo>
                    <a:pt x="237253" y="662578"/>
                  </a:lnTo>
                  <a:lnTo>
                    <a:pt x="587073" y="662578"/>
                  </a:lnTo>
                  <a:lnTo>
                    <a:pt x="761925" y="360449"/>
                  </a:lnTo>
                  <a:lnTo>
                    <a:pt x="655968" y="177354"/>
                  </a:lnTo>
                  <a:cubicBezTo>
                    <a:pt x="648703" y="164792"/>
                    <a:pt x="652990" y="148713"/>
                    <a:pt x="665544" y="141455"/>
                  </a:cubicBezTo>
                  <a:cubicBezTo>
                    <a:pt x="678105" y="134181"/>
                    <a:pt x="694184" y="138476"/>
                    <a:pt x="701442" y="151030"/>
                  </a:cubicBezTo>
                  <a:lnTo>
                    <a:pt x="815019" y="347272"/>
                  </a:lnTo>
                  <a:cubicBezTo>
                    <a:pt x="819722" y="355415"/>
                    <a:pt x="819722" y="365452"/>
                    <a:pt x="815019" y="373595"/>
                  </a:cubicBezTo>
                  <a:lnTo>
                    <a:pt x="624965" y="702002"/>
                  </a:lnTo>
                  <a:cubicBezTo>
                    <a:pt x="620255" y="710130"/>
                    <a:pt x="611595" y="715126"/>
                    <a:pt x="602213" y="715126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4" name="PA-任意多边形 2923"/>
            <p:cNvSpPr/>
            <p:nvPr>
              <p:custDataLst>
                <p:tags r:id="rId31"/>
              </p:custDataLst>
            </p:nvPr>
          </p:nvSpPr>
          <p:spPr>
            <a:xfrm>
              <a:off x="6230329" y="9568352"/>
              <a:ext cx="192424" cy="269394"/>
            </a:xfrm>
            <a:custGeom>
              <a:avLst/>
              <a:gdLst>
                <a:gd name="connsiteX0" fmla="*/ 32033 w 192424"/>
                <a:gd name="connsiteY0" fmla="*/ 268521 h 269393"/>
                <a:gd name="connsiteX1" fmla="*/ 18109 w 192424"/>
                <a:gd name="connsiteY1" fmla="*/ 264503 h 269393"/>
                <a:gd name="connsiteX2" fmla="*/ 9781 w 192424"/>
                <a:gd name="connsiteY2" fmla="*/ 228289 h 269393"/>
                <a:gd name="connsiteX3" fmla="*/ 141461 w 192424"/>
                <a:gd name="connsiteY3" fmla="*/ 18108 h 269393"/>
                <a:gd name="connsiteX4" fmla="*/ 177675 w 192424"/>
                <a:gd name="connsiteY4" fmla="*/ 9795 h 269393"/>
                <a:gd name="connsiteX5" fmla="*/ 186003 w 192424"/>
                <a:gd name="connsiteY5" fmla="*/ 46010 h 269393"/>
                <a:gd name="connsiteX6" fmla="*/ 54323 w 192424"/>
                <a:gd name="connsiteY6" fmla="*/ 256191 h 269393"/>
                <a:gd name="connsiteX7" fmla="*/ 32033 w 192424"/>
                <a:gd name="connsiteY7" fmla="*/ 268521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32033" y="268521"/>
                  </a:moveTo>
                  <a:cubicBezTo>
                    <a:pt x="27276" y="268521"/>
                    <a:pt x="22458" y="267221"/>
                    <a:pt x="18109" y="264503"/>
                  </a:cubicBezTo>
                  <a:cubicBezTo>
                    <a:pt x="5802" y="256806"/>
                    <a:pt x="2084" y="240581"/>
                    <a:pt x="9781" y="228289"/>
                  </a:cubicBezTo>
                  <a:lnTo>
                    <a:pt x="141461" y="18108"/>
                  </a:lnTo>
                  <a:cubicBezTo>
                    <a:pt x="149173" y="5816"/>
                    <a:pt x="165352" y="2068"/>
                    <a:pt x="177675" y="9795"/>
                  </a:cubicBezTo>
                  <a:cubicBezTo>
                    <a:pt x="189982" y="17492"/>
                    <a:pt x="193700" y="33718"/>
                    <a:pt x="186003" y="46010"/>
                  </a:cubicBezTo>
                  <a:lnTo>
                    <a:pt x="54323" y="256191"/>
                  </a:lnTo>
                  <a:cubicBezTo>
                    <a:pt x="49336" y="264165"/>
                    <a:pt x="40784" y="268521"/>
                    <a:pt x="32033" y="268521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5" name="PA-任意多边形 2924"/>
            <p:cNvSpPr/>
            <p:nvPr>
              <p:custDataLst>
                <p:tags r:id="rId32"/>
              </p:custDataLst>
            </p:nvPr>
          </p:nvSpPr>
          <p:spPr>
            <a:xfrm>
              <a:off x="6828651" y="9096586"/>
              <a:ext cx="762000" cy="661939"/>
            </a:xfrm>
            <a:custGeom>
              <a:avLst/>
              <a:gdLst>
                <a:gd name="connsiteX0" fmla="*/ 194718 w 762000"/>
                <a:gd name="connsiteY0" fmla="*/ 4665 h 661939"/>
                <a:gd name="connsiteX1" fmla="*/ 574826 w 762000"/>
                <a:gd name="connsiteY1" fmla="*/ 4665 h 661939"/>
                <a:gd name="connsiteX2" fmla="*/ 764879 w 762000"/>
                <a:gd name="connsiteY2" fmla="*/ 333071 h 661939"/>
                <a:gd name="connsiteX3" fmla="*/ 574826 w 762000"/>
                <a:gd name="connsiteY3" fmla="*/ 661470 h 661939"/>
                <a:gd name="connsiteX4" fmla="*/ 194718 w 762000"/>
                <a:gd name="connsiteY4" fmla="*/ 661470 h 661939"/>
                <a:gd name="connsiteX5" fmla="*/ 4665 w 762000"/>
                <a:gd name="connsiteY5" fmla="*/ 333071 h 661939"/>
                <a:gd name="connsiteX6" fmla="*/ 144788 w 762000"/>
                <a:gd name="connsiteY6" fmla="*/ 90940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194718" y="4665"/>
                  </a:moveTo>
                  <a:lnTo>
                    <a:pt x="574826" y="4665"/>
                  </a:lnTo>
                  <a:lnTo>
                    <a:pt x="764879" y="333071"/>
                  </a:lnTo>
                  <a:lnTo>
                    <a:pt x="574826" y="661470"/>
                  </a:lnTo>
                  <a:lnTo>
                    <a:pt x="194718" y="661470"/>
                  </a:lnTo>
                  <a:lnTo>
                    <a:pt x="4665" y="333071"/>
                  </a:lnTo>
                  <a:lnTo>
                    <a:pt x="144788" y="9094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6" name="PA-任意多边形 2925"/>
            <p:cNvSpPr/>
            <p:nvPr>
              <p:custDataLst>
                <p:tags r:id="rId33"/>
              </p:custDataLst>
            </p:nvPr>
          </p:nvSpPr>
          <p:spPr>
            <a:xfrm>
              <a:off x="6801264" y="9069216"/>
              <a:ext cx="823576" cy="715818"/>
            </a:xfrm>
            <a:custGeom>
              <a:avLst/>
              <a:gdLst>
                <a:gd name="connsiteX0" fmla="*/ 602213 w 823575"/>
                <a:gd name="connsiteY0" fmla="*/ 715118 h 715818"/>
                <a:gd name="connsiteX1" fmla="*/ 222090 w 823575"/>
                <a:gd name="connsiteY1" fmla="*/ 715118 h 715818"/>
                <a:gd name="connsiteX2" fmla="*/ 199353 w 823575"/>
                <a:gd name="connsiteY2" fmla="*/ 702010 h 715818"/>
                <a:gd name="connsiteX3" fmla="*/ 9300 w 823575"/>
                <a:gd name="connsiteY3" fmla="*/ 373603 h 715818"/>
                <a:gd name="connsiteX4" fmla="*/ 9300 w 823575"/>
                <a:gd name="connsiteY4" fmla="*/ 347280 h 715818"/>
                <a:gd name="connsiteX5" fmla="*/ 149423 w 823575"/>
                <a:gd name="connsiteY5" fmla="*/ 105156 h 715818"/>
                <a:gd name="connsiteX6" fmla="*/ 185322 w 823575"/>
                <a:gd name="connsiteY6" fmla="*/ 95581 h 715818"/>
                <a:gd name="connsiteX7" fmla="*/ 194897 w 823575"/>
                <a:gd name="connsiteY7" fmla="*/ 131480 h 715818"/>
                <a:gd name="connsiteX8" fmla="*/ 62394 w 823575"/>
                <a:gd name="connsiteY8" fmla="*/ 360441 h 715818"/>
                <a:gd name="connsiteX9" fmla="*/ 237246 w 823575"/>
                <a:gd name="connsiteY9" fmla="*/ 662571 h 715818"/>
                <a:gd name="connsiteX10" fmla="*/ 587065 w 823575"/>
                <a:gd name="connsiteY10" fmla="*/ 662571 h 715818"/>
                <a:gd name="connsiteX11" fmla="*/ 761917 w 823575"/>
                <a:gd name="connsiteY11" fmla="*/ 360441 h 715818"/>
                <a:gd name="connsiteX12" fmla="*/ 587065 w 823575"/>
                <a:gd name="connsiteY12" fmla="*/ 58312 h 715818"/>
                <a:gd name="connsiteX13" fmla="*/ 222106 w 823575"/>
                <a:gd name="connsiteY13" fmla="*/ 58312 h 715818"/>
                <a:gd name="connsiteX14" fmla="*/ 195836 w 823575"/>
                <a:gd name="connsiteY14" fmla="*/ 32042 h 715818"/>
                <a:gd name="connsiteX15" fmla="*/ 222106 w 823575"/>
                <a:gd name="connsiteY15" fmla="*/ 5773 h 715818"/>
                <a:gd name="connsiteX16" fmla="*/ 602228 w 823575"/>
                <a:gd name="connsiteY16" fmla="*/ 5773 h 715818"/>
                <a:gd name="connsiteX17" fmla="*/ 624965 w 823575"/>
                <a:gd name="connsiteY17" fmla="*/ 18881 h 715818"/>
                <a:gd name="connsiteX18" fmla="*/ 815019 w 823575"/>
                <a:gd name="connsiteY18" fmla="*/ 347287 h 715818"/>
                <a:gd name="connsiteX19" fmla="*/ 815019 w 823575"/>
                <a:gd name="connsiteY19" fmla="*/ 373611 h 715818"/>
                <a:gd name="connsiteX20" fmla="*/ 624965 w 823575"/>
                <a:gd name="connsiteY20" fmla="*/ 702018 h 715818"/>
                <a:gd name="connsiteX21" fmla="*/ 602213 w 823575"/>
                <a:gd name="connsiteY21" fmla="*/ 715118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3575" h="715818">
                  <a:moveTo>
                    <a:pt x="602213" y="715118"/>
                  </a:moveTo>
                  <a:lnTo>
                    <a:pt x="222090" y="715118"/>
                  </a:lnTo>
                  <a:cubicBezTo>
                    <a:pt x="212708" y="715118"/>
                    <a:pt x="204056" y="710123"/>
                    <a:pt x="199353" y="702010"/>
                  </a:cubicBezTo>
                  <a:lnTo>
                    <a:pt x="9300" y="373603"/>
                  </a:lnTo>
                  <a:cubicBezTo>
                    <a:pt x="4597" y="365460"/>
                    <a:pt x="4597" y="355423"/>
                    <a:pt x="9300" y="347280"/>
                  </a:cubicBezTo>
                  <a:lnTo>
                    <a:pt x="149423" y="105156"/>
                  </a:lnTo>
                  <a:cubicBezTo>
                    <a:pt x="156712" y="92595"/>
                    <a:pt x="172753" y="88315"/>
                    <a:pt x="185322" y="95581"/>
                  </a:cubicBezTo>
                  <a:cubicBezTo>
                    <a:pt x="197883" y="102847"/>
                    <a:pt x="202163" y="118926"/>
                    <a:pt x="194897" y="131480"/>
                  </a:cubicBezTo>
                  <a:lnTo>
                    <a:pt x="62394" y="360441"/>
                  </a:lnTo>
                  <a:lnTo>
                    <a:pt x="237246" y="662571"/>
                  </a:lnTo>
                  <a:lnTo>
                    <a:pt x="587065" y="662571"/>
                  </a:lnTo>
                  <a:lnTo>
                    <a:pt x="761917" y="360441"/>
                  </a:lnTo>
                  <a:lnTo>
                    <a:pt x="587065" y="58312"/>
                  </a:lnTo>
                  <a:lnTo>
                    <a:pt x="222106" y="58312"/>
                  </a:lnTo>
                  <a:cubicBezTo>
                    <a:pt x="207605" y="58312"/>
                    <a:pt x="195836" y="46544"/>
                    <a:pt x="195836" y="32042"/>
                  </a:cubicBezTo>
                  <a:cubicBezTo>
                    <a:pt x="195836" y="17541"/>
                    <a:pt x="207605" y="5773"/>
                    <a:pt x="222106" y="5773"/>
                  </a:cubicBezTo>
                  <a:lnTo>
                    <a:pt x="602228" y="5773"/>
                  </a:lnTo>
                  <a:cubicBezTo>
                    <a:pt x="611611" y="5773"/>
                    <a:pt x="620262" y="10768"/>
                    <a:pt x="624965" y="18881"/>
                  </a:cubicBezTo>
                  <a:lnTo>
                    <a:pt x="815019" y="347287"/>
                  </a:lnTo>
                  <a:cubicBezTo>
                    <a:pt x="819722" y="355431"/>
                    <a:pt x="819722" y="365468"/>
                    <a:pt x="815019" y="373611"/>
                  </a:cubicBezTo>
                  <a:lnTo>
                    <a:pt x="624965" y="702018"/>
                  </a:lnTo>
                  <a:cubicBezTo>
                    <a:pt x="620247" y="710123"/>
                    <a:pt x="611588" y="715118"/>
                    <a:pt x="602213" y="715118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7" name="PA-任意多边形 2926"/>
            <p:cNvSpPr/>
            <p:nvPr>
              <p:custDataLst>
                <p:tags r:id="rId34"/>
              </p:custDataLst>
            </p:nvPr>
          </p:nvSpPr>
          <p:spPr>
            <a:xfrm>
              <a:off x="7289694" y="9174275"/>
              <a:ext cx="192424" cy="269394"/>
            </a:xfrm>
            <a:custGeom>
              <a:avLst/>
              <a:gdLst>
                <a:gd name="connsiteX0" fmla="*/ 163751 w 192424"/>
                <a:gd name="connsiteY0" fmla="*/ 268514 h 269393"/>
                <a:gd name="connsiteX1" fmla="*/ 141461 w 192424"/>
                <a:gd name="connsiteY1" fmla="*/ 256191 h 269393"/>
                <a:gd name="connsiteX2" fmla="*/ 9781 w 192424"/>
                <a:gd name="connsiteY2" fmla="*/ 46010 h 269393"/>
                <a:gd name="connsiteX3" fmla="*/ 18109 w 192424"/>
                <a:gd name="connsiteY3" fmla="*/ 9795 h 269393"/>
                <a:gd name="connsiteX4" fmla="*/ 54323 w 192424"/>
                <a:gd name="connsiteY4" fmla="*/ 18108 h 269393"/>
                <a:gd name="connsiteX5" fmla="*/ 186003 w 192424"/>
                <a:gd name="connsiteY5" fmla="*/ 228289 h 269393"/>
                <a:gd name="connsiteX6" fmla="*/ 177675 w 192424"/>
                <a:gd name="connsiteY6" fmla="*/ 264503 h 269393"/>
                <a:gd name="connsiteX7" fmla="*/ 163751 w 192424"/>
                <a:gd name="connsiteY7" fmla="*/ 268514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163751" y="268514"/>
                  </a:moveTo>
                  <a:cubicBezTo>
                    <a:pt x="155000" y="268514"/>
                    <a:pt x="146448" y="264142"/>
                    <a:pt x="141461" y="256191"/>
                  </a:cubicBezTo>
                  <a:lnTo>
                    <a:pt x="9781" y="46010"/>
                  </a:lnTo>
                  <a:cubicBezTo>
                    <a:pt x="2084" y="33718"/>
                    <a:pt x="5802" y="17508"/>
                    <a:pt x="18109" y="9795"/>
                  </a:cubicBezTo>
                  <a:cubicBezTo>
                    <a:pt x="30432" y="2068"/>
                    <a:pt x="46611" y="5816"/>
                    <a:pt x="54323" y="18108"/>
                  </a:cubicBezTo>
                  <a:lnTo>
                    <a:pt x="186003" y="228289"/>
                  </a:lnTo>
                  <a:cubicBezTo>
                    <a:pt x="193700" y="240581"/>
                    <a:pt x="189982" y="256791"/>
                    <a:pt x="177675" y="264503"/>
                  </a:cubicBezTo>
                  <a:cubicBezTo>
                    <a:pt x="173326" y="267228"/>
                    <a:pt x="168508" y="268514"/>
                    <a:pt x="163751" y="268514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59" name="PA-任意多边形 2927"/>
            <p:cNvSpPr/>
            <p:nvPr>
              <p:custDataLst>
                <p:tags r:id="rId35"/>
              </p:custDataLst>
            </p:nvPr>
          </p:nvSpPr>
          <p:spPr>
            <a:xfrm>
              <a:off x="7080065" y="9313802"/>
              <a:ext cx="261697" cy="230909"/>
            </a:xfrm>
            <a:custGeom>
              <a:avLst/>
              <a:gdLst>
                <a:gd name="connsiteX0" fmla="*/ 69012 w 261696"/>
                <a:gd name="connsiteY0" fmla="*/ 227038 h 230909"/>
                <a:gd name="connsiteX1" fmla="*/ 197697 w 261696"/>
                <a:gd name="connsiteY1" fmla="*/ 227038 h 230909"/>
                <a:gd name="connsiteX2" fmla="*/ 262052 w 261696"/>
                <a:gd name="connsiteY2" fmla="*/ 115855 h 230909"/>
                <a:gd name="connsiteX3" fmla="*/ 197697 w 261696"/>
                <a:gd name="connsiteY3" fmla="*/ 4665 h 230909"/>
                <a:gd name="connsiteX4" fmla="*/ 69012 w 261696"/>
                <a:gd name="connsiteY4" fmla="*/ 4665 h 230909"/>
                <a:gd name="connsiteX5" fmla="*/ 4665 w 261696"/>
                <a:gd name="connsiteY5" fmla="*/ 115855 h 230909"/>
                <a:gd name="connsiteX6" fmla="*/ 69012 w 261696"/>
                <a:gd name="connsiteY6" fmla="*/ 227038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2" y="227038"/>
                  </a:moveTo>
                  <a:lnTo>
                    <a:pt x="197697" y="227038"/>
                  </a:lnTo>
                  <a:lnTo>
                    <a:pt x="262052" y="115855"/>
                  </a:lnTo>
                  <a:lnTo>
                    <a:pt x="197697" y="4665"/>
                  </a:lnTo>
                  <a:lnTo>
                    <a:pt x="69012" y="4665"/>
                  </a:lnTo>
                  <a:lnTo>
                    <a:pt x="4665" y="115855"/>
                  </a:lnTo>
                  <a:lnTo>
                    <a:pt x="69012" y="227038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60" name="PA-任意多边形 2928"/>
            <p:cNvSpPr/>
            <p:nvPr>
              <p:custDataLst>
                <p:tags r:id="rId36"/>
              </p:custDataLst>
            </p:nvPr>
          </p:nvSpPr>
          <p:spPr>
            <a:xfrm>
              <a:off x="6369026" y="9734165"/>
              <a:ext cx="261697" cy="230909"/>
            </a:xfrm>
            <a:custGeom>
              <a:avLst/>
              <a:gdLst>
                <a:gd name="connsiteX0" fmla="*/ 69019 w 261696"/>
                <a:gd name="connsiteY0" fmla="*/ 227030 h 230909"/>
                <a:gd name="connsiteX1" fmla="*/ 197705 w 261696"/>
                <a:gd name="connsiteY1" fmla="*/ 227030 h 230909"/>
                <a:gd name="connsiteX2" fmla="*/ 262059 w 261696"/>
                <a:gd name="connsiteY2" fmla="*/ 115848 h 230909"/>
                <a:gd name="connsiteX3" fmla="*/ 197705 w 261696"/>
                <a:gd name="connsiteY3" fmla="*/ 4665 h 230909"/>
                <a:gd name="connsiteX4" fmla="*/ 69019 w 261696"/>
                <a:gd name="connsiteY4" fmla="*/ 4665 h 230909"/>
                <a:gd name="connsiteX5" fmla="*/ 4665 w 261696"/>
                <a:gd name="connsiteY5" fmla="*/ 115848 h 230909"/>
                <a:gd name="connsiteX6" fmla="*/ 69019 w 261696"/>
                <a:gd name="connsiteY6" fmla="*/ 227030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9" y="227030"/>
                  </a:moveTo>
                  <a:lnTo>
                    <a:pt x="197705" y="227030"/>
                  </a:lnTo>
                  <a:lnTo>
                    <a:pt x="262059" y="115848"/>
                  </a:lnTo>
                  <a:lnTo>
                    <a:pt x="197705" y="4665"/>
                  </a:lnTo>
                  <a:lnTo>
                    <a:pt x="69019" y="4665"/>
                  </a:lnTo>
                  <a:lnTo>
                    <a:pt x="4665" y="115848"/>
                  </a:lnTo>
                  <a:lnTo>
                    <a:pt x="69019" y="22703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grpSp>
        <p:nvGrpSpPr>
          <p:cNvPr id="61" name="PA-653-653804-Cells-487664"/>
          <p:cNvGrpSpPr/>
          <p:nvPr>
            <p:custDataLst>
              <p:tags r:id="rId37"/>
            </p:custDataLst>
          </p:nvPr>
        </p:nvGrpSpPr>
        <p:grpSpPr>
          <a:xfrm>
            <a:off x="2702889" y="2536591"/>
            <a:ext cx="253861" cy="273865"/>
            <a:chOff x="17526000" y="5937250"/>
            <a:chExt cx="1524000" cy="1524000"/>
          </a:xfrm>
          <a:noFill/>
        </p:grpSpPr>
        <p:sp>
          <p:nvSpPr>
            <p:cNvPr id="28" name="PA-任意多边形 235"/>
            <p:cNvSpPr/>
            <p:nvPr>
              <p:custDataLst>
                <p:tags r:id="rId38"/>
              </p:custDataLst>
            </p:nvPr>
          </p:nvSpPr>
          <p:spPr>
            <a:xfrm>
              <a:off x="17799090" y="6416469"/>
              <a:ext cx="488156" cy="562570"/>
            </a:xfrm>
            <a:custGeom>
              <a:avLst/>
              <a:gdLst>
                <a:gd name="connsiteX0" fmla="*/ 698 w 488156"/>
                <a:gd name="connsiteY0" fmla="*/ 141623 h 562570"/>
                <a:gd name="connsiteX1" fmla="*/ 244788 w 488156"/>
                <a:gd name="connsiteY1" fmla="*/ 698 h 562570"/>
                <a:gd name="connsiteX2" fmla="*/ 488878 w 488156"/>
                <a:gd name="connsiteY2" fmla="*/ 141623 h 562570"/>
                <a:gd name="connsiteX3" fmla="*/ 488878 w 488156"/>
                <a:gd name="connsiteY3" fmla="*/ 423474 h 562570"/>
                <a:gd name="connsiteX4" fmla="*/ 244788 w 488156"/>
                <a:gd name="connsiteY4" fmla="*/ 564399 h 562570"/>
                <a:gd name="connsiteX5" fmla="*/ 698 w 488156"/>
                <a:gd name="connsiteY5" fmla="*/ 423474 h 562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156" h="562570">
                  <a:moveTo>
                    <a:pt x="698" y="141623"/>
                  </a:moveTo>
                  <a:lnTo>
                    <a:pt x="244788" y="698"/>
                  </a:lnTo>
                  <a:lnTo>
                    <a:pt x="488878" y="141623"/>
                  </a:lnTo>
                  <a:lnTo>
                    <a:pt x="488878" y="423474"/>
                  </a:lnTo>
                  <a:lnTo>
                    <a:pt x="244788" y="564399"/>
                  </a:lnTo>
                  <a:lnTo>
                    <a:pt x="698" y="42347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9" name="PA-任意多边形 236"/>
            <p:cNvSpPr/>
            <p:nvPr>
              <p:custDataLst>
                <p:tags r:id="rId39"/>
              </p:custDataLst>
            </p:nvPr>
          </p:nvSpPr>
          <p:spPr>
            <a:xfrm>
              <a:off x="17555068" y="6839254"/>
              <a:ext cx="488156" cy="562570"/>
            </a:xfrm>
            <a:custGeom>
              <a:avLst/>
              <a:gdLst>
                <a:gd name="connsiteX0" fmla="*/ 698 w 488156"/>
                <a:gd name="connsiteY0" fmla="*/ 141623 h 562570"/>
                <a:gd name="connsiteX1" fmla="*/ 244788 w 488156"/>
                <a:gd name="connsiteY1" fmla="*/ 698 h 562570"/>
                <a:gd name="connsiteX2" fmla="*/ 488878 w 488156"/>
                <a:gd name="connsiteY2" fmla="*/ 141623 h 562570"/>
                <a:gd name="connsiteX3" fmla="*/ 488878 w 488156"/>
                <a:gd name="connsiteY3" fmla="*/ 423471 h 562570"/>
                <a:gd name="connsiteX4" fmla="*/ 244788 w 488156"/>
                <a:gd name="connsiteY4" fmla="*/ 564396 h 562570"/>
                <a:gd name="connsiteX5" fmla="*/ 698 w 488156"/>
                <a:gd name="connsiteY5" fmla="*/ 423471 h 562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156" h="562570">
                  <a:moveTo>
                    <a:pt x="698" y="141623"/>
                  </a:moveTo>
                  <a:lnTo>
                    <a:pt x="244788" y="698"/>
                  </a:lnTo>
                  <a:lnTo>
                    <a:pt x="488878" y="141623"/>
                  </a:lnTo>
                  <a:lnTo>
                    <a:pt x="488878" y="423471"/>
                  </a:lnTo>
                  <a:lnTo>
                    <a:pt x="244788" y="564396"/>
                  </a:lnTo>
                  <a:lnTo>
                    <a:pt x="698" y="423471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0" name="PA-任意多边形 237"/>
            <p:cNvSpPr/>
            <p:nvPr>
              <p:custDataLst>
                <p:tags r:id="rId40"/>
              </p:custDataLst>
            </p:nvPr>
          </p:nvSpPr>
          <p:spPr>
            <a:xfrm>
              <a:off x="18043180" y="6839246"/>
              <a:ext cx="488156" cy="562570"/>
            </a:xfrm>
            <a:custGeom>
              <a:avLst/>
              <a:gdLst>
                <a:gd name="connsiteX0" fmla="*/ 698 w 488156"/>
                <a:gd name="connsiteY0" fmla="*/ 141623 h 562570"/>
                <a:gd name="connsiteX1" fmla="*/ 244788 w 488156"/>
                <a:gd name="connsiteY1" fmla="*/ 698 h 562570"/>
                <a:gd name="connsiteX2" fmla="*/ 488875 w 488156"/>
                <a:gd name="connsiteY2" fmla="*/ 141623 h 562570"/>
                <a:gd name="connsiteX3" fmla="*/ 488875 w 488156"/>
                <a:gd name="connsiteY3" fmla="*/ 423471 h 562570"/>
                <a:gd name="connsiteX4" fmla="*/ 244788 w 488156"/>
                <a:gd name="connsiteY4" fmla="*/ 564396 h 562570"/>
                <a:gd name="connsiteX5" fmla="*/ 698 w 488156"/>
                <a:gd name="connsiteY5" fmla="*/ 423471 h 562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156" h="562570">
                  <a:moveTo>
                    <a:pt x="698" y="141623"/>
                  </a:moveTo>
                  <a:lnTo>
                    <a:pt x="244788" y="698"/>
                  </a:lnTo>
                  <a:lnTo>
                    <a:pt x="488875" y="141623"/>
                  </a:lnTo>
                  <a:lnTo>
                    <a:pt x="488875" y="423471"/>
                  </a:lnTo>
                  <a:lnTo>
                    <a:pt x="244788" y="564396"/>
                  </a:lnTo>
                  <a:lnTo>
                    <a:pt x="698" y="423471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1" name="PA-任意多边形 238"/>
            <p:cNvSpPr/>
            <p:nvPr>
              <p:custDataLst>
                <p:tags r:id="rId41"/>
              </p:custDataLst>
            </p:nvPr>
          </p:nvSpPr>
          <p:spPr>
            <a:xfrm>
              <a:off x="18529819" y="6837324"/>
              <a:ext cx="491133" cy="565547"/>
            </a:xfrm>
            <a:custGeom>
              <a:avLst/>
              <a:gdLst>
                <a:gd name="connsiteX0" fmla="*/ 2232 w 491132"/>
                <a:gd name="connsiteY0" fmla="*/ 143158 h 565546"/>
                <a:gd name="connsiteX1" fmla="*/ 246322 w 491132"/>
                <a:gd name="connsiteY1" fmla="*/ 2232 h 565546"/>
                <a:gd name="connsiteX2" fmla="*/ 490415 w 491132"/>
                <a:gd name="connsiteY2" fmla="*/ 143158 h 565546"/>
                <a:gd name="connsiteX3" fmla="*/ 490415 w 491132"/>
                <a:gd name="connsiteY3" fmla="*/ 425009 h 565546"/>
                <a:gd name="connsiteX4" fmla="*/ 246322 w 491132"/>
                <a:gd name="connsiteY4" fmla="*/ 565931 h 565546"/>
                <a:gd name="connsiteX5" fmla="*/ 2232 w 491132"/>
                <a:gd name="connsiteY5" fmla="*/ 425009 h 565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1132" h="565546">
                  <a:moveTo>
                    <a:pt x="2232" y="143158"/>
                  </a:moveTo>
                  <a:lnTo>
                    <a:pt x="246322" y="2232"/>
                  </a:lnTo>
                  <a:lnTo>
                    <a:pt x="490415" y="143158"/>
                  </a:lnTo>
                  <a:lnTo>
                    <a:pt x="490415" y="425009"/>
                  </a:lnTo>
                  <a:lnTo>
                    <a:pt x="246322" y="565931"/>
                  </a:lnTo>
                  <a:lnTo>
                    <a:pt x="2232" y="425009"/>
                  </a:ln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66" name="PA-任意多边形 239"/>
            <p:cNvSpPr/>
            <p:nvPr>
              <p:custDataLst>
                <p:tags r:id="rId42"/>
              </p:custDataLst>
            </p:nvPr>
          </p:nvSpPr>
          <p:spPr>
            <a:xfrm>
              <a:off x="18041645" y="5992608"/>
              <a:ext cx="491133" cy="565547"/>
            </a:xfrm>
            <a:custGeom>
              <a:avLst/>
              <a:gdLst>
                <a:gd name="connsiteX0" fmla="*/ 2232 w 491132"/>
                <a:gd name="connsiteY0" fmla="*/ 143158 h 565546"/>
                <a:gd name="connsiteX1" fmla="*/ 246322 w 491132"/>
                <a:gd name="connsiteY1" fmla="*/ 2232 h 565546"/>
                <a:gd name="connsiteX2" fmla="*/ 490410 w 491132"/>
                <a:gd name="connsiteY2" fmla="*/ 143158 h 565546"/>
                <a:gd name="connsiteX3" fmla="*/ 490410 w 491132"/>
                <a:gd name="connsiteY3" fmla="*/ 425011 h 565546"/>
                <a:gd name="connsiteX4" fmla="*/ 246322 w 491132"/>
                <a:gd name="connsiteY4" fmla="*/ 565934 h 565546"/>
                <a:gd name="connsiteX5" fmla="*/ 2232 w 491132"/>
                <a:gd name="connsiteY5" fmla="*/ 425011 h 565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1132" h="565546">
                  <a:moveTo>
                    <a:pt x="2232" y="143158"/>
                  </a:moveTo>
                  <a:lnTo>
                    <a:pt x="246322" y="2232"/>
                  </a:lnTo>
                  <a:lnTo>
                    <a:pt x="490410" y="143158"/>
                  </a:lnTo>
                  <a:lnTo>
                    <a:pt x="490410" y="425011"/>
                  </a:lnTo>
                  <a:lnTo>
                    <a:pt x="246322" y="565934"/>
                  </a:lnTo>
                  <a:lnTo>
                    <a:pt x="2232" y="425011"/>
                  </a:ln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67" name="PA-任意多边形 240"/>
            <p:cNvSpPr/>
            <p:nvPr>
              <p:custDataLst>
                <p:tags r:id="rId43"/>
              </p:custDataLst>
            </p:nvPr>
          </p:nvSpPr>
          <p:spPr>
            <a:xfrm>
              <a:off x="17525302" y="5964379"/>
              <a:ext cx="1524000" cy="1467445"/>
            </a:xfrm>
            <a:custGeom>
              <a:avLst/>
              <a:gdLst>
                <a:gd name="connsiteX0" fmla="*/ 1509815 w 1524000"/>
                <a:gd name="connsiteY0" fmla="*/ 990326 h 1467445"/>
                <a:gd name="connsiteX1" fmla="*/ 1265725 w 1524000"/>
                <a:gd name="connsiteY1" fmla="*/ 849400 h 1467445"/>
                <a:gd name="connsiteX2" fmla="*/ 1235959 w 1524000"/>
                <a:gd name="connsiteY2" fmla="*/ 849400 h 1467445"/>
                <a:gd name="connsiteX3" fmla="*/ 1006419 w 1524000"/>
                <a:gd name="connsiteY3" fmla="*/ 981926 h 1467445"/>
                <a:gd name="connsiteX4" fmla="*/ 792431 w 1524000"/>
                <a:gd name="connsiteY4" fmla="*/ 858378 h 1467445"/>
                <a:gd name="connsiteX5" fmla="*/ 792431 w 1524000"/>
                <a:gd name="connsiteY5" fmla="*/ 611347 h 1467445"/>
                <a:gd name="connsiteX6" fmla="*/ 1021635 w 1524000"/>
                <a:gd name="connsiteY6" fmla="*/ 479015 h 1467445"/>
                <a:gd name="connsiteX7" fmla="*/ 1036518 w 1524000"/>
                <a:gd name="connsiteY7" fmla="*/ 453238 h 1467445"/>
                <a:gd name="connsiteX8" fmla="*/ 1036518 w 1524000"/>
                <a:gd name="connsiteY8" fmla="*/ 171387 h 1467445"/>
                <a:gd name="connsiteX9" fmla="*/ 1021635 w 1524000"/>
                <a:gd name="connsiteY9" fmla="*/ 145610 h 1467445"/>
                <a:gd name="connsiteX10" fmla="*/ 777545 w 1524000"/>
                <a:gd name="connsiteY10" fmla="*/ 4685 h 1467445"/>
                <a:gd name="connsiteX11" fmla="*/ 747779 w 1524000"/>
                <a:gd name="connsiteY11" fmla="*/ 4685 h 1467445"/>
                <a:gd name="connsiteX12" fmla="*/ 503689 w 1524000"/>
                <a:gd name="connsiteY12" fmla="*/ 145610 h 1467445"/>
                <a:gd name="connsiteX13" fmla="*/ 488806 w 1524000"/>
                <a:gd name="connsiteY13" fmla="*/ 171387 h 1467445"/>
                <a:gd name="connsiteX14" fmla="*/ 488806 w 1524000"/>
                <a:gd name="connsiteY14" fmla="*/ 435602 h 1467445"/>
                <a:gd name="connsiteX15" fmla="*/ 259602 w 1524000"/>
                <a:gd name="connsiteY15" fmla="*/ 567934 h 1467445"/>
                <a:gd name="connsiteX16" fmla="*/ 244719 w 1524000"/>
                <a:gd name="connsiteY16" fmla="*/ 593711 h 1467445"/>
                <a:gd name="connsiteX17" fmla="*/ 244719 w 1524000"/>
                <a:gd name="connsiteY17" fmla="*/ 858425 h 1467445"/>
                <a:gd name="connsiteX18" fmla="*/ 15580 w 1524000"/>
                <a:gd name="connsiteY18" fmla="*/ 990722 h 1467445"/>
                <a:gd name="connsiteX19" fmla="*/ 698 w 1524000"/>
                <a:gd name="connsiteY19" fmla="*/ 1016499 h 1467445"/>
                <a:gd name="connsiteX20" fmla="*/ 698 w 1524000"/>
                <a:gd name="connsiteY20" fmla="*/ 1298349 h 1467445"/>
                <a:gd name="connsiteX21" fmla="*/ 15580 w 1524000"/>
                <a:gd name="connsiteY21" fmla="*/ 1324126 h 1467445"/>
                <a:gd name="connsiteX22" fmla="*/ 259670 w 1524000"/>
                <a:gd name="connsiteY22" fmla="*/ 1465052 h 1467445"/>
                <a:gd name="connsiteX23" fmla="*/ 274553 w 1524000"/>
                <a:gd name="connsiteY23" fmla="*/ 1469040 h 1467445"/>
                <a:gd name="connsiteX24" fmla="*/ 289436 w 1524000"/>
                <a:gd name="connsiteY24" fmla="*/ 1465052 h 1467445"/>
                <a:gd name="connsiteX25" fmla="*/ 518614 w 1524000"/>
                <a:gd name="connsiteY25" fmla="*/ 1332735 h 1467445"/>
                <a:gd name="connsiteX26" fmla="*/ 747773 w 1524000"/>
                <a:gd name="connsiteY26" fmla="*/ 1465043 h 1467445"/>
                <a:gd name="connsiteX27" fmla="*/ 762656 w 1524000"/>
                <a:gd name="connsiteY27" fmla="*/ 1469032 h 1467445"/>
                <a:gd name="connsiteX28" fmla="*/ 777539 w 1524000"/>
                <a:gd name="connsiteY28" fmla="*/ 1465043 h 1467445"/>
                <a:gd name="connsiteX29" fmla="*/ 1007076 w 1524000"/>
                <a:gd name="connsiteY29" fmla="*/ 1332517 h 1467445"/>
                <a:gd name="connsiteX30" fmla="*/ 1235947 w 1524000"/>
                <a:gd name="connsiteY30" fmla="*/ 1464656 h 1467445"/>
                <a:gd name="connsiteX31" fmla="*/ 1250830 w 1524000"/>
                <a:gd name="connsiteY31" fmla="*/ 1468645 h 1467445"/>
                <a:gd name="connsiteX32" fmla="*/ 1265713 w 1524000"/>
                <a:gd name="connsiteY32" fmla="*/ 1464656 h 1467445"/>
                <a:gd name="connsiteX33" fmla="*/ 1509803 w 1524000"/>
                <a:gd name="connsiteY33" fmla="*/ 1323731 h 1467445"/>
                <a:gd name="connsiteX34" fmla="*/ 1524686 w 1524000"/>
                <a:gd name="connsiteY34" fmla="*/ 1297954 h 1467445"/>
                <a:gd name="connsiteX35" fmla="*/ 1524686 w 1524000"/>
                <a:gd name="connsiteY35" fmla="*/ 1016103 h 1467445"/>
                <a:gd name="connsiteX36" fmla="*/ 1509815 w 1524000"/>
                <a:gd name="connsiteY36" fmla="*/ 990326 h 1467445"/>
                <a:gd name="connsiteX37" fmla="*/ 762665 w 1524000"/>
                <a:gd name="connsiteY37" fmla="*/ 64835 h 1467445"/>
                <a:gd name="connsiteX38" fmla="*/ 976986 w 1524000"/>
                <a:gd name="connsiteY38" fmla="*/ 188574 h 1467445"/>
                <a:gd name="connsiteX39" fmla="*/ 976986 w 1524000"/>
                <a:gd name="connsiteY39" fmla="*/ 436054 h 1467445"/>
                <a:gd name="connsiteX40" fmla="*/ 917488 w 1524000"/>
                <a:gd name="connsiteY40" fmla="*/ 470407 h 1467445"/>
                <a:gd name="connsiteX41" fmla="*/ 917488 w 1524000"/>
                <a:gd name="connsiteY41" fmla="*/ 355118 h 1467445"/>
                <a:gd name="connsiteX42" fmla="*/ 887722 w 1524000"/>
                <a:gd name="connsiteY42" fmla="*/ 325353 h 1467445"/>
                <a:gd name="connsiteX43" fmla="*/ 857957 w 1524000"/>
                <a:gd name="connsiteY43" fmla="*/ 355118 h 1467445"/>
                <a:gd name="connsiteX44" fmla="*/ 857957 w 1524000"/>
                <a:gd name="connsiteY44" fmla="*/ 504777 h 1467445"/>
                <a:gd name="connsiteX45" fmla="*/ 763058 w 1524000"/>
                <a:gd name="connsiteY45" fmla="*/ 559570 h 1467445"/>
                <a:gd name="connsiteX46" fmla="*/ 548346 w 1524000"/>
                <a:gd name="connsiteY46" fmla="*/ 435605 h 1467445"/>
                <a:gd name="connsiteX47" fmla="*/ 548346 w 1524000"/>
                <a:gd name="connsiteY47" fmla="*/ 188574 h 1467445"/>
                <a:gd name="connsiteX48" fmla="*/ 762665 w 1524000"/>
                <a:gd name="connsiteY48" fmla="*/ 64835 h 1467445"/>
                <a:gd name="connsiteX49" fmla="*/ 518185 w 1524000"/>
                <a:gd name="connsiteY49" fmla="*/ 487385 h 1467445"/>
                <a:gd name="connsiteX50" fmla="*/ 732896 w 1524000"/>
                <a:gd name="connsiteY50" fmla="*/ 611350 h 1467445"/>
                <a:gd name="connsiteX51" fmla="*/ 732896 w 1524000"/>
                <a:gd name="connsiteY51" fmla="*/ 858381 h 1467445"/>
                <a:gd name="connsiteX52" fmla="*/ 625734 w 1524000"/>
                <a:gd name="connsiteY52" fmla="*/ 920252 h 1467445"/>
                <a:gd name="connsiteX53" fmla="*/ 518599 w 1524000"/>
                <a:gd name="connsiteY53" fmla="*/ 982108 h 1467445"/>
                <a:gd name="connsiteX54" fmla="*/ 304250 w 1524000"/>
                <a:gd name="connsiteY54" fmla="*/ 858354 h 1467445"/>
                <a:gd name="connsiteX55" fmla="*/ 304250 w 1524000"/>
                <a:gd name="connsiteY55" fmla="*/ 610903 h 1467445"/>
                <a:gd name="connsiteX56" fmla="*/ 518185 w 1524000"/>
                <a:gd name="connsiteY56" fmla="*/ 487385 h 1467445"/>
                <a:gd name="connsiteX57" fmla="*/ 274553 w 1524000"/>
                <a:gd name="connsiteY57" fmla="*/ 1404901 h 1467445"/>
                <a:gd name="connsiteX58" fmla="*/ 179300 w 1524000"/>
                <a:gd name="connsiteY58" fmla="*/ 1349907 h 1467445"/>
                <a:gd name="connsiteX59" fmla="*/ 179300 w 1524000"/>
                <a:gd name="connsiteY59" fmla="*/ 1185844 h 1467445"/>
                <a:gd name="connsiteX60" fmla="*/ 149535 w 1524000"/>
                <a:gd name="connsiteY60" fmla="*/ 1156079 h 1467445"/>
                <a:gd name="connsiteX61" fmla="*/ 119769 w 1524000"/>
                <a:gd name="connsiteY61" fmla="*/ 1185844 h 1467445"/>
                <a:gd name="connsiteX62" fmla="*/ 119769 w 1524000"/>
                <a:gd name="connsiteY62" fmla="*/ 1315536 h 1467445"/>
                <a:gd name="connsiteX63" fmla="*/ 60235 w 1524000"/>
                <a:gd name="connsiteY63" fmla="*/ 1281163 h 1467445"/>
                <a:gd name="connsiteX64" fmla="*/ 60235 w 1524000"/>
                <a:gd name="connsiteY64" fmla="*/ 1033682 h 1467445"/>
                <a:gd name="connsiteX65" fmla="*/ 274529 w 1524000"/>
                <a:gd name="connsiteY65" fmla="*/ 909959 h 1467445"/>
                <a:gd name="connsiteX66" fmla="*/ 488806 w 1524000"/>
                <a:gd name="connsiteY66" fmla="*/ 1033674 h 1467445"/>
                <a:gd name="connsiteX67" fmla="*/ 488806 w 1524000"/>
                <a:gd name="connsiteY67" fmla="*/ 1281205 h 1467445"/>
                <a:gd name="connsiteX68" fmla="*/ 274553 w 1524000"/>
                <a:gd name="connsiteY68" fmla="*/ 1404901 h 1467445"/>
                <a:gd name="connsiteX69" fmla="*/ 762665 w 1524000"/>
                <a:gd name="connsiteY69" fmla="*/ 1404893 h 1467445"/>
                <a:gd name="connsiteX70" fmla="*/ 548412 w 1524000"/>
                <a:gd name="connsiteY70" fmla="*/ 1281193 h 1467445"/>
                <a:gd name="connsiteX71" fmla="*/ 548412 w 1524000"/>
                <a:gd name="connsiteY71" fmla="*/ 1033632 h 1467445"/>
                <a:gd name="connsiteX72" fmla="*/ 655506 w 1524000"/>
                <a:gd name="connsiteY72" fmla="*/ 971803 h 1467445"/>
                <a:gd name="connsiteX73" fmla="*/ 762668 w 1524000"/>
                <a:gd name="connsiteY73" fmla="*/ 909932 h 1467445"/>
                <a:gd name="connsiteX74" fmla="*/ 976989 w 1524000"/>
                <a:gd name="connsiteY74" fmla="*/ 1033671 h 1467445"/>
                <a:gd name="connsiteX75" fmla="*/ 976989 w 1524000"/>
                <a:gd name="connsiteY75" fmla="*/ 1281151 h 1467445"/>
                <a:gd name="connsiteX76" fmla="*/ 762665 w 1524000"/>
                <a:gd name="connsiteY76" fmla="*/ 1404893 h 1467445"/>
                <a:gd name="connsiteX77" fmla="*/ 1465163 w 1524000"/>
                <a:gd name="connsiteY77" fmla="*/ 1280767 h 1467445"/>
                <a:gd name="connsiteX78" fmla="*/ 1250842 w 1524000"/>
                <a:gd name="connsiteY78" fmla="*/ 1404506 h 1467445"/>
                <a:gd name="connsiteX79" fmla="*/ 1036521 w 1524000"/>
                <a:gd name="connsiteY79" fmla="*/ 1280767 h 1467445"/>
                <a:gd name="connsiteX80" fmla="*/ 1036521 w 1524000"/>
                <a:gd name="connsiteY80" fmla="*/ 1033287 h 1467445"/>
                <a:gd name="connsiteX81" fmla="*/ 1250842 w 1524000"/>
                <a:gd name="connsiteY81" fmla="*/ 909548 h 1467445"/>
                <a:gd name="connsiteX82" fmla="*/ 1465163 w 1524000"/>
                <a:gd name="connsiteY82" fmla="*/ 1033287 h 1467445"/>
                <a:gd name="connsiteX83" fmla="*/ 1465163 w 1524000"/>
                <a:gd name="connsiteY83" fmla="*/ 1280767 h 1467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524000" h="1467445">
                  <a:moveTo>
                    <a:pt x="1509815" y="990326"/>
                  </a:moveTo>
                  <a:lnTo>
                    <a:pt x="1265725" y="849400"/>
                  </a:lnTo>
                  <a:cubicBezTo>
                    <a:pt x="1256515" y="844084"/>
                    <a:pt x="1245169" y="844084"/>
                    <a:pt x="1235959" y="849400"/>
                  </a:cubicBezTo>
                  <a:lnTo>
                    <a:pt x="1006419" y="981926"/>
                  </a:lnTo>
                  <a:lnTo>
                    <a:pt x="792431" y="858378"/>
                  </a:lnTo>
                  <a:lnTo>
                    <a:pt x="792431" y="611347"/>
                  </a:lnTo>
                  <a:lnTo>
                    <a:pt x="1021635" y="479015"/>
                  </a:lnTo>
                  <a:cubicBezTo>
                    <a:pt x="1030844" y="473699"/>
                    <a:pt x="1036518" y="463873"/>
                    <a:pt x="1036518" y="453238"/>
                  </a:cubicBezTo>
                  <a:lnTo>
                    <a:pt x="1036518" y="171387"/>
                  </a:lnTo>
                  <a:cubicBezTo>
                    <a:pt x="1036518" y="160752"/>
                    <a:pt x="1030844" y="150926"/>
                    <a:pt x="1021635" y="145610"/>
                  </a:cubicBezTo>
                  <a:lnTo>
                    <a:pt x="777545" y="4685"/>
                  </a:lnTo>
                  <a:cubicBezTo>
                    <a:pt x="768335" y="-631"/>
                    <a:pt x="756989" y="-631"/>
                    <a:pt x="747779" y="4685"/>
                  </a:cubicBezTo>
                  <a:lnTo>
                    <a:pt x="503689" y="145610"/>
                  </a:lnTo>
                  <a:cubicBezTo>
                    <a:pt x="494480" y="150926"/>
                    <a:pt x="488806" y="160752"/>
                    <a:pt x="488806" y="171387"/>
                  </a:cubicBezTo>
                  <a:lnTo>
                    <a:pt x="488806" y="435602"/>
                  </a:lnTo>
                  <a:lnTo>
                    <a:pt x="259602" y="567934"/>
                  </a:lnTo>
                  <a:cubicBezTo>
                    <a:pt x="250393" y="573250"/>
                    <a:pt x="244719" y="583076"/>
                    <a:pt x="244719" y="593711"/>
                  </a:cubicBezTo>
                  <a:lnTo>
                    <a:pt x="244719" y="858425"/>
                  </a:lnTo>
                  <a:lnTo>
                    <a:pt x="15580" y="990722"/>
                  </a:lnTo>
                  <a:cubicBezTo>
                    <a:pt x="6371" y="996038"/>
                    <a:pt x="698" y="1005863"/>
                    <a:pt x="698" y="1016499"/>
                  </a:cubicBezTo>
                  <a:lnTo>
                    <a:pt x="698" y="1298349"/>
                  </a:lnTo>
                  <a:cubicBezTo>
                    <a:pt x="698" y="1308985"/>
                    <a:pt x="6371" y="1318810"/>
                    <a:pt x="15580" y="1324126"/>
                  </a:cubicBezTo>
                  <a:lnTo>
                    <a:pt x="259670" y="1465052"/>
                  </a:lnTo>
                  <a:cubicBezTo>
                    <a:pt x="264275" y="1467710"/>
                    <a:pt x="269413" y="1469040"/>
                    <a:pt x="274553" y="1469040"/>
                  </a:cubicBezTo>
                  <a:cubicBezTo>
                    <a:pt x="279694" y="1469040"/>
                    <a:pt x="284831" y="1467710"/>
                    <a:pt x="289436" y="1465052"/>
                  </a:cubicBezTo>
                  <a:lnTo>
                    <a:pt x="518614" y="1332735"/>
                  </a:lnTo>
                  <a:lnTo>
                    <a:pt x="747773" y="1465043"/>
                  </a:lnTo>
                  <a:cubicBezTo>
                    <a:pt x="752378" y="1467701"/>
                    <a:pt x="757515" y="1469032"/>
                    <a:pt x="762656" y="1469032"/>
                  </a:cubicBezTo>
                  <a:cubicBezTo>
                    <a:pt x="767797" y="1469032"/>
                    <a:pt x="772934" y="1467701"/>
                    <a:pt x="777539" y="1465043"/>
                  </a:cubicBezTo>
                  <a:lnTo>
                    <a:pt x="1007076" y="1332517"/>
                  </a:lnTo>
                  <a:lnTo>
                    <a:pt x="1235947" y="1464656"/>
                  </a:lnTo>
                  <a:cubicBezTo>
                    <a:pt x="1240552" y="1467314"/>
                    <a:pt x="1245690" y="1468645"/>
                    <a:pt x="1250830" y="1468645"/>
                  </a:cubicBezTo>
                  <a:cubicBezTo>
                    <a:pt x="1255971" y="1468645"/>
                    <a:pt x="1261108" y="1467314"/>
                    <a:pt x="1265713" y="1464656"/>
                  </a:cubicBezTo>
                  <a:lnTo>
                    <a:pt x="1509803" y="1323731"/>
                  </a:lnTo>
                  <a:cubicBezTo>
                    <a:pt x="1519012" y="1318414"/>
                    <a:pt x="1524686" y="1308589"/>
                    <a:pt x="1524686" y="1297954"/>
                  </a:cubicBezTo>
                  <a:lnTo>
                    <a:pt x="1524686" y="1016103"/>
                  </a:lnTo>
                  <a:cubicBezTo>
                    <a:pt x="1524698" y="1005468"/>
                    <a:pt x="1519021" y="995642"/>
                    <a:pt x="1509815" y="990326"/>
                  </a:cubicBezTo>
                  <a:close/>
                  <a:moveTo>
                    <a:pt x="762665" y="64835"/>
                  </a:moveTo>
                  <a:lnTo>
                    <a:pt x="976986" y="188574"/>
                  </a:lnTo>
                  <a:lnTo>
                    <a:pt x="976986" y="436054"/>
                  </a:lnTo>
                  <a:lnTo>
                    <a:pt x="917488" y="470407"/>
                  </a:lnTo>
                  <a:lnTo>
                    <a:pt x="917488" y="355118"/>
                  </a:lnTo>
                  <a:cubicBezTo>
                    <a:pt x="917488" y="338679"/>
                    <a:pt x="904159" y="325353"/>
                    <a:pt x="887722" y="325353"/>
                  </a:cubicBezTo>
                  <a:cubicBezTo>
                    <a:pt x="871286" y="325353"/>
                    <a:pt x="857957" y="338679"/>
                    <a:pt x="857957" y="355118"/>
                  </a:cubicBezTo>
                  <a:lnTo>
                    <a:pt x="857957" y="504777"/>
                  </a:lnTo>
                  <a:lnTo>
                    <a:pt x="763058" y="559570"/>
                  </a:lnTo>
                  <a:lnTo>
                    <a:pt x="548346" y="435605"/>
                  </a:lnTo>
                  <a:lnTo>
                    <a:pt x="548346" y="188574"/>
                  </a:lnTo>
                  <a:lnTo>
                    <a:pt x="762665" y="64835"/>
                  </a:lnTo>
                  <a:close/>
                  <a:moveTo>
                    <a:pt x="518185" y="487385"/>
                  </a:moveTo>
                  <a:lnTo>
                    <a:pt x="732896" y="611350"/>
                  </a:lnTo>
                  <a:lnTo>
                    <a:pt x="732896" y="858381"/>
                  </a:lnTo>
                  <a:lnTo>
                    <a:pt x="625734" y="920252"/>
                  </a:lnTo>
                  <a:lnTo>
                    <a:pt x="518599" y="982108"/>
                  </a:lnTo>
                  <a:lnTo>
                    <a:pt x="304250" y="858354"/>
                  </a:lnTo>
                  <a:lnTo>
                    <a:pt x="304250" y="610903"/>
                  </a:lnTo>
                  <a:lnTo>
                    <a:pt x="518185" y="487385"/>
                  </a:lnTo>
                  <a:close/>
                  <a:moveTo>
                    <a:pt x="274553" y="1404901"/>
                  </a:moveTo>
                  <a:lnTo>
                    <a:pt x="179300" y="1349907"/>
                  </a:lnTo>
                  <a:lnTo>
                    <a:pt x="179300" y="1185844"/>
                  </a:lnTo>
                  <a:cubicBezTo>
                    <a:pt x="179300" y="1169405"/>
                    <a:pt x="165971" y="1156079"/>
                    <a:pt x="149535" y="1156079"/>
                  </a:cubicBezTo>
                  <a:cubicBezTo>
                    <a:pt x="133098" y="1156079"/>
                    <a:pt x="119769" y="1169405"/>
                    <a:pt x="119769" y="1185844"/>
                  </a:cubicBezTo>
                  <a:lnTo>
                    <a:pt x="119769" y="1315536"/>
                  </a:lnTo>
                  <a:lnTo>
                    <a:pt x="60235" y="1281163"/>
                  </a:lnTo>
                  <a:lnTo>
                    <a:pt x="60235" y="1033682"/>
                  </a:lnTo>
                  <a:lnTo>
                    <a:pt x="274529" y="909959"/>
                  </a:lnTo>
                  <a:lnTo>
                    <a:pt x="488806" y="1033674"/>
                  </a:lnTo>
                  <a:lnTo>
                    <a:pt x="488806" y="1281205"/>
                  </a:lnTo>
                  <a:lnTo>
                    <a:pt x="274553" y="1404901"/>
                  </a:lnTo>
                  <a:close/>
                  <a:moveTo>
                    <a:pt x="762665" y="1404893"/>
                  </a:moveTo>
                  <a:lnTo>
                    <a:pt x="548412" y="1281193"/>
                  </a:lnTo>
                  <a:lnTo>
                    <a:pt x="548412" y="1033632"/>
                  </a:lnTo>
                  <a:lnTo>
                    <a:pt x="655506" y="971803"/>
                  </a:lnTo>
                  <a:lnTo>
                    <a:pt x="762668" y="909932"/>
                  </a:lnTo>
                  <a:lnTo>
                    <a:pt x="976989" y="1033671"/>
                  </a:lnTo>
                  <a:lnTo>
                    <a:pt x="976989" y="1281151"/>
                  </a:lnTo>
                  <a:lnTo>
                    <a:pt x="762665" y="1404893"/>
                  </a:lnTo>
                  <a:close/>
                  <a:moveTo>
                    <a:pt x="1465163" y="1280767"/>
                  </a:moveTo>
                  <a:lnTo>
                    <a:pt x="1250842" y="1404506"/>
                  </a:lnTo>
                  <a:lnTo>
                    <a:pt x="1036521" y="1280767"/>
                  </a:lnTo>
                  <a:lnTo>
                    <a:pt x="1036521" y="1033287"/>
                  </a:lnTo>
                  <a:lnTo>
                    <a:pt x="1250842" y="909548"/>
                  </a:lnTo>
                  <a:lnTo>
                    <a:pt x="1465163" y="1033287"/>
                  </a:lnTo>
                  <a:lnTo>
                    <a:pt x="1465163" y="1280767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68" name="PA-任意多边形 241"/>
            <p:cNvSpPr/>
            <p:nvPr>
              <p:custDataLst>
                <p:tags r:id="rId44"/>
              </p:custDataLst>
            </p:nvPr>
          </p:nvSpPr>
          <p:spPr>
            <a:xfrm>
              <a:off x="18382555" y="6178880"/>
              <a:ext cx="59531" cy="59531"/>
            </a:xfrm>
            <a:custGeom>
              <a:avLst/>
              <a:gdLst>
                <a:gd name="connsiteX0" fmla="*/ 30463 w 59531"/>
                <a:gd name="connsiteY0" fmla="*/ 60259 h 59531"/>
                <a:gd name="connsiteX1" fmla="*/ 51505 w 59531"/>
                <a:gd name="connsiteY1" fmla="*/ 51508 h 59531"/>
                <a:gd name="connsiteX2" fmla="*/ 60229 w 59531"/>
                <a:gd name="connsiteY2" fmla="*/ 30493 h 59531"/>
                <a:gd name="connsiteX3" fmla="*/ 51505 w 59531"/>
                <a:gd name="connsiteY3" fmla="*/ 9419 h 59531"/>
                <a:gd name="connsiteX4" fmla="*/ 30463 w 59531"/>
                <a:gd name="connsiteY4" fmla="*/ 698 h 59531"/>
                <a:gd name="connsiteX5" fmla="*/ 9419 w 59531"/>
                <a:gd name="connsiteY5" fmla="*/ 9419 h 59531"/>
                <a:gd name="connsiteX6" fmla="*/ 698 w 59531"/>
                <a:gd name="connsiteY6" fmla="*/ 30493 h 59531"/>
                <a:gd name="connsiteX7" fmla="*/ 9419 w 59531"/>
                <a:gd name="connsiteY7" fmla="*/ 51508 h 59531"/>
                <a:gd name="connsiteX8" fmla="*/ 30463 w 59531"/>
                <a:gd name="connsiteY8" fmla="*/ 60259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531" h="59531">
                  <a:moveTo>
                    <a:pt x="30463" y="60259"/>
                  </a:moveTo>
                  <a:cubicBezTo>
                    <a:pt x="38292" y="60259"/>
                    <a:pt x="45971" y="57074"/>
                    <a:pt x="51505" y="51508"/>
                  </a:cubicBezTo>
                  <a:cubicBezTo>
                    <a:pt x="57041" y="45971"/>
                    <a:pt x="60229" y="38321"/>
                    <a:pt x="60229" y="30493"/>
                  </a:cubicBezTo>
                  <a:cubicBezTo>
                    <a:pt x="60229" y="22635"/>
                    <a:pt x="57044" y="14985"/>
                    <a:pt x="51505" y="9419"/>
                  </a:cubicBezTo>
                  <a:cubicBezTo>
                    <a:pt x="45971" y="3883"/>
                    <a:pt x="38292" y="698"/>
                    <a:pt x="30463" y="698"/>
                  </a:cubicBezTo>
                  <a:cubicBezTo>
                    <a:pt x="22635" y="698"/>
                    <a:pt x="14955" y="3883"/>
                    <a:pt x="9419" y="9419"/>
                  </a:cubicBezTo>
                  <a:cubicBezTo>
                    <a:pt x="3883" y="14955"/>
                    <a:pt x="698" y="22635"/>
                    <a:pt x="698" y="30493"/>
                  </a:cubicBezTo>
                  <a:cubicBezTo>
                    <a:pt x="698" y="38321"/>
                    <a:pt x="3880" y="46001"/>
                    <a:pt x="9419" y="51508"/>
                  </a:cubicBezTo>
                  <a:cubicBezTo>
                    <a:pt x="14955" y="57074"/>
                    <a:pt x="22635" y="60259"/>
                    <a:pt x="30463" y="60259"/>
                  </a:cubicBez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2" name="PA-任意多边形 242"/>
            <p:cNvSpPr/>
            <p:nvPr>
              <p:custDataLst>
                <p:tags r:id="rId45"/>
              </p:custDataLst>
            </p:nvPr>
          </p:nvSpPr>
          <p:spPr>
            <a:xfrm>
              <a:off x="17644365" y="7009612"/>
              <a:ext cx="59531" cy="59531"/>
            </a:xfrm>
            <a:custGeom>
              <a:avLst/>
              <a:gdLst>
                <a:gd name="connsiteX0" fmla="*/ 30463 w 59531"/>
                <a:gd name="connsiteY0" fmla="*/ 698 h 59531"/>
                <a:gd name="connsiteX1" fmla="*/ 9419 w 59531"/>
                <a:gd name="connsiteY1" fmla="*/ 9419 h 59531"/>
                <a:gd name="connsiteX2" fmla="*/ 698 w 59531"/>
                <a:gd name="connsiteY2" fmla="*/ 30463 h 59531"/>
                <a:gd name="connsiteX3" fmla="*/ 9419 w 59531"/>
                <a:gd name="connsiteY3" fmla="*/ 51508 h 59531"/>
                <a:gd name="connsiteX4" fmla="*/ 30463 w 59531"/>
                <a:gd name="connsiteY4" fmla="*/ 60229 h 59531"/>
                <a:gd name="connsiteX5" fmla="*/ 51508 w 59531"/>
                <a:gd name="connsiteY5" fmla="*/ 51508 h 59531"/>
                <a:gd name="connsiteX6" fmla="*/ 60229 w 59531"/>
                <a:gd name="connsiteY6" fmla="*/ 30463 h 59531"/>
                <a:gd name="connsiteX7" fmla="*/ 51508 w 59531"/>
                <a:gd name="connsiteY7" fmla="*/ 9419 h 59531"/>
                <a:gd name="connsiteX8" fmla="*/ 30463 w 59531"/>
                <a:gd name="connsiteY8" fmla="*/ 698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531" h="59531">
                  <a:moveTo>
                    <a:pt x="30463" y="698"/>
                  </a:moveTo>
                  <a:cubicBezTo>
                    <a:pt x="22635" y="698"/>
                    <a:pt x="14955" y="3883"/>
                    <a:pt x="9419" y="9419"/>
                  </a:cubicBezTo>
                  <a:cubicBezTo>
                    <a:pt x="3886" y="14955"/>
                    <a:pt x="698" y="22635"/>
                    <a:pt x="698" y="30463"/>
                  </a:cubicBezTo>
                  <a:cubicBezTo>
                    <a:pt x="698" y="38321"/>
                    <a:pt x="3883" y="45971"/>
                    <a:pt x="9419" y="51508"/>
                  </a:cubicBezTo>
                  <a:cubicBezTo>
                    <a:pt x="14955" y="57044"/>
                    <a:pt x="22635" y="60229"/>
                    <a:pt x="30463" y="60229"/>
                  </a:cubicBezTo>
                  <a:cubicBezTo>
                    <a:pt x="38292" y="60229"/>
                    <a:pt x="45971" y="57044"/>
                    <a:pt x="51508" y="51508"/>
                  </a:cubicBezTo>
                  <a:cubicBezTo>
                    <a:pt x="57041" y="45971"/>
                    <a:pt x="60229" y="38321"/>
                    <a:pt x="60229" y="30463"/>
                  </a:cubicBezTo>
                  <a:cubicBezTo>
                    <a:pt x="60229" y="22635"/>
                    <a:pt x="57044" y="14955"/>
                    <a:pt x="51508" y="9419"/>
                  </a:cubicBezTo>
                  <a:cubicBezTo>
                    <a:pt x="45971" y="3886"/>
                    <a:pt x="38292" y="698"/>
                    <a:pt x="30463" y="698"/>
                  </a:cubicBez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sp>
        <p:nvSpPr>
          <p:cNvPr id="33" name="TextBox 6"/>
          <p:cNvSpPr txBox="1"/>
          <p:nvPr>
            <p:custDataLst>
              <p:tags r:id="rId46"/>
            </p:custDataLst>
          </p:nvPr>
        </p:nvSpPr>
        <p:spPr>
          <a:xfrm>
            <a:off x="780097" y="3027363"/>
            <a:ext cx="1182053" cy="611505"/>
          </a:xfrm>
          <a:prstGeom prst="rect">
            <a:avLst/>
          </a:prstGeom>
          <a:noFill/>
        </p:spPr>
        <p:txBody>
          <a:bodyPr wrap="square" rtlCol="0" anchor="b" anchorCtr="0">
            <a:normAutofit fontScale="50000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00" dirty="0">
                <a:solidFill>
                  <a:schemeClr val="lt1"/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微软雅黑" panose="020B0503020204020204" pitchFamily="34" charset="-122"/>
              </a:rPr>
              <a:t>本章目录</a:t>
            </a:r>
            <a:endParaRPr lang="zh-CN" altLang="en-US" sz="3000" b="1" spc="300" dirty="0">
              <a:solidFill>
                <a:schemeClr val="lt1"/>
              </a:solidFill>
              <a:latin typeface="Arial" panose="020B0604020202020204" pitchFamily="34" charset="0"/>
              <a:ea typeface="汉仪旗黑-85S" panose="00020600040101010101" pitchFamily="18" charset="-122"/>
              <a:cs typeface="微软雅黑" panose="020B0503020204020204" pitchFamily="34" charset="-122"/>
            </a:endParaRPr>
          </a:p>
        </p:txBody>
      </p:sp>
      <p:sp>
        <p:nvSpPr>
          <p:cNvPr id="73" name="椭圆 72"/>
          <p:cNvSpPr/>
          <p:nvPr>
            <p:custDataLst>
              <p:tags r:id="rId47"/>
            </p:custDataLst>
          </p:nvPr>
        </p:nvSpPr>
        <p:spPr>
          <a:xfrm>
            <a:off x="2559050" y="4017845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4" name="TextBox 10"/>
          <p:cNvSpPr txBox="1"/>
          <p:nvPr>
            <p:custDataLst>
              <p:tags r:id="rId48"/>
            </p:custDataLst>
          </p:nvPr>
        </p:nvSpPr>
        <p:spPr>
          <a:xfrm>
            <a:off x="3102610" y="4119880"/>
            <a:ext cx="2453005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怎样投放微博广告</a:t>
            </a:r>
            <a:endParaRPr lang="zh-CN" altLang="en-US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5" name="椭圆 74"/>
          <p:cNvSpPr/>
          <p:nvPr>
            <p:custDataLst>
              <p:tags r:id="rId49"/>
            </p:custDataLst>
          </p:nvPr>
        </p:nvSpPr>
        <p:spPr>
          <a:xfrm>
            <a:off x="5583477" y="4017845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6" name="TextBox 10"/>
          <p:cNvSpPr txBox="1"/>
          <p:nvPr>
            <p:custDataLst>
              <p:tags r:id="rId50"/>
            </p:custDataLst>
          </p:nvPr>
        </p:nvSpPr>
        <p:spPr>
          <a:xfrm>
            <a:off x="6207760" y="4100830"/>
            <a:ext cx="2820035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官方微博如何吸引粉丝</a:t>
            </a:r>
            <a:endParaRPr lang="en-US" altLang="zh-CN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7" name="PA-211-211171-Cells-481928"/>
          <p:cNvGrpSpPr/>
          <p:nvPr>
            <p:custDataLst>
              <p:tags r:id="rId51"/>
            </p:custDataLst>
          </p:nvPr>
        </p:nvGrpSpPr>
        <p:grpSpPr>
          <a:xfrm>
            <a:off x="2714081" y="4173115"/>
            <a:ext cx="232428" cy="232428"/>
            <a:chOff x="19812000" y="24098250"/>
            <a:chExt cx="1524000" cy="1524000"/>
          </a:xfrm>
          <a:noFill/>
        </p:grpSpPr>
        <p:sp>
          <p:nvSpPr>
            <p:cNvPr id="78" name="PA-任意多边形 1613"/>
            <p:cNvSpPr/>
            <p:nvPr>
              <p:custDataLst>
                <p:tags r:id="rId52"/>
              </p:custDataLst>
            </p:nvPr>
          </p:nvSpPr>
          <p:spPr>
            <a:xfrm>
              <a:off x="20528541" y="24725592"/>
              <a:ext cx="806648" cy="887016"/>
            </a:xfrm>
            <a:custGeom>
              <a:avLst/>
              <a:gdLst>
                <a:gd name="connsiteX0" fmla="*/ 404078 w 806648"/>
                <a:gd name="connsiteY0" fmla="*/ 888270 h 887015"/>
                <a:gd name="connsiteX1" fmla="*/ 333174 w 806648"/>
                <a:gd name="connsiteY1" fmla="*/ 869333 h 887015"/>
                <a:gd name="connsiteX2" fmla="*/ 71599 w 806648"/>
                <a:gd name="connsiteY2" fmla="*/ 718311 h 887015"/>
                <a:gd name="connsiteX3" fmla="*/ 698 w 806648"/>
                <a:gd name="connsiteY3" fmla="*/ 595507 h 887015"/>
                <a:gd name="connsiteX4" fmla="*/ 698 w 806648"/>
                <a:gd name="connsiteY4" fmla="*/ 293463 h 887015"/>
                <a:gd name="connsiteX5" fmla="*/ 71599 w 806648"/>
                <a:gd name="connsiteY5" fmla="*/ 170659 h 887015"/>
                <a:gd name="connsiteX6" fmla="*/ 333174 w 806648"/>
                <a:gd name="connsiteY6" fmla="*/ 19638 h 887015"/>
                <a:gd name="connsiteX7" fmla="*/ 474980 w 806648"/>
                <a:gd name="connsiteY7" fmla="*/ 19638 h 887015"/>
                <a:gd name="connsiteX8" fmla="*/ 736554 w 806648"/>
                <a:gd name="connsiteY8" fmla="*/ 170659 h 887015"/>
                <a:gd name="connsiteX9" fmla="*/ 807459 w 806648"/>
                <a:gd name="connsiteY9" fmla="*/ 293463 h 887015"/>
                <a:gd name="connsiteX10" fmla="*/ 807459 w 806648"/>
                <a:gd name="connsiteY10" fmla="*/ 319666 h 887015"/>
                <a:gd name="connsiteX11" fmla="*/ 762698 w 806648"/>
                <a:gd name="connsiteY11" fmla="*/ 364428 h 887015"/>
                <a:gd name="connsiteX12" fmla="*/ 717936 w 806648"/>
                <a:gd name="connsiteY12" fmla="*/ 319666 h 887015"/>
                <a:gd name="connsiteX13" fmla="*/ 717936 w 806648"/>
                <a:gd name="connsiteY13" fmla="*/ 293463 h 887015"/>
                <a:gd name="connsiteX14" fmla="*/ 691793 w 806648"/>
                <a:gd name="connsiteY14" fmla="*/ 248184 h 887015"/>
                <a:gd name="connsiteX15" fmla="*/ 430219 w 806648"/>
                <a:gd name="connsiteY15" fmla="*/ 97162 h 887015"/>
                <a:gd name="connsiteX16" fmla="*/ 377935 w 806648"/>
                <a:gd name="connsiteY16" fmla="*/ 97162 h 887015"/>
                <a:gd name="connsiteX17" fmla="*/ 116361 w 806648"/>
                <a:gd name="connsiteY17" fmla="*/ 248184 h 887015"/>
                <a:gd name="connsiteX18" fmla="*/ 90221 w 806648"/>
                <a:gd name="connsiteY18" fmla="*/ 293463 h 887015"/>
                <a:gd name="connsiteX19" fmla="*/ 90221 w 806648"/>
                <a:gd name="connsiteY19" fmla="*/ 595507 h 887015"/>
                <a:gd name="connsiteX20" fmla="*/ 116361 w 806648"/>
                <a:gd name="connsiteY20" fmla="*/ 640784 h 887015"/>
                <a:gd name="connsiteX21" fmla="*/ 377935 w 806648"/>
                <a:gd name="connsiteY21" fmla="*/ 791808 h 887015"/>
                <a:gd name="connsiteX22" fmla="*/ 430219 w 806648"/>
                <a:gd name="connsiteY22" fmla="*/ 791808 h 887015"/>
                <a:gd name="connsiteX23" fmla="*/ 691793 w 806648"/>
                <a:gd name="connsiteY23" fmla="*/ 640787 h 887015"/>
                <a:gd name="connsiteX24" fmla="*/ 717936 w 806648"/>
                <a:gd name="connsiteY24" fmla="*/ 595510 h 887015"/>
                <a:gd name="connsiteX25" fmla="*/ 717936 w 806648"/>
                <a:gd name="connsiteY25" fmla="*/ 553928 h 887015"/>
                <a:gd name="connsiteX26" fmla="*/ 762698 w 806648"/>
                <a:gd name="connsiteY26" fmla="*/ 509166 h 887015"/>
                <a:gd name="connsiteX27" fmla="*/ 807459 w 806648"/>
                <a:gd name="connsiteY27" fmla="*/ 553928 h 887015"/>
                <a:gd name="connsiteX28" fmla="*/ 807459 w 806648"/>
                <a:gd name="connsiteY28" fmla="*/ 595510 h 887015"/>
                <a:gd name="connsiteX29" fmla="*/ 736554 w 806648"/>
                <a:gd name="connsiteY29" fmla="*/ 718314 h 887015"/>
                <a:gd name="connsiteX30" fmla="*/ 474980 w 806648"/>
                <a:gd name="connsiteY30" fmla="*/ 869336 h 887015"/>
                <a:gd name="connsiteX31" fmla="*/ 404078 w 806648"/>
                <a:gd name="connsiteY31" fmla="*/ 888270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06648" h="887015">
                  <a:moveTo>
                    <a:pt x="404078" y="888270"/>
                  </a:moveTo>
                  <a:cubicBezTo>
                    <a:pt x="379555" y="888270"/>
                    <a:pt x="355042" y="881960"/>
                    <a:pt x="333174" y="869333"/>
                  </a:cubicBezTo>
                  <a:lnTo>
                    <a:pt x="71599" y="718311"/>
                  </a:lnTo>
                  <a:cubicBezTo>
                    <a:pt x="27865" y="693067"/>
                    <a:pt x="698" y="646010"/>
                    <a:pt x="698" y="595507"/>
                  </a:cubicBezTo>
                  <a:lnTo>
                    <a:pt x="698" y="293463"/>
                  </a:lnTo>
                  <a:cubicBezTo>
                    <a:pt x="698" y="242966"/>
                    <a:pt x="27862" y="195910"/>
                    <a:pt x="71599" y="170659"/>
                  </a:cubicBezTo>
                  <a:lnTo>
                    <a:pt x="333174" y="19638"/>
                  </a:lnTo>
                  <a:cubicBezTo>
                    <a:pt x="376914" y="-5616"/>
                    <a:pt x="431251" y="-5616"/>
                    <a:pt x="474980" y="19638"/>
                  </a:cubicBezTo>
                  <a:lnTo>
                    <a:pt x="736554" y="170659"/>
                  </a:lnTo>
                  <a:cubicBezTo>
                    <a:pt x="780289" y="195913"/>
                    <a:pt x="807459" y="242963"/>
                    <a:pt x="807459" y="293463"/>
                  </a:cubicBezTo>
                  <a:lnTo>
                    <a:pt x="807459" y="319666"/>
                  </a:lnTo>
                  <a:cubicBezTo>
                    <a:pt x="807459" y="344386"/>
                    <a:pt x="787415" y="364428"/>
                    <a:pt x="762698" y="364428"/>
                  </a:cubicBezTo>
                  <a:cubicBezTo>
                    <a:pt x="737980" y="364428"/>
                    <a:pt x="717936" y="344389"/>
                    <a:pt x="717936" y="319666"/>
                  </a:cubicBezTo>
                  <a:lnTo>
                    <a:pt x="717936" y="293463"/>
                  </a:lnTo>
                  <a:cubicBezTo>
                    <a:pt x="717936" y="274848"/>
                    <a:pt x="707920" y="257495"/>
                    <a:pt x="691793" y="248184"/>
                  </a:cubicBezTo>
                  <a:lnTo>
                    <a:pt x="430219" y="97162"/>
                  </a:lnTo>
                  <a:cubicBezTo>
                    <a:pt x="414095" y="87851"/>
                    <a:pt x="394065" y="87851"/>
                    <a:pt x="377935" y="97162"/>
                  </a:cubicBezTo>
                  <a:lnTo>
                    <a:pt x="116361" y="248184"/>
                  </a:lnTo>
                  <a:cubicBezTo>
                    <a:pt x="100234" y="257495"/>
                    <a:pt x="90221" y="274842"/>
                    <a:pt x="90221" y="293463"/>
                  </a:cubicBezTo>
                  <a:lnTo>
                    <a:pt x="90221" y="595507"/>
                  </a:lnTo>
                  <a:cubicBezTo>
                    <a:pt x="90221" y="614129"/>
                    <a:pt x="100234" y="631476"/>
                    <a:pt x="116361" y="640784"/>
                  </a:cubicBezTo>
                  <a:lnTo>
                    <a:pt x="377935" y="791808"/>
                  </a:lnTo>
                  <a:cubicBezTo>
                    <a:pt x="394068" y="801119"/>
                    <a:pt x="414089" y="801119"/>
                    <a:pt x="430219" y="791808"/>
                  </a:cubicBezTo>
                  <a:lnTo>
                    <a:pt x="691793" y="640787"/>
                  </a:lnTo>
                  <a:cubicBezTo>
                    <a:pt x="707920" y="631476"/>
                    <a:pt x="717936" y="614129"/>
                    <a:pt x="717936" y="595510"/>
                  </a:cubicBezTo>
                  <a:lnTo>
                    <a:pt x="717936" y="553928"/>
                  </a:lnTo>
                  <a:cubicBezTo>
                    <a:pt x="717936" y="529207"/>
                    <a:pt x="737980" y="509166"/>
                    <a:pt x="762698" y="509166"/>
                  </a:cubicBezTo>
                  <a:cubicBezTo>
                    <a:pt x="787415" y="509166"/>
                    <a:pt x="807459" y="529204"/>
                    <a:pt x="807459" y="553928"/>
                  </a:cubicBezTo>
                  <a:lnTo>
                    <a:pt x="807459" y="595510"/>
                  </a:lnTo>
                  <a:cubicBezTo>
                    <a:pt x="807459" y="646007"/>
                    <a:pt x="780289" y="693064"/>
                    <a:pt x="736554" y="718314"/>
                  </a:cubicBezTo>
                  <a:lnTo>
                    <a:pt x="474980" y="869336"/>
                  </a:lnTo>
                  <a:cubicBezTo>
                    <a:pt x="453114" y="881960"/>
                    <a:pt x="428593" y="888270"/>
                    <a:pt x="404078" y="888270"/>
                  </a:cubicBez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79" name="PA-任意多边形 1614"/>
            <p:cNvSpPr/>
            <p:nvPr>
              <p:custDataLst>
                <p:tags r:id="rId53"/>
              </p:custDataLst>
            </p:nvPr>
          </p:nvSpPr>
          <p:spPr>
            <a:xfrm>
              <a:off x="19856064" y="24770297"/>
              <a:ext cx="717352" cy="797719"/>
            </a:xfrm>
            <a:custGeom>
              <a:avLst/>
              <a:gdLst>
                <a:gd name="connsiteX0" fmla="*/ 669415 w 717351"/>
                <a:gd name="connsiteY0" fmla="*/ 164721 h 797718"/>
                <a:gd name="connsiteX1" fmla="*/ 407835 w 717351"/>
                <a:gd name="connsiteY1" fmla="*/ 13699 h 797718"/>
                <a:gd name="connsiteX2" fmla="*/ 310793 w 717351"/>
                <a:gd name="connsiteY2" fmla="*/ 13699 h 797718"/>
                <a:gd name="connsiteX3" fmla="*/ 49222 w 717351"/>
                <a:gd name="connsiteY3" fmla="*/ 164721 h 797718"/>
                <a:gd name="connsiteX4" fmla="*/ 698 w 717351"/>
                <a:gd name="connsiteY4" fmla="*/ 248758 h 797718"/>
                <a:gd name="connsiteX5" fmla="*/ 698 w 717351"/>
                <a:gd name="connsiteY5" fmla="*/ 550802 h 797718"/>
                <a:gd name="connsiteX6" fmla="*/ 49219 w 717351"/>
                <a:gd name="connsiteY6" fmla="*/ 634845 h 797718"/>
                <a:gd name="connsiteX7" fmla="*/ 310793 w 717351"/>
                <a:gd name="connsiteY7" fmla="*/ 785867 h 797718"/>
                <a:gd name="connsiteX8" fmla="*/ 407835 w 717351"/>
                <a:gd name="connsiteY8" fmla="*/ 785867 h 797718"/>
                <a:gd name="connsiteX9" fmla="*/ 669415 w 717351"/>
                <a:gd name="connsiteY9" fmla="*/ 634845 h 797718"/>
                <a:gd name="connsiteX10" fmla="*/ 717936 w 717351"/>
                <a:gd name="connsiteY10" fmla="*/ 550802 h 797718"/>
                <a:gd name="connsiteX11" fmla="*/ 717936 w 717351"/>
                <a:gd name="connsiteY11" fmla="*/ 248758 h 797718"/>
                <a:gd name="connsiteX12" fmla="*/ 669415 w 717351"/>
                <a:gd name="connsiteY12" fmla="*/ 164721 h 797718"/>
                <a:gd name="connsiteX13" fmla="*/ 471754 w 717351"/>
                <a:gd name="connsiteY13" fmla="*/ 450084 h 797718"/>
                <a:gd name="connsiteX14" fmla="*/ 459100 w 717351"/>
                <a:gd name="connsiteY14" fmla="*/ 472004 h 797718"/>
                <a:gd name="connsiteX15" fmla="*/ 371979 w 717351"/>
                <a:gd name="connsiteY15" fmla="*/ 522305 h 797718"/>
                <a:gd name="connsiteX16" fmla="*/ 346666 w 717351"/>
                <a:gd name="connsiteY16" fmla="*/ 522305 h 797718"/>
                <a:gd name="connsiteX17" fmla="*/ 259531 w 717351"/>
                <a:gd name="connsiteY17" fmla="*/ 471998 h 797718"/>
                <a:gd name="connsiteX18" fmla="*/ 246877 w 717351"/>
                <a:gd name="connsiteY18" fmla="*/ 450078 h 797718"/>
                <a:gd name="connsiteX19" fmla="*/ 246877 w 717351"/>
                <a:gd name="connsiteY19" fmla="*/ 349476 h 797718"/>
                <a:gd name="connsiteX20" fmla="*/ 259531 w 717351"/>
                <a:gd name="connsiteY20" fmla="*/ 327557 h 797718"/>
                <a:gd name="connsiteX21" fmla="*/ 346658 w 717351"/>
                <a:gd name="connsiteY21" fmla="*/ 277256 h 797718"/>
                <a:gd name="connsiteX22" fmla="*/ 371970 w 717351"/>
                <a:gd name="connsiteY22" fmla="*/ 277256 h 797718"/>
                <a:gd name="connsiteX23" fmla="*/ 459097 w 717351"/>
                <a:gd name="connsiteY23" fmla="*/ 327557 h 797718"/>
                <a:gd name="connsiteX24" fmla="*/ 471751 w 717351"/>
                <a:gd name="connsiteY24" fmla="*/ 349476 h 797718"/>
                <a:gd name="connsiteX25" fmla="*/ 471751 w 717351"/>
                <a:gd name="connsiteY25" fmla="*/ 450084 h 797718"/>
                <a:gd name="connsiteX26" fmla="*/ 471754 w 717351"/>
                <a:gd name="connsiteY26" fmla="*/ 450084 h 797718"/>
                <a:gd name="connsiteX27" fmla="*/ 471754 w 717351"/>
                <a:gd name="connsiteY27" fmla="*/ 450084 h 79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7351" h="797718">
                  <a:moveTo>
                    <a:pt x="669415" y="164721"/>
                  </a:moveTo>
                  <a:lnTo>
                    <a:pt x="407835" y="13699"/>
                  </a:lnTo>
                  <a:cubicBezTo>
                    <a:pt x="377810" y="-3636"/>
                    <a:pt x="340820" y="-3636"/>
                    <a:pt x="310793" y="13699"/>
                  </a:cubicBezTo>
                  <a:lnTo>
                    <a:pt x="49222" y="164721"/>
                  </a:lnTo>
                  <a:cubicBezTo>
                    <a:pt x="19197" y="182054"/>
                    <a:pt x="698" y="214090"/>
                    <a:pt x="698" y="248758"/>
                  </a:cubicBezTo>
                  <a:lnTo>
                    <a:pt x="698" y="550802"/>
                  </a:lnTo>
                  <a:cubicBezTo>
                    <a:pt x="698" y="585473"/>
                    <a:pt x="19194" y="617507"/>
                    <a:pt x="49219" y="634845"/>
                  </a:cubicBezTo>
                  <a:lnTo>
                    <a:pt x="310793" y="785867"/>
                  </a:lnTo>
                  <a:cubicBezTo>
                    <a:pt x="340818" y="803203"/>
                    <a:pt x="377813" y="803203"/>
                    <a:pt x="407835" y="785867"/>
                  </a:cubicBezTo>
                  <a:lnTo>
                    <a:pt x="669415" y="634845"/>
                  </a:lnTo>
                  <a:cubicBezTo>
                    <a:pt x="699440" y="617510"/>
                    <a:pt x="717936" y="585476"/>
                    <a:pt x="717936" y="550802"/>
                  </a:cubicBezTo>
                  <a:lnTo>
                    <a:pt x="717936" y="248758"/>
                  </a:lnTo>
                  <a:cubicBezTo>
                    <a:pt x="717936" y="214090"/>
                    <a:pt x="699440" y="182051"/>
                    <a:pt x="669415" y="164721"/>
                  </a:cubicBezTo>
                  <a:close/>
                  <a:moveTo>
                    <a:pt x="471754" y="450084"/>
                  </a:moveTo>
                  <a:cubicBezTo>
                    <a:pt x="471754" y="459127"/>
                    <a:pt x="466929" y="467482"/>
                    <a:pt x="459100" y="472004"/>
                  </a:cubicBezTo>
                  <a:lnTo>
                    <a:pt x="371979" y="522305"/>
                  </a:lnTo>
                  <a:cubicBezTo>
                    <a:pt x="364145" y="526826"/>
                    <a:pt x="354501" y="526826"/>
                    <a:pt x="346666" y="522305"/>
                  </a:cubicBezTo>
                  <a:lnTo>
                    <a:pt x="259531" y="471998"/>
                  </a:lnTo>
                  <a:cubicBezTo>
                    <a:pt x="251696" y="467476"/>
                    <a:pt x="246877" y="459121"/>
                    <a:pt x="246877" y="450078"/>
                  </a:cubicBezTo>
                  <a:lnTo>
                    <a:pt x="246877" y="349476"/>
                  </a:lnTo>
                  <a:cubicBezTo>
                    <a:pt x="246877" y="340434"/>
                    <a:pt x="251702" y="332078"/>
                    <a:pt x="259531" y="327557"/>
                  </a:cubicBezTo>
                  <a:lnTo>
                    <a:pt x="346658" y="277256"/>
                  </a:lnTo>
                  <a:cubicBezTo>
                    <a:pt x="354492" y="272735"/>
                    <a:pt x="364136" y="272735"/>
                    <a:pt x="371970" y="277256"/>
                  </a:cubicBezTo>
                  <a:lnTo>
                    <a:pt x="459097" y="327557"/>
                  </a:lnTo>
                  <a:cubicBezTo>
                    <a:pt x="466932" y="332078"/>
                    <a:pt x="471751" y="340434"/>
                    <a:pt x="471751" y="349476"/>
                  </a:cubicBezTo>
                  <a:lnTo>
                    <a:pt x="471751" y="450084"/>
                  </a:lnTo>
                  <a:lnTo>
                    <a:pt x="471754" y="450084"/>
                  </a:lnTo>
                  <a:lnTo>
                    <a:pt x="471754" y="45008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0" name="PA-任意多边形 1615"/>
            <p:cNvSpPr/>
            <p:nvPr>
              <p:custDataLst>
                <p:tags r:id="rId54"/>
              </p:custDataLst>
            </p:nvPr>
          </p:nvSpPr>
          <p:spPr>
            <a:xfrm>
              <a:off x="19811302" y="24725536"/>
              <a:ext cx="806648" cy="887016"/>
            </a:xfrm>
            <a:custGeom>
              <a:avLst/>
              <a:gdLst>
                <a:gd name="connsiteX0" fmla="*/ 404081 w 806648"/>
                <a:gd name="connsiteY0" fmla="*/ 888389 h 887015"/>
                <a:gd name="connsiteX1" fmla="*/ 333177 w 806648"/>
                <a:gd name="connsiteY1" fmla="*/ 869390 h 887015"/>
                <a:gd name="connsiteX2" fmla="*/ 71602 w 806648"/>
                <a:gd name="connsiteY2" fmla="*/ 718368 h 887015"/>
                <a:gd name="connsiteX3" fmla="*/ 698 w 806648"/>
                <a:gd name="connsiteY3" fmla="*/ 595567 h 887015"/>
                <a:gd name="connsiteX4" fmla="*/ 698 w 806648"/>
                <a:gd name="connsiteY4" fmla="*/ 293523 h 887015"/>
                <a:gd name="connsiteX5" fmla="*/ 71602 w 806648"/>
                <a:gd name="connsiteY5" fmla="*/ 170719 h 887015"/>
                <a:gd name="connsiteX6" fmla="*/ 333177 w 806648"/>
                <a:gd name="connsiteY6" fmla="*/ 19697 h 887015"/>
                <a:gd name="connsiteX7" fmla="*/ 404081 w 806648"/>
                <a:gd name="connsiteY7" fmla="*/ 698 h 887015"/>
                <a:gd name="connsiteX8" fmla="*/ 474983 w 806648"/>
                <a:gd name="connsiteY8" fmla="*/ 19697 h 887015"/>
                <a:gd name="connsiteX9" fmla="*/ 736557 w 806648"/>
                <a:gd name="connsiteY9" fmla="*/ 170719 h 887015"/>
                <a:gd name="connsiteX10" fmla="*/ 807459 w 806648"/>
                <a:gd name="connsiteY10" fmla="*/ 293523 h 887015"/>
                <a:gd name="connsiteX11" fmla="*/ 807459 w 806648"/>
                <a:gd name="connsiteY11" fmla="*/ 595567 h 887015"/>
                <a:gd name="connsiteX12" fmla="*/ 736563 w 806648"/>
                <a:gd name="connsiteY12" fmla="*/ 718371 h 887015"/>
                <a:gd name="connsiteX13" fmla="*/ 474983 w 806648"/>
                <a:gd name="connsiteY13" fmla="*/ 869393 h 887015"/>
                <a:gd name="connsiteX14" fmla="*/ 404081 w 806648"/>
                <a:gd name="connsiteY14" fmla="*/ 888389 h 887015"/>
                <a:gd name="connsiteX15" fmla="*/ 404081 w 806648"/>
                <a:gd name="connsiteY15" fmla="*/ 90218 h 887015"/>
                <a:gd name="connsiteX16" fmla="*/ 377938 w 806648"/>
                <a:gd name="connsiteY16" fmla="*/ 97222 h 887015"/>
                <a:gd name="connsiteX17" fmla="*/ 116364 w 806648"/>
                <a:gd name="connsiteY17" fmla="*/ 248243 h 887015"/>
                <a:gd name="connsiteX18" fmla="*/ 90221 w 806648"/>
                <a:gd name="connsiteY18" fmla="*/ 293520 h 887015"/>
                <a:gd name="connsiteX19" fmla="*/ 90221 w 806648"/>
                <a:gd name="connsiteY19" fmla="*/ 595564 h 887015"/>
                <a:gd name="connsiteX20" fmla="*/ 116364 w 806648"/>
                <a:gd name="connsiteY20" fmla="*/ 640843 h 887015"/>
                <a:gd name="connsiteX21" fmla="*/ 377938 w 806648"/>
                <a:gd name="connsiteY21" fmla="*/ 791865 h 887015"/>
                <a:gd name="connsiteX22" fmla="*/ 430222 w 806648"/>
                <a:gd name="connsiteY22" fmla="*/ 791865 h 887015"/>
                <a:gd name="connsiteX23" fmla="*/ 691796 w 806648"/>
                <a:gd name="connsiteY23" fmla="*/ 640843 h 887015"/>
                <a:gd name="connsiteX24" fmla="*/ 717936 w 806648"/>
                <a:gd name="connsiteY24" fmla="*/ 595564 h 887015"/>
                <a:gd name="connsiteX25" fmla="*/ 717936 w 806648"/>
                <a:gd name="connsiteY25" fmla="*/ 293520 h 887015"/>
                <a:gd name="connsiteX26" fmla="*/ 691793 w 806648"/>
                <a:gd name="connsiteY26" fmla="*/ 248241 h 887015"/>
                <a:gd name="connsiteX27" fmla="*/ 430222 w 806648"/>
                <a:gd name="connsiteY27" fmla="*/ 97225 h 887015"/>
                <a:gd name="connsiteX28" fmla="*/ 404081 w 806648"/>
                <a:gd name="connsiteY28" fmla="*/ 90218 h 887015"/>
                <a:gd name="connsiteX29" fmla="*/ 404081 w 806648"/>
                <a:gd name="connsiteY29" fmla="*/ 615218 h 887015"/>
                <a:gd name="connsiteX30" fmla="*/ 369038 w 806648"/>
                <a:gd name="connsiteY30" fmla="*/ 605827 h 887015"/>
                <a:gd name="connsiteX31" fmla="*/ 281911 w 806648"/>
                <a:gd name="connsiteY31" fmla="*/ 555526 h 887015"/>
                <a:gd name="connsiteX32" fmla="*/ 246877 w 806648"/>
                <a:gd name="connsiteY32" fmla="*/ 494846 h 887015"/>
                <a:gd name="connsiteX33" fmla="*/ 246877 w 806648"/>
                <a:gd name="connsiteY33" fmla="*/ 394244 h 887015"/>
                <a:gd name="connsiteX34" fmla="*/ 281902 w 806648"/>
                <a:gd name="connsiteY34" fmla="*/ 333567 h 887015"/>
                <a:gd name="connsiteX35" fmla="*/ 369041 w 806648"/>
                <a:gd name="connsiteY35" fmla="*/ 283260 h 887015"/>
                <a:gd name="connsiteX36" fmla="*/ 439119 w 806648"/>
                <a:gd name="connsiteY36" fmla="*/ 283266 h 887015"/>
                <a:gd name="connsiteX37" fmla="*/ 526240 w 806648"/>
                <a:gd name="connsiteY37" fmla="*/ 333558 h 887015"/>
                <a:gd name="connsiteX38" fmla="*/ 561274 w 806648"/>
                <a:gd name="connsiteY38" fmla="*/ 394244 h 887015"/>
                <a:gd name="connsiteX39" fmla="*/ 561274 w 806648"/>
                <a:gd name="connsiteY39" fmla="*/ 494852 h 887015"/>
                <a:gd name="connsiteX40" fmla="*/ 526248 w 806648"/>
                <a:gd name="connsiteY40" fmla="*/ 555529 h 887015"/>
                <a:gd name="connsiteX41" fmla="*/ 439119 w 806648"/>
                <a:gd name="connsiteY41" fmla="*/ 605836 h 887015"/>
                <a:gd name="connsiteX42" fmla="*/ 404081 w 806648"/>
                <a:gd name="connsiteY42" fmla="*/ 615218 h 887015"/>
                <a:gd name="connsiteX43" fmla="*/ 336400 w 806648"/>
                <a:gd name="connsiteY43" fmla="*/ 483612 h 887015"/>
                <a:gd name="connsiteX44" fmla="*/ 404081 w 806648"/>
                <a:gd name="connsiteY44" fmla="*/ 522688 h 887015"/>
                <a:gd name="connsiteX45" fmla="*/ 471754 w 806648"/>
                <a:gd name="connsiteY45" fmla="*/ 483618 h 887015"/>
                <a:gd name="connsiteX46" fmla="*/ 471754 w 806648"/>
                <a:gd name="connsiteY46" fmla="*/ 405471 h 887015"/>
                <a:gd name="connsiteX47" fmla="*/ 404075 w 806648"/>
                <a:gd name="connsiteY47" fmla="*/ 366395 h 887015"/>
                <a:gd name="connsiteX48" fmla="*/ 336397 w 806648"/>
                <a:gd name="connsiteY48" fmla="*/ 405471 h 887015"/>
                <a:gd name="connsiteX49" fmla="*/ 336400 w 806648"/>
                <a:gd name="connsiteY49" fmla="*/ 483612 h 887015"/>
                <a:gd name="connsiteX50" fmla="*/ 336400 w 806648"/>
                <a:gd name="connsiteY50" fmla="*/ 483612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806648" h="887015">
                  <a:moveTo>
                    <a:pt x="404081" y="888389"/>
                  </a:moveTo>
                  <a:cubicBezTo>
                    <a:pt x="379221" y="888389"/>
                    <a:pt x="354706" y="881820"/>
                    <a:pt x="333177" y="869390"/>
                  </a:cubicBezTo>
                  <a:lnTo>
                    <a:pt x="71602" y="718368"/>
                  </a:lnTo>
                  <a:cubicBezTo>
                    <a:pt x="27862" y="693118"/>
                    <a:pt x="698" y="646061"/>
                    <a:pt x="698" y="595567"/>
                  </a:cubicBezTo>
                  <a:lnTo>
                    <a:pt x="698" y="293523"/>
                  </a:lnTo>
                  <a:cubicBezTo>
                    <a:pt x="698" y="243026"/>
                    <a:pt x="27862" y="195972"/>
                    <a:pt x="71602" y="170719"/>
                  </a:cubicBezTo>
                  <a:lnTo>
                    <a:pt x="333177" y="19697"/>
                  </a:lnTo>
                  <a:cubicBezTo>
                    <a:pt x="354706" y="7267"/>
                    <a:pt x="379221" y="698"/>
                    <a:pt x="404081" y="698"/>
                  </a:cubicBezTo>
                  <a:cubicBezTo>
                    <a:pt x="428936" y="698"/>
                    <a:pt x="453451" y="7270"/>
                    <a:pt x="474983" y="19697"/>
                  </a:cubicBezTo>
                  <a:lnTo>
                    <a:pt x="736557" y="170719"/>
                  </a:lnTo>
                  <a:cubicBezTo>
                    <a:pt x="780292" y="195972"/>
                    <a:pt x="807459" y="243029"/>
                    <a:pt x="807459" y="293523"/>
                  </a:cubicBezTo>
                  <a:lnTo>
                    <a:pt x="807459" y="595567"/>
                  </a:lnTo>
                  <a:cubicBezTo>
                    <a:pt x="807459" y="646061"/>
                    <a:pt x="780295" y="693118"/>
                    <a:pt x="736563" y="718371"/>
                  </a:cubicBezTo>
                  <a:lnTo>
                    <a:pt x="474983" y="869393"/>
                  </a:lnTo>
                  <a:cubicBezTo>
                    <a:pt x="453454" y="881820"/>
                    <a:pt x="428939" y="888389"/>
                    <a:pt x="404081" y="888389"/>
                  </a:cubicBezTo>
                  <a:close/>
                  <a:moveTo>
                    <a:pt x="404081" y="90218"/>
                  </a:moveTo>
                  <a:cubicBezTo>
                    <a:pt x="394914" y="90218"/>
                    <a:pt x="385877" y="92641"/>
                    <a:pt x="377938" y="97222"/>
                  </a:cubicBezTo>
                  <a:lnTo>
                    <a:pt x="116364" y="248243"/>
                  </a:lnTo>
                  <a:cubicBezTo>
                    <a:pt x="100237" y="257554"/>
                    <a:pt x="90221" y="274902"/>
                    <a:pt x="90221" y="293520"/>
                  </a:cubicBezTo>
                  <a:lnTo>
                    <a:pt x="90221" y="595564"/>
                  </a:lnTo>
                  <a:cubicBezTo>
                    <a:pt x="90221" y="614179"/>
                    <a:pt x="100237" y="631532"/>
                    <a:pt x="116364" y="640843"/>
                  </a:cubicBezTo>
                  <a:lnTo>
                    <a:pt x="377938" y="791865"/>
                  </a:lnTo>
                  <a:cubicBezTo>
                    <a:pt x="393809" y="801027"/>
                    <a:pt x="414342" y="801033"/>
                    <a:pt x="430222" y="791865"/>
                  </a:cubicBezTo>
                  <a:lnTo>
                    <a:pt x="691796" y="640843"/>
                  </a:lnTo>
                  <a:cubicBezTo>
                    <a:pt x="707920" y="631532"/>
                    <a:pt x="717936" y="614185"/>
                    <a:pt x="717936" y="595564"/>
                  </a:cubicBezTo>
                  <a:lnTo>
                    <a:pt x="717936" y="293520"/>
                  </a:lnTo>
                  <a:cubicBezTo>
                    <a:pt x="717936" y="274899"/>
                    <a:pt x="707920" y="257551"/>
                    <a:pt x="691793" y="248241"/>
                  </a:cubicBezTo>
                  <a:lnTo>
                    <a:pt x="430222" y="97225"/>
                  </a:lnTo>
                  <a:cubicBezTo>
                    <a:pt x="422286" y="92641"/>
                    <a:pt x="413243" y="90218"/>
                    <a:pt x="404081" y="90218"/>
                  </a:cubicBezTo>
                  <a:close/>
                  <a:moveTo>
                    <a:pt x="404081" y="615218"/>
                  </a:moveTo>
                  <a:cubicBezTo>
                    <a:pt x="391794" y="615218"/>
                    <a:pt x="379677" y="611968"/>
                    <a:pt x="369038" y="605827"/>
                  </a:cubicBezTo>
                  <a:lnTo>
                    <a:pt x="281911" y="555526"/>
                  </a:lnTo>
                  <a:cubicBezTo>
                    <a:pt x="260302" y="543042"/>
                    <a:pt x="246877" y="519792"/>
                    <a:pt x="246877" y="494846"/>
                  </a:cubicBezTo>
                  <a:lnTo>
                    <a:pt x="246877" y="394244"/>
                  </a:lnTo>
                  <a:cubicBezTo>
                    <a:pt x="246877" y="369294"/>
                    <a:pt x="260302" y="346047"/>
                    <a:pt x="281902" y="333567"/>
                  </a:cubicBezTo>
                  <a:lnTo>
                    <a:pt x="369041" y="283260"/>
                  </a:lnTo>
                  <a:cubicBezTo>
                    <a:pt x="390303" y="270978"/>
                    <a:pt x="417839" y="270973"/>
                    <a:pt x="439119" y="283266"/>
                  </a:cubicBezTo>
                  <a:lnTo>
                    <a:pt x="526240" y="333558"/>
                  </a:lnTo>
                  <a:cubicBezTo>
                    <a:pt x="547849" y="346035"/>
                    <a:pt x="561274" y="369285"/>
                    <a:pt x="561274" y="394244"/>
                  </a:cubicBezTo>
                  <a:lnTo>
                    <a:pt x="561274" y="494852"/>
                  </a:lnTo>
                  <a:cubicBezTo>
                    <a:pt x="561274" y="519801"/>
                    <a:pt x="547849" y="543048"/>
                    <a:pt x="526248" y="555529"/>
                  </a:cubicBezTo>
                  <a:lnTo>
                    <a:pt x="439119" y="605836"/>
                  </a:lnTo>
                  <a:cubicBezTo>
                    <a:pt x="428471" y="611976"/>
                    <a:pt x="416360" y="615218"/>
                    <a:pt x="404081" y="615218"/>
                  </a:cubicBezTo>
                  <a:close/>
                  <a:moveTo>
                    <a:pt x="336400" y="483612"/>
                  </a:moveTo>
                  <a:lnTo>
                    <a:pt x="404081" y="522688"/>
                  </a:lnTo>
                  <a:lnTo>
                    <a:pt x="471754" y="483618"/>
                  </a:lnTo>
                  <a:lnTo>
                    <a:pt x="471754" y="405471"/>
                  </a:lnTo>
                  <a:lnTo>
                    <a:pt x="404075" y="366395"/>
                  </a:lnTo>
                  <a:lnTo>
                    <a:pt x="336397" y="405471"/>
                  </a:lnTo>
                  <a:lnTo>
                    <a:pt x="336400" y="483612"/>
                  </a:lnTo>
                  <a:lnTo>
                    <a:pt x="336400" y="483612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1" name="PA-任意多边形 1616"/>
            <p:cNvSpPr/>
            <p:nvPr>
              <p:custDataLst>
                <p:tags r:id="rId55"/>
              </p:custDataLst>
            </p:nvPr>
          </p:nvSpPr>
          <p:spPr>
            <a:xfrm>
              <a:off x="20214683" y="24150639"/>
              <a:ext cx="717352" cy="797719"/>
            </a:xfrm>
            <a:custGeom>
              <a:avLst/>
              <a:gdLst>
                <a:gd name="connsiteX0" fmla="*/ 669415 w 717351"/>
                <a:gd name="connsiteY0" fmla="*/ 164721 h 797718"/>
                <a:gd name="connsiteX1" fmla="*/ 407835 w 717351"/>
                <a:gd name="connsiteY1" fmla="*/ 13699 h 797718"/>
                <a:gd name="connsiteX2" fmla="*/ 310793 w 717351"/>
                <a:gd name="connsiteY2" fmla="*/ 13699 h 797718"/>
                <a:gd name="connsiteX3" fmla="*/ 49219 w 717351"/>
                <a:gd name="connsiteY3" fmla="*/ 164721 h 797718"/>
                <a:gd name="connsiteX4" fmla="*/ 698 w 717351"/>
                <a:gd name="connsiteY4" fmla="*/ 248764 h 797718"/>
                <a:gd name="connsiteX5" fmla="*/ 698 w 717351"/>
                <a:gd name="connsiteY5" fmla="*/ 550808 h 797718"/>
                <a:gd name="connsiteX6" fmla="*/ 49219 w 717351"/>
                <a:gd name="connsiteY6" fmla="*/ 634851 h 797718"/>
                <a:gd name="connsiteX7" fmla="*/ 310799 w 717351"/>
                <a:gd name="connsiteY7" fmla="*/ 785873 h 797718"/>
                <a:gd name="connsiteX8" fmla="*/ 407838 w 717351"/>
                <a:gd name="connsiteY8" fmla="*/ 785873 h 797718"/>
                <a:gd name="connsiteX9" fmla="*/ 669418 w 717351"/>
                <a:gd name="connsiteY9" fmla="*/ 634851 h 797718"/>
                <a:gd name="connsiteX10" fmla="*/ 717939 w 717351"/>
                <a:gd name="connsiteY10" fmla="*/ 550808 h 797718"/>
                <a:gd name="connsiteX11" fmla="*/ 717939 w 717351"/>
                <a:gd name="connsiteY11" fmla="*/ 248761 h 797718"/>
                <a:gd name="connsiteX12" fmla="*/ 669415 w 717351"/>
                <a:gd name="connsiteY12" fmla="*/ 164721 h 797718"/>
                <a:gd name="connsiteX13" fmla="*/ 471754 w 717351"/>
                <a:gd name="connsiteY13" fmla="*/ 450087 h 797718"/>
                <a:gd name="connsiteX14" fmla="*/ 459100 w 717351"/>
                <a:gd name="connsiteY14" fmla="*/ 472007 h 797718"/>
                <a:gd name="connsiteX15" fmla="*/ 371979 w 717351"/>
                <a:gd name="connsiteY15" fmla="*/ 522307 h 797718"/>
                <a:gd name="connsiteX16" fmla="*/ 346666 w 717351"/>
                <a:gd name="connsiteY16" fmla="*/ 522307 h 797718"/>
                <a:gd name="connsiteX17" fmla="*/ 259531 w 717351"/>
                <a:gd name="connsiteY17" fmla="*/ 472001 h 797718"/>
                <a:gd name="connsiteX18" fmla="*/ 246877 w 717351"/>
                <a:gd name="connsiteY18" fmla="*/ 450081 h 797718"/>
                <a:gd name="connsiteX19" fmla="*/ 246877 w 717351"/>
                <a:gd name="connsiteY19" fmla="*/ 349482 h 797718"/>
                <a:gd name="connsiteX20" fmla="*/ 259531 w 717351"/>
                <a:gd name="connsiteY20" fmla="*/ 327563 h 797718"/>
                <a:gd name="connsiteX21" fmla="*/ 346658 w 717351"/>
                <a:gd name="connsiteY21" fmla="*/ 277262 h 797718"/>
                <a:gd name="connsiteX22" fmla="*/ 371970 w 717351"/>
                <a:gd name="connsiteY22" fmla="*/ 277262 h 797718"/>
                <a:gd name="connsiteX23" fmla="*/ 459097 w 717351"/>
                <a:gd name="connsiteY23" fmla="*/ 327563 h 797718"/>
                <a:gd name="connsiteX24" fmla="*/ 471751 w 717351"/>
                <a:gd name="connsiteY24" fmla="*/ 349482 h 797718"/>
                <a:gd name="connsiteX25" fmla="*/ 471751 w 717351"/>
                <a:gd name="connsiteY25" fmla="*/ 450087 h 797718"/>
                <a:gd name="connsiteX26" fmla="*/ 471754 w 717351"/>
                <a:gd name="connsiteY26" fmla="*/ 450087 h 79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17351" h="797718">
                  <a:moveTo>
                    <a:pt x="669415" y="164721"/>
                  </a:moveTo>
                  <a:lnTo>
                    <a:pt x="407835" y="13699"/>
                  </a:lnTo>
                  <a:cubicBezTo>
                    <a:pt x="377810" y="-3636"/>
                    <a:pt x="340815" y="-3636"/>
                    <a:pt x="310793" y="13699"/>
                  </a:cubicBezTo>
                  <a:lnTo>
                    <a:pt x="49219" y="164721"/>
                  </a:lnTo>
                  <a:cubicBezTo>
                    <a:pt x="19194" y="182057"/>
                    <a:pt x="698" y="214090"/>
                    <a:pt x="698" y="248764"/>
                  </a:cubicBezTo>
                  <a:lnTo>
                    <a:pt x="698" y="550808"/>
                  </a:lnTo>
                  <a:cubicBezTo>
                    <a:pt x="698" y="585479"/>
                    <a:pt x="19194" y="617516"/>
                    <a:pt x="49219" y="634851"/>
                  </a:cubicBezTo>
                  <a:lnTo>
                    <a:pt x="310799" y="785873"/>
                  </a:lnTo>
                  <a:cubicBezTo>
                    <a:pt x="340824" y="803209"/>
                    <a:pt x="377819" y="803209"/>
                    <a:pt x="407838" y="785873"/>
                  </a:cubicBezTo>
                  <a:lnTo>
                    <a:pt x="669418" y="634851"/>
                  </a:lnTo>
                  <a:cubicBezTo>
                    <a:pt x="699443" y="617516"/>
                    <a:pt x="717939" y="585482"/>
                    <a:pt x="717939" y="550808"/>
                  </a:cubicBezTo>
                  <a:lnTo>
                    <a:pt x="717939" y="248761"/>
                  </a:lnTo>
                  <a:cubicBezTo>
                    <a:pt x="717936" y="214090"/>
                    <a:pt x="699443" y="182057"/>
                    <a:pt x="669415" y="164721"/>
                  </a:cubicBezTo>
                  <a:close/>
                  <a:moveTo>
                    <a:pt x="471754" y="450087"/>
                  </a:moveTo>
                  <a:cubicBezTo>
                    <a:pt x="471754" y="459130"/>
                    <a:pt x="466929" y="467485"/>
                    <a:pt x="459100" y="472007"/>
                  </a:cubicBezTo>
                  <a:lnTo>
                    <a:pt x="371979" y="522307"/>
                  </a:lnTo>
                  <a:cubicBezTo>
                    <a:pt x="364145" y="526829"/>
                    <a:pt x="354501" y="526829"/>
                    <a:pt x="346666" y="522307"/>
                  </a:cubicBezTo>
                  <a:lnTo>
                    <a:pt x="259531" y="472001"/>
                  </a:lnTo>
                  <a:cubicBezTo>
                    <a:pt x="251696" y="467479"/>
                    <a:pt x="246877" y="459124"/>
                    <a:pt x="246877" y="450081"/>
                  </a:cubicBezTo>
                  <a:lnTo>
                    <a:pt x="246877" y="349482"/>
                  </a:lnTo>
                  <a:cubicBezTo>
                    <a:pt x="246877" y="340440"/>
                    <a:pt x="251702" y="332084"/>
                    <a:pt x="259531" y="327563"/>
                  </a:cubicBezTo>
                  <a:lnTo>
                    <a:pt x="346658" y="277262"/>
                  </a:lnTo>
                  <a:cubicBezTo>
                    <a:pt x="354492" y="272741"/>
                    <a:pt x="364136" y="272741"/>
                    <a:pt x="371970" y="277262"/>
                  </a:cubicBezTo>
                  <a:lnTo>
                    <a:pt x="459097" y="327563"/>
                  </a:lnTo>
                  <a:cubicBezTo>
                    <a:pt x="466931" y="332084"/>
                    <a:pt x="471751" y="340440"/>
                    <a:pt x="471751" y="349482"/>
                  </a:cubicBezTo>
                  <a:lnTo>
                    <a:pt x="471751" y="450087"/>
                  </a:lnTo>
                  <a:lnTo>
                    <a:pt x="471754" y="450087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2" name="PA-任意多边形 1617"/>
            <p:cNvSpPr/>
            <p:nvPr>
              <p:custDataLst>
                <p:tags r:id="rId56"/>
              </p:custDataLst>
            </p:nvPr>
          </p:nvSpPr>
          <p:spPr>
            <a:xfrm>
              <a:off x="20169922" y="24105878"/>
              <a:ext cx="806648" cy="887016"/>
            </a:xfrm>
            <a:custGeom>
              <a:avLst/>
              <a:gdLst>
                <a:gd name="connsiteX0" fmla="*/ 404078 w 806648"/>
                <a:gd name="connsiteY0" fmla="*/ 888395 h 887015"/>
                <a:gd name="connsiteX1" fmla="*/ 333174 w 806648"/>
                <a:gd name="connsiteY1" fmla="*/ 869396 h 887015"/>
                <a:gd name="connsiteX2" fmla="*/ 71602 w 806648"/>
                <a:gd name="connsiteY2" fmla="*/ 718380 h 887015"/>
                <a:gd name="connsiteX3" fmla="*/ 698 w 806648"/>
                <a:gd name="connsiteY3" fmla="*/ 595576 h 887015"/>
                <a:gd name="connsiteX4" fmla="*/ 698 w 806648"/>
                <a:gd name="connsiteY4" fmla="*/ 293529 h 887015"/>
                <a:gd name="connsiteX5" fmla="*/ 71602 w 806648"/>
                <a:gd name="connsiteY5" fmla="*/ 170725 h 887015"/>
                <a:gd name="connsiteX6" fmla="*/ 333177 w 806648"/>
                <a:gd name="connsiteY6" fmla="*/ 19697 h 887015"/>
                <a:gd name="connsiteX7" fmla="*/ 404078 w 806648"/>
                <a:gd name="connsiteY7" fmla="*/ 698 h 887015"/>
                <a:gd name="connsiteX8" fmla="*/ 474983 w 806648"/>
                <a:gd name="connsiteY8" fmla="*/ 19697 h 887015"/>
                <a:gd name="connsiteX9" fmla="*/ 736555 w 806648"/>
                <a:gd name="connsiteY9" fmla="*/ 170713 h 887015"/>
                <a:gd name="connsiteX10" fmla="*/ 807459 w 806648"/>
                <a:gd name="connsiteY10" fmla="*/ 293517 h 887015"/>
                <a:gd name="connsiteX11" fmla="*/ 807459 w 806648"/>
                <a:gd name="connsiteY11" fmla="*/ 595561 h 887015"/>
                <a:gd name="connsiteX12" fmla="*/ 736555 w 806648"/>
                <a:gd name="connsiteY12" fmla="*/ 718371 h 887015"/>
                <a:gd name="connsiteX13" fmla="*/ 474980 w 806648"/>
                <a:gd name="connsiteY13" fmla="*/ 869387 h 887015"/>
                <a:gd name="connsiteX14" fmla="*/ 404078 w 806648"/>
                <a:gd name="connsiteY14" fmla="*/ 888395 h 887015"/>
                <a:gd name="connsiteX15" fmla="*/ 404078 w 806648"/>
                <a:gd name="connsiteY15" fmla="*/ 90218 h 887015"/>
                <a:gd name="connsiteX16" fmla="*/ 377944 w 806648"/>
                <a:gd name="connsiteY16" fmla="*/ 97219 h 887015"/>
                <a:gd name="connsiteX17" fmla="*/ 116364 w 806648"/>
                <a:gd name="connsiteY17" fmla="*/ 248240 h 887015"/>
                <a:gd name="connsiteX18" fmla="*/ 90221 w 806648"/>
                <a:gd name="connsiteY18" fmla="*/ 293520 h 887015"/>
                <a:gd name="connsiteX19" fmla="*/ 90221 w 806648"/>
                <a:gd name="connsiteY19" fmla="*/ 595564 h 887015"/>
                <a:gd name="connsiteX20" fmla="*/ 116364 w 806648"/>
                <a:gd name="connsiteY20" fmla="*/ 640843 h 887015"/>
                <a:gd name="connsiteX21" fmla="*/ 377938 w 806648"/>
                <a:gd name="connsiteY21" fmla="*/ 791865 h 887015"/>
                <a:gd name="connsiteX22" fmla="*/ 430213 w 806648"/>
                <a:gd name="connsiteY22" fmla="*/ 791865 h 887015"/>
                <a:gd name="connsiteX23" fmla="*/ 691793 w 806648"/>
                <a:gd name="connsiteY23" fmla="*/ 640843 h 887015"/>
                <a:gd name="connsiteX24" fmla="*/ 717936 w 806648"/>
                <a:gd name="connsiteY24" fmla="*/ 595564 h 887015"/>
                <a:gd name="connsiteX25" fmla="*/ 717936 w 806648"/>
                <a:gd name="connsiteY25" fmla="*/ 293520 h 887015"/>
                <a:gd name="connsiteX26" fmla="*/ 691793 w 806648"/>
                <a:gd name="connsiteY26" fmla="*/ 248243 h 887015"/>
                <a:gd name="connsiteX27" fmla="*/ 430219 w 806648"/>
                <a:gd name="connsiteY27" fmla="*/ 97222 h 887015"/>
                <a:gd name="connsiteX28" fmla="*/ 404078 w 806648"/>
                <a:gd name="connsiteY28" fmla="*/ 90218 h 887015"/>
                <a:gd name="connsiteX29" fmla="*/ 404081 w 806648"/>
                <a:gd name="connsiteY29" fmla="*/ 615221 h 887015"/>
                <a:gd name="connsiteX30" fmla="*/ 369047 w 806648"/>
                <a:gd name="connsiteY30" fmla="*/ 605836 h 887015"/>
                <a:gd name="connsiteX31" fmla="*/ 281911 w 806648"/>
                <a:gd name="connsiteY31" fmla="*/ 555529 h 887015"/>
                <a:gd name="connsiteX32" fmla="*/ 246877 w 806648"/>
                <a:gd name="connsiteY32" fmla="*/ 494849 h 887015"/>
                <a:gd name="connsiteX33" fmla="*/ 246877 w 806648"/>
                <a:gd name="connsiteY33" fmla="*/ 394247 h 887015"/>
                <a:gd name="connsiteX34" fmla="*/ 281902 w 806648"/>
                <a:gd name="connsiteY34" fmla="*/ 333570 h 887015"/>
                <a:gd name="connsiteX35" fmla="*/ 369041 w 806648"/>
                <a:gd name="connsiteY35" fmla="*/ 283263 h 887015"/>
                <a:gd name="connsiteX36" fmla="*/ 439119 w 806648"/>
                <a:gd name="connsiteY36" fmla="*/ 283269 h 887015"/>
                <a:gd name="connsiteX37" fmla="*/ 526239 w 806648"/>
                <a:gd name="connsiteY37" fmla="*/ 333561 h 887015"/>
                <a:gd name="connsiteX38" fmla="*/ 561274 w 806648"/>
                <a:gd name="connsiteY38" fmla="*/ 394247 h 887015"/>
                <a:gd name="connsiteX39" fmla="*/ 561274 w 806648"/>
                <a:gd name="connsiteY39" fmla="*/ 494855 h 887015"/>
                <a:gd name="connsiteX40" fmla="*/ 526239 w 806648"/>
                <a:gd name="connsiteY40" fmla="*/ 555535 h 887015"/>
                <a:gd name="connsiteX41" fmla="*/ 439113 w 806648"/>
                <a:gd name="connsiteY41" fmla="*/ 605836 h 887015"/>
                <a:gd name="connsiteX42" fmla="*/ 404081 w 806648"/>
                <a:gd name="connsiteY42" fmla="*/ 615221 h 887015"/>
                <a:gd name="connsiteX43" fmla="*/ 336400 w 806648"/>
                <a:gd name="connsiteY43" fmla="*/ 483618 h 887015"/>
                <a:gd name="connsiteX44" fmla="*/ 404081 w 806648"/>
                <a:gd name="connsiteY44" fmla="*/ 522694 h 887015"/>
                <a:gd name="connsiteX45" fmla="*/ 471754 w 806648"/>
                <a:gd name="connsiteY45" fmla="*/ 483624 h 887015"/>
                <a:gd name="connsiteX46" fmla="*/ 471754 w 806648"/>
                <a:gd name="connsiteY46" fmla="*/ 405471 h 887015"/>
                <a:gd name="connsiteX47" fmla="*/ 404078 w 806648"/>
                <a:gd name="connsiteY47" fmla="*/ 366398 h 887015"/>
                <a:gd name="connsiteX48" fmla="*/ 336400 w 806648"/>
                <a:gd name="connsiteY48" fmla="*/ 405468 h 887015"/>
                <a:gd name="connsiteX49" fmla="*/ 336400 w 806648"/>
                <a:gd name="connsiteY49" fmla="*/ 483618 h 887015"/>
                <a:gd name="connsiteX50" fmla="*/ 336400 w 806648"/>
                <a:gd name="connsiteY50" fmla="*/ 483618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806648" h="887015">
                  <a:moveTo>
                    <a:pt x="404078" y="888395"/>
                  </a:moveTo>
                  <a:cubicBezTo>
                    <a:pt x="379218" y="888395"/>
                    <a:pt x="354703" y="881823"/>
                    <a:pt x="333174" y="869396"/>
                  </a:cubicBezTo>
                  <a:lnTo>
                    <a:pt x="71602" y="718380"/>
                  </a:lnTo>
                  <a:cubicBezTo>
                    <a:pt x="27868" y="693126"/>
                    <a:pt x="698" y="646073"/>
                    <a:pt x="698" y="595576"/>
                  </a:cubicBezTo>
                  <a:lnTo>
                    <a:pt x="698" y="293529"/>
                  </a:lnTo>
                  <a:cubicBezTo>
                    <a:pt x="698" y="243031"/>
                    <a:pt x="27862" y="195978"/>
                    <a:pt x="71602" y="170725"/>
                  </a:cubicBezTo>
                  <a:lnTo>
                    <a:pt x="333177" y="19697"/>
                  </a:lnTo>
                  <a:cubicBezTo>
                    <a:pt x="354703" y="7267"/>
                    <a:pt x="379218" y="698"/>
                    <a:pt x="404078" y="698"/>
                  </a:cubicBezTo>
                  <a:cubicBezTo>
                    <a:pt x="428939" y="698"/>
                    <a:pt x="453454" y="7270"/>
                    <a:pt x="474983" y="19697"/>
                  </a:cubicBezTo>
                  <a:lnTo>
                    <a:pt x="736555" y="170713"/>
                  </a:lnTo>
                  <a:cubicBezTo>
                    <a:pt x="780289" y="195963"/>
                    <a:pt x="807459" y="243014"/>
                    <a:pt x="807459" y="293517"/>
                  </a:cubicBezTo>
                  <a:lnTo>
                    <a:pt x="807459" y="595561"/>
                  </a:lnTo>
                  <a:cubicBezTo>
                    <a:pt x="807459" y="646064"/>
                    <a:pt x="780289" y="693115"/>
                    <a:pt x="736555" y="718371"/>
                  </a:cubicBezTo>
                  <a:lnTo>
                    <a:pt x="474980" y="869387"/>
                  </a:lnTo>
                  <a:cubicBezTo>
                    <a:pt x="453454" y="881823"/>
                    <a:pt x="428939" y="888395"/>
                    <a:pt x="404078" y="888395"/>
                  </a:cubicBezTo>
                  <a:close/>
                  <a:moveTo>
                    <a:pt x="404078" y="90218"/>
                  </a:moveTo>
                  <a:cubicBezTo>
                    <a:pt x="394911" y="90218"/>
                    <a:pt x="385880" y="92641"/>
                    <a:pt x="377944" y="97219"/>
                  </a:cubicBezTo>
                  <a:lnTo>
                    <a:pt x="116364" y="248240"/>
                  </a:lnTo>
                  <a:cubicBezTo>
                    <a:pt x="100237" y="257551"/>
                    <a:pt x="90221" y="274905"/>
                    <a:pt x="90221" y="293520"/>
                  </a:cubicBezTo>
                  <a:lnTo>
                    <a:pt x="90221" y="595564"/>
                  </a:lnTo>
                  <a:cubicBezTo>
                    <a:pt x="90221" y="614179"/>
                    <a:pt x="100237" y="631532"/>
                    <a:pt x="116364" y="640843"/>
                  </a:cubicBezTo>
                  <a:lnTo>
                    <a:pt x="377938" y="791865"/>
                  </a:lnTo>
                  <a:cubicBezTo>
                    <a:pt x="393815" y="801033"/>
                    <a:pt x="414348" y="801027"/>
                    <a:pt x="430213" y="791865"/>
                  </a:cubicBezTo>
                  <a:lnTo>
                    <a:pt x="691793" y="640843"/>
                  </a:lnTo>
                  <a:cubicBezTo>
                    <a:pt x="707920" y="631532"/>
                    <a:pt x="717936" y="614185"/>
                    <a:pt x="717936" y="595564"/>
                  </a:cubicBezTo>
                  <a:lnTo>
                    <a:pt x="717936" y="293520"/>
                  </a:lnTo>
                  <a:cubicBezTo>
                    <a:pt x="717936" y="274899"/>
                    <a:pt x="707920" y="257551"/>
                    <a:pt x="691793" y="248243"/>
                  </a:cubicBezTo>
                  <a:lnTo>
                    <a:pt x="430219" y="97222"/>
                  </a:lnTo>
                  <a:cubicBezTo>
                    <a:pt x="422283" y="92641"/>
                    <a:pt x="413246" y="90218"/>
                    <a:pt x="404078" y="90218"/>
                  </a:cubicBezTo>
                  <a:close/>
                  <a:moveTo>
                    <a:pt x="404081" y="615221"/>
                  </a:moveTo>
                  <a:cubicBezTo>
                    <a:pt x="391803" y="615221"/>
                    <a:pt x="379688" y="611976"/>
                    <a:pt x="369047" y="605836"/>
                  </a:cubicBezTo>
                  <a:lnTo>
                    <a:pt x="281911" y="555529"/>
                  </a:lnTo>
                  <a:cubicBezTo>
                    <a:pt x="260302" y="543045"/>
                    <a:pt x="246877" y="519795"/>
                    <a:pt x="246877" y="494849"/>
                  </a:cubicBezTo>
                  <a:lnTo>
                    <a:pt x="246877" y="394247"/>
                  </a:lnTo>
                  <a:cubicBezTo>
                    <a:pt x="246877" y="369297"/>
                    <a:pt x="260302" y="346050"/>
                    <a:pt x="281902" y="333570"/>
                  </a:cubicBezTo>
                  <a:lnTo>
                    <a:pt x="369041" y="283263"/>
                  </a:lnTo>
                  <a:cubicBezTo>
                    <a:pt x="390303" y="270981"/>
                    <a:pt x="417839" y="270975"/>
                    <a:pt x="439119" y="283269"/>
                  </a:cubicBezTo>
                  <a:lnTo>
                    <a:pt x="526239" y="333561"/>
                  </a:lnTo>
                  <a:cubicBezTo>
                    <a:pt x="547849" y="346047"/>
                    <a:pt x="561274" y="369297"/>
                    <a:pt x="561274" y="394247"/>
                  </a:cubicBezTo>
                  <a:lnTo>
                    <a:pt x="561274" y="494855"/>
                  </a:lnTo>
                  <a:cubicBezTo>
                    <a:pt x="561274" y="519807"/>
                    <a:pt x="547849" y="543060"/>
                    <a:pt x="526239" y="555535"/>
                  </a:cubicBezTo>
                  <a:lnTo>
                    <a:pt x="439113" y="605836"/>
                  </a:lnTo>
                  <a:cubicBezTo>
                    <a:pt x="428486" y="611976"/>
                    <a:pt x="416369" y="615221"/>
                    <a:pt x="404081" y="615221"/>
                  </a:cubicBezTo>
                  <a:close/>
                  <a:moveTo>
                    <a:pt x="336400" y="483618"/>
                  </a:moveTo>
                  <a:lnTo>
                    <a:pt x="404081" y="522694"/>
                  </a:lnTo>
                  <a:lnTo>
                    <a:pt x="471754" y="483624"/>
                  </a:lnTo>
                  <a:lnTo>
                    <a:pt x="471754" y="405471"/>
                  </a:lnTo>
                  <a:lnTo>
                    <a:pt x="404078" y="366398"/>
                  </a:lnTo>
                  <a:lnTo>
                    <a:pt x="336400" y="405468"/>
                  </a:lnTo>
                  <a:lnTo>
                    <a:pt x="336400" y="483618"/>
                  </a:lnTo>
                  <a:lnTo>
                    <a:pt x="336400" y="483618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grpSp>
        <p:nvGrpSpPr>
          <p:cNvPr id="83" name="PA-791-791079-Cells-490234"/>
          <p:cNvGrpSpPr/>
          <p:nvPr>
            <p:custDataLst>
              <p:tags r:id="rId57"/>
            </p:custDataLst>
          </p:nvPr>
        </p:nvGrpSpPr>
        <p:grpSpPr>
          <a:xfrm>
            <a:off x="5725410" y="4159779"/>
            <a:ext cx="259100" cy="259100"/>
            <a:chOff x="6096000" y="8667750"/>
            <a:chExt cx="1524000" cy="1524000"/>
          </a:xfrm>
          <a:noFill/>
        </p:grpSpPr>
        <p:sp>
          <p:nvSpPr>
            <p:cNvPr id="84" name="PA-任意多边形 2917"/>
            <p:cNvSpPr/>
            <p:nvPr>
              <p:custDataLst>
                <p:tags r:id="rId58"/>
              </p:custDataLst>
            </p:nvPr>
          </p:nvSpPr>
          <p:spPr>
            <a:xfrm>
              <a:off x="6117613" y="8702501"/>
              <a:ext cx="762000" cy="661939"/>
            </a:xfrm>
            <a:custGeom>
              <a:avLst/>
              <a:gdLst>
                <a:gd name="connsiteX0" fmla="*/ 194718 w 762000"/>
                <a:gd name="connsiteY0" fmla="*/ 661470 h 661939"/>
                <a:gd name="connsiteX1" fmla="*/ 574826 w 762000"/>
                <a:gd name="connsiteY1" fmla="*/ 661470 h 661939"/>
                <a:gd name="connsiteX2" fmla="*/ 764879 w 762000"/>
                <a:gd name="connsiteY2" fmla="*/ 333071 h 661939"/>
                <a:gd name="connsiteX3" fmla="*/ 574826 w 762000"/>
                <a:gd name="connsiteY3" fmla="*/ 4665 h 661939"/>
                <a:gd name="connsiteX4" fmla="*/ 194718 w 762000"/>
                <a:gd name="connsiteY4" fmla="*/ 4665 h 661939"/>
                <a:gd name="connsiteX5" fmla="*/ 4665 w 762000"/>
                <a:gd name="connsiteY5" fmla="*/ 333071 h 661939"/>
                <a:gd name="connsiteX6" fmla="*/ 194718 w 762000"/>
                <a:gd name="connsiteY6" fmla="*/ 661470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194718" y="661470"/>
                  </a:moveTo>
                  <a:lnTo>
                    <a:pt x="574826" y="661470"/>
                  </a:lnTo>
                  <a:lnTo>
                    <a:pt x="764879" y="333071"/>
                  </a:lnTo>
                  <a:lnTo>
                    <a:pt x="574826" y="4665"/>
                  </a:lnTo>
                  <a:lnTo>
                    <a:pt x="194718" y="4665"/>
                  </a:lnTo>
                  <a:lnTo>
                    <a:pt x="4665" y="333071"/>
                  </a:lnTo>
                  <a:lnTo>
                    <a:pt x="194718" y="66147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5" name="PA-任意多边形 2918"/>
            <p:cNvSpPr/>
            <p:nvPr>
              <p:custDataLst>
                <p:tags r:id="rId59"/>
              </p:custDataLst>
            </p:nvPr>
          </p:nvSpPr>
          <p:spPr>
            <a:xfrm>
              <a:off x="6091333" y="8676232"/>
              <a:ext cx="815879" cy="715818"/>
            </a:xfrm>
            <a:custGeom>
              <a:avLst/>
              <a:gdLst>
                <a:gd name="connsiteX0" fmla="*/ 601105 w 815878"/>
                <a:gd name="connsiteY0" fmla="*/ 714018 h 715818"/>
                <a:gd name="connsiteX1" fmla="*/ 220990 w 815878"/>
                <a:gd name="connsiteY1" fmla="*/ 714018 h 715818"/>
                <a:gd name="connsiteX2" fmla="*/ 198253 w 815878"/>
                <a:gd name="connsiteY2" fmla="*/ 700910 h 715818"/>
                <a:gd name="connsiteX3" fmla="*/ 8192 w 815878"/>
                <a:gd name="connsiteY3" fmla="*/ 372503 h 715818"/>
                <a:gd name="connsiteX4" fmla="*/ 8192 w 815878"/>
                <a:gd name="connsiteY4" fmla="*/ 346179 h 715818"/>
                <a:gd name="connsiteX5" fmla="*/ 198246 w 815878"/>
                <a:gd name="connsiteY5" fmla="*/ 17773 h 715818"/>
                <a:gd name="connsiteX6" fmla="*/ 220982 w 815878"/>
                <a:gd name="connsiteY6" fmla="*/ 4665 h 715818"/>
                <a:gd name="connsiteX7" fmla="*/ 601105 w 815878"/>
                <a:gd name="connsiteY7" fmla="*/ 4665 h 715818"/>
                <a:gd name="connsiteX8" fmla="*/ 623842 w 815878"/>
                <a:gd name="connsiteY8" fmla="*/ 17773 h 715818"/>
                <a:gd name="connsiteX9" fmla="*/ 813895 w 815878"/>
                <a:gd name="connsiteY9" fmla="*/ 346179 h 715818"/>
                <a:gd name="connsiteX10" fmla="*/ 813895 w 815878"/>
                <a:gd name="connsiteY10" fmla="*/ 372503 h 715818"/>
                <a:gd name="connsiteX11" fmla="*/ 623850 w 815878"/>
                <a:gd name="connsiteY11" fmla="*/ 700902 h 715818"/>
                <a:gd name="connsiteX12" fmla="*/ 601105 w 815878"/>
                <a:gd name="connsiteY12" fmla="*/ 714018 h 715818"/>
                <a:gd name="connsiteX13" fmla="*/ 236145 w 815878"/>
                <a:gd name="connsiteY13" fmla="*/ 661470 h 715818"/>
                <a:gd name="connsiteX14" fmla="*/ 585965 w 815878"/>
                <a:gd name="connsiteY14" fmla="*/ 661470 h 715818"/>
                <a:gd name="connsiteX15" fmla="*/ 760817 w 815878"/>
                <a:gd name="connsiteY15" fmla="*/ 359341 h 715818"/>
                <a:gd name="connsiteX16" fmla="*/ 585965 w 815878"/>
                <a:gd name="connsiteY16" fmla="*/ 57204 h 715818"/>
                <a:gd name="connsiteX17" fmla="*/ 236145 w 815878"/>
                <a:gd name="connsiteY17" fmla="*/ 57204 h 715818"/>
                <a:gd name="connsiteX18" fmla="*/ 61293 w 815878"/>
                <a:gd name="connsiteY18" fmla="*/ 359341 h 715818"/>
                <a:gd name="connsiteX19" fmla="*/ 236145 w 815878"/>
                <a:gd name="connsiteY19" fmla="*/ 661470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15878" h="715818">
                  <a:moveTo>
                    <a:pt x="601105" y="714018"/>
                  </a:moveTo>
                  <a:lnTo>
                    <a:pt x="220990" y="714018"/>
                  </a:lnTo>
                  <a:cubicBezTo>
                    <a:pt x="211607" y="714018"/>
                    <a:pt x="202956" y="709022"/>
                    <a:pt x="198253" y="700910"/>
                  </a:cubicBezTo>
                  <a:lnTo>
                    <a:pt x="8192" y="372503"/>
                  </a:lnTo>
                  <a:cubicBezTo>
                    <a:pt x="3489" y="364360"/>
                    <a:pt x="3489" y="354323"/>
                    <a:pt x="8192" y="346179"/>
                  </a:cubicBezTo>
                  <a:lnTo>
                    <a:pt x="198246" y="17773"/>
                  </a:lnTo>
                  <a:cubicBezTo>
                    <a:pt x="202948" y="9652"/>
                    <a:pt x="211615" y="4665"/>
                    <a:pt x="220982" y="4665"/>
                  </a:cubicBezTo>
                  <a:lnTo>
                    <a:pt x="601105" y="4665"/>
                  </a:lnTo>
                  <a:cubicBezTo>
                    <a:pt x="610488" y="4665"/>
                    <a:pt x="619139" y="9660"/>
                    <a:pt x="623842" y="17773"/>
                  </a:cubicBezTo>
                  <a:lnTo>
                    <a:pt x="813895" y="346179"/>
                  </a:lnTo>
                  <a:cubicBezTo>
                    <a:pt x="818598" y="354323"/>
                    <a:pt x="818598" y="364360"/>
                    <a:pt x="813895" y="372503"/>
                  </a:cubicBezTo>
                  <a:lnTo>
                    <a:pt x="623850" y="700902"/>
                  </a:lnTo>
                  <a:cubicBezTo>
                    <a:pt x="619147" y="709022"/>
                    <a:pt x="610488" y="714018"/>
                    <a:pt x="601105" y="714018"/>
                  </a:cubicBezTo>
                  <a:close/>
                  <a:moveTo>
                    <a:pt x="236145" y="661470"/>
                  </a:moveTo>
                  <a:lnTo>
                    <a:pt x="585965" y="661470"/>
                  </a:lnTo>
                  <a:lnTo>
                    <a:pt x="760817" y="359341"/>
                  </a:lnTo>
                  <a:lnTo>
                    <a:pt x="585965" y="57204"/>
                  </a:lnTo>
                  <a:lnTo>
                    <a:pt x="236145" y="57204"/>
                  </a:lnTo>
                  <a:lnTo>
                    <a:pt x="61293" y="359341"/>
                  </a:lnTo>
                  <a:lnTo>
                    <a:pt x="236145" y="661470"/>
                  </a:lnTo>
                  <a:close/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6" name="PA-任意多边形 2919"/>
            <p:cNvSpPr/>
            <p:nvPr>
              <p:custDataLst>
                <p:tags r:id="rId60"/>
              </p:custDataLst>
            </p:nvPr>
          </p:nvSpPr>
          <p:spPr>
            <a:xfrm>
              <a:off x="6369026" y="8919718"/>
              <a:ext cx="261697" cy="230909"/>
            </a:xfrm>
            <a:custGeom>
              <a:avLst/>
              <a:gdLst>
                <a:gd name="connsiteX0" fmla="*/ 69019 w 261696"/>
                <a:gd name="connsiteY0" fmla="*/ 227038 h 230909"/>
                <a:gd name="connsiteX1" fmla="*/ 197705 w 261696"/>
                <a:gd name="connsiteY1" fmla="*/ 227038 h 230909"/>
                <a:gd name="connsiteX2" fmla="*/ 262059 w 261696"/>
                <a:gd name="connsiteY2" fmla="*/ 115855 h 230909"/>
                <a:gd name="connsiteX3" fmla="*/ 197705 w 261696"/>
                <a:gd name="connsiteY3" fmla="*/ 4665 h 230909"/>
                <a:gd name="connsiteX4" fmla="*/ 69019 w 261696"/>
                <a:gd name="connsiteY4" fmla="*/ 4665 h 230909"/>
                <a:gd name="connsiteX5" fmla="*/ 4665 w 261696"/>
                <a:gd name="connsiteY5" fmla="*/ 115855 h 230909"/>
                <a:gd name="connsiteX6" fmla="*/ 69019 w 261696"/>
                <a:gd name="connsiteY6" fmla="*/ 227038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9" y="227038"/>
                  </a:moveTo>
                  <a:lnTo>
                    <a:pt x="197705" y="227038"/>
                  </a:lnTo>
                  <a:lnTo>
                    <a:pt x="262059" y="115855"/>
                  </a:lnTo>
                  <a:lnTo>
                    <a:pt x="197705" y="4665"/>
                  </a:lnTo>
                  <a:lnTo>
                    <a:pt x="69019" y="4665"/>
                  </a:lnTo>
                  <a:lnTo>
                    <a:pt x="4665" y="115855"/>
                  </a:lnTo>
                  <a:lnTo>
                    <a:pt x="69019" y="227038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7" name="PA-任意多边形 2920"/>
            <p:cNvSpPr/>
            <p:nvPr>
              <p:custDataLst>
                <p:tags r:id="rId61"/>
              </p:custDataLst>
            </p:nvPr>
          </p:nvSpPr>
          <p:spPr>
            <a:xfrm>
              <a:off x="6231437" y="8781297"/>
              <a:ext cx="192424" cy="269394"/>
            </a:xfrm>
            <a:custGeom>
              <a:avLst/>
              <a:gdLst>
                <a:gd name="connsiteX0" fmla="*/ 30925 w 192424"/>
                <a:gd name="connsiteY0" fmla="*/ 267407 h 269393"/>
                <a:gd name="connsiteX1" fmla="*/ 17001 w 192424"/>
                <a:gd name="connsiteY1" fmla="*/ 263389 h 269393"/>
                <a:gd name="connsiteX2" fmla="*/ 8673 w 192424"/>
                <a:gd name="connsiteY2" fmla="*/ 227174 h 269393"/>
                <a:gd name="connsiteX3" fmla="*/ 140353 w 192424"/>
                <a:gd name="connsiteY3" fmla="*/ 16993 h 269393"/>
                <a:gd name="connsiteX4" fmla="*/ 176567 w 192424"/>
                <a:gd name="connsiteY4" fmla="*/ 8681 h 269393"/>
                <a:gd name="connsiteX5" fmla="*/ 184895 w 192424"/>
                <a:gd name="connsiteY5" fmla="*/ 44895 h 269393"/>
                <a:gd name="connsiteX6" fmla="*/ 53215 w 192424"/>
                <a:gd name="connsiteY6" fmla="*/ 255076 h 269393"/>
                <a:gd name="connsiteX7" fmla="*/ 30925 w 192424"/>
                <a:gd name="connsiteY7" fmla="*/ 267407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30925" y="267407"/>
                  </a:moveTo>
                  <a:cubicBezTo>
                    <a:pt x="26168" y="267407"/>
                    <a:pt x="21350" y="266106"/>
                    <a:pt x="17001" y="263389"/>
                  </a:cubicBezTo>
                  <a:cubicBezTo>
                    <a:pt x="4694" y="255692"/>
                    <a:pt x="976" y="239467"/>
                    <a:pt x="8673" y="227174"/>
                  </a:cubicBezTo>
                  <a:lnTo>
                    <a:pt x="140353" y="16993"/>
                  </a:lnTo>
                  <a:cubicBezTo>
                    <a:pt x="148065" y="4701"/>
                    <a:pt x="164244" y="968"/>
                    <a:pt x="176567" y="8681"/>
                  </a:cubicBezTo>
                  <a:cubicBezTo>
                    <a:pt x="188875" y="16378"/>
                    <a:pt x="192592" y="32603"/>
                    <a:pt x="184895" y="44895"/>
                  </a:cubicBezTo>
                  <a:lnTo>
                    <a:pt x="53215" y="255076"/>
                  </a:lnTo>
                  <a:cubicBezTo>
                    <a:pt x="48228" y="263050"/>
                    <a:pt x="39676" y="267407"/>
                    <a:pt x="30925" y="267407"/>
                  </a:cubicBezTo>
                  <a:close/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8" name="PA-任意多边形 2921"/>
            <p:cNvSpPr/>
            <p:nvPr>
              <p:custDataLst>
                <p:tags r:id="rId62"/>
              </p:custDataLst>
            </p:nvPr>
          </p:nvSpPr>
          <p:spPr>
            <a:xfrm>
              <a:off x="6117613" y="9490671"/>
              <a:ext cx="762000" cy="661939"/>
            </a:xfrm>
            <a:custGeom>
              <a:avLst/>
              <a:gdLst>
                <a:gd name="connsiteX0" fmla="*/ 574826 w 762000"/>
                <a:gd name="connsiteY0" fmla="*/ 4665 h 661939"/>
                <a:gd name="connsiteX1" fmla="*/ 194718 w 762000"/>
                <a:gd name="connsiteY1" fmla="*/ 4665 h 661939"/>
                <a:gd name="connsiteX2" fmla="*/ 4665 w 762000"/>
                <a:gd name="connsiteY2" fmla="*/ 333071 h 661939"/>
                <a:gd name="connsiteX3" fmla="*/ 194718 w 762000"/>
                <a:gd name="connsiteY3" fmla="*/ 661470 h 661939"/>
                <a:gd name="connsiteX4" fmla="*/ 574826 w 762000"/>
                <a:gd name="connsiteY4" fmla="*/ 661470 h 661939"/>
                <a:gd name="connsiteX5" fmla="*/ 764879 w 762000"/>
                <a:gd name="connsiteY5" fmla="*/ 333071 h 661939"/>
                <a:gd name="connsiteX6" fmla="*/ 651310 w 762000"/>
                <a:gd name="connsiteY6" fmla="*/ 136814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574826" y="4665"/>
                  </a:moveTo>
                  <a:lnTo>
                    <a:pt x="194718" y="4665"/>
                  </a:lnTo>
                  <a:lnTo>
                    <a:pt x="4665" y="333071"/>
                  </a:lnTo>
                  <a:lnTo>
                    <a:pt x="194718" y="661470"/>
                  </a:lnTo>
                  <a:lnTo>
                    <a:pt x="574826" y="661470"/>
                  </a:lnTo>
                  <a:lnTo>
                    <a:pt x="764879" y="333071"/>
                  </a:lnTo>
                  <a:lnTo>
                    <a:pt x="651310" y="136814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9" name="PA-任意多边形 2922"/>
            <p:cNvSpPr/>
            <p:nvPr>
              <p:custDataLst>
                <p:tags r:id="rId63"/>
              </p:custDataLst>
            </p:nvPr>
          </p:nvSpPr>
          <p:spPr>
            <a:xfrm>
              <a:off x="6090225" y="9463293"/>
              <a:ext cx="823576" cy="715818"/>
            </a:xfrm>
            <a:custGeom>
              <a:avLst/>
              <a:gdLst>
                <a:gd name="connsiteX0" fmla="*/ 602213 w 823575"/>
                <a:gd name="connsiteY0" fmla="*/ 715126 h 715818"/>
                <a:gd name="connsiteX1" fmla="*/ 222098 w 823575"/>
                <a:gd name="connsiteY1" fmla="*/ 715126 h 715818"/>
                <a:gd name="connsiteX2" fmla="*/ 199361 w 823575"/>
                <a:gd name="connsiteY2" fmla="*/ 702018 h 715818"/>
                <a:gd name="connsiteX3" fmla="*/ 9300 w 823575"/>
                <a:gd name="connsiteY3" fmla="*/ 373611 h 715818"/>
                <a:gd name="connsiteX4" fmla="*/ 9300 w 823575"/>
                <a:gd name="connsiteY4" fmla="*/ 347287 h 715818"/>
                <a:gd name="connsiteX5" fmla="*/ 199353 w 823575"/>
                <a:gd name="connsiteY5" fmla="*/ 18881 h 715818"/>
                <a:gd name="connsiteX6" fmla="*/ 222090 w 823575"/>
                <a:gd name="connsiteY6" fmla="*/ 5773 h 715818"/>
                <a:gd name="connsiteX7" fmla="*/ 602213 w 823575"/>
                <a:gd name="connsiteY7" fmla="*/ 5773 h 715818"/>
                <a:gd name="connsiteX8" fmla="*/ 628483 w 823575"/>
                <a:gd name="connsiteY8" fmla="*/ 32043 h 715818"/>
                <a:gd name="connsiteX9" fmla="*/ 602213 w 823575"/>
                <a:gd name="connsiteY9" fmla="*/ 58312 h 715818"/>
                <a:gd name="connsiteX10" fmla="*/ 237253 w 823575"/>
                <a:gd name="connsiteY10" fmla="*/ 58312 h 715818"/>
                <a:gd name="connsiteX11" fmla="*/ 62401 w 823575"/>
                <a:gd name="connsiteY11" fmla="*/ 360449 h 715818"/>
                <a:gd name="connsiteX12" fmla="*/ 237253 w 823575"/>
                <a:gd name="connsiteY12" fmla="*/ 662578 h 715818"/>
                <a:gd name="connsiteX13" fmla="*/ 587073 w 823575"/>
                <a:gd name="connsiteY13" fmla="*/ 662578 h 715818"/>
                <a:gd name="connsiteX14" fmla="*/ 761925 w 823575"/>
                <a:gd name="connsiteY14" fmla="*/ 360449 h 715818"/>
                <a:gd name="connsiteX15" fmla="*/ 655968 w 823575"/>
                <a:gd name="connsiteY15" fmla="*/ 177354 h 715818"/>
                <a:gd name="connsiteX16" fmla="*/ 665544 w 823575"/>
                <a:gd name="connsiteY16" fmla="*/ 141455 h 715818"/>
                <a:gd name="connsiteX17" fmla="*/ 701442 w 823575"/>
                <a:gd name="connsiteY17" fmla="*/ 151030 h 715818"/>
                <a:gd name="connsiteX18" fmla="*/ 815019 w 823575"/>
                <a:gd name="connsiteY18" fmla="*/ 347272 h 715818"/>
                <a:gd name="connsiteX19" fmla="*/ 815019 w 823575"/>
                <a:gd name="connsiteY19" fmla="*/ 373595 h 715818"/>
                <a:gd name="connsiteX20" fmla="*/ 624965 w 823575"/>
                <a:gd name="connsiteY20" fmla="*/ 702002 h 715818"/>
                <a:gd name="connsiteX21" fmla="*/ 602213 w 823575"/>
                <a:gd name="connsiteY21" fmla="*/ 715126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3575" h="715818">
                  <a:moveTo>
                    <a:pt x="602213" y="715126"/>
                  </a:moveTo>
                  <a:lnTo>
                    <a:pt x="222098" y="715126"/>
                  </a:lnTo>
                  <a:cubicBezTo>
                    <a:pt x="212715" y="715126"/>
                    <a:pt x="204064" y="710130"/>
                    <a:pt x="199361" y="702018"/>
                  </a:cubicBezTo>
                  <a:lnTo>
                    <a:pt x="9300" y="373611"/>
                  </a:lnTo>
                  <a:cubicBezTo>
                    <a:pt x="4597" y="365467"/>
                    <a:pt x="4597" y="355431"/>
                    <a:pt x="9300" y="347287"/>
                  </a:cubicBezTo>
                  <a:lnTo>
                    <a:pt x="199353" y="18881"/>
                  </a:lnTo>
                  <a:cubicBezTo>
                    <a:pt x="204056" y="10760"/>
                    <a:pt x="212723" y="5773"/>
                    <a:pt x="222090" y="5773"/>
                  </a:cubicBezTo>
                  <a:lnTo>
                    <a:pt x="602213" y="5773"/>
                  </a:lnTo>
                  <a:cubicBezTo>
                    <a:pt x="616714" y="5773"/>
                    <a:pt x="628483" y="17541"/>
                    <a:pt x="628483" y="32043"/>
                  </a:cubicBezTo>
                  <a:cubicBezTo>
                    <a:pt x="628483" y="46544"/>
                    <a:pt x="616714" y="58312"/>
                    <a:pt x="602213" y="58312"/>
                  </a:cubicBezTo>
                  <a:lnTo>
                    <a:pt x="237253" y="58312"/>
                  </a:lnTo>
                  <a:lnTo>
                    <a:pt x="62401" y="360449"/>
                  </a:lnTo>
                  <a:lnTo>
                    <a:pt x="237253" y="662578"/>
                  </a:lnTo>
                  <a:lnTo>
                    <a:pt x="587073" y="662578"/>
                  </a:lnTo>
                  <a:lnTo>
                    <a:pt x="761925" y="360449"/>
                  </a:lnTo>
                  <a:lnTo>
                    <a:pt x="655968" y="177354"/>
                  </a:lnTo>
                  <a:cubicBezTo>
                    <a:pt x="648703" y="164792"/>
                    <a:pt x="652990" y="148713"/>
                    <a:pt x="665544" y="141455"/>
                  </a:cubicBezTo>
                  <a:cubicBezTo>
                    <a:pt x="678105" y="134181"/>
                    <a:pt x="694184" y="138476"/>
                    <a:pt x="701442" y="151030"/>
                  </a:cubicBezTo>
                  <a:lnTo>
                    <a:pt x="815019" y="347272"/>
                  </a:lnTo>
                  <a:cubicBezTo>
                    <a:pt x="819722" y="355415"/>
                    <a:pt x="819722" y="365452"/>
                    <a:pt x="815019" y="373595"/>
                  </a:cubicBezTo>
                  <a:lnTo>
                    <a:pt x="624965" y="702002"/>
                  </a:lnTo>
                  <a:cubicBezTo>
                    <a:pt x="620255" y="710130"/>
                    <a:pt x="611595" y="715126"/>
                    <a:pt x="602213" y="715126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0" name="PA-任意多边形 2923"/>
            <p:cNvSpPr/>
            <p:nvPr>
              <p:custDataLst>
                <p:tags r:id="rId64"/>
              </p:custDataLst>
            </p:nvPr>
          </p:nvSpPr>
          <p:spPr>
            <a:xfrm>
              <a:off x="6230329" y="9568352"/>
              <a:ext cx="192424" cy="269394"/>
            </a:xfrm>
            <a:custGeom>
              <a:avLst/>
              <a:gdLst>
                <a:gd name="connsiteX0" fmla="*/ 32033 w 192424"/>
                <a:gd name="connsiteY0" fmla="*/ 268521 h 269393"/>
                <a:gd name="connsiteX1" fmla="*/ 18109 w 192424"/>
                <a:gd name="connsiteY1" fmla="*/ 264503 h 269393"/>
                <a:gd name="connsiteX2" fmla="*/ 9781 w 192424"/>
                <a:gd name="connsiteY2" fmla="*/ 228289 h 269393"/>
                <a:gd name="connsiteX3" fmla="*/ 141461 w 192424"/>
                <a:gd name="connsiteY3" fmla="*/ 18108 h 269393"/>
                <a:gd name="connsiteX4" fmla="*/ 177675 w 192424"/>
                <a:gd name="connsiteY4" fmla="*/ 9795 h 269393"/>
                <a:gd name="connsiteX5" fmla="*/ 186003 w 192424"/>
                <a:gd name="connsiteY5" fmla="*/ 46010 h 269393"/>
                <a:gd name="connsiteX6" fmla="*/ 54323 w 192424"/>
                <a:gd name="connsiteY6" fmla="*/ 256191 h 269393"/>
                <a:gd name="connsiteX7" fmla="*/ 32033 w 192424"/>
                <a:gd name="connsiteY7" fmla="*/ 268521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32033" y="268521"/>
                  </a:moveTo>
                  <a:cubicBezTo>
                    <a:pt x="27276" y="268521"/>
                    <a:pt x="22458" y="267221"/>
                    <a:pt x="18109" y="264503"/>
                  </a:cubicBezTo>
                  <a:cubicBezTo>
                    <a:pt x="5802" y="256806"/>
                    <a:pt x="2084" y="240581"/>
                    <a:pt x="9781" y="228289"/>
                  </a:cubicBezTo>
                  <a:lnTo>
                    <a:pt x="141461" y="18108"/>
                  </a:lnTo>
                  <a:cubicBezTo>
                    <a:pt x="149173" y="5816"/>
                    <a:pt x="165352" y="2068"/>
                    <a:pt x="177675" y="9795"/>
                  </a:cubicBezTo>
                  <a:cubicBezTo>
                    <a:pt x="189982" y="17492"/>
                    <a:pt x="193700" y="33718"/>
                    <a:pt x="186003" y="46010"/>
                  </a:cubicBezTo>
                  <a:lnTo>
                    <a:pt x="54323" y="256191"/>
                  </a:lnTo>
                  <a:cubicBezTo>
                    <a:pt x="49336" y="264165"/>
                    <a:pt x="40784" y="268521"/>
                    <a:pt x="32033" y="268521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1" name="PA-任意多边形 2924"/>
            <p:cNvSpPr/>
            <p:nvPr>
              <p:custDataLst>
                <p:tags r:id="rId65"/>
              </p:custDataLst>
            </p:nvPr>
          </p:nvSpPr>
          <p:spPr>
            <a:xfrm>
              <a:off x="6828651" y="9096586"/>
              <a:ext cx="762000" cy="661939"/>
            </a:xfrm>
            <a:custGeom>
              <a:avLst/>
              <a:gdLst>
                <a:gd name="connsiteX0" fmla="*/ 194718 w 762000"/>
                <a:gd name="connsiteY0" fmla="*/ 4665 h 661939"/>
                <a:gd name="connsiteX1" fmla="*/ 574826 w 762000"/>
                <a:gd name="connsiteY1" fmla="*/ 4665 h 661939"/>
                <a:gd name="connsiteX2" fmla="*/ 764879 w 762000"/>
                <a:gd name="connsiteY2" fmla="*/ 333071 h 661939"/>
                <a:gd name="connsiteX3" fmla="*/ 574826 w 762000"/>
                <a:gd name="connsiteY3" fmla="*/ 661470 h 661939"/>
                <a:gd name="connsiteX4" fmla="*/ 194718 w 762000"/>
                <a:gd name="connsiteY4" fmla="*/ 661470 h 661939"/>
                <a:gd name="connsiteX5" fmla="*/ 4665 w 762000"/>
                <a:gd name="connsiteY5" fmla="*/ 333071 h 661939"/>
                <a:gd name="connsiteX6" fmla="*/ 144788 w 762000"/>
                <a:gd name="connsiteY6" fmla="*/ 90940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194718" y="4665"/>
                  </a:moveTo>
                  <a:lnTo>
                    <a:pt x="574826" y="4665"/>
                  </a:lnTo>
                  <a:lnTo>
                    <a:pt x="764879" y="333071"/>
                  </a:lnTo>
                  <a:lnTo>
                    <a:pt x="574826" y="661470"/>
                  </a:lnTo>
                  <a:lnTo>
                    <a:pt x="194718" y="661470"/>
                  </a:lnTo>
                  <a:lnTo>
                    <a:pt x="4665" y="333071"/>
                  </a:lnTo>
                  <a:lnTo>
                    <a:pt x="144788" y="9094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2" name="PA-任意多边形 2925"/>
            <p:cNvSpPr/>
            <p:nvPr>
              <p:custDataLst>
                <p:tags r:id="rId66"/>
              </p:custDataLst>
            </p:nvPr>
          </p:nvSpPr>
          <p:spPr>
            <a:xfrm>
              <a:off x="6801264" y="9069216"/>
              <a:ext cx="823576" cy="715818"/>
            </a:xfrm>
            <a:custGeom>
              <a:avLst/>
              <a:gdLst>
                <a:gd name="connsiteX0" fmla="*/ 602213 w 823575"/>
                <a:gd name="connsiteY0" fmla="*/ 715118 h 715818"/>
                <a:gd name="connsiteX1" fmla="*/ 222090 w 823575"/>
                <a:gd name="connsiteY1" fmla="*/ 715118 h 715818"/>
                <a:gd name="connsiteX2" fmla="*/ 199353 w 823575"/>
                <a:gd name="connsiteY2" fmla="*/ 702010 h 715818"/>
                <a:gd name="connsiteX3" fmla="*/ 9300 w 823575"/>
                <a:gd name="connsiteY3" fmla="*/ 373603 h 715818"/>
                <a:gd name="connsiteX4" fmla="*/ 9300 w 823575"/>
                <a:gd name="connsiteY4" fmla="*/ 347280 h 715818"/>
                <a:gd name="connsiteX5" fmla="*/ 149423 w 823575"/>
                <a:gd name="connsiteY5" fmla="*/ 105156 h 715818"/>
                <a:gd name="connsiteX6" fmla="*/ 185322 w 823575"/>
                <a:gd name="connsiteY6" fmla="*/ 95581 h 715818"/>
                <a:gd name="connsiteX7" fmla="*/ 194897 w 823575"/>
                <a:gd name="connsiteY7" fmla="*/ 131480 h 715818"/>
                <a:gd name="connsiteX8" fmla="*/ 62394 w 823575"/>
                <a:gd name="connsiteY8" fmla="*/ 360441 h 715818"/>
                <a:gd name="connsiteX9" fmla="*/ 237246 w 823575"/>
                <a:gd name="connsiteY9" fmla="*/ 662571 h 715818"/>
                <a:gd name="connsiteX10" fmla="*/ 587065 w 823575"/>
                <a:gd name="connsiteY10" fmla="*/ 662571 h 715818"/>
                <a:gd name="connsiteX11" fmla="*/ 761917 w 823575"/>
                <a:gd name="connsiteY11" fmla="*/ 360441 h 715818"/>
                <a:gd name="connsiteX12" fmla="*/ 587065 w 823575"/>
                <a:gd name="connsiteY12" fmla="*/ 58312 h 715818"/>
                <a:gd name="connsiteX13" fmla="*/ 222106 w 823575"/>
                <a:gd name="connsiteY13" fmla="*/ 58312 h 715818"/>
                <a:gd name="connsiteX14" fmla="*/ 195836 w 823575"/>
                <a:gd name="connsiteY14" fmla="*/ 32042 h 715818"/>
                <a:gd name="connsiteX15" fmla="*/ 222106 w 823575"/>
                <a:gd name="connsiteY15" fmla="*/ 5773 h 715818"/>
                <a:gd name="connsiteX16" fmla="*/ 602228 w 823575"/>
                <a:gd name="connsiteY16" fmla="*/ 5773 h 715818"/>
                <a:gd name="connsiteX17" fmla="*/ 624965 w 823575"/>
                <a:gd name="connsiteY17" fmla="*/ 18881 h 715818"/>
                <a:gd name="connsiteX18" fmla="*/ 815019 w 823575"/>
                <a:gd name="connsiteY18" fmla="*/ 347287 h 715818"/>
                <a:gd name="connsiteX19" fmla="*/ 815019 w 823575"/>
                <a:gd name="connsiteY19" fmla="*/ 373611 h 715818"/>
                <a:gd name="connsiteX20" fmla="*/ 624965 w 823575"/>
                <a:gd name="connsiteY20" fmla="*/ 702018 h 715818"/>
                <a:gd name="connsiteX21" fmla="*/ 602213 w 823575"/>
                <a:gd name="connsiteY21" fmla="*/ 715118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3575" h="715818">
                  <a:moveTo>
                    <a:pt x="602213" y="715118"/>
                  </a:moveTo>
                  <a:lnTo>
                    <a:pt x="222090" y="715118"/>
                  </a:lnTo>
                  <a:cubicBezTo>
                    <a:pt x="212708" y="715118"/>
                    <a:pt x="204056" y="710123"/>
                    <a:pt x="199353" y="702010"/>
                  </a:cubicBezTo>
                  <a:lnTo>
                    <a:pt x="9300" y="373603"/>
                  </a:lnTo>
                  <a:cubicBezTo>
                    <a:pt x="4597" y="365460"/>
                    <a:pt x="4597" y="355423"/>
                    <a:pt x="9300" y="347280"/>
                  </a:cubicBezTo>
                  <a:lnTo>
                    <a:pt x="149423" y="105156"/>
                  </a:lnTo>
                  <a:cubicBezTo>
                    <a:pt x="156712" y="92595"/>
                    <a:pt x="172753" y="88315"/>
                    <a:pt x="185322" y="95581"/>
                  </a:cubicBezTo>
                  <a:cubicBezTo>
                    <a:pt x="197883" y="102847"/>
                    <a:pt x="202163" y="118926"/>
                    <a:pt x="194897" y="131480"/>
                  </a:cubicBezTo>
                  <a:lnTo>
                    <a:pt x="62394" y="360441"/>
                  </a:lnTo>
                  <a:lnTo>
                    <a:pt x="237246" y="662571"/>
                  </a:lnTo>
                  <a:lnTo>
                    <a:pt x="587065" y="662571"/>
                  </a:lnTo>
                  <a:lnTo>
                    <a:pt x="761917" y="360441"/>
                  </a:lnTo>
                  <a:lnTo>
                    <a:pt x="587065" y="58312"/>
                  </a:lnTo>
                  <a:lnTo>
                    <a:pt x="222106" y="58312"/>
                  </a:lnTo>
                  <a:cubicBezTo>
                    <a:pt x="207605" y="58312"/>
                    <a:pt x="195836" y="46544"/>
                    <a:pt x="195836" y="32042"/>
                  </a:cubicBezTo>
                  <a:cubicBezTo>
                    <a:pt x="195836" y="17541"/>
                    <a:pt x="207605" y="5773"/>
                    <a:pt x="222106" y="5773"/>
                  </a:cubicBezTo>
                  <a:lnTo>
                    <a:pt x="602228" y="5773"/>
                  </a:lnTo>
                  <a:cubicBezTo>
                    <a:pt x="611611" y="5773"/>
                    <a:pt x="620262" y="10768"/>
                    <a:pt x="624965" y="18881"/>
                  </a:cubicBezTo>
                  <a:lnTo>
                    <a:pt x="815019" y="347287"/>
                  </a:lnTo>
                  <a:cubicBezTo>
                    <a:pt x="819722" y="355431"/>
                    <a:pt x="819722" y="365468"/>
                    <a:pt x="815019" y="373611"/>
                  </a:cubicBezTo>
                  <a:lnTo>
                    <a:pt x="624965" y="702018"/>
                  </a:lnTo>
                  <a:cubicBezTo>
                    <a:pt x="620247" y="710123"/>
                    <a:pt x="611588" y="715118"/>
                    <a:pt x="602213" y="715118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3" name="PA-任意多边形 2926"/>
            <p:cNvSpPr/>
            <p:nvPr>
              <p:custDataLst>
                <p:tags r:id="rId67"/>
              </p:custDataLst>
            </p:nvPr>
          </p:nvSpPr>
          <p:spPr>
            <a:xfrm>
              <a:off x="7289694" y="9174275"/>
              <a:ext cx="192424" cy="269394"/>
            </a:xfrm>
            <a:custGeom>
              <a:avLst/>
              <a:gdLst>
                <a:gd name="connsiteX0" fmla="*/ 163751 w 192424"/>
                <a:gd name="connsiteY0" fmla="*/ 268514 h 269393"/>
                <a:gd name="connsiteX1" fmla="*/ 141461 w 192424"/>
                <a:gd name="connsiteY1" fmla="*/ 256191 h 269393"/>
                <a:gd name="connsiteX2" fmla="*/ 9781 w 192424"/>
                <a:gd name="connsiteY2" fmla="*/ 46010 h 269393"/>
                <a:gd name="connsiteX3" fmla="*/ 18109 w 192424"/>
                <a:gd name="connsiteY3" fmla="*/ 9795 h 269393"/>
                <a:gd name="connsiteX4" fmla="*/ 54323 w 192424"/>
                <a:gd name="connsiteY4" fmla="*/ 18108 h 269393"/>
                <a:gd name="connsiteX5" fmla="*/ 186003 w 192424"/>
                <a:gd name="connsiteY5" fmla="*/ 228289 h 269393"/>
                <a:gd name="connsiteX6" fmla="*/ 177675 w 192424"/>
                <a:gd name="connsiteY6" fmla="*/ 264503 h 269393"/>
                <a:gd name="connsiteX7" fmla="*/ 163751 w 192424"/>
                <a:gd name="connsiteY7" fmla="*/ 268514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163751" y="268514"/>
                  </a:moveTo>
                  <a:cubicBezTo>
                    <a:pt x="155000" y="268514"/>
                    <a:pt x="146448" y="264142"/>
                    <a:pt x="141461" y="256191"/>
                  </a:cubicBezTo>
                  <a:lnTo>
                    <a:pt x="9781" y="46010"/>
                  </a:lnTo>
                  <a:cubicBezTo>
                    <a:pt x="2084" y="33718"/>
                    <a:pt x="5802" y="17508"/>
                    <a:pt x="18109" y="9795"/>
                  </a:cubicBezTo>
                  <a:cubicBezTo>
                    <a:pt x="30432" y="2068"/>
                    <a:pt x="46611" y="5816"/>
                    <a:pt x="54323" y="18108"/>
                  </a:cubicBezTo>
                  <a:lnTo>
                    <a:pt x="186003" y="228289"/>
                  </a:lnTo>
                  <a:cubicBezTo>
                    <a:pt x="193700" y="240581"/>
                    <a:pt x="189982" y="256791"/>
                    <a:pt x="177675" y="264503"/>
                  </a:cubicBezTo>
                  <a:cubicBezTo>
                    <a:pt x="173326" y="267228"/>
                    <a:pt x="168508" y="268514"/>
                    <a:pt x="163751" y="268514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4" name="PA-任意多边形 2927"/>
            <p:cNvSpPr/>
            <p:nvPr>
              <p:custDataLst>
                <p:tags r:id="rId68"/>
              </p:custDataLst>
            </p:nvPr>
          </p:nvSpPr>
          <p:spPr>
            <a:xfrm>
              <a:off x="7080065" y="9313802"/>
              <a:ext cx="261697" cy="230909"/>
            </a:xfrm>
            <a:custGeom>
              <a:avLst/>
              <a:gdLst>
                <a:gd name="connsiteX0" fmla="*/ 69012 w 261696"/>
                <a:gd name="connsiteY0" fmla="*/ 227038 h 230909"/>
                <a:gd name="connsiteX1" fmla="*/ 197697 w 261696"/>
                <a:gd name="connsiteY1" fmla="*/ 227038 h 230909"/>
                <a:gd name="connsiteX2" fmla="*/ 262052 w 261696"/>
                <a:gd name="connsiteY2" fmla="*/ 115855 h 230909"/>
                <a:gd name="connsiteX3" fmla="*/ 197697 w 261696"/>
                <a:gd name="connsiteY3" fmla="*/ 4665 h 230909"/>
                <a:gd name="connsiteX4" fmla="*/ 69012 w 261696"/>
                <a:gd name="connsiteY4" fmla="*/ 4665 h 230909"/>
                <a:gd name="connsiteX5" fmla="*/ 4665 w 261696"/>
                <a:gd name="connsiteY5" fmla="*/ 115855 h 230909"/>
                <a:gd name="connsiteX6" fmla="*/ 69012 w 261696"/>
                <a:gd name="connsiteY6" fmla="*/ 227038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2" y="227038"/>
                  </a:moveTo>
                  <a:lnTo>
                    <a:pt x="197697" y="227038"/>
                  </a:lnTo>
                  <a:lnTo>
                    <a:pt x="262052" y="115855"/>
                  </a:lnTo>
                  <a:lnTo>
                    <a:pt x="197697" y="4665"/>
                  </a:lnTo>
                  <a:lnTo>
                    <a:pt x="69012" y="4665"/>
                  </a:lnTo>
                  <a:lnTo>
                    <a:pt x="4665" y="115855"/>
                  </a:lnTo>
                  <a:lnTo>
                    <a:pt x="69012" y="227038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5" name="PA-任意多边形 2928"/>
            <p:cNvSpPr/>
            <p:nvPr>
              <p:custDataLst>
                <p:tags r:id="rId69"/>
              </p:custDataLst>
            </p:nvPr>
          </p:nvSpPr>
          <p:spPr>
            <a:xfrm>
              <a:off x="6369026" y="9734165"/>
              <a:ext cx="261697" cy="230909"/>
            </a:xfrm>
            <a:custGeom>
              <a:avLst/>
              <a:gdLst>
                <a:gd name="connsiteX0" fmla="*/ 69019 w 261696"/>
                <a:gd name="connsiteY0" fmla="*/ 227030 h 230909"/>
                <a:gd name="connsiteX1" fmla="*/ 197705 w 261696"/>
                <a:gd name="connsiteY1" fmla="*/ 227030 h 230909"/>
                <a:gd name="connsiteX2" fmla="*/ 262059 w 261696"/>
                <a:gd name="connsiteY2" fmla="*/ 115848 h 230909"/>
                <a:gd name="connsiteX3" fmla="*/ 197705 w 261696"/>
                <a:gd name="connsiteY3" fmla="*/ 4665 h 230909"/>
                <a:gd name="connsiteX4" fmla="*/ 69019 w 261696"/>
                <a:gd name="connsiteY4" fmla="*/ 4665 h 230909"/>
                <a:gd name="connsiteX5" fmla="*/ 4665 w 261696"/>
                <a:gd name="connsiteY5" fmla="*/ 115848 h 230909"/>
                <a:gd name="connsiteX6" fmla="*/ 69019 w 261696"/>
                <a:gd name="connsiteY6" fmla="*/ 227030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9" y="227030"/>
                  </a:moveTo>
                  <a:lnTo>
                    <a:pt x="197705" y="227030"/>
                  </a:lnTo>
                  <a:lnTo>
                    <a:pt x="262059" y="115848"/>
                  </a:lnTo>
                  <a:lnTo>
                    <a:pt x="197705" y="4665"/>
                  </a:lnTo>
                  <a:lnTo>
                    <a:pt x="69019" y="4665"/>
                  </a:lnTo>
                  <a:lnTo>
                    <a:pt x="4665" y="115848"/>
                  </a:lnTo>
                  <a:lnTo>
                    <a:pt x="69019" y="22703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</p:spTree>
    <p:custDataLst>
      <p:tags r:id="rId70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47105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0"/>
            <a:ext cx="9766300" cy="6099175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48129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525" y="214313"/>
            <a:ext cx="9124950" cy="6643687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  <p:sp>
        <p:nvSpPr>
          <p:cNvPr id="3" name="矩形 2"/>
          <p:cNvSpPr/>
          <p:nvPr>
            <p:custDataLst>
              <p:tags r:id="rId9"/>
            </p:custDataLst>
          </p:nvPr>
        </p:nvSpPr>
        <p:spPr bwMode="auto">
          <a:xfrm>
            <a:off x="4394200" y="723900"/>
            <a:ext cx="1435100" cy="495300"/>
          </a:xfrm>
          <a:prstGeom prst="rect">
            <a:avLst/>
          </a:prstGeom>
          <a:solidFill>
            <a:schemeClr val="accent5"/>
          </a:solidFill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展示设置</a:t>
            </a:r>
            <a:endParaRPr kumimoji="0" lang="zh-CN" altLang="en-US" sz="23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矩形 3"/>
          <p:cNvSpPr/>
          <p:nvPr>
            <p:custDataLst>
              <p:tags r:id="rId10"/>
            </p:custDataLst>
          </p:nvPr>
        </p:nvSpPr>
        <p:spPr bwMode="auto">
          <a:xfrm>
            <a:off x="4381500" y="2095500"/>
            <a:ext cx="1435100" cy="495300"/>
          </a:xfrm>
          <a:prstGeom prst="rect">
            <a:avLst/>
          </a:prstGeom>
          <a:solidFill>
            <a:schemeClr val="accent5"/>
          </a:solidFill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帐号设置</a:t>
            </a:r>
            <a:endParaRPr kumimoji="0" lang="zh-CN" altLang="en-US" sz="23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>
            <p:custDataLst>
              <p:tags r:id="rId11"/>
            </p:custDataLst>
          </p:nvPr>
        </p:nvSpPr>
        <p:spPr bwMode="auto">
          <a:xfrm>
            <a:off x="4381500" y="3543300"/>
            <a:ext cx="1435100" cy="495300"/>
          </a:xfrm>
          <a:prstGeom prst="rect">
            <a:avLst/>
          </a:prstGeom>
          <a:solidFill>
            <a:schemeClr val="accent5"/>
          </a:solidFill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舆情监测</a:t>
            </a:r>
            <a:endParaRPr kumimoji="0" lang="zh-CN" altLang="en-US" sz="23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矩形 5"/>
          <p:cNvSpPr/>
          <p:nvPr>
            <p:custDataLst>
              <p:tags r:id="rId12"/>
            </p:custDataLst>
          </p:nvPr>
        </p:nvSpPr>
        <p:spPr bwMode="auto">
          <a:xfrm>
            <a:off x="4330700" y="4978400"/>
            <a:ext cx="1435100" cy="495300"/>
          </a:xfrm>
          <a:prstGeom prst="rect">
            <a:avLst/>
          </a:prstGeom>
          <a:solidFill>
            <a:schemeClr val="accent5"/>
          </a:solidFill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3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数据服务</a:t>
            </a:r>
            <a:endParaRPr kumimoji="0" lang="zh-CN" altLang="en-US" sz="23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13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49153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233363"/>
            <a:ext cx="9144000" cy="6364287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50177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44500" y="0"/>
            <a:ext cx="8699500" cy="68580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  <p:sp>
        <p:nvSpPr>
          <p:cNvPr id="3" name="矩形 2"/>
          <p:cNvSpPr/>
          <p:nvPr>
            <p:custDataLst>
              <p:tags r:id="rId9"/>
            </p:custDataLst>
          </p:nvPr>
        </p:nvSpPr>
        <p:spPr bwMode="auto">
          <a:xfrm>
            <a:off x="0" y="0"/>
            <a:ext cx="3302000" cy="825500"/>
          </a:xfrm>
          <a:prstGeom prst="rect">
            <a:avLst/>
          </a:prstGeom>
          <a:solidFill>
            <a:schemeClr val="accent6"/>
          </a:solidFill>
          <a:ln>
            <a:solidFill>
              <a:schemeClr val="lt1"/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企业微博五大功能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10"/>
    </p:custData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52225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685800"/>
            <a:ext cx="9144000" cy="4895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>
            <p:custDataLst>
              <p:tags r:id="rId8"/>
            </p:custDataLst>
          </p:nvPr>
        </p:nvSpPr>
        <p:spPr bwMode="auto">
          <a:xfrm>
            <a:off x="292100" y="5067300"/>
            <a:ext cx="2159000" cy="774700"/>
          </a:xfrm>
          <a:prstGeom prst="rect">
            <a:avLst/>
          </a:prstGeom>
          <a:solidFill>
            <a:schemeClr val="accent6"/>
          </a:solidFill>
          <a:ln>
            <a:solidFill>
              <a:schemeClr val="accent6">
                <a:shade val="50000"/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微博拉近我与消费者的距离（展示）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矩形 3"/>
          <p:cNvSpPr/>
          <p:nvPr>
            <p:custDataLst>
              <p:tags r:id="rId9"/>
            </p:custDataLst>
          </p:nvPr>
        </p:nvSpPr>
        <p:spPr bwMode="auto">
          <a:xfrm>
            <a:off x="2451100" y="5067300"/>
            <a:ext cx="1943100" cy="774700"/>
          </a:xfrm>
          <a:prstGeom prst="rect">
            <a:avLst/>
          </a:prstGeom>
          <a:solidFill>
            <a:srgbClr val="CC9900"/>
          </a:solidFill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微博上真的可以卖东西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>
            <p:custDataLst>
              <p:tags r:id="rId10"/>
            </p:custDataLst>
          </p:nvPr>
        </p:nvSpPr>
        <p:spPr bwMode="auto">
          <a:xfrm>
            <a:off x="4394200" y="5067300"/>
            <a:ext cx="2260600" cy="774700"/>
          </a:xfrm>
          <a:prstGeom prst="rect">
            <a:avLst/>
          </a:prstGeom>
          <a:solidFill>
            <a:schemeClr val="accent4"/>
          </a:solidFill>
          <a:ln>
            <a:solidFill>
              <a:schemeClr val="accent6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微博帮我把粉丝就忠诚客户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矩形 5"/>
          <p:cNvSpPr/>
          <p:nvPr>
            <p:custDataLst>
              <p:tags r:id="rId11"/>
            </p:custDataLst>
          </p:nvPr>
        </p:nvSpPr>
        <p:spPr bwMode="auto">
          <a:xfrm>
            <a:off x="6654800" y="5067300"/>
            <a:ext cx="2209800" cy="774700"/>
          </a:xfrm>
          <a:prstGeom prst="rect">
            <a:avLst/>
          </a:prstGeom>
          <a:solidFill>
            <a:schemeClr val="accent5"/>
          </a:solidFill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夸奖或抱怨，我都能第一时间听到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53249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223838"/>
            <a:ext cx="9144000" cy="6410325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  <p:sp>
        <p:nvSpPr>
          <p:cNvPr id="53250" name="Text Box 4"/>
          <p:cNvSpPr txBox="1"/>
          <p:nvPr>
            <p:custDataLst>
              <p:tags r:id="rId9"/>
            </p:custDataLst>
          </p:nvPr>
        </p:nvSpPr>
        <p:spPr>
          <a:xfrm>
            <a:off x="0" y="3248025"/>
            <a:ext cx="2573338" cy="398780"/>
          </a:xfrm>
          <a:prstGeom prst="rect">
            <a:avLst/>
          </a:prstGeom>
          <a:solidFill>
            <a:srgbClr val="0000FF"/>
          </a:solidFill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  <p:txBody>
          <a:bodyPr anchor="t" anchorCtr="0">
            <a:spAutoFit/>
          </a:bodyPr>
          <a:p>
            <a:r>
              <a:rPr lang="zh-CN" altLang="en-US" sz="20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第一步申请企业认证</a:t>
            </a:r>
            <a:endParaRPr lang="zh-CN" altLang="en-US" sz="20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251" name="Text Box 5"/>
          <p:cNvSpPr txBox="1"/>
          <p:nvPr>
            <p:custDataLst>
              <p:tags r:id="rId10"/>
            </p:custDataLst>
          </p:nvPr>
        </p:nvSpPr>
        <p:spPr>
          <a:xfrm>
            <a:off x="2867025" y="3235325"/>
            <a:ext cx="2814638" cy="398780"/>
          </a:xfrm>
          <a:prstGeom prst="rect">
            <a:avLst/>
          </a:prstGeom>
          <a:solidFill>
            <a:srgbClr val="0000FF"/>
          </a:solidFill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  <p:txBody>
          <a:bodyPr anchor="t" anchorCtr="0">
            <a:spAutoFit/>
          </a:bodyPr>
          <a:p>
            <a:r>
              <a:rPr lang="zh-CN" altLang="en-US" sz="20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第二步按分类获得认证</a:t>
            </a:r>
            <a:endParaRPr lang="zh-CN" altLang="en-US" sz="20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252" name="Text Box 6"/>
          <p:cNvSpPr txBox="1"/>
          <p:nvPr>
            <p:custDataLst>
              <p:tags r:id="rId11"/>
            </p:custDataLst>
          </p:nvPr>
        </p:nvSpPr>
        <p:spPr>
          <a:xfrm>
            <a:off x="5859463" y="3260725"/>
            <a:ext cx="3284537" cy="398780"/>
          </a:xfrm>
          <a:prstGeom prst="rect">
            <a:avLst/>
          </a:prstGeom>
          <a:solidFill>
            <a:srgbClr val="0000FF"/>
          </a:solidFill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  <p:txBody>
          <a:bodyPr anchor="t" anchorCtr="0">
            <a:spAutoFit/>
          </a:bodyPr>
          <a:p>
            <a:r>
              <a:rPr lang="zh-CN" altLang="en-US" sz="20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第三步申请新浪微博企业版</a:t>
            </a:r>
            <a:endParaRPr lang="zh-CN" altLang="en-US" sz="20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2"/>
    </p:custData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54273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638" y="0"/>
            <a:ext cx="9123362" cy="67691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71682" name="Picture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0"/>
            <a:ext cx="8153400" cy="460375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  <p:pic>
        <p:nvPicPr>
          <p:cNvPr id="71683" name="Picture 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17500" y="4603750"/>
            <a:ext cx="8189913" cy="225425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  <p:sp>
        <p:nvSpPr>
          <p:cNvPr id="55299" name="Text Box 5"/>
          <p:cNvSpPr txBox="1"/>
          <p:nvPr>
            <p:custDataLst>
              <p:tags r:id="rId11"/>
            </p:custDataLst>
          </p:nvPr>
        </p:nvSpPr>
        <p:spPr>
          <a:xfrm>
            <a:off x="165100" y="5991225"/>
            <a:ext cx="2332038" cy="398780"/>
          </a:xfrm>
          <a:prstGeom prst="rect">
            <a:avLst/>
          </a:prstGeom>
          <a:solidFill>
            <a:srgbClr val="0000FF"/>
          </a:solidFill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  <p:txBody>
          <a:bodyPr anchor="t" anchorCtr="0">
            <a:spAutoFit/>
          </a:bodyPr>
          <a:p>
            <a:r>
              <a:rPr lang="zh-CN" altLang="en-US" sz="20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企业蓝</a:t>
            </a:r>
            <a:r>
              <a:rPr lang="en-US" altLang="zh-CN" sz="20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</a:t>
            </a:r>
            <a:r>
              <a:rPr lang="zh-CN" altLang="en-US" sz="20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、机构蓝</a:t>
            </a:r>
            <a:r>
              <a:rPr lang="en-US" altLang="zh-CN" sz="20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</a:t>
            </a:r>
            <a:endParaRPr lang="en-US" altLang="zh-CN" sz="20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5300" name="Text Box 6"/>
          <p:cNvSpPr txBox="1"/>
          <p:nvPr>
            <p:custDataLst>
              <p:tags r:id="rId12"/>
            </p:custDataLst>
          </p:nvPr>
        </p:nvSpPr>
        <p:spPr>
          <a:xfrm>
            <a:off x="3695700" y="5724525"/>
            <a:ext cx="744538" cy="398780"/>
          </a:xfrm>
          <a:prstGeom prst="rect">
            <a:avLst/>
          </a:prstGeom>
          <a:solidFill>
            <a:srgbClr val="0000FF"/>
          </a:solidFill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  <p:txBody>
          <a:bodyPr anchor="t" anchorCtr="0">
            <a:spAutoFit/>
          </a:bodyPr>
          <a:p>
            <a:r>
              <a:rPr lang="en-US" altLang="zh-CN" sz="20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endParaRPr lang="en-US" altLang="zh-CN" sz="20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57345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838" y="682625"/>
            <a:ext cx="8950325" cy="549116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椭圆 7"/>
          <p:cNvSpPr/>
          <p:nvPr>
            <p:custDataLst>
              <p:tags r:id="rId1"/>
            </p:custDataLst>
          </p:nvPr>
        </p:nvSpPr>
        <p:spPr>
          <a:xfrm>
            <a:off x="2559050" y="2421329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>
            <p:custDataLst>
              <p:tags r:id="rId2"/>
            </p:custDataLst>
          </p:nvPr>
        </p:nvSpPr>
        <p:spPr>
          <a:xfrm>
            <a:off x="2559050" y="3193391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TextBox 10"/>
          <p:cNvSpPr txBox="1"/>
          <p:nvPr>
            <p:custDataLst>
              <p:tags r:id="rId3"/>
            </p:custDataLst>
          </p:nvPr>
        </p:nvSpPr>
        <p:spPr>
          <a:xfrm>
            <a:off x="3102610" y="3295015"/>
            <a:ext cx="2696845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怎样设置企业蓝V帐号</a:t>
            </a:r>
            <a:endParaRPr lang="zh-CN" altLang="en-US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>
            <p:custDataLst>
              <p:tags r:id="rId4"/>
            </p:custDataLst>
          </p:nvPr>
        </p:nvSpPr>
        <p:spPr>
          <a:xfrm>
            <a:off x="3045209" y="2523731"/>
            <a:ext cx="2149486" cy="4105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新浪微博</a:t>
            </a:r>
            <a:endParaRPr lang="zh-CN" altLang="en-US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>
            <p:custDataLst>
              <p:tags r:id="rId5"/>
            </p:custDataLst>
          </p:nvPr>
        </p:nvSpPr>
        <p:spPr>
          <a:xfrm>
            <a:off x="5583477" y="2421329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TextBox 10"/>
          <p:cNvSpPr txBox="1"/>
          <p:nvPr>
            <p:custDataLst>
              <p:tags r:id="rId6"/>
            </p:custDataLst>
          </p:nvPr>
        </p:nvSpPr>
        <p:spPr>
          <a:xfrm>
            <a:off x="6126480" y="2546350"/>
            <a:ext cx="2387600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官方微博形象规划</a:t>
            </a:r>
            <a:endParaRPr lang="en-US" altLang="zh-CN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7"/>
            </p:custDataLst>
          </p:nvPr>
        </p:nvSpPr>
        <p:spPr>
          <a:xfrm>
            <a:off x="5583477" y="3193391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TextBox 10"/>
          <p:cNvSpPr txBox="1"/>
          <p:nvPr>
            <p:custDataLst>
              <p:tags r:id="rId8"/>
            </p:custDataLst>
          </p:nvPr>
        </p:nvSpPr>
        <p:spPr>
          <a:xfrm>
            <a:off x="6207760" y="3295015"/>
            <a:ext cx="2493010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官方微博内容规划</a:t>
            </a:r>
            <a:endParaRPr lang="en-US" altLang="zh-CN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688181" y="2735262"/>
            <a:ext cx="1365885" cy="1365885"/>
          </a:xfrm>
          <a:prstGeom prst="rect">
            <a:avLst/>
          </a:prstGeom>
          <a:noFill/>
          <a:ln w="76200">
            <a:solidFill>
              <a:schemeClr val="lt1"/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9" name="TextBox 7"/>
          <p:cNvSpPr txBox="1"/>
          <p:nvPr>
            <p:custDataLst>
              <p:tags r:id="rId10"/>
            </p:custDataLst>
          </p:nvPr>
        </p:nvSpPr>
        <p:spPr>
          <a:xfrm>
            <a:off x="688181" y="4045347"/>
            <a:ext cx="1367314" cy="253841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noAutofit/>
          </a:bodyPr>
          <a:lstStyle/>
          <a:p>
            <a:pPr algn="ctr"/>
            <a:r>
              <a:rPr lang="en-US" altLang="zh-CN" sz="1200" b="1" spc="3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CONTENTS</a:t>
            </a:r>
            <a:endParaRPr lang="en-US" altLang="zh-CN" sz="1200" b="1" spc="3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微软雅黑" panose="020B0503020204020204" pitchFamily="34" charset="-122"/>
            </a:endParaRPr>
          </a:p>
        </p:txBody>
      </p:sp>
      <p:grpSp>
        <p:nvGrpSpPr>
          <p:cNvPr id="34" name="PA-218-218693-Cells-482300"/>
          <p:cNvGrpSpPr/>
          <p:nvPr>
            <p:custDataLst>
              <p:tags r:id="rId11"/>
            </p:custDataLst>
          </p:nvPr>
        </p:nvGrpSpPr>
        <p:grpSpPr>
          <a:xfrm>
            <a:off x="5735412" y="2573265"/>
            <a:ext cx="239573" cy="239573"/>
            <a:chOff x="19812000" y="10382250"/>
            <a:chExt cx="1524000" cy="1524000"/>
          </a:xfrm>
          <a:noFill/>
        </p:grpSpPr>
        <p:sp>
          <p:nvSpPr>
            <p:cNvPr id="35" name="PA-任意多边形 2256"/>
            <p:cNvSpPr/>
            <p:nvPr>
              <p:custDataLst>
                <p:tags r:id="rId12"/>
              </p:custDataLst>
            </p:nvPr>
          </p:nvSpPr>
          <p:spPr>
            <a:xfrm>
              <a:off x="20380421" y="10426796"/>
              <a:ext cx="860227" cy="747117"/>
            </a:xfrm>
            <a:custGeom>
              <a:avLst/>
              <a:gdLst>
                <a:gd name="connsiteX0" fmla="*/ 646016 w 860226"/>
                <a:gd name="connsiteY0" fmla="*/ 698 h 747117"/>
                <a:gd name="connsiteX1" fmla="*/ 215010 w 860226"/>
                <a:gd name="connsiteY1" fmla="*/ 698 h 747117"/>
                <a:gd name="connsiteX2" fmla="*/ 698 w 860226"/>
                <a:gd name="connsiteY2" fmla="*/ 374554 h 747117"/>
                <a:gd name="connsiteX3" fmla="*/ 215010 w 860226"/>
                <a:gd name="connsiteY3" fmla="*/ 748410 h 747117"/>
                <a:gd name="connsiteX4" fmla="*/ 646016 w 860226"/>
                <a:gd name="connsiteY4" fmla="*/ 748410 h 747117"/>
                <a:gd name="connsiteX5" fmla="*/ 860329 w 860226"/>
                <a:gd name="connsiteY5" fmla="*/ 374554 h 747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0226" h="747117">
                  <a:moveTo>
                    <a:pt x="646016" y="698"/>
                  </a:moveTo>
                  <a:lnTo>
                    <a:pt x="215010" y="698"/>
                  </a:lnTo>
                  <a:lnTo>
                    <a:pt x="698" y="374554"/>
                  </a:lnTo>
                  <a:lnTo>
                    <a:pt x="215010" y="748410"/>
                  </a:lnTo>
                  <a:lnTo>
                    <a:pt x="646016" y="748410"/>
                  </a:lnTo>
                  <a:lnTo>
                    <a:pt x="860329" y="37455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6" name="PA-任意多边形 2257"/>
            <p:cNvSpPr/>
            <p:nvPr>
              <p:custDataLst>
                <p:tags r:id="rId13"/>
              </p:custDataLst>
            </p:nvPr>
          </p:nvSpPr>
          <p:spPr>
            <a:xfrm>
              <a:off x="20325652" y="10381552"/>
              <a:ext cx="970359" cy="842367"/>
            </a:xfrm>
            <a:custGeom>
              <a:avLst/>
              <a:gdLst>
                <a:gd name="connsiteX0" fmla="*/ 729360 w 970359"/>
                <a:gd name="connsiteY0" fmla="*/ 698 h 842367"/>
                <a:gd name="connsiteX1" fmla="*/ 243585 w 970359"/>
                <a:gd name="connsiteY1" fmla="*/ 698 h 842367"/>
                <a:gd name="connsiteX2" fmla="*/ 698 w 970359"/>
                <a:gd name="connsiteY2" fmla="*/ 422179 h 842367"/>
                <a:gd name="connsiteX3" fmla="*/ 243585 w 970359"/>
                <a:gd name="connsiteY3" fmla="*/ 843660 h 842367"/>
                <a:gd name="connsiteX4" fmla="*/ 729360 w 970359"/>
                <a:gd name="connsiteY4" fmla="*/ 843660 h 842367"/>
                <a:gd name="connsiteX5" fmla="*/ 972248 w 970359"/>
                <a:gd name="connsiteY5" fmla="*/ 422179 h 842367"/>
                <a:gd name="connsiteX6" fmla="*/ 729360 w 970359"/>
                <a:gd name="connsiteY6" fmla="*/ 698 h 842367"/>
                <a:gd name="connsiteX7" fmla="*/ 269779 w 970359"/>
                <a:gd name="connsiteY7" fmla="*/ 793654 h 842367"/>
                <a:gd name="connsiteX8" fmla="*/ 55466 w 970359"/>
                <a:gd name="connsiteY8" fmla="*/ 419798 h 842367"/>
                <a:gd name="connsiteX9" fmla="*/ 269779 w 970359"/>
                <a:gd name="connsiteY9" fmla="*/ 45941 h 842367"/>
                <a:gd name="connsiteX10" fmla="*/ 700785 w 970359"/>
                <a:gd name="connsiteY10" fmla="*/ 45941 h 842367"/>
                <a:gd name="connsiteX11" fmla="*/ 915098 w 970359"/>
                <a:gd name="connsiteY11" fmla="*/ 419798 h 842367"/>
                <a:gd name="connsiteX12" fmla="*/ 700785 w 970359"/>
                <a:gd name="connsiteY12" fmla="*/ 793654 h 842367"/>
                <a:gd name="connsiteX13" fmla="*/ 269779 w 970359"/>
                <a:gd name="connsiteY13" fmla="*/ 793654 h 842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70359" h="842367">
                  <a:moveTo>
                    <a:pt x="729360" y="698"/>
                  </a:moveTo>
                  <a:lnTo>
                    <a:pt x="243585" y="698"/>
                  </a:lnTo>
                  <a:lnTo>
                    <a:pt x="698" y="422179"/>
                  </a:lnTo>
                  <a:lnTo>
                    <a:pt x="243585" y="843660"/>
                  </a:lnTo>
                  <a:lnTo>
                    <a:pt x="729360" y="843660"/>
                  </a:lnTo>
                  <a:lnTo>
                    <a:pt x="972248" y="422179"/>
                  </a:lnTo>
                  <a:lnTo>
                    <a:pt x="729360" y="698"/>
                  </a:lnTo>
                  <a:close/>
                  <a:moveTo>
                    <a:pt x="269779" y="793654"/>
                  </a:moveTo>
                  <a:lnTo>
                    <a:pt x="55466" y="419798"/>
                  </a:lnTo>
                  <a:lnTo>
                    <a:pt x="269779" y="45941"/>
                  </a:lnTo>
                  <a:lnTo>
                    <a:pt x="700785" y="45941"/>
                  </a:lnTo>
                  <a:lnTo>
                    <a:pt x="915098" y="419798"/>
                  </a:lnTo>
                  <a:lnTo>
                    <a:pt x="700785" y="793654"/>
                  </a:lnTo>
                  <a:lnTo>
                    <a:pt x="269779" y="79365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7" name="PA-任意多边形 2258"/>
            <p:cNvSpPr/>
            <p:nvPr>
              <p:custDataLst>
                <p:tags r:id="rId14"/>
              </p:custDataLst>
            </p:nvPr>
          </p:nvSpPr>
          <p:spPr>
            <a:xfrm>
              <a:off x="19904171" y="11131646"/>
              <a:ext cx="532805" cy="461367"/>
            </a:xfrm>
            <a:custGeom>
              <a:avLst/>
              <a:gdLst>
                <a:gd name="connsiteX0" fmla="*/ 400748 w 532804"/>
                <a:gd name="connsiteY0" fmla="*/ 698 h 461367"/>
                <a:gd name="connsiteX1" fmla="*/ 134048 w 532804"/>
                <a:gd name="connsiteY1" fmla="*/ 698 h 461367"/>
                <a:gd name="connsiteX2" fmla="*/ 698 w 532804"/>
                <a:gd name="connsiteY2" fmla="*/ 231679 h 461367"/>
                <a:gd name="connsiteX3" fmla="*/ 134048 w 532804"/>
                <a:gd name="connsiteY3" fmla="*/ 462660 h 461367"/>
                <a:gd name="connsiteX4" fmla="*/ 400748 w 532804"/>
                <a:gd name="connsiteY4" fmla="*/ 462660 h 461367"/>
                <a:gd name="connsiteX5" fmla="*/ 534098 w 532804"/>
                <a:gd name="connsiteY5" fmla="*/ 231679 h 461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2804" h="461367">
                  <a:moveTo>
                    <a:pt x="400748" y="698"/>
                  </a:moveTo>
                  <a:lnTo>
                    <a:pt x="134048" y="698"/>
                  </a:lnTo>
                  <a:lnTo>
                    <a:pt x="698" y="231679"/>
                  </a:lnTo>
                  <a:lnTo>
                    <a:pt x="134048" y="462660"/>
                  </a:lnTo>
                  <a:lnTo>
                    <a:pt x="400748" y="462660"/>
                  </a:lnTo>
                  <a:lnTo>
                    <a:pt x="534098" y="231679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8" name="PA-任意多边形 2259"/>
            <p:cNvSpPr/>
            <p:nvPr>
              <p:custDataLst>
                <p:tags r:id="rId15"/>
              </p:custDataLst>
            </p:nvPr>
          </p:nvSpPr>
          <p:spPr>
            <a:xfrm>
              <a:off x="19849402" y="11086402"/>
              <a:ext cx="639961" cy="553641"/>
            </a:xfrm>
            <a:custGeom>
              <a:avLst/>
              <a:gdLst>
                <a:gd name="connsiteX0" fmla="*/ 481710 w 639960"/>
                <a:gd name="connsiteY0" fmla="*/ 698 h 553640"/>
                <a:gd name="connsiteX1" fmla="*/ 160241 w 639960"/>
                <a:gd name="connsiteY1" fmla="*/ 698 h 553640"/>
                <a:gd name="connsiteX2" fmla="*/ 698 w 639960"/>
                <a:gd name="connsiteY2" fmla="*/ 276923 h 553640"/>
                <a:gd name="connsiteX3" fmla="*/ 160241 w 639960"/>
                <a:gd name="connsiteY3" fmla="*/ 555529 h 553640"/>
                <a:gd name="connsiteX4" fmla="*/ 481710 w 639960"/>
                <a:gd name="connsiteY4" fmla="*/ 555529 h 553640"/>
                <a:gd name="connsiteX5" fmla="*/ 641254 w 639960"/>
                <a:gd name="connsiteY5" fmla="*/ 276923 h 553640"/>
                <a:gd name="connsiteX6" fmla="*/ 481710 w 639960"/>
                <a:gd name="connsiteY6" fmla="*/ 698 h 553640"/>
                <a:gd name="connsiteX7" fmla="*/ 188816 w 639960"/>
                <a:gd name="connsiteY7" fmla="*/ 507904 h 553640"/>
                <a:gd name="connsiteX8" fmla="*/ 55466 w 639960"/>
                <a:gd name="connsiteY8" fmla="*/ 276923 h 553640"/>
                <a:gd name="connsiteX9" fmla="*/ 188816 w 639960"/>
                <a:gd name="connsiteY9" fmla="*/ 45941 h 553640"/>
                <a:gd name="connsiteX10" fmla="*/ 455516 w 639960"/>
                <a:gd name="connsiteY10" fmla="*/ 45941 h 553640"/>
                <a:gd name="connsiteX11" fmla="*/ 588866 w 639960"/>
                <a:gd name="connsiteY11" fmla="*/ 276923 h 553640"/>
                <a:gd name="connsiteX12" fmla="*/ 455516 w 639960"/>
                <a:gd name="connsiteY12" fmla="*/ 507904 h 553640"/>
                <a:gd name="connsiteX13" fmla="*/ 188816 w 639960"/>
                <a:gd name="connsiteY13" fmla="*/ 507904 h 55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960" h="553640">
                  <a:moveTo>
                    <a:pt x="481710" y="698"/>
                  </a:moveTo>
                  <a:lnTo>
                    <a:pt x="160241" y="698"/>
                  </a:lnTo>
                  <a:lnTo>
                    <a:pt x="698" y="276923"/>
                  </a:lnTo>
                  <a:lnTo>
                    <a:pt x="160241" y="555529"/>
                  </a:lnTo>
                  <a:lnTo>
                    <a:pt x="481710" y="555529"/>
                  </a:lnTo>
                  <a:lnTo>
                    <a:pt x="641254" y="276923"/>
                  </a:lnTo>
                  <a:lnTo>
                    <a:pt x="481710" y="698"/>
                  </a:lnTo>
                  <a:close/>
                  <a:moveTo>
                    <a:pt x="188816" y="507904"/>
                  </a:moveTo>
                  <a:lnTo>
                    <a:pt x="55466" y="276923"/>
                  </a:lnTo>
                  <a:lnTo>
                    <a:pt x="188816" y="45941"/>
                  </a:lnTo>
                  <a:lnTo>
                    <a:pt x="455516" y="45941"/>
                  </a:lnTo>
                  <a:lnTo>
                    <a:pt x="588866" y="276923"/>
                  </a:lnTo>
                  <a:lnTo>
                    <a:pt x="455516" y="507904"/>
                  </a:lnTo>
                  <a:lnTo>
                    <a:pt x="188816" y="50790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9" name="PA-任意多边形 2260"/>
            <p:cNvSpPr/>
            <p:nvPr>
              <p:custDataLst>
                <p:tags r:id="rId16"/>
              </p:custDataLst>
            </p:nvPr>
          </p:nvSpPr>
          <p:spPr>
            <a:xfrm>
              <a:off x="20544727" y="11395965"/>
              <a:ext cx="532805" cy="461367"/>
            </a:xfrm>
            <a:custGeom>
              <a:avLst/>
              <a:gdLst>
                <a:gd name="connsiteX0" fmla="*/ 400748 w 532804"/>
                <a:gd name="connsiteY0" fmla="*/ 698 h 461367"/>
                <a:gd name="connsiteX1" fmla="*/ 134048 w 532804"/>
                <a:gd name="connsiteY1" fmla="*/ 698 h 461367"/>
                <a:gd name="connsiteX2" fmla="*/ 698 w 532804"/>
                <a:gd name="connsiteY2" fmla="*/ 231679 h 461367"/>
                <a:gd name="connsiteX3" fmla="*/ 134048 w 532804"/>
                <a:gd name="connsiteY3" fmla="*/ 462660 h 461367"/>
                <a:gd name="connsiteX4" fmla="*/ 400748 w 532804"/>
                <a:gd name="connsiteY4" fmla="*/ 462660 h 461367"/>
                <a:gd name="connsiteX5" fmla="*/ 534098 w 532804"/>
                <a:gd name="connsiteY5" fmla="*/ 231679 h 461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2804" h="461367">
                  <a:moveTo>
                    <a:pt x="400748" y="698"/>
                  </a:moveTo>
                  <a:lnTo>
                    <a:pt x="134048" y="698"/>
                  </a:lnTo>
                  <a:lnTo>
                    <a:pt x="698" y="231679"/>
                  </a:lnTo>
                  <a:lnTo>
                    <a:pt x="134048" y="462660"/>
                  </a:lnTo>
                  <a:lnTo>
                    <a:pt x="400748" y="462660"/>
                  </a:lnTo>
                  <a:lnTo>
                    <a:pt x="534098" y="231679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12" name="PA-任意多边形 2261"/>
            <p:cNvSpPr/>
            <p:nvPr>
              <p:custDataLst>
                <p:tags r:id="rId17"/>
              </p:custDataLst>
            </p:nvPr>
          </p:nvSpPr>
          <p:spPr>
            <a:xfrm>
              <a:off x="20492340" y="11350721"/>
              <a:ext cx="639961" cy="553641"/>
            </a:xfrm>
            <a:custGeom>
              <a:avLst/>
              <a:gdLst>
                <a:gd name="connsiteX0" fmla="*/ 479329 w 639960"/>
                <a:gd name="connsiteY0" fmla="*/ 698 h 553640"/>
                <a:gd name="connsiteX1" fmla="*/ 160241 w 639960"/>
                <a:gd name="connsiteY1" fmla="*/ 698 h 553640"/>
                <a:gd name="connsiteX2" fmla="*/ 698 w 639960"/>
                <a:gd name="connsiteY2" fmla="*/ 279304 h 553640"/>
                <a:gd name="connsiteX3" fmla="*/ 160241 w 639960"/>
                <a:gd name="connsiteY3" fmla="*/ 555529 h 553640"/>
                <a:gd name="connsiteX4" fmla="*/ 481710 w 639960"/>
                <a:gd name="connsiteY4" fmla="*/ 555529 h 553640"/>
                <a:gd name="connsiteX5" fmla="*/ 641254 w 639960"/>
                <a:gd name="connsiteY5" fmla="*/ 276923 h 553640"/>
                <a:gd name="connsiteX6" fmla="*/ 479329 w 639960"/>
                <a:gd name="connsiteY6" fmla="*/ 698 h 553640"/>
                <a:gd name="connsiteX7" fmla="*/ 186435 w 639960"/>
                <a:gd name="connsiteY7" fmla="*/ 507904 h 553640"/>
                <a:gd name="connsiteX8" fmla="*/ 53085 w 639960"/>
                <a:gd name="connsiteY8" fmla="*/ 276923 h 553640"/>
                <a:gd name="connsiteX9" fmla="*/ 186435 w 639960"/>
                <a:gd name="connsiteY9" fmla="*/ 45941 h 553640"/>
                <a:gd name="connsiteX10" fmla="*/ 453135 w 639960"/>
                <a:gd name="connsiteY10" fmla="*/ 45941 h 553640"/>
                <a:gd name="connsiteX11" fmla="*/ 586485 w 639960"/>
                <a:gd name="connsiteY11" fmla="*/ 276923 h 553640"/>
                <a:gd name="connsiteX12" fmla="*/ 453135 w 639960"/>
                <a:gd name="connsiteY12" fmla="*/ 507904 h 553640"/>
                <a:gd name="connsiteX13" fmla="*/ 186435 w 639960"/>
                <a:gd name="connsiteY13" fmla="*/ 507904 h 55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960" h="553640">
                  <a:moveTo>
                    <a:pt x="479329" y="698"/>
                  </a:moveTo>
                  <a:lnTo>
                    <a:pt x="160241" y="698"/>
                  </a:lnTo>
                  <a:lnTo>
                    <a:pt x="698" y="279304"/>
                  </a:lnTo>
                  <a:lnTo>
                    <a:pt x="160241" y="555529"/>
                  </a:lnTo>
                  <a:lnTo>
                    <a:pt x="481710" y="555529"/>
                  </a:lnTo>
                  <a:lnTo>
                    <a:pt x="641254" y="276923"/>
                  </a:lnTo>
                  <a:lnTo>
                    <a:pt x="479329" y="698"/>
                  </a:lnTo>
                  <a:close/>
                  <a:moveTo>
                    <a:pt x="186435" y="507904"/>
                  </a:moveTo>
                  <a:lnTo>
                    <a:pt x="53085" y="276923"/>
                  </a:lnTo>
                  <a:lnTo>
                    <a:pt x="186435" y="45941"/>
                  </a:lnTo>
                  <a:lnTo>
                    <a:pt x="453135" y="45941"/>
                  </a:lnTo>
                  <a:lnTo>
                    <a:pt x="586485" y="276923"/>
                  </a:lnTo>
                  <a:lnTo>
                    <a:pt x="453135" y="507904"/>
                  </a:lnTo>
                  <a:lnTo>
                    <a:pt x="186435" y="50790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grpSp>
        <p:nvGrpSpPr>
          <p:cNvPr id="41" name="PA-211-211171-Cells-481928"/>
          <p:cNvGrpSpPr/>
          <p:nvPr>
            <p:custDataLst>
              <p:tags r:id="rId18"/>
            </p:custDataLst>
          </p:nvPr>
        </p:nvGrpSpPr>
        <p:grpSpPr>
          <a:xfrm>
            <a:off x="2714081" y="3348661"/>
            <a:ext cx="232428" cy="232428"/>
            <a:chOff x="19812000" y="24098250"/>
            <a:chExt cx="1524000" cy="1524000"/>
          </a:xfrm>
          <a:noFill/>
        </p:grpSpPr>
        <p:sp>
          <p:nvSpPr>
            <p:cNvPr id="42" name="PA-任意多边形 1613"/>
            <p:cNvSpPr/>
            <p:nvPr>
              <p:custDataLst>
                <p:tags r:id="rId19"/>
              </p:custDataLst>
            </p:nvPr>
          </p:nvSpPr>
          <p:spPr>
            <a:xfrm>
              <a:off x="20528541" y="24725592"/>
              <a:ext cx="806648" cy="887016"/>
            </a:xfrm>
            <a:custGeom>
              <a:avLst/>
              <a:gdLst>
                <a:gd name="connsiteX0" fmla="*/ 404078 w 806648"/>
                <a:gd name="connsiteY0" fmla="*/ 888270 h 887015"/>
                <a:gd name="connsiteX1" fmla="*/ 333174 w 806648"/>
                <a:gd name="connsiteY1" fmla="*/ 869333 h 887015"/>
                <a:gd name="connsiteX2" fmla="*/ 71599 w 806648"/>
                <a:gd name="connsiteY2" fmla="*/ 718311 h 887015"/>
                <a:gd name="connsiteX3" fmla="*/ 698 w 806648"/>
                <a:gd name="connsiteY3" fmla="*/ 595507 h 887015"/>
                <a:gd name="connsiteX4" fmla="*/ 698 w 806648"/>
                <a:gd name="connsiteY4" fmla="*/ 293463 h 887015"/>
                <a:gd name="connsiteX5" fmla="*/ 71599 w 806648"/>
                <a:gd name="connsiteY5" fmla="*/ 170659 h 887015"/>
                <a:gd name="connsiteX6" fmla="*/ 333174 w 806648"/>
                <a:gd name="connsiteY6" fmla="*/ 19638 h 887015"/>
                <a:gd name="connsiteX7" fmla="*/ 474980 w 806648"/>
                <a:gd name="connsiteY7" fmla="*/ 19638 h 887015"/>
                <a:gd name="connsiteX8" fmla="*/ 736554 w 806648"/>
                <a:gd name="connsiteY8" fmla="*/ 170659 h 887015"/>
                <a:gd name="connsiteX9" fmla="*/ 807459 w 806648"/>
                <a:gd name="connsiteY9" fmla="*/ 293463 h 887015"/>
                <a:gd name="connsiteX10" fmla="*/ 807459 w 806648"/>
                <a:gd name="connsiteY10" fmla="*/ 319666 h 887015"/>
                <a:gd name="connsiteX11" fmla="*/ 762698 w 806648"/>
                <a:gd name="connsiteY11" fmla="*/ 364428 h 887015"/>
                <a:gd name="connsiteX12" fmla="*/ 717936 w 806648"/>
                <a:gd name="connsiteY12" fmla="*/ 319666 h 887015"/>
                <a:gd name="connsiteX13" fmla="*/ 717936 w 806648"/>
                <a:gd name="connsiteY13" fmla="*/ 293463 h 887015"/>
                <a:gd name="connsiteX14" fmla="*/ 691793 w 806648"/>
                <a:gd name="connsiteY14" fmla="*/ 248184 h 887015"/>
                <a:gd name="connsiteX15" fmla="*/ 430219 w 806648"/>
                <a:gd name="connsiteY15" fmla="*/ 97162 h 887015"/>
                <a:gd name="connsiteX16" fmla="*/ 377935 w 806648"/>
                <a:gd name="connsiteY16" fmla="*/ 97162 h 887015"/>
                <a:gd name="connsiteX17" fmla="*/ 116361 w 806648"/>
                <a:gd name="connsiteY17" fmla="*/ 248184 h 887015"/>
                <a:gd name="connsiteX18" fmla="*/ 90221 w 806648"/>
                <a:gd name="connsiteY18" fmla="*/ 293463 h 887015"/>
                <a:gd name="connsiteX19" fmla="*/ 90221 w 806648"/>
                <a:gd name="connsiteY19" fmla="*/ 595507 h 887015"/>
                <a:gd name="connsiteX20" fmla="*/ 116361 w 806648"/>
                <a:gd name="connsiteY20" fmla="*/ 640784 h 887015"/>
                <a:gd name="connsiteX21" fmla="*/ 377935 w 806648"/>
                <a:gd name="connsiteY21" fmla="*/ 791808 h 887015"/>
                <a:gd name="connsiteX22" fmla="*/ 430219 w 806648"/>
                <a:gd name="connsiteY22" fmla="*/ 791808 h 887015"/>
                <a:gd name="connsiteX23" fmla="*/ 691793 w 806648"/>
                <a:gd name="connsiteY23" fmla="*/ 640787 h 887015"/>
                <a:gd name="connsiteX24" fmla="*/ 717936 w 806648"/>
                <a:gd name="connsiteY24" fmla="*/ 595510 h 887015"/>
                <a:gd name="connsiteX25" fmla="*/ 717936 w 806648"/>
                <a:gd name="connsiteY25" fmla="*/ 553928 h 887015"/>
                <a:gd name="connsiteX26" fmla="*/ 762698 w 806648"/>
                <a:gd name="connsiteY26" fmla="*/ 509166 h 887015"/>
                <a:gd name="connsiteX27" fmla="*/ 807459 w 806648"/>
                <a:gd name="connsiteY27" fmla="*/ 553928 h 887015"/>
                <a:gd name="connsiteX28" fmla="*/ 807459 w 806648"/>
                <a:gd name="connsiteY28" fmla="*/ 595510 h 887015"/>
                <a:gd name="connsiteX29" fmla="*/ 736554 w 806648"/>
                <a:gd name="connsiteY29" fmla="*/ 718314 h 887015"/>
                <a:gd name="connsiteX30" fmla="*/ 474980 w 806648"/>
                <a:gd name="connsiteY30" fmla="*/ 869336 h 887015"/>
                <a:gd name="connsiteX31" fmla="*/ 404078 w 806648"/>
                <a:gd name="connsiteY31" fmla="*/ 888270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06648" h="887015">
                  <a:moveTo>
                    <a:pt x="404078" y="888270"/>
                  </a:moveTo>
                  <a:cubicBezTo>
                    <a:pt x="379555" y="888270"/>
                    <a:pt x="355042" y="881960"/>
                    <a:pt x="333174" y="869333"/>
                  </a:cubicBezTo>
                  <a:lnTo>
                    <a:pt x="71599" y="718311"/>
                  </a:lnTo>
                  <a:cubicBezTo>
                    <a:pt x="27865" y="693067"/>
                    <a:pt x="698" y="646010"/>
                    <a:pt x="698" y="595507"/>
                  </a:cubicBezTo>
                  <a:lnTo>
                    <a:pt x="698" y="293463"/>
                  </a:lnTo>
                  <a:cubicBezTo>
                    <a:pt x="698" y="242966"/>
                    <a:pt x="27862" y="195910"/>
                    <a:pt x="71599" y="170659"/>
                  </a:cubicBezTo>
                  <a:lnTo>
                    <a:pt x="333174" y="19638"/>
                  </a:lnTo>
                  <a:cubicBezTo>
                    <a:pt x="376914" y="-5616"/>
                    <a:pt x="431251" y="-5616"/>
                    <a:pt x="474980" y="19638"/>
                  </a:cubicBezTo>
                  <a:lnTo>
                    <a:pt x="736554" y="170659"/>
                  </a:lnTo>
                  <a:cubicBezTo>
                    <a:pt x="780289" y="195913"/>
                    <a:pt x="807459" y="242963"/>
                    <a:pt x="807459" y="293463"/>
                  </a:cubicBezTo>
                  <a:lnTo>
                    <a:pt x="807459" y="319666"/>
                  </a:lnTo>
                  <a:cubicBezTo>
                    <a:pt x="807459" y="344386"/>
                    <a:pt x="787415" y="364428"/>
                    <a:pt x="762698" y="364428"/>
                  </a:cubicBezTo>
                  <a:cubicBezTo>
                    <a:pt x="737980" y="364428"/>
                    <a:pt x="717936" y="344389"/>
                    <a:pt x="717936" y="319666"/>
                  </a:cubicBezTo>
                  <a:lnTo>
                    <a:pt x="717936" y="293463"/>
                  </a:lnTo>
                  <a:cubicBezTo>
                    <a:pt x="717936" y="274848"/>
                    <a:pt x="707920" y="257495"/>
                    <a:pt x="691793" y="248184"/>
                  </a:cubicBezTo>
                  <a:lnTo>
                    <a:pt x="430219" y="97162"/>
                  </a:lnTo>
                  <a:cubicBezTo>
                    <a:pt x="414095" y="87851"/>
                    <a:pt x="394065" y="87851"/>
                    <a:pt x="377935" y="97162"/>
                  </a:cubicBezTo>
                  <a:lnTo>
                    <a:pt x="116361" y="248184"/>
                  </a:lnTo>
                  <a:cubicBezTo>
                    <a:pt x="100234" y="257495"/>
                    <a:pt x="90221" y="274842"/>
                    <a:pt x="90221" y="293463"/>
                  </a:cubicBezTo>
                  <a:lnTo>
                    <a:pt x="90221" y="595507"/>
                  </a:lnTo>
                  <a:cubicBezTo>
                    <a:pt x="90221" y="614129"/>
                    <a:pt x="100234" y="631476"/>
                    <a:pt x="116361" y="640784"/>
                  </a:cubicBezTo>
                  <a:lnTo>
                    <a:pt x="377935" y="791808"/>
                  </a:lnTo>
                  <a:cubicBezTo>
                    <a:pt x="394068" y="801119"/>
                    <a:pt x="414089" y="801119"/>
                    <a:pt x="430219" y="791808"/>
                  </a:cubicBezTo>
                  <a:lnTo>
                    <a:pt x="691793" y="640787"/>
                  </a:lnTo>
                  <a:cubicBezTo>
                    <a:pt x="707920" y="631476"/>
                    <a:pt x="717936" y="614129"/>
                    <a:pt x="717936" y="595510"/>
                  </a:cubicBezTo>
                  <a:lnTo>
                    <a:pt x="717936" y="553928"/>
                  </a:lnTo>
                  <a:cubicBezTo>
                    <a:pt x="717936" y="529207"/>
                    <a:pt x="737980" y="509166"/>
                    <a:pt x="762698" y="509166"/>
                  </a:cubicBezTo>
                  <a:cubicBezTo>
                    <a:pt x="787415" y="509166"/>
                    <a:pt x="807459" y="529204"/>
                    <a:pt x="807459" y="553928"/>
                  </a:cubicBezTo>
                  <a:lnTo>
                    <a:pt x="807459" y="595510"/>
                  </a:lnTo>
                  <a:cubicBezTo>
                    <a:pt x="807459" y="646007"/>
                    <a:pt x="780289" y="693064"/>
                    <a:pt x="736554" y="718314"/>
                  </a:cubicBezTo>
                  <a:lnTo>
                    <a:pt x="474980" y="869336"/>
                  </a:lnTo>
                  <a:cubicBezTo>
                    <a:pt x="453114" y="881960"/>
                    <a:pt x="428593" y="888270"/>
                    <a:pt x="404078" y="888270"/>
                  </a:cubicBez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43" name="PA-任意多边形 1614"/>
            <p:cNvSpPr/>
            <p:nvPr>
              <p:custDataLst>
                <p:tags r:id="rId20"/>
              </p:custDataLst>
            </p:nvPr>
          </p:nvSpPr>
          <p:spPr>
            <a:xfrm>
              <a:off x="19856064" y="24770297"/>
              <a:ext cx="717352" cy="797719"/>
            </a:xfrm>
            <a:custGeom>
              <a:avLst/>
              <a:gdLst>
                <a:gd name="connsiteX0" fmla="*/ 669415 w 717351"/>
                <a:gd name="connsiteY0" fmla="*/ 164721 h 797718"/>
                <a:gd name="connsiteX1" fmla="*/ 407835 w 717351"/>
                <a:gd name="connsiteY1" fmla="*/ 13699 h 797718"/>
                <a:gd name="connsiteX2" fmla="*/ 310793 w 717351"/>
                <a:gd name="connsiteY2" fmla="*/ 13699 h 797718"/>
                <a:gd name="connsiteX3" fmla="*/ 49222 w 717351"/>
                <a:gd name="connsiteY3" fmla="*/ 164721 h 797718"/>
                <a:gd name="connsiteX4" fmla="*/ 698 w 717351"/>
                <a:gd name="connsiteY4" fmla="*/ 248758 h 797718"/>
                <a:gd name="connsiteX5" fmla="*/ 698 w 717351"/>
                <a:gd name="connsiteY5" fmla="*/ 550802 h 797718"/>
                <a:gd name="connsiteX6" fmla="*/ 49219 w 717351"/>
                <a:gd name="connsiteY6" fmla="*/ 634845 h 797718"/>
                <a:gd name="connsiteX7" fmla="*/ 310793 w 717351"/>
                <a:gd name="connsiteY7" fmla="*/ 785867 h 797718"/>
                <a:gd name="connsiteX8" fmla="*/ 407835 w 717351"/>
                <a:gd name="connsiteY8" fmla="*/ 785867 h 797718"/>
                <a:gd name="connsiteX9" fmla="*/ 669415 w 717351"/>
                <a:gd name="connsiteY9" fmla="*/ 634845 h 797718"/>
                <a:gd name="connsiteX10" fmla="*/ 717936 w 717351"/>
                <a:gd name="connsiteY10" fmla="*/ 550802 h 797718"/>
                <a:gd name="connsiteX11" fmla="*/ 717936 w 717351"/>
                <a:gd name="connsiteY11" fmla="*/ 248758 h 797718"/>
                <a:gd name="connsiteX12" fmla="*/ 669415 w 717351"/>
                <a:gd name="connsiteY12" fmla="*/ 164721 h 797718"/>
                <a:gd name="connsiteX13" fmla="*/ 471754 w 717351"/>
                <a:gd name="connsiteY13" fmla="*/ 450084 h 797718"/>
                <a:gd name="connsiteX14" fmla="*/ 459100 w 717351"/>
                <a:gd name="connsiteY14" fmla="*/ 472004 h 797718"/>
                <a:gd name="connsiteX15" fmla="*/ 371979 w 717351"/>
                <a:gd name="connsiteY15" fmla="*/ 522305 h 797718"/>
                <a:gd name="connsiteX16" fmla="*/ 346666 w 717351"/>
                <a:gd name="connsiteY16" fmla="*/ 522305 h 797718"/>
                <a:gd name="connsiteX17" fmla="*/ 259531 w 717351"/>
                <a:gd name="connsiteY17" fmla="*/ 471998 h 797718"/>
                <a:gd name="connsiteX18" fmla="*/ 246877 w 717351"/>
                <a:gd name="connsiteY18" fmla="*/ 450078 h 797718"/>
                <a:gd name="connsiteX19" fmla="*/ 246877 w 717351"/>
                <a:gd name="connsiteY19" fmla="*/ 349476 h 797718"/>
                <a:gd name="connsiteX20" fmla="*/ 259531 w 717351"/>
                <a:gd name="connsiteY20" fmla="*/ 327557 h 797718"/>
                <a:gd name="connsiteX21" fmla="*/ 346658 w 717351"/>
                <a:gd name="connsiteY21" fmla="*/ 277256 h 797718"/>
                <a:gd name="connsiteX22" fmla="*/ 371970 w 717351"/>
                <a:gd name="connsiteY22" fmla="*/ 277256 h 797718"/>
                <a:gd name="connsiteX23" fmla="*/ 459097 w 717351"/>
                <a:gd name="connsiteY23" fmla="*/ 327557 h 797718"/>
                <a:gd name="connsiteX24" fmla="*/ 471751 w 717351"/>
                <a:gd name="connsiteY24" fmla="*/ 349476 h 797718"/>
                <a:gd name="connsiteX25" fmla="*/ 471751 w 717351"/>
                <a:gd name="connsiteY25" fmla="*/ 450084 h 797718"/>
                <a:gd name="connsiteX26" fmla="*/ 471754 w 717351"/>
                <a:gd name="connsiteY26" fmla="*/ 450084 h 797718"/>
                <a:gd name="connsiteX27" fmla="*/ 471754 w 717351"/>
                <a:gd name="connsiteY27" fmla="*/ 450084 h 79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7351" h="797718">
                  <a:moveTo>
                    <a:pt x="669415" y="164721"/>
                  </a:moveTo>
                  <a:lnTo>
                    <a:pt x="407835" y="13699"/>
                  </a:lnTo>
                  <a:cubicBezTo>
                    <a:pt x="377810" y="-3636"/>
                    <a:pt x="340820" y="-3636"/>
                    <a:pt x="310793" y="13699"/>
                  </a:cubicBezTo>
                  <a:lnTo>
                    <a:pt x="49222" y="164721"/>
                  </a:lnTo>
                  <a:cubicBezTo>
                    <a:pt x="19197" y="182054"/>
                    <a:pt x="698" y="214090"/>
                    <a:pt x="698" y="248758"/>
                  </a:cubicBezTo>
                  <a:lnTo>
                    <a:pt x="698" y="550802"/>
                  </a:lnTo>
                  <a:cubicBezTo>
                    <a:pt x="698" y="585473"/>
                    <a:pt x="19194" y="617507"/>
                    <a:pt x="49219" y="634845"/>
                  </a:cubicBezTo>
                  <a:lnTo>
                    <a:pt x="310793" y="785867"/>
                  </a:lnTo>
                  <a:cubicBezTo>
                    <a:pt x="340818" y="803203"/>
                    <a:pt x="377813" y="803203"/>
                    <a:pt x="407835" y="785867"/>
                  </a:cubicBezTo>
                  <a:lnTo>
                    <a:pt x="669415" y="634845"/>
                  </a:lnTo>
                  <a:cubicBezTo>
                    <a:pt x="699440" y="617510"/>
                    <a:pt x="717936" y="585476"/>
                    <a:pt x="717936" y="550802"/>
                  </a:cubicBezTo>
                  <a:lnTo>
                    <a:pt x="717936" y="248758"/>
                  </a:lnTo>
                  <a:cubicBezTo>
                    <a:pt x="717936" y="214090"/>
                    <a:pt x="699440" y="182051"/>
                    <a:pt x="669415" y="164721"/>
                  </a:cubicBezTo>
                  <a:close/>
                  <a:moveTo>
                    <a:pt x="471754" y="450084"/>
                  </a:moveTo>
                  <a:cubicBezTo>
                    <a:pt x="471754" y="459127"/>
                    <a:pt x="466929" y="467482"/>
                    <a:pt x="459100" y="472004"/>
                  </a:cubicBezTo>
                  <a:lnTo>
                    <a:pt x="371979" y="522305"/>
                  </a:lnTo>
                  <a:cubicBezTo>
                    <a:pt x="364145" y="526826"/>
                    <a:pt x="354501" y="526826"/>
                    <a:pt x="346666" y="522305"/>
                  </a:cubicBezTo>
                  <a:lnTo>
                    <a:pt x="259531" y="471998"/>
                  </a:lnTo>
                  <a:cubicBezTo>
                    <a:pt x="251696" y="467476"/>
                    <a:pt x="246877" y="459121"/>
                    <a:pt x="246877" y="450078"/>
                  </a:cubicBezTo>
                  <a:lnTo>
                    <a:pt x="246877" y="349476"/>
                  </a:lnTo>
                  <a:cubicBezTo>
                    <a:pt x="246877" y="340434"/>
                    <a:pt x="251702" y="332078"/>
                    <a:pt x="259531" y="327557"/>
                  </a:cubicBezTo>
                  <a:lnTo>
                    <a:pt x="346658" y="277256"/>
                  </a:lnTo>
                  <a:cubicBezTo>
                    <a:pt x="354492" y="272735"/>
                    <a:pt x="364136" y="272735"/>
                    <a:pt x="371970" y="277256"/>
                  </a:cubicBezTo>
                  <a:lnTo>
                    <a:pt x="459097" y="327557"/>
                  </a:lnTo>
                  <a:cubicBezTo>
                    <a:pt x="466932" y="332078"/>
                    <a:pt x="471751" y="340434"/>
                    <a:pt x="471751" y="349476"/>
                  </a:cubicBezTo>
                  <a:lnTo>
                    <a:pt x="471751" y="450084"/>
                  </a:lnTo>
                  <a:lnTo>
                    <a:pt x="471754" y="450084"/>
                  </a:lnTo>
                  <a:lnTo>
                    <a:pt x="471754" y="45008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13" name="PA-任意多边形 1615"/>
            <p:cNvSpPr/>
            <p:nvPr>
              <p:custDataLst>
                <p:tags r:id="rId21"/>
              </p:custDataLst>
            </p:nvPr>
          </p:nvSpPr>
          <p:spPr>
            <a:xfrm>
              <a:off x="19811302" y="24725536"/>
              <a:ext cx="806648" cy="887016"/>
            </a:xfrm>
            <a:custGeom>
              <a:avLst/>
              <a:gdLst>
                <a:gd name="connsiteX0" fmla="*/ 404081 w 806648"/>
                <a:gd name="connsiteY0" fmla="*/ 888389 h 887015"/>
                <a:gd name="connsiteX1" fmla="*/ 333177 w 806648"/>
                <a:gd name="connsiteY1" fmla="*/ 869390 h 887015"/>
                <a:gd name="connsiteX2" fmla="*/ 71602 w 806648"/>
                <a:gd name="connsiteY2" fmla="*/ 718368 h 887015"/>
                <a:gd name="connsiteX3" fmla="*/ 698 w 806648"/>
                <a:gd name="connsiteY3" fmla="*/ 595567 h 887015"/>
                <a:gd name="connsiteX4" fmla="*/ 698 w 806648"/>
                <a:gd name="connsiteY4" fmla="*/ 293523 h 887015"/>
                <a:gd name="connsiteX5" fmla="*/ 71602 w 806648"/>
                <a:gd name="connsiteY5" fmla="*/ 170719 h 887015"/>
                <a:gd name="connsiteX6" fmla="*/ 333177 w 806648"/>
                <a:gd name="connsiteY6" fmla="*/ 19697 h 887015"/>
                <a:gd name="connsiteX7" fmla="*/ 404081 w 806648"/>
                <a:gd name="connsiteY7" fmla="*/ 698 h 887015"/>
                <a:gd name="connsiteX8" fmla="*/ 474983 w 806648"/>
                <a:gd name="connsiteY8" fmla="*/ 19697 h 887015"/>
                <a:gd name="connsiteX9" fmla="*/ 736557 w 806648"/>
                <a:gd name="connsiteY9" fmla="*/ 170719 h 887015"/>
                <a:gd name="connsiteX10" fmla="*/ 807459 w 806648"/>
                <a:gd name="connsiteY10" fmla="*/ 293523 h 887015"/>
                <a:gd name="connsiteX11" fmla="*/ 807459 w 806648"/>
                <a:gd name="connsiteY11" fmla="*/ 595567 h 887015"/>
                <a:gd name="connsiteX12" fmla="*/ 736563 w 806648"/>
                <a:gd name="connsiteY12" fmla="*/ 718371 h 887015"/>
                <a:gd name="connsiteX13" fmla="*/ 474983 w 806648"/>
                <a:gd name="connsiteY13" fmla="*/ 869393 h 887015"/>
                <a:gd name="connsiteX14" fmla="*/ 404081 w 806648"/>
                <a:gd name="connsiteY14" fmla="*/ 888389 h 887015"/>
                <a:gd name="connsiteX15" fmla="*/ 404081 w 806648"/>
                <a:gd name="connsiteY15" fmla="*/ 90218 h 887015"/>
                <a:gd name="connsiteX16" fmla="*/ 377938 w 806648"/>
                <a:gd name="connsiteY16" fmla="*/ 97222 h 887015"/>
                <a:gd name="connsiteX17" fmla="*/ 116364 w 806648"/>
                <a:gd name="connsiteY17" fmla="*/ 248243 h 887015"/>
                <a:gd name="connsiteX18" fmla="*/ 90221 w 806648"/>
                <a:gd name="connsiteY18" fmla="*/ 293520 h 887015"/>
                <a:gd name="connsiteX19" fmla="*/ 90221 w 806648"/>
                <a:gd name="connsiteY19" fmla="*/ 595564 h 887015"/>
                <a:gd name="connsiteX20" fmla="*/ 116364 w 806648"/>
                <a:gd name="connsiteY20" fmla="*/ 640843 h 887015"/>
                <a:gd name="connsiteX21" fmla="*/ 377938 w 806648"/>
                <a:gd name="connsiteY21" fmla="*/ 791865 h 887015"/>
                <a:gd name="connsiteX22" fmla="*/ 430222 w 806648"/>
                <a:gd name="connsiteY22" fmla="*/ 791865 h 887015"/>
                <a:gd name="connsiteX23" fmla="*/ 691796 w 806648"/>
                <a:gd name="connsiteY23" fmla="*/ 640843 h 887015"/>
                <a:gd name="connsiteX24" fmla="*/ 717936 w 806648"/>
                <a:gd name="connsiteY24" fmla="*/ 595564 h 887015"/>
                <a:gd name="connsiteX25" fmla="*/ 717936 w 806648"/>
                <a:gd name="connsiteY25" fmla="*/ 293520 h 887015"/>
                <a:gd name="connsiteX26" fmla="*/ 691793 w 806648"/>
                <a:gd name="connsiteY26" fmla="*/ 248241 h 887015"/>
                <a:gd name="connsiteX27" fmla="*/ 430222 w 806648"/>
                <a:gd name="connsiteY27" fmla="*/ 97225 h 887015"/>
                <a:gd name="connsiteX28" fmla="*/ 404081 w 806648"/>
                <a:gd name="connsiteY28" fmla="*/ 90218 h 887015"/>
                <a:gd name="connsiteX29" fmla="*/ 404081 w 806648"/>
                <a:gd name="connsiteY29" fmla="*/ 615218 h 887015"/>
                <a:gd name="connsiteX30" fmla="*/ 369038 w 806648"/>
                <a:gd name="connsiteY30" fmla="*/ 605827 h 887015"/>
                <a:gd name="connsiteX31" fmla="*/ 281911 w 806648"/>
                <a:gd name="connsiteY31" fmla="*/ 555526 h 887015"/>
                <a:gd name="connsiteX32" fmla="*/ 246877 w 806648"/>
                <a:gd name="connsiteY32" fmla="*/ 494846 h 887015"/>
                <a:gd name="connsiteX33" fmla="*/ 246877 w 806648"/>
                <a:gd name="connsiteY33" fmla="*/ 394244 h 887015"/>
                <a:gd name="connsiteX34" fmla="*/ 281902 w 806648"/>
                <a:gd name="connsiteY34" fmla="*/ 333567 h 887015"/>
                <a:gd name="connsiteX35" fmla="*/ 369041 w 806648"/>
                <a:gd name="connsiteY35" fmla="*/ 283260 h 887015"/>
                <a:gd name="connsiteX36" fmla="*/ 439119 w 806648"/>
                <a:gd name="connsiteY36" fmla="*/ 283266 h 887015"/>
                <a:gd name="connsiteX37" fmla="*/ 526240 w 806648"/>
                <a:gd name="connsiteY37" fmla="*/ 333558 h 887015"/>
                <a:gd name="connsiteX38" fmla="*/ 561274 w 806648"/>
                <a:gd name="connsiteY38" fmla="*/ 394244 h 887015"/>
                <a:gd name="connsiteX39" fmla="*/ 561274 w 806648"/>
                <a:gd name="connsiteY39" fmla="*/ 494852 h 887015"/>
                <a:gd name="connsiteX40" fmla="*/ 526248 w 806648"/>
                <a:gd name="connsiteY40" fmla="*/ 555529 h 887015"/>
                <a:gd name="connsiteX41" fmla="*/ 439119 w 806648"/>
                <a:gd name="connsiteY41" fmla="*/ 605836 h 887015"/>
                <a:gd name="connsiteX42" fmla="*/ 404081 w 806648"/>
                <a:gd name="connsiteY42" fmla="*/ 615218 h 887015"/>
                <a:gd name="connsiteX43" fmla="*/ 336400 w 806648"/>
                <a:gd name="connsiteY43" fmla="*/ 483612 h 887015"/>
                <a:gd name="connsiteX44" fmla="*/ 404081 w 806648"/>
                <a:gd name="connsiteY44" fmla="*/ 522688 h 887015"/>
                <a:gd name="connsiteX45" fmla="*/ 471754 w 806648"/>
                <a:gd name="connsiteY45" fmla="*/ 483618 h 887015"/>
                <a:gd name="connsiteX46" fmla="*/ 471754 w 806648"/>
                <a:gd name="connsiteY46" fmla="*/ 405471 h 887015"/>
                <a:gd name="connsiteX47" fmla="*/ 404075 w 806648"/>
                <a:gd name="connsiteY47" fmla="*/ 366395 h 887015"/>
                <a:gd name="connsiteX48" fmla="*/ 336397 w 806648"/>
                <a:gd name="connsiteY48" fmla="*/ 405471 h 887015"/>
                <a:gd name="connsiteX49" fmla="*/ 336400 w 806648"/>
                <a:gd name="connsiteY49" fmla="*/ 483612 h 887015"/>
                <a:gd name="connsiteX50" fmla="*/ 336400 w 806648"/>
                <a:gd name="connsiteY50" fmla="*/ 483612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806648" h="887015">
                  <a:moveTo>
                    <a:pt x="404081" y="888389"/>
                  </a:moveTo>
                  <a:cubicBezTo>
                    <a:pt x="379221" y="888389"/>
                    <a:pt x="354706" y="881820"/>
                    <a:pt x="333177" y="869390"/>
                  </a:cubicBezTo>
                  <a:lnTo>
                    <a:pt x="71602" y="718368"/>
                  </a:lnTo>
                  <a:cubicBezTo>
                    <a:pt x="27862" y="693118"/>
                    <a:pt x="698" y="646061"/>
                    <a:pt x="698" y="595567"/>
                  </a:cubicBezTo>
                  <a:lnTo>
                    <a:pt x="698" y="293523"/>
                  </a:lnTo>
                  <a:cubicBezTo>
                    <a:pt x="698" y="243026"/>
                    <a:pt x="27862" y="195972"/>
                    <a:pt x="71602" y="170719"/>
                  </a:cubicBezTo>
                  <a:lnTo>
                    <a:pt x="333177" y="19697"/>
                  </a:lnTo>
                  <a:cubicBezTo>
                    <a:pt x="354706" y="7267"/>
                    <a:pt x="379221" y="698"/>
                    <a:pt x="404081" y="698"/>
                  </a:cubicBezTo>
                  <a:cubicBezTo>
                    <a:pt x="428936" y="698"/>
                    <a:pt x="453451" y="7270"/>
                    <a:pt x="474983" y="19697"/>
                  </a:cubicBezTo>
                  <a:lnTo>
                    <a:pt x="736557" y="170719"/>
                  </a:lnTo>
                  <a:cubicBezTo>
                    <a:pt x="780292" y="195972"/>
                    <a:pt x="807459" y="243029"/>
                    <a:pt x="807459" y="293523"/>
                  </a:cubicBezTo>
                  <a:lnTo>
                    <a:pt x="807459" y="595567"/>
                  </a:lnTo>
                  <a:cubicBezTo>
                    <a:pt x="807459" y="646061"/>
                    <a:pt x="780295" y="693118"/>
                    <a:pt x="736563" y="718371"/>
                  </a:cubicBezTo>
                  <a:lnTo>
                    <a:pt x="474983" y="869393"/>
                  </a:lnTo>
                  <a:cubicBezTo>
                    <a:pt x="453454" y="881820"/>
                    <a:pt x="428939" y="888389"/>
                    <a:pt x="404081" y="888389"/>
                  </a:cubicBezTo>
                  <a:close/>
                  <a:moveTo>
                    <a:pt x="404081" y="90218"/>
                  </a:moveTo>
                  <a:cubicBezTo>
                    <a:pt x="394914" y="90218"/>
                    <a:pt x="385877" y="92641"/>
                    <a:pt x="377938" y="97222"/>
                  </a:cubicBezTo>
                  <a:lnTo>
                    <a:pt x="116364" y="248243"/>
                  </a:lnTo>
                  <a:cubicBezTo>
                    <a:pt x="100237" y="257554"/>
                    <a:pt x="90221" y="274902"/>
                    <a:pt x="90221" y="293520"/>
                  </a:cubicBezTo>
                  <a:lnTo>
                    <a:pt x="90221" y="595564"/>
                  </a:lnTo>
                  <a:cubicBezTo>
                    <a:pt x="90221" y="614179"/>
                    <a:pt x="100237" y="631532"/>
                    <a:pt x="116364" y="640843"/>
                  </a:cubicBezTo>
                  <a:lnTo>
                    <a:pt x="377938" y="791865"/>
                  </a:lnTo>
                  <a:cubicBezTo>
                    <a:pt x="393809" y="801027"/>
                    <a:pt x="414342" y="801033"/>
                    <a:pt x="430222" y="791865"/>
                  </a:cubicBezTo>
                  <a:lnTo>
                    <a:pt x="691796" y="640843"/>
                  </a:lnTo>
                  <a:cubicBezTo>
                    <a:pt x="707920" y="631532"/>
                    <a:pt x="717936" y="614185"/>
                    <a:pt x="717936" y="595564"/>
                  </a:cubicBezTo>
                  <a:lnTo>
                    <a:pt x="717936" y="293520"/>
                  </a:lnTo>
                  <a:cubicBezTo>
                    <a:pt x="717936" y="274899"/>
                    <a:pt x="707920" y="257551"/>
                    <a:pt x="691793" y="248241"/>
                  </a:cubicBezTo>
                  <a:lnTo>
                    <a:pt x="430222" y="97225"/>
                  </a:lnTo>
                  <a:cubicBezTo>
                    <a:pt x="422286" y="92641"/>
                    <a:pt x="413243" y="90218"/>
                    <a:pt x="404081" y="90218"/>
                  </a:cubicBezTo>
                  <a:close/>
                  <a:moveTo>
                    <a:pt x="404081" y="615218"/>
                  </a:moveTo>
                  <a:cubicBezTo>
                    <a:pt x="391794" y="615218"/>
                    <a:pt x="379677" y="611968"/>
                    <a:pt x="369038" y="605827"/>
                  </a:cubicBezTo>
                  <a:lnTo>
                    <a:pt x="281911" y="555526"/>
                  </a:lnTo>
                  <a:cubicBezTo>
                    <a:pt x="260302" y="543042"/>
                    <a:pt x="246877" y="519792"/>
                    <a:pt x="246877" y="494846"/>
                  </a:cubicBezTo>
                  <a:lnTo>
                    <a:pt x="246877" y="394244"/>
                  </a:lnTo>
                  <a:cubicBezTo>
                    <a:pt x="246877" y="369294"/>
                    <a:pt x="260302" y="346047"/>
                    <a:pt x="281902" y="333567"/>
                  </a:cubicBezTo>
                  <a:lnTo>
                    <a:pt x="369041" y="283260"/>
                  </a:lnTo>
                  <a:cubicBezTo>
                    <a:pt x="390303" y="270978"/>
                    <a:pt x="417839" y="270973"/>
                    <a:pt x="439119" y="283266"/>
                  </a:cubicBezTo>
                  <a:lnTo>
                    <a:pt x="526240" y="333558"/>
                  </a:lnTo>
                  <a:cubicBezTo>
                    <a:pt x="547849" y="346035"/>
                    <a:pt x="561274" y="369285"/>
                    <a:pt x="561274" y="394244"/>
                  </a:cubicBezTo>
                  <a:lnTo>
                    <a:pt x="561274" y="494852"/>
                  </a:lnTo>
                  <a:cubicBezTo>
                    <a:pt x="561274" y="519801"/>
                    <a:pt x="547849" y="543048"/>
                    <a:pt x="526248" y="555529"/>
                  </a:cubicBezTo>
                  <a:lnTo>
                    <a:pt x="439119" y="605836"/>
                  </a:lnTo>
                  <a:cubicBezTo>
                    <a:pt x="428471" y="611976"/>
                    <a:pt x="416360" y="615218"/>
                    <a:pt x="404081" y="615218"/>
                  </a:cubicBezTo>
                  <a:close/>
                  <a:moveTo>
                    <a:pt x="336400" y="483612"/>
                  </a:moveTo>
                  <a:lnTo>
                    <a:pt x="404081" y="522688"/>
                  </a:lnTo>
                  <a:lnTo>
                    <a:pt x="471754" y="483618"/>
                  </a:lnTo>
                  <a:lnTo>
                    <a:pt x="471754" y="405471"/>
                  </a:lnTo>
                  <a:lnTo>
                    <a:pt x="404075" y="366395"/>
                  </a:lnTo>
                  <a:lnTo>
                    <a:pt x="336397" y="405471"/>
                  </a:lnTo>
                  <a:lnTo>
                    <a:pt x="336400" y="483612"/>
                  </a:lnTo>
                  <a:lnTo>
                    <a:pt x="336400" y="483612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14" name="PA-任意多边形 1616"/>
            <p:cNvSpPr/>
            <p:nvPr>
              <p:custDataLst>
                <p:tags r:id="rId22"/>
              </p:custDataLst>
            </p:nvPr>
          </p:nvSpPr>
          <p:spPr>
            <a:xfrm>
              <a:off x="20214683" y="24150639"/>
              <a:ext cx="717352" cy="797719"/>
            </a:xfrm>
            <a:custGeom>
              <a:avLst/>
              <a:gdLst>
                <a:gd name="connsiteX0" fmla="*/ 669415 w 717351"/>
                <a:gd name="connsiteY0" fmla="*/ 164721 h 797718"/>
                <a:gd name="connsiteX1" fmla="*/ 407835 w 717351"/>
                <a:gd name="connsiteY1" fmla="*/ 13699 h 797718"/>
                <a:gd name="connsiteX2" fmla="*/ 310793 w 717351"/>
                <a:gd name="connsiteY2" fmla="*/ 13699 h 797718"/>
                <a:gd name="connsiteX3" fmla="*/ 49219 w 717351"/>
                <a:gd name="connsiteY3" fmla="*/ 164721 h 797718"/>
                <a:gd name="connsiteX4" fmla="*/ 698 w 717351"/>
                <a:gd name="connsiteY4" fmla="*/ 248764 h 797718"/>
                <a:gd name="connsiteX5" fmla="*/ 698 w 717351"/>
                <a:gd name="connsiteY5" fmla="*/ 550808 h 797718"/>
                <a:gd name="connsiteX6" fmla="*/ 49219 w 717351"/>
                <a:gd name="connsiteY6" fmla="*/ 634851 h 797718"/>
                <a:gd name="connsiteX7" fmla="*/ 310799 w 717351"/>
                <a:gd name="connsiteY7" fmla="*/ 785873 h 797718"/>
                <a:gd name="connsiteX8" fmla="*/ 407838 w 717351"/>
                <a:gd name="connsiteY8" fmla="*/ 785873 h 797718"/>
                <a:gd name="connsiteX9" fmla="*/ 669418 w 717351"/>
                <a:gd name="connsiteY9" fmla="*/ 634851 h 797718"/>
                <a:gd name="connsiteX10" fmla="*/ 717939 w 717351"/>
                <a:gd name="connsiteY10" fmla="*/ 550808 h 797718"/>
                <a:gd name="connsiteX11" fmla="*/ 717939 w 717351"/>
                <a:gd name="connsiteY11" fmla="*/ 248761 h 797718"/>
                <a:gd name="connsiteX12" fmla="*/ 669415 w 717351"/>
                <a:gd name="connsiteY12" fmla="*/ 164721 h 797718"/>
                <a:gd name="connsiteX13" fmla="*/ 471754 w 717351"/>
                <a:gd name="connsiteY13" fmla="*/ 450087 h 797718"/>
                <a:gd name="connsiteX14" fmla="*/ 459100 w 717351"/>
                <a:gd name="connsiteY14" fmla="*/ 472007 h 797718"/>
                <a:gd name="connsiteX15" fmla="*/ 371979 w 717351"/>
                <a:gd name="connsiteY15" fmla="*/ 522307 h 797718"/>
                <a:gd name="connsiteX16" fmla="*/ 346666 w 717351"/>
                <a:gd name="connsiteY16" fmla="*/ 522307 h 797718"/>
                <a:gd name="connsiteX17" fmla="*/ 259531 w 717351"/>
                <a:gd name="connsiteY17" fmla="*/ 472001 h 797718"/>
                <a:gd name="connsiteX18" fmla="*/ 246877 w 717351"/>
                <a:gd name="connsiteY18" fmla="*/ 450081 h 797718"/>
                <a:gd name="connsiteX19" fmla="*/ 246877 w 717351"/>
                <a:gd name="connsiteY19" fmla="*/ 349482 h 797718"/>
                <a:gd name="connsiteX20" fmla="*/ 259531 w 717351"/>
                <a:gd name="connsiteY20" fmla="*/ 327563 h 797718"/>
                <a:gd name="connsiteX21" fmla="*/ 346658 w 717351"/>
                <a:gd name="connsiteY21" fmla="*/ 277262 h 797718"/>
                <a:gd name="connsiteX22" fmla="*/ 371970 w 717351"/>
                <a:gd name="connsiteY22" fmla="*/ 277262 h 797718"/>
                <a:gd name="connsiteX23" fmla="*/ 459097 w 717351"/>
                <a:gd name="connsiteY23" fmla="*/ 327563 h 797718"/>
                <a:gd name="connsiteX24" fmla="*/ 471751 w 717351"/>
                <a:gd name="connsiteY24" fmla="*/ 349482 h 797718"/>
                <a:gd name="connsiteX25" fmla="*/ 471751 w 717351"/>
                <a:gd name="connsiteY25" fmla="*/ 450087 h 797718"/>
                <a:gd name="connsiteX26" fmla="*/ 471754 w 717351"/>
                <a:gd name="connsiteY26" fmla="*/ 450087 h 79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17351" h="797718">
                  <a:moveTo>
                    <a:pt x="669415" y="164721"/>
                  </a:moveTo>
                  <a:lnTo>
                    <a:pt x="407835" y="13699"/>
                  </a:lnTo>
                  <a:cubicBezTo>
                    <a:pt x="377810" y="-3636"/>
                    <a:pt x="340815" y="-3636"/>
                    <a:pt x="310793" y="13699"/>
                  </a:cubicBezTo>
                  <a:lnTo>
                    <a:pt x="49219" y="164721"/>
                  </a:lnTo>
                  <a:cubicBezTo>
                    <a:pt x="19194" y="182057"/>
                    <a:pt x="698" y="214090"/>
                    <a:pt x="698" y="248764"/>
                  </a:cubicBezTo>
                  <a:lnTo>
                    <a:pt x="698" y="550808"/>
                  </a:lnTo>
                  <a:cubicBezTo>
                    <a:pt x="698" y="585479"/>
                    <a:pt x="19194" y="617516"/>
                    <a:pt x="49219" y="634851"/>
                  </a:cubicBezTo>
                  <a:lnTo>
                    <a:pt x="310799" y="785873"/>
                  </a:lnTo>
                  <a:cubicBezTo>
                    <a:pt x="340824" y="803209"/>
                    <a:pt x="377819" y="803209"/>
                    <a:pt x="407838" y="785873"/>
                  </a:cubicBezTo>
                  <a:lnTo>
                    <a:pt x="669418" y="634851"/>
                  </a:lnTo>
                  <a:cubicBezTo>
                    <a:pt x="699443" y="617516"/>
                    <a:pt x="717939" y="585482"/>
                    <a:pt x="717939" y="550808"/>
                  </a:cubicBezTo>
                  <a:lnTo>
                    <a:pt x="717939" y="248761"/>
                  </a:lnTo>
                  <a:cubicBezTo>
                    <a:pt x="717936" y="214090"/>
                    <a:pt x="699443" y="182057"/>
                    <a:pt x="669415" y="164721"/>
                  </a:cubicBezTo>
                  <a:close/>
                  <a:moveTo>
                    <a:pt x="471754" y="450087"/>
                  </a:moveTo>
                  <a:cubicBezTo>
                    <a:pt x="471754" y="459130"/>
                    <a:pt x="466929" y="467485"/>
                    <a:pt x="459100" y="472007"/>
                  </a:cubicBezTo>
                  <a:lnTo>
                    <a:pt x="371979" y="522307"/>
                  </a:lnTo>
                  <a:cubicBezTo>
                    <a:pt x="364145" y="526829"/>
                    <a:pt x="354501" y="526829"/>
                    <a:pt x="346666" y="522307"/>
                  </a:cubicBezTo>
                  <a:lnTo>
                    <a:pt x="259531" y="472001"/>
                  </a:lnTo>
                  <a:cubicBezTo>
                    <a:pt x="251696" y="467479"/>
                    <a:pt x="246877" y="459124"/>
                    <a:pt x="246877" y="450081"/>
                  </a:cubicBezTo>
                  <a:lnTo>
                    <a:pt x="246877" y="349482"/>
                  </a:lnTo>
                  <a:cubicBezTo>
                    <a:pt x="246877" y="340440"/>
                    <a:pt x="251702" y="332084"/>
                    <a:pt x="259531" y="327563"/>
                  </a:cubicBezTo>
                  <a:lnTo>
                    <a:pt x="346658" y="277262"/>
                  </a:lnTo>
                  <a:cubicBezTo>
                    <a:pt x="354492" y="272741"/>
                    <a:pt x="364136" y="272741"/>
                    <a:pt x="371970" y="277262"/>
                  </a:cubicBezTo>
                  <a:lnTo>
                    <a:pt x="459097" y="327563"/>
                  </a:lnTo>
                  <a:cubicBezTo>
                    <a:pt x="466931" y="332084"/>
                    <a:pt x="471751" y="340440"/>
                    <a:pt x="471751" y="349482"/>
                  </a:cubicBezTo>
                  <a:lnTo>
                    <a:pt x="471751" y="450087"/>
                  </a:lnTo>
                  <a:lnTo>
                    <a:pt x="471754" y="450087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17" name="PA-任意多边形 1617"/>
            <p:cNvSpPr/>
            <p:nvPr>
              <p:custDataLst>
                <p:tags r:id="rId23"/>
              </p:custDataLst>
            </p:nvPr>
          </p:nvSpPr>
          <p:spPr>
            <a:xfrm>
              <a:off x="20169922" y="24105878"/>
              <a:ext cx="806648" cy="887016"/>
            </a:xfrm>
            <a:custGeom>
              <a:avLst/>
              <a:gdLst>
                <a:gd name="connsiteX0" fmla="*/ 404078 w 806648"/>
                <a:gd name="connsiteY0" fmla="*/ 888395 h 887015"/>
                <a:gd name="connsiteX1" fmla="*/ 333174 w 806648"/>
                <a:gd name="connsiteY1" fmla="*/ 869396 h 887015"/>
                <a:gd name="connsiteX2" fmla="*/ 71602 w 806648"/>
                <a:gd name="connsiteY2" fmla="*/ 718380 h 887015"/>
                <a:gd name="connsiteX3" fmla="*/ 698 w 806648"/>
                <a:gd name="connsiteY3" fmla="*/ 595576 h 887015"/>
                <a:gd name="connsiteX4" fmla="*/ 698 w 806648"/>
                <a:gd name="connsiteY4" fmla="*/ 293529 h 887015"/>
                <a:gd name="connsiteX5" fmla="*/ 71602 w 806648"/>
                <a:gd name="connsiteY5" fmla="*/ 170725 h 887015"/>
                <a:gd name="connsiteX6" fmla="*/ 333177 w 806648"/>
                <a:gd name="connsiteY6" fmla="*/ 19697 h 887015"/>
                <a:gd name="connsiteX7" fmla="*/ 404078 w 806648"/>
                <a:gd name="connsiteY7" fmla="*/ 698 h 887015"/>
                <a:gd name="connsiteX8" fmla="*/ 474983 w 806648"/>
                <a:gd name="connsiteY8" fmla="*/ 19697 h 887015"/>
                <a:gd name="connsiteX9" fmla="*/ 736555 w 806648"/>
                <a:gd name="connsiteY9" fmla="*/ 170713 h 887015"/>
                <a:gd name="connsiteX10" fmla="*/ 807459 w 806648"/>
                <a:gd name="connsiteY10" fmla="*/ 293517 h 887015"/>
                <a:gd name="connsiteX11" fmla="*/ 807459 w 806648"/>
                <a:gd name="connsiteY11" fmla="*/ 595561 h 887015"/>
                <a:gd name="connsiteX12" fmla="*/ 736555 w 806648"/>
                <a:gd name="connsiteY12" fmla="*/ 718371 h 887015"/>
                <a:gd name="connsiteX13" fmla="*/ 474980 w 806648"/>
                <a:gd name="connsiteY13" fmla="*/ 869387 h 887015"/>
                <a:gd name="connsiteX14" fmla="*/ 404078 w 806648"/>
                <a:gd name="connsiteY14" fmla="*/ 888395 h 887015"/>
                <a:gd name="connsiteX15" fmla="*/ 404078 w 806648"/>
                <a:gd name="connsiteY15" fmla="*/ 90218 h 887015"/>
                <a:gd name="connsiteX16" fmla="*/ 377944 w 806648"/>
                <a:gd name="connsiteY16" fmla="*/ 97219 h 887015"/>
                <a:gd name="connsiteX17" fmla="*/ 116364 w 806648"/>
                <a:gd name="connsiteY17" fmla="*/ 248240 h 887015"/>
                <a:gd name="connsiteX18" fmla="*/ 90221 w 806648"/>
                <a:gd name="connsiteY18" fmla="*/ 293520 h 887015"/>
                <a:gd name="connsiteX19" fmla="*/ 90221 w 806648"/>
                <a:gd name="connsiteY19" fmla="*/ 595564 h 887015"/>
                <a:gd name="connsiteX20" fmla="*/ 116364 w 806648"/>
                <a:gd name="connsiteY20" fmla="*/ 640843 h 887015"/>
                <a:gd name="connsiteX21" fmla="*/ 377938 w 806648"/>
                <a:gd name="connsiteY21" fmla="*/ 791865 h 887015"/>
                <a:gd name="connsiteX22" fmla="*/ 430213 w 806648"/>
                <a:gd name="connsiteY22" fmla="*/ 791865 h 887015"/>
                <a:gd name="connsiteX23" fmla="*/ 691793 w 806648"/>
                <a:gd name="connsiteY23" fmla="*/ 640843 h 887015"/>
                <a:gd name="connsiteX24" fmla="*/ 717936 w 806648"/>
                <a:gd name="connsiteY24" fmla="*/ 595564 h 887015"/>
                <a:gd name="connsiteX25" fmla="*/ 717936 w 806648"/>
                <a:gd name="connsiteY25" fmla="*/ 293520 h 887015"/>
                <a:gd name="connsiteX26" fmla="*/ 691793 w 806648"/>
                <a:gd name="connsiteY26" fmla="*/ 248243 h 887015"/>
                <a:gd name="connsiteX27" fmla="*/ 430219 w 806648"/>
                <a:gd name="connsiteY27" fmla="*/ 97222 h 887015"/>
                <a:gd name="connsiteX28" fmla="*/ 404078 w 806648"/>
                <a:gd name="connsiteY28" fmla="*/ 90218 h 887015"/>
                <a:gd name="connsiteX29" fmla="*/ 404081 w 806648"/>
                <a:gd name="connsiteY29" fmla="*/ 615221 h 887015"/>
                <a:gd name="connsiteX30" fmla="*/ 369047 w 806648"/>
                <a:gd name="connsiteY30" fmla="*/ 605836 h 887015"/>
                <a:gd name="connsiteX31" fmla="*/ 281911 w 806648"/>
                <a:gd name="connsiteY31" fmla="*/ 555529 h 887015"/>
                <a:gd name="connsiteX32" fmla="*/ 246877 w 806648"/>
                <a:gd name="connsiteY32" fmla="*/ 494849 h 887015"/>
                <a:gd name="connsiteX33" fmla="*/ 246877 w 806648"/>
                <a:gd name="connsiteY33" fmla="*/ 394247 h 887015"/>
                <a:gd name="connsiteX34" fmla="*/ 281902 w 806648"/>
                <a:gd name="connsiteY34" fmla="*/ 333570 h 887015"/>
                <a:gd name="connsiteX35" fmla="*/ 369041 w 806648"/>
                <a:gd name="connsiteY35" fmla="*/ 283263 h 887015"/>
                <a:gd name="connsiteX36" fmla="*/ 439119 w 806648"/>
                <a:gd name="connsiteY36" fmla="*/ 283269 h 887015"/>
                <a:gd name="connsiteX37" fmla="*/ 526239 w 806648"/>
                <a:gd name="connsiteY37" fmla="*/ 333561 h 887015"/>
                <a:gd name="connsiteX38" fmla="*/ 561274 w 806648"/>
                <a:gd name="connsiteY38" fmla="*/ 394247 h 887015"/>
                <a:gd name="connsiteX39" fmla="*/ 561274 w 806648"/>
                <a:gd name="connsiteY39" fmla="*/ 494855 h 887015"/>
                <a:gd name="connsiteX40" fmla="*/ 526239 w 806648"/>
                <a:gd name="connsiteY40" fmla="*/ 555535 h 887015"/>
                <a:gd name="connsiteX41" fmla="*/ 439113 w 806648"/>
                <a:gd name="connsiteY41" fmla="*/ 605836 h 887015"/>
                <a:gd name="connsiteX42" fmla="*/ 404081 w 806648"/>
                <a:gd name="connsiteY42" fmla="*/ 615221 h 887015"/>
                <a:gd name="connsiteX43" fmla="*/ 336400 w 806648"/>
                <a:gd name="connsiteY43" fmla="*/ 483618 h 887015"/>
                <a:gd name="connsiteX44" fmla="*/ 404081 w 806648"/>
                <a:gd name="connsiteY44" fmla="*/ 522694 h 887015"/>
                <a:gd name="connsiteX45" fmla="*/ 471754 w 806648"/>
                <a:gd name="connsiteY45" fmla="*/ 483624 h 887015"/>
                <a:gd name="connsiteX46" fmla="*/ 471754 w 806648"/>
                <a:gd name="connsiteY46" fmla="*/ 405471 h 887015"/>
                <a:gd name="connsiteX47" fmla="*/ 404078 w 806648"/>
                <a:gd name="connsiteY47" fmla="*/ 366398 h 887015"/>
                <a:gd name="connsiteX48" fmla="*/ 336400 w 806648"/>
                <a:gd name="connsiteY48" fmla="*/ 405468 h 887015"/>
                <a:gd name="connsiteX49" fmla="*/ 336400 w 806648"/>
                <a:gd name="connsiteY49" fmla="*/ 483618 h 887015"/>
                <a:gd name="connsiteX50" fmla="*/ 336400 w 806648"/>
                <a:gd name="connsiteY50" fmla="*/ 483618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806648" h="887015">
                  <a:moveTo>
                    <a:pt x="404078" y="888395"/>
                  </a:moveTo>
                  <a:cubicBezTo>
                    <a:pt x="379218" y="888395"/>
                    <a:pt x="354703" y="881823"/>
                    <a:pt x="333174" y="869396"/>
                  </a:cubicBezTo>
                  <a:lnTo>
                    <a:pt x="71602" y="718380"/>
                  </a:lnTo>
                  <a:cubicBezTo>
                    <a:pt x="27868" y="693126"/>
                    <a:pt x="698" y="646073"/>
                    <a:pt x="698" y="595576"/>
                  </a:cubicBezTo>
                  <a:lnTo>
                    <a:pt x="698" y="293529"/>
                  </a:lnTo>
                  <a:cubicBezTo>
                    <a:pt x="698" y="243031"/>
                    <a:pt x="27862" y="195978"/>
                    <a:pt x="71602" y="170725"/>
                  </a:cubicBezTo>
                  <a:lnTo>
                    <a:pt x="333177" y="19697"/>
                  </a:lnTo>
                  <a:cubicBezTo>
                    <a:pt x="354703" y="7267"/>
                    <a:pt x="379218" y="698"/>
                    <a:pt x="404078" y="698"/>
                  </a:cubicBezTo>
                  <a:cubicBezTo>
                    <a:pt x="428939" y="698"/>
                    <a:pt x="453454" y="7270"/>
                    <a:pt x="474983" y="19697"/>
                  </a:cubicBezTo>
                  <a:lnTo>
                    <a:pt x="736555" y="170713"/>
                  </a:lnTo>
                  <a:cubicBezTo>
                    <a:pt x="780289" y="195963"/>
                    <a:pt x="807459" y="243014"/>
                    <a:pt x="807459" y="293517"/>
                  </a:cubicBezTo>
                  <a:lnTo>
                    <a:pt x="807459" y="595561"/>
                  </a:lnTo>
                  <a:cubicBezTo>
                    <a:pt x="807459" y="646064"/>
                    <a:pt x="780289" y="693115"/>
                    <a:pt x="736555" y="718371"/>
                  </a:cubicBezTo>
                  <a:lnTo>
                    <a:pt x="474980" y="869387"/>
                  </a:lnTo>
                  <a:cubicBezTo>
                    <a:pt x="453454" y="881823"/>
                    <a:pt x="428939" y="888395"/>
                    <a:pt x="404078" y="888395"/>
                  </a:cubicBezTo>
                  <a:close/>
                  <a:moveTo>
                    <a:pt x="404078" y="90218"/>
                  </a:moveTo>
                  <a:cubicBezTo>
                    <a:pt x="394911" y="90218"/>
                    <a:pt x="385880" y="92641"/>
                    <a:pt x="377944" y="97219"/>
                  </a:cubicBezTo>
                  <a:lnTo>
                    <a:pt x="116364" y="248240"/>
                  </a:lnTo>
                  <a:cubicBezTo>
                    <a:pt x="100237" y="257551"/>
                    <a:pt x="90221" y="274905"/>
                    <a:pt x="90221" y="293520"/>
                  </a:cubicBezTo>
                  <a:lnTo>
                    <a:pt x="90221" y="595564"/>
                  </a:lnTo>
                  <a:cubicBezTo>
                    <a:pt x="90221" y="614179"/>
                    <a:pt x="100237" y="631532"/>
                    <a:pt x="116364" y="640843"/>
                  </a:cubicBezTo>
                  <a:lnTo>
                    <a:pt x="377938" y="791865"/>
                  </a:lnTo>
                  <a:cubicBezTo>
                    <a:pt x="393815" y="801033"/>
                    <a:pt x="414348" y="801027"/>
                    <a:pt x="430213" y="791865"/>
                  </a:cubicBezTo>
                  <a:lnTo>
                    <a:pt x="691793" y="640843"/>
                  </a:lnTo>
                  <a:cubicBezTo>
                    <a:pt x="707920" y="631532"/>
                    <a:pt x="717936" y="614185"/>
                    <a:pt x="717936" y="595564"/>
                  </a:cubicBezTo>
                  <a:lnTo>
                    <a:pt x="717936" y="293520"/>
                  </a:lnTo>
                  <a:cubicBezTo>
                    <a:pt x="717936" y="274899"/>
                    <a:pt x="707920" y="257551"/>
                    <a:pt x="691793" y="248243"/>
                  </a:cubicBezTo>
                  <a:lnTo>
                    <a:pt x="430219" y="97222"/>
                  </a:lnTo>
                  <a:cubicBezTo>
                    <a:pt x="422283" y="92641"/>
                    <a:pt x="413246" y="90218"/>
                    <a:pt x="404078" y="90218"/>
                  </a:cubicBezTo>
                  <a:close/>
                  <a:moveTo>
                    <a:pt x="404081" y="615221"/>
                  </a:moveTo>
                  <a:cubicBezTo>
                    <a:pt x="391803" y="615221"/>
                    <a:pt x="379688" y="611976"/>
                    <a:pt x="369047" y="605836"/>
                  </a:cubicBezTo>
                  <a:lnTo>
                    <a:pt x="281911" y="555529"/>
                  </a:lnTo>
                  <a:cubicBezTo>
                    <a:pt x="260302" y="543045"/>
                    <a:pt x="246877" y="519795"/>
                    <a:pt x="246877" y="494849"/>
                  </a:cubicBezTo>
                  <a:lnTo>
                    <a:pt x="246877" y="394247"/>
                  </a:lnTo>
                  <a:cubicBezTo>
                    <a:pt x="246877" y="369297"/>
                    <a:pt x="260302" y="346050"/>
                    <a:pt x="281902" y="333570"/>
                  </a:cubicBezTo>
                  <a:lnTo>
                    <a:pt x="369041" y="283263"/>
                  </a:lnTo>
                  <a:cubicBezTo>
                    <a:pt x="390303" y="270981"/>
                    <a:pt x="417839" y="270975"/>
                    <a:pt x="439119" y="283269"/>
                  </a:cubicBezTo>
                  <a:lnTo>
                    <a:pt x="526239" y="333561"/>
                  </a:lnTo>
                  <a:cubicBezTo>
                    <a:pt x="547849" y="346047"/>
                    <a:pt x="561274" y="369297"/>
                    <a:pt x="561274" y="394247"/>
                  </a:cubicBezTo>
                  <a:lnTo>
                    <a:pt x="561274" y="494855"/>
                  </a:lnTo>
                  <a:cubicBezTo>
                    <a:pt x="561274" y="519807"/>
                    <a:pt x="547849" y="543060"/>
                    <a:pt x="526239" y="555535"/>
                  </a:cubicBezTo>
                  <a:lnTo>
                    <a:pt x="439113" y="605836"/>
                  </a:lnTo>
                  <a:cubicBezTo>
                    <a:pt x="428486" y="611976"/>
                    <a:pt x="416369" y="615221"/>
                    <a:pt x="404081" y="615221"/>
                  </a:cubicBezTo>
                  <a:close/>
                  <a:moveTo>
                    <a:pt x="336400" y="483618"/>
                  </a:moveTo>
                  <a:lnTo>
                    <a:pt x="404081" y="522694"/>
                  </a:lnTo>
                  <a:lnTo>
                    <a:pt x="471754" y="483624"/>
                  </a:lnTo>
                  <a:lnTo>
                    <a:pt x="471754" y="405471"/>
                  </a:lnTo>
                  <a:lnTo>
                    <a:pt x="404078" y="366398"/>
                  </a:lnTo>
                  <a:lnTo>
                    <a:pt x="336400" y="405468"/>
                  </a:lnTo>
                  <a:lnTo>
                    <a:pt x="336400" y="483618"/>
                  </a:lnTo>
                  <a:lnTo>
                    <a:pt x="336400" y="483618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grpSp>
        <p:nvGrpSpPr>
          <p:cNvPr id="18" name="PA-791-791079-Cells-490234"/>
          <p:cNvGrpSpPr/>
          <p:nvPr>
            <p:custDataLst>
              <p:tags r:id="rId24"/>
            </p:custDataLst>
          </p:nvPr>
        </p:nvGrpSpPr>
        <p:grpSpPr>
          <a:xfrm>
            <a:off x="5725410" y="3335325"/>
            <a:ext cx="259100" cy="259100"/>
            <a:chOff x="6096000" y="8667750"/>
            <a:chExt cx="1524000" cy="1524000"/>
          </a:xfrm>
          <a:noFill/>
        </p:grpSpPr>
        <p:sp>
          <p:nvSpPr>
            <p:cNvPr id="19" name="PA-任意多边形 2917"/>
            <p:cNvSpPr/>
            <p:nvPr>
              <p:custDataLst>
                <p:tags r:id="rId25"/>
              </p:custDataLst>
            </p:nvPr>
          </p:nvSpPr>
          <p:spPr>
            <a:xfrm>
              <a:off x="6117613" y="8702501"/>
              <a:ext cx="762000" cy="661939"/>
            </a:xfrm>
            <a:custGeom>
              <a:avLst/>
              <a:gdLst>
                <a:gd name="connsiteX0" fmla="*/ 194718 w 762000"/>
                <a:gd name="connsiteY0" fmla="*/ 661470 h 661939"/>
                <a:gd name="connsiteX1" fmla="*/ 574826 w 762000"/>
                <a:gd name="connsiteY1" fmla="*/ 661470 h 661939"/>
                <a:gd name="connsiteX2" fmla="*/ 764879 w 762000"/>
                <a:gd name="connsiteY2" fmla="*/ 333071 h 661939"/>
                <a:gd name="connsiteX3" fmla="*/ 574826 w 762000"/>
                <a:gd name="connsiteY3" fmla="*/ 4665 h 661939"/>
                <a:gd name="connsiteX4" fmla="*/ 194718 w 762000"/>
                <a:gd name="connsiteY4" fmla="*/ 4665 h 661939"/>
                <a:gd name="connsiteX5" fmla="*/ 4665 w 762000"/>
                <a:gd name="connsiteY5" fmla="*/ 333071 h 661939"/>
                <a:gd name="connsiteX6" fmla="*/ 194718 w 762000"/>
                <a:gd name="connsiteY6" fmla="*/ 661470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194718" y="661470"/>
                  </a:moveTo>
                  <a:lnTo>
                    <a:pt x="574826" y="661470"/>
                  </a:lnTo>
                  <a:lnTo>
                    <a:pt x="764879" y="333071"/>
                  </a:lnTo>
                  <a:lnTo>
                    <a:pt x="574826" y="4665"/>
                  </a:lnTo>
                  <a:lnTo>
                    <a:pt x="194718" y="4665"/>
                  </a:lnTo>
                  <a:lnTo>
                    <a:pt x="4665" y="333071"/>
                  </a:lnTo>
                  <a:lnTo>
                    <a:pt x="194718" y="66147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0" name="PA-任意多边形 2918"/>
            <p:cNvSpPr/>
            <p:nvPr>
              <p:custDataLst>
                <p:tags r:id="rId26"/>
              </p:custDataLst>
            </p:nvPr>
          </p:nvSpPr>
          <p:spPr>
            <a:xfrm>
              <a:off x="6091333" y="8676232"/>
              <a:ext cx="815879" cy="715818"/>
            </a:xfrm>
            <a:custGeom>
              <a:avLst/>
              <a:gdLst>
                <a:gd name="connsiteX0" fmla="*/ 601105 w 815878"/>
                <a:gd name="connsiteY0" fmla="*/ 714018 h 715818"/>
                <a:gd name="connsiteX1" fmla="*/ 220990 w 815878"/>
                <a:gd name="connsiteY1" fmla="*/ 714018 h 715818"/>
                <a:gd name="connsiteX2" fmla="*/ 198253 w 815878"/>
                <a:gd name="connsiteY2" fmla="*/ 700910 h 715818"/>
                <a:gd name="connsiteX3" fmla="*/ 8192 w 815878"/>
                <a:gd name="connsiteY3" fmla="*/ 372503 h 715818"/>
                <a:gd name="connsiteX4" fmla="*/ 8192 w 815878"/>
                <a:gd name="connsiteY4" fmla="*/ 346179 h 715818"/>
                <a:gd name="connsiteX5" fmla="*/ 198246 w 815878"/>
                <a:gd name="connsiteY5" fmla="*/ 17773 h 715818"/>
                <a:gd name="connsiteX6" fmla="*/ 220982 w 815878"/>
                <a:gd name="connsiteY6" fmla="*/ 4665 h 715818"/>
                <a:gd name="connsiteX7" fmla="*/ 601105 w 815878"/>
                <a:gd name="connsiteY7" fmla="*/ 4665 h 715818"/>
                <a:gd name="connsiteX8" fmla="*/ 623842 w 815878"/>
                <a:gd name="connsiteY8" fmla="*/ 17773 h 715818"/>
                <a:gd name="connsiteX9" fmla="*/ 813895 w 815878"/>
                <a:gd name="connsiteY9" fmla="*/ 346179 h 715818"/>
                <a:gd name="connsiteX10" fmla="*/ 813895 w 815878"/>
                <a:gd name="connsiteY10" fmla="*/ 372503 h 715818"/>
                <a:gd name="connsiteX11" fmla="*/ 623850 w 815878"/>
                <a:gd name="connsiteY11" fmla="*/ 700902 h 715818"/>
                <a:gd name="connsiteX12" fmla="*/ 601105 w 815878"/>
                <a:gd name="connsiteY12" fmla="*/ 714018 h 715818"/>
                <a:gd name="connsiteX13" fmla="*/ 236145 w 815878"/>
                <a:gd name="connsiteY13" fmla="*/ 661470 h 715818"/>
                <a:gd name="connsiteX14" fmla="*/ 585965 w 815878"/>
                <a:gd name="connsiteY14" fmla="*/ 661470 h 715818"/>
                <a:gd name="connsiteX15" fmla="*/ 760817 w 815878"/>
                <a:gd name="connsiteY15" fmla="*/ 359341 h 715818"/>
                <a:gd name="connsiteX16" fmla="*/ 585965 w 815878"/>
                <a:gd name="connsiteY16" fmla="*/ 57204 h 715818"/>
                <a:gd name="connsiteX17" fmla="*/ 236145 w 815878"/>
                <a:gd name="connsiteY17" fmla="*/ 57204 h 715818"/>
                <a:gd name="connsiteX18" fmla="*/ 61293 w 815878"/>
                <a:gd name="connsiteY18" fmla="*/ 359341 h 715818"/>
                <a:gd name="connsiteX19" fmla="*/ 236145 w 815878"/>
                <a:gd name="connsiteY19" fmla="*/ 661470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15878" h="715818">
                  <a:moveTo>
                    <a:pt x="601105" y="714018"/>
                  </a:moveTo>
                  <a:lnTo>
                    <a:pt x="220990" y="714018"/>
                  </a:lnTo>
                  <a:cubicBezTo>
                    <a:pt x="211607" y="714018"/>
                    <a:pt x="202956" y="709022"/>
                    <a:pt x="198253" y="700910"/>
                  </a:cubicBezTo>
                  <a:lnTo>
                    <a:pt x="8192" y="372503"/>
                  </a:lnTo>
                  <a:cubicBezTo>
                    <a:pt x="3489" y="364360"/>
                    <a:pt x="3489" y="354323"/>
                    <a:pt x="8192" y="346179"/>
                  </a:cubicBezTo>
                  <a:lnTo>
                    <a:pt x="198246" y="17773"/>
                  </a:lnTo>
                  <a:cubicBezTo>
                    <a:pt x="202948" y="9652"/>
                    <a:pt x="211615" y="4665"/>
                    <a:pt x="220982" y="4665"/>
                  </a:cubicBezTo>
                  <a:lnTo>
                    <a:pt x="601105" y="4665"/>
                  </a:lnTo>
                  <a:cubicBezTo>
                    <a:pt x="610488" y="4665"/>
                    <a:pt x="619139" y="9660"/>
                    <a:pt x="623842" y="17773"/>
                  </a:cubicBezTo>
                  <a:lnTo>
                    <a:pt x="813895" y="346179"/>
                  </a:lnTo>
                  <a:cubicBezTo>
                    <a:pt x="818598" y="354323"/>
                    <a:pt x="818598" y="364360"/>
                    <a:pt x="813895" y="372503"/>
                  </a:cubicBezTo>
                  <a:lnTo>
                    <a:pt x="623850" y="700902"/>
                  </a:lnTo>
                  <a:cubicBezTo>
                    <a:pt x="619147" y="709022"/>
                    <a:pt x="610488" y="714018"/>
                    <a:pt x="601105" y="714018"/>
                  </a:cubicBezTo>
                  <a:close/>
                  <a:moveTo>
                    <a:pt x="236145" y="661470"/>
                  </a:moveTo>
                  <a:lnTo>
                    <a:pt x="585965" y="661470"/>
                  </a:lnTo>
                  <a:lnTo>
                    <a:pt x="760817" y="359341"/>
                  </a:lnTo>
                  <a:lnTo>
                    <a:pt x="585965" y="57204"/>
                  </a:lnTo>
                  <a:lnTo>
                    <a:pt x="236145" y="57204"/>
                  </a:lnTo>
                  <a:lnTo>
                    <a:pt x="61293" y="359341"/>
                  </a:lnTo>
                  <a:lnTo>
                    <a:pt x="236145" y="661470"/>
                  </a:lnTo>
                  <a:close/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51" name="PA-任意多边形 2919"/>
            <p:cNvSpPr/>
            <p:nvPr>
              <p:custDataLst>
                <p:tags r:id="rId27"/>
              </p:custDataLst>
            </p:nvPr>
          </p:nvSpPr>
          <p:spPr>
            <a:xfrm>
              <a:off x="6369026" y="8919718"/>
              <a:ext cx="261697" cy="230909"/>
            </a:xfrm>
            <a:custGeom>
              <a:avLst/>
              <a:gdLst>
                <a:gd name="connsiteX0" fmla="*/ 69019 w 261696"/>
                <a:gd name="connsiteY0" fmla="*/ 227038 h 230909"/>
                <a:gd name="connsiteX1" fmla="*/ 197705 w 261696"/>
                <a:gd name="connsiteY1" fmla="*/ 227038 h 230909"/>
                <a:gd name="connsiteX2" fmla="*/ 262059 w 261696"/>
                <a:gd name="connsiteY2" fmla="*/ 115855 h 230909"/>
                <a:gd name="connsiteX3" fmla="*/ 197705 w 261696"/>
                <a:gd name="connsiteY3" fmla="*/ 4665 h 230909"/>
                <a:gd name="connsiteX4" fmla="*/ 69019 w 261696"/>
                <a:gd name="connsiteY4" fmla="*/ 4665 h 230909"/>
                <a:gd name="connsiteX5" fmla="*/ 4665 w 261696"/>
                <a:gd name="connsiteY5" fmla="*/ 115855 h 230909"/>
                <a:gd name="connsiteX6" fmla="*/ 69019 w 261696"/>
                <a:gd name="connsiteY6" fmla="*/ 227038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9" y="227038"/>
                  </a:moveTo>
                  <a:lnTo>
                    <a:pt x="197705" y="227038"/>
                  </a:lnTo>
                  <a:lnTo>
                    <a:pt x="262059" y="115855"/>
                  </a:lnTo>
                  <a:lnTo>
                    <a:pt x="197705" y="4665"/>
                  </a:lnTo>
                  <a:lnTo>
                    <a:pt x="69019" y="4665"/>
                  </a:lnTo>
                  <a:lnTo>
                    <a:pt x="4665" y="115855"/>
                  </a:lnTo>
                  <a:lnTo>
                    <a:pt x="69019" y="227038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52" name="PA-任意多边形 2920"/>
            <p:cNvSpPr/>
            <p:nvPr>
              <p:custDataLst>
                <p:tags r:id="rId28"/>
              </p:custDataLst>
            </p:nvPr>
          </p:nvSpPr>
          <p:spPr>
            <a:xfrm>
              <a:off x="6231437" y="8781297"/>
              <a:ext cx="192424" cy="269394"/>
            </a:xfrm>
            <a:custGeom>
              <a:avLst/>
              <a:gdLst>
                <a:gd name="connsiteX0" fmla="*/ 30925 w 192424"/>
                <a:gd name="connsiteY0" fmla="*/ 267407 h 269393"/>
                <a:gd name="connsiteX1" fmla="*/ 17001 w 192424"/>
                <a:gd name="connsiteY1" fmla="*/ 263389 h 269393"/>
                <a:gd name="connsiteX2" fmla="*/ 8673 w 192424"/>
                <a:gd name="connsiteY2" fmla="*/ 227174 h 269393"/>
                <a:gd name="connsiteX3" fmla="*/ 140353 w 192424"/>
                <a:gd name="connsiteY3" fmla="*/ 16993 h 269393"/>
                <a:gd name="connsiteX4" fmla="*/ 176567 w 192424"/>
                <a:gd name="connsiteY4" fmla="*/ 8681 h 269393"/>
                <a:gd name="connsiteX5" fmla="*/ 184895 w 192424"/>
                <a:gd name="connsiteY5" fmla="*/ 44895 h 269393"/>
                <a:gd name="connsiteX6" fmla="*/ 53215 w 192424"/>
                <a:gd name="connsiteY6" fmla="*/ 255076 h 269393"/>
                <a:gd name="connsiteX7" fmla="*/ 30925 w 192424"/>
                <a:gd name="connsiteY7" fmla="*/ 267407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30925" y="267407"/>
                  </a:moveTo>
                  <a:cubicBezTo>
                    <a:pt x="26168" y="267407"/>
                    <a:pt x="21350" y="266106"/>
                    <a:pt x="17001" y="263389"/>
                  </a:cubicBezTo>
                  <a:cubicBezTo>
                    <a:pt x="4694" y="255692"/>
                    <a:pt x="976" y="239467"/>
                    <a:pt x="8673" y="227174"/>
                  </a:cubicBezTo>
                  <a:lnTo>
                    <a:pt x="140353" y="16993"/>
                  </a:lnTo>
                  <a:cubicBezTo>
                    <a:pt x="148065" y="4701"/>
                    <a:pt x="164244" y="968"/>
                    <a:pt x="176567" y="8681"/>
                  </a:cubicBezTo>
                  <a:cubicBezTo>
                    <a:pt x="188875" y="16378"/>
                    <a:pt x="192592" y="32603"/>
                    <a:pt x="184895" y="44895"/>
                  </a:cubicBezTo>
                  <a:lnTo>
                    <a:pt x="53215" y="255076"/>
                  </a:lnTo>
                  <a:cubicBezTo>
                    <a:pt x="48228" y="263050"/>
                    <a:pt x="39676" y="267407"/>
                    <a:pt x="30925" y="267407"/>
                  </a:cubicBezTo>
                  <a:close/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53" name="PA-任意多边形 2921"/>
            <p:cNvSpPr/>
            <p:nvPr>
              <p:custDataLst>
                <p:tags r:id="rId29"/>
              </p:custDataLst>
            </p:nvPr>
          </p:nvSpPr>
          <p:spPr>
            <a:xfrm>
              <a:off x="6117613" y="9490671"/>
              <a:ext cx="762000" cy="661939"/>
            </a:xfrm>
            <a:custGeom>
              <a:avLst/>
              <a:gdLst>
                <a:gd name="connsiteX0" fmla="*/ 574826 w 762000"/>
                <a:gd name="connsiteY0" fmla="*/ 4665 h 661939"/>
                <a:gd name="connsiteX1" fmla="*/ 194718 w 762000"/>
                <a:gd name="connsiteY1" fmla="*/ 4665 h 661939"/>
                <a:gd name="connsiteX2" fmla="*/ 4665 w 762000"/>
                <a:gd name="connsiteY2" fmla="*/ 333071 h 661939"/>
                <a:gd name="connsiteX3" fmla="*/ 194718 w 762000"/>
                <a:gd name="connsiteY3" fmla="*/ 661470 h 661939"/>
                <a:gd name="connsiteX4" fmla="*/ 574826 w 762000"/>
                <a:gd name="connsiteY4" fmla="*/ 661470 h 661939"/>
                <a:gd name="connsiteX5" fmla="*/ 764879 w 762000"/>
                <a:gd name="connsiteY5" fmla="*/ 333071 h 661939"/>
                <a:gd name="connsiteX6" fmla="*/ 651310 w 762000"/>
                <a:gd name="connsiteY6" fmla="*/ 136814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574826" y="4665"/>
                  </a:moveTo>
                  <a:lnTo>
                    <a:pt x="194718" y="4665"/>
                  </a:lnTo>
                  <a:lnTo>
                    <a:pt x="4665" y="333071"/>
                  </a:lnTo>
                  <a:lnTo>
                    <a:pt x="194718" y="661470"/>
                  </a:lnTo>
                  <a:lnTo>
                    <a:pt x="574826" y="661470"/>
                  </a:lnTo>
                  <a:lnTo>
                    <a:pt x="764879" y="333071"/>
                  </a:lnTo>
                  <a:lnTo>
                    <a:pt x="651310" y="136814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1" name="PA-任意多边形 2922"/>
            <p:cNvSpPr/>
            <p:nvPr>
              <p:custDataLst>
                <p:tags r:id="rId30"/>
              </p:custDataLst>
            </p:nvPr>
          </p:nvSpPr>
          <p:spPr>
            <a:xfrm>
              <a:off x="6090225" y="9463293"/>
              <a:ext cx="823576" cy="715818"/>
            </a:xfrm>
            <a:custGeom>
              <a:avLst/>
              <a:gdLst>
                <a:gd name="connsiteX0" fmla="*/ 602213 w 823575"/>
                <a:gd name="connsiteY0" fmla="*/ 715126 h 715818"/>
                <a:gd name="connsiteX1" fmla="*/ 222098 w 823575"/>
                <a:gd name="connsiteY1" fmla="*/ 715126 h 715818"/>
                <a:gd name="connsiteX2" fmla="*/ 199361 w 823575"/>
                <a:gd name="connsiteY2" fmla="*/ 702018 h 715818"/>
                <a:gd name="connsiteX3" fmla="*/ 9300 w 823575"/>
                <a:gd name="connsiteY3" fmla="*/ 373611 h 715818"/>
                <a:gd name="connsiteX4" fmla="*/ 9300 w 823575"/>
                <a:gd name="connsiteY4" fmla="*/ 347287 h 715818"/>
                <a:gd name="connsiteX5" fmla="*/ 199353 w 823575"/>
                <a:gd name="connsiteY5" fmla="*/ 18881 h 715818"/>
                <a:gd name="connsiteX6" fmla="*/ 222090 w 823575"/>
                <a:gd name="connsiteY6" fmla="*/ 5773 h 715818"/>
                <a:gd name="connsiteX7" fmla="*/ 602213 w 823575"/>
                <a:gd name="connsiteY7" fmla="*/ 5773 h 715818"/>
                <a:gd name="connsiteX8" fmla="*/ 628483 w 823575"/>
                <a:gd name="connsiteY8" fmla="*/ 32043 h 715818"/>
                <a:gd name="connsiteX9" fmla="*/ 602213 w 823575"/>
                <a:gd name="connsiteY9" fmla="*/ 58312 h 715818"/>
                <a:gd name="connsiteX10" fmla="*/ 237253 w 823575"/>
                <a:gd name="connsiteY10" fmla="*/ 58312 h 715818"/>
                <a:gd name="connsiteX11" fmla="*/ 62401 w 823575"/>
                <a:gd name="connsiteY11" fmla="*/ 360449 h 715818"/>
                <a:gd name="connsiteX12" fmla="*/ 237253 w 823575"/>
                <a:gd name="connsiteY12" fmla="*/ 662578 h 715818"/>
                <a:gd name="connsiteX13" fmla="*/ 587073 w 823575"/>
                <a:gd name="connsiteY13" fmla="*/ 662578 h 715818"/>
                <a:gd name="connsiteX14" fmla="*/ 761925 w 823575"/>
                <a:gd name="connsiteY14" fmla="*/ 360449 h 715818"/>
                <a:gd name="connsiteX15" fmla="*/ 655968 w 823575"/>
                <a:gd name="connsiteY15" fmla="*/ 177354 h 715818"/>
                <a:gd name="connsiteX16" fmla="*/ 665544 w 823575"/>
                <a:gd name="connsiteY16" fmla="*/ 141455 h 715818"/>
                <a:gd name="connsiteX17" fmla="*/ 701442 w 823575"/>
                <a:gd name="connsiteY17" fmla="*/ 151030 h 715818"/>
                <a:gd name="connsiteX18" fmla="*/ 815019 w 823575"/>
                <a:gd name="connsiteY18" fmla="*/ 347272 h 715818"/>
                <a:gd name="connsiteX19" fmla="*/ 815019 w 823575"/>
                <a:gd name="connsiteY19" fmla="*/ 373595 h 715818"/>
                <a:gd name="connsiteX20" fmla="*/ 624965 w 823575"/>
                <a:gd name="connsiteY20" fmla="*/ 702002 h 715818"/>
                <a:gd name="connsiteX21" fmla="*/ 602213 w 823575"/>
                <a:gd name="connsiteY21" fmla="*/ 715126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3575" h="715818">
                  <a:moveTo>
                    <a:pt x="602213" y="715126"/>
                  </a:moveTo>
                  <a:lnTo>
                    <a:pt x="222098" y="715126"/>
                  </a:lnTo>
                  <a:cubicBezTo>
                    <a:pt x="212715" y="715126"/>
                    <a:pt x="204064" y="710130"/>
                    <a:pt x="199361" y="702018"/>
                  </a:cubicBezTo>
                  <a:lnTo>
                    <a:pt x="9300" y="373611"/>
                  </a:lnTo>
                  <a:cubicBezTo>
                    <a:pt x="4597" y="365467"/>
                    <a:pt x="4597" y="355431"/>
                    <a:pt x="9300" y="347287"/>
                  </a:cubicBezTo>
                  <a:lnTo>
                    <a:pt x="199353" y="18881"/>
                  </a:lnTo>
                  <a:cubicBezTo>
                    <a:pt x="204056" y="10760"/>
                    <a:pt x="212723" y="5773"/>
                    <a:pt x="222090" y="5773"/>
                  </a:cubicBezTo>
                  <a:lnTo>
                    <a:pt x="602213" y="5773"/>
                  </a:lnTo>
                  <a:cubicBezTo>
                    <a:pt x="616714" y="5773"/>
                    <a:pt x="628483" y="17541"/>
                    <a:pt x="628483" y="32043"/>
                  </a:cubicBezTo>
                  <a:cubicBezTo>
                    <a:pt x="628483" y="46544"/>
                    <a:pt x="616714" y="58312"/>
                    <a:pt x="602213" y="58312"/>
                  </a:cubicBezTo>
                  <a:lnTo>
                    <a:pt x="237253" y="58312"/>
                  </a:lnTo>
                  <a:lnTo>
                    <a:pt x="62401" y="360449"/>
                  </a:lnTo>
                  <a:lnTo>
                    <a:pt x="237253" y="662578"/>
                  </a:lnTo>
                  <a:lnTo>
                    <a:pt x="587073" y="662578"/>
                  </a:lnTo>
                  <a:lnTo>
                    <a:pt x="761925" y="360449"/>
                  </a:lnTo>
                  <a:lnTo>
                    <a:pt x="655968" y="177354"/>
                  </a:lnTo>
                  <a:cubicBezTo>
                    <a:pt x="648703" y="164792"/>
                    <a:pt x="652990" y="148713"/>
                    <a:pt x="665544" y="141455"/>
                  </a:cubicBezTo>
                  <a:cubicBezTo>
                    <a:pt x="678105" y="134181"/>
                    <a:pt x="694184" y="138476"/>
                    <a:pt x="701442" y="151030"/>
                  </a:cubicBezTo>
                  <a:lnTo>
                    <a:pt x="815019" y="347272"/>
                  </a:lnTo>
                  <a:cubicBezTo>
                    <a:pt x="819722" y="355415"/>
                    <a:pt x="819722" y="365452"/>
                    <a:pt x="815019" y="373595"/>
                  </a:cubicBezTo>
                  <a:lnTo>
                    <a:pt x="624965" y="702002"/>
                  </a:lnTo>
                  <a:cubicBezTo>
                    <a:pt x="620255" y="710130"/>
                    <a:pt x="611595" y="715126"/>
                    <a:pt x="602213" y="715126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4" name="PA-任意多边形 2923"/>
            <p:cNvSpPr/>
            <p:nvPr>
              <p:custDataLst>
                <p:tags r:id="rId31"/>
              </p:custDataLst>
            </p:nvPr>
          </p:nvSpPr>
          <p:spPr>
            <a:xfrm>
              <a:off x="6230329" y="9568352"/>
              <a:ext cx="192424" cy="269394"/>
            </a:xfrm>
            <a:custGeom>
              <a:avLst/>
              <a:gdLst>
                <a:gd name="connsiteX0" fmla="*/ 32033 w 192424"/>
                <a:gd name="connsiteY0" fmla="*/ 268521 h 269393"/>
                <a:gd name="connsiteX1" fmla="*/ 18109 w 192424"/>
                <a:gd name="connsiteY1" fmla="*/ 264503 h 269393"/>
                <a:gd name="connsiteX2" fmla="*/ 9781 w 192424"/>
                <a:gd name="connsiteY2" fmla="*/ 228289 h 269393"/>
                <a:gd name="connsiteX3" fmla="*/ 141461 w 192424"/>
                <a:gd name="connsiteY3" fmla="*/ 18108 h 269393"/>
                <a:gd name="connsiteX4" fmla="*/ 177675 w 192424"/>
                <a:gd name="connsiteY4" fmla="*/ 9795 h 269393"/>
                <a:gd name="connsiteX5" fmla="*/ 186003 w 192424"/>
                <a:gd name="connsiteY5" fmla="*/ 46010 h 269393"/>
                <a:gd name="connsiteX6" fmla="*/ 54323 w 192424"/>
                <a:gd name="connsiteY6" fmla="*/ 256191 h 269393"/>
                <a:gd name="connsiteX7" fmla="*/ 32033 w 192424"/>
                <a:gd name="connsiteY7" fmla="*/ 268521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32033" y="268521"/>
                  </a:moveTo>
                  <a:cubicBezTo>
                    <a:pt x="27276" y="268521"/>
                    <a:pt x="22458" y="267221"/>
                    <a:pt x="18109" y="264503"/>
                  </a:cubicBezTo>
                  <a:cubicBezTo>
                    <a:pt x="5802" y="256806"/>
                    <a:pt x="2084" y="240581"/>
                    <a:pt x="9781" y="228289"/>
                  </a:cubicBezTo>
                  <a:lnTo>
                    <a:pt x="141461" y="18108"/>
                  </a:lnTo>
                  <a:cubicBezTo>
                    <a:pt x="149173" y="5816"/>
                    <a:pt x="165352" y="2068"/>
                    <a:pt x="177675" y="9795"/>
                  </a:cubicBezTo>
                  <a:cubicBezTo>
                    <a:pt x="189982" y="17492"/>
                    <a:pt x="193700" y="33718"/>
                    <a:pt x="186003" y="46010"/>
                  </a:cubicBezTo>
                  <a:lnTo>
                    <a:pt x="54323" y="256191"/>
                  </a:lnTo>
                  <a:cubicBezTo>
                    <a:pt x="49336" y="264165"/>
                    <a:pt x="40784" y="268521"/>
                    <a:pt x="32033" y="268521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5" name="PA-任意多边形 2924"/>
            <p:cNvSpPr/>
            <p:nvPr>
              <p:custDataLst>
                <p:tags r:id="rId32"/>
              </p:custDataLst>
            </p:nvPr>
          </p:nvSpPr>
          <p:spPr>
            <a:xfrm>
              <a:off x="6828651" y="9096586"/>
              <a:ext cx="762000" cy="661939"/>
            </a:xfrm>
            <a:custGeom>
              <a:avLst/>
              <a:gdLst>
                <a:gd name="connsiteX0" fmla="*/ 194718 w 762000"/>
                <a:gd name="connsiteY0" fmla="*/ 4665 h 661939"/>
                <a:gd name="connsiteX1" fmla="*/ 574826 w 762000"/>
                <a:gd name="connsiteY1" fmla="*/ 4665 h 661939"/>
                <a:gd name="connsiteX2" fmla="*/ 764879 w 762000"/>
                <a:gd name="connsiteY2" fmla="*/ 333071 h 661939"/>
                <a:gd name="connsiteX3" fmla="*/ 574826 w 762000"/>
                <a:gd name="connsiteY3" fmla="*/ 661470 h 661939"/>
                <a:gd name="connsiteX4" fmla="*/ 194718 w 762000"/>
                <a:gd name="connsiteY4" fmla="*/ 661470 h 661939"/>
                <a:gd name="connsiteX5" fmla="*/ 4665 w 762000"/>
                <a:gd name="connsiteY5" fmla="*/ 333071 h 661939"/>
                <a:gd name="connsiteX6" fmla="*/ 144788 w 762000"/>
                <a:gd name="connsiteY6" fmla="*/ 90940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194718" y="4665"/>
                  </a:moveTo>
                  <a:lnTo>
                    <a:pt x="574826" y="4665"/>
                  </a:lnTo>
                  <a:lnTo>
                    <a:pt x="764879" y="333071"/>
                  </a:lnTo>
                  <a:lnTo>
                    <a:pt x="574826" y="661470"/>
                  </a:lnTo>
                  <a:lnTo>
                    <a:pt x="194718" y="661470"/>
                  </a:lnTo>
                  <a:lnTo>
                    <a:pt x="4665" y="333071"/>
                  </a:lnTo>
                  <a:lnTo>
                    <a:pt x="144788" y="9094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6" name="PA-任意多边形 2925"/>
            <p:cNvSpPr/>
            <p:nvPr>
              <p:custDataLst>
                <p:tags r:id="rId33"/>
              </p:custDataLst>
            </p:nvPr>
          </p:nvSpPr>
          <p:spPr>
            <a:xfrm>
              <a:off x="6801264" y="9069216"/>
              <a:ext cx="823576" cy="715818"/>
            </a:xfrm>
            <a:custGeom>
              <a:avLst/>
              <a:gdLst>
                <a:gd name="connsiteX0" fmla="*/ 602213 w 823575"/>
                <a:gd name="connsiteY0" fmla="*/ 715118 h 715818"/>
                <a:gd name="connsiteX1" fmla="*/ 222090 w 823575"/>
                <a:gd name="connsiteY1" fmla="*/ 715118 h 715818"/>
                <a:gd name="connsiteX2" fmla="*/ 199353 w 823575"/>
                <a:gd name="connsiteY2" fmla="*/ 702010 h 715818"/>
                <a:gd name="connsiteX3" fmla="*/ 9300 w 823575"/>
                <a:gd name="connsiteY3" fmla="*/ 373603 h 715818"/>
                <a:gd name="connsiteX4" fmla="*/ 9300 w 823575"/>
                <a:gd name="connsiteY4" fmla="*/ 347280 h 715818"/>
                <a:gd name="connsiteX5" fmla="*/ 149423 w 823575"/>
                <a:gd name="connsiteY5" fmla="*/ 105156 h 715818"/>
                <a:gd name="connsiteX6" fmla="*/ 185322 w 823575"/>
                <a:gd name="connsiteY6" fmla="*/ 95581 h 715818"/>
                <a:gd name="connsiteX7" fmla="*/ 194897 w 823575"/>
                <a:gd name="connsiteY7" fmla="*/ 131480 h 715818"/>
                <a:gd name="connsiteX8" fmla="*/ 62394 w 823575"/>
                <a:gd name="connsiteY8" fmla="*/ 360441 h 715818"/>
                <a:gd name="connsiteX9" fmla="*/ 237246 w 823575"/>
                <a:gd name="connsiteY9" fmla="*/ 662571 h 715818"/>
                <a:gd name="connsiteX10" fmla="*/ 587065 w 823575"/>
                <a:gd name="connsiteY10" fmla="*/ 662571 h 715818"/>
                <a:gd name="connsiteX11" fmla="*/ 761917 w 823575"/>
                <a:gd name="connsiteY11" fmla="*/ 360441 h 715818"/>
                <a:gd name="connsiteX12" fmla="*/ 587065 w 823575"/>
                <a:gd name="connsiteY12" fmla="*/ 58312 h 715818"/>
                <a:gd name="connsiteX13" fmla="*/ 222106 w 823575"/>
                <a:gd name="connsiteY13" fmla="*/ 58312 h 715818"/>
                <a:gd name="connsiteX14" fmla="*/ 195836 w 823575"/>
                <a:gd name="connsiteY14" fmla="*/ 32042 h 715818"/>
                <a:gd name="connsiteX15" fmla="*/ 222106 w 823575"/>
                <a:gd name="connsiteY15" fmla="*/ 5773 h 715818"/>
                <a:gd name="connsiteX16" fmla="*/ 602228 w 823575"/>
                <a:gd name="connsiteY16" fmla="*/ 5773 h 715818"/>
                <a:gd name="connsiteX17" fmla="*/ 624965 w 823575"/>
                <a:gd name="connsiteY17" fmla="*/ 18881 h 715818"/>
                <a:gd name="connsiteX18" fmla="*/ 815019 w 823575"/>
                <a:gd name="connsiteY18" fmla="*/ 347287 h 715818"/>
                <a:gd name="connsiteX19" fmla="*/ 815019 w 823575"/>
                <a:gd name="connsiteY19" fmla="*/ 373611 h 715818"/>
                <a:gd name="connsiteX20" fmla="*/ 624965 w 823575"/>
                <a:gd name="connsiteY20" fmla="*/ 702018 h 715818"/>
                <a:gd name="connsiteX21" fmla="*/ 602213 w 823575"/>
                <a:gd name="connsiteY21" fmla="*/ 715118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3575" h="715818">
                  <a:moveTo>
                    <a:pt x="602213" y="715118"/>
                  </a:moveTo>
                  <a:lnTo>
                    <a:pt x="222090" y="715118"/>
                  </a:lnTo>
                  <a:cubicBezTo>
                    <a:pt x="212708" y="715118"/>
                    <a:pt x="204056" y="710123"/>
                    <a:pt x="199353" y="702010"/>
                  </a:cubicBezTo>
                  <a:lnTo>
                    <a:pt x="9300" y="373603"/>
                  </a:lnTo>
                  <a:cubicBezTo>
                    <a:pt x="4597" y="365460"/>
                    <a:pt x="4597" y="355423"/>
                    <a:pt x="9300" y="347280"/>
                  </a:cubicBezTo>
                  <a:lnTo>
                    <a:pt x="149423" y="105156"/>
                  </a:lnTo>
                  <a:cubicBezTo>
                    <a:pt x="156712" y="92595"/>
                    <a:pt x="172753" y="88315"/>
                    <a:pt x="185322" y="95581"/>
                  </a:cubicBezTo>
                  <a:cubicBezTo>
                    <a:pt x="197883" y="102847"/>
                    <a:pt x="202163" y="118926"/>
                    <a:pt x="194897" y="131480"/>
                  </a:cubicBezTo>
                  <a:lnTo>
                    <a:pt x="62394" y="360441"/>
                  </a:lnTo>
                  <a:lnTo>
                    <a:pt x="237246" y="662571"/>
                  </a:lnTo>
                  <a:lnTo>
                    <a:pt x="587065" y="662571"/>
                  </a:lnTo>
                  <a:lnTo>
                    <a:pt x="761917" y="360441"/>
                  </a:lnTo>
                  <a:lnTo>
                    <a:pt x="587065" y="58312"/>
                  </a:lnTo>
                  <a:lnTo>
                    <a:pt x="222106" y="58312"/>
                  </a:lnTo>
                  <a:cubicBezTo>
                    <a:pt x="207605" y="58312"/>
                    <a:pt x="195836" y="46544"/>
                    <a:pt x="195836" y="32042"/>
                  </a:cubicBezTo>
                  <a:cubicBezTo>
                    <a:pt x="195836" y="17541"/>
                    <a:pt x="207605" y="5773"/>
                    <a:pt x="222106" y="5773"/>
                  </a:cubicBezTo>
                  <a:lnTo>
                    <a:pt x="602228" y="5773"/>
                  </a:lnTo>
                  <a:cubicBezTo>
                    <a:pt x="611611" y="5773"/>
                    <a:pt x="620262" y="10768"/>
                    <a:pt x="624965" y="18881"/>
                  </a:cubicBezTo>
                  <a:lnTo>
                    <a:pt x="815019" y="347287"/>
                  </a:lnTo>
                  <a:cubicBezTo>
                    <a:pt x="819722" y="355431"/>
                    <a:pt x="819722" y="365468"/>
                    <a:pt x="815019" y="373611"/>
                  </a:cubicBezTo>
                  <a:lnTo>
                    <a:pt x="624965" y="702018"/>
                  </a:lnTo>
                  <a:cubicBezTo>
                    <a:pt x="620247" y="710123"/>
                    <a:pt x="611588" y="715118"/>
                    <a:pt x="602213" y="715118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7" name="PA-任意多边形 2926"/>
            <p:cNvSpPr/>
            <p:nvPr>
              <p:custDataLst>
                <p:tags r:id="rId34"/>
              </p:custDataLst>
            </p:nvPr>
          </p:nvSpPr>
          <p:spPr>
            <a:xfrm>
              <a:off x="7289694" y="9174275"/>
              <a:ext cx="192424" cy="269394"/>
            </a:xfrm>
            <a:custGeom>
              <a:avLst/>
              <a:gdLst>
                <a:gd name="connsiteX0" fmla="*/ 163751 w 192424"/>
                <a:gd name="connsiteY0" fmla="*/ 268514 h 269393"/>
                <a:gd name="connsiteX1" fmla="*/ 141461 w 192424"/>
                <a:gd name="connsiteY1" fmla="*/ 256191 h 269393"/>
                <a:gd name="connsiteX2" fmla="*/ 9781 w 192424"/>
                <a:gd name="connsiteY2" fmla="*/ 46010 h 269393"/>
                <a:gd name="connsiteX3" fmla="*/ 18109 w 192424"/>
                <a:gd name="connsiteY3" fmla="*/ 9795 h 269393"/>
                <a:gd name="connsiteX4" fmla="*/ 54323 w 192424"/>
                <a:gd name="connsiteY4" fmla="*/ 18108 h 269393"/>
                <a:gd name="connsiteX5" fmla="*/ 186003 w 192424"/>
                <a:gd name="connsiteY5" fmla="*/ 228289 h 269393"/>
                <a:gd name="connsiteX6" fmla="*/ 177675 w 192424"/>
                <a:gd name="connsiteY6" fmla="*/ 264503 h 269393"/>
                <a:gd name="connsiteX7" fmla="*/ 163751 w 192424"/>
                <a:gd name="connsiteY7" fmla="*/ 268514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163751" y="268514"/>
                  </a:moveTo>
                  <a:cubicBezTo>
                    <a:pt x="155000" y="268514"/>
                    <a:pt x="146448" y="264142"/>
                    <a:pt x="141461" y="256191"/>
                  </a:cubicBezTo>
                  <a:lnTo>
                    <a:pt x="9781" y="46010"/>
                  </a:lnTo>
                  <a:cubicBezTo>
                    <a:pt x="2084" y="33718"/>
                    <a:pt x="5802" y="17508"/>
                    <a:pt x="18109" y="9795"/>
                  </a:cubicBezTo>
                  <a:cubicBezTo>
                    <a:pt x="30432" y="2068"/>
                    <a:pt x="46611" y="5816"/>
                    <a:pt x="54323" y="18108"/>
                  </a:cubicBezTo>
                  <a:lnTo>
                    <a:pt x="186003" y="228289"/>
                  </a:lnTo>
                  <a:cubicBezTo>
                    <a:pt x="193700" y="240581"/>
                    <a:pt x="189982" y="256791"/>
                    <a:pt x="177675" y="264503"/>
                  </a:cubicBezTo>
                  <a:cubicBezTo>
                    <a:pt x="173326" y="267228"/>
                    <a:pt x="168508" y="268514"/>
                    <a:pt x="163751" y="268514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59" name="PA-任意多边形 2927"/>
            <p:cNvSpPr/>
            <p:nvPr>
              <p:custDataLst>
                <p:tags r:id="rId35"/>
              </p:custDataLst>
            </p:nvPr>
          </p:nvSpPr>
          <p:spPr>
            <a:xfrm>
              <a:off x="7080065" y="9313802"/>
              <a:ext cx="261697" cy="230909"/>
            </a:xfrm>
            <a:custGeom>
              <a:avLst/>
              <a:gdLst>
                <a:gd name="connsiteX0" fmla="*/ 69012 w 261696"/>
                <a:gd name="connsiteY0" fmla="*/ 227038 h 230909"/>
                <a:gd name="connsiteX1" fmla="*/ 197697 w 261696"/>
                <a:gd name="connsiteY1" fmla="*/ 227038 h 230909"/>
                <a:gd name="connsiteX2" fmla="*/ 262052 w 261696"/>
                <a:gd name="connsiteY2" fmla="*/ 115855 h 230909"/>
                <a:gd name="connsiteX3" fmla="*/ 197697 w 261696"/>
                <a:gd name="connsiteY3" fmla="*/ 4665 h 230909"/>
                <a:gd name="connsiteX4" fmla="*/ 69012 w 261696"/>
                <a:gd name="connsiteY4" fmla="*/ 4665 h 230909"/>
                <a:gd name="connsiteX5" fmla="*/ 4665 w 261696"/>
                <a:gd name="connsiteY5" fmla="*/ 115855 h 230909"/>
                <a:gd name="connsiteX6" fmla="*/ 69012 w 261696"/>
                <a:gd name="connsiteY6" fmla="*/ 227038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2" y="227038"/>
                  </a:moveTo>
                  <a:lnTo>
                    <a:pt x="197697" y="227038"/>
                  </a:lnTo>
                  <a:lnTo>
                    <a:pt x="262052" y="115855"/>
                  </a:lnTo>
                  <a:lnTo>
                    <a:pt x="197697" y="4665"/>
                  </a:lnTo>
                  <a:lnTo>
                    <a:pt x="69012" y="4665"/>
                  </a:lnTo>
                  <a:lnTo>
                    <a:pt x="4665" y="115855"/>
                  </a:lnTo>
                  <a:lnTo>
                    <a:pt x="69012" y="227038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60" name="PA-任意多边形 2928"/>
            <p:cNvSpPr/>
            <p:nvPr>
              <p:custDataLst>
                <p:tags r:id="rId36"/>
              </p:custDataLst>
            </p:nvPr>
          </p:nvSpPr>
          <p:spPr>
            <a:xfrm>
              <a:off x="6369026" y="9734165"/>
              <a:ext cx="261697" cy="230909"/>
            </a:xfrm>
            <a:custGeom>
              <a:avLst/>
              <a:gdLst>
                <a:gd name="connsiteX0" fmla="*/ 69019 w 261696"/>
                <a:gd name="connsiteY0" fmla="*/ 227030 h 230909"/>
                <a:gd name="connsiteX1" fmla="*/ 197705 w 261696"/>
                <a:gd name="connsiteY1" fmla="*/ 227030 h 230909"/>
                <a:gd name="connsiteX2" fmla="*/ 262059 w 261696"/>
                <a:gd name="connsiteY2" fmla="*/ 115848 h 230909"/>
                <a:gd name="connsiteX3" fmla="*/ 197705 w 261696"/>
                <a:gd name="connsiteY3" fmla="*/ 4665 h 230909"/>
                <a:gd name="connsiteX4" fmla="*/ 69019 w 261696"/>
                <a:gd name="connsiteY4" fmla="*/ 4665 h 230909"/>
                <a:gd name="connsiteX5" fmla="*/ 4665 w 261696"/>
                <a:gd name="connsiteY5" fmla="*/ 115848 h 230909"/>
                <a:gd name="connsiteX6" fmla="*/ 69019 w 261696"/>
                <a:gd name="connsiteY6" fmla="*/ 227030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9" y="227030"/>
                  </a:moveTo>
                  <a:lnTo>
                    <a:pt x="197705" y="227030"/>
                  </a:lnTo>
                  <a:lnTo>
                    <a:pt x="262059" y="115848"/>
                  </a:lnTo>
                  <a:lnTo>
                    <a:pt x="197705" y="4665"/>
                  </a:lnTo>
                  <a:lnTo>
                    <a:pt x="69019" y="4665"/>
                  </a:lnTo>
                  <a:lnTo>
                    <a:pt x="4665" y="115848"/>
                  </a:lnTo>
                  <a:lnTo>
                    <a:pt x="69019" y="22703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grpSp>
        <p:nvGrpSpPr>
          <p:cNvPr id="61" name="PA-653-653804-Cells-487664"/>
          <p:cNvGrpSpPr/>
          <p:nvPr>
            <p:custDataLst>
              <p:tags r:id="rId37"/>
            </p:custDataLst>
          </p:nvPr>
        </p:nvGrpSpPr>
        <p:grpSpPr>
          <a:xfrm>
            <a:off x="2702889" y="2536591"/>
            <a:ext cx="253861" cy="273865"/>
            <a:chOff x="17526000" y="5937250"/>
            <a:chExt cx="1524000" cy="1524000"/>
          </a:xfrm>
          <a:noFill/>
        </p:grpSpPr>
        <p:sp>
          <p:nvSpPr>
            <p:cNvPr id="28" name="PA-任意多边形 235"/>
            <p:cNvSpPr/>
            <p:nvPr>
              <p:custDataLst>
                <p:tags r:id="rId38"/>
              </p:custDataLst>
            </p:nvPr>
          </p:nvSpPr>
          <p:spPr>
            <a:xfrm>
              <a:off x="17799090" y="6416469"/>
              <a:ext cx="488156" cy="562570"/>
            </a:xfrm>
            <a:custGeom>
              <a:avLst/>
              <a:gdLst>
                <a:gd name="connsiteX0" fmla="*/ 698 w 488156"/>
                <a:gd name="connsiteY0" fmla="*/ 141623 h 562570"/>
                <a:gd name="connsiteX1" fmla="*/ 244788 w 488156"/>
                <a:gd name="connsiteY1" fmla="*/ 698 h 562570"/>
                <a:gd name="connsiteX2" fmla="*/ 488878 w 488156"/>
                <a:gd name="connsiteY2" fmla="*/ 141623 h 562570"/>
                <a:gd name="connsiteX3" fmla="*/ 488878 w 488156"/>
                <a:gd name="connsiteY3" fmla="*/ 423474 h 562570"/>
                <a:gd name="connsiteX4" fmla="*/ 244788 w 488156"/>
                <a:gd name="connsiteY4" fmla="*/ 564399 h 562570"/>
                <a:gd name="connsiteX5" fmla="*/ 698 w 488156"/>
                <a:gd name="connsiteY5" fmla="*/ 423474 h 562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156" h="562570">
                  <a:moveTo>
                    <a:pt x="698" y="141623"/>
                  </a:moveTo>
                  <a:lnTo>
                    <a:pt x="244788" y="698"/>
                  </a:lnTo>
                  <a:lnTo>
                    <a:pt x="488878" y="141623"/>
                  </a:lnTo>
                  <a:lnTo>
                    <a:pt x="488878" y="423474"/>
                  </a:lnTo>
                  <a:lnTo>
                    <a:pt x="244788" y="564399"/>
                  </a:lnTo>
                  <a:lnTo>
                    <a:pt x="698" y="42347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9" name="PA-任意多边形 236"/>
            <p:cNvSpPr/>
            <p:nvPr>
              <p:custDataLst>
                <p:tags r:id="rId39"/>
              </p:custDataLst>
            </p:nvPr>
          </p:nvSpPr>
          <p:spPr>
            <a:xfrm>
              <a:off x="17555068" y="6839254"/>
              <a:ext cx="488156" cy="562570"/>
            </a:xfrm>
            <a:custGeom>
              <a:avLst/>
              <a:gdLst>
                <a:gd name="connsiteX0" fmla="*/ 698 w 488156"/>
                <a:gd name="connsiteY0" fmla="*/ 141623 h 562570"/>
                <a:gd name="connsiteX1" fmla="*/ 244788 w 488156"/>
                <a:gd name="connsiteY1" fmla="*/ 698 h 562570"/>
                <a:gd name="connsiteX2" fmla="*/ 488878 w 488156"/>
                <a:gd name="connsiteY2" fmla="*/ 141623 h 562570"/>
                <a:gd name="connsiteX3" fmla="*/ 488878 w 488156"/>
                <a:gd name="connsiteY3" fmla="*/ 423471 h 562570"/>
                <a:gd name="connsiteX4" fmla="*/ 244788 w 488156"/>
                <a:gd name="connsiteY4" fmla="*/ 564396 h 562570"/>
                <a:gd name="connsiteX5" fmla="*/ 698 w 488156"/>
                <a:gd name="connsiteY5" fmla="*/ 423471 h 562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156" h="562570">
                  <a:moveTo>
                    <a:pt x="698" y="141623"/>
                  </a:moveTo>
                  <a:lnTo>
                    <a:pt x="244788" y="698"/>
                  </a:lnTo>
                  <a:lnTo>
                    <a:pt x="488878" y="141623"/>
                  </a:lnTo>
                  <a:lnTo>
                    <a:pt x="488878" y="423471"/>
                  </a:lnTo>
                  <a:lnTo>
                    <a:pt x="244788" y="564396"/>
                  </a:lnTo>
                  <a:lnTo>
                    <a:pt x="698" y="423471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0" name="PA-任意多边形 237"/>
            <p:cNvSpPr/>
            <p:nvPr>
              <p:custDataLst>
                <p:tags r:id="rId40"/>
              </p:custDataLst>
            </p:nvPr>
          </p:nvSpPr>
          <p:spPr>
            <a:xfrm>
              <a:off x="18043180" y="6839246"/>
              <a:ext cx="488156" cy="562570"/>
            </a:xfrm>
            <a:custGeom>
              <a:avLst/>
              <a:gdLst>
                <a:gd name="connsiteX0" fmla="*/ 698 w 488156"/>
                <a:gd name="connsiteY0" fmla="*/ 141623 h 562570"/>
                <a:gd name="connsiteX1" fmla="*/ 244788 w 488156"/>
                <a:gd name="connsiteY1" fmla="*/ 698 h 562570"/>
                <a:gd name="connsiteX2" fmla="*/ 488875 w 488156"/>
                <a:gd name="connsiteY2" fmla="*/ 141623 h 562570"/>
                <a:gd name="connsiteX3" fmla="*/ 488875 w 488156"/>
                <a:gd name="connsiteY3" fmla="*/ 423471 h 562570"/>
                <a:gd name="connsiteX4" fmla="*/ 244788 w 488156"/>
                <a:gd name="connsiteY4" fmla="*/ 564396 h 562570"/>
                <a:gd name="connsiteX5" fmla="*/ 698 w 488156"/>
                <a:gd name="connsiteY5" fmla="*/ 423471 h 562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156" h="562570">
                  <a:moveTo>
                    <a:pt x="698" y="141623"/>
                  </a:moveTo>
                  <a:lnTo>
                    <a:pt x="244788" y="698"/>
                  </a:lnTo>
                  <a:lnTo>
                    <a:pt x="488875" y="141623"/>
                  </a:lnTo>
                  <a:lnTo>
                    <a:pt x="488875" y="423471"/>
                  </a:lnTo>
                  <a:lnTo>
                    <a:pt x="244788" y="564396"/>
                  </a:lnTo>
                  <a:lnTo>
                    <a:pt x="698" y="423471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1" name="PA-任意多边形 238"/>
            <p:cNvSpPr/>
            <p:nvPr>
              <p:custDataLst>
                <p:tags r:id="rId41"/>
              </p:custDataLst>
            </p:nvPr>
          </p:nvSpPr>
          <p:spPr>
            <a:xfrm>
              <a:off x="18529819" y="6837324"/>
              <a:ext cx="491133" cy="565547"/>
            </a:xfrm>
            <a:custGeom>
              <a:avLst/>
              <a:gdLst>
                <a:gd name="connsiteX0" fmla="*/ 2232 w 491132"/>
                <a:gd name="connsiteY0" fmla="*/ 143158 h 565546"/>
                <a:gd name="connsiteX1" fmla="*/ 246322 w 491132"/>
                <a:gd name="connsiteY1" fmla="*/ 2232 h 565546"/>
                <a:gd name="connsiteX2" fmla="*/ 490415 w 491132"/>
                <a:gd name="connsiteY2" fmla="*/ 143158 h 565546"/>
                <a:gd name="connsiteX3" fmla="*/ 490415 w 491132"/>
                <a:gd name="connsiteY3" fmla="*/ 425009 h 565546"/>
                <a:gd name="connsiteX4" fmla="*/ 246322 w 491132"/>
                <a:gd name="connsiteY4" fmla="*/ 565931 h 565546"/>
                <a:gd name="connsiteX5" fmla="*/ 2232 w 491132"/>
                <a:gd name="connsiteY5" fmla="*/ 425009 h 565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1132" h="565546">
                  <a:moveTo>
                    <a:pt x="2232" y="143158"/>
                  </a:moveTo>
                  <a:lnTo>
                    <a:pt x="246322" y="2232"/>
                  </a:lnTo>
                  <a:lnTo>
                    <a:pt x="490415" y="143158"/>
                  </a:lnTo>
                  <a:lnTo>
                    <a:pt x="490415" y="425009"/>
                  </a:lnTo>
                  <a:lnTo>
                    <a:pt x="246322" y="565931"/>
                  </a:lnTo>
                  <a:lnTo>
                    <a:pt x="2232" y="425009"/>
                  </a:ln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66" name="PA-任意多边形 239"/>
            <p:cNvSpPr/>
            <p:nvPr>
              <p:custDataLst>
                <p:tags r:id="rId42"/>
              </p:custDataLst>
            </p:nvPr>
          </p:nvSpPr>
          <p:spPr>
            <a:xfrm>
              <a:off x="18041645" y="5992608"/>
              <a:ext cx="491133" cy="565547"/>
            </a:xfrm>
            <a:custGeom>
              <a:avLst/>
              <a:gdLst>
                <a:gd name="connsiteX0" fmla="*/ 2232 w 491132"/>
                <a:gd name="connsiteY0" fmla="*/ 143158 h 565546"/>
                <a:gd name="connsiteX1" fmla="*/ 246322 w 491132"/>
                <a:gd name="connsiteY1" fmla="*/ 2232 h 565546"/>
                <a:gd name="connsiteX2" fmla="*/ 490410 w 491132"/>
                <a:gd name="connsiteY2" fmla="*/ 143158 h 565546"/>
                <a:gd name="connsiteX3" fmla="*/ 490410 w 491132"/>
                <a:gd name="connsiteY3" fmla="*/ 425011 h 565546"/>
                <a:gd name="connsiteX4" fmla="*/ 246322 w 491132"/>
                <a:gd name="connsiteY4" fmla="*/ 565934 h 565546"/>
                <a:gd name="connsiteX5" fmla="*/ 2232 w 491132"/>
                <a:gd name="connsiteY5" fmla="*/ 425011 h 565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1132" h="565546">
                  <a:moveTo>
                    <a:pt x="2232" y="143158"/>
                  </a:moveTo>
                  <a:lnTo>
                    <a:pt x="246322" y="2232"/>
                  </a:lnTo>
                  <a:lnTo>
                    <a:pt x="490410" y="143158"/>
                  </a:lnTo>
                  <a:lnTo>
                    <a:pt x="490410" y="425011"/>
                  </a:lnTo>
                  <a:lnTo>
                    <a:pt x="246322" y="565934"/>
                  </a:lnTo>
                  <a:lnTo>
                    <a:pt x="2232" y="425011"/>
                  </a:ln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67" name="PA-任意多边形 240"/>
            <p:cNvSpPr/>
            <p:nvPr>
              <p:custDataLst>
                <p:tags r:id="rId43"/>
              </p:custDataLst>
            </p:nvPr>
          </p:nvSpPr>
          <p:spPr>
            <a:xfrm>
              <a:off x="17525302" y="5964379"/>
              <a:ext cx="1524000" cy="1467445"/>
            </a:xfrm>
            <a:custGeom>
              <a:avLst/>
              <a:gdLst>
                <a:gd name="connsiteX0" fmla="*/ 1509815 w 1524000"/>
                <a:gd name="connsiteY0" fmla="*/ 990326 h 1467445"/>
                <a:gd name="connsiteX1" fmla="*/ 1265725 w 1524000"/>
                <a:gd name="connsiteY1" fmla="*/ 849400 h 1467445"/>
                <a:gd name="connsiteX2" fmla="*/ 1235959 w 1524000"/>
                <a:gd name="connsiteY2" fmla="*/ 849400 h 1467445"/>
                <a:gd name="connsiteX3" fmla="*/ 1006419 w 1524000"/>
                <a:gd name="connsiteY3" fmla="*/ 981926 h 1467445"/>
                <a:gd name="connsiteX4" fmla="*/ 792431 w 1524000"/>
                <a:gd name="connsiteY4" fmla="*/ 858378 h 1467445"/>
                <a:gd name="connsiteX5" fmla="*/ 792431 w 1524000"/>
                <a:gd name="connsiteY5" fmla="*/ 611347 h 1467445"/>
                <a:gd name="connsiteX6" fmla="*/ 1021635 w 1524000"/>
                <a:gd name="connsiteY6" fmla="*/ 479015 h 1467445"/>
                <a:gd name="connsiteX7" fmla="*/ 1036518 w 1524000"/>
                <a:gd name="connsiteY7" fmla="*/ 453238 h 1467445"/>
                <a:gd name="connsiteX8" fmla="*/ 1036518 w 1524000"/>
                <a:gd name="connsiteY8" fmla="*/ 171387 h 1467445"/>
                <a:gd name="connsiteX9" fmla="*/ 1021635 w 1524000"/>
                <a:gd name="connsiteY9" fmla="*/ 145610 h 1467445"/>
                <a:gd name="connsiteX10" fmla="*/ 777545 w 1524000"/>
                <a:gd name="connsiteY10" fmla="*/ 4685 h 1467445"/>
                <a:gd name="connsiteX11" fmla="*/ 747779 w 1524000"/>
                <a:gd name="connsiteY11" fmla="*/ 4685 h 1467445"/>
                <a:gd name="connsiteX12" fmla="*/ 503689 w 1524000"/>
                <a:gd name="connsiteY12" fmla="*/ 145610 h 1467445"/>
                <a:gd name="connsiteX13" fmla="*/ 488806 w 1524000"/>
                <a:gd name="connsiteY13" fmla="*/ 171387 h 1467445"/>
                <a:gd name="connsiteX14" fmla="*/ 488806 w 1524000"/>
                <a:gd name="connsiteY14" fmla="*/ 435602 h 1467445"/>
                <a:gd name="connsiteX15" fmla="*/ 259602 w 1524000"/>
                <a:gd name="connsiteY15" fmla="*/ 567934 h 1467445"/>
                <a:gd name="connsiteX16" fmla="*/ 244719 w 1524000"/>
                <a:gd name="connsiteY16" fmla="*/ 593711 h 1467445"/>
                <a:gd name="connsiteX17" fmla="*/ 244719 w 1524000"/>
                <a:gd name="connsiteY17" fmla="*/ 858425 h 1467445"/>
                <a:gd name="connsiteX18" fmla="*/ 15580 w 1524000"/>
                <a:gd name="connsiteY18" fmla="*/ 990722 h 1467445"/>
                <a:gd name="connsiteX19" fmla="*/ 698 w 1524000"/>
                <a:gd name="connsiteY19" fmla="*/ 1016499 h 1467445"/>
                <a:gd name="connsiteX20" fmla="*/ 698 w 1524000"/>
                <a:gd name="connsiteY20" fmla="*/ 1298349 h 1467445"/>
                <a:gd name="connsiteX21" fmla="*/ 15580 w 1524000"/>
                <a:gd name="connsiteY21" fmla="*/ 1324126 h 1467445"/>
                <a:gd name="connsiteX22" fmla="*/ 259670 w 1524000"/>
                <a:gd name="connsiteY22" fmla="*/ 1465052 h 1467445"/>
                <a:gd name="connsiteX23" fmla="*/ 274553 w 1524000"/>
                <a:gd name="connsiteY23" fmla="*/ 1469040 h 1467445"/>
                <a:gd name="connsiteX24" fmla="*/ 289436 w 1524000"/>
                <a:gd name="connsiteY24" fmla="*/ 1465052 h 1467445"/>
                <a:gd name="connsiteX25" fmla="*/ 518614 w 1524000"/>
                <a:gd name="connsiteY25" fmla="*/ 1332735 h 1467445"/>
                <a:gd name="connsiteX26" fmla="*/ 747773 w 1524000"/>
                <a:gd name="connsiteY26" fmla="*/ 1465043 h 1467445"/>
                <a:gd name="connsiteX27" fmla="*/ 762656 w 1524000"/>
                <a:gd name="connsiteY27" fmla="*/ 1469032 h 1467445"/>
                <a:gd name="connsiteX28" fmla="*/ 777539 w 1524000"/>
                <a:gd name="connsiteY28" fmla="*/ 1465043 h 1467445"/>
                <a:gd name="connsiteX29" fmla="*/ 1007076 w 1524000"/>
                <a:gd name="connsiteY29" fmla="*/ 1332517 h 1467445"/>
                <a:gd name="connsiteX30" fmla="*/ 1235947 w 1524000"/>
                <a:gd name="connsiteY30" fmla="*/ 1464656 h 1467445"/>
                <a:gd name="connsiteX31" fmla="*/ 1250830 w 1524000"/>
                <a:gd name="connsiteY31" fmla="*/ 1468645 h 1467445"/>
                <a:gd name="connsiteX32" fmla="*/ 1265713 w 1524000"/>
                <a:gd name="connsiteY32" fmla="*/ 1464656 h 1467445"/>
                <a:gd name="connsiteX33" fmla="*/ 1509803 w 1524000"/>
                <a:gd name="connsiteY33" fmla="*/ 1323731 h 1467445"/>
                <a:gd name="connsiteX34" fmla="*/ 1524686 w 1524000"/>
                <a:gd name="connsiteY34" fmla="*/ 1297954 h 1467445"/>
                <a:gd name="connsiteX35" fmla="*/ 1524686 w 1524000"/>
                <a:gd name="connsiteY35" fmla="*/ 1016103 h 1467445"/>
                <a:gd name="connsiteX36" fmla="*/ 1509815 w 1524000"/>
                <a:gd name="connsiteY36" fmla="*/ 990326 h 1467445"/>
                <a:gd name="connsiteX37" fmla="*/ 762665 w 1524000"/>
                <a:gd name="connsiteY37" fmla="*/ 64835 h 1467445"/>
                <a:gd name="connsiteX38" fmla="*/ 976986 w 1524000"/>
                <a:gd name="connsiteY38" fmla="*/ 188574 h 1467445"/>
                <a:gd name="connsiteX39" fmla="*/ 976986 w 1524000"/>
                <a:gd name="connsiteY39" fmla="*/ 436054 h 1467445"/>
                <a:gd name="connsiteX40" fmla="*/ 917488 w 1524000"/>
                <a:gd name="connsiteY40" fmla="*/ 470407 h 1467445"/>
                <a:gd name="connsiteX41" fmla="*/ 917488 w 1524000"/>
                <a:gd name="connsiteY41" fmla="*/ 355118 h 1467445"/>
                <a:gd name="connsiteX42" fmla="*/ 887722 w 1524000"/>
                <a:gd name="connsiteY42" fmla="*/ 325353 h 1467445"/>
                <a:gd name="connsiteX43" fmla="*/ 857957 w 1524000"/>
                <a:gd name="connsiteY43" fmla="*/ 355118 h 1467445"/>
                <a:gd name="connsiteX44" fmla="*/ 857957 w 1524000"/>
                <a:gd name="connsiteY44" fmla="*/ 504777 h 1467445"/>
                <a:gd name="connsiteX45" fmla="*/ 763058 w 1524000"/>
                <a:gd name="connsiteY45" fmla="*/ 559570 h 1467445"/>
                <a:gd name="connsiteX46" fmla="*/ 548346 w 1524000"/>
                <a:gd name="connsiteY46" fmla="*/ 435605 h 1467445"/>
                <a:gd name="connsiteX47" fmla="*/ 548346 w 1524000"/>
                <a:gd name="connsiteY47" fmla="*/ 188574 h 1467445"/>
                <a:gd name="connsiteX48" fmla="*/ 762665 w 1524000"/>
                <a:gd name="connsiteY48" fmla="*/ 64835 h 1467445"/>
                <a:gd name="connsiteX49" fmla="*/ 518185 w 1524000"/>
                <a:gd name="connsiteY49" fmla="*/ 487385 h 1467445"/>
                <a:gd name="connsiteX50" fmla="*/ 732896 w 1524000"/>
                <a:gd name="connsiteY50" fmla="*/ 611350 h 1467445"/>
                <a:gd name="connsiteX51" fmla="*/ 732896 w 1524000"/>
                <a:gd name="connsiteY51" fmla="*/ 858381 h 1467445"/>
                <a:gd name="connsiteX52" fmla="*/ 625734 w 1524000"/>
                <a:gd name="connsiteY52" fmla="*/ 920252 h 1467445"/>
                <a:gd name="connsiteX53" fmla="*/ 518599 w 1524000"/>
                <a:gd name="connsiteY53" fmla="*/ 982108 h 1467445"/>
                <a:gd name="connsiteX54" fmla="*/ 304250 w 1524000"/>
                <a:gd name="connsiteY54" fmla="*/ 858354 h 1467445"/>
                <a:gd name="connsiteX55" fmla="*/ 304250 w 1524000"/>
                <a:gd name="connsiteY55" fmla="*/ 610903 h 1467445"/>
                <a:gd name="connsiteX56" fmla="*/ 518185 w 1524000"/>
                <a:gd name="connsiteY56" fmla="*/ 487385 h 1467445"/>
                <a:gd name="connsiteX57" fmla="*/ 274553 w 1524000"/>
                <a:gd name="connsiteY57" fmla="*/ 1404901 h 1467445"/>
                <a:gd name="connsiteX58" fmla="*/ 179300 w 1524000"/>
                <a:gd name="connsiteY58" fmla="*/ 1349907 h 1467445"/>
                <a:gd name="connsiteX59" fmla="*/ 179300 w 1524000"/>
                <a:gd name="connsiteY59" fmla="*/ 1185844 h 1467445"/>
                <a:gd name="connsiteX60" fmla="*/ 149535 w 1524000"/>
                <a:gd name="connsiteY60" fmla="*/ 1156079 h 1467445"/>
                <a:gd name="connsiteX61" fmla="*/ 119769 w 1524000"/>
                <a:gd name="connsiteY61" fmla="*/ 1185844 h 1467445"/>
                <a:gd name="connsiteX62" fmla="*/ 119769 w 1524000"/>
                <a:gd name="connsiteY62" fmla="*/ 1315536 h 1467445"/>
                <a:gd name="connsiteX63" fmla="*/ 60235 w 1524000"/>
                <a:gd name="connsiteY63" fmla="*/ 1281163 h 1467445"/>
                <a:gd name="connsiteX64" fmla="*/ 60235 w 1524000"/>
                <a:gd name="connsiteY64" fmla="*/ 1033682 h 1467445"/>
                <a:gd name="connsiteX65" fmla="*/ 274529 w 1524000"/>
                <a:gd name="connsiteY65" fmla="*/ 909959 h 1467445"/>
                <a:gd name="connsiteX66" fmla="*/ 488806 w 1524000"/>
                <a:gd name="connsiteY66" fmla="*/ 1033674 h 1467445"/>
                <a:gd name="connsiteX67" fmla="*/ 488806 w 1524000"/>
                <a:gd name="connsiteY67" fmla="*/ 1281205 h 1467445"/>
                <a:gd name="connsiteX68" fmla="*/ 274553 w 1524000"/>
                <a:gd name="connsiteY68" fmla="*/ 1404901 h 1467445"/>
                <a:gd name="connsiteX69" fmla="*/ 762665 w 1524000"/>
                <a:gd name="connsiteY69" fmla="*/ 1404893 h 1467445"/>
                <a:gd name="connsiteX70" fmla="*/ 548412 w 1524000"/>
                <a:gd name="connsiteY70" fmla="*/ 1281193 h 1467445"/>
                <a:gd name="connsiteX71" fmla="*/ 548412 w 1524000"/>
                <a:gd name="connsiteY71" fmla="*/ 1033632 h 1467445"/>
                <a:gd name="connsiteX72" fmla="*/ 655506 w 1524000"/>
                <a:gd name="connsiteY72" fmla="*/ 971803 h 1467445"/>
                <a:gd name="connsiteX73" fmla="*/ 762668 w 1524000"/>
                <a:gd name="connsiteY73" fmla="*/ 909932 h 1467445"/>
                <a:gd name="connsiteX74" fmla="*/ 976989 w 1524000"/>
                <a:gd name="connsiteY74" fmla="*/ 1033671 h 1467445"/>
                <a:gd name="connsiteX75" fmla="*/ 976989 w 1524000"/>
                <a:gd name="connsiteY75" fmla="*/ 1281151 h 1467445"/>
                <a:gd name="connsiteX76" fmla="*/ 762665 w 1524000"/>
                <a:gd name="connsiteY76" fmla="*/ 1404893 h 1467445"/>
                <a:gd name="connsiteX77" fmla="*/ 1465163 w 1524000"/>
                <a:gd name="connsiteY77" fmla="*/ 1280767 h 1467445"/>
                <a:gd name="connsiteX78" fmla="*/ 1250842 w 1524000"/>
                <a:gd name="connsiteY78" fmla="*/ 1404506 h 1467445"/>
                <a:gd name="connsiteX79" fmla="*/ 1036521 w 1524000"/>
                <a:gd name="connsiteY79" fmla="*/ 1280767 h 1467445"/>
                <a:gd name="connsiteX80" fmla="*/ 1036521 w 1524000"/>
                <a:gd name="connsiteY80" fmla="*/ 1033287 h 1467445"/>
                <a:gd name="connsiteX81" fmla="*/ 1250842 w 1524000"/>
                <a:gd name="connsiteY81" fmla="*/ 909548 h 1467445"/>
                <a:gd name="connsiteX82" fmla="*/ 1465163 w 1524000"/>
                <a:gd name="connsiteY82" fmla="*/ 1033287 h 1467445"/>
                <a:gd name="connsiteX83" fmla="*/ 1465163 w 1524000"/>
                <a:gd name="connsiteY83" fmla="*/ 1280767 h 1467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524000" h="1467445">
                  <a:moveTo>
                    <a:pt x="1509815" y="990326"/>
                  </a:moveTo>
                  <a:lnTo>
                    <a:pt x="1265725" y="849400"/>
                  </a:lnTo>
                  <a:cubicBezTo>
                    <a:pt x="1256515" y="844084"/>
                    <a:pt x="1245169" y="844084"/>
                    <a:pt x="1235959" y="849400"/>
                  </a:cubicBezTo>
                  <a:lnTo>
                    <a:pt x="1006419" y="981926"/>
                  </a:lnTo>
                  <a:lnTo>
                    <a:pt x="792431" y="858378"/>
                  </a:lnTo>
                  <a:lnTo>
                    <a:pt x="792431" y="611347"/>
                  </a:lnTo>
                  <a:lnTo>
                    <a:pt x="1021635" y="479015"/>
                  </a:lnTo>
                  <a:cubicBezTo>
                    <a:pt x="1030844" y="473699"/>
                    <a:pt x="1036518" y="463873"/>
                    <a:pt x="1036518" y="453238"/>
                  </a:cubicBezTo>
                  <a:lnTo>
                    <a:pt x="1036518" y="171387"/>
                  </a:lnTo>
                  <a:cubicBezTo>
                    <a:pt x="1036518" y="160752"/>
                    <a:pt x="1030844" y="150926"/>
                    <a:pt x="1021635" y="145610"/>
                  </a:cubicBezTo>
                  <a:lnTo>
                    <a:pt x="777545" y="4685"/>
                  </a:lnTo>
                  <a:cubicBezTo>
                    <a:pt x="768335" y="-631"/>
                    <a:pt x="756989" y="-631"/>
                    <a:pt x="747779" y="4685"/>
                  </a:cubicBezTo>
                  <a:lnTo>
                    <a:pt x="503689" y="145610"/>
                  </a:lnTo>
                  <a:cubicBezTo>
                    <a:pt x="494480" y="150926"/>
                    <a:pt x="488806" y="160752"/>
                    <a:pt x="488806" y="171387"/>
                  </a:cubicBezTo>
                  <a:lnTo>
                    <a:pt x="488806" y="435602"/>
                  </a:lnTo>
                  <a:lnTo>
                    <a:pt x="259602" y="567934"/>
                  </a:lnTo>
                  <a:cubicBezTo>
                    <a:pt x="250393" y="573250"/>
                    <a:pt x="244719" y="583076"/>
                    <a:pt x="244719" y="593711"/>
                  </a:cubicBezTo>
                  <a:lnTo>
                    <a:pt x="244719" y="858425"/>
                  </a:lnTo>
                  <a:lnTo>
                    <a:pt x="15580" y="990722"/>
                  </a:lnTo>
                  <a:cubicBezTo>
                    <a:pt x="6371" y="996038"/>
                    <a:pt x="698" y="1005863"/>
                    <a:pt x="698" y="1016499"/>
                  </a:cubicBezTo>
                  <a:lnTo>
                    <a:pt x="698" y="1298349"/>
                  </a:lnTo>
                  <a:cubicBezTo>
                    <a:pt x="698" y="1308985"/>
                    <a:pt x="6371" y="1318810"/>
                    <a:pt x="15580" y="1324126"/>
                  </a:cubicBezTo>
                  <a:lnTo>
                    <a:pt x="259670" y="1465052"/>
                  </a:lnTo>
                  <a:cubicBezTo>
                    <a:pt x="264275" y="1467710"/>
                    <a:pt x="269413" y="1469040"/>
                    <a:pt x="274553" y="1469040"/>
                  </a:cubicBezTo>
                  <a:cubicBezTo>
                    <a:pt x="279694" y="1469040"/>
                    <a:pt x="284831" y="1467710"/>
                    <a:pt x="289436" y="1465052"/>
                  </a:cubicBezTo>
                  <a:lnTo>
                    <a:pt x="518614" y="1332735"/>
                  </a:lnTo>
                  <a:lnTo>
                    <a:pt x="747773" y="1465043"/>
                  </a:lnTo>
                  <a:cubicBezTo>
                    <a:pt x="752378" y="1467701"/>
                    <a:pt x="757515" y="1469032"/>
                    <a:pt x="762656" y="1469032"/>
                  </a:cubicBezTo>
                  <a:cubicBezTo>
                    <a:pt x="767797" y="1469032"/>
                    <a:pt x="772934" y="1467701"/>
                    <a:pt x="777539" y="1465043"/>
                  </a:cubicBezTo>
                  <a:lnTo>
                    <a:pt x="1007076" y="1332517"/>
                  </a:lnTo>
                  <a:lnTo>
                    <a:pt x="1235947" y="1464656"/>
                  </a:lnTo>
                  <a:cubicBezTo>
                    <a:pt x="1240552" y="1467314"/>
                    <a:pt x="1245690" y="1468645"/>
                    <a:pt x="1250830" y="1468645"/>
                  </a:cubicBezTo>
                  <a:cubicBezTo>
                    <a:pt x="1255971" y="1468645"/>
                    <a:pt x="1261108" y="1467314"/>
                    <a:pt x="1265713" y="1464656"/>
                  </a:cubicBezTo>
                  <a:lnTo>
                    <a:pt x="1509803" y="1323731"/>
                  </a:lnTo>
                  <a:cubicBezTo>
                    <a:pt x="1519012" y="1318414"/>
                    <a:pt x="1524686" y="1308589"/>
                    <a:pt x="1524686" y="1297954"/>
                  </a:cubicBezTo>
                  <a:lnTo>
                    <a:pt x="1524686" y="1016103"/>
                  </a:lnTo>
                  <a:cubicBezTo>
                    <a:pt x="1524698" y="1005468"/>
                    <a:pt x="1519021" y="995642"/>
                    <a:pt x="1509815" y="990326"/>
                  </a:cubicBezTo>
                  <a:close/>
                  <a:moveTo>
                    <a:pt x="762665" y="64835"/>
                  </a:moveTo>
                  <a:lnTo>
                    <a:pt x="976986" y="188574"/>
                  </a:lnTo>
                  <a:lnTo>
                    <a:pt x="976986" y="436054"/>
                  </a:lnTo>
                  <a:lnTo>
                    <a:pt x="917488" y="470407"/>
                  </a:lnTo>
                  <a:lnTo>
                    <a:pt x="917488" y="355118"/>
                  </a:lnTo>
                  <a:cubicBezTo>
                    <a:pt x="917488" y="338679"/>
                    <a:pt x="904159" y="325353"/>
                    <a:pt x="887722" y="325353"/>
                  </a:cubicBezTo>
                  <a:cubicBezTo>
                    <a:pt x="871286" y="325353"/>
                    <a:pt x="857957" y="338679"/>
                    <a:pt x="857957" y="355118"/>
                  </a:cubicBezTo>
                  <a:lnTo>
                    <a:pt x="857957" y="504777"/>
                  </a:lnTo>
                  <a:lnTo>
                    <a:pt x="763058" y="559570"/>
                  </a:lnTo>
                  <a:lnTo>
                    <a:pt x="548346" y="435605"/>
                  </a:lnTo>
                  <a:lnTo>
                    <a:pt x="548346" y="188574"/>
                  </a:lnTo>
                  <a:lnTo>
                    <a:pt x="762665" y="64835"/>
                  </a:lnTo>
                  <a:close/>
                  <a:moveTo>
                    <a:pt x="518185" y="487385"/>
                  </a:moveTo>
                  <a:lnTo>
                    <a:pt x="732896" y="611350"/>
                  </a:lnTo>
                  <a:lnTo>
                    <a:pt x="732896" y="858381"/>
                  </a:lnTo>
                  <a:lnTo>
                    <a:pt x="625734" y="920252"/>
                  </a:lnTo>
                  <a:lnTo>
                    <a:pt x="518599" y="982108"/>
                  </a:lnTo>
                  <a:lnTo>
                    <a:pt x="304250" y="858354"/>
                  </a:lnTo>
                  <a:lnTo>
                    <a:pt x="304250" y="610903"/>
                  </a:lnTo>
                  <a:lnTo>
                    <a:pt x="518185" y="487385"/>
                  </a:lnTo>
                  <a:close/>
                  <a:moveTo>
                    <a:pt x="274553" y="1404901"/>
                  </a:moveTo>
                  <a:lnTo>
                    <a:pt x="179300" y="1349907"/>
                  </a:lnTo>
                  <a:lnTo>
                    <a:pt x="179300" y="1185844"/>
                  </a:lnTo>
                  <a:cubicBezTo>
                    <a:pt x="179300" y="1169405"/>
                    <a:pt x="165971" y="1156079"/>
                    <a:pt x="149535" y="1156079"/>
                  </a:cubicBezTo>
                  <a:cubicBezTo>
                    <a:pt x="133098" y="1156079"/>
                    <a:pt x="119769" y="1169405"/>
                    <a:pt x="119769" y="1185844"/>
                  </a:cubicBezTo>
                  <a:lnTo>
                    <a:pt x="119769" y="1315536"/>
                  </a:lnTo>
                  <a:lnTo>
                    <a:pt x="60235" y="1281163"/>
                  </a:lnTo>
                  <a:lnTo>
                    <a:pt x="60235" y="1033682"/>
                  </a:lnTo>
                  <a:lnTo>
                    <a:pt x="274529" y="909959"/>
                  </a:lnTo>
                  <a:lnTo>
                    <a:pt x="488806" y="1033674"/>
                  </a:lnTo>
                  <a:lnTo>
                    <a:pt x="488806" y="1281205"/>
                  </a:lnTo>
                  <a:lnTo>
                    <a:pt x="274553" y="1404901"/>
                  </a:lnTo>
                  <a:close/>
                  <a:moveTo>
                    <a:pt x="762665" y="1404893"/>
                  </a:moveTo>
                  <a:lnTo>
                    <a:pt x="548412" y="1281193"/>
                  </a:lnTo>
                  <a:lnTo>
                    <a:pt x="548412" y="1033632"/>
                  </a:lnTo>
                  <a:lnTo>
                    <a:pt x="655506" y="971803"/>
                  </a:lnTo>
                  <a:lnTo>
                    <a:pt x="762668" y="909932"/>
                  </a:lnTo>
                  <a:lnTo>
                    <a:pt x="976989" y="1033671"/>
                  </a:lnTo>
                  <a:lnTo>
                    <a:pt x="976989" y="1281151"/>
                  </a:lnTo>
                  <a:lnTo>
                    <a:pt x="762665" y="1404893"/>
                  </a:lnTo>
                  <a:close/>
                  <a:moveTo>
                    <a:pt x="1465163" y="1280767"/>
                  </a:moveTo>
                  <a:lnTo>
                    <a:pt x="1250842" y="1404506"/>
                  </a:lnTo>
                  <a:lnTo>
                    <a:pt x="1036521" y="1280767"/>
                  </a:lnTo>
                  <a:lnTo>
                    <a:pt x="1036521" y="1033287"/>
                  </a:lnTo>
                  <a:lnTo>
                    <a:pt x="1250842" y="909548"/>
                  </a:lnTo>
                  <a:lnTo>
                    <a:pt x="1465163" y="1033287"/>
                  </a:lnTo>
                  <a:lnTo>
                    <a:pt x="1465163" y="1280767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68" name="PA-任意多边形 241"/>
            <p:cNvSpPr/>
            <p:nvPr>
              <p:custDataLst>
                <p:tags r:id="rId44"/>
              </p:custDataLst>
            </p:nvPr>
          </p:nvSpPr>
          <p:spPr>
            <a:xfrm>
              <a:off x="18382555" y="6178880"/>
              <a:ext cx="59531" cy="59531"/>
            </a:xfrm>
            <a:custGeom>
              <a:avLst/>
              <a:gdLst>
                <a:gd name="connsiteX0" fmla="*/ 30463 w 59531"/>
                <a:gd name="connsiteY0" fmla="*/ 60259 h 59531"/>
                <a:gd name="connsiteX1" fmla="*/ 51505 w 59531"/>
                <a:gd name="connsiteY1" fmla="*/ 51508 h 59531"/>
                <a:gd name="connsiteX2" fmla="*/ 60229 w 59531"/>
                <a:gd name="connsiteY2" fmla="*/ 30493 h 59531"/>
                <a:gd name="connsiteX3" fmla="*/ 51505 w 59531"/>
                <a:gd name="connsiteY3" fmla="*/ 9419 h 59531"/>
                <a:gd name="connsiteX4" fmla="*/ 30463 w 59531"/>
                <a:gd name="connsiteY4" fmla="*/ 698 h 59531"/>
                <a:gd name="connsiteX5" fmla="*/ 9419 w 59531"/>
                <a:gd name="connsiteY5" fmla="*/ 9419 h 59531"/>
                <a:gd name="connsiteX6" fmla="*/ 698 w 59531"/>
                <a:gd name="connsiteY6" fmla="*/ 30493 h 59531"/>
                <a:gd name="connsiteX7" fmla="*/ 9419 w 59531"/>
                <a:gd name="connsiteY7" fmla="*/ 51508 h 59531"/>
                <a:gd name="connsiteX8" fmla="*/ 30463 w 59531"/>
                <a:gd name="connsiteY8" fmla="*/ 60259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531" h="59531">
                  <a:moveTo>
                    <a:pt x="30463" y="60259"/>
                  </a:moveTo>
                  <a:cubicBezTo>
                    <a:pt x="38292" y="60259"/>
                    <a:pt x="45971" y="57074"/>
                    <a:pt x="51505" y="51508"/>
                  </a:cubicBezTo>
                  <a:cubicBezTo>
                    <a:pt x="57041" y="45971"/>
                    <a:pt x="60229" y="38321"/>
                    <a:pt x="60229" y="30493"/>
                  </a:cubicBezTo>
                  <a:cubicBezTo>
                    <a:pt x="60229" y="22635"/>
                    <a:pt x="57044" y="14985"/>
                    <a:pt x="51505" y="9419"/>
                  </a:cubicBezTo>
                  <a:cubicBezTo>
                    <a:pt x="45971" y="3883"/>
                    <a:pt x="38292" y="698"/>
                    <a:pt x="30463" y="698"/>
                  </a:cubicBezTo>
                  <a:cubicBezTo>
                    <a:pt x="22635" y="698"/>
                    <a:pt x="14955" y="3883"/>
                    <a:pt x="9419" y="9419"/>
                  </a:cubicBezTo>
                  <a:cubicBezTo>
                    <a:pt x="3883" y="14955"/>
                    <a:pt x="698" y="22635"/>
                    <a:pt x="698" y="30493"/>
                  </a:cubicBezTo>
                  <a:cubicBezTo>
                    <a:pt x="698" y="38321"/>
                    <a:pt x="3880" y="46001"/>
                    <a:pt x="9419" y="51508"/>
                  </a:cubicBezTo>
                  <a:cubicBezTo>
                    <a:pt x="14955" y="57074"/>
                    <a:pt x="22635" y="60259"/>
                    <a:pt x="30463" y="60259"/>
                  </a:cubicBez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2" name="PA-任意多边形 242"/>
            <p:cNvSpPr/>
            <p:nvPr>
              <p:custDataLst>
                <p:tags r:id="rId45"/>
              </p:custDataLst>
            </p:nvPr>
          </p:nvSpPr>
          <p:spPr>
            <a:xfrm>
              <a:off x="17644365" y="7009612"/>
              <a:ext cx="59531" cy="59531"/>
            </a:xfrm>
            <a:custGeom>
              <a:avLst/>
              <a:gdLst>
                <a:gd name="connsiteX0" fmla="*/ 30463 w 59531"/>
                <a:gd name="connsiteY0" fmla="*/ 698 h 59531"/>
                <a:gd name="connsiteX1" fmla="*/ 9419 w 59531"/>
                <a:gd name="connsiteY1" fmla="*/ 9419 h 59531"/>
                <a:gd name="connsiteX2" fmla="*/ 698 w 59531"/>
                <a:gd name="connsiteY2" fmla="*/ 30463 h 59531"/>
                <a:gd name="connsiteX3" fmla="*/ 9419 w 59531"/>
                <a:gd name="connsiteY3" fmla="*/ 51508 h 59531"/>
                <a:gd name="connsiteX4" fmla="*/ 30463 w 59531"/>
                <a:gd name="connsiteY4" fmla="*/ 60229 h 59531"/>
                <a:gd name="connsiteX5" fmla="*/ 51508 w 59531"/>
                <a:gd name="connsiteY5" fmla="*/ 51508 h 59531"/>
                <a:gd name="connsiteX6" fmla="*/ 60229 w 59531"/>
                <a:gd name="connsiteY6" fmla="*/ 30463 h 59531"/>
                <a:gd name="connsiteX7" fmla="*/ 51508 w 59531"/>
                <a:gd name="connsiteY7" fmla="*/ 9419 h 59531"/>
                <a:gd name="connsiteX8" fmla="*/ 30463 w 59531"/>
                <a:gd name="connsiteY8" fmla="*/ 698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531" h="59531">
                  <a:moveTo>
                    <a:pt x="30463" y="698"/>
                  </a:moveTo>
                  <a:cubicBezTo>
                    <a:pt x="22635" y="698"/>
                    <a:pt x="14955" y="3883"/>
                    <a:pt x="9419" y="9419"/>
                  </a:cubicBezTo>
                  <a:cubicBezTo>
                    <a:pt x="3886" y="14955"/>
                    <a:pt x="698" y="22635"/>
                    <a:pt x="698" y="30463"/>
                  </a:cubicBezTo>
                  <a:cubicBezTo>
                    <a:pt x="698" y="38321"/>
                    <a:pt x="3883" y="45971"/>
                    <a:pt x="9419" y="51508"/>
                  </a:cubicBezTo>
                  <a:cubicBezTo>
                    <a:pt x="14955" y="57044"/>
                    <a:pt x="22635" y="60229"/>
                    <a:pt x="30463" y="60229"/>
                  </a:cubicBezTo>
                  <a:cubicBezTo>
                    <a:pt x="38292" y="60229"/>
                    <a:pt x="45971" y="57044"/>
                    <a:pt x="51508" y="51508"/>
                  </a:cubicBezTo>
                  <a:cubicBezTo>
                    <a:pt x="57041" y="45971"/>
                    <a:pt x="60229" y="38321"/>
                    <a:pt x="60229" y="30463"/>
                  </a:cubicBezTo>
                  <a:cubicBezTo>
                    <a:pt x="60229" y="22635"/>
                    <a:pt x="57044" y="14955"/>
                    <a:pt x="51508" y="9419"/>
                  </a:cubicBezTo>
                  <a:cubicBezTo>
                    <a:pt x="45971" y="3886"/>
                    <a:pt x="38292" y="698"/>
                    <a:pt x="30463" y="698"/>
                  </a:cubicBez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sp>
        <p:nvSpPr>
          <p:cNvPr id="33" name="TextBox 6"/>
          <p:cNvSpPr txBox="1"/>
          <p:nvPr>
            <p:custDataLst>
              <p:tags r:id="rId46"/>
            </p:custDataLst>
          </p:nvPr>
        </p:nvSpPr>
        <p:spPr>
          <a:xfrm>
            <a:off x="780097" y="3027363"/>
            <a:ext cx="1182053" cy="611505"/>
          </a:xfrm>
          <a:prstGeom prst="rect">
            <a:avLst/>
          </a:prstGeom>
          <a:noFill/>
        </p:spPr>
        <p:txBody>
          <a:bodyPr wrap="square" rtlCol="0" anchor="b" anchorCtr="0">
            <a:normAutofit fontScale="50000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00" dirty="0">
                <a:solidFill>
                  <a:schemeClr val="lt1"/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微软雅黑" panose="020B0503020204020204" pitchFamily="34" charset="-122"/>
              </a:rPr>
              <a:t>本章目录</a:t>
            </a:r>
            <a:endParaRPr lang="zh-CN" altLang="en-US" sz="3000" b="1" spc="300" dirty="0">
              <a:solidFill>
                <a:schemeClr val="lt1"/>
              </a:solidFill>
              <a:latin typeface="Arial" panose="020B0604020202020204" pitchFamily="34" charset="0"/>
              <a:ea typeface="汉仪旗黑-85S" panose="00020600040101010101" pitchFamily="18" charset="-122"/>
              <a:cs typeface="微软雅黑" panose="020B0503020204020204" pitchFamily="34" charset="-122"/>
            </a:endParaRPr>
          </a:p>
        </p:txBody>
      </p:sp>
      <p:sp>
        <p:nvSpPr>
          <p:cNvPr id="73" name="椭圆 72"/>
          <p:cNvSpPr/>
          <p:nvPr>
            <p:custDataLst>
              <p:tags r:id="rId47"/>
            </p:custDataLst>
          </p:nvPr>
        </p:nvSpPr>
        <p:spPr>
          <a:xfrm>
            <a:off x="2559050" y="4017845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4" name="TextBox 10"/>
          <p:cNvSpPr txBox="1"/>
          <p:nvPr>
            <p:custDataLst>
              <p:tags r:id="rId48"/>
            </p:custDataLst>
          </p:nvPr>
        </p:nvSpPr>
        <p:spPr>
          <a:xfrm>
            <a:off x="3102610" y="4119880"/>
            <a:ext cx="2453005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400" b="1" spc="200" dirty="0">
                <a:ln>
                  <a:solidFill>
                    <a:schemeClr val="accent1"/>
                  </a:solidFill>
                </a:ln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怎样投放微博广告</a:t>
            </a:r>
            <a:endParaRPr lang="zh-CN" altLang="en-US" sz="2400" b="1" spc="200" dirty="0">
              <a:ln>
                <a:solidFill>
                  <a:schemeClr val="accent1"/>
                </a:solidFill>
              </a:ln>
              <a:gradFill>
                <a:gsLst>
                  <a:gs pos="0">
                    <a:srgbClr val="FBFB11"/>
                  </a:gs>
                  <a:gs pos="100000">
                    <a:srgbClr val="838309"/>
                  </a:gs>
                </a:gsLst>
                <a:lin scaled="0"/>
              </a:gra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5" name="椭圆 74"/>
          <p:cNvSpPr/>
          <p:nvPr>
            <p:custDataLst>
              <p:tags r:id="rId49"/>
            </p:custDataLst>
          </p:nvPr>
        </p:nvSpPr>
        <p:spPr>
          <a:xfrm>
            <a:off x="5583477" y="4017845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6" name="TextBox 10"/>
          <p:cNvSpPr txBox="1"/>
          <p:nvPr>
            <p:custDataLst>
              <p:tags r:id="rId50"/>
            </p:custDataLst>
          </p:nvPr>
        </p:nvSpPr>
        <p:spPr>
          <a:xfrm>
            <a:off x="6207760" y="4100830"/>
            <a:ext cx="2820035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官方微博如何吸引粉丝</a:t>
            </a:r>
            <a:endParaRPr lang="en-US" altLang="zh-CN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7" name="PA-211-211171-Cells-481928"/>
          <p:cNvGrpSpPr/>
          <p:nvPr>
            <p:custDataLst>
              <p:tags r:id="rId51"/>
            </p:custDataLst>
          </p:nvPr>
        </p:nvGrpSpPr>
        <p:grpSpPr>
          <a:xfrm>
            <a:off x="2714081" y="4173115"/>
            <a:ext cx="232428" cy="232428"/>
            <a:chOff x="19812000" y="24098250"/>
            <a:chExt cx="1524000" cy="1524000"/>
          </a:xfrm>
          <a:noFill/>
        </p:grpSpPr>
        <p:sp>
          <p:nvSpPr>
            <p:cNvPr id="78" name="PA-任意多边形 1613"/>
            <p:cNvSpPr/>
            <p:nvPr>
              <p:custDataLst>
                <p:tags r:id="rId52"/>
              </p:custDataLst>
            </p:nvPr>
          </p:nvSpPr>
          <p:spPr>
            <a:xfrm>
              <a:off x="20528541" y="24725592"/>
              <a:ext cx="806648" cy="887016"/>
            </a:xfrm>
            <a:custGeom>
              <a:avLst/>
              <a:gdLst>
                <a:gd name="connsiteX0" fmla="*/ 404078 w 806648"/>
                <a:gd name="connsiteY0" fmla="*/ 888270 h 887015"/>
                <a:gd name="connsiteX1" fmla="*/ 333174 w 806648"/>
                <a:gd name="connsiteY1" fmla="*/ 869333 h 887015"/>
                <a:gd name="connsiteX2" fmla="*/ 71599 w 806648"/>
                <a:gd name="connsiteY2" fmla="*/ 718311 h 887015"/>
                <a:gd name="connsiteX3" fmla="*/ 698 w 806648"/>
                <a:gd name="connsiteY3" fmla="*/ 595507 h 887015"/>
                <a:gd name="connsiteX4" fmla="*/ 698 w 806648"/>
                <a:gd name="connsiteY4" fmla="*/ 293463 h 887015"/>
                <a:gd name="connsiteX5" fmla="*/ 71599 w 806648"/>
                <a:gd name="connsiteY5" fmla="*/ 170659 h 887015"/>
                <a:gd name="connsiteX6" fmla="*/ 333174 w 806648"/>
                <a:gd name="connsiteY6" fmla="*/ 19638 h 887015"/>
                <a:gd name="connsiteX7" fmla="*/ 474980 w 806648"/>
                <a:gd name="connsiteY7" fmla="*/ 19638 h 887015"/>
                <a:gd name="connsiteX8" fmla="*/ 736554 w 806648"/>
                <a:gd name="connsiteY8" fmla="*/ 170659 h 887015"/>
                <a:gd name="connsiteX9" fmla="*/ 807459 w 806648"/>
                <a:gd name="connsiteY9" fmla="*/ 293463 h 887015"/>
                <a:gd name="connsiteX10" fmla="*/ 807459 w 806648"/>
                <a:gd name="connsiteY10" fmla="*/ 319666 h 887015"/>
                <a:gd name="connsiteX11" fmla="*/ 762698 w 806648"/>
                <a:gd name="connsiteY11" fmla="*/ 364428 h 887015"/>
                <a:gd name="connsiteX12" fmla="*/ 717936 w 806648"/>
                <a:gd name="connsiteY12" fmla="*/ 319666 h 887015"/>
                <a:gd name="connsiteX13" fmla="*/ 717936 w 806648"/>
                <a:gd name="connsiteY13" fmla="*/ 293463 h 887015"/>
                <a:gd name="connsiteX14" fmla="*/ 691793 w 806648"/>
                <a:gd name="connsiteY14" fmla="*/ 248184 h 887015"/>
                <a:gd name="connsiteX15" fmla="*/ 430219 w 806648"/>
                <a:gd name="connsiteY15" fmla="*/ 97162 h 887015"/>
                <a:gd name="connsiteX16" fmla="*/ 377935 w 806648"/>
                <a:gd name="connsiteY16" fmla="*/ 97162 h 887015"/>
                <a:gd name="connsiteX17" fmla="*/ 116361 w 806648"/>
                <a:gd name="connsiteY17" fmla="*/ 248184 h 887015"/>
                <a:gd name="connsiteX18" fmla="*/ 90221 w 806648"/>
                <a:gd name="connsiteY18" fmla="*/ 293463 h 887015"/>
                <a:gd name="connsiteX19" fmla="*/ 90221 w 806648"/>
                <a:gd name="connsiteY19" fmla="*/ 595507 h 887015"/>
                <a:gd name="connsiteX20" fmla="*/ 116361 w 806648"/>
                <a:gd name="connsiteY20" fmla="*/ 640784 h 887015"/>
                <a:gd name="connsiteX21" fmla="*/ 377935 w 806648"/>
                <a:gd name="connsiteY21" fmla="*/ 791808 h 887015"/>
                <a:gd name="connsiteX22" fmla="*/ 430219 w 806648"/>
                <a:gd name="connsiteY22" fmla="*/ 791808 h 887015"/>
                <a:gd name="connsiteX23" fmla="*/ 691793 w 806648"/>
                <a:gd name="connsiteY23" fmla="*/ 640787 h 887015"/>
                <a:gd name="connsiteX24" fmla="*/ 717936 w 806648"/>
                <a:gd name="connsiteY24" fmla="*/ 595510 h 887015"/>
                <a:gd name="connsiteX25" fmla="*/ 717936 w 806648"/>
                <a:gd name="connsiteY25" fmla="*/ 553928 h 887015"/>
                <a:gd name="connsiteX26" fmla="*/ 762698 w 806648"/>
                <a:gd name="connsiteY26" fmla="*/ 509166 h 887015"/>
                <a:gd name="connsiteX27" fmla="*/ 807459 w 806648"/>
                <a:gd name="connsiteY27" fmla="*/ 553928 h 887015"/>
                <a:gd name="connsiteX28" fmla="*/ 807459 w 806648"/>
                <a:gd name="connsiteY28" fmla="*/ 595510 h 887015"/>
                <a:gd name="connsiteX29" fmla="*/ 736554 w 806648"/>
                <a:gd name="connsiteY29" fmla="*/ 718314 h 887015"/>
                <a:gd name="connsiteX30" fmla="*/ 474980 w 806648"/>
                <a:gd name="connsiteY30" fmla="*/ 869336 h 887015"/>
                <a:gd name="connsiteX31" fmla="*/ 404078 w 806648"/>
                <a:gd name="connsiteY31" fmla="*/ 888270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06648" h="887015">
                  <a:moveTo>
                    <a:pt x="404078" y="888270"/>
                  </a:moveTo>
                  <a:cubicBezTo>
                    <a:pt x="379555" y="888270"/>
                    <a:pt x="355042" y="881960"/>
                    <a:pt x="333174" y="869333"/>
                  </a:cubicBezTo>
                  <a:lnTo>
                    <a:pt x="71599" y="718311"/>
                  </a:lnTo>
                  <a:cubicBezTo>
                    <a:pt x="27865" y="693067"/>
                    <a:pt x="698" y="646010"/>
                    <a:pt x="698" y="595507"/>
                  </a:cubicBezTo>
                  <a:lnTo>
                    <a:pt x="698" y="293463"/>
                  </a:lnTo>
                  <a:cubicBezTo>
                    <a:pt x="698" y="242966"/>
                    <a:pt x="27862" y="195910"/>
                    <a:pt x="71599" y="170659"/>
                  </a:cubicBezTo>
                  <a:lnTo>
                    <a:pt x="333174" y="19638"/>
                  </a:lnTo>
                  <a:cubicBezTo>
                    <a:pt x="376914" y="-5616"/>
                    <a:pt x="431251" y="-5616"/>
                    <a:pt x="474980" y="19638"/>
                  </a:cubicBezTo>
                  <a:lnTo>
                    <a:pt x="736554" y="170659"/>
                  </a:lnTo>
                  <a:cubicBezTo>
                    <a:pt x="780289" y="195913"/>
                    <a:pt x="807459" y="242963"/>
                    <a:pt x="807459" y="293463"/>
                  </a:cubicBezTo>
                  <a:lnTo>
                    <a:pt x="807459" y="319666"/>
                  </a:lnTo>
                  <a:cubicBezTo>
                    <a:pt x="807459" y="344386"/>
                    <a:pt x="787415" y="364428"/>
                    <a:pt x="762698" y="364428"/>
                  </a:cubicBezTo>
                  <a:cubicBezTo>
                    <a:pt x="737980" y="364428"/>
                    <a:pt x="717936" y="344389"/>
                    <a:pt x="717936" y="319666"/>
                  </a:cubicBezTo>
                  <a:lnTo>
                    <a:pt x="717936" y="293463"/>
                  </a:lnTo>
                  <a:cubicBezTo>
                    <a:pt x="717936" y="274848"/>
                    <a:pt x="707920" y="257495"/>
                    <a:pt x="691793" y="248184"/>
                  </a:cubicBezTo>
                  <a:lnTo>
                    <a:pt x="430219" y="97162"/>
                  </a:lnTo>
                  <a:cubicBezTo>
                    <a:pt x="414095" y="87851"/>
                    <a:pt x="394065" y="87851"/>
                    <a:pt x="377935" y="97162"/>
                  </a:cubicBezTo>
                  <a:lnTo>
                    <a:pt x="116361" y="248184"/>
                  </a:lnTo>
                  <a:cubicBezTo>
                    <a:pt x="100234" y="257495"/>
                    <a:pt x="90221" y="274842"/>
                    <a:pt x="90221" y="293463"/>
                  </a:cubicBezTo>
                  <a:lnTo>
                    <a:pt x="90221" y="595507"/>
                  </a:lnTo>
                  <a:cubicBezTo>
                    <a:pt x="90221" y="614129"/>
                    <a:pt x="100234" y="631476"/>
                    <a:pt x="116361" y="640784"/>
                  </a:cubicBezTo>
                  <a:lnTo>
                    <a:pt x="377935" y="791808"/>
                  </a:lnTo>
                  <a:cubicBezTo>
                    <a:pt x="394068" y="801119"/>
                    <a:pt x="414089" y="801119"/>
                    <a:pt x="430219" y="791808"/>
                  </a:cubicBezTo>
                  <a:lnTo>
                    <a:pt x="691793" y="640787"/>
                  </a:lnTo>
                  <a:cubicBezTo>
                    <a:pt x="707920" y="631476"/>
                    <a:pt x="717936" y="614129"/>
                    <a:pt x="717936" y="595510"/>
                  </a:cubicBezTo>
                  <a:lnTo>
                    <a:pt x="717936" y="553928"/>
                  </a:lnTo>
                  <a:cubicBezTo>
                    <a:pt x="717936" y="529207"/>
                    <a:pt x="737980" y="509166"/>
                    <a:pt x="762698" y="509166"/>
                  </a:cubicBezTo>
                  <a:cubicBezTo>
                    <a:pt x="787415" y="509166"/>
                    <a:pt x="807459" y="529204"/>
                    <a:pt x="807459" y="553928"/>
                  </a:cubicBezTo>
                  <a:lnTo>
                    <a:pt x="807459" y="595510"/>
                  </a:lnTo>
                  <a:cubicBezTo>
                    <a:pt x="807459" y="646007"/>
                    <a:pt x="780289" y="693064"/>
                    <a:pt x="736554" y="718314"/>
                  </a:cubicBezTo>
                  <a:lnTo>
                    <a:pt x="474980" y="869336"/>
                  </a:lnTo>
                  <a:cubicBezTo>
                    <a:pt x="453114" y="881960"/>
                    <a:pt x="428593" y="888270"/>
                    <a:pt x="404078" y="888270"/>
                  </a:cubicBez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79" name="PA-任意多边形 1614"/>
            <p:cNvSpPr/>
            <p:nvPr>
              <p:custDataLst>
                <p:tags r:id="rId53"/>
              </p:custDataLst>
            </p:nvPr>
          </p:nvSpPr>
          <p:spPr>
            <a:xfrm>
              <a:off x="19856064" y="24770297"/>
              <a:ext cx="717352" cy="797719"/>
            </a:xfrm>
            <a:custGeom>
              <a:avLst/>
              <a:gdLst>
                <a:gd name="connsiteX0" fmla="*/ 669415 w 717351"/>
                <a:gd name="connsiteY0" fmla="*/ 164721 h 797718"/>
                <a:gd name="connsiteX1" fmla="*/ 407835 w 717351"/>
                <a:gd name="connsiteY1" fmla="*/ 13699 h 797718"/>
                <a:gd name="connsiteX2" fmla="*/ 310793 w 717351"/>
                <a:gd name="connsiteY2" fmla="*/ 13699 h 797718"/>
                <a:gd name="connsiteX3" fmla="*/ 49222 w 717351"/>
                <a:gd name="connsiteY3" fmla="*/ 164721 h 797718"/>
                <a:gd name="connsiteX4" fmla="*/ 698 w 717351"/>
                <a:gd name="connsiteY4" fmla="*/ 248758 h 797718"/>
                <a:gd name="connsiteX5" fmla="*/ 698 w 717351"/>
                <a:gd name="connsiteY5" fmla="*/ 550802 h 797718"/>
                <a:gd name="connsiteX6" fmla="*/ 49219 w 717351"/>
                <a:gd name="connsiteY6" fmla="*/ 634845 h 797718"/>
                <a:gd name="connsiteX7" fmla="*/ 310793 w 717351"/>
                <a:gd name="connsiteY7" fmla="*/ 785867 h 797718"/>
                <a:gd name="connsiteX8" fmla="*/ 407835 w 717351"/>
                <a:gd name="connsiteY8" fmla="*/ 785867 h 797718"/>
                <a:gd name="connsiteX9" fmla="*/ 669415 w 717351"/>
                <a:gd name="connsiteY9" fmla="*/ 634845 h 797718"/>
                <a:gd name="connsiteX10" fmla="*/ 717936 w 717351"/>
                <a:gd name="connsiteY10" fmla="*/ 550802 h 797718"/>
                <a:gd name="connsiteX11" fmla="*/ 717936 w 717351"/>
                <a:gd name="connsiteY11" fmla="*/ 248758 h 797718"/>
                <a:gd name="connsiteX12" fmla="*/ 669415 w 717351"/>
                <a:gd name="connsiteY12" fmla="*/ 164721 h 797718"/>
                <a:gd name="connsiteX13" fmla="*/ 471754 w 717351"/>
                <a:gd name="connsiteY13" fmla="*/ 450084 h 797718"/>
                <a:gd name="connsiteX14" fmla="*/ 459100 w 717351"/>
                <a:gd name="connsiteY14" fmla="*/ 472004 h 797718"/>
                <a:gd name="connsiteX15" fmla="*/ 371979 w 717351"/>
                <a:gd name="connsiteY15" fmla="*/ 522305 h 797718"/>
                <a:gd name="connsiteX16" fmla="*/ 346666 w 717351"/>
                <a:gd name="connsiteY16" fmla="*/ 522305 h 797718"/>
                <a:gd name="connsiteX17" fmla="*/ 259531 w 717351"/>
                <a:gd name="connsiteY17" fmla="*/ 471998 h 797718"/>
                <a:gd name="connsiteX18" fmla="*/ 246877 w 717351"/>
                <a:gd name="connsiteY18" fmla="*/ 450078 h 797718"/>
                <a:gd name="connsiteX19" fmla="*/ 246877 w 717351"/>
                <a:gd name="connsiteY19" fmla="*/ 349476 h 797718"/>
                <a:gd name="connsiteX20" fmla="*/ 259531 w 717351"/>
                <a:gd name="connsiteY20" fmla="*/ 327557 h 797718"/>
                <a:gd name="connsiteX21" fmla="*/ 346658 w 717351"/>
                <a:gd name="connsiteY21" fmla="*/ 277256 h 797718"/>
                <a:gd name="connsiteX22" fmla="*/ 371970 w 717351"/>
                <a:gd name="connsiteY22" fmla="*/ 277256 h 797718"/>
                <a:gd name="connsiteX23" fmla="*/ 459097 w 717351"/>
                <a:gd name="connsiteY23" fmla="*/ 327557 h 797718"/>
                <a:gd name="connsiteX24" fmla="*/ 471751 w 717351"/>
                <a:gd name="connsiteY24" fmla="*/ 349476 h 797718"/>
                <a:gd name="connsiteX25" fmla="*/ 471751 w 717351"/>
                <a:gd name="connsiteY25" fmla="*/ 450084 h 797718"/>
                <a:gd name="connsiteX26" fmla="*/ 471754 w 717351"/>
                <a:gd name="connsiteY26" fmla="*/ 450084 h 797718"/>
                <a:gd name="connsiteX27" fmla="*/ 471754 w 717351"/>
                <a:gd name="connsiteY27" fmla="*/ 450084 h 79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7351" h="797718">
                  <a:moveTo>
                    <a:pt x="669415" y="164721"/>
                  </a:moveTo>
                  <a:lnTo>
                    <a:pt x="407835" y="13699"/>
                  </a:lnTo>
                  <a:cubicBezTo>
                    <a:pt x="377810" y="-3636"/>
                    <a:pt x="340820" y="-3636"/>
                    <a:pt x="310793" y="13699"/>
                  </a:cubicBezTo>
                  <a:lnTo>
                    <a:pt x="49222" y="164721"/>
                  </a:lnTo>
                  <a:cubicBezTo>
                    <a:pt x="19197" y="182054"/>
                    <a:pt x="698" y="214090"/>
                    <a:pt x="698" y="248758"/>
                  </a:cubicBezTo>
                  <a:lnTo>
                    <a:pt x="698" y="550802"/>
                  </a:lnTo>
                  <a:cubicBezTo>
                    <a:pt x="698" y="585473"/>
                    <a:pt x="19194" y="617507"/>
                    <a:pt x="49219" y="634845"/>
                  </a:cubicBezTo>
                  <a:lnTo>
                    <a:pt x="310793" y="785867"/>
                  </a:lnTo>
                  <a:cubicBezTo>
                    <a:pt x="340818" y="803203"/>
                    <a:pt x="377813" y="803203"/>
                    <a:pt x="407835" y="785867"/>
                  </a:cubicBezTo>
                  <a:lnTo>
                    <a:pt x="669415" y="634845"/>
                  </a:lnTo>
                  <a:cubicBezTo>
                    <a:pt x="699440" y="617510"/>
                    <a:pt x="717936" y="585476"/>
                    <a:pt x="717936" y="550802"/>
                  </a:cubicBezTo>
                  <a:lnTo>
                    <a:pt x="717936" y="248758"/>
                  </a:lnTo>
                  <a:cubicBezTo>
                    <a:pt x="717936" y="214090"/>
                    <a:pt x="699440" y="182051"/>
                    <a:pt x="669415" y="164721"/>
                  </a:cubicBezTo>
                  <a:close/>
                  <a:moveTo>
                    <a:pt x="471754" y="450084"/>
                  </a:moveTo>
                  <a:cubicBezTo>
                    <a:pt x="471754" y="459127"/>
                    <a:pt x="466929" y="467482"/>
                    <a:pt x="459100" y="472004"/>
                  </a:cubicBezTo>
                  <a:lnTo>
                    <a:pt x="371979" y="522305"/>
                  </a:lnTo>
                  <a:cubicBezTo>
                    <a:pt x="364145" y="526826"/>
                    <a:pt x="354501" y="526826"/>
                    <a:pt x="346666" y="522305"/>
                  </a:cubicBezTo>
                  <a:lnTo>
                    <a:pt x="259531" y="471998"/>
                  </a:lnTo>
                  <a:cubicBezTo>
                    <a:pt x="251696" y="467476"/>
                    <a:pt x="246877" y="459121"/>
                    <a:pt x="246877" y="450078"/>
                  </a:cubicBezTo>
                  <a:lnTo>
                    <a:pt x="246877" y="349476"/>
                  </a:lnTo>
                  <a:cubicBezTo>
                    <a:pt x="246877" y="340434"/>
                    <a:pt x="251702" y="332078"/>
                    <a:pt x="259531" y="327557"/>
                  </a:cubicBezTo>
                  <a:lnTo>
                    <a:pt x="346658" y="277256"/>
                  </a:lnTo>
                  <a:cubicBezTo>
                    <a:pt x="354492" y="272735"/>
                    <a:pt x="364136" y="272735"/>
                    <a:pt x="371970" y="277256"/>
                  </a:cubicBezTo>
                  <a:lnTo>
                    <a:pt x="459097" y="327557"/>
                  </a:lnTo>
                  <a:cubicBezTo>
                    <a:pt x="466932" y="332078"/>
                    <a:pt x="471751" y="340434"/>
                    <a:pt x="471751" y="349476"/>
                  </a:cubicBezTo>
                  <a:lnTo>
                    <a:pt x="471751" y="450084"/>
                  </a:lnTo>
                  <a:lnTo>
                    <a:pt x="471754" y="450084"/>
                  </a:lnTo>
                  <a:lnTo>
                    <a:pt x="471754" y="45008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0" name="PA-任意多边形 1615"/>
            <p:cNvSpPr/>
            <p:nvPr>
              <p:custDataLst>
                <p:tags r:id="rId54"/>
              </p:custDataLst>
            </p:nvPr>
          </p:nvSpPr>
          <p:spPr>
            <a:xfrm>
              <a:off x="19811302" y="24725536"/>
              <a:ext cx="806648" cy="887016"/>
            </a:xfrm>
            <a:custGeom>
              <a:avLst/>
              <a:gdLst>
                <a:gd name="connsiteX0" fmla="*/ 404081 w 806648"/>
                <a:gd name="connsiteY0" fmla="*/ 888389 h 887015"/>
                <a:gd name="connsiteX1" fmla="*/ 333177 w 806648"/>
                <a:gd name="connsiteY1" fmla="*/ 869390 h 887015"/>
                <a:gd name="connsiteX2" fmla="*/ 71602 w 806648"/>
                <a:gd name="connsiteY2" fmla="*/ 718368 h 887015"/>
                <a:gd name="connsiteX3" fmla="*/ 698 w 806648"/>
                <a:gd name="connsiteY3" fmla="*/ 595567 h 887015"/>
                <a:gd name="connsiteX4" fmla="*/ 698 w 806648"/>
                <a:gd name="connsiteY4" fmla="*/ 293523 h 887015"/>
                <a:gd name="connsiteX5" fmla="*/ 71602 w 806648"/>
                <a:gd name="connsiteY5" fmla="*/ 170719 h 887015"/>
                <a:gd name="connsiteX6" fmla="*/ 333177 w 806648"/>
                <a:gd name="connsiteY6" fmla="*/ 19697 h 887015"/>
                <a:gd name="connsiteX7" fmla="*/ 404081 w 806648"/>
                <a:gd name="connsiteY7" fmla="*/ 698 h 887015"/>
                <a:gd name="connsiteX8" fmla="*/ 474983 w 806648"/>
                <a:gd name="connsiteY8" fmla="*/ 19697 h 887015"/>
                <a:gd name="connsiteX9" fmla="*/ 736557 w 806648"/>
                <a:gd name="connsiteY9" fmla="*/ 170719 h 887015"/>
                <a:gd name="connsiteX10" fmla="*/ 807459 w 806648"/>
                <a:gd name="connsiteY10" fmla="*/ 293523 h 887015"/>
                <a:gd name="connsiteX11" fmla="*/ 807459 w 806648"/>
                <a:gd name="connsiteY11" fmla="*/ 595567 h 887015"/>
                <a:gd name="connsiteX12" fmla="*/ 736563 w 806648"/>
                <a:gd name="connsiteY12" fmla="*/ 718371 h 887015"/>
                <a:gd name="connsiteX13" fmla="*/ 474983 w 806648"/>
                <a:gd name="connsiteY13" fmla="*/ 869393 h 887015"/>
                <a:gd name="connsiteX14" fmla="*/ 404081 w 806648"/>
                <a:gd name="connsiteY14" fmla="*/ 888389 h 887015"/>
                <a:gd name="connsiteX15" fmla="*/ 404081 w 806648"/>
                <a:gd name="connsiteY15" fmla="*/ 90218 h 887015"/>
                <a:gd name="connsiteX16" fmla="*/ 377938 w 806648"/>
                <a:gd name="connsiteY16" fmla="*/ 97222 h 887015"/>
                <a:gd name="connsiteX17" fmla="*/ 116364 w 806648"/>
                <a:gd name="connsiteY17" fmla="*/ 248243 h 887015"/>
                <a:gd name="connsiteX18" fmla="*/ 90221 w 806648"/>
                <a:gd name="connsiteY18" fmla="*/ 293520 h 887015"/>
                <a:gd name="connsiteX19" fmla="*/ 90221 w 806648"/>
                <a:gd name="connsiteY19" fmla="*/ 595564 h 887015"/>
                <a:gd name="connsiteX20" fmla="*/ 116364 w 806648"/>
                <a:gd name="connsiteY20" fmla="*/ 640843 h 887015"/>
                <a:gd name="connsiteX21" fmla="*/ 377938 w 806648"/>
                <a:gd name="connsiteY21" fmla="*/ 791865 h 887015"/>
                <a:gd name="connsiteX22" fmla="*/ 430222 w 806648"/>
                <a:gd name="connsiteY22" fmla="*/ 791865 h 887015"/>
                <a:gd name="connsiteX23" fmla="*/ 691796 w 806648"/>
                <a:gd name="connsiteY23" fmla="*/ 640843 h 887015"/>
                <a:gd name="connsiteX24" fmla="*/ 717936 w 806648"/>
                <a:gd name="connsiteY24" fmla="*/ 595564 h 887015"/>
                <a:gd name="connsiteX25" fmla="*/ 717936 w 806648"/>
                <a:gd name="connsiteY25" fmla="*/ 293520 h 887015"/>
                <a:gd name="connsiteX26" fmla="*/ 691793 w 806648"/>
                <a:gd name="connsiteY26" fmla="*/ 248241 h 887015"/>
                <a:gd name="connsiteX27" fmla="*/ 430222 w 806648"/>
                <a:gd name="connsiteY27" fmla="*/ 97225 h 887015"/>
                <a:gd name="connsiteX28" fmla="*/ 404081 w 806648"/>
                <a:gd name="connsiteY28" fmla="*/ 90218 h 887015"/>
                <a:gd name="connsiteX29" fmla="*/ 404081 w 806648"/>
                <a:gd name="connsiteY29" fmla="*/ 615218 h 887015"/>
                <a:gd name="connsiteX30" fmla="*/ 369038 w 806648"/>
                <a:gd name="connsiteY30" fmla="*/ 605827 h 887015"/>
                <a:gd name="connsiteX31" fmla="*/ 281911 w 806648"/>
                <a:gd name="connsiteY31" fmla="*/ 555526 h 887015"/>
                <a:gd name="connsiteX32" fmla="*/ 246877 w 806648"/>
                <a:gd name="connsiteY32" fmla="*/ 494846 h 887015"/>
                <a:gd name="connsiteX33" fmla="*/ 246877 w 806648"/>
                <a:gd name="connsiteY33" fmla="*/ 394244 h 887015"/>
                <a:gd name="connsiteX34" fmla="*/ 281902 w 806648"/>
                <a:gd name="connsiteY34" fmla="*/ 333567 h 887015"/>
                <a:gd name="connsiteX35" fmla="*/ 369041 w 806648"/>
                <a:gd name="connsiteY35" fmla="*/ 283260 h 887015"/>
                <a:gd name="connsiteX36" fmla="*/ 439119 w 806648"/>
                <a:gd name="connsiteY36" fmla="*/ 283266 h 887015"/>
                <a:gd name="connsiteX37" fmla="*/ 526240 w 806648"/>
                <a:gd name="connsiteY37" fmla="*/ 333558 h 887015"/>
                <a:gd name="connsiteX38" fmla="*/ 561274 w 806648"/>
                <a:gd name="connsiteY38" fmla="*/ 394244 h 887015"/>
                <a:gd name="connsiteX39" fmla="*/ 561274 w 806648"/>
                <a:gd name="connsiteY39" fmla="*/ 494852 h 887015"/>
                <a:gd name="connsiteX40" fmla="*/ 526248 w 806648"/>
                <a:gd name="connsiteY40" fmla="*/ 555529 h 887015"/>
                <a:gd name="connsiteX41" fmla="*/ 439119 w 806648"/>
                <a:gd name="connsiteY41" fmla="*/ 605836 h 887015"/>
                <a:gd name="connsiteX42" fmla="*/ 404081 w 806648"/>
                <a:gd name="connsiteY42" fmla="*/ 615218 h 887015"/>
                <a:gd name="connsiteX43" fmla="*/ 336400 w 806648"/>
                <a:gd name="connsiteY43" fmla="*/ 483612 h 887015"/>
                <a:gd name="connsiteX44" fmla="*/ 404081 w 806648"/>
                <a:gd name="connsiteY44" fmla="*/ 522688 h 887015"/>
                <a:gd name="connsiteX45" fmla="*/ 471754 w 806648"/>
                <a:gd name="connsiteY45" fmla="*/ 483618 h 887015"/>
                <a:gd name="connsiteX46" fmla="*/ 471754 w 806648"/>
                <a:gd name="connsiteY46" fmla="*/ 405471 h 887015"/>
                <a:gd name="connsiteX47" fmla="*/ 404075 w 806648"/>
                <a:gd name="connsiteY47" fmla="*/ 366395 h 887015"/>
                <a:gd name="connsiteX48" fmla="*/ 336397 w 806648"/>
                <a:gd name="connsiteY48" fmla="*/ 405471 h 887015"/>
                <a:gd name="connsiteX49" fmla="*/ 336400 w 806648"/>
                <a:gd name="connsiteY49" fmla="*/ 483612 h 887015"/>
                <a:gd name="connsiteX50" fmla="*/ 336400 w 806648"/>
                <a:gd name="connsiteY50" fmla="*/ 483612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806648" h="887015">
                  <a:moveTo>
                    <a:pt x="404081" y="888389"/>
                  </a:moveTo>
                  <a:cubicBezTo>
                    <a:pt x="379221" y="888389"/>
                    <a:pt x="354706" y="881820"/>
                    <a:pt x="333177" y="869390"/>
                  </a:cubicBezTo>
                  <a:lnTo>
                    <a:pt x="71602" y="718368"/>
                  </a:lnTo>
                  <a:cubicBezTo>
                    <a:pt x="27862" y="693118"/>
                    <a:pt x="698" y="646061"/>
                    <a:pt x="698" y="595567"/>
                  </a:cubicBezTo>
                  <a:lnTo>
                    <a:pt x="698" y="293523"/>
                  </a:lnTo>
                  <a:cubicBezTo>
                    <a:pt x="698" y="243026"/>
                    <a:pt x="27862" y="195972"/>
                    <a:pt x="71602" y="170719"/>
                  </a:cubicBezTo>
                  <a:lnTo>
                    <a:pt x="333177" y="19697"/>
                  </a:lnTo>
                  <a:cubicBezTo>
                    <a:pt x="354706" y="7267"/>
                    <a:pt x="379221" y="698"/>
                    <a:pt x="404081" y="698"/>
                  </a:cubicBezTo>
                  <a:cubicBezTo>
                    <a:pt x="428936" y="698"/>
                    <a:pt x="453451" y="7270"/>
                    <a:pt x="474983" y="19697"/>
                  </a:cubicBezTo>
                  <a:lnTo>
                    <a:pt x="736557" y="170719"/>
                  </a:lnTo>
                  <a:cubicBezTo>
                    <a:pt x="780292" y="195972"/>
                    <a:pt x="807459" y="243029"/>
                    <a:pt x="807459" y="293523"/>
                  </a:cubicBezTo>
                  <a:lnTo>
                    <a:pt x="807459" y="595567"/>
                  </a:lnTo>
                  <a:cubicBezTo>
                    <a:pt x="807459" y="646061"/>
                    <a:pt x="780295" y="693118"/>
                    <a:pt x="736563" y="718371"/>
                  </a:cubicBezTo>
                  <a:lnTo>
                    <a:pt x="474983" y="869393"/>
                  </a:lnTo>
                  <a:cubicBezTo>
                    <a:pt x="453454" y="881820"/>
                    <a:pt x="428939" y="888389"/>
                    <a:pt x="404081" y="888389"/>
                  </a:cubicBezTo>
                  <a:close/>
                  <a:moveTo>
                    <a:pt x="404081" y="90218"/>
                  </a:moveTo>
                  <a:cubicBezTo>
                    <a:pt x="394914" y="90218"/>
                    <a:pt x="385877" y="92641"/>
                    <a:pt x="377938" y="97222"/>
                  </a:cubicBezTo>
                  <a:lnTo>
                    <a:pt x="116364" y="248243"/>
                  </a:lnTo>
                  <a:cubicBezTo>
                    <a:pt x="100237" y="257554"/>
                    <a:pt x="90221" y="274902"/>
                    <a:pt x="90221" y="293520"/>
                  </a:cubicBezTo>
                  <a:lnTo>
                    <a:pt x="90221" y="595564"/>
                  </a:lnTo>
                  <a:cubicBezTo>
                    <a:pt x="90221" y="614179"/>
                    <a:pt x="100237" y="631532"/>
                    <a:pt x="116364" y="640843"/>
                  </a:cubicBezTo>
                  <a:lnTo>
                    <a:pt x="377938" y="791865"/>
                  </a:lnTo>
                  <a:cubicBezTo>
                    <a:pt x="393809" y="801027"/>
                    <a:pt x="414342" y="801033"/>
                    <a:pt x="430222" y="791865"/>
                  </a:cubicBezTo>
                  <a:lnTo>
                    <a:pt x="691796" y="640843"/>
                  </a:lnTo>
                  <a:cubicBezTo>
                    <a:pt x="707920" y="631532"/>
                    <a:pt x="717936" y="614185"/>
                    <a:pt x="717936" y="595564"/>
                  </a:cubicBezTo>
                  <a:lnTo>
                    <a:pt x="717936" y="293520"/>
                  </a:lnTo>
                  <a:cubicBezTo>
                    <a:pt x="717936" y="274899"/>
                    <a:pt x="707920" y="257551"/>
                    <a:pt x="691793" y="248241"/>
                  </a:cubicBezTo>
                  <a:lnTo>
                    <a:pt x="430222" y="97225"/>
                  </a:lnTo>
                  <a:cubicBezTo>
                    <a:pt x="422286" y="92641"/>
                    <a:pt x="413243" y="90218"/>
                    <a:pt x="404081" y="90218"/>
                  </a:cubicBezTo>
                  <a:close/>
                  <a:moveTo>
                    <a:pt x="404081" y="615218"/>
                  </a:moveTo>
                  <a:cubicBezTo>
                    <a:pt x="391794" y="615218"/>
                    <a:pt x="379677" y="611968"/>
                    <a:pt x="369038" y="605827"/>
                  </a:cubicBezTo>
                  <a:lnTo>
                    <a:pt x="281911" y="555526"/>
                  </a:lnTo>
                  <a:cubicBezTo>
                    <a:pt x="260302" y="543042"/>
                    <a:pt x="246877" y="519792"/>
                    <a:pt x="246877" y="494846"/>
                  </a:cubicBezTo>
                  <a:lnTo>
                    <a:pt x="246877" y="394244"/>
                  </a:lnTo>
                  <a:cubicBezTo>
                    <a:pt x="246877" y="369294"/>
                    <a:pt x="260302" y="346047"/>
                    <a:pt x="281902" y="333567"/>
                  </a:cubicBezTo>
                  <a:lnTo>
                    <a:pt x="369041" y="283260"/>
                  </a:lnTo>
                  <a:cubicBezTo>
                    <a:pt x="390303" y="270978"/>
                    <a:pt x="417839" y="270973"/>
                    <a:pt x="439119" y="283266"/>
                  </a:cubicBezTo>
                  <a:lnTo>
                    <a:pt x="526240" y="333558"/>
                  </a:lnTo>
                  <a:cubicBezTo>
                    <a:pt x="547849" y="346035"/>
                    <a:pt x="561274" y="369285"/>
                    <a:pt x="561274" y="394244"/>
                  </a:cubicBezTo>
                  <a:lnTo>
                    <a:pt x="561274" y="494852"/>
                  </a:lnTo>
                  <a:cubicBezTo>
                    <a:pt x="561274" y="519801"/>
                    <a:pt x="547849" y="543048"/>
                    <a:pt x="526248" y="555529"/>
                  </a:cubicBezTo>
                  <a:lnTo>
                    <a:pt x="439119" y="605836"/>
                  </a:lnTo>
                  <a:cubicBezTo>
                    <a:pt x="428471" y="611976"/>
                    <a:pt x="416360" y="615218"/>
                    <a:pt x="404081" y="615218"/>
                  </a:cubicBezTo>
                  <a:close/>
                  <a:moveTo>
                    <a:pt x="336400" y="483612"/>
                  </a:moveTo>
                  <a:lnTo>
                    <a:pt x="404081" y="522688"/>
                  </a:lnTo>
                  <a:lnTo>
                    <a:pt x="471754" y="483618"/>
                  </a:lnTo>
                  <a:lnTo>
                    <a:pt x="471754" y="405471"/>
                  </a:lnTo>
                  <a:lnTo>
                    <a:pt x="404075" y="366395"/>
                  </a:lnTo>
                  <a:lnTo>
                    <a:pt x="336397" y="405471"/>
                  </a:lnTo>
                  <a:lnTo>
                    <a:pt x="336400" y="483612"/>
                  </a:lnTo>
                  <a:lnTo>
                    <a:pt x="336400" y="483612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1" name="PA-任意多边形 1616"/>
            <p:cNvSpPr/>
            <p:nvPr>
              <p:custDataLst>
                <p:tags r:id="rId55"/>
              </p:custDataLst>
            </p:nvPr>
          </p:nvSpPr>
          <p:spPr>
            <a:xfrm>
              <a:off x="20214683" y="24150639"/>
              <a:ext cx="717352" cy="797719"/>
            </a:xfrm>
            <a:custGeom>
              <a:avLst/>
              <a:gdLst>
                <a:gd name="connsiteX0" fmla="*/ 669415 w 717351"/>
                <a:gd name="connsiteY0" fmla="*/ 164721 h 797718"/>
                <a:gd name="connsiteX1" fmla="*/ 407835 w 717351"/>
                <a:gd name="connsiteY1" fmla="*/ 13699 h 797718"/>
                <a:gd name="connsiteX2" fmla="*/ 310793 w 717351"/>
                <a:gd name="connsiteY2" fmla="*/ 13699 h 797718"/>
                <a:gd name="connsiteX3" fmla="*/ 49219 w 717351"/>
                <a:gd name="connsiteY3" fmla="*/ 164721 h 797718"/>
                <a:gd name="connsiteX4" fmla="*/ 698 w 717351"/>
                <a:gd name="connsiteY4" fmla="*/ 248764 h 797718"/>
                <a:gd name="connsiteX5" fmla="*/ 698 w 717351"/>
                <a:gd name="connsiteY5" fmla="*/ 550808 h 797718"/>
                <a:gd name="connsiteX6" fmla="*/ 49219 w 717351"/>
                <a:gd name="connsiteY6" fmla="*/ 634851 h 797718"/>
                <a:gd name="connsiteX7" fmla="*/ 310799 w 717351"/>
                <a:gd name="connsiteY7" fmla="*/ 785873 h 797718"/>
                <a:gd name="connsiteX8" fmla="*/ 407838 w 717351"/>
                <a:gd name="connsiteY8" fmla="*/ 785873 h 797718"/>
                <a:gd name="connsiteX9" fmla="*/ 669418 w 717351"/>
                <a:gd name="connsiteY9" fmla="*/ 634851 h 797718"/>
                <a:gd name="connsiteX10" fmla="*/ 717939 w 717351"/>
                <a:gd name="connsiteY10" fmla="*/ 550808 h 797718"/>
                <a:gd name="connsiteX11" fmla="*/ 717939 w 717351"/>
                <a:gd name="connsiteY11" fmla="*/ 248761 h 797718"/>
                <a:gd name="connsiteX12" fmla="*/ 669415 w 717351"/>
                <a:gd name="connsiteY12" fmla="*/ 164721 h 797718"/>
                <a:gd name="connsiteX13" fmla="*/ 471754 w 717351"/>
                <a:gd name="connsiteY13" fmla="*/ 450087 h 797718"/>
                <a:gd name="connsiteX14" fmla="*/ 459100 w 717351"/>
                <a:gd name="connsiteY14" fmla="*/ 472007 h 797718"/>
                <a:gd name="connsiteX15" fmla="*/ 371979 w 717351"/>
                <a:gd name="connsiteY15" fmla="*/ 522307 h 797718"/>
                <a:gd name="connsiteX16" fmla="*/ 346666 w 717351"/>
                <a:gd name="connsiteY16" fmla="*/ 522307 h 797718"/>
                <a:gd name="connsiteX17" fmla="*/ 259531 w 717351"/>
                <a:gd name="connsiteY17" fmla="*/ 472001 h 797718"/>
                <a:gd name="connsiteX18" fmla="*/ 246877 w 717351"/>
                <a:gd name="connsiteY18" fmla="*/ 450081 h 797718"/>
                <a:gd name="connsiteX19" fmla="*/ 246877 w 717351"/>
                <a:gd name="connsiteY19" fmla="*/ 349482 h 797718"/>
                <a:gd name="connsiteX20" fmla="*/ 259531 w 717351"/>
                <a:gd name="connsiteY20" fmla="*/ 327563 h 797718"/>
                <a:gd name="connsiteX21" fmla="*/ 346658 w 717351"/>
                <a:gd name="connsiteY21" fmla="*/ 277262 h 797718"/>
                <a:gd name="connsiteX22" fmla="*/ 371970 w 717351"/>
                <a:gd name="connsiteY22" fmla="*/ 277262 h 797718"/>
                <a:gd name="connsiteX23" fmla="*/ 459097 w 717351"/>
                <a:gd name="connsiteY23" fmla="*/ 327563 h 797718"/>
                <a:gd name="connsiteX24" fmla="*/ 471751 w 717351"/>
                <a:gd name="connsiteY24" fmla="*/ 349482 h 797718"/>
                <a:gd name="connsiteX25" fmla="*/ 471751 w 717351"/>
                <a:gd name="connsiteY25" fmla="*/ 450087 h 797718"/>
                <a:gd name="connsiteX26" fmla="*/ 471754 w 717351"/>
                <a:gd name="connsiteY26" fmla="*/ 450087 h 79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17351" h="797718">
                  <a:moveTo>
                    <a:pt x="669415" y="164721"/>
                  </a:moveTo>
                  <a:lnTo>
                    <a:pt x="407835" y="13699"/>
                  </a:lnTo>
                  <a:cubicBezTo>
                    <a:pt x="377810" y="-3636"/>
                    <a:pt x="340815" y="-3636"/>
                    <a:pt x="310793" y="13699"/>
                  </a:cubicBezTo>
                  <a:lnTo>
                    <a:pt x="49219" y="164721"/>
                  </a:lnTo>
                  <a:cubicBezTo>
                    <a:pt x="19194" y="182057"/>
                    <a:pt x="698" y="214090"/>
                    <a:pt x="698" y="248764"/>
                  </a:cubicBezTo>
                  <a:lnTo>
                    <a:pt x="698" y="550808"/>
                  </a:lnTo>
                  <a:cubicBezTo>
                    <a:pt x="698" y="585479"/>
                    <a:pt x="19194" y="617516"/>
                    <a:pt x="49219" y="634851"/>
                  </a:cubicBezTo>
                  <a:lnTo>
                    <a:pt x="310799" y="785873"/>
                  </a:lnTo>
                  <a:cubicBezTo>
                    <a:pt x="340824" y="803209"/>
                    <a:pt x="377819" y="803209"/>
                    <a:pt x="407838" y="785873"/>
                  </a:cubicBezTo>
                  <a:lnTo>
                    <a:pt x="669418" y="634851"/>
                  </a:lnTo>
                  <a:cubicBezTo>
                    <a:pt x="699443" y="617516"/>
                    <a:pt x="717939" y="585482"/>
                    <a:pt x="717939" y="550808"/>
                  </a:cubicBezTo>
                  <a:lnTo>
                    <a:pt x="717939" y="248761"/>
                  </a:lnTo>
                  <a:cubicBezTo>
                    <a:pt x="717936" y="214090"/>
                    <a:pt x="699443" y="182057"/>
                    <a:pt x="669415" y="164721"/>
                  </a:cubicBezTo>
                  <a:close/>
                  <a:moveTo>
                    <a:pt x="471754" y="450087"/>
                  </a:moveTo>
                  <a:cubicBezTo>
                    <a:pt x="471754" y="459130"/>
                    <a:pt x="466929" y="467485"/>
                    <a:pt x="459100" y="472007"/>
                  </a:cubicBezTo>
                  <a:lnTo>
                    <a:pt x="371979" y="522307"/>
                  </a:lnTo>
                  <a:cubicBezTo>
                    <a:pt x="364145" y="526829"/>
                    <a:pt x="354501" y="526829"/>
                    <a:pt x="346666" y="522307"/>
                  </a:cubicBezTo>
                  <a:lnTo>
                    <a:pt x="259531" y="472001"/>
                  </a:lnTo>
                  <a:cubicBezTo>
                    <a:pt x="251696" y="467479"/>
                    <a:pt x="246877" y="459124"/>
                    <a:pt x="246877" y="450081"/>
                  </a:cubicBezTo>
                  <a:lnTo>
                    <a:pt x="246877" y="349482"/>
                  </a:lnTo>
                  <a:cubicBezTo>
                    <a:pt x="246877" y="340440"/>
                    <a:pt x="251702" y="332084"/>
                    <a:pt x="259531" y="327563"/>
                  </a:cubicBezTo>
                  <a:lnTo>
                    <a:pt x="346658" y="277262"/>
                  </a:lnTo>
                  <a:cubicBezTo>
                    <a:pt x="354492" y="272741"/>
                    <a:pt x="364136" y="272741"/>
                    <a:pt x="371970" y="277262"/>
                  </a:cubicBezTo>
                  <a:lnTo>
                    <a:pt x="459097" y="327563"/>
                  </a:lnTo>
                  <a:cubicBezTo>
                    <a:pt x="466931" y="332084"/>
                    <a:pt x="471751" y="340440"/>
                    <a:pt x="471751" y="349482"/>
                  </a:cubicBezTo>
                  <a:lnTo>
                    <a:pt x="471751" y="450087"/>
                  </a:lnTo>
                  <a:lnTo>
                    <a:pt x="471754" y="450087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2" name="PA-任意多边形 1617"/>
            <p:cNvSpPr/>
            <p:nvPr>
              <p:custDataLst>
                <p:tags r:id="rId56"/>
              </p:custDataLst>
            </p:nvPr>
          </p:nvSpPr>
          <p:spPr>
            <a:xfrm>
              <a:off x="20169922" y="24105878"/>
              <a:ext cx="806648" cy="887016"/>
            </a:xfrm>
            <a:custGeom>
              <a:avLst/>
              <a:gdLst>
                <a:gd name="connsiteX0" fmla="*/ 404078 w 806648"/>
                <a:gd name="connsiteY0" fmla="*/ 888395 h 887015"/>
                <a:gd name="connsiteX1" fmla="*/ 333174 w 806648"/>
                <a:gd name="connsiteY1" fmla="*/ 869396 h 887015"/>
                <a:gd name="connsiteX2" fmla="*/ 71602 w 806648"/>
                <a:gd name="connsiteY2" fmla="*/ 718380 h 887015"/>
                <a:gd name="connsiteX3" fmla="*/ 698 w 806648"/>
                <a:gd name="connsiteY3" fmla="*/ 595576 h 887015"/>
                <a:gd name="connsiteX4" fmla="*/ 698 w 806648"/>
                <a:gd name="connsiteY4" fmla="*/ 293529 h 887015"/>
                <a:gd name="connsiteX5" fmla="*/ 71602 w 806648"/>
                <a:gd name="connsiteY5" fmla="*/ 170725 h 887015"/>
                <a:gd name="connsiteX6" fmla="*/ 333177 w 806648"/>
                <a:gd name="connsiteY6" fmla="*/ 19697 h 887015"/>
                <a:gd name="connsiteX7" fmla="*/ 404078 w 806648"/>
                <a:gd name="connsiteY7" fmla="*/ 698 h 887015"/>
                <a:gd name="connsiteX8" fmla="*/ 474983 w 806648"/>
                <a:gd name="connsiteY8" fmla="*/ 19697 h 887015"/>
                <a:gd name="connsiteX9" fmla="*/ 736555 w 806648"/>
                <a:gd name="connsiteY9" fmla="*/ 170713 h 887015"/>
                <a:gd name="connsiteX10" fmla="*/ 807459 w 806648"/>
                <a:gd name="connsiteY10" fmla="*/ 293517 h 887015"/>
                <a:gd name="connsiteX11" fmla="*/ 807459 w 806648"/>
                <a:gd name="connsiteY11" fmla="*/ 595561 h 887015"/>
                <a:gd name="connsiteX12" fmla="*/ 736555 w 806648"/>
                <a:gd name="connsiteY12" fmla="*/ 718371 h 887015"/>
                <a:gd name="connsiteX13" fmla="*/ 474980 w 806648"/>
                <a:gd name="connsiteY13" fmla="*/ 869387 h 887015"/>
                <a:gd name="connsiteX14" fmla="*/ 404078 w 806648"/>
                <a:gd name="connsiteY14" fmla="*/ 888395 h 887015"/>
                <a:gd name="connsiteX15" fmla="*/ 404078 w 806648"/>
                <a:gd name="connsiteY15" fmla="*/ 90218 h 887015"/>
                <a:gd name="connsiteX16" fmla="*/ 377944 w 806648"/>
                <a:gd name="connsiteY16" fmla="*/ 97219 h 887015"/>
                <a:gd name="connsiteX17" fmla="*/ 116364 w 806648"/>
                <a:gd name="connsiteY17" fmla="*/ 248240 h 887015"/>
                <a:gd name="connsiteX18" fmla="*/ 90221 w 806648"/>
                <a:gd name="connsiteY18" fmla="*/ 293520 h 887015"/>
                <a:gd name="connsiteX19" fmla="*/ 90221 w 806648"/>
                <a:gd name="connsiteY19" fmla="*/ 595564 h 887015"/>
                <a:gd name="connsiteX20" fmla="*/ 116364 w 806648"/>
                <a:gd name="connsiteY20" fmla="*/ 640843 h 887015"/>
                <a:gd name="connsiteX21" fmla="*/ 377938 w 806648"/>
                <a:gd name="connsiteY21" fmla="*/ 791865 h 887015"/>
                <a:gd name="connsiteX22" fmla="*/ 430213 w 806648"/>
                <a:gd name="connsiteY22" fmla="*/ 791865 h 887015"/>
                <a:gd name="connsiteX23" fmla="*/ 691793 w 806648"/>
                <a:gd name="connsiteY23" fmla="*/ 640843 h 887015"/>
                <a:gd name="connsiteX24" fmla="*/ 717936 w 806648"/>
                <a:gd name="connsiteY24" fmla="*/ 595564 h 887015"/>
                <a:gd name="connsiteX25" fmla="*/ 717936 w 806648"/>
                <a:gd name="connsiteY25" fmla="*/ 293520 h 887015"/>
                <a:gd name="connsiteX26" fmla="*/ 691793 w 806648"/>
                <a:gd name="connsiteY26" fmla="*/ 248243 h 887015"/>
                <a:gd name="connsiteX27" fmla="*/ 430219 w 806648"/>
                <a:gd name="connsiteY27" fmla="*/ 97222 h 887015"/>
                <a:gd name="connsiteX28" fmla="*/ 404078 w 806648"/>
                <a:gd name="connsiteY28" fmla="*/ 90218 h 887015"/>
                <a:gd name="connsiteX29" fmla="*/ 404081 w 806648"/>
                <a:gd name="connsiteY29" fmla="*/ 615221 h 887015"/>
                <a:gd name="connsiteX30" fmla="*/ 369047 w 806648"/>
                <a:gd name="connsiteY30" fmla="*/ 605836 h 887015"/>
                <a:gd name="connsiteX31" fmla="*/ 281911 w 806648"/>
                <a:gd name="connsiteY31" fmla="*/ 555529 h 887015"/>
                <a:gd name="connsiteX32" fmla="*/ 246877 w 806648"/>
                <a:gd name="connsiteY32" fmla="*/ 494849 h 887015"/>
                <a:gd name="connsiteX33" fmla="*/ 246877 w 806648"/>
                <a:gd name="connsiteY33" fmla="*/ 394247 h 887015"/>
                <a:gd name="connsiteX34" fmla="*/ 281902 w 806648"/>
                <a:gd name="connsiteY34" fmla="*/ 333570 h 887015"/>
                <a:gd name="connsiteX35" fmla="*/ 369041 w 806648"/>
                <a:gd name="connsiteY35" fmla="*/ 283263 h 887015"/>
                <a:gd name="connsiteX36" fmla="*/ 439119 w 806648"/>
                <a:gd name="connsiteY36" fmla="*/ 283269 h 887015"/>
                <a:gd name="connsiteX37" fmla="*/ 526239 w 806648"/>
                <a:gd name="connsiteY37" fmla="*/ 333561 h 887015"/>
                <a:gd name="connsiteX38" fmla="*/ 561274 w 806648"/>
                <a:gd name="connsiteY38" fmla="*/ 394247 h 887015"/>
                <a:gd name="connsiteX39" fmla="*/ 561274 w 806648"/>
                <a:gd name="connsiteY39" fmla="*/ 494855 h 887015"/>
                <a:gd name="connsiteX40" fmla="*/ 526239 w 806648"/>
                <a:gd name="connsiteY40" fmla="*/ 555535 h 887015"/>
                <a:gd name="connsiteX41" fmla="*/ 439113 w 806648"/>
                <a:gd name="connsiteY41" fmla="*/ 605836 h 887015"/>
                <a:gd name="connsiteX42" fmla="*/ 404081 w 806648"/>
                <a:gd name="connsiteY42" fmla="*/ 615221 h 887015"/>
                <a:gd name="connsiteX43" fmla="*/ 336400 w 806648"/>
                <a:gd name="connsiteY43" fmla="*/ 483618 h 887015"/>
                <a:gd name="connsiteX44" fmla="*/ 404081 w 806648"/>
                <a:gd name="connsiteY44" fmla="*/ 522694 h 887015"/>
                <a:gd name="connsiteX45" fmla="*/ 471754 w 806648"/>
                <a:gd name="connsiteY45" fmla="*/ 483624 h 887015"/>
                <a:gd name="connsiteX46" fmla="*/ 471754 w 806648"/>
                <a:gd name="connsiteY46" fmla="*/ 405471 h 887015"/>
                <a:gd name="connsiteX47" fmla="*/ 404078 w 806648"/>
                <a:gd name="connsiteY47" fmla="*/ 366398 h 887015"/>
                <a:gd name="connsiteX48" fmla="*/ 336400 w 806648"/>
                <a:gd name="connsiteY48" fmla="*/ 405468 h 887015"/>
                <a:gd name="connsiteX49" fmla="*/ 336400 w 806648"/>
                <a:gd name="connsiteY49" fmla="*/ 483618 h 887015"/>
                <a:gd name="connsiteX50" fmla="*/ 336400 w 806648"/>
                <a:gd name="connsiteY50" fmla="*/ 483618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806648" h="887015">
                  <a:moveTo>
                    <a:pt x="404078" y="888395"/>
                  </a:moveTo>
                  <a:cubicBezTo>
                    <a:pt x="379218" y="888395"/>
                    <a:pt x="354703" y="881823"/>
                    <a:pt x="333174" y="869396"/>
                  </a:cubicBezTo>
                  <a:lnTo>
                    <a:pt x="71602" y="718380"/>
                  </a:lnTo>
                  <a:cubicBezTo>
                    <a:pt x="27868" y="693126"/>
                    <a:pt x="698" y="646073"/>
                    <a:pt x="698" y="595576"/>
                  </a:cubicBezTo>
                  <a:lnTo>
                    <a:pt x="698" y="293529"/>
                  </a:lnTo>
                  <a:cubicBezTo>
                    <a:pt x="698" y="243031"/>
                    <a:pt x="27862" y="195978"/>
                    <a:pt x="71602" y="170725"/>
                  </a:cubicBezTo>
                  <a:lnTo>
                    <a:pt x="333177" y="19697"/>
                  </a:lnTo>
                  <a:cubicBezTo>
                    <a:pt x="354703" y="7267"/>
                    <a:pt x="379218" y="698"/>
                    <a:pt x="404078" y="698"/>
                  </a:cubicBezTo>
                  <a:cubicBezTo>
                    <a:pt x="428939" y="698"/>
                    <a:pt x="453454" y="7270"/>
                    <a:pt x="474983" y="19697"/>
                  </a:cubicBezTo>
                  <a:lnTo>
                    <a:pt x="736555" y="170713"/>
                  </a:lnTo>
                  <a:cubicBezTo>
                    <a:pt x="780289" y="195963"/>
                    <a:pt x="807459" y="243014"/>
                    <a:pt x="807459" y="293517"/>
                  </a:cubicBezTo>
                  <a:lnTo>
                    <a:pt x="807459" y="595561"/>
                  </a:lnTo>
                  <a:cubicBezTo>
                    <a:pt x="807459" y="646064"/>
                    <a:pt x="780289" y="693115"/>
                    <a:pt x="736555" y="718371"/>
                  </a:cubicBezTo>
                  <a:lnTo>
                    <a:pt x="474980" y="869387"/>
                  </a:lnTo>
                  <a:cubicBezTo>
                    <a:pt x="453454" y="881823"/>
                    <a:pt x="428939" y="888395"/>
                    <a:pt x="404078" y="888395"/>
                  </a:cubicBezTo>
                  <a:close/>
                  <a:moveTo>
                    <a:pt x="404078" y="90218"/>
                  </a:moveTo>
                  <a:cubicBezTo>
                    <a:pt x="394911" y="90218"/>
                    <a:pt x="385880" y="92641"/>
                    <a:pt x="377944" y="97219"/>
                  </a:cubicBezTo>
                  <a:lnTo>
                    <a:pt x="116364" y="248240"/>
                  </a:lnTo>
                  <a:cubicBezTo>
                    <a:pt x="100237" y="257551"/>
                    <a:pt x="90221" y="274905"/>
                    <a:pt x="90221" y="293520"/>
                  </a:cubicBezTo>
                  <a:lnTo>
                    <a:pt x="90221" y="595564"/>
                  </a:lnTo>
                  <a:cubicBezTo>
                    <a:pt x="90221" y="614179"/>
                    <a:pt x="100237" y="631532"/>
                    <a:pt x="116364" y="640843"/>
                  </a:cubicBezTo>
                  <a:lnTo>
                    <a:pt x="377938" y="791865"/>
                  </a:lnTo>
                  <a:cubicBezTo>
                    <a:pt x="393815" y="801033"/>
                    <a:pt x="414348" y="801027"/>
                    <a:pt x="430213" y="791865"/>
                  </a:cubicBezTo>
                  <a:lnTo>
                    <a:pt x="691793" y="640843"/>
                  </a:lnTo>
                  <a:cubicBezTo>
                    <a:pt x="707920" y="631532"/>
                    <a:pt x="717936" y="614185"/>
                    <a:pt x="717936" y="595564"/>
                  </a:cubicBezTo>
                  <a:lnTo>
                    <a:pt x="717936" y="293520"/>
                  </a:lnTo>
                  <a:cubicBezTo>
                    <a:pt x="717936" y="274899"/>
                    <a:pt x="707920" y="257551"/>
                    <a:pt x="691793" y="248243"/>
                  </a:cubicBezTo>
                  <a:lnTo>
                    <a:pt x="430219" y="97222"/>
                  </a:lnTo>
                  <a:cubicBezTo>
                    <a:pt x="422283" y="92641"/>
                    <a:pt x="413246" y="90218"/>
                    <a:pt x="404078" y="90218"/>
                  </a:cubicBezTo>
                  <a:close/>
                  <a:moveTo>
                    <a:pt x="404081" y="615221"/>
                  </a:moveTo>
                  <a:cubicBezTo>
                    <a:pt x="391803" y="615221"/>
                    <a:pt x="379688" y="611976"/>
                    <a:pt x="369047" y="605836"/>
                  </a:cubicBezTo>
                  <a:lnTo>
                    <a:pt x="281911" y="555529"/>
                  </a:lnTo>
                  <a:cubicBezTo>
                    <a:pt x="260302" y="543045"/>
                    <a:pt x="246877" y="519795"/>
                    <a:pt x="246877" y="494849"/>
                  </a:cubicBezTo>
                  <a:lnTo>
                    <a:pt x="246877" y="394247"/>
                  </a:lnTo>
                  <a:cubicBezTo>
                    <a:pt x="246877" y="369297"/>
                    <a:pt x="260302" y="346050"/>
                    <a:pt x="281902" y="333570"/>
                  </a:cubicBezTo>
                  <a:lnTo>
                    <a:pt x="369041" y="283263"/>
                  </a:lnTo>
                  <a:cubicBezTo>
                    <a:pt x="390303" y="270981"/>
                    <a:pt x="417839" y="270975"/>
                    <a:pt x="439119" y="283269"/>
                  </a:cubicBezTo>
                  <a:lnTo>
                    <a:pt x="526239" y="333561"/>
                  </a:lnTo>
                  <a:cubicBezTo>
                    <a:pt x="547849" y="346047"/>
                    <a:pt x="561274" y="369297"/>
                    <a:pt x="561274" y="394247"/>
                  </a:cubicBezTo>
                  <a:lnTo>
                    <a:pt x="561274" y="494855"/>
                  </a:lnTo>
                  <a:cubicBezTo>
                    <a:pt x="561274" y="519807"/>
                    <a:pt x="547849" y="543060"/>
                    <a:pt x="526239" y="555535"/>
                  </a:cubicBezTo>
                  <a:lnTo>
                    <a:pt x="439113" y="605836"/>
                  </a:lnTo>
                  <a:cubicBezTo>
                    <a:pt x="428486" y="611976"/>
                    <a:pt x="416369" y="615221"/>
                    <a:pt x="404081" y="615221"/>
                  </a:cubicBezTo>
                  <a:close/>
                  <a:moveTo>
                    <a:pt x="336400" y="483618"/>
                  </a:moveTo>
                  <a:lnTo>
                    <a:pt x="404081" y="522694"/>
                  </a:lnTo>
                  <a:lnTo>
                    <a:pt x="471754" y="483624"/>
                  </a:lnTo>
                  <a:lnTo>
                    <a:pt x="471754" y="405471"/>
                  </a:lnTo>
                  <a:lnTo>
                    <a:pt x="404078" y="366398"/>
                  </a:lnTo>
                  <a:lnTo>
                    <a:pt x="336400" y="405468"/>
                  </a:lnTo>
                  <a:lnTo>
                    <a:pt x="336400" y="483618"/>
                  </a:lnTo>
                  <a:lnTo>
                    <a:pt x="336400" y="483618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grpSp>
        <p:nvGrpSpPr>
          <p:cNvPr id="83" name="PA-791-791079-Cells-490234"/>
          <p:cNvGrpSpPr/>
          <p:nvPr>
            <p:custDataLst>
              <p:tags r:id="rId57"/>
            </p:custDataLst>
          </p:nvPr>
        </p:nvGrpSpPr>
        <p:grpSpPr>
          <a:xfrm>
            <a:off x="5725410" y="4159779"/>
            <a:ext cx="259100" cy="259100"/>
            <a:chOff x="6096000" y="8667750"/>
            <a:chExt cx="1524000" cy="1524000"/>
          </a:xfrm>
          <a:noFill/>
        </p:grpSpPr>
        <p:sp>
          <p:nvSpPr>
            <p:cNvPr id="84" name="PA-任意多边形 2917"/>
            <p:cNvSpPr/>
            <p:nvPr>
              <p:custDataLst>
                <p:tags r:id="rId58"/>
              </p:custDataLst>
            </p:nvPr>
          </p:nvSpPr>
          <p:spPr>
            <a:xfrm>
              <a:off x="6117613" y="8702501"/>
              <a:ext cx="762000" cy="661939"/>
            </a:xfrm>
            <a:custGeom>
              <a:avLst/>
              <a:gdLst>
                <a:gd name="connsiteX0" fmla="*/ 194718 w 762000"/>
                <a:gd name="connsiteY0" fmla="*/ 661470 h 661939"/>
                <a:gd name="connsiteX1" fmla="*/ 574826 w 762000"/>
                <a:gd name="connsiteY1" fmla="*/ 661470 h 661939"/>
                <a:gd name="connsiteX2" fmla="*/ 764879 w 762000"/>
                <a:gd name="connsiteY2" fmla="*/ 333071 h 661939"/>
                <a:gd name="connsiteX3" fmla="*/ 574826 w 762000"/>
                <a:gd name="connsiteY3" fmla="*/ 4665 h 661939"/>
                <a:gd name="connsiteX4" fmla="*/ 194718 w 762000"/>
                <a:gd name="connsiteY4" fmla="*/ 4665 h 661939"/>
                <a:gd name="connsiteX5" fmla="*/ 4665 w 762000"/>
                <a:gd name="connsiteY5" fmla="*/ 333071 h 661939"/>
                <a:gd name="connsiteX6" fmla="*/ 194718 w 762000"/>
                <a:gd name="connsiteY6" fmla="*/ 661470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194718" y="661470"/>
                  </a:moveTo>
                  <a:lnTo>
                    <a:pt x="574826" y="661470"/>
                  </a:lnTo>
                  <a:lnTo>
                    <a:pt x="764879" y="333071"/>
                  </a:lnTo>
                  <a:lnTo>
                    <a:pt x="574826" y="4665"/>
                  </a:lnTo>
                  <a:lnTo>
                    <a:pt x="194718" y="4665"/>
                  </a:lnTo>
                  <a:lnTo>
                    <a:pt x="4665" y="333071"/>
                  </a:lnTo>
                  <a:lnTo>
                    <a:pt x="194718" y="66147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5" name="PA-任意多边形 2918"/>
            <p:cNvSpPr/>
            <p:nvPr>
              <p:custDataLst>
                <p:tags r:id="rId59"/>
              </p:custDataLst>
            </p:nvPr>
          </p:nvSpPr>
          <p:spPr>
            <a:xfrm>
              <a:off x="6091333" y="8676232"/>
              <a:ext cx="815879" cy="715818"/>
            </a:xfrm>
            <a:custGeom>
              <a:avLst/>
              <a:gdLst>
                <a:gd name="connsiteX0" fmla="*/ 601105 w 815878"/>
                <a:gd name="connsiteY0" fmla="*/ 714018 h 715818"/>
                <a:gd name="connsiteX1" fmla="*/ 220990 w 815878"/>
                <a:gd name="connsiteY1" fmla="*/ 714018 h 715818"/>
                <a:gd name="connsiteX2" fmla="*/ 198253 w 815878"/>
                <a:gd name="connsiteY2" fmla="*/ 700910 h 715818"/>
                <a:gd name="connsiteX3" fmla="*/ 8192 w 815878"/>
                <a:gd name="connsiteY3" fmla="*/ 372503 h 715818"/>
                <a:gd name="connsiteX4" fmla="*/ 8192 w 815878"/>
                <a:gd name="connsiteY4" fmla="*/ 346179 h 715818"/>
                <a:gd name="connsiteX5" fmla="*/ 198246 w 815878"/>
                <a:gd name="connsiteY5" fmla="*/ 17773 h 715818"/>
                <a:gd name="connsiteX6" fmla="*/ 220982 w 815878"/>
                <a:gd name="connsiteY6" fmla="*/ 4665 h 715818"/>
                <a:gd name="connsiteX7" fmla="*/ 601105 w 815878"/>
                <a:gd name="connsiteY7" fmla="*/ 4665 h 715818"/>
                <a:gd name="connsiteX8" fmla="*/ 623842 w 815878"/>
                <a:gd name="connsiteY8" fmla="*/ 17773 h 715818"/>
                <a:gd name="connsiteX9" fmla="*/ 813895 w 815878"/>
                <a:gd name="connsiteY9" fmla="*/ 346179 h 715818"/>
                <a:gd name="connsiteX10" fmla="*/ 813895 w 815878"/>
                <a:gd name="connsiteY10" fmla="*/ 372503 h 715818"/>
                <a:gd name="connsiteX11" fmla="*/ 623850 w 815878"/>
                <a:gd name="connsiteY11" fmla="*/ 700902 h 715818"/>
                <a:gd name="connsiteX12" fmla="*/ 601105 w 815878"/>
                <a:gd name="connsiteY12" fmla="*/ 714018 h 715818"/>
                <a:gd name="connsiteX13" fmla="*/ 236145 w 815878"/>
                <a:gd name="connsiteY13" fmla="*/ 661470 h 715818"/>
                <a:gd name="connsiteX14" fmla="*/ 585965 w 815878"/>
                <a:gd name="connsiteY14" fmla="*/ 661470 h 715818"/>
                <a:gd name="connsiteX15" fmla="*/ 760817 w 815878"/>
                <a:gd name="connsiteY15" fmla="*/ 359341 h 715818"/>
                <a:gd name="connsiteX16" fmla="*/ 585965 w 815878"/>
                <a:gd name="connsiteY16" fmla="*/ 57204 h 715818"/>
                <a:gd name="connsiteX17" fmla="*/ 236145 w 815878"/>
                <a:gd name="connsiteY17" fmla="*/ 57204 h 715818"/>
                <a:gd name="connsiteX18" fmla="*/ 61293 w 815878"/>
                <a:gd name="connsiteY18" fmla="*/ 359341 h 715818"/>
                <a:gd name="connsiteX19" fmla="*/ 236145 w 815878"/>
                <a:gd name="connsiteY19" fmla="*/ 661470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15878" h="715818">
                  <a:moveTo>
                    <a:pt x="601105" y="714018"/>
                  </a:moveTo>
                  <a:lnTo>
                    <a:pt x="220990" y="714018"/>
                  </a:lnTo>
                  <a:cubicBezTo>
                    <a:pt x="211607" y="714018"/>
                    <a:pt x="202956" y="709022"/>
                    <a:pt x="198253" y="700910"/>
                  </a:cubicBezTo>
                  <a:lnTo>
                    <a:pt x="8192" y="372503"/>
                  </a:lnTo>
                  <a:cubicBezTo>
                    <a:pt x="3489" y="364360"/>
                    <a:pt x="3489" y="354323"/>
                    <a:pt x="8192" y="346179"/>
                  </a:cubicBezTo>
                  <a:lnTo>
                    <a:pt x="198246" y="17773"/>
                  </a:lnTo>
                  <a:cubicBezTo>
                    <a:pt x="202948" y="9652"/>
                    <a:pt x="211615" y="4665"/>
                    <a:pt x="220982" y="4665"/>
                  </a:cubicBezTo>
                  <a:lnTo>
                    <a:pt x="601105" y="4665"/>
                  </a:lnTo>
                  <a:cubicBezTo>
                    <a:pt x="610488" y="4665"/>
                    <a:pt x="619139" y="9660"/>
                    <a:pt x="623842" y="17773"/>
                  </a:cubicBezTo>
                  <a:lnTo>
                    <a:pt x="813895" y="346179"/>
                  </a:lnTo>
                  <a:cubicBezTo>
                    <a:pt x="818598" y="354323"/>
                    <a:pt x="818598" y="364360"/>
                    <a:pt x="813895" y="372503"/>
                  </a:cubicBezTo>
                  <a:lnTo>
                    <a:pt x="623850" y="700902"/>
                  </a:lnTo>
                  <a:cubicBezTo>
                    <a:pt x="619147" y="709022"/>
                    <a:pt x="610488" y="714018"/>
                    <a:pt x="601105" y="714018"/>
                  </a:cubicBezTo>
                  <a:close/>
                  <a:moveTo>
                    <a:pt x="236145" y="661470"/>
                  </a:moveTo>
                  <a:lnTo>
                    <a:pt x="585965" y="661470"/>
                  </a:lnTo>
                  <a:lnTo>
                    <a:pt x="760817" y="359341"/>
                  </a:lnTo>
                  <a:lnTo>
                    <a:pt x="585965" y="57204"/>
                  </a:lnTo>
                  <a:lnTo>
                    <a:pt x="236145" y="57204"/>
                  </a:lnTo>
                  <a:lnTo>
                    <a:pt x="61293" y="359341"/>
                  </a:lnTo>
                  <a:lnTo>
                    <a:pt x="236145" y="661470"/>
                  </a:lnTo>
                  <a:close/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6" name="PA-任意多边形 2919"/>
            <p:cNvSpPr/>
            <p:nvPr>
              <p:custDataLst>
                <p:tags r:id="rId60"/>
              </p:custDataLst>
            </p:nvPr>
          </p:nvSpPr>
          <p:spPr>
            <a:xfrm>
              <a:off x="6369026" y="8919718"/>
              <a:ext cx="261697" cy="230909"/>
            </a:xfrm>
            <a:custGeom>
              <a:avLst/>
              <a:gdLst>
                <a:gd name="connsiteX0" fmla="*/ 69019 w 261696"/>
                <a:gd name="connsiteY0" fmla="*/ 227038 h 230909"/>
                <a:gd name="connsiteX1" fmla="*/ 197705 w 261696"/>
                <a:gd name="connsiteY1" fmla="*/ 227038 h 230909"/>
                <a:gd name="connsiteX2" fmla="*/ 262059 w 261696"/>
                <a:gd name="connsiteY2" fmla="*/ 115855 h 230909"/>
                <a:gd name="connsiteX3" fmla="*/ 197705 w 261696"/>
                <a:gd name="connsiteY3" fmla="*/ 4665 h 230909"/>
                <a:gd name="connsiteX4" fmla="*/ 69019 w 261696"/>
                <a:gd name="connsiteY4" fmla="*/ 4665 h 230909"/>
                <a:gd name="connsiteX5" fmla="*/ 4665 w 261696"/>
                <a:gd name="connsiteY5" fmla="*/ 115855 h 230909"/>
                <a:gd name="connsiteX6" fmla="*/ 69019 w 261696"/>
                <a:gd name="connsiteY6" fmla="*/ 227038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9" y="227038"/>
                  </a:moveTo>
                  <a:lnTo>
                    <a:pt x="197705" y="227038"/>
                  </a:lnTo>
                  <a:lnTo>
                    <a:pt x="262059" y="115855"/>
                  </a:lnTo>
                  <a:lnTo>
                    <a:pt x="197705" y="4665"/>
                  </a:lnTo>
                  <a:lnTo>
                    <a:pt x="69019" y="4665"/>
                  </a:lnTo>
                  <a:lnTo>
                    <a:pt x="4665" y="115855"/>
                  </a:lnTo>
                  <a:lnTo>
                    <a:pt x="69019" y="227038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7" name="PA-任意多边形 2920"/>
            <p:cNvSpPr/>
            <p:nvPr>
              <p:custDataLst>
                <p:tags r:id="rId61"/>
              </p:custDataLst>
            </p:nvPr>
          </p:nvSpPr>
          <p:spPr>
            <a:xfrm>
              <a:off x="6231437" y="8781297"/>
              <a:ext cx="192424" cy="269394"/>
            </a:xfrm>
            <a:custGeom>
              <a:avLst/>
              <a:gdLst>
                <a:gd name="connsiteX0" fmla="*/ 30925 w 192424"/>
                <a:gd name="connsiteY0" fmla="*/ 267407 h 269393"/>
                <a:gd name="connsiteX1" fmla="*/ 17001 w 192424"/>
                <a:gd name="connsiteY1" fmla="*/ 263389 h 269393"/>
                <a:gd name="connsiteX2" fmla="*/ 8673 w 192424"/>
                <a:gd name="connsiteY2" fmla="*/ 227174 h 269393"/>
                <a:gd name="connsiteX3" fmla="*/ 140353 w 192424"/>
                <a:gd name="connsiteY3" fmla="*/ 16993 h 269393"/>
                <a:gd name="connsiteX4" fmla="*/ 176567 w 192424"/>
                <a:gd name="connsiteY4" fmla="*/ 8681 h 269393"/>
                <a:gd name="connsiteX5" fmla="*/ 184895 w 192424"/>
                <a:gd name="connsiteY5" fmla="*/ 44895 h 269393"/>
                <a:gd name="connsiteX6" fmla="*/ 53215 w 192424"/>
                <a:gd name="connsiteY6" fmla="*/ 255076 h 269393"/>
                <a:gd name="connsiteX7" fmla="*/ 30925 w 192424"/>
                <a:gd name="connsiteY7" fmla="*/ 267407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30925" y="267407"/>
                  </a:moveTo>
                  <a:cubicBezTo>
                    <a:pt x="26168" y="267407"/>
                    <a:pt x="21350" y="266106"/>
                    <a:pt x="17001" y="263389"/>
                  </a:cubicBezTo>
                  <a:cubicBezTo>
                    <a:pt x="4694" y="255692"/>
                    <a:pt x="976" y="239467"/>
                    <a:pt x="8673" y="227174"/>
                  </a:cubicBezTo>
                  <a:lnTo>
                    <a:pt x="140353" y="16993"/>
                  </a:lnTo>
                  <a:cubicBezTo>
                    <a:pt x="148065" y="4701"/>
                    <a:pt x="164244" y="968"/>
                    <a:pt x="176567" y="8681"/>
                  </a:cubicBezTo>
                  <a:cubicBezTo>
                    <a:pt x="188875" y="16378"/>
                    <a:pt x="192592" y="32603"/>
                    <a:pt x="184895" y="44895"/>
                  </a:cubicBezTo>
                  <a:lnTo>
                    <a:pt x="53215" y="255076"/>
                  </a:lnTo>
                  <a:cubicBezTo>
                    <a:pt x="48228" y="263050"/>
                    <a:pt x="39676" y="267407"/>
                    <a:pt x="30925" y="267407"/>
                  </a:cubicBezTo>
                  <a:close/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8" name="PA-任意多边形 2921"/>
            <p:cNvSpPr/>
            <p:nvPr>
              <p:custDataLst>
                <p:tags r:id="rId62"/>
              </p:custDataLst>
            </p:nvPr>
          </p:nvSpPr>
          <p:spPr>
            <a:xfrm>
              <a:off x="6117613" y="9490671"/>
              <a:ext cx="762000" cy="661939"/>
            </a:xfrm>
            <a:custGeom>
              <a:avLst/>
              <a:gdLst>
                <a:gd name="connsiteX0" fmla="*/ 574826 w 762000"/>
                <a:gd name="connsiteY0" fmla="*/ 4665 h 661939"/>
                <a:gd name="connsiteX1" fmla="*/ 194718 w 762000"/>
                <a:gd name="connsiteY1" fmla="*/ 4665 h 661939"/>
                <a:gd name="connsiteX2" fmla="*/ 4665 w 762000"/>
                <a:gd name="connsiteY2" fmla="*/ 333071 h 661939"/>
                <a:gd name="connsiteX3" fmla="*/ 194718 w 762000"/>
                <a:gd name="connsiteY3" fmla="*/ 661470 h 661939"/>
                <a:gd name="connsiteX4" fmla="*/ 574826 w 762000"/>
                <a:gd name="connsiteY4" fmla="*/ 661470 h 661939"/>
                <a:gd name="connsiteX5" fmla="*/ 764879 w 762000"/>
                <a:gd name="connsiteY5" fmla="*/ 333071 h 661939"/>
                <a:gd name="connsiteX6" fmla="*/ 651310 w 762000"/>
                <a:gd name="connsiteY6" fmla="*/ 136814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574826" y="4665"/>
                  </a:moveTo>
                  <a:lnTo>
                    <a:pt x="194718" y="4665"/>
                  </a:lnTo>
                  <a:lnTo>
                    <a:pt x="4665" y="333071"/>
                  </a:lnTo>
                  <a:lnTo>
                    <a:pt x="194718" y="661470"/>
                  </a:lnTo>
                  <a:lnTo>
                    <a:pt x="574826" y="661470"/>
                  </a:lnTo>
                  <a:lnTo>
                    <a:pt x="764879" y="333071"/>
                  </a:lnTo>
                  <a:lnTo>
                    <a:pt x="651310" y="136814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9" name="PA-任意多边形 2922"/>
            <p:cNvSpPr/>
            <p:nvPr>
              <p:custDataLst>
                <p:tags r:id="rId63"/>
              </p:custDataLst>
            </p:nvPr>
          </p:nvSpPr>
          <p:spPr>
            <a:xfrm>
              <a:off x="6090225" y="9463293"/>
              <a:ext cx="823576" cy="715818"/>
            </a:xfrm>
            <a:custGeom>
              <a:avLst/>
              <a:gdLst>
                <a:gd name="connsiteX0" fmla="*/ 602213 w 823575"/>
                <a:gd name="connsiteY0" fmla="*/ 715126 h 715818"/>
                <a:gd name="connsiteX1" fmla="*/ 222098 w 823575"/>
                <a:gd name="connsiteY1" fmla="*/ 715126 h 715818"/>
                <a:gd name="connsiteX2" fmla="*/ 199361 w 823575"/>
                <a:gd name="connsiteY2" fmla="*/ 702018 h 715818"/>
                <a:gd name="connsiteX3" fmla="*/ 9300 w 823575"/>
                <a:gd name="connsiteY3" fmla="*/ 373611 h 715818"/>
                <a:gd name="connsiteX4" fmla="*/ 9300 w 823575"/>
                <a:gd name="connsiteY4" fmla="*/ 347287 h 715818"/>
                <a:gd name="connsiteX5" fmla="*/ 199353 w 823575"/>
                <a:gd name="connsiteY5" fmla="*/ 18881 h 715818"/>
                <a:gd name="connsiteX6" fmla="*/ 222090 w 823575"/>
                <a:gd name="connsiteY6" fmla="*/ 5773 h 715818"/>
                <a:gd name="connsiteX7" fmla="*/ 602213 w 823575"/>
                <a:gd name="connsiteY7" fmla="*/ 5773 h 715818"/>
                <a:gd name="connsiteX8" fmla="*/ 628483 w 823575"/>
                <a:gd name="connsiteY8" fmla="*/ 32043 h 715818"/>
                <a:gd name="connsiteX9" fmla="*/ 602213 w 823575"/>
                <a:gd name="connsiteY9" fmla="*/ 58312 h 715818"/>
                <a:gd name="connsiteX10" fmla="*/ 237253 w 823575"/>
                <a:gd name="connsiteY10" fmla="*/ 58312 h 715818"/>
                <a:gd name="connsiteX11" fmla="*/ 62401 w 823575"/>
                <a:gd name="connsiteY11" fmla="*/ 360449 h 715818"/>
                <a:gd name="connsiteX12" fmla="*/ 237253 w 823575"/>
                <a:gd name="connsiteY12" fmla="*/ 662578 h 715818"/>
                <a:gd name="connsiteX13" fmla="*/ 587073 w 823575"/>
                <a:gd name="connsiteY13" fmla="*/ 662578 h 715818"/>
                <a:gd name="connsiteX14" fmla="*/ 761925 w 823575"/>
                <a:gd name="connsiteY14" fmla="*/ 360449 h 715818"/>
                <a:gd name="connsiteX15" fmla="*/ 655968 w 823575"/>
                <a:gd name="connsiteY15" fmla="*/ 177354 h 715818"/>
                <a:gd name="connsiteX16" fmla="*/ 665544 w 823575"/>
                <a:gd name="connsiteY16" fmla="*/ 141455 h 715818"/>
                <a:gd name="connsiteX17" fmla="*/ 701442 w 823575"/>
                <a:gd name="connsiteY17" fmla="*/ 151030 h 715818"/>
                <a:gd name="connsiteX18" fmla="*/ 815019 w 823575"/>
                <a:gd name="connsiteY18" fmla="*/ 347272 h 715818"/>
                <a:gd name="connsiteX19" fmla="*/ 815019 w 823575"/>
                <a:gd name="connsiteY19" fmla="*/ 373595 h 715818"/>
                <a:gd name="connsiteX20" fmla="*/ 624965 w 823575"/>
                <a:gd name="connsiteY20" fmla="*/ 702002 h 715818"/>
                <a:gd name="connsiteX21" fmla="*/ 602213 w 823575"/>
                <a:gd name="connsiteY21" fmla="*/ 715126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3575" h="715818">
                  <a:moveTo>
                    <a:pt x="602213" y="715126"/>
                  </a:moveTo>
                  <a:lnTo>
                    <a:pt x="222098" y="715126"/>
                  </a:lnTo>
                  <a:cubicBezTo>
                    <a:pt x="212715" y="715126"/>
                    <a:pt x="204064" y="710130"/>
                    <a:pt x="199361" y="702018"/>
                  </a:cubicBezTo>
                  <a:lnTo>
                    <a:pt x="9300" y="373611"/>
                  </a:lnTo>
                  <a:cubicBezTo>
                    <a:pt x="4597" y="365467"/>
                    <a:pt x="4597" y="355431"/>
                    <a:pt x="9300" y="347287"/>
                  </a:cubicBezTo>
                  <a:lnTo>
                    <a:pt x="199353" y="18881"/>
                  </a:lnTo>
                  <a:cubicBezTo>
                    <a:pt x="204056" y="10760"/>
                    <a:pt x="212723" y="5773"/>
                    <a:pt x="222090" y="5773"/>
                  </a:cubicBezTo>
                  <a:lnTo>
                    <a:pt x="602213" y="5773"/>
                  </a:lnTo>
                  <a:cubicBezTo>
                    <a:pt x="616714" y="5773"/>
                    <a:pt x="628483" y="17541"/>
                    <a:pt x="628483" y="32043"/>
                  </a:cubicBezTo>
                  <a:cubicBezTo>
                    <a:pt x="628483" y="46544"/>
                    <a:pt x="616714" y="58312"/>
                    <a:pt x="602213" y="58312"/>
                  </a:cubicBezTo>
                  <a:lnTo>
                    <a:pt x="237253" y="58312"/>
                  </a:lnTo>
                  <a:lnTo>
                    <a:pt x="62401" y="360449"/>
                  </a:lnTo>
                  <a:lnTo>
                    <a:pt x="237253" y="662578"/>
                  </a:lnTo>
                  <a:lnTo>
                    <a:pt x="587073" y="662578"/>
                  </a:lnTo>
                  <a:lnTo>
                    <a:pt x="761925" y="360449"/>
                  </a:lnTo>
                  <a:lnTo>
                    <a:pt x="655968" y="177354"/>
                  </a:lnTo>
                  <a:cubicBezTo>
                    <a:pt x="648703" y="164792"/>
                    <a:pt x="652990" y="148713"/>
                    <a:pt x="665544" y="141455"/>
                  </a:cubicBezTo>
                  <a:cubicBezTo>
                    <a:pt x="678105" y="134181"/>
                    <a:pt x="694184" y="138476"/>
                    <a:pt x="701442" y="151030"/>
                  </a:cubicBezTo>
                  <a:lnTo>
                    <a:pt x="815019" y="347272"/>
                  </a:lnTo>
                  <a:cubicBezTo>
                    <a:pt x="819722" y="355415"/>
                    <a:pt x="819722" y="365452"/>
                    <a:pt x="815019" y="373595"/>
                  </a:cubicBezTo>
                  <a:lnTo>
                    <a:pt x="624965" y="702002"/>
                  </a:lnTo>
                  <a:cubicBezTo>
                    <a:pt x="620255" y="710130"/>
                    <a:pt x="611595" y="715126"/>
                    <a:pt x="602213" y="715126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0" name="PA-任意多边形 2923"/>
            <p:cNvSpPr/>
            <p:nvPr>
              <p:custDataLst>
                <p:tags r:id="rId64"/>
              </p:custDataLst>
            </p:nvPr>
          </p:nvSpPr>
          <p:spPr>
            <a:xfrm>
              <a:off x="6230329" y="9568352"/>
              <a:ext cx="192424" cy="269394"/>
            </a:xfrm>
            <a:custGeom>
              <a:avLst/>
              <a:gdLst>
                <a:gd name="connsiteX0" fmla="*/ 32033 w 192424"/>
                <a:gd name="connsiteY0" fmla="*/ 268521 h 269393"/>
                <a:gd name="connsiteX1" fmla="*/ 18109 w 192424"/>
                <a:gd name="connsiteY1" fmla="*/ 264503 h 269393"/>
                <a:gd name="connsiteX2" fmla="*/ 9781 w 192424"/>
                <a:gd name="connsiteY2" fmla="*/ 228289 h 269393"/>
                <a:gd name="connsiteX3" fmla="*/ 141461 w 192424"/>
                <a:gd name="connsiteY3" fmla="*/ 18108 h 269393"/>
                <a:gd name="connsiteX4" fmla="*/ 177675 w 192424"/>
                <a:gd name="connsiteY4" fmla="*/ 9795 h 269393"/>
                <a:gd name="connsiteX5" fmla="*/ 186003 w 192424"/>
                <a:gd name="connsiteY5" fmla="*/ 46010 h 269393"/>
                <a:gd name="connsiteX6" fmla="*/ 54323 w 192424"/>
                <a:gd name="connsiteY6" fmla="*/ 256191 h 269393"/>
                <a:gd name="connsiteX7" fmla="*/ 32033 w 192424"/>
                <a:gd name="connsiteY7" fmla="*/ 268521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32033" y="268521"/>
                  </a:moveTo>
                  <a:cubicBezTo>
                    <a:pt x="27276" y="268521"/>
                    <a:pt x="22458" y="267221"/>
                    <a:pt x="18109" y="264503"/>
                  </a:cubicBezTo>
                  <a:cubicBezTo>
                    <a:pt x="5802" y="256806"/>
                    <a:pt x="2084" y="240581"/>
                    <a:pt x="9781" y="228289"/>
                  </a:cubicBezTo>
                  <a:lnTo>
                    <a:pt x="141461" y="18108"/>
                  </a:lnTo>
                  <a:cubicBezTo>
                    <a:pt x="149173" y="5816"/>
                    <a:pt x="165352" y="2068"/>
                    <a:pt x="177675" y="9795"/>
                  </a:cubicBezTo>
                  <a:cubicBezTo>
                    <a:pt x="189982" y="17492"/>
                    <a:pt x="193700" y="33718"/>
                    <a:pt x="186003" y="46010"/>
                  </a:cubicBezTo>
                  <a:lnTo>
                    <a:pt x="54323" y="256191"/>
                  </a:lnTo>
                  <a:cubicBezTo>
                    <a:pt x="49336" y="264165"/>
                    <a:pt x="40784" y="268521"/>
                    <a:pt x="32033" y="268521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1" name="PA-任意多边形 2924"/>
            <p:cNvSpPr/>
            <p:nvPr>
              <p:custDataLst>
                <p:tags r:id="rId65"/>
              </p:custDataLst>
            </p:nvPr>
          </p:nvSpPr>
          <p:spPr>
            <a:xfrm>
              <a:off x="6828651" y="9096586"/>
              <a:ext cx="762000" cy="661939"/>
            </a:xfrm>
            <a:custGeom>
              <a:avLst/>
              <a:gdLst>
                <a:gd name="connsiteX0" fmla="*/ 194718 w 762000"/>
                <a:gd name="connsiteY0" fmla="*/ 4665 h 661939"/>
                <a:gd name="connsiteX1" fmla="*/ 574826 w 762000"/>
                <a:gd name="connsiteY1" fmla="*/ 4665 h 661939"/>
                <a:gd name="connsiteX2" fmla="*/ 764879 w 762000"/>
                <a:gd name="connsiteY2" fmla="*/ 333071 h 661939"/>
                <a:gd name="connsiteX3" fmla="*/ 574826 w 762000"/>
                <a:gd name="connsiteY3" fmla="*/ 661470 h 661939"/>
                <a:gd name="connsiteX4" fmla="*/ 194718 w 762000"/>
                <a:gd name="connsiteY4" fmla="*/ 661470 h 661939"/>
                <a:gd name="connsiteX5" fmla="*/ 4665 w 762000"/>
                <a:gd name="connsiteY5" fmla="*/ 333071 h 661939"/>
                <a:gd name="connsiteX6" fmla="*/ 144788 w 762000"/>
                <a:gd name="connsiteY6" fmla="*/ 90940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194718" y="4665"/>
                  </a:moveTo>
                  <a:lnTo>
                    <a:pt x="574826" y="4665"/>
                  </a:lnTo>
                  <a:lnTo>
                    <a:pt x="764879" y="333071"/>
                  </a:lnTo>
                  <a:lnTo>
                    <a:pt x="574826" y="661470"/>
                  </a:lnTo>
                  <a:lnTo>
                    <a:pt x="194718" y="661470"/>
                  </a:lnTo>
                  <a:lnTo>
                    <a:pt x="4665" y="333071"/>
                  </a:lnTo>
                  <a:lnTo>
                    <a:pt x="144788" y="9094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2" name="PA-任意多边形 2925"/>
            <p:cNvSpPr/>
            <p:nvPr>
              <p:custDataLst>
                <p:tags r:id="rId66"/>
              </p:custDataLst>
            </p:nvPr>
          </p:nvSpPr>
          <p:spPr>
            <a:xfrm>
              <a:off x="6801264" y="9069216"/>
              <a:ext cx="823576" cy="715818"/>
            </a:xfrm>
            <a:custGeom>
              <a:avLst/>
              <a:gdLst>
                <a:gd name="connsiteX0" fmla="*/ 602213 w 823575"/>
                <a:gd name="connsiteY0" fmla="*/ 715118 h 715818"/>
                <a:gd name="connsiteX1" fmla="*/ 222090 w 823575"/>
                <a:gd name="connsiteY1" fmla="*/ 715118 h 715818"/>
                <a:gd name="connsiteX2" fmla="*/ 199353 w 823575"/>
                <a:gd name="connsiteY2" fmla="*/ 702010 h 715818"/>
                <a:gd name="connsiteX3" fmla="*/ 9300 w 823575"/>
                <a:gd name="connsiteY3" fmla="*/ 373603 h 715818"/>
                <a:gd name="connsiteX4" fmla="*/ 9300 w 823575"/>
                <a:gd name="connsiteY4" fmla="*/ 347280 h 715818"/>
                <a:gd name="connsiteX5" fmla="*/ 149423 w 823575"/>
                <a:gd name="connsiteY5" fmla="*/ 105156 h 715818"/>
                <a:gd name="connsiteX6" fmla="*/ 185322 w 823575"/>
                <a:gd name="connsiteY6" fmla="*/ 95581 h 715818"/>
                <a:gd name="connsiteX7" fmla="*/ 194897 w 823575"/>
                <a:gd name="connsiteY7" fmla="*/ 131480 h 715818"/>
                <a:gd name="connsiteX8" fmla="*/ 62394 w 823575"/>
                <a:gd name="connsiteY8" fmla="*/ 360441 h 715818"/>
                <a:gd name="connsiteX9" fmla="*/ 237246 w 823575"/>
                <a:gd name="connsiteY9" fmla="*/ 662571 h 715818"/>
                <a:gd name="connsiteX10" fmla="*/ 587065 w 823575"/>
                <a:gd name="connsiteY10" fmla="*/ 662571 h 715818"/>
                <a:gd name="connsiteX11" fmla="*/ 761917 w 823575"/>
                <a:gd name="connsiteY11" fmla="*/ 360441 h 715818"/>
                <a:gd name="connsiteX12" fmla="*/ 587065 w 823575"/>
                <a:gd name="connsiteY12" fmla="*/ 58312 h 715818"/>
                <a:gd name="connsiteX13" fmla="*/ 222106 w 823575"/>
                <a:gd name="connsiteY13" fmla="*/ 58312 h 715818"/>
                <a:gd name="connsiteX14" fmla="*/ 195836 w 823575"/>
                <a:gd name="connsiteY14" fmla="*/ 32042 h 715818"/>
                <a:gd name="connsiteX15" fmla="*/ 222106 w 823575"/>
                <a:gd name="connsiteY15" fmla="*/ 5773 h 715818"/>
                <a:gd name="connsiteX16" fmla="*/ 602228 w 823575"/>
                <a:gd name="connsiteY16" fmla="*/ 5773 h 715818"/>
                <a:gd name="connsiteX17" fmla="*/ 624965 w 823575"/>
                <a:gd name="connsiteY17" fmla="*/ 18881 h 715818"/>
                <a:gd name="connsiteX18" fmla="*/ 815019 w 823575"/>
                <a:gd name="connsiteY18" fmla="*/ 347287 h 715818"/>
                <a:gd name="connsiteX19" fmla="*/ 815019 w 823575"/>
                <a:gd name="connsiteY19" fmla="*/ 373611 h 715818"/>
                <a:gd name="connsiteX20" fmla="*/ 624965 w 823575"/>
                <a:gd name="connsiteY20" fmla="*/ 702018 h 715818"/>
                <a:gd name="connsiteX21" fmla="*/ 602213 w 823575"/>
                <a:gd name="connsiteY21" fmla="*/ 715118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3575" h="715818">
                  <a:moveTo>
                    <a:pt x="602213" y="715118"/>
                  </a:moveTo>
                  <a:lnTo>
                    <a:pt x="222090" y="715118"/>
                  </a:lnTo>
                  <a:cubicBezTo>
                    <a:pt x="212708" y="715118"/>
                    <a:pt x="204056" y="710123"/>
                    <a:pt x="199353" y="702010"/>
                  </a:cubicBezTo>
                  <a:lnTo>
                    <a:pt x="9300" y="373603"/>
                  </a:lnTo>
                  <a:cubicBezTo>
                    <a:pt x="4597" y="365460"/>
                    <a:pt x="4597" y="355423"/>
                    <a:pt x="9300" y="347280"/>
                  </a:cubicBezTo>
                  <a:lnTo>
                    <a:pt x="149423" y="105156"/>
                  </a:lnTo>
                  <a:cubicBezTo>
                    <a:pt x="156712" y="92595"/>
                    <a:pt x="172753" y="88315"/>
                    <a:pt x="185322" y="95581"/>
                  </a:cubicBezTo>
                  <a:cubicBezTo>
                    <a:pt x="197883" y="102847"/>
                    <a:pt x="202163" y="118926"/>
                    <a:pt x="194897" y="131480"/>
                  </a:cubicBezTo>
                  <a:lnTo>
                    <a:pt x="62394" y="360441"/>
                  </a:lnTo>
                  <a:lnTo>
                    <a:pt x="237246" y="662571"/>
                  </a:lnTo>
                  <a:lnTo>
                    <a:pt x="587065" y="662571"/>
                  </a:lnTo>
                  <a:lnTo>
                    <a:pt x="761917" y="360441"/>
                  </a:lnTo>
                  <a:lnTo>
                    <a:pt x="587065" y="58312"/>
                  </a:lnTo>
                  <a:lnTo>
                    <a:pt x="222106" y="58312"/>
                  </a:lnTo>
                  <a:cubicBezTo>
                    <a:pt x="207605" y="58312"/>
                    <a:pt x="195836" y="46544"/>
                    <a:pt x="195836" y="32042"/>
                  </a:cubicBezTo>
                  <a:cubicBezTo>
                    <a:pt x="195836" y="17541"/>
                    <a:pt x="207605" y="5773"/>
                    <a:pt x="222106" y="5773"/>
                  </a:cubicBezTo>
                  <a:lnTo>
                    <a:pt x="602228" y="5773"/>
                  </a:lnTo>
                  <a:cubicBezTo>
                    <a:pt x="611611" y="5773"/>
                    <a:pt x="620262" y="10768"/>
                    <a:pt x="624965" y="18881"/>
                  </a:cubicBezTo>
                  <a:lnTo>
                    <a:pt x="815019" y="347287"/>
                  </a:lnTo>
                  <a:cubicBezTo>
                    <a:pt x="819722" y="355431"/>
                    <a:pt x="819722" y="365468"/>
                    <a:pt x="815019" y="373611"/>
                  </a:cubicBezTo>
                  <a:lnTo>
                    <a:pt x="624965" y="702018"/>
                  </a:lnTo>
                  <a:cubicBezTo>
                    <a:pt x="620247" y="710123"/>
                    <a:pt x="611588" y="715118"/>
                    <a:pt x="602213" y="715118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3" name="PA-任意多边形 2926"/>
            <p:cNvSpPr/>
            <p:nvPr>
              <p:custDataLst>
                <p:tags r:id="rId67"/>
              </p:custDataLst>
            </p:nvPr>
          </p:nvSpPr>
          <p:spPr>
            <a:xfrm>
              <a:off x="7289694" y="9174275"/>
              <a:ext cx="192424" cy="269394"/>
            </a:xfrm>
            <a:custGeom>
              <a:avLst/>
              <a:gdLst>
                <a:gd name="connsiteX0" fmla="*/ 163751 w 192424"/>
                <a:gd name="connsiteY0" fmla="*/ 268514 h 269393"/>
                <a:gd name="connsiteX1" fmla="*/ 141461 w 192424"/>
                <a:gd name="connsiteY1" fmla="*/ 256191 h 269393"/>
                <a:gd name="connsiteX2" fmla="*/ 9781 w 192424"/>
                <a:gd name="connsiteY2" fmla="*/ 46010 h 269393"/>
                <a:gd name="connsiteX3" fmla="*/ 18109 w 192424"/>
                <a:gd name="connsiteY3" fmla="*/ 9795 h 269393"/>
                <a:gd name="connsiteX4" fmla="*/ 54323 w 192424"/>
                <a:gd name="connsiteY4" fmla="*/ 18108 h 269393"/>
                <a:gd name="connsiteX5" fmla="*/ 186003 w 192424"/>
                <a:gd name="connsiteY5" fmla="*/ 228289 h 269393"/>
                <a:gd name="connsiteX6" fmla="*/ 177675 w 192424"/>
                <a:gd name="connsiteY6" fmla="*/ 264503 h 269393"/>
                <a:gd name="connsiteX7" fmla="*/ 163751 w 192424"/>
                <a:gd name="connsiteY7" fmla="*/ 268514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163751" y="268514"/>
                  </a:moveTo>
                  <a:cubicBezTo>
                    <a:pt x="155000" y="268514"/>
                    <a:pt x="146448" y="264142"/>
                    <a:pt x="141461" y="256191"/>
                  </a:cubicBezTo>
                  <a:lnTo>
                    <a:pt x="9781" y="46010"/>
                  </a:lnTo>
                  <a:cubicBezTo>
                    <a:pt x="2084" y="33718"/>
                    <a:pt x="5802" y="17508"/>
                    <a:pt x="18109" y="9795"/>
                  </a:cubicBezTo>
                  <a:cubicBezTo>
                    <a:pt x="30432" y="2068"/>
                    <a:pt x="46611" y="5816"/>
                    <a:pt x="54323" y="18108"/>
                  </a:cubicBezTo>
                  <a:lnTo>
                    <a:pt x="186003" y="228289"/>
                  </a:lnTo>
                  <a:cubicBezTo>
                    <a:pt x="193700" y="240581"/>
                    <a:pt x="189982" y="256791"/>
                    <a:pt x="177675" y="264503"/>
                  </a:cubicBezTo>
                  <a:cubicBezTo>
                    <a:pt x="173326" y="267228"/>
                    <a:pt x="168508" y="268514"/>
                    <a:pt x="163751" y="268514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4" name="PA-任意多边形 2927"/>
            <p:cNvSpPr/>
            <p:nvPr>
              <p:custDataLst>
                <p:tags r:id="rId68"/>
              </p:custDataLst>
            </p:nvPr>
          </p:nvSpPr>
          <p:spPr>
            <a:xfrm>
              <a:off x="7080065" y="9313802"/>
              <a:ext cx="261697" cy="230909"/>
            </a:xfrm>
            <a:custGeom>
              <a:avLst/>
              <a:gdLst>
                <a:gd name="connsiteX0" fmla="*/ 69012 w 261696"/>
                <a:gd name="connsiteY0" fmla="*/ 227038 h 230909"/>
                <a:gd name="connsiteX1" fmla="*/ 197697 w 261696"/>
                <a:gd name="connsiteY1" fmla="*/ 227038 h 230909"/>
                <a:gd name="connsiteX2" fmla="*/ 262052 w 261696"/>
                <a:gd name="connsiteY2" fmla="*/ 115855 h 230909"/>
                <a:gd name="connsiteX3" fmla="*/ 197697 w 261696"/>
                <a:gd name="connsiteY3" fmla="*/ 4665 h 230909"/>
                <a:gd name="connsiteX4" fmla="*/ 69012 w 261696"/>
                <a:gd name="connsiteY4" fmla="*/ 4665 h 230909"/>
                <a:gd name="connsiteX5" fmla="*/ 4665 w 261696"/>
                <a:gd name="connsiteY5" fmla="*/ 115855 h 230909"/>
                <a:gd name="connsiteX6" fmla="*/ 69012 w 261696"/>
                <a:gd name="connsiteY6" fmla="*/ 227038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2" y="227038"/>
                  </a:moveTo>
                  <a:lnTo>
                    <a:pt x="197697" y="227038"/>
                  </a:lnTo>
                  <a:lnTo>
                    <a:pt x="262052" y="115855"/>
                  </a:lnTo>
                  <a:lnTo>
                    <a:pt x="197697" y="4665"/>
                  </a:lnTo>
                  <a:lnTo>
                    <a:pt x="69012" y="4665"/>
                  </a:lnTo>
                  <a:lnTo>
                    <a:pt x="4665" y="115855"/>
                  </a:lnTo>
                  <a:lnTo>
                    <a:pt x="69012" y="227038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5" name="PA-任意多边形 2928"/>
            <p:cNvSpPr/>
            <p:nvPr>
              <p:custDataLst>
                <p:tags r:id="rId69"/>
              </p:custDataLst>
            </p:nvPr>
          </p:nvSpPr>
          <p:spPr>
            <a:xfrm>
              <a:off x="6369026" y="9734165"/>
              <a:ext cx="261697" cy="230909"/>
            </a:xfrm>
            <a:custGeom>
              <a:avLst/>
              <a:gdLst>
                <a:gd name="connsiteX0" fmla="*/ 69019 w 261696"/>
                <a:gd name="connsiteY0" fmla="*/ 227030 h 230909"/>
                <a:gd name="connsiteX1" fmla="*/ 197705 w 261696"/>
                <a:gd name="connsiteY1" fmla="*/ 227030 h 230909"/>
                <a:gd name="connsiteX2" fmla="*/ 262059 w 261696"/>
                <a:gd name="connsiteY2" fmla="*/ 115848 h 230909"/>
                <a:gd name="connsiteX3" fmla="*/ 197705 w 261696"/>
                <a:gd name="connsiteY3" fmla="*/ 4665 h 230909"/>
                <a:gd name="connsiteX4" fmla="*/ 69019 w 261696"/>
                <a:gd name="connsiteY4" fmla="*/ 4665 h 230909"/>
                <a:gd name="connsiteX5" fmla="*/ 4665 w 261696"/>
                <a:gd name="connsiteY5" fmla="*/ 115848 h 230909"/>
                <a:gd name="connsiteX6" fmla="*/ 69019 w 261696"/>
                <a:gd name="connsiteY6" fmla="*/ 227030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9" y="227030"/>
                  </a:moveTo>
                  <a:lnTo>
                    <a:pt x="197705" y="227030"/>
                  </a:lnTo>
                  <a:lnTo>
                    <a:pt x="262059" y="115848"/>
                  </a:lnTo>
                  <a:lnTo>
                    <a:pt x="197705" y="4665"/>
                  </a:lnTo>
                  <a:lnTo>
                    <a:pt x="69019" y="4665"/>
                  </a:lnTo>
                  <a:lnTo>
                    <a:pt x="4665" y="115848"/>
                  </a:lnTo>
                  <a:lnTo>
                    <a:pt x="69019" y="22703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</p:spTree>
    <p:custDataLst>
      <p:tags r:id="rId70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椭圆 7"/>
          <p:cNvSpPr/>
          <p:nvPr>
            <p:custDataLst>
              <p:tags r:id="rId1"/>
            </p:custDataLst>
          </p:nvPr>
        </p:nvSpPr>
        <p:spPr>
          <a:xfrm>
            <a:off x="2559050" y="2421329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>
            <p:custDataLst>
              <p:tags r:id="rId2"/>
            </p:custDataLst>
          </p:nvPr>
        </p:nvSpPr>
        <p:spPr>
          <a:xfrm>
            <a:off x="2559050" y="3193391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TextBox 10"/>
          <p:cNvSpPr txBox="1"/>
          <p:nvPr>
            <p:custDataLst>
              <p:tags r:id="rId3"/>
            </p:custDataLst>
          </p:nvPr>
        </p:nvSpPr>
        <p:spPr>
          <a:xfrm>
            <a:off x="3102610" y="3295015"/>
            <a:ext cx="2696845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怎样设置企业蓝V帐号</a:t>
            </a:r>
            <a:endParaRPr lang="zh-CN" altLang="en-US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>
            <p:custDataLst>
              <p:tags r:id="rId4"/>
            </p:custDataLst>
          </p:nvPr>
        </p:nvSpPr>
        <p:spPr>
          <a:xfrm>
            <a:off x="3045209" y="2523731"/>
            <a:ext cx="2149486" cy="4105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400" b="1" spc="200" dirty="0">
                <a:ln>
                  <a:solidFill>
                    <a:schemeClr val="accent1"/>
                  </a:solidFill>
                </a:ln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新浪微博</a:t>
            </a:r>
            <a:endParaRPr lang="zh-CN" altLang="en-US" sz="2400" b="1" spc="200" dirty="0">
              <a:ln>
                <a:solidFill>
                  <a:schemeClr val="accent1"/>
                </a:solidFill>
              </a:ln>
              <a:gradFill>
                <a:gsLst>
                  <a:gs pos="0">
                    <a:srgbClr val="FBFB11"/>
                  </a:gs>
                  <a:gs pos="100000">
                    <a:srgbClr val="838309"/>
                  </a:gs>
                </a:gsLst>
                <a:lin scaled="0"/>
              </a:gra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>
            <p:custDataLst>
              <p:tags r:id="rId5"/>
            </p:custDataLst>
          </p:nvPr>
        </p:nvSpPr>
        <p:spPr>
          <a:xfrm>
            <a:off x="5583477" y="2421329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TextBox 10"/>
          <p:cNvSpPr txBox="1"/>
          <p:nvPr>
            <p:custDataLst>
              <p:tags r:id="rId6"/>
            </p:custDataLst>
          </p:nvPr>
        </p:nvSpPr>
        <p:spPr>
          <a:xfrm>
            <a:off x="6126480" y="2546350"/>
            <a:ext cx="2387600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官方微博形象规划</a:t>
            </a:r>
            <a:endParaRPr lang="en-US" altLang="zh-CN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7"/>
            </p:custDataLst>
          </p:nvPr>
        </p:nvSpPr>
        <p:spPr>
          <a:xfrm>
            <a:off x="5583477" y="3193391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TextBox 10"/>
          <p:cNvSpPr txBox="1"/>
          <p:nvPr>
            <p:custDataLst>
              <p:tags r:id="rId8"/>
            </p:custDataLst>
          </p:nvPr>
        </p:nvSpPr>
        <p:spPr>
          <a:xfrm>
            <a:off x="6207760" y="3295015"/>
            <a:ext cx="2493010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官方微博内容规划</a:t>
            </a:r>
            <a:endParaRPr lang="en-US" altLang="zh-CN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688181" y="2735262"/>
            <a:ext cx="1365885" cy="1365885"/>
          </a:xfrm>
          <a:prstGeom prst="rect">
            <a:avLst/>
          </a:prstGeom>
          <a:noFill/>
          <a:ln w="76200">
            <a:solidFill>
              <a:schemeClr val="lt1"/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9" name="TextBox 7"/>
          <p:cNvSpPr txBox="1"/>
          <p:nvPr>
            <p:custDataLst>
              <p:tags r:id="rId10"/>
            </p:custDataLst>
          </p:nvPr>
        </p:nvSpPr>
        <p:spPr>
          <a:xfrm>
            <a:off x="688181" y="4045347"/>
            <a:ext cx="1367314" cy="253841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noAutofit/>
          </a:bodyPr>
          <a:lstStyle/>
          <a:p>
            <a:pPr algn="ctr"/>
            <a:r>
              <a:rPr lang="en-US" altLang="zh-CN" sz="1200" b="1" spc="3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CONTENTS</a:t>
            </a:r>
            <a:endParaRPr lang="en-US" altLang="zh-CN" sz="1200" b="1" spc="3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微软雅黑" panose="020B0503020204020204" pitchFamily="34" charset="-122"/>
            </a:endParaRPr>
          </a:p>
        </p:txBody>
      </p:sp>
      <p:grpSp>
        <p:nvGrpSpPr>
          <p:cNvPr id="34" name="PA-218-218693-Cells-482300"/>
          <p:cNvGrpSpPr/>
          <p:nvPr>
            <p:custDataLst>
              <p:tags r:id="rId11"/>
            </p:custDataLst>
          </p:nvPr>
        </p:nvGrpSpPr>
        <p:grpSpPr>
          <a:xfrm>
            <a:off x="5735412" y="2573265"/>
            <a:ext cx="239573" cy="239573"/>
            <a:chOff x="19812000" y="10382250"/>
            <a:chExt cx="1524000" cy="1524000"/>
          </a:xfrm>
          <a:noFill/>
        </p:grpSpPr>
        <p:sp>
          <p:nvSpPr>
            <p:cNvPr id="35" name="PA-任意多边形 2256"/>
            <p:cNvSpPr/>
            <p:nvPr>
              <p:custDataLst>
                <p:tags r:id="rId12"/>
              </p:custDataLst>
            </p:nvPr>
          </p:nvSpPr>
          <p:spPr>
            <a:xfrm>
              <a:off x="20380421" y="10426796"/>
              <a:ext cx="860227" cy="747117"/>
            </a:xfrm>
            <a:custGeom>
              <a:avLst/>
              <a:gdLst>
                <a:gd name="connsiteX0" fmla="*/ 646016 w 860226"/>
                <a:gd name="connsiteY0" fmla="*/ 698 h 747117"/>
                <a:gd name="connsiteX1" fmla="*/ 215010 w 860226"/>
                <a:gd name="connsiteY1" fmla="*/ 698 h 747117"/>
                <a:gd name="connsiteX2" fmla="*/ 698 w 860226"/>
                <a:gd name="connsiteY2" fmla="*/ 374554 h 747117"/>
                <a:gd name="connsiteX3" fmla="*/ 215010 w 860226"/>
                <a:gd name="connsiteY3" fmla="*/ 748410 h 747117"/>
                <a:gd name="connsiteX4" fmla="*/ 646016 w 860226"/>
                <a:gd name="connsiteY4" fmla="*/ 748410 h 747117"/>
                <a:gd name="connsiteX5" fmla="*/ 860329 w 860226"/>
                <a:gd name="connsiteY5" fmla="*/ 374554 h 747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0226" h="747117">
                  <a:moveTo>
                    <a:pt x="646016" y="698"/>
                  </a:moveTo>
                  <a:lnTo>
                    <a:pt x="215010" y="698"/>
                  </a:lnTo>
                  <a:lnTo>
                    <a:pt x="698" y="374554"/>
                  </a:lnTo>
                  <a:lnTo>
                    <a:pt x="215010" y="748410"/>
                  </a:lnTo>
                  <a:lnTo>
                    <a:pt x="646016" y="748410"/>
                  </a:lnTo>
                  <a:lnTo>
                    <a:pt x="860329" y="37455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6" name="PA-任意多边形 2257"/>
            <p:cNvSpPr/>
            <p:nvPr>
              <p:custDataLst>
                <p:tags r:id="rId13"/>
              </p:custDataLst>
            </p:nvPr>
          </p:nvSpPr>
          <p:spPr>
            <a:xfrm>
              <a:off x="20325652" y="10381552"/>
              <a:ext cx="970359" cy="842367"/>
            </a:xfrm>
            <a:custGeom>
              <a:avLst/>
              <a:gdLst>
                <a:gd name="connsiteX0" fmla="*/ 729360 w 970359"/>
                <a:gd name="connsiteY0" fmla="*/ 698 h 842367"/>
                <a:gd name="connsiteX1" fmla="*/ 243585 w 970359"/>
                <a:gd name="connsiteY1" fmla="*/ 698 h 842367"/>
                <a:gd name="connsiteX2" fmla="*/ 698 w 970359"/>
                <a:gd name="connsiteY2" fmla="*/ 422179 h 842367"/>
                <a:gd name="connsiteX3" fmla="*/ 243585 w 970359"/>
                <a:gd name="connsiteY3" fmla="*/ 843660 h 842367"/>
                <a:gd name="connsiteX4" fmla="*/ 729360 w 970359"/>
                <a:gd name="connsiteY4" fmla="*/ 843660 h 842367"/>
                <a:gd name="connsiteX5" fmla="*/ 972248 w 970359"/>
                <a:gd name="connsiteY5" fmla="*/ 422179 h 842367"/>
                <a:gd name="connsiteX6" fmla="*/ 729360 w 970359"/>
                <a:gd name="connsiteY6" fmla="*/ 698 h 842367"/>
                <a:gd name="connsiteX7" fmla="*/ 269779 w 970359"/>
                <a:gd name="connsiteY7" fmla="*/ 793654 h 842367"/>
                <a:gd name="connsiteX8" fmla="*/ 55466 w 970359"/>
                <a:gd name="connsiteY8" fmla="*/ 419798 h 842367"/>
                <a:gd name="connsiteX9" fmla="*/ 269779 w 970359"/>
                <a:gd name="connsiteY9" fmla="*/ 45941 h 842367"/>
                <a:gd name="connsiteX10" fmla="*/ 700785 w 970359"/>
                <a:gd name="connsiteY10" fmla="*/ 45941 h 842367"/>
                <a:gd name="connsiteX11" fmla="*/ 915098 w 970359"/>
                <a:gd name="connsiteY11" fmla="*/ 419798 h 842367"/>
                <a:gd name="connsiteX12" fmla="*/ 700785 w 970359"/>
                <a:gd name="connsiteY12" fmla="*/ 793654 h 842367"/>
                <a:gd name="connsiteX13" fmla="*/ 269779 w 970359"/>
                <a:gd name="connsiteY13" fmla="*/ 793654 h 842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70359" h="842367">
                  <a:moveTo>
                    <a:pt x="729360" y="698"/>
                  </a:moveTo>
                  <a:lnTo>
                    <a:pt x="243585" y="698"/>
                  </a:lnTo>
                  <a:lnTo>
                    <a:pt x="698" y="422179"/>
                  </a:lnTo>
                  <a:lnTo>
                    <a:pt x="243585" y="843660"/>
                  </a:lnTo>
                  <a:lnTo>
                    <a:pt x="729360" y="843660"/>
                  </a:lnTo>
                  <a:lnTo>
                    <a:pt x="972248" y="422179"/>
                  </a:lnTo>
                  <a:lnTo>
                    <a:pt x="729360" y="698"/>
                  </a:lnTo>
                  <a:close/>
                  <a:moveTo>
                    <a:pt x="269779" y="793654"/>
                  </a:moveTo>
                  <a:lnTo>
                    <a:pt x="55466" y="419798"/>
                  </a:lnTo>
                  <a:lnTo>
                    <a:pt x="269779" y="45941"/>
                  </a:lnTo>
                  <a:lnTo>
                    <a:pt x="700785" y="45941"/>
                  </a:lnTo>
                  <a:lnTo>
                    <a:pt x="915098" y="419798"/>
                  </a:lnTo>
                  <a:lnTo>
                    <a:pt x="700785" y="793654"/>
                  </a:lnTo>
                  <a:lnTo>
                    <a:pt x="269779" y="79365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7" name="PA-任意多边形 2258"/>
            <p:cNvSpPr/>
            <p:nvPr>
              <p:custDataLst>
                <p:tags r:id="rId14"/>
              </p:custDataLst>
            </p:nvPr>
          </p:nvSpPr>
          <p:spPr>
            <a:xfrm>
              <a:off x="19904171" y="11131646"/>
              <a:ext cx="532805" cy="461367"/>
            </a:xfrm>
            <a:custGeom>
              <a:avLst/>
              <a:gdLst>
                <a:gd name="connsiteX0" fmla="*/ 400748 w 532804"/>
                <a:gd name="connsiteY0" fmla="*/ 698 h 461367"/>
                <a:gd name="connsiteX1" fmla="*/ 134048 w 532804"/>
                <a:gd name="connsiteY1" fmla="*/ 698 h 461367"/>
                <a:gd name="connsiteX2" fmla="*/ 698 w 532804"/>
                <a:gd name="connsiteY2" fmla="*/ 231679 h 461367"/>
                <a:gd name="connsiteX3" fmla="*/ 134048 w 532804"/>
                <a:gd name="connsiteY3" fmla="*/ 462660 h 461367"/>
                <a:gd name="connsiteX4" fmla="*/ 400748 w 532804"/>
                <a:gd name="connsiteY4" fmla="*/ 462660 h 461367"/>
                <a:gd name="connsiteX5" fmla="*/ 534098 w 532804"/>
                <a:gd name="connsiteY5" fmla="*/ 231679 h 461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2804" h="461367">
                  <a:moveTo>
                    <a:pt x="400748" y="698"/>
                  </a:moveTo>
                  <a:lnTo>
                    <a:pt x="134048" y="698"/>
                  </a:lnTo>
                  <a:lnTo>
                    <a:pt x="698" y="231679"/>
                  </a:lnTo>
                  <a:lnTo>
                    <a:pt x="134048" y="462660"/>
                  </a:lnTo>
                  <a:lnTo>
                    <a:pt x="400748" y="462660"/>
                  </a:lnTo>
                  <a:lnTo>
                    <a:pt x="534098" y="231679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8" name="PA-任意多边形 2259"/>
            <p:cNvSpPr/>
            <p:nvPr>
              <p:custDataLst>
                <p:tags r:id="rId15"/>
              </p:custDataLst>
            </p:nvPr>
          </p:nvSpPr>
          <p:spPr>
            <a:xfrm>
              <a:off x="19849402" y="11086402"/>
              <a:ext cx="639961" cy="553641"/>
            </a:xfrm>
            <a:custGeom>
              <a:avLst/>
              <a:gdLst>
                <a:gd name="connsiteX0" fmla="*/ 481710 w 639960"/>
                <a:gd name="connsiteY0" fmla="*/ 698 h 553640"/>
                <a:gd name="connsiteX1" fmla="*/ 160241 w 639960"/>
                <a:gd name="connsiteY1" fmla="*/ 698 h 553640"/>
                <a:gd name="connsiteX2" fmla="*/ 698 w 639960"/>
                <a:gd name="connsiteY2" fmla="*/ 276923 h 553640"/>
                <a:gd name="connsiteX3" fmla="*/ 160241 w 639960"/>
                <a:gd name="connsiteY3" fmla="*/ 555529 h 553640"/>
                <a:gd name="connsiteX4" fmla="*/ 481710 w 639960"/>
                <a:gd name="connsiteY4" fmla="*/ 555529 h 553640"/>
                <a:gd name="connsiteX5" fmla="*/ 641254 w 639960"/>
                <a:gd name="connsiteY5" fmla="*/ 276923 h 553640"/>
                <a:gd name="connsiteX6" fmla="*/ 481710 w 639960"/>
                <a:gd name="connsiteY6" fmla="*/ 698 h 553640"/>
                <a:gd name="connsiteX7" fmla="*/ 188816 w 639960"/>
                <a:gd name="connsiteY7" fmla="*/ 507904 h 553640"/>
                <a:gd name="connsiteX8" fmla="*/ 55466 w 639960"/>
                <a:gd name="connsiteY8" fmla="*/ 276923 h 553640"/>
                <a:gd name="connsiteX9" fmla="*/ 188816 w 639960"/>
                <a:gd name="connsiteY9" fmla="*/ 45941 h 553640"/>
                <a:gd name="connsiteX10" fmla="*/ 455516 w 639960"/>
                <a:gd name="connsiteY10" fmla="*/ 45941 h 553640"/>
                <a:gd name="connsiteX11" fmla="*/ 588866 w 639960"/>
                <a:gd name="connsiteY11" fmla="*/ 276923 h 553640"/>
                <a:gd name="connsiteX12" fmla="*/ 455516 w 639960"/>
                <a:gd name="connsiteY12" fmla="*/ 507904 h 553640"/>
                <a:gd name="connsiteX13" fmla="*/ 188816 w 639960"/>
                <a:gd name="connsiteY13" fmla="*/ 507904 h 55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960" h="553640">
                  <a:moveTo>
                    <a:pt x="481710" y="698"/>
                  </a:moveTo>
                  <a:lnTo>
                    <a:pt x="160241" y="698"/>
                  </a:lnTo>
                  <a:lnTo>
                    <a:pt x="698" y="276923"/>
                  </a:lnTo>
                  <a:lnTo>
                    <a:pt x="160241" y="555529"/>
                  </a:lnTo>
                  <a:lnTo>
                    <a:pt x="481710" y="555529"/>
                  </a:lnTo>
                  <a:lnTo>
                    <a:pt x="641254" y="276923"/>
                  </a:lnTo>
                  <a:lnTo>
                    <a:pt x="481710" y="698"/>
                  </a:lnTo>
                  <a:close/>
                  <a:moveTo>
                    <a:pt x="188816" y="507904"/>
                  </a:moveTo>
                  <a:lnTo>
                    <a:pt x="55466" y="276923"/>
                  </a:lnTo>
                  <a:lnTo>
                    <a:pt x="188816" y="45941"/>
                  </a:lnTo>
                  <a:lnTo>
                    <a:pt x="455516" y="45941"/>
                  </a:lnTo>
                  <a:lnTo>
                    <a:pt x="588866" y="276923"/>
                  </a:lnTo>
                  <a:lnTo>
                    <a:pt x="455516" y="507904"/>
                  </a:lnTo>
                  <a:lnTo>
                    <a:pt x="188816" y="50790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9" name="PA-任意多边形 2260"/>
            <p:cNvSpPr/>
            <p:nvPr>
              <p:custDataLst>
                <p:tags r:id="rId16"/>
              </p:custDataLst>
            </p:nvPr>
          </p:nvSpPr>
          <p:spPr>
            <a:xfrm>
              <a:off x="20544727" y="11395965"/>
              <a:ext cx="532805" cy="461367"/>
            </a:xfrm>
            <a:custGeom>
              <a:avLst/>
              <a:gdLst>
                <a:gd name="connsiteX0" fmla="*/ 400748 w 532804"/>
                <a:gd name="connsiteY0" fmla="*/ 698 h 461367"/>
                <a:gd name="connsiteX1" fmla="*/ 134048 w 532804"/>
                <a:gd name="connsiteY1" fmla="*/ 698 h 461367"/>
                <a:gd name="connsiteX2" fmla="*/ 698 w 532804"/>
                <a:gd name="connsiteY2" fmla="*/ 231679 h 461367"/>
                <a:gd name="connsiteX3" fmla="*/ 134048 w 532804"/>
                <a:gd name="connsiteY3" fmla="*/ 462660 h 461367"/>
                <a:gd name="connsiteX4" fmla="*/ 400748 w 532804"/>
                <a:gd name="connsiteY4" fmla="*/ 462660 h 461367"/>
                <a:gd name="connsiteX5" fmla="*/ 534098 w 532804"/>
                <a:gd name="connsiteY5" fmla="*/ 231679 h 461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2804" h="461367">
                  <a:moveTo>
                    <a:pt x="400748" y="698"/>
                  </a:moveTo>
                  <a:lnTo>
                    <a:pt x="134048" y="698"/>
                  </a:lnTo>
                  <a:lnTo>
                    <a:pt x="698" y="231679"/>
                  </a:lnTo>
                  <a:lnTo>
                    <a:pt x="134048" y="462660"/>
                  </a:lnTo>
                  <a:lnTo>
                    <a:pt x="400748" y="462660"/>
                  </a:lnTo>
                  <a:lnTo>
                    <a:pt x="534098" y="231679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12" name="PA-任意多边形 2261"/>
            <p:cNvSpPr/>
            <p:nvPr>
              <p:custDataLst>
                <p:tags r:id="rId17"/>
              </p:custDataLst>
            </p:nvPr>
          </p:nvSpPr>
          <p:spPr>
            <a:xfrm>
              <a:off x="20492340" y="11350721"/>
              <a:ext cx="639961" cy="553641"/>
            </a:xfrm>
            <a:custGeom>
              <a:avLst/>
              <a:gdLst>
                <a:gd name="connsiteX0" fmla="*/ 479329 w 639960"/>
                <a:gd name="connsiteY0" fmla="*/ 698 h 553640"/>
                <a:gd name="connsiteX1" fmla="*/ 160241 w 639960"/>
                <a:gd name="connsiteY1" fmla="*/ 698 h 553640"/>
                <a:gd name="connsiteX2" fmla="*/ 698 w 639960"/>
                <a:gd name="connsiteY2" fmla="*/ 279304 h 553640"/>
                <a:gd name="connsiteX3" fmla="*/ 160241 w 639960"/>
                <a:gd name="connsiteY3" fmla="*/ 555529 h 553640"/>
                <a:gd name="connsiteX4" fmla="*/ 481710 w 639960"/>
                <a:gd name="connsiteY4" fmla="*/ 555529 h 553640"/>
                <a:gd name="connsiteX5" fmla="*/ 641254 w 639960"/>
                <a:gd name="connsiteY5" fmla="*/ 276923 h 553640"/>
                <a:gd name="connsiteX6" fmla="*/ 479329 w 639960"/>
                <a:gd name="connsiteY6" fmla="*/ 698 h 553640"/>
                <a:gd name="connsiteX7" fmla="*/ 186435 w 639960"/>
                <a:gd name="connsiteY7" fmla="*/ 507904 h 553640"/>
                <a:gd name="connsiteX8" fmla="*/ 53085 w 639960"/>
                <a:gd name="connsiteY8" fmla="*/ 276923 h 553640"/>
                <a:gd name="connsiteX9" fmla="*/ 186435 w 639960"/>
                <a:gd name="connsiteY9" fmla="*/ 45941 h 553640"/>
                <a:gd name="connsiteX10" fmla="*/ 453135 w 639960"/>
                <a:gd name="connsiteY10" fmla="*/ 45941 h 553640"/>
                <a:gd name="connsiteX11" fmla="*/ 586485 w 639960"/>
                <a:gd name="connsiteY11" fmla="*/ 276923 h 553640"/>
                <a:gd name="connsiteX12" fmla="*/ 453135 w 639960"/>
                <a:gd name="connsiteY12" fmla="*/ 507904 h 553640"/>
                <a:gd name="connsiteX13" fmla="*/ 186435 w 639960"/>
                <a:gd name="connsiteY13" fmla="*/ 507904 h 55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960" h="553640">
                  <a:moveTo>
                    <a:pt x="479329" y="698"/>
                  </a:moveTo>
                  <a:lnTo>
                    <a:pt x="160241" y="698"/>
                  </a:lnTo>
                  <a:lnTo>
                    <a:pt x="698" y="279304"/>
                  </a:lnTo>
                  <a:lnTo>
                    <a:pt x="160241" y="555529"/>
                  </a:lnTo>
                  <a:lnTo>
                    <a:pt x="481710" y="555529"/>
                  </a:lnTo>
                  <a:lnTo>
                    <a:pt x="641254" y="276923"/>
                  </a:lnTo>
                  <a:lnTo>
                    <a:pt x="479329" y="698"/>
                  </a:lnTo>
                  <a:close/>
                  <a:moveTo>
                    <a:pt x="186435" y="507904"/>
                  </a:moveTo>
                  <a:lnTo>
                    <a:pt x="53085" y="276923"/>
                  </a:lnTo>
                  <a:lnTo>
                    <a:pt x="186435" y="45941"/>
                  </a:lnTo>
                  <a:lnTo>
                    <a:pt x="453135" y="45941"/>
                  </a:lnTo>
                  <a:lnTo>
                    <a:pt x="586485" y="276923"/>
                  </a:lnTo>
                  <a:lnTo>
                    <a:pt x="453135" y="507904"/>
                  </a:lnTo>
                  <a:lnTo>
                    <a:pt x="186435" y="50790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grpSp>
        <p:nvGrpSpPr>
          <p:cNvPr id="41" name="PA-211-211171-Cells-481928"/>
          <p:cNvGrpSpPr/>
          <p:nvPr>
            <p:custDataLst>
              <p:tags r:id="rId18"/>
            </p:custDataLst>
          </p:nvPr>
        </p:nvGrpSpPr>
        <p:grpSpPr>
          <a:xfrm>
            <a:off x="2714081" y="3348661"/>
            <a:ext cx="232428" cy="232428"/>
            <a:chOff x="19812000" y="24098250"/>
            <a:chExt cx="1524000" cy="1524000"/>
          </a:xfrm>
          <a:noFill/>
        </p:grpSpPr>
        <p:sp>
          <p:nvSpPr>
            <p:cNvPr id="42" name="PA-任意多边形 1613"/>
            <p:cNvSpPr/>
            <p:nvPr>
              <p:custDataLst>
                <p:tags r:id="rId19"/>
              </p:custDataLst>
            </p:nvPr>
          </p:nvSpPr>
          <p:spPr>
            <a:xfrm>
              <a:off x="20528541" y="24725592"/>
              <a:ext cx="806648" cy="887016"/>
            </a:xfrm>
            <a:custGeom>
              <a:avLst/>
              <a:gdLst>
                <a:gd name="connsiteX0" fmla="*/ 404078 w 806648"/>
                <a:gd name="connsiteY0" fmla="*/ 888270 h 887015"/>
                <a:gd name="connsiteX1" fmla="*/ 333174 w 806648"/>
                <a:gd name="connsiteY1" fmla="*/ 869333 h 887015"/>
                <a:gd name="connsiteX2" fmla="*/ 71599 w 806648"/>
                <a:gd name="connsiteY2" fmla="*/ 718311 h 887015"/>
                <a:gd name="connsiteX3" fmla="*/ 698 w 806648"/>
                <a:gd name="connsiteY3" fmla="*/ 595507 h 887015"/>
                <a:gd name="connsiteX4" fmla="*/ 698 w 806648"/>
                <a:gd name="connsiteY4" fmla="*/ 293463 h 887015"/>
                <a:gd name="connsiteX5" fmla="*/ 71599 w 806648"/>
                <a:gd name="connsiteY5" fmla="*/ 170659 h 887015"/>
                <a:gd name="connsiteX6" fmla="*/ 333174 w 806648"/>
                <a:gd name="connsiteY6" fmla="*/ 19638 h 887015"/>
                <a:gd name="connsiteX7" fmla="*/ 474980 w 806648"/>
                <a:gd name="connsiteY7" fmla="*/ 19638 h 887015"/>
                <a:gd name="connsiteX8" fmla="*/ 736554 w 806648"/>
                <a:gd name="connsiteY8" fmla="*/ 170659 h 887015"/>
                <a:gd name="connsiteX9" fmla="*/ 807459 w 806648"/>
                <a:gd name="connsiteY9" fmla="*/ 293463 h 887015"/>
                <a:gd name="connsiteX10" fmla="*/ 807459 w 806648"/>
                <a:gd name="connsiteY10" fmla="*/ 319666 h 887015"/>
                <a:gd name="connsiteX11" fmla="*/ 762698 w 806648"/>
                <a:gd name="connsiteY11" fmla="*/ 364428 h 887015"/>
                <a:gd name="connsiteX12" fmla="*/ 717936 w 806648"/>
                <a:gd name="connsiteY12" fmla="*/ 319666 h 887015"/>
                <a:gd name="connsiteX13" fmla="*/ 717936 w 806648"/>
                <a:gd name="connsiteY13" fmla="*/ 293463 h 887015"/>
                <a:gd name="connsiteX14" fmla="*/ 691793 w 806648"/>
                <a:gd name="connsiteY14" fmla="*/ 248184 h 887015"/>
                <a:gd name="connsiteX15" fmla="*/ 430219 w 806648"/>
                <a:gd name="connsiteY15" fmla="*/ 97162 h 887015"/>
                <a:gd name="connsiteX16" fmla="*/ 377935 w 806648"/>
                <a:gd name="connsiteY16" fmla="*/ 97162 h 887015"/>
                <a:gd name="connsiteX17" fmla="*/ 116361 w 806648"/>
                <a:gd name="connsiteY17" fmla="*/ 248184 h 887015"/>
                <a:gd name="connsiteX18" fmla="*/ 90221 w 806648"/>
                <a:gd name="connsiteY18" fmla="*/ 293463 h 887015"/>
                <a:gd name="connsiteX19" fmla="*/ 90221 w 806648"/>
                <a:gd name="connsiteY19" fmla="*/ 595507 h 887015"/>
                <a:gd name="connsiteX20" fmla="*/ 116361 w 806648"/>
                <a:gd name="connsiteY20" fmla="*/ 640784 h 887015"/>
                <a:gd name="connsiteX21" fmla="*/ 377935 w 806648"/>
                <a:gd name="connsiteY21" fmla="*/ 791808 h 887015"/>
                <a:gd name="connsiteX22" fmla="*/ 430219 w 806648"/>
                <a:gd name="connsiteY22" fmla="*/ 791808 h 887015"/>
                <a:gd name="connsiteX23" fmla="*/ 691793 w 806648"/>
                <a:gd name="connsiteY23" fmla="*/ 640787 h 887015"/>
                <a:gd name="connsiteX24" fmla="*/ 717936 w 806648"/>
                <a:gd name="connsiteY24" fmla="*/ 595510 h 887015"/>
                <a:gd name="connsiteX25" fmla="*/ 717936 w 806648"/>
                <a:gd name="connsiteY25" fmla="*/ 553928 h 887015"/>
                <a:gd name="connsiteX26" fmla="*/ 762698 w 806648"/>
                <a:gd name="connsiteY26" fmla="*/ 509166 h 887015"/>
                <a:gd name="connsiteX27" fmla="*/ 807459 w 806648"/>
                <a:gd name="connsiteY27" fmla="*/ 553928 h 887015"/>
                <a:gd name="connsiteX28" fmla="*/ 807459 w 806648"/>
                <a:gd name="connsiteY28" fmla="*/ 595510 h 887015"/>
                <a:gd name="connsiteX29" fmla="*/ 736554 w 806648"/>
                <a:gd name="connsiteY29" fmla="*/ 718314 h 887015"/>
                <a:gd name="connsiteX30" fmla="*/ 474980 w 806648"/>
                <a:gd name="connsiteY30" fmla="*/ 869336 h 887015"/>
                <a:gd name="connsiteX31" fmla="*/ 404078 w 806648"/>
                <a:gd name="connsiteY31" fmla="*/ 888270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06648" h="887015">
                  <a:moveTo>
                    <a:pt x="404078" y="888270"/>
                  </a:moveTo>
                  <a:cubicBezTo>
                    <a:pt x="379555" y="888270"/>
                    <a:pt x="355042" y="881960"/>
                    <a:pt x="333174" y="869333"/>
                  </a:cubicBezTo>
                  <a:lnTo>
                    <a:pt x="71599" y="718311"/>
                  </a:lnTo>
                  <a:cubicBezTo>
                    <a:pt x="27865" y="693067"/>
                    <a:pt x="698" y="646010"/>
                    <a:pt x="698" y="595507"/>
                  </a:cubicBezTo>
                  <a:lnTo>
                    <a:pt x="698" y="293463"/>
                  </a:lnTo>
                  <a:cubicBezTo>
                    <a:pt x="698" y="242966"/>
                    <a:pt x="27862" y="195910"/>
                    <a:pt x="71599" y="170659"/>
                  </a:cubicBezTo>
                  <a:lnTo>
                    <a:pt x="333174" y="19638"/>
                  </a:lnTo>
                  <a:cubicBezTo>
                    <a:pt x="376914" y="-5616"/>
                    <a:pt x="431251" y="-5616"/>
                    <a:pt x="474980" y="19638"/>
                  </a:cubicBezTo>
                  <a:lnTo>
                    <a:pt x="736554" y="170659"/>
                  </a:lnTo>
                  <a:cubicBezTo>
                    <a:pt x="780289" y="195913"/>
                    <a:pt x="807459" y="242963"/>
                    <a:pt x="807459" y="293463"/>
                  </a:cubicBezTo>
                  <a:lnTo>
                    <a:pt x="807459" y="319666"/>
                  </a:lnTo>
                  <a:cubicBezTo>
                    <a:pt x="807459" y="344386"/>
                    <a:pt x="787415" y="364428"/>
                    <a:pt x="762698" y="364428"/>
                  </a:cubicBezTo>
                  <a:cubicBezTo>
                    <a:pt x="737980" y="364428"/>
                    <a:pt x="717936" y="344389"/>
                    <a:pt x="717936" y="319666"/>
                  </a:cubicBezTo>
                  <a:lnTo>
                    <a:pt x="717936" y="293463"/>
                  </a:lnTo>
                  <a:cubicBezTo>
                    <a:pt x="717936" y="274848"/>
                    <a:pt x="707920" y="257495"/>
                    <a:pt x="691793" y="248184"/>
                  </a:cubicBezTo>
                  <a:lnTo>
                    <a:pt x="430219" y="97162"/>
                  </a:lnTo>
                  <a:cubicBezTo>
                    <a:pt x="414095" y="87851"/>
                    <a:pt x="394065" y="87851"/>
                    <a:pt x="377935" y="97162"/>
                  </a:cubicBezTo>
                  <a:lnTo>
                    <a:pt x="116361" y="248184"/>
                  </a:lnTo>
                  <a:cubicBezTo>
                    <a:pt x="100234" y="257495"/>
                    <a:pt x="90221" y="274842"/>
                    <a:pt x="90221" y="293463"/>
                  </a:cubicBezTo>
                  <a:lnTo>
                    <a:pt x="90221" y="595507"/>
                  </a:lnTo>
                  <a:cubicBezTo>
                    <a:pt x="90221" y="614129"/>
                    <a:pt x="100234" y="631476"/>
                    <a:pt x="116361" y="640784"/>
                  </a:cubicBezTo>
                  <a:lnTo>
                    <a:pt x="377935" y="791808"/>
                  </a:lnTo>
                  <a:cubicBezTo>
                    <a:pt x="394068" y="801119"/>
                    <a:pt x="414089" y="801119"/>
                    <a:pt x="430219" y="791808"/>
                  </a:cubicBezTo>
                  <a:lnTo>
                    <a:pt x="691793" y="640787"/>
                  </a:lnTo>
                  <a:cubicBezTo>
                    <a:pt x="707920" y="631476"/>
                    <a:pt x="717936" y="614129"/>
                    <a:pt x="717936" y="595510"/>
                  </a:cubicBezTo>
                  <a:lnTo>
                    <a:pt x="717936" y="553928"/>
                  </a:lnTo>
                  <a:cubicBezTo>
                    <a:pt x="717936" y="529207"/>
                    <a:pt x="737980" y="509166"/>
                    <a:pt x="762698" y="509166"/>
                  </a:cubicBezTo>
                  <a:cubicBezTo>
                    <a:pt x="787415" y="509166"/>
                    <a:pt x="807459" y="529204"/>
                    <a:pt x="807459" y="553928"/>
                  </a:cubicBezTo>
                  <a:lnTo>
                    <a:pt x="807459" y="595510"/>
                  </a:lnTo>
                  <a:cubicBezTo>
                    <a:pt x="807459" y="646007"/>
                    <a:pt x="780289" y="693064"/>
                    <a:pt x="736554" y="718314"/>
                  </a:cubicBezTo>
                  <a:lnTo>
                    <a:pt x="474980" y="869336"/>
                  </a:lnTo>
                  <a:cubicBezTo>
                    <a:pt x="453114" y="881960"/>
                    <a:pt x="428593" y="888270"/>
                    <a:pt x="404078" y="888270"/>
                  </a:cubicBez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43" name="PA-任意多边形 1614"/>
            <p:cNvSpPr/>
            <p:nvPr>
              <p:custDataLst>
                <p:tags r:id="rId20"/>
              </p:custDataLst>
            </p:nvPr>
          </p:nvSpPr>
          <p:spPr>
            <a:xfrm>
              <a:off x="19856064" y="24770297"/>
              <a:ext cx="717352" cy="797719"/>
            </a:xfrm>
            <a:custGeom>
              <a:avLst/>
              <a:gdLst>
                <a:gd name="connsiteX0" fmla="*/ 669415 w 717351"/>
                <a:gd name="connsiteY0" fmla="*/ 164721 h 797718"/>
                <a:gd name="connsiteX1" fmla="*/ 407835 w 717351"/>
                <a:gd name="connsiteY1" fmla="*/ 13699 h 797718"/>
                <a:gd name="connsiteX2" fmla="*/ 310793 w 717351"/>
                <a:gd name="connsiteY2" fmla="*/ 13699 h 797718"/>
                <a:gd name="connsiteX3" fmla="*/ 49222 w 717351"/>
                <a:gd name="connsiteY3" fmla="*/ 164721 h 797718"/>
                <a:gd name="connsiteX4" fmla="*/ 698 w 717351"/>
                <a:gd name="connsiteY4" fmla="*/ 248758 h 797718"/>
                <a:gd name="connsiteX5" fmla="*/ 698 w 717351"/>
                <a:gd name="connsiteY5" fmla="*/ 550802 h 797718"/>
                <a:gd name="connsiteX6" fmla="*/ 49219 w 717351"/>
                <a:gd name="connsiteY6" fmla="*/ 634845 h 797718"/>
                <a:gd name="connsiteX7" fmla="*/ 310793 w 717351"/>
                <a:gd name="connsiteY7" fmla="*/ 785867 h 797718"/>
                <a:gd name="connsiteX8" fmla="*/ 407835 w 717351"/>
                <a:gd name="connsiteY8" fmla="*/ 785867 h 797718"/>
                <a:gd name="connsiteX9" fmla="*/ 669415 w 717351"/>
                <a:gd name="connsiteY9" fmla="*/ 634845 h 797718"/>
                <a:gd name="connsiteX10" fmla="*/ 717936 w 717351"/>
                <a:gd name="connsiteY10" fmla="*/ 550802 h 797718"/>
                <a:gd name="connsiteX11" fmla="*/ 717936 w 717351"/>
                <a:gd name="connsiteY11" fmla="*/ 248758 h 797718"/>
                <a:gd name="connsiteX12" fmla="*/ 669415 w 717351"/>
                <a:gd name="connsiteY12" fmla="*/ 164721 h 797718"/>
                <a:gd name="connsiteX13" fmla="*/ 471754 w 717351"/>
                <a:gd name="connsiteY13" fmla="*/ 450084 h 797718"/>
                <a:gd name="connsiteX14" fmla="*/ 459100 w 717351"/>
                <a:gd name="connsiteY14" fmla="*/ 472004 h 797718"/>
                <a:gd name="connsiteX15" fmla="*/ 371979 w 717351"/>
                <a:gd name="connsiteY15" fmla="*/ 522305 h 797718"/>
                <a:gd name="connsiteX16" fmla="*/ 346666 w 717351"/>
                <a:gd name="connsiteY16" fmla="*/ 522305 h 797718"/>
                <a:gd name="connsiteX17" fmla="*/ 259531 w 717351"/>
                <a:gd name="connsiteY17" fmla="*/ 471998 h 797718"/>
                <a:gd name="connsiteX18" fmla="*/ 246877 w 717351"/>
                <a:gd name="connsiteY18" fmla="*/ 450078 h 797718"/>
                <a:gd name="connsiteX19" fmla="*/ 246877 w 717351"/>
                <a:gd name="connsiteY19" fmla="*/ 349476 h 797718"/>
                <a:gd name="connsiteX20" fmla="*/ 259531 w 717351"/>
                <a:gd name="connsiteY20" fmla="*/ 327557 h 797718"/>
                <a:gd name="connsiteX21" fmla="*/ 346658 w 717351"/>
                <a:gd name="connsiteY21" fmla="*/ 277256 h 797718"/>
                <a:gd name="connsiteX22" fmla="*/ 371970 w 717351"/>
                <a:gd name="connsiteY22" fmla="*/ 277256 h 797718"/>
                <a:gd name="connsiteX23" fmla="*/ 459097 w 717351"/>
                <a:gd name="connsiteY23" fmla="*/ 327557 h 797718"/>
                <a:gd name="connsiteX24" fmla="*/ 471751 w 717351"/>
                <a:gd name="connsiteY24" fmla="*/ 349476 h 797718"/>
                <a:gd name="connsiteX25" fmla="*/ 471751 w 717351"/>
                <a:gd name="connsiteY25" fmla="*/ 450084 h 797718"/>
                <a:gd name="connsiteX26" fmla="*/ 471754 w 717351"/>
                <a:gd name="connsiteY26" fmla="*/ 450084 h 797718"/>
                <a:gd name="connsiteX27" fmla="*/ 471754 w 717351"/>
                <a:gd name="connsiteY27" fmla="*/ 450084 h 79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7351" h="797718">
                  <a:moveTo>
                    <a:pt x="669415" y="164721"/>
                  </a:moveTo>
                  <a:lnTo>
                    <a:pt x="407835" y="13699"/>
                  </a:lnTo>
                  <a:cubicBezTo>
                    <a:pt x="377810" y="-3636"/>
                    <a:pt x="340820" y="-3636"/>
                    <a:pt x="310793" y="13699"/>
                  </a:cubicBezTo>
                  <a:lnTo>
                    <a:pt x="49222" y="164721"/>
                  </a:lnTo>
                  <a:cubicBezTo>
                    <a:pt x="19197" y="182054"/>
                    <a:pt x="698" y="214090"/>
                    <a:pt x="698" y="248758"/>
                  </a:cubicBezTo>
                  <a:lnTo>
                    <a:pt x="698" y="550802"/>
                  </a:lnTo>
                  <a:cubicBezTo>
                    <a:pt x="698" y="585473"/>
                    <a:pt x="19194" y="617507"/>
                    <a:pt x="49219" y="634845"/>
                  </a:cubicBezTo>
                  <a:lnTo>
                    <a:pt x="310793" y="785867"/>
                  </a:lnTo>
                  <a:cubicBezTo>
                    <a:pt x="340818" y="803203"/>
                    <a:pt x="377813" y="803203"/>
                    <a:pt x="407835" y="785867"/>
                  </a:cubicBezTo>
                  <a:lnTo>
                    <a:pt x="669415" y="634845"/>
                  </a:lnTo>
                  <a:cubicBezTo>
                    <a:pt x="699440" y="617510"/>
                    <a:pt x="717936" y="585476"/>
                    <a:pt x="717936" y="550802"/>
                  </a:cubicBezTo>
                  <a:lnTo>
                    <a:pt x="717936" y="248758"/>
                  </a:lnTo>
                  <a:cubicBezTo>
                    <a:pt x="717936" y="214090"/>
                    <a:pt x="699440" y="182051"/>
                    <a:pt x="669415" y="164721"/>
                  </a:cubicBezTo>
                  <a:close/>
                  <a:moveTo>
                    <a:pt x="471754" y="450084"/>
                  </a:moveTo>
                  <a:cubicBezTo>
                    <a:pt x="471754" y="459127"/>
                    <a:pt x="466929" y="467482"/>
                    <a:pt x="459100" y="472004"/>
                  </a:cubicBezTo>
                  <a:lnTo>
                    <a:pt x="371979" y="522305"/>
                  </a:lnTo>
                  <a:cubicBezTo>
                    <a:pt x="364145" y="526826"/>
                    <a:pt x="354501" y="526826"/>
                    <a:pt x="346666" y="522305"/>
                  </a:cubicBezTo>
                  <a:lnTo>
                    <a:pt x="259531" y="471998"/>
                  </a:lnTo>
                  <a:cubicBezTo>
                    <a:pt x="251696" y="467476"/>
                    <a:pt x="246877" y="459121"/>
                    <a:pt x="246877" y="450078"/>
                  </a:cubicBezTo>
                  <a:lnTo>
                    <a:pt x="246877" y="349476"/>
                  </a:lnTo>
                  <a:cubicBezTo>
                    <a:pt x="246877" y="340434"/>
                    <a:pt x="251702" y="332078"/>
                    <a:pt x="259531" y="327557"/>
                  </a:cubicBezTo>
                  <a:lnTo>
                    <a:pt x="346658" y="277256"/>
                  </a:lnTo>
                  <a:cubicBezTo>
                    <a:pt x="354492" y="272735"/>
                    <a:pt x="364136" y="272735"/>
                    <a:pt x="371970" y="277256"/>
                  </a:cubicBezTo>
                  <a:lnTo>
                    <a:pt x="459097" y="327557"/>
                  </a:lnTo>
                  <a:cubicBezTo>
                    <a:pt x="466932" y="332078"/>
                    <a:pt x="471751" y="340434"/>
                    <a:pt x="471751" y="349476"/>
                  </a:cubicBezTo>
                  <a:lnTo>
                    <a:pt x="471751" y="450084"/>
                  </a:lnTo>
                  <a:lnTo>
                    <a:pt x="471754" y="450084"/>
                  </a:lnTo>
                  <a:lnTo>
                    <a:pt x="471754" y="45008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13" name="PA-任意多边形 1615"/>
            <p:cNvSpPr/>
            <p:nvPr>
              <p:custDataLst>
                <p:tags r:id="rId21"/>
              </p:custDataLst>
            </p:nvPr>
          </p:nvSpPr>
          <p:spPr>
            <a:xfrm>
              <a:off x="19811302" y="24725536"/>
              <a:ext cx="806648" cy="887016"/>
            </a:xfrm>
            <a:custGeom>
              <a:avLst/>
              <a:gdLst>
                <a:gd name="connsiteX0" fmla="*/ 404081 w 806648"/>
                <a:gd name="connsiteY0" fmla="*/ 888389 h 887015"/>
                <a:gd name="connsiteX1" fmla="*/ 333177 w 806648"/>
                <a:gd name="connsiteY1" fmla="*/ 869390 h 887015"/>
                <a:gd name="connsiteX2" fmla="*/ 71602 w 806648"/>
                <a:gd name="connsiteY2" fmla="*/ 718368 h 887015"/>
                <a:gd name="connsiteX3" fmla="*/ 698 w 806648"/>
                <a:gd name="connsiteY3" fmla="*/ 595567 h 887015"/>
                <a:gd name="connsiteX4" fmla="*/ 698 w 806648"/>
                <a:gd name="connsiteY4" fmla="*/ 293523 h 887015"/>
                <a:gd name="connsiteX5" fmla="*/ 71602 w 806648"/>
                <a:gd name="connsiteY5" fmla="*/ 170719 h 887015"/>
                <a:gd name="connsiteX6" fmla="*/ 333177 w 806648"/>
                <a:gd name="connsiteY6" fmla="*/ 19697 h 887015"/>
                <a:gd name="connsiteX7" fmla="*/ 404081 w 806648"/>
                <a:gd name="connsiteY7" fmla="*/ 698 h 887015"/>
                <a:gd name="connsiteX8" fmla="*/ 474983 w 806648"/>
                <a:gd name="connsiteY8" fmla="*/ 19697 h 887015"/>
                <a:gd name="connsiteX9" fmla="*/ 736557 w 806648"/>
                <a:gd name="connsiteY9" fmla="*/ 170719 h 887015"/>
                <a:gd name="connsiteX10" fmla="*/ 807459 w 806648"/>
                <a:gd name="connsiteY10" fmla="*/ 293523 h 887015"/>
                <a:gd name="connsiteX11" fmla="*/ 807459 w 806648"/>
                <a:gd name="connsiteY11" fmla="*/ 595567 h 887015"/>
                <a:gd name="connsiteX12" fmla="*/ 736563 w 806648"/>
                <a:gd name="connsiteY12" fmla="*/ 718371 h 887015"/>
                <a:gd name="connsiteX13" fmla="*/ 474983 w 806648"/>
                <a:gd name="connsiteY13" fmla="*/ 869393 h 887015"/>
                <a:gd name="connsiteX14" fmla="*/ 404081 w 806648"/>
                <a:gd name="connsiteY14" fmla="*/ 888389 h 887015"/>
                <a:gd name="connsiteX15" fmla="*/ 404081 w 806648"/>
                <a:gd name="connsiteY15" fmla="*/ 90218 h 887015"/>
                <a:gd name="connsiteX16" fmla="*/ 377938 w 806648"/>
                <a:gd name="connsiteY16" fmla="*/ 97222 h 887015"/>
                <a:gd name="connsiteX17" fmla="*/ 116364 w 806648"/>
                <a:gd name="connsiteY17" fmla="*/ 248243 h 887015"/>
                <a:gd name="connsiteX18" fmla="*/ 90221 w 806648"/>
                <a:gd name="connsiteY18" fmla="*/ 293520 h 887015"/>
                <a:gd name="connsiteX19" fmla="*/ 90221 w 806648"/>
                <a:gd name="connsiteY19" fmla="*/ 595564 h 887015"/>
                <a:gd name="connsiteX20" fmla="*/ 116364 w 806648"/>
                <a:gd name="connsiteY20" fmla="*/ 640843 h 887015"/>
                <a:gd name="connsiteX21" fmla="*/ 377938 w 806648"/>
                <a:gd name="connsiteY21" fmla="*/ 791865 h 887015"/>
                <a:gd name="connsiteX22" fmla="*/ 430222 w 806648"/>
                <a:gd name="connsiteY22" fmla="*/ 791865 h 887015"/>
                <a:gd name="connsiteX23" fmla="*/ 691796 w 806648"/>
                <a:gd name="connsiteY23" fmla="*/ 640843 h 887015"/>
                <a:gd name="connsiteX24" fmla="*/ 717936 w 806648"/>
                <a:gd name="connsiteY24" fmla="*/ 595564 h 887015"/>
                <a:gd name="connsiteX25" fmla="*/ 717936 w 806648"/>
                <a:gd name="connsiteY25" fmla="*/ 293520 h 887015"/>
                <a:gd name="connsiteX26" fmla="*/ 691793 w 806648"/>
                <a:gd name="connsiteY26" fmla="*/ 248241 h 887015"/>
                <a:gd name="connsiteX27" fmla="*/ 430222 w 806648"/>
                <a:gd name="connsiteY27" fmla="*/ 97225 h 887015"/>
                <a:gd name="connsiteX28" fmla="*/ 404081 w 806648"/>
                <a:gd name="connsiteY28" fmla="*/ 90218 h 887015"/>
                <a:gd name="connsiteX29" fmla="*/ 404081 w 806648"/>
                <a:gd name="connsiteY29" fmla="*/ 615218 h 887015"/>
                <a:gd name="connsiteX30" fmla="*/ 369038 w 806648"/>
                <a:gd name="connsiteY30" fmla="*/ 605827 h 887015"/>
                <a:gd name="connsiteX31" fmla="*/ 281911 w 806648"/>
                <a:gd name="connsiteY31" fmla="*/ 555526 h 887015"/>
                <a:gd name="connsiteX32" fmla="*/ 246877 w 806648"/>
                <a:gd name="connsiteY32" fmla="*/ 494846 h 887015"/>
                <a:gd name="connsiteX33" fmla="*/ 246877 w 806648"/>
                <a:gd name="connsiteY33" fmla="*/ 394244 h 887015"/>
                <a:gd name="connsiteX34" fmla="*/ 281902 w 806648"/>
                <a:gd name="connsiteY34" fmla="*/ 333567 h 887015"/>
                <a:gd name="connsiteX35" fmla="*/ 369041 w 806648"/>
                <a:gd name="connsiteY35" fmla="*/ 283260 h 887015"/>
                <a:gd name="connsiteX36" fmla="*/ 439119 w 806648"/>
                <a:gd name="connsiteY36" fmla="*/ 283266 h 887015"/>
                <a:gd name="connsiteX37" fmla="*/ 526240 w 806648"/>
                <a:gd name="connsiteY37" fmla="*/ 333558 h 887015"/>
                <a:gd name="connsiteX38" fmla="*/ 561274 w 806648"/>
                <a:gd name="connsiteY38" fmla="*/ 394244 h 887015"/>
                <a:gd name="connsiteX39" fmla="*/ 561274 w 806648"/>
                <a:gd name="connsiteY39" fmla="*/ 494852 h 887015"/>
                <a:gd name="connsiteX40" fmla="*/ 526248 w 806648"/>
                <a:gd name="connsiteY40" fmla="*/ 555529 h 887015"/>
                <a:gd name="connsiteX41" fmla="*/ 439119 w 806648"/>
                <a:gd name="connsiteY41" fmla="*/ 605836 h 887015"/>
                <a:gd name="connsiteX42" fmla="*/ 404081 w 806648"/>
                <a:gd name="connsiteY42" fmla="*/ 615218 h 887015"/>
                <a:gd name="connsiteX43" fmla="*/ 336400 w 806648"/>
                <a:gd name="connsiteY43" fmla="*/ 483612 h 887015"/>
                <a:gd name="connsiteX44" fmla="*/ 404081 w 806648"/>
                <a:gd name="connsiteY44" fmla="*/ 522688 h 887015"/>
                <a:gd name="connsiteX45" fmla="*/ 471754 w 806648"/>
                <a:gd name="connsiteY45" fmla="*/ 483618 h 887015"/>
                <a:gd name="connsiteX46" fmla="*/ 471754 w 806648"/>
                <a:gd name="connsiteY46" fmla="*/ 405471 h 887015"/>
                <a:gd name="connsiteX47" fmla="*/ 404075 w 806648"/>
                <a:gd name="connsiteY47" fmla="*/ 366395 h 887015"/>
                <a:gd name="connsiteX48" fmla="*/ 336397 w 806648"/>
                <a:gd name="connsiteY48" fmla="*/ 405471 h 887015"/>
                <a:gd name="connsiteX49" fmla="*/ 336400 w 806648"/>
                <a:gd name="connsiteY49" fmla="*/ 483612 h 887015"/>
                <a:gd name="connsiteX50" fmla="*/ 336400 w 806648"/>
                <a:gd name="connsiteY50" fmla="*/ 483612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806648" h="887015">
                  <a:moveTo>
                    <a:pt x="404081" y="888389"/>
                  </a:moveTo>
                  <a:cubicBezTo>
                    <a:pt x="379221" y="888389"/>
                    <a:pt x="354706" y="881820"/>
                    <a:pt x="333177" y="869390"/>
                  </a:cubicBezTo>
                  <a:lnTo>
                    <a:pt x="71602" y="718368"/>
                  </a:lnTo>
                  <a:cubicBezTo>
                    <a:pt x="27862" y="693118"/>
                    <a:pt x="698" y="646061"/>
                    <a:pt x="698" y="595567"/>
                  </a:cubicBezTo>
                  <a:lnTo>
                    <a:pt x="698" y="293523"/>
                  </a:lnTo>
                  <a:cubicBezTo>
                    <a:pt x="698" y="243026"/>
                    <a:pt x="27862" y="195972"/>
                    <a:pt x="71602" y="170719"/>
                  </a:cubicBezTo>
                  <a:lnTo>
                    <a:pt x="333177" y="19697"/>
                  </a:lnTo>
                  <a:cubicBezTo>
                    <a:pt x="354706" y="7267"/>
                    <a:pt x="379221" y="698"/>
                    <a:pt x="404081" y="698"/>
                  </a:cubicBezTo>
                  <a:cubicBezTo>
                    <a:pt x="428936" y="698"/>
                    <a:pt x="453451" y="7270"/>
                    <a:pt x="474983" y="19697"/>
                  </a:cubicBezTo>
                  <a:lnTo>
                    <a:pt x="736557" y="170719"/>
                  </a:lnTo>
                  <a:cubicBezTo>
                    <a:pt x="780292" y="195972"/>
                    <a:pt x="807459" y="243029"/>
                    <a:pt x="807459" y="293523"/>
                  </a:cubicBezTo>
                  <a:lnTo>
                    <a:pt x="807459" y="595567"/>
                  </a:lnTo>
                  <a:cubicBezTo>
                    <a:pt x="807459" y="646061"/>
                    <a:pt x="780295" y="693118"/>
                    <a:pt x="736563" y="718371"/>
                  </a:cubicBezTo>
                  <a:lnTo>
                    <a:pt x="474983" y="869393"/>
                  </a:lnTo>
                  <a:cubicBezTo>
                    <a:pt x="453454" y="881820"/>
                    <a:pt x="428939" y="888389"/>
                    <a:pt x="404081" y="888389"/>
                  </a:cubicBezTo>
                  <a:close/>
                  <a:moveTo>
                    <a:pt x="404081" y="90218"/>
                  </a:moveTo>
                  <a:cubicBezTo>
                    <a:pt x="394914" y="90218"/>
                    <a:pt x="385877" y="92641"/>
                    <a:pt x="377938" y="97222"/>
                  </a:cubicBezTo>
                  <a:lnTo>
                    <a:pt x="116364" y="248243"/>
                  </a:lnTo>
                  <a:cubicBezTo>
                    <a:pt x="100237" y="257554"/>
                    <a:pt x="90221" y="274902"/>
                    <a:pt x="90221" y="293520"/>
                  </a:cubicBezTo>
                  <a:lnTo>
                    <a:pt x="90221" y="595564"/>
                  </a:lnTo>
                  <a:cubicBezTo>
                    <a:pt x="90221" y="614179"/>
                    <a:pt x="100237" y="631532"/>
                    <a:pt x="116364" y="640843"/>
                  </a:cubicBezTo>
                  <a:lnTo>
                    <a:pt x="377938" y="791865"/>
                  </a:lnTo>
                  <a:cubicBezTo>
                    <a:pt x="393809" y="801027"/>
                    <a:pt x="414342" y="801033"/>
                    <a:pt x="430222" y="791865"/>
                  </a:cubicBezTo>
                  <a:lnTo>
                    <a:pt x="691796" y="640843"/>
                  </a:lnTo>
                  <a:cubicBezTo>
                    <a:pt x="707920" y="631532"/>
                    <a:pt x="717936" y="614185"/>
                    <a:pt x="717936" y="595564"/>
                  </a:cubicBezTo>
                  <a:lnTo>
                    <a:pt x="717936" y="293520"/>
                  </a:lnTo>
                  <a:cubicBezTo>
                    <a:pt x="717936" y="274899"/>
                    <a:pt x="707920" y="257551"/>
                    <a:pt x="691793" y="248241"/>
                  </a:cubicBezTo>
                  <a:lnTo>
                    <a:pt x="430222" y="97225"/>
                  </a:lnTo>
                  <a:cubicBezTo>
                    <a:pt x="422286" y="92641"/>
                    <a:pt x="413243" y="90218"/>
                    <a:pt x="404081" y="90218"/>
                  </a:cubicBezTo>
                  <a:close/>
                  <a:moveTo>
                    <a:pt x="404081" y="615218"/>
                  </a:moveTo>
                  <a:cubicBezTo>
                    <a:pt x="391794" y="615218"/>
                    <a:pt x="379677" y="611968"/>
                    <a:pt x="369038" y="605827"/>
                  </a:cubicBezTo>
                  <a:lnTo>
                    <a:pt x="281911" y="555526"/>
                  </a:lnTo>
                  <a:cubicBezTo>
                    <a:pt x="260302" y="543042"/>
                    <a:pt x="246877" y="519792"/>
                    <a:pt x="246877" y="494846"/>
                  </a:cubicBezTo>
                  <a:lnTo>
                    <a:pt x="246877" y="394244"/>
                  </a:lnTo>
                  <a:cubicBezTo>
                    <a:pt x="246877" y="369294"/>
                    <a:pt x="260302" y="346047"/>
                    <a:pt x="281902" y="333567"/>
                  </a:cubicBezTo>
                  <a:lnTo>
                    <a:pt x="369041" y="283260"/>
                  </a:lnTo>
                  <a:cubicBezTo>
                    <a:pt x="390303" y="270978"/>
                    <a:pt x="417839" y="270973"/>
                    <a:pt x="439119" y="283266"/>
                  </a:cubicBezTo>
                  <a:lnTo>
                    <a:pt x="526240" y="333558"/>
                  </a:lnTo>
                  <a:cubicBezTo>
                    <a:pt x="547849" y="346035"/>
                    <a:pt x="561274" y="369285"/>
                    <a:pt x="561274" y="394244"/>
                  </a:cubicBezTo>
                  <a:lnTo>
                    <a:pt x="561274" y="494852"/>
                  </a:lnTo>
                  <a:cubicBezTo>
                    <a:pt x="561274" y="519801"/>
                    <a:pt x="547849" y="543048"/>
                    <a:pt x="526248" y="555529"/>
                  </a:cubicBezTo>
                  <a:lnTo>
                    <a:pt x="439119" y="605836"/>
                  </a:lnTo>
                  <a:cubicBezTo>
                    <a:pt x="428471" y="611976"/>
                    <a:pt x="416360" y="615218"/>
                    <a:pt x="404081" y="615218"/>
                  </a:cubicBezTo>
                  <a:close/>
                  <a:moveTo>
                    <a:pt x="336400" y="483612"/>
                  </a:moveTo>
                  <a:lnTo>
                    <a:pt x="404081" y="522688"/>
                  </a:lnTo>
                  <a:lnTo>
                    <a:pt x="471754" y="483618"/>
                  </a:lnTo>
                  <a:lnTo>
                    <a:pt x="471754" y="405471"/>
                  </a:lnTo>
                  <a:lnTo>
                    <a:pt x="404075" y="366395"/>
                  </a:lnTo>
                  <a:lnTo>
                    <a:pt x="336397" y="405471"/>
                  </a:lnTo>
                  <a:lnTo>
                    <a:pt x="336400" y="483612"/>
                  </a:lnTo>
                  <a:lnTo>
                    <a:pt x="336400" y="483612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14" name="PA-任意多边形 1616"/>
            <p:cNvSpPr/>
            <p:nvPr>
              <p:custDataLst>
                <p:tags r:id="rId22"/>
              </p:custDataLst>
            </p:nvPr>
          </p:nvSpPr>
          <p:spPr>
            <a:xfrm>
              <a:off x="20214683" y="24150639"/>
              <a:ext cx="717352" cy="797719"/>
            </a:xfrm>
            <a:custGeom>
              <a:avLst/>
              <a:gdLst>
                <a:gd name="connsiteX0" fmla="*/ 669415 w 717351"/>
                <a:gd name="connsiteY0" fmla="*/ 164721 h 797718"/>
                <a:gd name="connsiteX1" fmla="*/ 407835 w 717351"/>
                <a:gd name="connsiteY1" fmla="*/ 13699 h 797718"/>
                <a:gd name="connsiteX2" fmla="*/ 310793 w 717351"/>
                <a:gd name="connsiteY2" fmla="*/ 13699 h 797718"/>
                <a:gd name="connsiteX3" fmla="*/ 49219 w 717351"/>
                <a:gd name="connsiteY3" fmla="*/ 164721 h 797718"/>
                <a:gd name="connsiteX4" fmla="*/ 698 w 717351"/>
                <a:gd name="connsiteY4" fmla="*/ 248764 h 797718"/>
                <a:gd name="connsiteX5" fmla="*/ 698 w 717351"/>
                <a:gd name="connsiteY5" fmla="*/ 550808 h 797718"/>
                <a:gd name="connsiteX6" fmla="*/ 49219 w 717351"/>
                <a:gd name="connsiteY6" fmla="*/ 634851 h 797718"/>
                <a:gd name="connsiteX7" fmla="*/ 310799 w 717351"/>
                <a:gd name="connsiteY7" fmla="*/ 785873 h 797718"/>
                <a:gd name="connsiteX8" fmla="*/ 407838 w 717351"/>
                <a:gd name="connsiteY8" fmla="*/ 785873 h 797718"/>
                <a:gd name="connsiteX9" fmla="*/ 669418 w 717351"/>
                <a:gd name="connsiteY9" fmla="*/ 634851 h 797718"/>
                <a:gd name="connsiteX10" fmla="*/ 717939 w 717351"/>
                <a:gd name="connsiteY10" fmla="*/ 550808 h 797718"/>
                <a:gd name="connsiteX11" fmla="*/ 717939 w 717351"/>
                <a:gd name="connsiteY11" fmla="*/ 248761 h 797718"/>
                <a:gd name="connsiteX12" fmla="*/ 669415 w 717351"/>
                <a:gd name="connsiteY12" fmla="*/ 164721 h 797718"/>
                <a:gd name="connsiteX13" fmla="*/ 471754 w 717351"/>
                <a:gd name="connsiteY13" fmla="*/ 450087 h 797718"/>
                <a:gd name="connsiteX14" fmla="*/ 459100 w 717351"/>
                <a:gd name="connsiteY14" fmla="*/ 472007 h 797718"/>
                <a:gd name="connsiteX15" fmla="*/ 371979 w 717351"/>
                <a:gd name="connsiteY15" fmla="*/ 522307 h 797718"/>
                <a:gd name="connsiteX16" fmla="*/ 346666 w 717351"/>
                <a:gd name="connsiteY16" fmla="*/ 522307 h 797718"/>
                <a:gd name="connsiteX17" fmla="*/ 259531 w 717351"/>
                <a:gd name="connsiteY17" fmla="*/ 472001 h 797718"/>
                <a:gd name="connsiteX18" fmla="*/ 246877 w 717351"/>
                <a:gd name="connsiteY18" fmla="*/ 450081 h 797718"/>
                <a:gd name="connsiteX19" fmla="*/ 246877 w 717351"/>
                <a:gd name="connsiteY19" fmla="*/ 349482 h 797718"/>
                <a:gd name="connsiteX20" fmla="*/ 259531 w 717351"/>
                <a:gd name="connsiteY20" fmla="*/ 327563 h 797718"/>
                <a:gd name="connsiteX21" fmla="*/ 346658 w 717351"/>
                <a:gd name="connsiteY21" fmla="*/ 277262 h 797718"/>
                <a:gd name="connsiteX22" fmla="*/ 371970 w 717351"/>
                <a:gd name="connsiteY22" fmla="*/ 277262 h 797718"/>
                <a:gd name="connsiteX23" fmla="*/ 459097 w 717351"/>
                <a:gd name="connsiteY23" fmla="*/ 327563 h 797718"/>
                <a:gd name="connsiteX24" fmla="*/ 471751 w 717351"/>
                <a:gd name="connsiteY24" fmla="*/ 349482 h 797718"/>
                <a:gd name="connsiteX25" fmla="*/ 471751 w 717351"/>
                <a:gd name="connsiteY25" fmla="*/ 450087 h 797718"/>
                <a:gd name="connsiteX26" fmla="*/ 471754 w 717351"/>
                <a:gd name="connsiteY26" fmla="*/ 450087 h 79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17351" h="797718">
                  <a:moveTo>
                    <a:pt x="669415" y="164721"/>
                  </a:moveTo>
                  <a:lnTo>
                    <a:pt x="407835" y="13699"/>
                  </a:lnTo>
                  <a:cubicBezTo>
                    <a:pt x="377810" y="-3636"/>
                    <a:pt x="340815" y="-3636"/>
                    <a:pt x="310793" y="13699"/>
                  </a:cubicBezTo>
                  <a:lnTo>
                    <a:pt x="49219" y="164721"/>
                  </a:lnTo>
                  <a:cubicBezTo>
                    <a:pt x="19194" y="182057"/>
                    <a:pt x="698" y="214090"/>
                    <a:pt x="698" y="248764"/>
                  </a:cubicBezTo>
                  <a:lnTo>
                    <a:pt x="698" y="550808"/>
                  </a:lnTo>
                  <a:cubicBezTo>
                    <a:pt x="698" y="585479"/>
                    <a:pt x="19194" y="617516"/>
                    <a:pt x="49219" y="634851"/>
                  </a:cubicBezTo>
                  <a:lnTo>
                    <a:pt x="310799" y="785873"/>
                  </a:lnTo>
                  <a:cubicBezTo>
                    <a:pt x="340824" y="803209"/>
                    <a:pt x="377819" y="803209"/>
                    <a:pt x="407838" y="785873"/>
                  </a:cubicBezTo>
                  <a:lnTo>
                    <a:pt x="669418" y="634851"/>
                  </a:lnTo>
                  <a:cubicBezTo>
                    <a:pt x="699443" y="617516"/>
                    <a:pt x="717939" y="585482"/>
                    <a:pt x="717939" y="550808"/>
                  </a:cubicBezTo>
                  <a:lnTo>
                    <a:pt x="717939" y="248761"/>
                  </a:lnTo>
                  <a:cubicBezTo>
                    <a:pt x="717936" y="214090"/>
                    <a:pt x="699443" y="182057"/>
                    <a:pt x="669415" y="164721"/>
                  </a:cubicBezTo>
                  <a:close/>
                  <a:moveTo>
                    <a:pt x="471754" y="450087"/>
                  </a:moveTo>
                  <a:cubicBezTo>
                    <a:pt x="471754" y="459130"/>
                    <a:pt x="466929" y="467485"/>
                    <a:pt x="459100" y="472007"/>
                  </a:cubicBezTo>
                  <a:lnTo>
                    <a:pt x="371979" y="522307"/>
                  </a:lnTo>
                  <a:cubicBezTo>
                    <a:pt x="364145" y="526829"/>
                    <a:pt x="354501" y="526829"/>
                    <a:pt x="346666" y="522307"/>
                  </a:cubicBezTo>
                  <a:lnTo>
                    <a:pt x="259531" y="472001"/>
                  </a:lnTo>
                  <a:cubicBezTo>
                    <a:pt x="251696" y="467479"/>
                    <a:pt x="246877" y="459124"/>
                    <a:pt x="246877" y="450081"/>
                  </a:cubicBezTo>
                  <a:lnTo>
                    <a:pt x="246877" y="349482"/>
                  </a:lnTo>
                  <a:cubicBezTo>
                    <a:pt x="246877" y="340440"/>
                    <a:pt x="251702" y="332084"/>
                    <a:pt x="259531" y="327563"/>
                  </a:cubicBezTo>
                  <a:lnTo>
                    <a:pt x="346658" y="277262"/>
                  </a:lnTo>
                  <a:cubicBezTo>
                    <a:pt x="354492" y="272741"/>
                    <a:pt x="364136" y="272741"/>
                    <a:pt x="371970" y="277262"/>
                  </a:cubicBezTo>
                  <a:lnTo>
                    <a:pt x="459097" y="327563"/>
                  </a:lnTo>
                  <a:cubicBezTo>
                    <a:pt x="466931" y="332084"/>
                    <a:pt x="471751" y="340440"/>
                    <a:pt x="471751" y="349482"/>
                  </a:cubicBezTo>
                  <a:lnTo>
                    <a:pt x="471751" y="450087"/>
                  </a:lnTo>
                  <a:lnTo>
                    <a:pt x="471754" y="450087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17" name="PA-任意多边形 1617"/>
            <p:cNvSpPr/>
            <p:nvPr>
              <p:custDataLst>
                <p:tags r:id="rId23"/>
              </p:custDataLst>
            </p:nvPr>
          </p:nvSpPr>
          <p:spPr>
            <a:xfrm>
              <a:off x="20169922" y="24105878"/>
              <a:ext cx="806648" cy="887016"/>
            </a:xfrm>
            <a:custGeom>
              <a:avLst/>
              <a:gdLst>
                <a:gd name="connsiteX0" fmla="*/ 404078 w 806648"/>
                <a:gd name="connsiteY0" fmla="*/ 888395 h 887015"/>
                <a:gd name="connsiteX1" fmla="*/ 333174 w 806648"/>
                <a:gd name="connsiteY1" fmla="*/ 869396 h 887015"/>
                <a:gd name="connsiteX2" fmla="*/ 71602 w 806648"/>
                <a:gd name="connsiteY2" fmla="*/ 718380 h 887015"/>
                <a:gd name="connsiteX3" fmla="*/ 698 w 806648"/>
                <a:gd name="connsiteY3" fmla="*/ 595576 h 887015"/>
                <a:gd name="connsiteX4" fmla="*/ 698 w 806648"/>
                <a:gd name="connsiteY4" fmla="*/ 293529 h 887015"/>
                <a:gd name="connsiteX5" fmla="*/ 71602 w 806648"/>
                <a:gd name="connsiteY5" fmla="*/ 170725 h 887015"/>
                <a:gd name="connsiteX6" fmla="*/ 333177 w 806648"/>
                <a:gd name="connsiteY6" fmla="*/ 19697 h 887015"/>
                <a:gd name="connsiteX7" fmla="*/ 404078 w 806648"/>
                <a:gd name="connsiteY7" fmla="*/ 698 h 887015"/>
                <a:gd name="connsiteX8" fmla="*/ 474983 w 806648"/>
                <a:gd name="connsiteY8" fmla="*/ 19697 h 887015"/>
                <a:gd name="connsiteX9" fmla="*/ 736555 w 806648"/>
                <a:gd name="connsiteY9" fmla="*/ 170713 h 887015"/>
                <a:gd name="connsiteX10" fmla="*/ 807459 w 806648"/>
                <a:gd name="connsiteY10" fmla="*/ 293517 h 887015"/>
                <a:gd name="connsiteX11" fmla="*/ 807459 w 806648"/>
                <a:gd name="connsiteY11" fmla="*/ 595561 h 887015"/>
                <a:gd name="connsiteX12" fmla="*/ 736555 w 806648"/>
                <a:gd name="connsiteY12" fmla="*/ 718371 h 887015"/>
                <a:gd name="connsiteX13" fmla="*/ 474980 w 806648"/>
                <a:gd name="connsiteY13" fmla="*/ 869387 h 887015"/>
                <a:gd name="connsiteX14" fmla="*/ 404078 w 806648"/>
                <a:gd name="connsiteY14" fmla="*/ 888395 h 887015"/>
                <a:gd name="connsiteX15" fmla="*/ 404078 w 806648"/>
                <a:gd name="connsiteY15" fmla="*/ 90218 h 887015"/>
                <a:gd name="connsiteX16" fmla="*/ 377944 w 806648"/>
                <a:gd name="connsiteY16" fmla="*/ 97219 h 887015"/>
                <a:gd name="connsiteX17" fmla="*/ 116364 w 806648"/>
                <a:gd name="connsiteY17" fmla="*/ 248240 h 887015"/>
                <a:gd name="connsiteX18" fmla="*/ 90221 w 806648"/>
                <a:gd name="connsiteY18" fmla="*/ 293520 h 887015"/>
                <a:gd name="connsiteX19" fmla="*/ 90221 w 806648"/>
                <a:gd name="connsiteY19" fmla="*/ 595564 h 887015"/>
                <a:gd name="connsiteX20" fmla="*/ 116364 w 806648"/>
                <a:gd name="connsiteY20" fmla="*/ 640843 h 887015"/>
                <a:gd name="connsiteX21" fmla="*/ 377938 w 806648"/>
                <a:gd name="connsiteY21" fmla="*/ 791865 h 887015"/>
                <a:gd name="connsiteX22" fmla="*/ 430213 w 806648"/>
                <a:gd name="connsiteY22" fmla="*/ 791865 h 887015"/>
                <a:gd name="connsiteX23" fmla="*/ 691793 w 806648"/>
                <a:gd name="connsiteY23" fmla="*/ 640843 h 887015"/>
                <a:gd name="connsiteX24" fmla="*/ 717936 w 806648"/>
                <a:gd name="connsiteY24" fmla="*/ 595564 h 887015"/>
                <a:gd name="connsiteX25" fmla="*/ 717936 w 806648"/>
                <a:gd name="connsiteY25" fmla="*/ 293520 h 887015"/>
                <a:gd name="connsiteX26" fmla="*/ 691793 w 806648"/>
                <a:gd name="connsiteY26" fmla="*/ 248243 h 887015"/>
                <a:gd name="connsiteX27" fmla="*/ 430219 w 806648"/>
                <a:gd name="connsiteY27" fmla="*/ 97222 h 887015"/>
                <a:gd name="connsiteX28" fmla="*/ 404078 w 806648"/>
                <a:gd name="connsiteY28" fmla="*/ 90218 h 887015"/>
                <a:gd name="connsiteX29" fmla="*/ 404081 w 806648"/>
                <a:gd name="connsiteY29" fmla="*/ 615221 h 887015"/>
                <a:gd name="connsiteX30" fmla="*/ 369047 w 806648"/>
                <a:gd name="connsiteY30" fmla="*/ 605836 h 887015"/>
                <a:gd name="connsiteX31" fmla="*/ 281911 w 806648"/>
                <a:gd name="connsiteY31" fmla="*/ 555529 h 887015"/>
                <a:gd name="connsiteX32" fmla="*/ 246877 w 806648"/>
                <a:gd name="connsiteY32" fmla="*/ 494849 h 887015"/>
                <a:gd name="connsiteX33" fmla="*/ 246877 w 806648"/>
                <a:gd name="connsiteY33" fmla="*/ 394247 h 887015"/>
                <a:gd name="connsiteX34" fmla="*/ 281902 w 806648"/>
                <a:gd name="connsiteY34" fmla="*/ 333570 h 887015"/>
                <a:gd name="connsiteX35" fmla="*/ 369041 w 806648"/>
                <a:gd name="connsiteY35" fmla="*/ 283263 h 887015"/>
                <a:gd name="connsiteX36" fmla="*/ 439119 w 806648"/>
                <a:gd name="connsiteY36" fmla="*/ 283269 h 887015"/>
                <a:gd name="connsiteX37" fmla="*/ 526239 w 806648"/>
                <a:gd name="connsiteY37" fmla="*/ 333561 h 887015"/>
                <a:gd name="connsiteX38" fmla="*/ 561274 w 806648"/>
                <a:gd name="connsiteY38" fmla="*/ 394247 h 887015"/>
                <a:gd name="connsiteX39" fmla="*/ 561274 w 806648"/>
                <a:gd name="connsiteY39" fmla="*/ 494855 h 887015"/>
                <a:gd name="connsiteX40" fmla="*/ 526239 w 806648"/>
                <a:gd name="connsiteY40" fmla="*/ 555535 h 887015"/>
                <a:gd name="connsiteX41" fmla="*/ 439113 w 806648"/>
                <a:gd name="connsiteY41" fmla="*/ 605836 h 887015"/>
                <a:gd name="connsiteX42" fmla="*/ 404081 w 806648"/>
                <a:gd name="connsiteY42" fmla="*/ 615221 h 887015"/>
                <a:gd name="connsiteX43" fmla="*/ 336400 w 806648"/>
                <a:gd name="connsiteY43" fmla="*/ 483618 h 887015"/>
                <a:gd name="connsiteX44" fmla="*/ 404081 w 806648"/>
                <a:gd name="connsiteY44" fmla="*/ 522694 h 887015"/>
                <a:gd name="connsiteX45" fmla="*/ 471754 w 806648"/>
                <a:gd name="connsiteY45" fmla="*/ 483624 h 887015"/>
                <a:gd name="connsiteX46" fmla="*/ 471754 w 806648"/>
                <a:gd name="connsiteY46" fmla="*/ 405471 h 887015"/>
                <a:gd name="connsiteX47" fmla="*/ 404078 w 806648"/>
                <a:gd name="connsiteY47" fmla="*/ 366398 h 887015"/>
                <a:gd name="connsiteX48" fmla="*/ 336400 w 806648"/>
                <a:gd name="connsiteY48" fmla="*/ 405468 h 887015"/>
                <a:gd name="connsiteX49" fmla="*/ 336400 w 806648"/>
                <a:gd name="connsiteY49" fmla="*/ 483618 h 887015"/>
                <a:gd name="connsiteX50" fmla="*/ 336400 w 806648"/>
                <a:gd name="connsiteY50" fmla="*/ 483618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806648" h="887015">
                  <a:moveTo>
                    <a:pt x="404078" y="888395"/>
                  </a:moveTo>
                  <a:cubicBezTo>
                    <a:pt x="379218" y="888395"/>
                    <a:pt x="354703" y="881823"/>
                    <a:pt x="333174" y="869396"/>
                  </a:cubicBezTo>
                  <a:lnTo>
                    <a:pt x="71602" y="718380"/>
                  </a:lnTo>
                  <a:cubicBezTo>
                    <a:pt x="27868" y="693126"/>
                    <a:pt x="698" y="646073"/>
                    <a:pt x="698" y="595576"/>
                  </a:cubicBezTo>
                  <a:lnTo>
                    <a:pt x="698" y="293529"/>
                  </a:lnTo>
                  <a:cubicBezTo>
                    <a:pt x="698" y="243031"/>
                    <a:pt x="27862" y="195978"/>
                    <a:pt x="71602" y="170725"/>
                  </a:cubicBezTo>
                  <a:lnTo>
                    <a:pt x="333177" y="19697"/>
                  </a:lnTo>
                  <a:cubicBezTo>
                    <a:pt x="354703" y="7267"/>
                    <a:pt x="379218" y="698"/>
                    <a:pt x="404078" y="698"/>
                  </a:cubicBezTo>
                  <a:cubicBezTo>
                    <a:pt x="428939" y="698"/>
                    <a:pt x="453454" y="7270"/>
                    <a:pt x="474983" y="19697"/>
                  </a:cubicBezTo>
                  <a:lnTo>
                    <a:pt x="736555" y="170713"/>
                  </a:lnTo>
                  <a:cubicBezTo>
                    <a:pt x="780289" y="195963"/>
                    <a:pt x="807459" y="243014"/>
                    <a:pt x="807459" y="293517"/>
                  </a:cubicBezTo>
                  <a:lnTo>
                    <a:pt x="807459" y="595561"/>
                  </a:lnTo>
                  <a:cubicBezTo>
                    <a:pt x="807459" y="646064"/>
                    <a:pt x="780289" y="693115"/>
                    <a:pt x="736555" y="718371"/>
                  </a:cubicBezTo>
                  <a:lnTo>
                    <a:pt x="474980" y="869387"/>
                  </a:lnTo>
                  <a:cubicBezTo>
                    <a:pt x="453454" y="881823"/>
                    <a:pt x="428939" y="888395"/>
                    <a:pt x="404078" y="888395"/>
                  </a:cubicBezTo>
                  <a:close/>
                  <a:moveTo>
                    <a:pt x="404078" y="90218"/>
                  </a:moveTo>
                  <a:cubicBezTo>
                    <a:pt x="394911" y="90218"/>
                    <a:pt x="385880" y="92641"/>
                    <a:pt x="377944" y="97219"/>
                  </a:cubicBezTo>
                  <a:lnTo>
                    <a:pt x="116364" y="248240"/>
                  </a:lnTo>
                  <a:cubicBezTo>
                    <a:pt x="100237" y="257551"/>
                    <a:pt x="90221" y="274905"/>
                    <a:pt x="90221" y="293520"/>
                  </a:cubicBezTo>
                  <a:lnTo>
                    <a:pt x="90221" y="595564"/>
                  </a:lnTo>
                  <a:cubicBezTo>
                    <a:pt x="90221" y="614179"/>
                    <a:pt x="100237" y="631532"/>
                    <a:pt x="116364" y="640843"/>
                  </a:cubicBezTo>
                  <a:lnTo>
                    <a:pt x="377938" y="791865"/>
                  </a:lnTo>
                  <a:cubicBezTo>
                    <a:pt x="393815" y="801033"/>
                    <a:pt x="414348" y="801027"/>
                    <a:pt x="430213" y="791865"/>
                  </a:cubicBezTo>
                  <a:lnTo>
                    <a:pt x="691793" y="640843"/>
                  </a:lnTo>
                  <a:cubicBezTo>
                    <a:pt x="707920" y="631532"/>
                    <a:pt x="717936" y="614185"/>
                    <a:pt x="717936" y="595564"/>
                  </a:cubicBezTo>
                  <a:lnTo>
                    <a:pt x="717936" y="293520"/>
                  </a:lnTo>
                  <a:cubicBezTo>
                    <a:pt x="717936" y="274899"/>
                    <a:pt x="707920" y="257551"/>
                    <a:pt x="691793" y="248243"/>
                  </a:cubicBezTo>
                  <a:lnTo>
                    <a:pt x="430219" y="97222"/>
                  </a:lnTo>
                  <a:cubicBezTo>
                    <a:pt x="422283" y="92641"/>
                    <a:pt x="413246" y="90218"/>
                    <a:pt x="404078" y="90218"/>
                  </a:cubicBezTo>
                  <a:close/>
                  <a:moveTo>
                    <a:pt x="404081" y="615221"/>
                  </a:moveTo>
                  <a:cubicBezTo>
                    <a:pt x="391803" y="615221"/>
                    <a:pt x="379688" y="611976"/>
                    <a:pt x="369047" y="605836"/>
                  </a:cubicBezTo>
                  <a:lnTo>
                    <a:pt x="281911" y="555529"/>
                  </a:lnTo>
                  <a:cubicBezTo>
                    <a:pt x="260302" y="543045"/>
                    <a:pt x="246877" y="519795"/>
                    <a:pt x="246877" y="494849"/>
                  </a:cubicBezTo>
                  <a:lnTo>
                    <a:pt x="246877" y="394247"/>
                  </a:lnTo>
                  <a:cubicBezTo>
                    <a:pt x="246877" y="369297"/>
                    <a:pt x="260302" y="346050"/>
                    <a:pt x="281902" y="333570"/>
                  </a:cubicBezTo>
                  <a:lnTo>
                    <a:pt x="369041" y="283263"/>
                  </a:lnTo>
                  <a:cubicBezTo>
                    <a:pt x="390303" y="270981"/>
                    <a:pt x="417839" y="270975"/>
                    <a:pt x="439119" y="283269"/>
                  </a:cubicBezTo>
                  <a:lnTo>
                    <a:pt x="526239" y="333561"/>
                  </a:lnTo>
                  <a:cubicBezTo>
                    <a:pt x="547849" y="346047"/>
                    <a:pt x="561274" y="369297"/>
                    <a:pt x="561274" y="394247"/>
                  </a:cubicBezTo>
                  <a:lnTo>
                    <a:pt x="561274" y="494855"/>
                  </a:lnTo>
                  <a:cubicBezTo>
                    <a:pt x="561274" y="519807"/>
                    <a:pt x="547849" y="543060"/>
                    <a:pt x="526239" y="555535"/>
                  </a:cubicBezTo>
                  <a:lnTo>
                    <a:pt x="439113" y="605836"/>
                  </a:lnTo>
                  <a:cubicBezTo>
                    <a:pt x="428486" y="611976"/>
                    <a:pt x="416369" y="615221"/>
                    <a:pt x="404081" y="615221"/>
                  </a:cubicBezTo>
                  <a:close/>
                  <a:moveTo>
                    <a:pt x="336400" y="483618"/>
                  </a:moveTo>
                  <a:lnTo>
                    <a:pt x="404081" y="522694"/>
                  </a:lnTo>
                  <a:lnTo>
                    <a:pt x="471754" y="483624"/>
                  </a:lnTo>
                  <a:lnTo>
                    <a:pt x="471754" y="405471"/>
                  </a:lnTo>
                  <a:lnTo>
                    <a:pt x="404078" y="366398"/>
                  </a:lnTo>
                  <a:lnTo>
                    <a:pt x="336400" y="405468"/>
                  </a:lnTo>
                  <a:lnTo>
                    <a:pt x="336400" y="483618"/>
                  </a:lnTo>
                  <a:lnTo>
                    <a:pt x="336400" y="483618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grpSp>
        <p:nvGrpSpPr>
          <p:cNvPr id="18" name="PA-791-791079-Cells-490234"/>
          <p:cNvGrpSpPr/>
          <p:nvPr>
            <p:custDataLst>
              <p:tags r:id="rId24"/>
            </p:custDataLst>
          </p:nvPr>
        </p:nvGrpSpPr>
        <p:grpSpPr>
          <a:xfrm>
            <a:off x="5725410" y="3335325"/>
            <a:ext cx="259100" cy="259100"/>
            <a:chOff x="6096000" y="8667750"/>
            <a:chExt cx="1524000" cy="1524000"/>
          </a:xfrm>
          <a:noFill/>
        </p:grpSpPr>
        <p:sp>
          <p:nvSpPr>
            <p:cNvPr id="19" name="PA-任意多边形 2917"/>
            <p:cNvSpPr/>
            <p:nvPr>
              <p:custDataLst>
                <p:tags r:id="rId25"/>
              </p:custDataLst>
            </p:nvPr>
          </p:nvSpPr>
          <p:spPr>
            <a:xfrm>
              <a:off x="6117613" y="8702501"/>
              <a:ext cx="762000" cy="661939"/>
            </a:xfrm>
            <a:custGeom>
              <a:avLst/>
              <a:gdLst>
                <a:gd name="connsiteX0" fmla="*/ 194718 w 762000"/>
                <a:gd name="connsiteY0" fmla="*/ 661470 h 661939"/>
                <a:gd name="connsiteX1" fmla="*/ 574826 w 762000"/>
                <a:gd name="connsiteY1" fmla="*/ 661470 h 661939"/>
                <a:gd name="connsiteX2" fmla="*/ 764879 w 762000"/>
                <a:gd name="connsiteY2" fmla="*/ 333071 h 661939"/>
                <a:gd name="connsiteX3" fmla="*/ 574826 w 762000"/>
                <a:gd name="connsiteY3" fmla="*/ 4665 h 661939"/>
                <a:gd name="connsiteX4" fmla="*/ 194718 w 762000"/>
                <a:gd name="connsiteY4" fmla="*/ 4665 h 661939"/>
                <a:gd name="connsiteX5" fmla="*/ 4665 w 762000"/>
                <a:gd name="connsiteY5" fmla="*/ 333071 h 661939"/>
                <a:gd name="connsiteX6" fmla="*/ 194718 w 762000"/>
                <a:gd name="connsiteY6" fmla="*/ 661470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194718" y="661470"/>
                  </a:moveTo>
                  <a:lnTo>
                    <a:pt x="574826" y="661470"/>
                  </a:lnTo>
                  <a:lnTo>
                    <a:pt x="764879" y="333071"/>
                  </a:lnTo>
                  <a:lnTo>
                    <a:pt x="574826" y="4665"/>
                  </a:lnTo>
                  <a:lnTo>
                    <a:pt x="194718" y="4665"/>
                  </a:lnTo>
                  <a:lnTo>
                    <a:pt x="4665" y="333071"/>
                  </a:lnTo>
                  <a:lnTo>
                    <a:pt x="194718" y="66147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0" name="PA-任意多边形 2918"/>
            <p:cNvSpPr/>
            <p:nvPr>
              <p:custDataLst>
                <p:tags r:id="rId26"/>
              </p:custDataLst>
            </p:nvPr>
          </p:nvSpPr>
          <p:spPr>
            <a:xfrm>
              <a:off x="6091333" y="8676232"/>
              <a:ext cx="815879" cy="715818"/>
            </a:xfrm>
            <a:custGeom>
              <a:avLst/>
              <a:gdLst>
                <a:gd name="connsiteX0" fmla="*/ 601105 w 815878"/>
                <a:gd name="connsiteY0" fmla="*/ 714018 h 715818"/>
                <a:gd name="connsiteX1" fmla="*/ 220990 w 815878"/>
                <a:gd name="connsiteY1" fmla="*/ 714018 h 715818"/>
                <a:gd name="connsiteX2" fmla="*/ 198253 w 815878"/>
                <a:gd name="connsiteY2" fmla="*/ 700910 h 715818"/>
                <a:gd name="connsiteX3" fmla="*/ 8192 w 815878"/>
                <a:gd name="connsiteY3" fmla="*/ 372503 h 715818"/>
                <a:gd name="connsiteX4" fmla="*/ 8192 w 815878"/>
                <a:gd name="connsiteY4" fmla="*/ 346179 h 715818"/>
                <a:gd name="connsiteX5" fmla="*/ 198246 w 815878"/>
                <a:gd name="connsiteY5" fmla="*/ 17773 h 715818"/>
                <a:gd name="connsiteX6" fmla="*/ 220982 w 815878"/>
                <a:gd name="connsiteY6" fmla="*/ 4665 h 715818"/>
                <a:gd name="connsiteX7" fmla="*/ 601105 w 815878"/>
                <a:gd name="connsiteY7" fmla="*/ 4665 h 715818"/>
                <a:gd name="connsiteX8" fmla="*/ 623842 w 815878"/>
                <a:gd name="connsiteY8" fmla="*/ 17773 h 715818"/>
                <a:gd name="connsiteX9" fmla="*/ 813895 w 815878"/>
                <a:gd name="connsiteY9" fmla="*/ 346179 h 715818"/>
                <a:gd name="connsiteX10" fmla="*/ 813895 w 815878"/>
                <a:gd name="connsiteY10" fmla="*/ 372503 h 715818"/>
                <a:gd name="connsiteX11" fmla="*/ 623850 w 815878"/>
                <a:gd name="connsiteY11" fmla="*/ 700902 h 715818"/>
                <a:gd name="connsiteX12" fmla="*/ 601105 w 815878"/>
                <a:gd name="connsiteY12" fmla="*/ 714018 h 715818"/>
                <a:gd name="connsiteX13" fmla="*/ 236145 w 815878"/>
                <a:gd name="connsiteY13" fmla="*/ 661470 h 715818"/>
                <a:gd name="connsiteX14" fmla="*/ 585965 w 815878"/>
                <a:gd name="connsiteY14" fmla="*/ 661470 h 715818"/>
                <a:gd name="connsiteX15" fmla="*/ 760817 w 815878"/>
                <a:gd name="connsiteY15" fmla="*/ 359341 h 715818"/>
                <a:gd name="connsiteX16" fmla="*/ 585965 w 815878"/>
                <a:gd name="connsiteY16" fmla="*/ 57204 h 715818"/>
                <a:gd name="connsiteX17" fmla="*/ 236145 w 815878"/>
                <a:gd name="connsiteY17" fmla="*/ 57204 h 715818"/>
                <a:gd name="connsiteX18" fmla="*/ 61293 w 815878"/>
                <a:gd name="connsiteY18" fmla="*/ 359341 h 715818"/>
                <a:gd name="connsiteX19" fmla="*/ 236145 w 815878"/>
                <a:gd name="connsiteY19" fmla="*/ 661470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15878" h="715818">
                  <a:moveTo>
                    <a:pt x="601105" y="714018"/>
                  </a:moveTo>
                  <a:lnTo>
                    <a:pt x="220990" y="714018"/>
                  </a:lnTo>
                  <a:cubicBezTo>
                    <a:pt x="211607" y="714018"/>
                    <a:pt x="202956" y="709022"/>
                    <a:pt x="198253" y="700910"/>
                  </a:cubicBezTo>
                  <a:lnTo>
                    <a:pt x="8192" y="372503"/>
                  </a:lnTo>
                  <a:cubicBezTo>
                    <a:pt x="3489" y="364360"/>
                    <a:pt x="3489" y="354323"/>
                    <a:pt x="8192" y="346179"/>
                  </a:cubicBezTo>
                  <a:lnTo>
                    <a:pt x="198246" y="17773"/>
                  </a:lnTo>
                  <a:cubicBezTo>
                    <a:pt x="202948" y="9652"/>
                    <a:pt x="211615" y="4665"/>
                    <a:pt x="220982" y="4665"/>
                  </a:cubicBezTo>
                  <a:lnTo>
                    <a:pt x="601105" y="4665"/>
                  </a:lnTo>
                  <a:cubicBezTo>
                    <a:pt x="610488" y="4665"/>
                    <a:pt x="619139" y="9660"/>
                    <a:pt x="623842" y="17773"/>
                  </a:cubicBezTo>
                  <a:lnTo>
                    <a:pt x="813895" y="346179"/>
                  </a:lnTo>
                  <a:cubicBezTo>
                    <a:pt x="818598" y="354323"/>
                    <a:pt x="818598" y="364360"/>
                    <a:pt x="813895" y="372503"/>
                  </a:cubicBezTo>
                  <a:lnTo>
                    <a:pt x="623850" y="700902"/>
                  </a:lnTo>
                  <a:cubicBezTo>
                    <a:pt x="619147" y="709022"/>
                    <a:pt x="610488" y="714018"/>
                    <a:pt x="601105" y="714018"/>
                  </a:cubicBezTo>
                  <a:close/>
                  <a:moveTo>
                    <a:pt x="236145" y="661470"/>
                  </a:moveTo>
                  <a:lnTo>
                    <a:pt x="585965" y="661470"/>
                  </a:lnTo>
                  <a:lnTo>
                    <a:pt x="760817" y="359341"/>
                  </a:lnTo>
                  <a:lnTo>
                    <a:pt x="585965" y="57204"/>
                  </a:lnTo>
                  <a:lnTo>
                    <a:pt x="236145" y="57204"/>
                  </a:lnTo>
                  <a:lnTo>
                    <a:pt x="61293" y="359341"/>
                  </a:lnTo>
                  <a:lnTo>
                    <a:pt x="236145" y="661470"/>
                  </a:lnTo>
                  <a:close/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51" name="PA-任意多边形 2919"/>
            <p:cNvSpPr/>
            <p:nvPr>
              <p:custDataLst>
                <p:tags r:id="rId27"/>
              </p:custDataLst>
            </p:nvPr>
          </p:nvSpPr>
          <p:spPr>
            <a:xfrm>
              <a:off x="6369026" y="8919718"/>
              <a:ext cx="261697" cy="230909"/>
            </a:xfrm>
            <a:custGeom>
              <a:avLst/>
              <a:gdLst>
                <a:gd name="connsiteX0" fmla="*/ 69019 w 261696"/>
                <a:gd name="connsiteY0" fmla="*/ 227038 h 230909"/>
                <a:gd name="connsiteX1" fmla="*/ 197705 w 261696"/>
                <a:gd name="connsiteY1" fmla="*/ 227038 h 230909"/>
                <a:gd name="connsiteX2" fmla="*/ 262059 w 261696"/>
                <a:gd name="connsiteY2" fmla="*/ 115855 h 230909"/>
                <a:gd name="connsiteX3" fmla="*/ 197705 w 261696"/>
                <a:gd name="connsiteY3" fmla="*/ 4665 h 230909"/>
                <a:gd name="connsiteX4" fmla="*/ 69019 w 261696"/>
                <a:gd name="connsiteY4" fmla="*/ 4665 h 230909"/>
                <a:gd name="connsiteX5" fmla="*/ 4665 w 261696"/>
                <a:gd name="connsiteY5" fmla="*/ 115855 h 230909"/>
                <a:gd name="connsiteX6" fmla="*/ 69019 w 261696"/>
                <a:gd name="connsiteY6" fmla="*/ 227038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9" y="227038"/>
                  </a:moveTo>
                  <a:lnTo>
                    <a:pt x="197705" y="227038"/>
                  </a:lnTo>
                  <a:lnTo>
                    <a:pt x="262059" y="115855"/>
                  </a:lnTo>
                  <a:lnTo>
                    <a:pt x="197705" y="4665"/>
                  </a:lnTo>
                  <a:lnTo>
                    <a:pt x="69019" y="4665"/>
                  </a:lnTo>
                  <a:lnTo>
                    <a:pt x="4665" y="115855"/>
                  </a:lnTo>
                  <a:lnTo>
                    <a:pt x="69019" y="227038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52" name="PA-任意多边形 2920"/>
            <p:cNvSpPr/>
            <p:nvPr>
              <p:custDataLst>
                <p:tags r:id="rId28"/>
              </p:custDataLst>
            </p:nvPr>
          </p:nvSpPr>
          <p:spPr>
            <a:xfrm>
              <a:off x="6231437" y="8781297"/>
              <a:ext cx="192424" cy="269394"/>
            </a:xfrm>
            <a:custGeom>
              <a:avLst/>
              <a:gdLst>
                <a:gd name="connsiteX0" fmla="*/ 30925 w 192424"/>
                <a:gd name="connsiteY0" fmla="*/ 267407 h 269393"/>
                <a:gd name="connsiteX1" fmla="*/ 17001 w 192424"/>
                <a:gd name="connsiteY1" fmla="*/ 263389 h 269393"/>
                <a:gd name="connsiteX2" fmla="*/ 8673 w 192424"/>
                <a:gd name="connsiteY2" fmla="*/ 227174 h 269393"/>
                <a:gd name="connsiteX3" fmla="*/ 140353 w 192424"/>
                <a:gd name="connsiteY3" fmla="*/ 16993 h 269393"/>
                <a:gd name="connsiteX4" fmla="*/ 176567 w 192424"/>
                <a:gd name="connsiteY4" fmla="*/ 8681 h 269393"/>
                <a:gd name="connsiteX5" fmla="*/ 184895 w 192424"/>
                <a:gd name="connsiteY5" fmla="*/ 44895 h 269393"/>
                <a:gd name="connsiteX6" fmla="*/ 53215 w 192424"/>
                <a:gd name="connsiteY6" fmla="*/ 255076 h 269393"/>
                <a:gd name="connsiteX7" fmla="*/ 30925 w 192424"/>
                <a:gd name="connsiteY7" fmla="*/ 267407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30925" y="267407"/>
                  </a:moveTo>
                  <a:cubicBezTo>
                    <a:pt x="26168" y="267407"/>
                    <a:pt x="21350" y="266106"/>
                    <a:pt x="17001" y="263389"/>
                  </a:cubicBezTo>
                  <a:cubicBezTo>
                    <a:pt x="4694" y="255692"/>
                    <a:pt x="976" y="239467"/>
                    <a:pt x="8673" y="227174"/>
                  </a:cubicBezTo>
                  <a:lnTo>
                    <a:pt x="140353" y="16993"/>
                  </a:lnTo>
                  <a:cubicBezTo>
                    <a:pt x="148065" y="4701"/>
                    <a:pt x="164244" y="968"/>
                    <a:pt x="176567" y="8681"/>
                  </a:cubicBezTo>
                  <a:cubicBezTo>
                    <a:pt x="188875" y="16378"/>
                    <a:pt x="192592" y="32603"/>
                    <a:pt x="184895" y="44895"/>
                  </a:cubicBezTo>
                  <a:lnTo>
                    <a:pt x="53215" y="255076"/>
                  </a:lnTo>
                  <a:cubicBezTo>
                    <a:pt x="48228" y="263050"/>
                    <a:pt x="39676" y="267407"/>
                    <a:pt x="30925" y="267407"/>
                  </a:cubicBezTo>
                  <a:close/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53" name="PA-任意多边形 2921"/>
            <p:cNvSpPr/>
            <p:nvPr>
              <p:custDataLst>
                <p:tags r:id="rId29"/>
              </p:custDataLst>
            </p:nvPr>
          </p:nvSpPr>
          <p:spPr>
            <a:xfrm>
              <a:off x="6117613" y="9490671"/>
              <a:ext cx="762000" cy="661939"/>
            </a:xfrm>
            <a:custGeom>
              <a:avLst/>
              <a:gdLst>
                <a:gd name="connsiteX0" fmla="*/ 574826 w 762000"/>
                <a:gd name="connsiteY0" fmla="*/ 4665 h 661939"/>
                <a:gd name="connsiteX1" fmla="*/ 194718 w 762000"/>
                <a:gd name="connsiteY1" fmla="*/ 4665 h 661939"/>
                <a:gd name="connsiteX2" fmla="*/ 4665 w 762000"/>
                <a:gd name="connsiteY2" fmla="*/ 333071 h 661939"/>
                <a:gd name="connsiteX3" fmla="*/ 194718 w 762000"/>
                <a:gd name="connsiteY3" fmla="*/ 661470 h 661939"/>
                <a:gd name="connsiteX4" fmla="*/ 574826 w 762000"/>
                <a:gd name="connsiteY4" fmla="*/ 661470 h 661939"/>
                <a:gd name="connsiteX5" fmla="*/ 764879 w 762000"/>
                <a:gd name="connsiteY5" fmla="*/ 333071 h 661939"/>
                <a:gd name="connsiteX6" fmla="*/ 651310 w 762000"/>
                <a:gd name="connsiteY6" fmla="*/ 136814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574826" y="4665"/>
                  </a:moveTo>
                  <a:lnTo>
                    <a:pt x="194718" y="4665"/>
                  </a:lnTo>
                  <a:lnTo>
                    <a:pt x="4665" y="333071"/>
                  </a:lnTo>
                  <a:lnTo>
                    <a:pt x="194718" y="661470"/>
                  </a:lnTo>
                  <a:lnTo>
                    <a:pt x="574826" y="661470"/>
                  </a:lnTo>
                  <a:lnTo>
                    <a:pt x="764879" y="333071"/>
                  </a:lnTo>
                  <a:lnTo>
                    <a:pt x="651310" y="136814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1" name="PA-任意多边形 2922"/>
            <p:cNvSpPr/>
            <p:nvPr>
              <p:custDataLst>
                <p:tags r:id="rId30"/>
              </p:custDataLst>
            </p:nvPr>
          </p:nvSpPr>
          <p:spPr>
            <a:xfrm>
              <a:off x="6090225" y="9463293"/>
              <a:ext cx="823576" cy="715818"/>
            </a:xfrm>
            <a:custGeom>
              <a:avLst/>
              <a:gdLst>
                <a:gd name="connsiteX0" fmla="*/ 602213 w 823575"/>
                <a:gd name="connsiteY0" fmla="*/ 715126 h 715818"/>
                <a:gd name="connsiteX1" fmla="*/ 222098 w 823575"/>
                <a:gd name="connsiteY1" fmla="*/ 715126 h 715818"/>
                <a:gd name="connsiteX2" fmla="*/ 199361 w 823575"/>
                <a:gd name="connsiteY2" fmla="*/ 702018 h 715818"/>
                <a:gd name="connsiteX3" fmla="*/ 9300 w 823575"/>
                <a:gd name="connsiteY3" fmla="*/ 373611 h 715818"/>
                <a:gd name="connsiteX4" fmla="*/ 9300 w 823575"/>
                <a:gd name="connsiteY4" fmla="*/ 347287 h 715818"/>
                <a:gd name="connsiteX5" fmla="*/ 199353 w 823575"/>
                <a:gd name="connsiteY5" fmla="*/ 18881 h 715818"/>
                <a:gd name="connsiteX6" fmla="*/ 222090 w 823575"/>
                <a:gd name="connsiteY6" fmla="*/ 5773 h 715818"/>
                <a:gd name="connsiteX7" fmla="*/ 602213 w 823575"/>
                <a:gd name="connsiteY7" fmla="*/ 5773 h 715818"/>
                <a:gd name="connsiteX8" fmla="*/ 628483 w 823575"/>
                <a:gd name="connsiteY8" fmla="*/ 32043 h 715818"/>
                <a:gd name="connsiteX9" fmla="*/ 602213 w 823575"/>
                <a:gd name="connsiteY9" fmla="*/ 58312 h 715818"/>
                <a:gd name="connsiteX10" fmla="*/ 237253 w 823575"/>
                <a:gd name="connsiteY10" fmla="*/ 58312 h 715818"/>
                <a:gd name="connsiteX11" fmla="*/ 62401 w 823575"/>
                <a:gd name="connsiteY11" fmla="*/ 360449 h 715818"/>
                <a:gd name="connsiteX12" fmla="*/ 237253 w 823575"/>
                <a:gd name="connsiteY12" fmla="*/ 662578 h 715818"/>
                <a:gd name="connsiteX13" fmla="*/ 587073 w 823575"/>
                <a:gd name="connsiteY13" fmla="*/ 662578 h 715818"/>
                <a:gd name="connsiteX14" fmla="*/ 761925 w 823575"/>
                <a:gd name="connsiteY14" fmla="*/ 360449 h 715818"/>
                <a:gd name="connsiteX15" fmla="*/ 655968 w 823575"/>
                <a:gd name="connsiteY15" fmla="*/ 177354 h 715818"/>
                <a:gd name="connsiteX16" fmla="*/ 665544 w 823575"/>
                <a:gd name="connsiteY16" fmla="*/ 141455 h 715818"/>
                <a:gd name="connsiteX17" fmla="*/ 701442 w 823575"/>
                <a:gd name="connsiteY17" fmla="*/ 151030 h 715818"/>
                <a:gd name="connsiteX18" fmla="*/ 815019 w 823575"/>
                <a:gd name="connsiteY18" fmla="*/ 347272 h 715818"/>
                <a:gd name="connsiteX19" fmla="*/ 815019 w 823575"/>
                <a:gd name="connsiteY19" fmla="*/ 373595 h 715818"/>
                <a:gd name="connsiteX20" fmla="*/ 624965 w 823575"/>
                <a:gd name="connsiteY20" fmla="*/ 702002 h 715818"/>
                <a:gd name="connsiteX21" fmla="*/ 602213 w 823575"/>
                <a:gd name="connsiteY21" fmla="*/ 715126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3575" h="715818">
                  <a:moveTo>
                    <a:pt x="602213" y="715126"/>
                  </a:moveTo>
                  <a:lnTo>
                    <a:pt x="222098" y="715126"/>
                  </a:lnTo>
                  <a:cubicBezTo>
                    <a:pt x="212715" y="715126"/>
                    <a:pt x="204064" y="710130"/>
                    <a:pt x="199361" y="702018"/>
                  </a:cubicBezTo>
                  <a:lnTo>
                    <a:pt x="9300" y="373611"/>
                  </a:lnTo>
                  <a:cubicBezTo>
                    <a:pt x="4597" y="365467"/>
                    <a:pt x="4597" y="355431"/>
                    <a:pt x="9300" y="347287"/>
                  </a:cubicBezTo>
                  <a:lnTo>
                    <a:pt x="199353" y="18881"/>
                  </a:lnTo>
                  <a:cubicBezTo>
                    <a:pt x="204056" y="10760"/>
                    <a:pt x="212723" y="5773"/>
                    <a:pt x="222090" y="5773"/>
                  </a:cubicBezTo>
                  <a:lnTo>
                    <a:pt x="602213" y="5773"/>
                  </a:lnTo>
                  <a:cubicBezTo>
                    <a:pt x="616714" y="5773"/>
                    <a:pt x="628483" y="17541"/>
                    <a:pt x="628483" y="32043"/>
                  </a:cubicBezTo>
                  <a:cubicBezTo>
                    <a:pt x="628483" y="46544"/>
                    <a:pt x="616714" y="58312"/>
                    <a:pt x="602213" y="58312"/>
                  </a:cubicBezTo>
                  <a:lnTo>
                    <a:pt x="237253" y="58312"/>
                  </a:lnTo>
                  <a:lnTo>
                    <a:pt x="62401" y="360449"/>
                  </a:lnTo>
                  <a:lnTo>
                    <a:pt x="237253" y="662578"/>
                  </a:lnTo>
                  <a:lnTo>
                    <a:pt x="587073" y="662578"/>
                  </a:lnTo>
                  <a:lnTo>
                    <a:pt x="761925" y="360449"/>
                  </a:lnTo>
                  <a:lnTo>
                    <a:pt x="655968" y="177354"/>
                  </a:lnTo>
                  <a:cubicBezTo>
                    <a:pt x="648703" y="164792"/>
                    <a:pt x="652990" y="148713"/>
                    <a:pt x="665544" y="141455"/>
                  </a:cubicBezTo>
                  <a:cubicBezTo>
                    <a:pt x="678105" y="134181"/>
                    <a:pt x="694184" y="138476"/>
                    <a:pt x="701442" y="151030"/>
                  </a:cubicBezTo>
                  <a:lnTo>
                    <a:pt x="815019" y="347272"/>
                  </a:lnTo>
                  <a:cubicBezTo>
                    <a:pt x="819722" y="355415"/>
                    <a:pt x="819722" y="365452"/>
                    <a:pt x="815019" y="373595"/>
                  </a:cubicBezTo>
                  <a:lnTo>
                    <a:pt x="624965" y="702002"/>
                  </a:lnTo>
                  <a:cubicBezTo>
                    <a:pt x="620255" y="710130"/>
                    <a:pt x="611595" y="715126"/>
                    <a:pt x="602213" y="715126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4" name="PA-任意多边形 2923"/>
            <p:cNvSpPr/>
            <p:nvPr>
              <p:custDataLst>
                <p:tags r:id="rId31"/>
              </p:custDataLst>
            </p:nvPr>
          </p:nvSpPr>
          <p:spPr>
            <a:xfrm>
              <a:off x="6230329" y="9568352"/>
              <a:ext cx="192424" cy="269394"/>
            </a:xfrm>
            <a:custGeom>
              <a:avLst/>
              <a:gdLst>
                <a:gd name="connsiteX0" fmla="*/ 32033 w 192424"/>
                <a:gd name="connsiteY0" fmla="*/ 268521 h 269393"/>
                <a:gd name="connsiteX1" fmla="*/ 18109 w 192424"/>
                <a:gd name="connsiteY1" fmla="*/ 264503 h 269393"/>
                <a:gd name="connsiteX2" fmla="*/ 9781 w 192424"/>
                <a:gd name="connsiteY2" fmla="*/ 228289 h 269393"/>
                <a:gd name="connsiteX3" fmla="*/ 141461 w 192424"/>
                <a:gd name="connsiteY3" fmla="*/ 18108 h 269393"/>
                <a:gd name="connsiteX4" fmla="*/ 177675 w 192424"/>
                <a:gd name="connsiteY4" fmla="*/ 9795 h 269393"/>
                <a:gd name="connsiteX5" fmla="*/ 186003 w 192424"/>
                <a:gd name="connsiteY5" fmla="*/ 46010 h 269393"/>
                <a:gd name="connsiteX6" fmla="*/ 54323 w 192424"/>
                <a:gd name="connsiteY6" fmla="*/ 256191 h 269393"/>
                <a:gd name="connsiteX7" fmla="*/ 32033 w 192424"/>
                <a:gd name="connsiteY7" fmla="*/ 268521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32033" y="268521"/>
                  </a:moveTo>
                  <a:cubicBezTo>
                    <a:pt x="27276" y="268521"/>
                    <a:pt x="22458" y="267221"/>
                    <a:pt x="18109" y="264503"/>
                  </a:cubicBezTo>
                  <a:cubicBezTo>
                    <a:pt x="5802" y="256806"/>
                    <a:pt x="2084" y="240581"/>
                    <a:pt x="9781" y="228289"/>
                  </a:cubicBezTo>
                  <a:lnTo>
                    <a:pt x="141461" y="18108"/>
                  </a:lnTo>
                  <a:cubicBezTo>
                    <a:pt x="149173" y="5816"/>
                    <a:pt x="165352" y="2068"/>
                    <a:pt x="177675" y="9795"/>
                  </a:cubicBezTo>
                  <a:cubicBezTo>
                    <a:pt x="189982" y="17492"/>
                    <a:pt x="193700" y="33718"/>
                    <a:pt x="186003" y="46010"/>
                  </a:cubicBezTo>
                  <a:lnTo>
                    <a:pt x="54323" y="256191"/>
                  </a:lnTo>
                  <a:cubicBezTo>
                    <a:pt x="49336" y="264165"/>
                    <a:pt x="40784" y="268521"/>
                    <a:pt x="32033" y="268521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5" name="PA-任意多边形 2924"/>
            <p:cNvSpPr/>
            <p:nvPr>
              <p:custDataLst>
                <p:tags r:id="rId32"/>
              </p:custDataLst>
            </p:nvPr>
          </p:nvSpPr>
          <p:spPr>
            <a:xfrm>
              <a:off x="6828651" y="9096586"/>
              <a:ext cx="762000" cy="661939"/>
            </a:xfrm>
            <a:custGeom>
              <a:avLst/>
              <a:gdLst>
                <a:gd name="connsiteX0" fmla="*/ 194718 w 762000"/>
                <a:gd name="connsiteY0" fmla="*/ 4665 h 661939"/>
                <a:gd name="connsiteX1" fmla="*/ 574826 w 762000"/>
                <a:gd name="connsiteY1" fmla="*/ 4665 h 661939"/>
                <a:gd name="connsiteX2" fmla="*/ 764879 w 762000"/>
                <a:gd name="connsiteY2" fmla="*/ 333071 h 661939"/>
                <a:gd name="connsiteX3" fmla="*/ 574826 w 762000"/>
                <a:gd name="connsiteY3" fmla="*/ 661470 h 661939"/>
                <a:gd name="connsiteX4" fmla="*/ 194718 w 762000"/>
                <a:gd name="connsiteY4" fmla="*/ 661470 h 661939"/>
                <a:gd name="connsiteX5" fmla="*/ 4665 w 762000"/>
                <a:gd name="connsiteY5" fmla="*/ 333071 h 661939"/>
                <a:gd name="connsiteX6" fmla="*/ 144788 w 762000"/>
                <a:gd name="connsiteY6" fmla="*/ 90940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194718" y="4665"/>
                  </a:moveTo>
                  <a:lnTo>
                    <a:pt x="574826" y="4665"/>
                  </a:lnTo>
                  <a:lnTo>
                    <a:pt x="764879" y="333071"/>
                  </a:lnTo>
                  <a:lnTo>
                    <a:pt x="574826" y="661470"/>
                  </a:lnTo>
                  <a:lnTo>
                    <a:pt x="194718" y="661470"/>
                  </a:lnTo>
                  <a:lnTo>
                    <a:pt x="4665" y="333071"/>
                  </a:lnTo>
                  <a:lnTo>
                    <a:pt x="144788" y="9094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6" name="PA-任意多边形 2925"/>
            <p:cNvSpPr/>
            <p:nvPr>
              <p:custDataLst>
                <p:tags r:id="rId33"/>
              </p:custDataLst>
            </p:nvPr>
          </p:nvSpPr>
          <p:spPr>
            <a:xfrm>
              <a:off x="6801264" y="9069216"/>
              <a:ext cx="823576" cy="715818"/>
            </a:xfrm>
            <a:custGeom>
              <a:avLst/>
              <a:gdLst>
                <a:gd name="connsiteX0" fmla="*/ 602213 w 823575"/>
                <a:gd name="connsiteY0" fmla="*/ 715118 h 715818"/>
                <a:gd name="connsiteX1" fmla="*/ 222090 w 823575"/>
                <a:gd name="connsiteY1" fmla="*/ 715118 h 715818"/>
                <a:gd name="connsiteX2" fmla="*/ 199353 w 823575"/>
                <a:gd name="connsiteY2" fmla="*/ 702010 h 715818"/>
                <a:gd name="connsiteX3" fmla="*/ 9300 w 823575"/>
                <a:gd name="connsiteY3" fmla="*/ 373603 h 715818"/>
                <a:gd name="connsiteX4" fmla="*/ 9300 w 823575"/>
                <a:gd name="connsiteY4" fmla="*/ 347280 h 715818"/>
                <a:gd name="connsiteX5" fmla="*/ 149423 w 823575"/>
                <a:gd name="connsiteY5" fmla="*/ 105156 h 715818"/>
                <a:gd name="connsiteX6" fmla="*/ 185322 w 823575"/>
                <a:gd name="connsiteY6" fmla="*/ 95581 h 715818"/>
                <a:gd name="connsiteX7" fmla="*/ 194897 w 823575"/>
                <a:gd name="connsiteY7" fmla="*/ 131480 h 715818"/>
                <a:gd name="connsiteX8" fmla="*/ 62394 w 823575"/>
                <a:gd name="connsiteY8" fmla="*/ 360441 h 715818"/>
                <a:gd name="connsiteX9" fmla="*/ 237246 w 823575"/>
                <a:gd name="connsiteY9" fmla="*/ 662571 h 715818"/>
                <a:gd name="connsiteX10" fmla="*/ 587065 w 823575"/>
                <a:gd name="connsiteY10" fmla="*/ 662571 h 715818"/>
                <a:gd name="connsiteX11" fmla="*/ 761917 w 823575"/>
                <a:gd name="connsiteY11" fmla="*/ 360441 h 715818"/>
                <a:gd name="connsiteX12" fmla="*/ 587065 w 823575"/>
                <a:gd name="connsiteY12" fmla="*/ 58312 h 715818"/>
                <a:gd name="connsiteX13" fmla="*/ 222106 w 823575"/>
                <a:gd name="connsiteY13" fmla="*/ 58312 h 715818"/>
                <a:gd name="connsiteX14" fmla="*/ 195836 w 823575"/>
                <a:gd name="connsiteY14" fmla="*/ 32042 h 715818"/>
                <a:gd name="connsiteX15" fmla="*/ 222106 w 823575"/>
                <a:gd name="connsiteY15" fmla="*/ 5773 h 715818"/>
                <a:gd name="connsiteX16" fmla="*/ 602228 w 823575"/>
                <a:gd name="connsiteY16" fmla="*/ 5773 h 715818"/>
                <a:gd name="connsiteX17" fmla="*/ 624965 w 823575"/>
                <a:gd name="connsiteY17" fmla="*/ 18881 h 715818"/>
                <a:gd name="connsiteX18" fmla="*/ 815019 w 823575"/>
                <a:gd name="connsiteY18" fmla="*/ 347287 h 715818"/>
                <a:gd name="connsiteX19" fmla="*/ 815019 w 823575"/>
                <a:gd name="connsiteY19" fmla="*/ 373611 h 715818"/>
                <a:gd name="connsiteX20" fmla="*/ 624965 w 823575"/>
                <a:gd name="connsiteY20" fmla="*/ 702018 h 715818"/>
                <a:gd name="connsiteX21" fmla="*/ 602213 w 823575"/>
                <a:gd name="connsiteY21" fmla="*/ 715118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3575" h="715818">
                  <a:moveTo>
                    <a:pt x="602213" y="715118"/>
                  </a:moveTo>
                  <a:lnTo>
                    <a:pt x="222090" y="715118"/>
                  </a:lnTo>
                  <a:cubicBezTo>
                    <a:pt x="212708" y="715118"/>
                    <a:pt x="204056" y="710123"/>
                    <a:pt x="199353" y="702010"/>
                  </a:cubicBezTo>
                  <a:lnTo>
                    <a:pt x="9300" y="373603"/>
                  </a:lnTo>
                  <a:cubicBezTo>
                    <a:pt x="4597" y="365460"/>
                    <a:pt x="4597" y="355423"/>
                    <a:pt x="9300" y="347280"/>
                  </a:cubicBezTo>
                  <a:lnTo>
                    <a:pt x="149423" y="105156"/>
                  </a:lnTo>
                  <a:cubicBezTo>
                    <a:pt x="156712" y="92595"/>
                    <a:pt x="172753" y="88315"/>
                    <a:pt x="185322" y="95581"/>
                  </a:cubicBezTo>
                  <a:cubicBezTo>
                    <a:pt x="197883" y="102847"/>
                    <a:pt x="202163" y="118926"/>
                    <a:pt x="194897" y="131480"/>
                  </a:cubicBezTo>
                  <a:lnTo>
                    <a:pt x="62394" y="360441"/>
                  </a:lnTo>
                  <a:lnTo>
                    <a:pt x="237246" y="662571"/>
                  </a:lnTo>
                  <a:lnTo>
                    <a:pt x="587065" y="662571"/>
                  </a:lnTo>
                  <a:lnTo>
                    <a:pt x="761917" y="360441"/>
                  </a:lnTo>
                  <a:lnTo>
                    <a:pt x="587065" y="58312"/>
                  </a:lnTo>
                  <a:lnTo>
                    <a:pt x="222106" y="58312"/>
                  </a:lnTo>
                  <a:cubicBezTo>
                    <a:pt x="207605" y="58312"/>
                    <a:pt x="195836" y="46544"/>
                    <a:pt x="195836" y="32042"/>
                  </a:cubicBezTo>
                  <a:cubicBezTo>
                    <a:pt x="195836" y="17541"/>
                    <a:pt x="207605" y="5773"/>
                    <a:pt x="222106" y="5773"/>
                  </a:cubicBezTo>
                  <a:lnTo>
                    <a:pt x="602228" y="5773"/>
                  </a:lnTo>
                  <a:cubicBezTo>
                    <a:pt x="611611" y="5773"/>
                    <a:pt x="620262" y="10768"/>
                    <a:pt x="624965" y="18881"/>
                  </a:cubicBezTo>
                  <a:lnTo>
                    <a:pt x="815019" y="347287"/>
                  </a:lnTo>
                  <a:cubicBezTo>
                    <a:pt x="819722" y="355431"/>
                    <a:pt x="819722" y="365468"/>
                    <a:pt x="815019" y="373611"/>
                  </a:cubicBezTo>
                  <a:lnTo>
                    <a:pt x="624965" y="702018"/>
                  </a:lnTo>
                  <a:cubicBezTo>
                    <a:pt x="620247" y="710123"/>
                    <a:pt x="611588" y="715118"/>
                    <a:pt x="602213" y="715118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7" name="PA-任意多边形 2926"/>
            <p:cNvSpPr/>
            <p:nvPr>
              <p:custDataLst>
                <p:tags r:id="rId34"/>
              </p:custDataLst>
            </p:nvPr>
          </p:nvSpPr>
          <p:spPr>
            <a:xfrm>
              <a:off x="7289694" y="9174275"/>
              <a:ext cx="192424" cy="269394"/>
            </a:xfrm>
            <a:custGeom>
              <a:avLst/>
              <a:gdLst>
                <a:gd name="connsiteX0" fmla="*/ 163751 w 192424"/>
                <a:gd name="connsiteY0" fmla="*/ 268514 h 269393"/>
                <a:gd name="connsiteX1" fmla="*/ 141461 w 192424"/>
                <a:gd name="connsiteY1" fmla="*/ 256191 h 269393"/>
                <a:gd name="connsiteX2" fmla="*/ 9781 w 192424"/>
                <a:gd name="connsiteY2" fmla="*/ 46010 h 269393"/>
                <a:gd name="connsiteX3" fmla="*/ 18109 w 192424"/>
                <a:gd name="connsiteY3" fmla="*/ 9795 h 269393"/>
                <a:gd name="connsiteX4" fmla="*/ 54323 w 192424"/>
                <a:gd name="connsiteY4" fmla="*/ 18108 h 269393"/>
                <a:gd name="connsiteX5" fmla="*/ 186003 w 192424"/>
                <a:gd name="connsiteY5" fmla="*/ 228289 h 269393"/>
                <a:gd name="connsiteX6" fmla="*/ 177675 w 192424"/>
                <a:gd name="connsiteY6" fmla="*/ 264503 h 269393"/>
                <a:gd name="connsiteX7" fmla="*/ 163751 w 192424"/>
                <a:gd name="connsiteY7" fmla="*/ 268514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163751" y="268514"/>
                  </a:moveTo>
                  <a:cubicBezTo>
                    <a:pt x="155000" y="268514"/>
                    <a:pt x="146448" y="264142"/>
                    <a:pt x="141461" y="256191"/>
                  </a:cubicBezTo>
                  <a:lnTo>
                    <a:pt x="9781" y="46010"/>
                  </a:lnTo>
                  <a:cubicBezTo>
                    <a:pt x="2084" y="33718"/>
                    <a:pt x="5802" y="17508"/>
                    <a:pt x="18109" y="9795"/>
                  </a:cubicBezTo>
                  <a:cubicBezTo>
                    <a:pt x="30432" y="2068"/>
                    <a:pt x="46611" y="5816"/>
                    <a:pt x="54323" y="18108"/>
                  </a:cubicBezTo>
                  <a:lnTo>
                    <a:pt x="186003" y="228289"/>
                  </a:lnTo>
                  <a:cubicBezTo>
                    <a:pt x="193700" y="240581"/>
                    <a:pt x="189982" y="256791"/>
                    <a:pt x="177675" y="264503"/>
                  </a:cubicBezTo>
                  <a:cubicBezTo>
                    <a:pt x="173326" y="267228"/>
                    <a:pt x="168508" y="268514"/>
                    <a:pt x="163751" y="268514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59" name="PA-任意多边形 2927"/>
            <p:cNvSpPr/>
            <p:nvPr>
              <p:custDataLst>
                <p:tags r:id="rId35"/>
              </p:custDataLst>
            </p:nvPr>
          </p:nvSpPr>
          <p:spPr>
            <a:xfrm>
              <a:off x="7080065" y="9313802"/>
              <a:ext cx="261697" cy="230909"/>
            </a:xfrm>
            <a:custGeom>
              <a:avLst/>
              <a:gdLst>
                <a:gd name="connsiteX0" fmla="*/ 69012 w 261696"/>
                <a:gd name="connsiteY0" fmla="*/ 227038 h 230909"/>
                <a:gd name="connsiteX1" fmla="*/ 197697 w 261696"/>
                <a:gd name="connsiteY1" fmla="*/ 227038 h 230909"/>
                <a:gd name="connsiteX2" fmla="*/ 262052 w 261696"/>
                <a:gd name="connsiteY2" fmla="*/ 115855 h 230909"/>
                <a:gd name="connsiteX3" fmla="*/ 197697 w 261696"/>
                <a:gd name="connsiteY3" fmla="*/ 4665 h 230909"/>
                <a:gd name="connsiteX4" fmla="*/ 69012 w 261696"/>
                <a:gd name="connsiteY4" fmla="*/ 4665 h 230909"/>
                <a:gd name="connsiteX5" fmla="*/ 4665 w 261696"/>
                <a:gd name="connsiteY5" fmla="*/ 115855 h 230909"/>
                <a:gd name="connsiteX6" fmla="*/ 69012 w 261696"/>
                <a:gd name="connsiteY6" fmla="*/ 227038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2" y="227038"/>
                  </a:moveTo>
                  <a:lnTo>
                    <a:pt x="197697" y="227038"/>
                  </a:lnTo>
                  <a:lnTo>
                    <a:pt x="262052" y="115855"/>
                  </a:lnTo>
                  <a:lnTo>
                    <a:pt x="197697" y="4665"/>
                  </a:lnTo>
                  <a:lnTo>
                    <a:pt x="69012" y="4665"/>
                  </a:lnTo>
                  <a:lnTo>
                    <a:pt x="4665" y="115855"/>
                  </a:lnTo>
                  <a:lnTo>
                    <a:pt x="69012" y="227038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60" name="PA-任意多边形 2928"/>
            <p:cNvSpPr/>
            <p:nvPr>
              <p:custDataLst>
                <p:tags r:id="rId36"/>
              </p:custDataLst>
            </p:nvPr>
          </p:nvSpPr>
          <p:spPr>
            <a:xfrm>
              <a:off x="6369026" y="9734165"/>
              <a:ext cx="261697" cy="230909"/>
            </a:xfrm>
            <a:custGeom>
              <a:avLst/>
              <a:gdLst>
                <a:gd name="connsiteX0" fmla="*/ 69019 w 261696"/>
                <a:gd name="connsiteY0" fmla="*/ 227030 h 230909"/>
                <a:gd name="connsiteX1" fmla="*/ 197705 w 261696"/>
                <a:gd name="connsiteY1" fmla="*/ 227030 h 230909"/>
                <a:gd name="connsiteX2" fmla="*/ 262059 w 261696"/>
                <a:gd name="connsiteY2" fmla="*/ 115848 h 230909"/>
                <a:gd name="connsiteX3" fmla="*/ 197705 w 261696"/>
                <a:gd name="connsiteY3" fmla="*/ 4665 h 230909"/>
                <a:gd name="connsiteX4" fmla="*/ 69019 w 261696"/>
                <a:gd name="connsiteY4" fmla="*/ 4665 h 230909"/>
                <a:gd name="connsiteX5" fmla="*/ 4665 w 261696"/>
                <a:gd name="connsiteY5" fmla="*/ 115848 h 230909"/>
                <a:gd name="connsiteX6" fmla="*/ 69019 w 261696"/>
                <a:gd name="connsiteY6" fmla="*/ 227030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9" y="227030"/>
                  </a:moveTo>
                  <a:lnTo>
                    <a:pt x="197705" y="227030"/>
                  </a:lnTo>
                  <a:lnTo>
                    <a:pt x="262059" y="115848"/>
                  </a:lnTo>
                  <a:lnTo>
                    <a:pt x="197705" y="4665"/>
                  </a:lnTo>
                  <a:lnTo>
                    <a:pt x="69019" y="4665"/>
                  </a:lnTo>
                  <a:lnTo>
                    <a:pt x="4665" y="115848"/>
                  </a:lnTo>
                  <a:lnTo>
                    <a:pt x="69019" y="22703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grpSp>
        <p:nvGrpSpPr>
          <p:cNvPr id="61" name="PA-653-653804-Cells-487664"/>
          <p:cNvGrpSpPr/>
          <p:nvPr>
            <p:custDataLst>
              <p:tags r:id="rId37"/>
            </p:custDataLst>
          </p:nvPr>
        </p:nvGrpSpPr>
        <p:grpSpPr>
          <a:xfrm>
            <a:off x="2702889" y="2536591"/>
            <a:ext cx="253861" cy="273865"/>
            <a:chOff x="17526000" y="5937250"/>
            <a:chExt cx="1524000" cy="1524000"/>
          </a:xfrm>
          <a:noFill/>
        </p:grpSpPr>
        <p:sp>
          <p:nvSpPr>
            <p:cNvPr id="28" name="PA-任意多边形 235"/>
            <p:cNvSpPr/>
            <p:nvPr>
              <p:custDataLst>
                <p:tags r:id="rId38"/>
              </p:custDataLst>
            </p:nvPr>
          </p:nvSpPr>
          <p:spPr>
            <a:xfrm>
              <a:off x="17799090" y="6416469"/>
              <a:ext cx="488156" cy="562570"/>
            </a:xfrm>
            <a:custGeom>
              <a:avLst/>
              <a:gdLst>
                <a:gd name="connsiteX0" fmla="*/ 698 w 488156"/>
                <a:gd name="connsiteY0" fmla="*/ 141623 h 562570"/>
                <a:gd name="connsiteX1" fmla="*/ 244788 w 488156"/>
                <a:gd name="connsiteY1" fmla="*/ 698 h 562570"/>
                <a:gd name="connsiteX2" fmla="*/ 488878 w 488156"/>
                <a:gd name="connsiteY2" fmla="*/ 141623 h 562570"/>
                <a:gd name="connsiteX3" fmla="*/ 488878 w 488156"/>
                <a:gd name="connsiteY3" fmla="*/ 423474 h 562570"/>
                <a:gd name="connsiteX4" fmla="*/ 244788 w 488156"/>
                <a:gd name="connsiteY4" fmla="*/ 564399 h 562570"/>
                <a:gd name="connsiteX5" fmla="*/ 698 w 488156"/>
                <a:gd name="connsiteY5" fmla="*/ 423474 h 562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156" h="562570">
                  <a:moveTo>
                    <a:pt x="698" y="141623"/>
                  </a:moveTo>
                  <a:lnTo>
                    <a:pt x="244788" y="698"/>
                  </a:lnTo>
                  <a:lnTo>
                    <a:pt x="488878" y="141623"/>
                  </a:lnTo>
                  <a:lnTo>
                    <a:pt x="488878" y="423474"/>
                  </a:lnTo>
                  <a:lnTo>
                    <a:pt x="244788" y="564399"/>
                  </a:lnTo>
                  <a:lnTo>
                    <a:pt x="698" y="42347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9" name="PA-任意多边形 236"/>
            <p:cNvSpPr/>
            <p:nvPr>
              <p:custDataLst>
                <p:tags r:id="rId39"/>
              </p:custDataLst>
            </p:nvPr>
          </p:nvSpPr>
          <p:spPr>
            <a:xfrm>
              <a:off x="17555068" y="6839254"/>
              <a:ext cx="488156" cy="562570"/>
            </a:xfrm>
            <a:custGeom>
              <a:avLst/>
              <a:gdLst>
                <a:gd name="connsiteX0" fmla="*/ 698 w 488156"/>
                <a:gd name="connsiteY0" fmla="*/ 141623 h 562570"/>
                <a:gd name="connsiteX1" fmla="*/ 244788 w 488156"/>
                <a:gd name="connsiteY1" fmla="*/ 698 h 562570"/>
                <a:gd name="connsiteX2" fmla="*/ 488878 w 488156"/>
                <a:gd name="connsiteY2" fmla="*/ 141623 h 562570"/>
                <a:gd name="connsiteX3" fmla="*/ 488878 w 488156"/>
                <a:gd name="connsiteY3" fmla="*/ 423471 h 562570"/>
                <a:gd name="connsiteX4" fmla="*/ 244788 w 488156"/>
                <a:gd name="connsiteY4" fmla="*/ 564396 h 562570"/>
                <a:gd name="connsiteX5" fmla="*/ 698 w 488156"/>
                <a:gd name="connsiteY5" fmla="*/ 423471 h 562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156" h="562570">
                  <a:moveTo>
                    <a:pt x="698" y="141623"/>
                  </a:moveTo>
                  <a:lnTo>
                    <a:pt x="244788" y="698"/>
                  </a:lnTo>
                  <a:lnTo>
                    <a:pt x="488878" y="141623"/>
                  </a:lnTo>
                  <a:lnTo>
                    <a:pt x="488878" y="423471"/>
                  </a:lnTo>
                  <a:lnTo>
                    <a:pt x="244788" y="564396"/>
                  </a:lnTo>
                  <a:lnTo>
                    <a:pt x="698" y="423471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0" name="PA-任意多边形 237"/>
            <p:cNvSpPr/>
            <p:nvPr>
              <p:custDataLst>
                <p:tags r:id="rId40"/>
              </p:custDataLst>
            </p:nvPr>
          </p:nvSpPr>
          <p:spPr>
            <a:xfrm>
              <a:off x="18043180" y="6839246"/>
              <a:ext cx="488156" cy="562570"/>
            </a:xfrm>
            <a:custGeom>
              <a:avLst/>
              <a:gdLst>
                <a:gd name="connsiteX0" fmla="*/ 698 w 488156"/>
                <a:gd name="connsiteY0" fmla="*/ 141623 h 562570"/>
                <a:gd name="connsiteX1" fmla="*/ 244788 w 488156"/>
                <a:gd name="connsiteY1" fmla="*/ 698 h 562570"/>
                <a:gd name="connsiteX2" fmla="*/ 488875 w 488156"/>
                <a:gd name="connsiteY2" fmla="*/ 141623 h 562570"/>
                <a:gd name="connsiteX3" fmla="*/ 488875 w 488156"/>
                <a:gd name="connsiteY3" fmla="*/ 423471 h 562570"/>
                <a:gd name="connsiteX4" fmla="*/ 244788 w 488156"/>
                <a:gd name="connsiteY4" fmla="*/ 564396 h 562570"/>
                <a:gd name="connsiteX5" fmla="*/ 698 w 488156"/>
                <a:gd name="connsiteY5" fmla="*/ 423471 h 562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156" h="562570">
                  <a:moveTo>
                    <a:pt x="698" y="141623"/>
                  </a:moveTo>
                  <a:lnTo>
                    <a:pt x="244788" y="698"/>
                  </a:lnTo>
                  <a:lnTo>
                    <a:pt x="488875" y="141623"/>
                  </a:lnTo>
                  <a:lnTo>
                    <a:pt x="488875" y="423471"/>
                  </a:lnTo>
                  <a:lnTo>
                    <a:pt x="244788" y="564396"/>
                  </a:lnTo>
                  <a:lnTo>
                    <a:pt x="698" y="423471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1" name="PA-任意多边形 238"/>
            <p:cNvSpPr/>
            <p:nvPr>
              <p:custDataLst>
                <p:tags r:id="rId41"/>
              </p:custDataLst>
            </p:nvPr>
          </p:nvSpPr>
          <p:spPr>
            <a:xfrm>
              <a:off x="18529819" y="6837324"/>
              <a:ext cx="491133" cy="565547"/>
            </a:xfrm>
            <a:custGeom>
              <a:avLst/>
              <a:gdLst>
                <a:gd name="connsiteX0" fmla="*/ 2232 w 491132"/>
                <a:gd name="connsiteY0" fmla="*/ 143158 h 565546"/>
                <a:gd name="connsiteX1" fmla="*/ 246322 w 491132"/>
                <a:gd name="connsiteY1" fmla="*/ 2232 h 565546"/>
                <a:gd name="connsiteX2" fmla="*/ 490415 w 491132"/>
                <a:gd name="connsiteY2" fmla="*/ 143158 h 565546"/>
                <a:gd name="connsiteX3" fmla="*/ 490415 w 491132"/>
                <a:gd name="connsiteY3" fmla="*/ 425009 h 565546"/>
                <a:gd name="connsiteX4" fmla="*/ 246322 w 491132"/>
                <a:gd name="connsiteY4" fmla="*/ 565931 h 565546"/>
                <a:gd name="connsiteX5" fmla="*/ 2232 w 491132"/>
                <a:gd name="connsiteY5" fmla="*/ 425009 h 565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1132" h="565546">
                  <a:moveTo>
                    <a:pt x="2232" y="143158"/>
                  </a:moveTo>
                  <a:lnTo>
                    <a:pt x="246322" y="2232"/>
                  </a:lnTo>
                  <a:lnTo>
                    <a:pt x="490415" y="143158"/>
                  </a:lnTo>
                  <a:lnTo>
                    <a:pt x="490415" y="425009"/>
                  </a:lnTo>
                  <a:lnTo>
                    <a:pt x="246322" y="565931"/>
                  </a:lnTo>
                  <a:lnTo>
                    <a:pt x="2232" y="425009"/>
                  </a:ln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66" name="PA-任意多边形 239"/>
            <p:cNvSpPr/>
            <p:nvPr>
              <p:custDataLst>
                <p:tags r:id="rId42"/>
              </p:custDataLst>
            </p:nvPr>
          </p:nvSpPr>
          <p:spPr>
            <a:xfrm>
              <a:off x="18041645" y="5992608"/>
              <a:ext cx="491133" cy="565547"/>
            </a:xfrm>
            <a:custGeom>
              <a:avLst/>
              <a:gdLst>
                <a:gd name="connsiteX0" fmla="*/ 2232 w 491132"/>
                <a:gd name="connsiteY0" fmla="*/ 143158 h 565546"/>
                <a:gd name="connsiteX1" fmla="*/ 246322 w 491132"/>
                <a:gd name="connsiteY1" fmla="*/ 2232 h 565546"/>
                <a:gd name="connsiteX2" fmla="*/ 490410 w 491132"/>
                <a:gd name="connsiteY2" fmla="*/ 143158 h 565546"/>
                <a:gd name="connsiteX3" fmla="*/ 490410 w 491132"/>
                <a:gd name="connsiteY3" fmla="*/ 425011 h 565546"/>
                <a:gd name="connsiteX4" fmla="*/ 246322 w 491132"/>
                <a:gd name="connsiteY4" fmla="*/ 565934 h 565546"/>
                <a:gd name="connsiteX5" fmla="*/ 2232 w 491132"/>
                <a:gd name="connsiteY5" fmla="*/ 425011 h 565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1132" h="565546">
                  <a:moveTo>
                    <a:pt x="2232" y="143158"/>
                  </a:moveTo>
                  <a:lnTo>
                    <a:pt x="246322" y="2232"/>
                  </a:lnTo>
                  <a:lnTo>
                    <a:pt x="490410" y="143158"/>
                  </a:lnTo>
                  <a:lnTo>
                    <a:pt x="490410" y="425011"/>
                  </a:lnTo>
                  <a:lnTo>
                    <a:pt x="246322" y="565934"/>
                  </a:lnTo>
                  <a:lnTo>
                    <a:pt x="2232" y="425011"/>
                  </a:ln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67" name="PA-任意多边形 240"/>
            <p:cNvSpPr/>
            <p:nvPr>
              <p:custDataLst>
                <p:tags r:id="rId43"/>
              </p:custDataLst>
            </p:nvPr>
          </p:nvSpPr>
          <p:spPr>
            <a:xfrm>
              <a:off x="17525302" y="5964379"/>
              <a:ext cx="1524000" cy="1467445"/>
            </a:xfrm>
            <a:custGeom>
              <a:avLst/>
              <a:gdLst>
                <a:gd name="connsiteX0" fmla="*/ 1509815 w 1524000"/>
                <a:gd name="connsiteY0" fmla="*/ 990326 h 1467445"/>
                <a:gd name="connsiteX1" fmla="*/ 1265725 w 1524000"/>
                <a:gd name="connsiteY1" fmla="*/ 849400 h 1467445"/>
                <a:gd name="connsiteX2" fmla="*/ 1235959 w 1524000"/>
                <a:gd name="connsiteY2" fmla="*/ 849400 h 1467445"/>
                <a:gd name="connsiteX3" fmla="*/ 1006419 w 1524000"/>
                <a:gd name="connsiteY3" fmla="*/ 981926 h 1467445"/>
                <a:gd name="connsiteX4" fmla="*/ 792431 w 1524000"/>
                <a:gd name="connsiteY4" fmla="*/ 858378 h 1467445"/>
                <a:gd name="connsiteX5" fmla="*/ 792431 w 1524000"/>
                <a:gd name="connsiteY5" fmla="*/ 611347 h 1467445"/>
                <a:gd name="connsiteX6" fmla="*/ 1021635 w 1524000"/>
                <a:gd name="connsiteY6" fmla="*/ 479015 h 1467445"/>
                <a:gd name="connsiteX7" fmla="*/ 1036518 w 1524000"/>
                <a:gd name="connsiteY7" fmla="*/ 453238 h 1467445"/>
                <a:gd name="connsiteX8" fmla="*/ 1036518 w 1524000"/>
                <a:gd name="connsiteY8" fmla="*/ 171387 h 1467445"/>
                <a:gd name="connsiteX9" fmla="*/ 1021635 w 1524000"/>
                <a:gd name="connsiteY9" fmla="*/ 145610 h 1467445"/>
                <a:gd name="connsiteX10" fmla="*/ 777545 w 1524000"/>
                <a:gd name="connsiteY10" fmla="*/ 4685 h 1467445"/>
                <a:gd name="connsiteX11" fmla="*/ 747779 w 1524000"/>
                <a:gd name="connsiteY11" fmla="*/ 4685 h 1467445"/>
                <a:gd name="connsiteX12" fmla="*/ 503689 w 1524000"/>
                <a:gd name="connsiteY12" fmla="*/ 145610 h 1467445"/>
                <a:gd name="connsiteX13" fmla="*/ 488806 w 1524000"/>
                <a:gd name="connsiteY13" fmla="*/ 171387 h 1467445"/>
                <a:gd name="connsiteX14" fmla="*/ 488806 w 1524000"/>
                <a:gd name="connsiteY14" fmla="*/ 435602 h 1467445"/>
                <a:gd name="connsiteX15" fmla="*/ 259602 w 1524000"/>
                <a:gd name="connsiteY15" fmla="*/ 567934 h 1467445"/>
                <a:gd name="connsiteX16" fmla="*/ 244719 w 1524000"/>
                <a:gd name="connsiteY16" fmla="*/ 593711 h 1467445"/>
                <a:gd name="connsiteX17" fmla="*/ 244719 w 1524000"/>
                <a:gd name="connsiteY17" fmla="*/ 858425 h 1467445"/>
                <a:gd name="connsiteX18" fmla="*/ 15580 w 1524000"/>
                <a:gd name="connsiteY18" fmla="*/ 990722 h 1467445"/>
                <a:gd name="connsiteX19" fmla="*/ 698 w 1524000"/>
                <a:gd name="connsiteY19" fmla="*/ 1016499 h 1467445"/>
                <a:gd name="connsiteX20" fmla="*/ 698 w 1524000"/>
                <a:gd name="connsiteY20" fmla="*/ 1298349 h 1467445"/>
                <a:gd name="connsiteX21" fmla="*/ 15580 w 1524000"/>
                <a:gd name="connsiteY21" fmla="*/ 1324126 h 1467445"/>
                <a:gd name="connsiteX22" fmla="*/ 259670 w 1524000"/>
                <a:gd name="connsiteY22" fmla="*/ 1465052 h 1467445"/>
                <a:gd name="connsiteX23" fmla="*/ 274553 w 1524000"/>
                <a:gd name="connsiteY23" fmla="*/ 1469040 h 1467445"/>
                <a:gd name="connsiteX24" fmla="*/ 289436 w 1524000"/>
                <a:gd name="connsiteY24" fmla="*/ 1465052 h 1467445"/>
                <a:gd name="connsiteX25" fmla="*/ 518614 w 1524000"/>
                <a:gd name="connsiteY25" fmla="*/ 1332735 h 1467445"/>
                <a:gd name="connsiteX26" fmla="*/ 747773 w 1524000"/>
                <a:gd name="connsiteY26" fmla="*/ 1465043 h 1467445"/>
                <a:gd name="connsiteX27" fmla="*/ 762656 w 1524000"/>
                <a:gd name="connsiteY27" fmla="*/ 1469032 h 1467445"/>
                <a:gd name="connsiteX28" fmla="*/ 777539 w 1524000"/>
                <a:gd name="connsiteY28" fmla="*/ 1465043 h 1467445"/>
                <a:gd name="connsiteX29" fmla="*/ 1007076 w 1524000"/>
                <a:gd name="connsiteY29" fmla="*/ 1332517 h 1467445"/>
                <a:gd name="connsiteX30" fmla="*/ 1235947 w 1524000"/>
                <a:gd name="connsiteY30" fmla="*/ 1464656 h 1467445"/>
                <a:gd name="connsiteX31" fmla="*/ 1250830 w 1524000"/>
                <a:gd name="connsiteY31" fmla="*/ 1468645 h 1467445"/>
                <a:gd name="connsiteX32" fmla="*/ 1265713 w 1524000"/>
                <a:gd name="connsiteY32" fmla="*/ 1464656 h 1467445"/>
                <a:gd name="connsiteX33" fmla="*/ 1509803 w 1524000"/>
                <a:gd name="connsiteY33" fmla="*/ 1323731 h 1467445"/>
                <a:gd name="connsiteX34" fmla="*/ 1524686 w 1524000"/>
                <a:gd name="connsiteY34" fmla="*/ 1297954 h 1467445"/>
                <a:gd name="connsiteX35" fmla="*/ 1524686 w 1524000"/>
                <a:gd name="connsiteY35" fmla="*/ 1016103 h 1467445"/>
                <a:gd name="connsiteX36" fmla="*/ 1509815 w 1524000"/>
                <a:gd name="connsiteY36" fmla="*/ 990326 h 1467445"/>
                <a:gd name="connsiteX37" fmla="*/ 762665 w 1524000"/>
                <a:gd name="connsiteY37" fmla="*/ 64835 h 1467445"/>
                <a:gd name="connsiteX38" fmla="*/ 976986 w 1524000"/>
                <a:gd name="connsiteY38" fmla="*/ 188574 h 1467445"/>
                <a:gd name="connsiteX39" fmla="*/ 976986 w 1524000"/>
                <a:gd name="connsiteY39" fmla="*/ 436054 h 1467445"/>
                <a:gd name="connsiteX40" fmla="*/ 917488 w 1524000"/>
                <a:gd name="connsiteY40" fmla="*/ 470407 h 1467445"/>
                <a:gd name="connsiteX41" fmla="*/ 917488 w 1524000"/>
                <a:gd name="connsiteY41" fmla="*/ 355118 h 1467445"/>
                <a:gd name="connsiteX42" fmla="*/ 887722 w 1524000"/>
                <a:gd name="connsiteY42" fmla="*/ 325353 h 1467445"/>
                <a:gd name="connsiteX43" fmla="*/ 857957 w 1524000"/>
                <a:gd name="connsiteY43" fmla="*/ 355118 h 1467445"/>
                <a:gd name="connsiteX44" fmla="*/ 857957 w 1524000"/>
                <a:gd name="connsiteY44" fmla="*/ 504777 h 1467445"/>
                <a:gd name="connsiteX45" fmla="*/ 763058 w 1524000"/>
                <a:gd name="connsiteY45" fmla="*/ 559570 h 1467445"/>
                <a:gd name="connsiteX46" fmla="*/ 548346 w 1524000"/>
                <a:gd name="connsiteY46" fmla="*/ 435605 h 1467445"/>
                <a:gd name="connsiteX47" fmla="*/ 548346 w 1524000"/>
                <a:gd name="connsiteY47" fmla="*/ 188574 h 1467445"/>
                <a:gd name="connsiteX48" fmla="*/ 762665 w 1524000"/>
                <a:gd name="connsiteY48" fmla="*/ 64835 h 1467445"/>
                <a:gd name="connsiteX49" fmla="*/ 518185 w 1524000"/>
                <a:gd name="connsiteY49" fmla="*/ 487385 h 1467445"/>
                <a:gd name="connsiteX50" fmla="*/ 732896 w 1524000"/>
                <a:gd name="connsiteY50" fmla="*/ 611350 h 1467445"/>
                <a:gd name="connsiteX51" fmla="*/ 732896 w 1524000"/>
                <a:gd name="connsiteY51" fmla="*/ 858381 h 1467445"/>
                <a:gd name="connsiteX52" fmla="*/ 625734 w 1524000"/>
                <a:gd name="connsiteY52" fmla="*/ 920252 h 1467445"/>
                <a:gd name="connsiteX53" fmla="*/ 518599 w 1524000"/>
                <a:gd name="connsiteY53" fmla="*/ 982108 h 1467445"/>
                <a:gd name="connsiteX54" fmla="*/ 304250 w 1524000"/>
                <a:gd name="connsiteY54" fmla="*/ 858354 h 1467445"/>
                <a:gd name="connsiteX55" fmla="*/ 304250 w 1524000"/>
                <a:gd name="connsiteY55" fmla="*/ 610903 h 1467445"/>
                <a:gd name="connsiteX56" fmla="*/ 518185 w 1524000"/>
                <a:gd name="connsiteY56" fmla="*/ 487385 h 1467445"/>
                <a:gd name="connsiteX57" fmla="*/ 274553 w 1524000"/>
                <a:gd name="connsiteY57" fmla="*/ 1404901 h 1467445"/>
                <a:gd name="connsiteX58" fmla="*/ 179300 w 1524000"/>
                <a:gd name="connsiteY58" fmla="*/ 1349907 h 1467445"/>
                <a:gd name="connsiteX59" fmla="*/ 179300 w 1524000"/>
                <a:gd name="connsiteY59" fmla="*/ 1185844 h 1467445"/>
                <a:gd name="connsiteX60" fmla="*/ 149535 w 1524000"/>
                <a:gd name="connsiteY60" fmla="*/ 1156079 h 1467445"/>
                <a:gd name="connsiteX61" fmla="*/ 119769 w 1524000"/>
                <a:gd name="connsiteY61" fmla="*/ 1185844 h 1467445"/>
                <a:gd name="connsiteX62" fmla="*/ 119769 w 1524000"/>
                <a:gd name="connsiteY62" fmla="*/ 1315536 h 1467445"/>
                <a:gd name="connsiteX63" fmla="*/ 60235 w 1524000"/>
                <a:gd name="connsiteY63" fmla="*/ 1281163 h 1467445"/>
                <a:gd name="connsiteX64" fmla="*/ 60235 w 1524000"/>
                <a:gd name="connsiteY64" fmla="*/ 1033682 h 1467445"/>
                <a:gd name="connsiteX65" fmla="*/ 274529 w 1524000"/>
                <a:gd name="connsiteY65" fmla="*/ 909959 h 1467445"/>
                <a:gd name="connsiteX66" fmla="*/ 488806 w 1524000"/>
                <a:gd name="connsiteY66" fmla="*/ 1033674 h 1467445"/>
                <a:gd name="connsiteX67" fmla="*/ 488806 w 1524000"/>
                <a:gd name="connsiteY67" fmla="*/ 1281205 h 1467445"/>
                <a:gd name="connsiteX68" fmla="*/ 274553 w 1524000"/>
                <a:gd name="connsiteY68" fmla="*/ 1404901 h 1467445"/>
                <a:gd name="connsiteX69" fmla="*/ 762665 w 1524000"/>
                <a:gd name="connsiteY69" fmla="*/ 1404893 h 1467445"/>
                <a:gd name="connsiteX70" fmla="*/ 548412 w 1524000"/>
                <a:gd name="connsiteY70" fmla="*/ 1281193 h 1467445"/>
                <a:gd name="connsiteX71" fmla="*/ 548412 w 1524000"/>
                <a:gd name="connsiteY71" fmla="*/ 1033632 h 1467445"/>
                <a:gd name="connsiteX72" fmla="*/ 655506 w 1524000"/>
                <a:gd name="connsiteY72" fmla="*/ 971803 h 1467445"/>
                <a:gd name="connsiteX73" fmla="*/ 762668 w 1524000"/>
                <a:gd name="connsiteY73" fmla="*/ 909932 h 1467445"/>
                <a:gd name="connsiteX74" fmla="*/ 976989 w 1524000"/>
                <a:gd name="connsiteY74" fmla="*/ 1033671 h 1467445"/>
                <a:gd name="connsiteX75" fmla="*/ 976989 w 1524000"/>
                <a:gd name="connsiteY75" fmla="*/ 1281151 h 1467445"/>
                <a:gd name="connsiteX76" fmla="*/ 762665 w 1524000"/>
                <a:gd name="connsiteY76" fmla="*/ 1404893 h 1467445"/>
                <a:gd name="connsiteX77" fmla="*/ 1465163 w 1524000"/>
                <a:gd name="connsiteY77" fmla="*/ 1280767 h 1467445"/>
                <a:gd name="connsiteX78" fmla="*/ 1250842 w 1524000"/>
                <a:gd name="connsiteY78" fmla="*/ 1404506 h 1467445"/>
                <a:gd name="connsiteX79" fmla="*/ 1036521 w 1524000"/>
                <a:gd name="connsiteY79" fmla="*/ 1280767 h 1467445"/>
                <a:gd name="connsiteX80" fmla="*/ 1036521 w 1524000"/>
                <a:gd name="connsiteY80" fmla="*/ 1033287 h 1467445"/>
                <a:gd name="connsiteX81" fmla="*/ 1250842 w 1524000"/>
                <a:gd name="connsiteY81" fmla="*/ 909548 h 1467445"/>
                <a:gd name="connsiteX82" fmla="*/ 1465163 w 1524000"/>
                <a:gd name="connsiteY82" fmla="*/ 1033287 h 1467445"/>
                <a:gd name="connsiteX83" fmla="*/ 1465163 w 1524000"/>
                <a:gd name="connsiteY83" fmla="*/ 1280767 h 1467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524000" h="1467445">
                  <a:moveTo>
                    <a:pt x="1509815" y="990326"/>
                  </a:moveTo>
                  <a:lnTo>
                    <a:pt x="1265725" y="849400"/>
                  </a:lnTo>
                  <a:cubicBezTo>
                    <a:pt x="1256515" y="844084"/>
                    <a:pt x="1245169" y="844084"/>
                    <a:pt x="1235959" y="849400"/>
                  </a:cubicBezTo>
                  <a:lnTo>
                    <a:pt x="1006419" y="981926"/>
                  </a:lnTo>
                  <a:lnTo>
                    <a:pt x="792431" y="858378"/>
                  </a:lnTo>
                  <a:lnTo>
                    <a:pt x="792431" y="611347"/>
                  </a:lnTo>
                  <a:lnTo>
                    <a:pt x="1021635" y="479015"/>
                  </a:lnTo>
                  <a:cubicBezTo>
                    <a:pt x="1030844" y="473699"/>
                    <a:pt x="1036518" y="463873"/>
                    <a:pt x="1036518" y="453238"/>
                  </a:cubicBezTo>
                  <a:lnTo>
                    <a:pt x="1036518" y="171387"/>
                  </a:lnTo>
                  <a:cubicBezTo>
                    <a:pt x="1036518" y="160752"/>
                    <a:pt x="1030844" y="150926"/>
                    <a:pt x="1021635" y="145610"/>
                  </a:cubicBezTo>
                  <a:lnTo>
                    <a:pt x="777545" y="4685"/>
                  </a:lnTo>
                  <a:cubicBezTo>
                    <a:pt x="768335" y="-631"/>
                    <a:pt x="756989" y="-631"/>
                    <a:pt x="747779" y="4685"/>
                  </a:cubicBezTo>
                  <a:lnTo>
                    <a:pt x="503689" y="145610"/>
                  </a:lnTo>
                  <a:cubicBezTo>
                    <a:pt x="494480" y="150926"/>
                    <a:pt x="488806" y="160752"/>
                    <a:pt x="488806" y="171387"/>
                  </a:cubicBezTo>
                  <a:lnTo>
                    <a:pt x="488806" y="435602"/>
                  </a:lnTo>
                  <a:lnTo>
                    <a:pt x="259602" y="567934"/>
                  </a:lnTo>
                  <a:cubicBezTo>
                    <a:pt x="250393" y="573250"/>
                    <a:pt x="244719" y="583076"/>
                    <a:pt x="244719" y="593711"/>
                  </a:cubicBezTo>
                  <a:lnTo>
                    <a:pt x="244719" y="858425"/>
                  </a:lnTo>
                  <a:lnTo>
                    <a:pt x="15580" y="990722"/>
                  </a:lnTo>
                  <a:cubicBezTo>
                    <a:pt x="6371" y="996038"/>
                    <a:pt x="698" y="1005863"/>
                    <a:pt x="698" y="1016499"/>
                  </a:cubicBezTo>
                  <a:lnTo>
                    <a:pt x="698" y="1298349"/>
                  </a:lnTo>
                  <a:cubicBezTo>
                    <a:pt x="698" y="1308985"/>
                    <a:pt x="6371" y="1318810"/>
                    <a:pt x="15580" y="1324126"/>
                  </a:cubicBezTo>
                  <a:lnTo>
                    <a:pt x="259670" y="1465052"/>
                  </a:lnTo>
                  <a:cubicBezTo>
                    <a:pt x="264275" y="1467710"/>
                    <a:pt x="269413" y="1469040"/>
                    <a:pt x="274553" y="1469040"/>
                  </a:cubicBezTo>
                  <a:cubicBezTo>
                    <a:pt x="279694" y="1469040"/>
                    <a:pt x="284831" y="1467710"/>
                    <a:pt x="289436" y="1465052"/>
                  </a:cubicBezTo>
                  <a:lnTo>
                    <a:pt x="518614" y="1332735"/>
                  </a:lnTo>
                  <a:lnTo>
                    <a:pt x="747773" y="1465043"/>
                  </a:lnTo>
                  <a:cubicBezTo>
                    <a:pt x="752378" y="1467701"/>
                    <a:pt x="757515" y="1469032"/>
                    <a:pt x="762656" y="1469032"/>
                  </a:cubicBezTo>
                  <a:cubicBezTo>
                    <a:pt x="767797" y="1469032"/>
                    <a:pt x="772934" y="1467701"/>
                    <a:pt x="777539" y="1465043"/>
                  </a:cubicBezTo>
                  <a:lnTo>
                    <a:pt x="1007076" y="1332517"/>
                  </a:lnTo>
                  <a:lnTo>
                    <a:pt x="1235947" y="1464656"/>
                  </a:lnTo>
                  <a:cubicBezTo>
                    <a:pt x="1240552" y="1467314"/>
                    <a:pt x="1245690" y="1468645"/>
                    <a:pt x="1250830" y="1468645"/>
                  </a:cubicBezTo>
                  <a:cubicBezTo>
                    <a:pt x="1255971" y="1468645"/>
                    <a:pt x="1261108" y="1467314"/>
                    <a:pt x="1265713" y="1464656"/>
                  </a:cubicBezTo>
                  <a:lnTo>
                    <a:pt x="1509803" y="1323731"/>
                  </a:lnTo>
                  <a:cubicBezTo>
                    <a:pt x="1519012" y="1318414"/>
                    <a:pt x="1524686" y="1308589"/>
                    <a:pt x="1524686" y="1297954"/>
                  </a:cubicBezTo>
                  <a:lnTo>
                    <a:pt x="1524686" y="1016103"/>
                  </a:lnTo>
                  <a:cubicBezTo>
                    <a:pt x="1524698" y="1005468"/>
                    <a:pt x="1519021" y="995642"/>
                    <a:pt x="1509815" y="990326"/>
                  </a:cubicBezTo>
                  <a:close/>
                  <a:moveTo>
                    <a:pt x="762665" y="64835"/>
                  </a:moveTo>
                  <a:lnTo>
                    <a:pt x="976986" y="188574"/>
                  </a:lnTo>
                  <a:lnTo>
                    <a:pt x="976986" y="436054"/>
                  </a:lnTo>
                  <a:lnTo>
                    <a:pt x="917488" y="470407"/>
                  </a:lnTo>
                  <a:lnTo>
                    <a:pt x="917488" y="355118"/>
                  </a:lnTo>
                  <a:cubicBezTo>
                    <a:pt x="917488" y="338679"/>
                    <a:pt x="904159" y="325353"/>
                    <a:pt x="887722" y="325353"/>
                  </a:cubicBezTo>
                  <a:cubicBezTo>
                    <a:pt x="871286" y="325353"/>
                    <a:pt x="857957" y="338679"/>
                    <a:pt x="857957" y="355118"/>
                  </a:cubicBezTo>
                  <a:lnTo>
                    <a:pt x="857957" y="504777"/>
                  </a:lnTo>
                  <a:lnTo>
                    <a:pt x="763058" y="559570"/>
                  </a:lnTo>
                  <a:lnTo>
                    <a:pt x="548346" y="435605"/>
                  </a:lnTo>
                  <a:lnTo>
                    <a:pt x="548346" y="188574"/>
                  </a:lnTo>
                  <a:lnTo>
                    <a:pt x="762665" y="64835"/>
                  </a:lnTo>
                  <a:close/>
                  <a:moveTo>
                    <a:pt x="518185" y="487385"/>
                  </a:moveTo>
                  <a:lnTo>
                    <a:pt x="732896" y="611350"/>
                  </a:lnTo>
                  <a:lnTo>
                    <a:pt x="732896" y="858381"/>
                  </a:lnTo>
                  <a:lnTo>
                    <a:pt x="625734" y="920252"/>
                  </a:lnTo>
                  <a:lnTo>
                    <a:pt x="518599" y="982108"/>
                  </a:lnTo>
                  <a:lnTo>
                    <a:pt x="304250" y="858354"/>
                  </a:lnTo>
                  <a:lnTo>
                    <a:pt x="304250" y="610903"/>
                  </a:lnTo>
                  <a:lnTo>
                    <a:pt x="518185" y="487385"/>
                  </a:lnTo>
                  <a:close/>
                  <a:moveTo>
                    <a:pt x="274553" y="1404901"/>
                  </a:moveTo>
                  <a:lnTo>
                    <a:pt x="179300" y="1349907"/>
                  </a:lnTo>
                  <a:lnTo>
                    <a:pt x="179300" y="1185844"/>
                  </a:lnTo>
                  <a:cubicBezTo>
                    <a:pt x="179300" y="1169405"/>
                    <a:pt x="165971" y="1156079"/>
                    <a:pt x="149535" y="1156079"/>
                  </a:cubicBezTo>
                  <a:cubicBezTo>
                    <a:pt x="133098" y="1156079"/>
                    <a:pt x="119769" y="1169405"/>
                    <a:pt x="119769" y="1185844"/>
                  </a:cubicBezTo>
                  <a:lnTo>
                    <a:pt x="119769" y="1315536"/>
                  </a:lnTo>
                  <a:lnTo>
                    <a:pt x="60235" y="1281163"/>
                  </a:lnTo>
                  <a:lnTo>
                    <a:pt x="60235" y="1033682"/>
                  </a:lnTo>
                  <a:lnTo>
                    <a:pt x="274529" y="909959"/>
                  </a:lnTo>
                  <a:lnTo>
                    <a:pt x="488806" y="1033674"/>
                  </a:lnTo>
                  <a:lnTo>
                    <a:pt x="488806" y="1281205"/>
                  </a:lnTo>
                  <a:lnTo>
                    <a:pt x="274553" y="1404901"/>
                  </a:lnTo>
                  <a:close/>
                  <a:moveTo>
                    <a:pt x="762665" y="1404893"/>
                  </a:moveTo>
                  <a:lnTo>
                    <a:pt x="548412" y="1281193"/>
                  </a:lnTo>
                  <a:lnTo>
                    <a:pt x="548412" y="1033632"/>
                  </a:lnTo>
                  <a:lnTo>
                    <a:pt x="655506" y="971803"/>
                  </a:lnTo>
                  <a:lnTo>
                    <a:pt x="762668" y="909932"/>
                  </a:lnTo>
                  <a:lnTo>
                    <a:pt x="976989" y="1033671"/>
                  </a:lnTo>
                  <a:lnTo>
                    <a:pt x="976989" y="1281151"/>
                  </a:lnTo>
                  <a:lnTo>
                    <a:pt x="762665" y="1404893"/>
                  </a:lnTo>
                  <a:close/>
                  <a:moveTo>
                    <a:pt x="1465163" y="1280767"/>
                  </a:moveTo>
                  <a:lnTo>
                    <a:pt x="1250842" y="1404506"/>
                  </a:lnTo>
                  <a:lnTo>
                    <a:pt x="1036521" y="1280767"/>
                  </a:lnTo>
                  <a:lnTo>
                    <a:pt x="1036521" y="1033287"/>
                  </a:lnTo>
                  <a:lnTo>
                    <a:pt x="1250842" y="909548"/>
                  </a:lnTo>
                  <a:lnTo>
                    <a:pt x="1465163" y="1033287"/>
                  </a:lnTo>
                  <a:lnTo>
                    <a:pt x="1465163" y="1280767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68" name="PA-任意多边形 241"/>
            <p:cNvSpPr/>
            <p:nvPr>
              <p:custDataLst>
                <p:tags r:id="rId44"/>
              </p:custDataLst>
            </p:nvPr>
          </p:nvSpPr>
          <p:spPr>
            <a:xfrm>
              <a:off x="18382555" y="6178880"/>
              <a:ext cx="59531" cy="59531"/>
            </a:xfrm>
            <a:custGeom>
              <a:avLst/>
              <a:gdLst>
                <a:gd name="connsiteX0" fmla="*/ 30463 w 59531"/>
                <a:gd name="connsiteY0" fmla="*/ 60259 h 59531"/>
                <a:gd name="connsiteX1" fmla="*/ 51505 w 59531"/>
                <a:gd name="connsiteY1" fmla="*/ 51508 h 59531"/>
                <a:gd name="connsiteX2" fmla="*/ 60229 w 59531"/>
                <a:gd name="connsiteY2" fmla="*/ 30493 h 59531"/>
                <a:gd name="connsiteX3" fmla="*/ 51505 w 59531"/>
                <a:gd name="connsiteY3" fmla="*/ 9419 h 59531"/>
                <a:gd name="connsiteX4" fmla="*/ 30463 w 59531"/>
                <a:gd name="connsiteY4" fmla="*/ 698 h 59531"/>
                <a:gd name="connsiteX5" fmla="*/ 9419 w 59531"/>
                <a:gd name="connsiteY5" fmla="*/ 9419 h 59531"/>
                <a:gd name="connsiteX6" fmla="*/ 698 w 59531"/>
                <a:gd name="connsiteY6" fmla="*/ 30493 h 59531"/>
                <a:gd name="connsiteX7" fmla="*/ 9419 w 59531"/>
                <a:gd name="connsiteY7" fmla="*/ 51508 h 59531"/>
                <a:gd name="connsiteX8" fmla="*/ 30463 w 59531"/>
                <a:gd name="connsiteY8" fmla="*/ 60259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531" h="59531">
                  <a:moveTo>
                    <a:pt x="30463" y="60259"/>
                  </a:moveTo>
                  <a:cubicBezTo>
                    <a:pt x="38292" y="60259"/>
                    <a:pt x="45971" y="57074"/>
                    <a:pt x="51505" y="51508"/>
                  </a:cubicBezTo>
                  <a:cubicBezTo>
                    <a:pt x="57041" y="45971"/>
                    <a:pt x="60229" y="38321"/>
                    <a:pt x="60229" y="30493"/>
                  </a:cubicBezTo>
                  <a:cubicBezTo>
                    <a:pt x="60229" y="22635"/>
                    <a:pt x="57044" y="14985"/>
                    <a:pt x="51505" y="9419"/>
                  </a:cubicBezTo>
                  <a:cubicBezTo>
                    <a:pt x="45971" y="3883"/>
                    <a:pt x="38292" y="698"/>
                    <a:pt x="30463" y="698"/>
                  </a:cubicBezTo>
                  <a:cubicBezTo>
                    <a:pt x="22635" y="698"/>
                    <a:pt x="14955" y="3883"/>
                    <a:pt x="9419" y="9419"/>
                  </a:cubicBezTo>
                  <a:cubicBezTo>
                    <a:pt x="3883" y="14955"/>
                    <a:pt x="698" y="22635"/>
                    <a:pt x="698" y="30493"/>
                  </a:cubicBezTo>
                  <a:cubicBezTo>
                    <a:pt x="698" y="38321"/>
                    <a:pt x="3880" y="46001"/>
                    <a:pt x="9419" y="51508"/>
                  </a:cubicBezTo>
                  <a:cubicBezTo>
                    <a:pt x="14955" y="57074"/>
                    <a:pt x="22635" y="60259"/>
                    <a:pt x="30463" y="60259"/>
                  </a:cubicBez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2" name="PA-任意多边形 242"/>
            <p:cNvSpPr/>
            <p:nvPr>
              <p:custDataLst>
                <p:tags r:id="rId45"/>
              </p:custDataLst>
            </p:nvPr>
          </p:nvSpPr>
          <p:spPr>
            <a:xfrm>
              <a:off x="17644365" y="7009612"/>
              <a:ext cx="59531" cy="59531"/>
            </a:xfrm>
            <a:custGeom>
              <a:avLst/>
              <a:gdLst>
                <a:gd name="connsiteX0" fmla="*/ 30463 w 59531"/>
                <a:gd name="connsiteY0" fmla="*/ 698 h 59531"/>
                <a:gd name="connsiteX1" fmla="*/ 9419 w 59531"/>
                <a:gd name="connsiteY1" fmla="*/ 9419 h 59531"/>
                <a:gd name="connsiteX2" fmla="*/ 698 w 59531"/>
                <a:gd name="connsiteY2" fmla="*/ 30463 h 59531"/>
                <a:gd name="connsiteX3" fmla="*/ 9419 w 59531"/>
                <a:gd name="connsiteY3" fmla="*/ 51508 h 59531"/>
                <a:gd name="connsiteX4" fmla="*/ 30463 w 59531"/>
                <a:gd name="connsiteY4" fmla="*/ 60229 h 59531"/>
                <a:gd name="connsiteX5" fmla="*/ 51508 w 59531"/>
                <a:gd name="connsiteY5" fmla="*/ 51508 h 59531"/>
                <a:gd name="connsiteX6" fmla="*/ 60229 w 59531"/>
                <a:gd name="connsiteY6" fmla="*/ 30463 h 59531"/>
                <a:gd name="connsiteX7" fmla="*/ 51508 w 59531"/>
                <a:gd name="connsiteY7" fmla="*/ 9419 h 59531"/>
                <a:gd name="connsiteX8" fmla="*/ 30463 w 59531"/>
                <a:gd name="connsiteY8" fmla="*/ 698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531" h="59531">
                  <a:moveTo>
                    <a:pt x="30463" y="698"/>
                  </a:moveTo>
                  <a:cubicBezTo>
                    <a:pt x="22635" y="698"/>
                    <a:pt x="14955" y="3883"/>
                    <a:pt x="9419" y="9419"/>
                  </a:cubicBezTo>
                  <a:cubicBezTo>
                    <a:pt x="3886" y="14955"/>
                    <a:pt x="698" y="22635"/>
                    <a:pt x="698" y="30463"/>
                  </a:cubicBezTo>
                  <a:cubicBezTo>
                    <a:pt x="698" y="38321"/>
                    <a:pt x="3883" y="45971"/>
                    <a:pt x="9419" y="51508"/>
                  </a:cubicBezTo>
                  <a:cubicBezTo>
                    <a:pt x="14955" y="57044"/>
                    <a:pt x="22635" y="60229"/>
                    <a:pt x="30463" y="60229"/>
                  </a:cubicBezTo>
                  <a:cubicBezTo>
                    <a:pt x="38292" y="60229"/>
                    <a:pt x="45971" y="57044"/>
                    <a:pt x="51508" y="51508"/>
                  </a:cubicBezTo>
                  <a:cubicBezTo>
                    <a:pt x="57041" y="45971"/>
                    <a:pt x="60229" y="38321"/>
                    <a:pt x="60229" y="30463"/>
                  </a:cubicBezTo>
                  <a:cubicBezTo>
                    <a:pt x="60229" y="22635"/>
                    <a:pt x="57044" y="14955"/>
                    <a:pt x="51508" y="9419"/>
                  </a:cubicBezTo>
                  <a:cubicBezTo>
                    <a:pt x="45971" y="3886"/>
                    <a:pt x="38292" y="698"/>
                    <a:pt x="30463" y="698"/>
                  </a:cubicBez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sp>
        <p:nvSpPr>
          <p:cNvPr id="33" name="TextBox 6"/>
          <p:cNvSpPr txBox="1"/>
          <p:nvPr>
            <p:custDataLst>
              <p:tags r:id="rId46"/>
            </p:custDataLst>
          </p:nvPr>
        </p:nvSpPr>
        <p:spPr>
          <a:xfrm>
            <a:off x="780097" y="3027363"/>
            <a:ext cx="1182053" cy="611505"/>
          </a:xfrm>
          <a:prstGeom prst="rect">
            <a:avLst/>
          </a:prstGeom>
          <a:noFill/>
        </p:spPr>
        <p:txBody>
          <a:bodyPr wrap="square" rtlCol="0" anchor="b" anchorCtr="0">
            <a:normAutofit fontScale="50000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00" dirty="0">
                <a:solidFill>
                  <a:schemeClr val="lt1"/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微软雅黑" panose="020B0503020204020204" pitchFamily="34" charset="-122"/>
              </a:rPr>
              <a:t>本章目录</a:t>
            </a:r>
            <a:endParaRPr lang="zh-CN" altLang="en-US" sz="3000" b="1" spc="300" dirty="0">
              <a:solidFill>
                <a:schemeClr val="lt1"/>
              </a:solidFill>
              <a:latin typeface="Arial" panose="020B0604020202020204" pitchFamily="34" charset="0"/>
              <a:ea typeface="汉仪旗黑-85S" panose="00020600040101010101" pitchFamily="18" charset="-122"/>
              <a:cs typeface="微软雅黑" panose="020B0503020204020204" pitchFamily="34" charset="-122"/>
            </a:endParaRPr>
          </a:p>
        </p:txBody>
      </p:sp>
      <p:sp>
        <p:nvSpPr>
          <p:cNvPr id="73" name="椭圆 72"/>
          <p:cNvSpPr/>
          <p:nvPr>
            <p:custDataLst>
              <p:tags r:id="rId47"/>
            </p:custDataLst>
          </p:nvPr>
        </p:nvSpPr>
        <p:spPr>
          <a:xfrm>
            <a:off x="2559050" y="3968950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4" name="TextBox 10"/>
          <p:cNvSpPr txBox="1"/>
          <p:nvPr>
            <p:custDataLst>
              <p:tags r:id="rId48"/>
            </p:custDataLst>
          </p:nvPr>
        </p:nvSpPr>
        <p:spPr>
          <a:xfrm>
            <a:off x="3102610" y="4119880"/>
            <a:ext cx="2453005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怎样投放微博广告</a:t>
            </a:r>
            <a:endParaRPr lang="zh-CN" altLang="en-US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5" name="椭圆 74"/>
          <p:cNvSpPr/>
          <p:nvPr>
            <p:custDataLst>
              <p:tags r:id="rId49"/>
            </p:custDataLst>
          </p:nvPr>
        </p:nvSpPr>
        <p:spPr>
          <a:xfrm>
            <a:off x="5583477" y="4017845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6" name="TextBox 10"/>
          <p:cNvSpPr txBox="1"/>
          <p:nvPr>
            <p:custDataLst>
              <p:tags r:id="rId50"/>
            </p:custDataLst>
          </p:nvPr>
        </p:nvSpPr>
        <p:spPr>
          <a:xfrm>
            <a:off x="6207760" y="4100830"/>
            <a:ext cx="2820035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官方微博如何吸引粉丝</a:t>
            </a:r>
            <a:endParaRPr lang="en-US" altLang="zh-CN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7" name="PA-211-211171-Cells-481928"/>
          <p:cNvGrpSpPr/>
          <p:nvPr>
            <p:custDataLst>
              <p:tags r:id="rId51"/>
            </p:custDataLst>
          </p:nvPr>
        </p:nvGrpSpPr>
        <p:grpSpPr>
          <a:xfrm>
            <a:off x="2714081" y="4173115"/>
            <a:ext cx="232428" cy="232428"/>
            <a:chOff x="19812000" y="24098250"/>
            <a:chExt cx="1524000" cy="1524000"/>
          </a:xfrm>
          <a:noFill/>
        </p:grpSpPr>
        <p:sp>
          <p:nvSpPr>
            <p:cNvPr id="78" name="PA-任意多边形 1613"/>
            <p:cNvSpPr/>
            <p:nvPr>
              <p:custDataLst>
                <p:tags r:id="rId52"/>
              </p:custDataLst>
            </p:nvPr>
          </p:nvSpPr>
          <p:spPr>
            <a:xfrm>
              <a:off x="20528541" y="24725592"/>
              <a:ext cx="806648" cy="887016"/>
            </a:xfrm>
            <a:custGeom>
              <a:avLst/>
              <a:gdLst>
                <a:gd name="connsiteX0" fmla="*/ 404078 w 806648"/>
                <a:gd name="connsiteY0" fmla="*/ 888270 h 887015"/>
                <a:gd name="connsiteX1" fmla="*/ 333174 w 806648"/>
                <a:gd name="connsiteY1" fmla="*/ 869333 h 887015"/>
                <a:gd name="connsiteX2" fmla="*/ 71599 w 806648"/>
                <a:gd name="connsiteY2" fmla="*/ 718311 h 887015"/>
                <a:gd name="connsiteX3" fmla="*/ 698 w 806648"/>
                <a:gd name="connsiteY3" fmla="*/ 595507 h 887015"/>
                <a:gd name="connsiteX4" fmla="*/ 698 w 806648"/>
                <a:gd name="connsiteY4" fmla="*/ 293463 h 887015"/>
                <a:gd name="connsiteX5" fmla="*/ 71599 w 806648"/>
                <a:gd name="connsiteY5" fmla="*/ 170659 h 887015"/>
                <a:gd name="connsiteX6" fmla="*/ 333174 w 806648"/>
                <a:gd name="connsiteY6" fmla="*/ 19638 h 887015"/>
                <a:gd name="connsiteX7" fmla="*/ 474980 w 806648"/>
                <a:gd name="connsiteY7" fmla="*/ 19638 h 887015"/>
                <a:gd name="connsiteX8" fmla="*/ 736554 w 806648"/>
                <a:gd name="connsiteY8" fmla="*/ 170659 h 887015"/>
                <a:gd name="connsiteX9" fmla="*/ 807459 w 806648"/>
                <a:gd name="connsiteY9" fmla="*/ 293463 h 887015"/>
                <a:gd name="connsiteX10" fmla="*/ 807459 w 806648"/>
                <a:gd name="connsiteY10" fmla="*/ 319666 h 887015"/>
                <a:gd name="connsiteX11" fmla="*/ 762698 w 806648"/>
                <a:gd name="connsiteY11" fmla="*/ 364428 h 887015"/>
                <a:gd name="connsiteX12" fmla="*/ 717936 w 806648"/>
                <a:gd name="connsiteY12" fmla="*/ 319666 h 887015"/>
                <a:gd name="connsiteX13" fmla="*/ 717936 w 806648"/>
                <a:gd name="connsiteY13" fmla="*/ 293463 h 887015"/>
                <a:gd name="connsiteX14" fmla="*/ 691793 w 806648"/>
                <a:gd name="connsiteY14" fmla="*/ 248184 h 887015"/>
                <a:gd name="connsiteX15" fmla="*/ 430219 w 806648"/>
                <a:gd name="connsiteY15" fmla="*/ 97162 h 887015"/>
                <a:gd name="connsiteX16" fmla="*/ 377935 w 806648"/>
                <a:gd name="connsiteY16" fmla="*/ 97162 h 887015"/>
                <a:gd name="connsiteX17" fmla="*/ 116361 w 806648"/>
                <a:gd name="connsiteY17" fmla="*/ 248184 h 887015"/>
                <a:gd name="connsiteX18" fmla="*/ 90221 w 806648"/>
                <a:gd name="connsiteY18" fmla="*/ 293463 h 887015"/>
                <a:gd name="connsiteX19" fmla="*/ 90221 w 806648"/>
                <a:gd name="connsiteY19" fmla="*/ 595507 h 887015"/>
                <a:gd name="connsiteX20" fmla="*/ 116361 w 806648"/>
                <a:gd name="connsiteY20" fmla="*/ 640784 h 887015"/>
                <a:gd name="connsiteX21" fmla="*/ 377935 w 806648"/>
                <a:gd name="connsiteY21" fmla="*/ 791808 h 887015"/>
                <a:gd name="connsiteX22" fmla="*/ 430219 w 806648"/>
                <a:gd name="connsiteY22" fmla="*/ 791808 h 887015"/>
                <a:gd name="connsiteX23" fmla="*/ 691793 w 806648"/>
                <a:gd name="connsiteY23" fmla="*/ 640787 h 887015"/>
                <a:gd name="connsiteX24" fmla="*/ 717936 w 806648"/>
                <a:gd name="connsiteY24" fmla="*/ 595510 h 887015"/>
                <a:gd name="connsiteX25" fmla="*/ 717936 w 806648"/>
                <a:gd name="connsiteY25" fmla="*/ 553928 h 887015"/>
                <a:gd name="connsiteX26" fmla="*/ 762698 w 806648"/>
                <a:gd name="connsiteY26" fmla="*/ 509166 h 887015"/>
                <a:gd name="connsiteX27" fmla="*/ 807459 w 806648"/>
                <a:gd name="connsiteY27" fmla="*/ 553928 h 887015"/>
                <a:gd name="connsiteX28" fmla="*/ 807459 w 806648"/>
                <a:gd name="connsiteY28" fmla="*/ 595510 h 887015"/>
                <a:gd name="connsiteX29" fmla="*/ 736554 w 806648"/>
                <a:gd name="connsiteY29" fmla="*/ 718314 h 887015"/>
                <a:gd name="connsiteX30" fmla="*/ 474980 w 806648"/>
                <a:gd name="connsiteY30" fmla="*/ 869336 h 887015"/>
                <a:gd name="connsiteX31" fmla="*/ 404078 w 806648"/>
                <a:gd name="connsiteY31" fmla="*/ 888270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06648" h="887015">
                  <a:moveTo>
                    <a:pt x="404078" y="888270"/>
                  </a:moveTo>
                  <a:cubicBezTo>
                    <a:pt x="379555" y="888270"/>
                    <a:pt x="355042" y="881960"/>
                    <a:pt x="333174" y="869333"/>
                  </a:cubicBezTo>
                  <a:lnTo>
                    <a:pt x="71599" y="718311"/>
                  </a:lnTo>
                  <a:cubicBezTo>
                    <a:pt x="27865" y="693067"/>
                    <a:pt x="698" y="646010"/>
                    <a:pt x="698" y="595507"/>
                  </a:cubicBezTo>
                  <a:lnTo>
                    <a:pt x="698" y="293463"/>
                  </a:lnTo>
                  <a:cubicBezTo>
                    <a:pt x="698" y="242966"/>
                    <a:pt x="27862" y="195910"/>
                    <a:pt x="71599" y="170659"/>
                  </a:cubicBezTo>
                  <a:lnTo>
                    <a:pt x="333174" y="19638"/>
                  </a:lnTo>
                  <a:cubicBezTo>
                    <a:pt x="376914" y="-5616"/>
                    <a:pt x="431251" y="-5616"/>
                    <a:pt x="474980" y="19638"/>
                  </a:cubicBezTo>
                  <a:lnTo>
                    <a:pt x="736554" y="170659"/>
                  </a:lnTo>
                  <a:cubicBezTo>
                    <a:pt x="780289" y="195913"/>
                    <a:pt x="807459" y="242963"/>
                    <a:pt x="807459" y="293463"/>
                  </a:cubicBezTo>
                  <a:lnTo>
                    <a:pt x="807459" y="319666"/>
                  </a:lnTo>
                  <a:cubicBezTo>
                    <a:pt x="807459" y="344386"/>
                    <a:pt x="787415" y="364428"/>
                    <a:pt x="762698" y="364428"/>
                  </a:cubicBezTo>
                  <a:cubicBezTo>
                    <a:pt x="737980" y="364428"/>
                    <a:pt x="717936" y="344389"/>
                    <a:pt x="717936" y="319666"/>
                  </a:cubicBezTo>
                  <a:lnTo>
                    <a:pt x="717936" y="293463"/>
                  </a:lnTo>
                  <a:cubicBezTo>
                    <a:pt x="717936" y="274848"/>
                    <a:pt x="707920" y="257495"/>
                    <a:pt x="691793" y="248184"/>
                  </a:cubicBezTo>
                  <a:lnTo>
                    <a:pt x="430219" y="97162"/>
                  </a:lnTo>
                  <a:cubicBezTo>
                    <a:pt x="414095" y="87851"/>
                    <a:pt x="394065" y="87851"/>
                    <a:pt x="377935" y="97162"/>
                  </a:cubicBezTo>
                  <a:lnTo>
                    <a:pt x="116361" y="248184"/>
                  </a:lnTo>
                  <a:cubicBezTo>
                    <a:pt x="100234" y="257495"/>
                    <a:pt x="90221" y="274842"/>
                    <a:pt x="90221" y="293463"/>
                  </a:cubicBezTo>
                  <a:lnTo>
                    <a:pt x="90221" y="595507"/>
                  </a:lnTo>
                  <a:cubicBezTo>
                    <a:pt x="90221" y="614129"/>
                    <a:pt x="100234" y="631476"/>
                    <a:pt x="116361" y="640784"/>
                  </a:cubicBezTo>
                  <a:lnTo>
                    <a:pt x="377935" y="791808"/>
                  </a:lnTo>
                  <a:cubicBezTo>
                    <a:pt x="394068" y="801119"/>
                    <a:pt x="414089" y="801119"/>
                    <a:pt x="430219" y="791808"/>
                  </a:cubicBezTo>
                  <a:lnTo>
                    <a:pt x="691793" y="640787"/>
                  </a:lnTo>
                  <a:cubicBezTo>
                    <a:pt x="707920" y="631476"/>
                    <a:pt x="717936" y="614129"/>
                    <a:pt x="717936" y="595510"/>
                  </a:cubicBezTo>
                  <a:lnTo>
                    <a:pt x="717936" y="553928"/>
                  </a:lnTo>
                  <a:cubicBezTo>
                    <a:pt x="717936" y="529207"/>
                    <a:pt x="737980" y="509166"/>
                    <a:pt x="762698" y="509166"/>
                  </a:cubicBezTo>
                  <a:cubicBezTo>
                    <a:pt x="787415" y="509166"/>
                    <a:pt x="807459" y="529204"/>
                    <a:pt x="807459" y="553928"/>
                  </a:cubicBezTo>
                  <a:lnTo>
                    <a:pt x="807459" y="595510"/>
                  </a:lnTo>
                  <a:cubicBezTo>
                    <a:pt x="807459" y="646007"/>
                    <a:pt x="780289" y="693064"/>
                    <a:pt x="736554" y="718314"/>
                  </a:cubicBezTo>
                  <a:lnTo>
                    <a:pt x="474980" y="869336"/>
                  </a:lnTo>
                  <a:cubicBezTo>
                    <a:pt x="453114" y="881960"/>
                    <a:pt x="428593" y="888270"/>
                    <a:pt x="404078" y="888270"/>
                  </a:cubicBez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79" name="PA-任意多边形 1614"/>
            <p:cNvSpPr/>
            <p:nvPr>
              <p:custDataLst>
                <p:tags r:id="rId53"/>
              </p:custDataLst>
            </p:nvPr>
          </p:nvSpPr>
          <p:spPr>
            <a:xfrm>
              <a:off x="19856064" y="24770297"/>
              <a:ext cx="717352" cy="797719"/>
            </a:xfrm>
            <a:custGeom>
              <a:avLst/>
              <a:gdLst>
                <a:gd name="connsiteX0" fmla="*/ 669415 w 717351"/>
                <a:gd name="connsiteY0" fmla="*/ 164721 h 797718"/>
                <a:gd name="connsiteX1" fmla="*/ 407835 w 717351"/>
                <a:gd name="connsiteY1" fmla="*/ 13699 h 797718"/>
                <a:gd name="connsiteX2" fmla="*/ 310793 w 717351"/>
                <a:gd name="connsiteY2" fmla="*/ 13699 h 797718"/>
                <a:gd name="connsiteX3" fmla="*/ 49222 w 717351"/>
                <a:gd name="connsiteY3" fmla="*/ 164721 h 797718"/>
                <a:gd name="connsiteX4" fmla="*/ 698 w 717351"/>
                <a:gd name="connsiteY4" fmla="*/ 248758 h 797718"/>
                <a:gd name="connsiteX5" fmla="*/ 698 w 717351"/>
                <a:gd name="connsiteY5" fmla="*/ 550802 h 797718"/>
                <a:gd name="connsiteX6" fmla="*/ 49219 w 717351"/>
                <a:gd name="connsiteY6" fmla="*/ 634845 h 797718"/>
                <a:gd name="connsiteX7" fmla="*/ 310793 w 717351"/>
                <a:gd name="connsiteY7" fmla="*/ 785867 h 797718"/>
                <a:gd name="connsiteX8" fmla="*/ 407835 w 717351"/>
                <a:gd name="connsiteY8" fmla="*/ 785867 h 797718"/>
                <a:gd name="connsiteX9" fmla="*/ 669415 w 717351"/>
                <a:gd name="connsiteY9" fmla="*/ 634845 h 797718"/>
                <a:gd name="connsiteX10" fmla="*/ 717936 w 717351"/>
                <a:gd name="connsiteY10" fmla="*/ 550802 h 797718"/>
                <a:gd name="connsiteX11" fmla="*/ 717936 w 717351"/>
                <a:gd name="connsiteY11" fmla="*/ 248758 h 797718"/>
                <a:gd name="connsiteX12" fmla="*/ 669415 w 717351"/>
                <a:gd name="connsiteY12" fmla="*/ 164721 h 797718"/>
                <a:gd name="connsiteX13" fmla="*/ 471754 w 717351"/>
                <a:gd name="connsiteY13" fmla="*/ 450084 h 797718"/>
                <a:gd name="connsiteX14" fmla="*/ 459100 w 717351"/>
                <a:gd name="connsiteY14" fmla="*/ 472004 h 797718"/>
                <a:gd name="connsiteX15" fmla="*/ 371979 w 717351"/>
                <a:gd name="connsiteY15" fmla="*/ 522305 h 797718"/>
                <a:gd name="connsiteX16" fmla="*/ 346666 w 717351"/>
                <a:gd name="connsiteY16" fmla="*/ 522305 h 797718"/>
                <a:gd name="connsiteX17" fmla="*/ 259531 w 717351"/>
                <a:gd name="connsiteY17" fmla="*/ 471998 h 797718"/>
                <a:gd name="connsiteX18" fmla="*/ 246877 w 717351"/>
                <a:gd name="connsiteY18" fmla="*/ 450078 h 797718"/>
                <a:gd name="connsiteX19" fmla="*/ 246877 w 717351"/>
                <a:gd name="connsiteY19" fmla="*/ 349476 h 797718"/>
                <a:gd name="connsiteX20" fmla="*/ 259531 w 717351"/>
                <a:gd name="connsiteY20" fmla="*/ 327557 h 797718"/>
                <a:gd name="connsiteX21" fmla="*/ 346658 w 717351"/>
                <a:gd name="connsiteY21" fmla="*/ 277256 h 797718"/>
                <a:gd name="connsiteX22" fmla="*/ 371970 w 717351"/>
                <a:gd name="connsiteY22" fmla="*/ 277256 h 797718"/>
                <a:gd name="connsiteX23" fmla="*/ 459097 w 717351"/>
                <a:gd name="connsiteY23" fmla="*/ 327557 h 797718"/>
                <a:gd name="connsiteX24" fmla="*/ 471751 w 717351"/>
                <a:gd name="connsiteY24" fmla="*/ 349476 h 797718"/>
                <a:gd name="connsiteX25" fmla="*/ 471751 w 717351"/>
                <a:gd name="connsiteY25" fmla="*/ 450084 h 797718"/>
                <a:gd name="connsiteX26" fmla="*/ 471754 w 717351"/>
                <a:gd name="connsiteY26" fmla="*/ 450084 h 797718"/>
                <a:gd name="connsiteX27" fmla="*/ 471754 w 717351"/>
                <a:gd name="connsiteY27" fmla="*/ 450084 h 79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7351" h="797718">
                  <a:moveTo>
                    <a:pt x="669415" y="164721"/>
                  </a:moveTo>
                  <a:lnTo>
                    <a:pt x="407835" y="13699"/>
                  </a:lnTo>
                  <a:cubicBezTo>
                    <a:pt x="377810" y="-3636"/>
                    <a:pt x="340820" y="-3636"/>
                    <a:pt x="310793" y="13699"/>
                  </a:cubicBezTo>
                  <a:lnTo>
                    <a:pt x="49222" y="164721"/>
                  </a:lnTo>
                  <a:cubicBezTo>
                    <a:pt x="19197" y="182054"/>
                    <a:pt x="698" y="214090"/>
                    <a:pt x="698" y="248758"/>
                  </a:cubicBezTo>
                  <a:lnTo>
                    <a:pt x="698" y="550802"/>
                  </a:lnTo>
                  <a:cubicBezTo>
                    <a:pt x="698" y="585473"/>
                    <a:pt x="19194" y="617507"/>
                    <a:pt x="49219" y="634845"/>
                  </a:cubicBezTo>
                  <a:lnTo>
                    <a:pt x="310793" y="785867"/>
                  </a:lnTo>
                  <a:cubicBezTo>
                    <a:pt x="340818" y="803203"/>
                    <a:pt x="377813" y="803203"/>
                    <a:pt x="407835" y="785867"/>
                  </a:cubicBezTo>
                  <a:lnTo>
                    <a:pt x="669415" y="634845"/>
                  </a:lnTo>
                  <a:cubicBezTo>
                    <a:pt x="699440" y="617510"/>
                    <a:pt x="717936" y="585476"/>
                    <a:pt x="717936" y="550802"/>
                  </a:cubicBezTo>
                  <a:lnTo>
                    <a:pt x="717936" y="248758"/>
                  </a:lnTo>
                  <a:cubicBezTo>
                    <a:pt x="717936" y="214090"/>
                    <a:pt x="699440" y="182051"/>
                    <a:pt x="669415" y="164721"/>
                  </a:cubicBezTo>
                  <a:close/>
                  <a:moveTo>
                    <a:pt x="471754" y="450084"/>
                  </a:moveTo>
                  <a:cubicBezTo>
                    <a:pt x="471754" y="459127"/>
                    <a:pt x="466929" y="467482"/>
                    <a:pt x="459100" y="472004"/>
                  </a:cubicBezTo>
                  <a:lnTo>
                    <a:pt x="371979" y="522305"/>
                  </a:lnTo>
                  <a:cubicBezTo>
                    <a:pt x="364145" y="526826"/>
                    <a:pt x="354501" y="526826"/>
                    <a:pt x="346666" y="522305"/>
                  </a:cubicBezTo>
                  <a:lnTo>
                    <a:pt x="259531" y="471998"/>
                  </a:lnTo>
                  <a:cubicBezTo>
                    <a:pt x="251696" y="467476"/>
                    <a:pt x="246877" y="459121"/>
                    <a:pt x="246877" y="450078"/>
                  </a:cubicBezTo>
                  <a:lnTo>
                    <a:pt x="246877" y="349476"/>
                  </a:lnTo>
                  <a:cubicBezTo>
                    <a:pt x="246877" y="340434"/>
                    <a:pt x="251702" y="332078"/>
                    <a:pt x="259531" y="327557"/>
                  </a:cubicBezTo>
                  <a:lnTo>
                    <a:pt x="346658" y="277256"/>
                  </a:lnTo>
                  <a:cubicBezTo>
                    <a:pt x="354492" y="272735"/>
                    <a:pt x="364136" y="272735"/>
                    <a:pt x="371970" y="277256"/>
                  </a:cubicBezTo>
                  <a:lnTo>
                    <a:pt x="459097" y="327557"/>
                  </a:lnTo>
                  <a:cubicBezTo>
                    <a:pt x="466932" y="332078"/>
                    <a:pt x="471751" y="340434"/>
                    <a:pt x="471751" y="349476"/>
                  </a:cubicBezTo>
                  <a:lnTo>
                    <a:pt x="471751" y="450084"/>
                  </a:lnTo>
                  <a:lnTo>
                    <a:pt x="471754" y="450084"/>
                  </a:lnTo>
                  <a:lnTo>
                    <a:pt x="471754" y="45008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0" name="PA-任意多边形 1615"/>
            <p:cNvSpPr/>
            <p:nvPr>
              <p:custDataLst>
                <p:tags r:id="rId54"/>
              </p:custDataLst>
            </p:nvPr>
          </p:nvSpPr>
          <p:spPr>
            <a:xfrm>
              <a:off x="19811302" y="24725536"/>
              <a:ext cx="806648" cy="887016"/>
            </a:xfrm>
            <a:custGeom>
              <a:avLst/>
              <a:gdLst>
                <a:gd name="connsiteX0" fmla="*/ 404081 w 806648"/>
                <a:gd name="connsiteY0" fmla="*/ 888389 h 887015"/>
                <a:gd name="connsiteX1" fmla="*/ 333177 w 806648"/>
                <a:gd name="connsiteY1" fmla="*/ 869390 h 887015"/>
                <a:gd name="connsiteX2" fmla="*/ 71602 w 806648"/>
                <a:gd name="connsiteY2" fmla="*/ 718368 h 887015"/>
                <a:gd name="connsiteX3" fmla="*/ 698 w 806648"/>
                <a:gd name="connsiteY3" fmla="*/ 595567 h 887015"/>
                <a:gd name="connsiteX4" fmla="*/ 698 w 806648"/>
                <a:gd name="connsiteY4" fmla="*/ 293523 h 887015"/>
                <a:gd name="connsiteX5" fmla="*/ 71602 w 806648"/>
                <a:gd name="connsiteY5" fmla="*/ 170719 h 887015"/>
                <a:gd name="connsiteX6" fmla="*/ 333177 w 806648"/>
                <a:gd name="connsiteY6" fmla="*/ 19697 h 887015"/>
                <a:gd name="connsiteX7" fmla="*/ 404081 w 806648"/>
                <a:gd name="connsiteY7" fmla="*/ 698 h 887015"/>
                <a:gd name="connsiteX8" fmla="*/ 474983 w 806648"/>
                <a:gd name="connsiteY8" fmla="*/ 19697 h 887015"/>
                <a:gd name="connsiteX9" fmla="*/ 736557 w 806648"/>
                <a:gd name="connsiteY9" fmla="*/ 170719 h 887015"/>
                <a:gd name="connsiteX10" fmla="*/ 807459 w 806648"/>
                <a:gd name="connsiteY10" fmla="*/ 293523 h 887015"/>
                <a:gd name="connsiteX11" fmla="*/ 807459 w 806648"/>
                <a:gd name="connsiteY11" fmla="*/ 595567 h 887015"/>
                <a:gd name="connsiteX12" fmla="*/ 736563 w 806648"/>
                <a:gd name="connsiteY12" fmla="*/ 718371 h 887015"/>
                <a:gd name="connsiteX13" fmla="*/ 474983 w 806648"/>
                <a:gd name="connsiteY13" fmla="*/ 869393 h 887015"/>
                <a:gd name="connsiteX14" fmla="*/ 404081 w 806648"/>
                <a:gd name="connsiteY14" fmla="*/ 888389 h 887015"/>
                <a:gd name="connsiteX15" fmla="*/ 404081 w 806648"/>
                <a:gd name="connsiteY15" fmla="*/ 90218 h 887015"/>
                <a:gd name="connsiteX16" fmla="*/ 377938 w 806648"/>
                <a:gd name="connsiteY16" fmla="*/ 97222 h 887015"/>
                <a:gd name="connsiteX17" fmla="*/ 116364 w 806648"/>
                <a:gd name="connsiteY17" fmla="*/ 248243 h 887015"/>
                <a:gd name="connsiteX18" fmla="*/ 90221 w 806648"/>
                <a:gd name="connsiteY18" fmla="*/ 293520 h 887015"/>
                <a:gd name="connsiteX19" fmla="*/ 90221 w 806648"/>
                <a:gd name="connsiteY19" fmla="*/ 595564 h 887015"/>
                <a:gd name="connsiteX20" fmla="*/ 116364 w 806648"/>
                <a:gd name="connsiteY20" fmla="*/ 640843 h 887015"/>
                <a:gd name="connsiteX21" fmla="*/ 377938 w 806648"/>
                <a:gd name="connsiteY21" fmla="*/ 791865 h 887015"/>
                <a:gd name="connsiteX22" fmla="*/ 430222 w 806648"/>
                <a:gd name="connsiteY22" fmla="*/ 791865 h 887015"/>
                <a:gd name="connsiteX23" fmla="*/ 691796 w 806648"/>
                <a:gd name="connsiteY23" fmla="*/ 640843 h 887015"/>
                <a:gd name="connsiteX24" fmla="*/ 717936 w 806648"/>
                <a:gd name="connsiteY24" fmla="*/ 595564 h 887015"/>
                <a:gd name="connsiteX25" fmla="*/ 717936 w 806648"/>
                <a:gd name="connsiteY25" fmla="*/ 293520 h 887015"/>
                <a:gd name="connsiteX26" fmla="*/ 691793 w 806648"/>
                <a:gd name="connsiteY26" fmla="*/ 248241 h 887015"/>
                <a:gd name="connsiteX27" fmla="*/ 430222 w 806648"/>
                <a:gd name="connsiteY27" fmla="*/ 97225 h 887015"/>
                <a:gd name="connsiteX28" fmla="*/ 404081 w 806648"/>
                <a:gd name="connsiteY28" fmla="*/ 90218 h 887015"/>
                <a:gd name="connsiteX29" fmla="*/ 404081 w 806648"/>
                <a:gd name="connsiteY29" fmla="*/ 615218 h 887015"/>
                <a:gd name="connsiteX30" fmla="*/ 369038 w 806648"/>
                <a:gd name="connsiteY30" fmla="*/ 605827 h 887015"/>
                <a:gd name="connsiteX31" fmla="*/ 281911 w 806648"/>
                <a:gd name="connsiteY31" fmla="*/ 555526 h 887015"/>
                <a:gd name="connsiteX32" fmla="*/ 246877 w 806648"/>
                <a:gd name="connsiteY32" fmla="*/ 494846 h 887015"/>
                <a:gd name="connsiteX33" fmla="*/ 246877 w 806648"/>
                <a:gd name="connsiteY33" fmla="*/ 394244 h 887015"/>
                <a:gd name="connsiteX34" fmla="*/ 281902 w 806648"/>
                <a:gd name="connsiteY34" fmla="*/ 333567 h 887015"/>
                <a:gd name="connsiteX35" fmla="*/ 369041 w 806648"/>
                <a:gd name="connsiteY35" fmla="*/ 283260 h 887015"/>
                <a:gd name="connsiteX36" fmla="*/ 439119 w 806648"/>
                <a:gd name="connsiteY36" fmla="*/ 283266 h 887015"/>
                <a:gd name="connsiteX37" fmla="*/ 526240 w 806648"/>
                <a:gd name="connsiteY37" fmla="*/ 333558 h 887015"/>
                <a:gd name="connsiteX38" fmla="*/ 561274 w 806648"/>
                <a:gd name="connsiteY38" fmla="*/ 394244 h 887015"/>
                <a:gd name="connsiteX39" fmla="*/ 561274 w 806648"/>
                <a:gd name="connsiteY39" fmla="*/ 494852 h 887015"/>
                <a:gd name="connsiteX40" fmla="*/ 526248 w 806648"/>
                <a:gd name="connsiteY40" fmla="*/ 555529 h 887015"/>
                <a:gd name="connsiteX41" fmla="*/ 439119 w 806648"/>
                <a:gd name="connsiteY41" fmla="*/ 605836 h 887015"/>
                <a:gd name="connsiteX42" fmla="*/ 404081 w 806648"/>
                <a:gd name="connsiteY42" fmla="*/ 615218 h 887015"/>
                <a:gd name="connsiteX43" fmla="*/ 336400 w 806648"/>
                <a:gd name="connsiteY43" fmla="*/ 483612 h 887015"/>
                <a:gd name="connsiteX44" fmla="*/ 404081 w 806648"/>
                <a:gd name="connsiteY44" fmla="*/ 522688 h 887015"/>
                <a:gd name="connsiteX45" fmla="*/ 471754 w 806648"/>
                <a:gd name="connsiteY45" fmla="*/ 483618 h 887015"/>
                <a:gd name="connsiteX46" fmla="*/ 471754 w 806648"/>
                <a:gd name="connsiteY46" fmla="*/ 405471 h 887015"/>
                <a:gd name="connsiteX47" fmla="*/ 404075 w 806648"/>
                <a:gd name="connsiteY47" fmla="*/ 366395 h 887015"/>
                <a:gd name="connsiteX48" fmla="*/ 336397 w 806648"/>
                <a:gd name="connsiteY48" fmla="*/ 405471 h 887015"/>
                <a:gd name="connsiteX49" fmla="*/ 336400 w 806648"/>
                <a:gd name="connsiteY49" fmla="*/ 483612 h 887015"/>
                <a:gd name="connsiteX50" fmla="*/ 336400 w 806648"/>
                <a:gd name="connsiteY50" fmla="*/ 483612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806648" h="887015">
                  <a:moveTo>
                    <a:pt x="404081" y="888389"/>
                  </a:moveTo>
                  <a:cubicBezTo>
                    <a:pt x="379221" y="888389"/>
                    <a:pt x="354706" y="881820"/>
                    <a:pt x="333177" y="869390"/>
                  </a:cubicBezTo>
                  <a:lnTo>
                    <a:pt x="71602" y="718368"/>
                  </a:lnTo>
                  <a:cubicBezTo>
                    <a:pt x="27862" y="693118"/>
                    <a:pt x="698" y="646061"/>
                    <a:pt x="698" y="595567"/>
                  </a:cubicBezTo>
                  <a:lnTo>
                    <a:pt x="698" y="293523"/>
                  </a:lnTo>
                  <a:cubicBezTo>
                    <a:pt x="698" y="243026"/>
                    <a:pt x="27862" y="195972"/>
                    <a:pt x="71602" y="170719"/>
                  </a:cubicBezTo>
                  <a:lnTo>
                    <a:pt x="333177" y="19697"/>
                  </a:lnTo>
                  <a:cubicBezTo>
                    <a:pt x="354706" y="7267"/>
                    <a:pt x="379221" y="698"/>
                    <a:pt x="404081" y="698"/>
                  </a:cubicBezTo>
                  <a:cubicBezTo>
                    <a:pt x="428936" y="698"/>
                    <a:pt x="453451" y="7270"/>
                    <a:pt x="474983" y="19697"/>
                  </a:cubicBezTo>
                  <a:lnTo>
                    <a:pt x="736557" y="170719"/>
                  </a:lnTo>
                  <a:cubicBezTo>
                    <a:pt x="780292" y="195972"/>
                    <a:pt x="807459" y="243029"/>
                    <a:pt x="807459" y="293523"/>
                  </a:cubicBezTo>
                  <a:lnTo>
                    <a:pt x="807459" y="595567"/>
                  </a:lnTo>
                  <a:cubicBezTo>
                    <a:pt x="807459" y="646061"/>
                    <a:pt x="780295" y="693118"/>
                    <a:pt x="736563" y="718371"/>
                  </a:cubicBezTo>
                  <a:lnTo>
                    <a:pt x="474983" y="869393"/>
                  </a:lnTo>
                  <a:cubicBezTo>
                    <a:pt x="453454" y="881820"/>
                    <a:pt x="428939" y="888389"/>
                    <a:pt x="404081" y="888389"/>
                  </a:cubicBezTo>
                  <a:close/>
                  <a:moveTo>
                    <a:pt x="404081" y="90218"/>
                  </a:moveTo>
                  <a:cubicBezTo>
                    <a:pt x="394914" y="90218"/>
                    <a:pt x="385877" y="92641"/>
                    <a:pt x="377938" y="97222"/>
                  </a:cubicBezTo>
                  <a:lnTo>
                    <a:pt x="116364" y="248243"/>
                  </a:lnTo>
                  <a:cubicBezTo>
                    <a:pt x="100237" y="257554"/>
                    <a:pt x="90221" y="274902"/>
                    <a:pt x="90221" y="293520"/>
                  </a:cubicBezTo>
                  <a:lnTo>
                    <a:pt x="90221" y="595564"/>
                  </a:lnTo>
                  <a:cubicBezTo>
                    <a:pt x="90221" y="614179"/>
                    <a:pt x="100237" y="631532"/>
                    <a:pt x="116364" y="640843"/>
                  </a:cubicBezTo>
                  <a:lnTo>
                    <a:pt x="377938" y="791865"/>
                  </a:lnTo>
                  <a:cubicBezTo>
                    <a:pt x="393809" y="801027"/>
                    <a:pt x="414342" y="801033"/>
                    <a:pt x="430222" y="791865"/>
                  </a:cubicBezTo>
                  <a:lnTo>
                    <a:pt x="691796" y="640843"/>
                  </a:lnTo>
                  <a:cubicBezTo>
                    <a:pt x="707920" y="631532"/>
                    <a:pt x="717936" y="614185"/>
                    <a:pt x="717936" y="595564"/>
                  </a:cubicBezTo>
                  <a:lnTo>
                    <a:pt x="717936" y="293520"/>
                  </a:lnTo>
                  <a:cubicBezTo>
                    <a:pt x="717936" y="274899"/>
                    <a:pt x="707920" y="257551"/>
                    <a:pt x="691793" y="248241"/>
                  </a:cubicBezTo>
                  <a:lnTo>
                    <a:pt x="430222" y="97225"/>
                  </a:lnTo>
                  <a:cubicBezTo>
                    <a:pt x="422286" y="92641"/>
                    <a:pt x="413243" y="90218"/>
                    <a:pt x="404081" y="90218"/>
                  </a:cubicBezTo>
                  <a:close/>
                  <a:moveTo>
                    <a:pt x="404081" y="615218"/>
                  </a:moveTo>
                  <a:cubicBezTo>
                    <a:pt x="391794" y="615218"/>
                    <a:pt x="379677" y="611968"/>
                    <a:pt x="369038" y="605827"/>
                  </a:cubicBezTo>
                  <a:lnTo>
                    <a:pt x="281911" y="555526"/>
                  </a:lnTo>
                  <a:cubicBezTo>
                    <a:pt x="260302" y="543042"/>
                    <a:pt x="246877" y="519792"/>
                    <a:pt x="246877" y="494846"/>
                  </a:cubicBezTo>
                  <a:lnTo>
                    <a:pt x="246877" y="394244"/>
                  </a:lnTo>
                  <a:cubicBezTo>
                    <a:pt x="246877" y="369294"/>
                    <a:pt x="260302" y="346047"/>
                    <a:pt x="281902" y="333567"/>
                  </a:cubicBezTo>
                  <a:lnTo>
                    <a:pt x="369041" y="283260"/>
                  </a:lnTo>
                  <a:cubicBezTo>
                    <a:pt x="390303" y="270978"/>
                    <a:pt x="417839" y="270973"/>
                    <a:pt x="439119" y="283266"/>
                  </a:cubicBezTo>
                  <a:lnTo>
                    <a:pt x="526240" y="333558"/>
                  </a:lnTo>
                  <a:cubicBezTo>
                    <a:pt x="547849" y="346035"/>
                    <a:pt x="561274" y="369285"/>
                    <a:pt x="561274" y="394244"/>
                  </a:cubicBezTo>
                  <a:lnTo>
                    <a:pt x="561274" y="494852"/>
                  </a:lnTo>
                  <a:cubicBezTo>
                    <a:pt x="561274" y="519801"/>
                    <a:pt x="547849" y="543048"/>
                    <a:pt x="526248" y="555529"/>
                  </a:cubicBezTo>
                  <a:lnTo>
                    <a:pt x="439119" y="605836"/>
                  </a:lnTo>
                  <a:cubicBezTo>
                    <a:pt x="428471" y="611976"/>
                    <a:pt x="416360" y="615218"/>
                    <a:pt x="404081" y="615218"/>
                  </a:cubicBezTo>
                  <a:close/>
                  <a:moveTo>
                    <a:pt x="336400" y="483612"/>
                  </a:moveTo>
                  <a:lnTo>
                    <a:pt x="404081" y="522688"/>
                  </a:lnTo>
                  <a:lnTo>
                    <a:pt x="471754" y="483618"/>
                  </a:lnTo>
                  <a:lnTo>
                    <a:pt x="471754" y="405471"/>
                  </a:lnTo>
                  <a:lnTo>
                    <a:pt x="404075" y="366395"/>
                  </a:lnTo>
                  <a:lnTo>
                    <a:pt x="336397" y="405471"/>
                  </a:lnTo>
                  <a:lnTo>
                    <a:pt x="336400" y="483612"/>
                  </a:lnTo>
                  <a:lnTo>
                    <a:pt x="336400" y="483612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1" name="PA-任意多边形 1616"/>
            <p:cNvSpPr/>
            <p:nvPr>
              <p:custDataLst>
                <p:tags r:id="rId55"/>
              </p:custDataLst>
            </p:nvPr>
          </p:nvSpPr>
          <p:spPr>
            <a:xfrm>
              <a:off x="20214683" y="24150639"/>
              <a:ext cx="717352" cy="797719"/>
            </a:xfrm>
            <a:custGeom>
              <a:avLst/>
              <a:gdLst>
                <a:gd name="connsiteX0" fmla="*/ 669415 w 717351"/>
                <a:gd name="connsiteY0" fmla="*/ 164721 h 797718"/>
                <a:gd name="connsiteX1" fmla="*/ 407835 w 717351"/>
                <a:gd name="connsiteY1" fmla="*/ 13699 h 797718"/>
                <a:gd name="connsiteX2" fmla="*/ 310793 w 717351"/>
                <a:gd name="connsiteY2" fmla="*/ 13699 h 797718"/>
                <a:gd name="connsiteX3" fmla="*/ 49219 w 717351"/>
                <a:gd name="connsiteY3" fmla="*/ 164721 h 797718"/>
                <a:gd name="connsiteX4" fmla="*/ 698 w 717351"/>
                <a:gd name="connsiteY4" fmla="*/ 248764 h 797718"/>
                <a:gd name="connsiteX5" fmla="*/ 698 w 717351"/>
                <a:gd name="connsiteY5" fmla="*/ 550808 h 797718"/>
                <a:gd name="connsiteX6" fmla="*/ 49219 w 717351"/>
                <a:gd name="connsiteY6" fmla="*/ 634851 h 797718"/>
                <a:gd name="connsiteX7" fmla="*/ 310799 w 717351"/>
                <a:gd name="connsiteY7" fmla="*/ 785873 h 797718"/>
                <a:gd name="connsiteX8" fmla="*/ 407838 w 717351"/>
                <a:gd name="connsiteY8" fmla="*/ 785873 h 797718"/>
                <a:gd name="connsiteX9" fmla="*/ 669418 w 717351"/>
                <a:gd name="connsiteY9" fmla="*/ 634851 h 797718"/>
                <a:gd name="connsiteX10" fmla="*/ 717939 w 717351"/>
                <a:gd name="connsiteY10" fmla="*/ 550808 h 797718"/>
                <a:gd name="connsiteX11" fmla="*/ 717939 w 717351"/>
                <a:gd name="connsiteY11" fmla="*/ 248761 h 797718"/>
                <a:gd name="connsiteX12" fmla="*/ 669415 w 717351"/>
                <a:gd name="connsiteY12" fmla="*/ 164721 h 797718"/>
                <a:gd name="connsiteX13" fmla="*/ 471754 w 717351"/>
                <a:gd name="connsiteY13" fmla="*/ 450087 h 797718"/>
                <a:gd name="connsiteX14" fmla="*/ 459100 w 717351"/>
                <a:gd name="connsiteY14" fmla="*/ 472007 h 797718"/>
                <a:gd name="connsiteX15" fmla="*/ 371979 w 717351"/>
                <a:gd name="connsiteY15" fmla="*/ 522307 h 797718"/>
                <a:gd name="connsiteX16" fmla="*/ 346666 w 717351"/>
                <a:gd name="connsiteY16" fmla="*/ 522307 h 797718"/>
                <a:gd name="connsiteX17" fmla="*/ 259531 w 717351"/>
                <a:gd name="connsiteY17" fmla="*/ 472001 h 797718"/>
                <a:gd name="connsiteX18" fmla="*/ 246877 w 717351"/>
                <a:gd name="connsiteY18" fmla="*/ 450081 h 797718"/>
                <a:gd name="connsiteX19" fmla="*/ 246877 w 717351"/>
                <a:gd name="connsiteY19" fmla="*/ 349482 h 797718"/>
                <a:gd name="connsiteX20" fmla="*/ 259531 w 717351"/>
                <a:gd name="connsiteY20" fmla="*/ 327563 h 797718"/>
                <a:gd name="connsiteX21" fmla="*/ 346658 w 717351"/>
                <a:gd name="connsiteY21" fmla="*/ 277262 h 797718"/>
                <a:gd name="connsiteX22" fmla="*/ 371970 w 717351"/>
                <a:gd name="connsiteY22" fmla="*/ 277262 h 797718"/>
                <a:gd name="connsiteX23" fmla="*/ 459097 w 717351"/>
                <a:gd name="connsiteY23" fmla="*/ 327563 h 797718"/>
                <a:gd name="connsiteX24" fmla="*/ 471751 w 717351"/>
                <a:gd name="connsiteY24" fmla="*/ 349482 h 797718"/>
                <a:gd name="connsiteX25" fmla="*/ 471751 w 717351"/>
                <a:gd name="connsiteY25" fmla="*/ 450087 h 797718"/>
                <a:gd name="connsiteX26" fmla="*/ 471754 w 717351"/>
                <a:gd name="connsiteY26" fmla="*/ 450087 h 79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17351" h="797718">
                  <a:moveTo>
                    <a:pt x="669415" y="164721"/>
                  </a:moveTo>
                  <a:lnTo>
                    <a:pt x="407835" y="13699"/>
                  </a:lnTo>
                  <a:cubicBezTo>
                    <a:pt x="377810" y="-3636"/>
                    <a:pt x="340815" y="-3636"/>
                    <a:pt x="310793" y="13699"/>
                  </a:cubicBezTo>
                  <a:lnTo>
                    <a:pt x="49219" y="164721"/>
                  </a:lnTo>
                  <a:cubicBezTo>
                    <a:pt x="19194" y="182057"/>
                    <a:pt x="698" y="214090"/>
                    <a:pt x="698" y="248764"/>
                  </a:cubicBezTo>
                  <a:lnTo>
                    <a:pt x="698" y="550808"/>
                  </a:lnTo>
                  <a:cubicBezTo>
                    <a:pt x="698" y="585479"/>
                    <a:pt x="19194" y="617516"/>
                    <a:pt x="49219" y="634851"/>
                  </a:cubicBezTo>
                  <a:lnTo>
                    <a:pt x="310799" y="785873"/>
                  </a:lnTo>
                  <a:cubicBezTo>
                    <a:pt x="340824" y="803209"/>
                    <a:pt x="377819" y="803209"/>
                    <a:pt x="407838" y="785873"/>
                  </a:cubicBezTo>
                  <a:lnTo>
                    <a:pt x="669418" y="634851"/>
                  </a:lnTo>
                  <a:cubicBezTo>
                    <a:pt x="699443" y="617516"/>
                    <a:pt x="717939" y="585482"/>
                    <a:pt x="717939" y="550808"/>
                  </a:cubicBezTo>
                  <a:lnTo>
                    <a:pt x="717939" y="248761"/>
                  </a:lnTo>
                  <a:cubicBezTo>
                    <a:pt x="717936" y="214090"/>
                    <a:pt x="699443" y="182057"/>
                    <a:pt x="669415" y="164721"/>
                  </a:cubicBezTo>
                  <a:close/>
                  <a:moveTo>
                    <a:pt x="471754" y="450087"/>
                  </a:moveTo>
                  <a:cubicBezTo>
                    <a:pt x="471754" y="459130"/>
                    <a:pt x="466929" y="467485"/>
                    <a:pt x="459100" y="472007"/>
                  </a:cubicBezTo>
                  <a:lnTo>
                    <a:pt x="371979" y="522307"/>
                  </a:lnTo>
                  <a:cubicBezTo>
                    <a:pt x="364145" y="526829"/>
                    <a:pt x="354501" y="526829"/>
                    <a:pt x="346666" y="522307"/>
                  </a:cubicBezTo>
                  <a:lnTo>
                    <a:pt x="259531" y="472001"/>
                  </a:lnTo>
                  <a:cubicBezTo>
                    <a:pt x="251696" y="467479"/>
                    <a:pt x="246877" y="459124"/>
                    <a:pt x="246877" y="450081"/>
                  </a:cubicBezTo>
                  <a:lnTo>
                    <a:pt x="246877" y="349482"/>
                  </a:lnTo>
                  <a:cubicBezTo>
                    <a:pt x="246877" y="340440"/>
                    <a:pt x="251702" y="332084"/>
                    <a:pt x="259531" y="327563"/>
                  </a:cubicBezTo>
                  <a:lnTo>
                    <a:pt x="346658" y="277262"/>
                  </a:lnTo>
                  <a:cubicBezTo>
                    <a:pt x="354492" y="272741"/>
                    <a:pt x="364136" y="272741"/>
                    <a:pt x="371970" y="277262"/>
                  </a:cubicBezTo>
                  <a:lnTo>
                    <a:pt x="459097" y="327563"/>
                  </a:lnTo>
                  <a:cubicBezTo>
                    <a:pt x="466931" y="332084"/>
                    <a:pt x="471751" y="340440"/>
                    <a:pt x="471751" y="349482"/>
                  </a:cubicBezTo>
                  <a:lnTo>
                    <a:pt x="471751" y="450087"/>
                  </a:lnTo>
                  <a:lnTo>
                    <a:pt x="471754" y="450087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2" name="PA-任意多边形 1617"/>
            <p:cNvSpPr/>
            <p:nvPr>
              <p:custDataLst>
                <p:tags r:id="rId56"/>
              </p:custDataLst>
            </p:nvPr>
          </p:nvSpPr>
          <p:spPr>
            <a:xfrm>
              <a:off x="20169922" y="24105878"/>
              <a:ext cx="806648" cy="887016"/>
            </a:xfrm>
            <a:custGeom>
              <a:avLst/>
              <a:gdLst>
                <a:gd name="connsiteX0" fmla="*/ 404078 w 806648"/>
                <a:gd name="connsiteY0" fmla="*/ 888395 h 887015"/>
                <a:gd name="connsiteX1" fmla="*/ 333174 w 806648"/>
                <a:gd name="connsiteY1" fmla="*/ 869396 h 887015"/>
                <a:gd name="connsiteX2" fmla="*/ 71602 w 806648"/>
                <a:gd name="connsiteY2" fmla="*/ 718380 h 887015"/>
                <a:gd name="connsiteX3" fmla="*/ 698 w 806648"/>
                <a:gd name="connsiteY3" fmla="*/ 595576 h 887015"/>
                <a:gd name="connsiteX4" fmla="*/ 698 w 806648"/>
                <a:gd name="connsiteY4" fmla="*/ 293529 h 887015"/>
                <a:gd name="connsiteX5" fmla="*/ 71602 w 806648"/>
                <a:gd name="connsiteY5" fmla="*/ 170725 h 887015"/>
                <a:gd name="connsiteX6" fmla="*/ 333177 w 806648"/>
                <a:gd name="connsiteY6" fmla="*/ 19697 h 887015"/>
                <a:gd name="connsiteX7" fmla="*/ 404078 w 806648"/>
                <a:gd name="connsiteY7" fmla="*/ 698 h 887015"/>
                <a:gd name="connsiteX8" fmla="*/ 474983 w 806648"/>
                <a:gd name="connsiteY8" fmla="*/ 19697 h 887015"/>
                <a:gd name="connsiteX9" fmla="*/ 736555 w 806648"/>
                <a:gd name="connsiteY9" fmla="*/ 170713 h 887015"/>
                <a:gd name="connsiteX10" fmla="*/ 807459 w 806648"/>
                <a:gd name="connsiteY10" fmla="*/ 293517 h 887015"/>
                <a:gd name="connsiteX11" fmla="*/ 807459 w 806648"/>
                <a:gd name="connsiteY11" fmla="*/ 595561 h 887015"/>
                <a:gd name="connsiteX12" fmla="*/ 736555 w 806648"/>
                <a:gd name="connsiteY12" fmla="*/ 718371 h 887015"/>
                <a:gd name="connsiteX13" fmla="*/ 474980 w 806648"/>
                <a:gd name="connsiteY13" fmla="*/ 869387 h 887015"/>
                <a:gd name="connsiteX14" fmla="*/ 404078 w 806648"/>
                <a:gd name="connsiteY14" fmla="*/ 888395 h 887015"/>
                <a:gd name="connsiteX15" fmla="*/ 404078 w 806648"/>
                <a:gd name="connsiteY15" fmla="*/ 90218 h 887015"/>
                <a:gd name="connsiteX16" fmla="*/ 377944 w 806648"/>
                <a:gd name="connsiteY16" fmla="*/ 97219 h 887015"/>
                <a:gd name="connsiteX17" fmla="*/ 116364 w 806648"/>
                <a:gd name="connsiteY17" fmla="*/ 248240 h 887015"/>
                <a:gd name="connsiteX18" fmla="*/ 90221 w 806648"/>
                <a:gd name="connsiteY18" fmla="*/ 293520 h 887015"/>
                <a:gd name="connsiteX19" fmla="*/ 90221 w 806648"/>
                <a:gd name="connsiteY19" fmla="*/ 595564 h 887015"/>
                <a:gd name="connsiteX20" fmla="*/ 116364 w 806648"/>
                <a:gd name="connsiteY20" fmla="*/ 640843 h 887015"/>
                <a:gd name="connsiteX21" fmla="*/ 377938 w 806648"/>
                <a:gd name="connsiteY21" fmla="*/ 791865 h 887015"/>
                <a:gd name="connsiteX22" fmla="*/ 430213 w 806648"/>
                <a:gd name="connsiteY22" fmla="*/ 791865 h 887015"/>
                <a:gd name="connsiteX23" fmla="*/ 691793 w 806648"/>
                <a:gd name="connsiteY23" fmla="*/ 640843 h 887015"/>
                <a:gd name="connsiteX24" fmla="*/ 717936 w 806648"/>
                <a:gd name="connsiteY24" fmla="*/ 595564 h 887015"/>
                <a:gd name="connsiteX25" fmla="*/ 717936 w 806648"/>
                <a:gd name="connsiteY25" fmla="*/ 293520 h 887015"/>
                <a:gd name="connsiteX26" fmla="*/ 691793 w 806648"/>
                <a:gd name="connsiteY26" fmla="*/ 248243 h 887015"/>
                <a:gd name="connsiteX27" fmla="*/ 430219 w 806648"/>
                <a:gd name="connsiteY27" fmla="*/ 97222 h 887015"/>
                <a:gd name="connsiteX28" fmla="*/ 404078 w 806648"/>
                <a:gd name="connsiteY28" fmla="*/ 90218 h 887015"/>
                <a:gd name="connsiteX29" fmla="*/ 404081 w 806648"/>
                <a:gd name="connsiteY29" fmla="*/ 615221 h 887015"/>
                <a:gd name="connsiteX30" fmla="*/ 369047 w 806648"/>
                <a:gd name="connsiteY30" fmla="*/ 605836 h 887015"/>
                <a:gd name="connsiteX31" fmla="*/ 281911 w 806648"/>
                <a:gd name="connsiteY31" fmla="*/ 555529 h 887015"/>
                <a:gd name="connsiteX32" fmla="*/ 246877 w 806648"/>
                <a:gd name="connsiteY32" fmla="*/ 494849 h 887015"/>
                <a:gd name="connsiteX33" fmla="*/ 246877 w 806648"/>
                <a:gd name="connsiteY33" fmla="*/ 394247 h 887015"/>
                <a:gd name="connsiteX34" fmla="*/ 281902 w 806648"/>
                <a:gd name="connsiteY34" fmla="*/ 333570 h 887015"/>
                <a:gd name="connsiteX35" fmla="*/ 369041 w 806648"/>
                <a:gd name="connsiteY35" fmla="*/ 283263 h 887015"/>
                <a:gd name="connsiteX36" fmla="*/ 439119 w 806648"/>
                <a:gd name="connsiteY36" fmla="*/ 283269 h 887015"/>
                <a:gd name="connsiteX37" fmla="*/ 526239 w 806648"/>
                <a:gd name="connsiteY37" fmla="*/ 333561 h 887015"/>
                <a:gd name="connsiteX38" fmla="*/ 561274 w 806648"/>
                <a:gd name="connsiteY38" fmla="*/ 394247 h 887015"/>
                <a:gd name="connsiteX39" fmla="*/ 561274 w 806648"/>
                <a:gd name="connsiteY39" fmla="*/ 494855 h 887015"/>
                <a:gd name="connsiteX40" fmla="*/ 526239 w 806648"/>
                <a:gd name="connsiteY40" fmla="*/ 555535 h 887015"/>
                <a:gd name="connsiteX41" fmla="*/ 439113 w 806648"/>
                <a:gd name="connsiteY41" fmla="*/ 605836 h 887015"/>
                <a:gd name="connsiteX42" fmla="*/ 404081 w 806648"/>
                <a:gd name="connsiteY42" fmla="*/ 615221 h 887015"/>
                <a:gd name="connsiteX43" fmla="*/ 336400 w 806648"/>
                <a:gd name="connsiteY43" fmla="*/ 483618 h 887015"/>
                <a:gd name="connsiteX44" fmla="*/ 404081 w 806648"/>
                <a:gd name="connsiteY44" fmla="*/ 522694 h 887015"/>
                <a:gd name="connsiteX45" fmla="*/ 471754 w 806648"/>
                <a:gd name="connsiteY45" fmla="*/ 483624 h 887015"/>
                <a:gd name="connsiteX46" fmla="*/ 471754 w 806648"/>
                <a:gd name="connsiteY46" fmla="*/ 405471 h 887015"/>
                <a:gd name="connsiteX47" fmla="*/ 404078 w 806648"/>
                <a:gd name="connsiteY47" fmla="*/ 366398 h 887015"/>
                <a:gd name="connsiteX48" fmla="*/ 336400 w 806648"/>
                <a:gd name="connsiteY48" fmla="*/ 405468 h 887015"/>
                <a:gd name="connsiteX49" fmla="*/ 336400 w 806648"/>
                <a:gd name="connsiteY49" fmla="*/ 483618 h 887015"/>
                <a:gd name="connsiteX50" fmla="*/ 336400 w 806648"/>
                <a:gd name="connsiteY50" fmla="*/ 483618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806648" h="887015">
                  <a:moveTo>
                    <a:pt x="404078" y="888395"/>
                  </a:moveTo>
                  <a:cubicBezTo>
                    <a:pt x="379218" y="888395"/>
                    <a:pt x="354703" y="881823"/>
                    <a:pt x="333174" y="869396"/>
                  </a:cubicBezTo>
                  <a:lnTo>
                    <a:pt x="71602" y="718380"/>
                  </a:lnTo>
                  <a:cubicBezTo>
                    <a:pt x="27868" y="693126"/>
                    <a:pt x="698" y="646073"/>
                    <a:pt x="698" y="595576"/>
                  </a:cubicBezTo>
                  <a:lnTo>
                    <a:pt x="698" y="293529"/>
                  </a:lnTo>
                  <a:cubicBezTo>
                    <a:pt x="698" y="243031"/>
                    <a:pt x="27862" y="195978"/>
                    <a:pt x="71602" y="170725"/>
                  </a:cubicBezTo>
                  <a:lnTo>
                    <a:pt x="333177" y="19697"/>
                  </a:lnTo>
                  <a:cubicBezTo>
                    <a:pt x="354703" y="7267"/>
                    <a:pt x="379218" y="698"/>
                    <a:pt x="404078" y="698"/>
                  </a:cubicBezTo>
                  <a:cubicBezTo>
                    <a:pt x="428939" y="698"/>
                    <a:pt x="453454" y="7270"/>
                    <a:pt x="474983" y="19697"/>
                  </a:cubicBezTo>
                  <a:lnTo>
                    <a:pt x="736555" y="170713"/>
                  </a:lnTo>
                  <a:cubicBezTo>
                    <a:pt x="780289" y="195963"/>
                    <a:pt x="807459" y="243014"/>
                    <a:pt x="807459" y="293517"/>
                  </a:cubicBezTo>
                  <a:lnTo>
                    <a:pt x="807459" y="595561"/>
                  </a:lnTo>
                  <a:cubicBezTo>
                    <a:pt x="807459" y="646064"/>
                    <a:pt x="780289" y="693115"/>
                    <a:pt x="736555" y="718371"/>
                  </a:cubicBezTo>
                  <a:lnTo>
                    <a:pt x="474980" y="869387"/>
                  </a:lnTo>
                  <a:cubicBezTo>
                    <a:pt x="453454" y="881823"/>
                    <a:pt x="428939" y="888395"/>
                    <a:pt x="404078" y="888395"/>
                  </a:cubicBezTo>
                  <a:close/>
                  <a:moveTo>
                    <a:pt x="404078" y="90218"/>
                  </a:moveTo>
                  <a:cubicBezTo>
                    <a:pt x="394911" y="90218"/>
                    <a:pt x="385880" y="92641"/>
                    <a:pt x="377944" y="97219"/>
                  </a:cubicBezTo>
                  <a:lnTo>
                    <a:pt x="116364" y="248240"/>
                  </a:lnTo>
                  <a:cubicBezTo>
                    <a:pt x="100237" y="257551"/>
                    <a:pt x="90221" y="274905"/>
                    <a:pt x="90221" y="293520"/>
                  </a:cubicBezTo>
                  <a:lnTo>
                    <a:pt x="90221" y="595564"/>
                  </a:lnTo>
                  <a:cubicBezTo>
                    <a:pt x="90221" y="614179"/>
                    <a:pt x="100237" y="631532"/>
                    <a:pt x="116364" y="640843"/>
                  </a:cubicBezTo>
                  <a:lnTo>
                    <a:pt x="377938" y="791865"/>
                  </a:lnTo>
                  <a:cubicBezTo>
                    <a:pt x="393815" y="801033"/>
                    <a:pt x="414348" y="801027"/>
                    <a:pt x="430213" y="791865"/>
                  </a:cubicBezTo>
                  <a:lnTo>
                    <a:pt x="691793" y="640843"/>
                  </a:lnTo>
                  <a:cubicBezTo>
                    <a:pt x="707920" y="631532"/>
                    <a:pt x="717936" y="614185"/>
                    <a:pt x="717936" y="595564"/>
                  </a:cubicBezTo>
                  <a:lnTo>
                    <a:pt x="717936" y="293520"/>
                  </a:lnTo>
                  <a:cubicBezTo>
                    <a:pt x="717936" y="274899"/>
                    <a:pt x="707920" y="257551"/>
                    <a:pt x="691793" y="248243"/>
                  </a:cubicBezTo>
                  <a:lnTo>
                    <a:pt x="430219" y="97222"/>
                  </a:lnTo>
                  <a:cubicBezTo>
                    <a:pt x="422283" y="92641"/>
                    <a:pt x="413246" y="90218"/>
                    <a:pt x="404078" y="90218"/>
                  </a:cubicBezTo>
                  <a:close/>
                  <a:moveTo>
                    <a:pt x="404081" y="615221"/>
                  </a:moveTo>
                  <a:cubicBezTo>
                    <a:pt x="391803" y="615221"/>
                    <a:pt x="379688" y="611976"/>
                    <a:pt x="369047" y="605836"/>
                  </a:cubicBezTo>
                  <a:lnTo>
                    <a:pt x="281911" y="555529"/>
                  </a:lnTo>
                  <a:cubicBezTo>
                    <a:pt x="260302" y="543045"/>
                    <a:pt x="246877" y="519795"/>
                    <a:pt x="246877" y="494849"/>
                  </a:cubicBezTo>
                  <a:lnTo>
                    <a:pt x="246877" y="394247"/>
                  </a:lnTo>
                  <a:cubicBezTo>
                    <a:pt x="246877" y="369297"/>
                    <a:pt x="260302" y="346050"/>
                    <a:pt x="281902" y="333570"/>
                  </a:cubicBezTo>
                  <a:lnTo>
                    <a:pt x="369041" y="283263"/>
                  </a:lnTo>
                  <a:cubicBezTo>
                    <a:pt x="390303" y="270981"/>
                    <a:pt x="417839" y="270975"/>
                    <a:pt x="439119" y="283269"/>
                  </a:cubicBezTo>
                  <a:lnTo>
                    <a:pt x="526239" y="333561"/>
                  </a:lnTo>
                  <a:cubicBezTo>
                    <a:pt x="547849" y="346047"/>
                    <a:pt x="561274" y="369297"/>
                    <a:pt x="561274" y="394247"/>
                  </a:cubicBezTo>
                  <a:lnTo>
                    <a:pt x="561274" y="494855"/>
                  </a:lnTo>
                  <a:cubicBezTo>
                    <a:pt x="561274" y="519807"/>
                    <a:pt x="547849" y="543060"/>
                    <a:pt x="526239" y="555535"/>
                  </a:cubicBezTo>
                  <a:lnTo>
                    <a:pt x="439113" y="605836"/>
                  </a:lnTo>
                  <a:cubicBezTo>
                    <a:pt x="428486" y="611976"/>
                    <a:pt x="416369" y="615221"/>
                    <a:pt x="404081" y="615221"/>
                  </a:cubicBezTo>
                  <a:close/>
                  <a:moveTo>
                    <a:pt x="336400" y="483618"/>
                  </a:moveTo>
                  <a:lnTo>
                    <a:pt x="404081" y="522694"/>
                  </a:lnTo>
                  <a:lnTo>
                    <a:pt x="471754" y="483624"/>
                  </a:lnTo>
                  <a:lnTo>
                    <a:pt x="471754" y="405471"/>
                  </a:lnTo>
                  <a:lnTo>
                    <a:pt x="404078" y="366398"/>
                  </a:lnTo>
                  <a:lnTo>
                    <a:pt x="336400" y="405468"/>
                  </a:lnTo>
                  <a:lnTo>
                    <a:pt x="336400" y="483618"/>
                  </a:lnTo>
                  <a:lnTo>
                    <a:pt x="336400" y="483618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grpSp>
        <p:nvGrpSpPr>
          <p:cNvPr id="83" name="PA-791-791079-Cells-490234"/>
          <p:cNvGrpSpPr/>
          <p:nvPr>
            <p:custDataLst>
              <p:tags r:id="rId57"/>
            </p:custDataLst>
          </p:nvPr>
        </p:nvGrpSpPr>
        <p:grpSpPr>
          <a:xfrm>
            <a:off x="5725410" y="4159779"/>
            <a:ext cx="259100" cy="259100"/>
            <a:chOff x="6096000" y="8667750"/>
            <a:chExt cx="1524000" cy="1524000"/>
          </a:xfrm>
          <a:noFill/>
        </p:grpSpPr>
        <p:sp>
          <p:nvSpPr>
            <p:cNvPr id="84" name="PA-任意多边形 2917"/>
            <p:cNvSpPr/>
            <p:nvPr>
              <p:custDataLst>
                <p:tags r:id="rId58"/>
              </p:custDataLst>
            </p:nvPr>
          </p:nvSpPr>
          <p:spPr>
            <a:xfrm>
              <a:off x="6117613" y="8702501"/>
              <a:ext cx="762000" cy="661939"/>
            </a:xfrm>
            <a:custGeom>
              <a:avLst/>
              <a:gdLst>
                <a:gd name="connsiteX0" fmla="*/ 194718 w 762000"/>
                <a:gd name="connsiteY0" fmla="*/ 661470 h 661939"/>
                <a:gd name="connsiteX1" fmla="*/ 574826 w 762000"/>
                <a:gd name="connsiteY1" fmla="*/ 661470 h 661939"/>
                <a:gd name="connsiteX2" fmla="*/ 764879 w 762000"/>
                <a:gd name="connsiteY2" fmla="*/ 333071 h 661939"/>
                <a:gd name="connsiteX3" fmla="*/ 574826 w 762000"/>
                <a:gd name="connsiteY3" fmla="*/ 4665 h 661939"/>
                <a:gd name="connsiteX4" fmla="*/ 194718 w 762000"/>
                <a:gd name="connsiteY4" fmla="*/ 4665 h 661939"/>
                <a:gd name="connsiteX5" fmla="*/ 4665 w 762000"/>
                <a:gd name="connsiteY5" fmla="*/ 333071 h 661939"/>
                <a:gd name="connsiteX6" fmla="*/ 194718 w 762000"/>
                <a:gd name="connsiteY6" fmla="*/ 661470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194718" y="661470"/>
                  </a:moveTo>
                  <a:lnTo>
                    <a:pt x="574826" y="661470"/>
                  </a:lnTo>
                  <a:lnTo>
                    <a:pt x="764879" y="333071"/>
                  </a:lnTo>
                  <a:lnTo>
                    <a:pt x="574826" y="4665"/>
                  </a:lnTo>
                  <a:lnTo>
                    <a:pt x="194718" y="4665"/>
                  </a:lnTo>
                  <a:lnTo>
                    <a:pt x="4665" y="333071"/>
                  </a:lnTo>
                  <a:lnTo>
                    <a:pt x="194718" y="66147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5" name="PA-任意多边形 2918"/>
            <p:cNvSpPr/>
            <p:nvPr>
              <p:custDataLst>
                <p:tags r:id="rId59"/>
              </p:custDataLst>
            </p:nvPr>
          </p:nvSpPr>
          <p:spPr>
            <a:xfrm>
              <a:off x="6091333" y="8676232"/>
              <a:ext cx="815879" cy="715818"/>
            </a:xfrm>
            <a:custGeom>
              <a:avLst/>
              <a:gdLst>
                <a:gd name="connsiteX0" fmla="*/ 601105 w 815878"/>
                <a:gd name="connsiteY0" fmla="*/ 714018 h 715818"/>
                <a:gd name="connsiteX1" fmla="*/ 220990 w 815878"/>
                <a:gd name="connsiteY1" fmla="*/ 714018 h 715818"/>
                <a:gd name="connsiteX2" fmla="*/ 198253 w 815878"/>
                <a:gd name="connsiteY2" fmla="*/ 700910 h 715818"/>
                <a:gd name="connsiteX3" fmla="*/ 8192 w 815878"/>
                <a:gd name="connsiteY3" fmla="*/ 372503 h 715818"/>
                <a:gd name="connsiteX4" fmla="*/ 8192 w 815878"/>
                <a:gd name="connsiteY4" fmla="*/ 346179 h 715818"/>
                <a:gd name="connsiteX5" fmla="*/ 198246 w 815878"/>
                <a:gd name="connsiteY5" fmla="*/ 17773 h 715818"/>
                <a:gd name="connsiteX6" fmla="*/ 220982 w 815878"/>
                <a:gd name="connsiteY6" fmla="*/ 4665 h 715818"/>
                <a:gd name="connsiteX7" fmla="*/ 601105 w 815878"/>
                <a:gd name="connsiteY7" fmla="*/ 4665 h 715818"/>
                <a:gd name="connsiteX8" fmla="*/ 623842 w 815878"/>
                <a:gd name="connsiteY8" fmla="*/ 17773 h 715818"/>
                <a:gd name="connsiteX9" fmla="*/ 813895 w 815878"/>
                <a:gd name="connsiteY9" fmla="*/ 346179 h 715818"/>
                <a:gd name="connsiteX10" fmla="*/ 813895 w 815878"/>
                <a:gd name="connsiteY10" fmla="*/ 372503 h 715818"/>
                <a:gd name="connsiteX11" fmla="*/ 623850 w 815878"/>
                <a:gd name="connsiteY11" fmla="*/ 700902 h 715818"/>
                <a:gd name="connsiteX12" fmla="*/ 601105 w 815878"/>
                <a:gd name="connsiteY12" fmla="*/ 714018 h 715818"/>
                <a:gd name="connsiteX13" fmla="*/ 236145 w 815878"/>
                <a:gd name="connsiteY13" fmla="*/ 661470 h 715818"/>
                <a:gd name="connsiteX14" fmla="*/ 585965 w 815878"/>
                <a:gd name="connsiteY14" fmla="*/ 661470 h 715818"/>
                <a:gd name="connsiteX15" fmla="*/ 760817 w 815878"/>
                <a:gd name="connsiteY15" fmla="*/ 359341 h 715818"/>
                <a:gd name="connsiteX16" fmla="*/ 585965 w 815878"/>
                <a:gd name="connsiteY16" fmla="*/ 57204 h 715818"/>
                <a:gd name="connsiteX17" fmla="*/ 236145 w 815878"/>
                <a:gd name="connsiteY17" fmla="*/ 57204 h 715818"/>
                <a:gd name="connsiteX18" fmla="*/ 61293 w 815878"/>
                <a:gd name="connsiteY18" fmla="*/ 359341 h 715818"/>
                <a:gd name="connsiteX19" fmla="*/ 236145 w 815878"/>
                <a:gd name="connsiteY19" fmla="*/ 661470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15878" h="715818">
                  <a:moveTo>
                    <a:pt x="601105" y="714018"/>
                  </a:moveTo>
                  <a:lnTo>
                    <a:pt x="220990" y="714018"/>
                  </a:lnTo>
                  <a:cubicBezTo>
                    <a:pt x="211607" y="714018"/>
                    <a:pt x="202956" y="709022"/>
                    <a:pt x="198253" y="700910"/>
                  </a:cubicBezTo>
                  <a:lnTo>
                    <a:pt x="8192" y="372503"/>
                  </a:lnTo>
                  <a:cubicBezTo>
                    <a:pt x="3489" y="364360"/>
                    <a:pt x="3489" y="354323"/>
                    <a:pt x="8192" y="346179"/>
                  </a:cubicBezTo>
                  <a:lnTo>
                    <a:pt x="198246" y="17773"/>
                  </a:lnTo>
                  <a:cubicBezTo>
                    <a:pt x="202948" y="9652"/>
                    <a:pt x="211615" y="4665"/>
                    <a:pt x="220982" y="4665"/>
                  </a:cubicBezTo>
                  <a:lnTo>
                    <a:pt x="601105" y="4665"/>
                  </a:lnTo>
                  <a:cubicBezTo>
                    <a:pt x="610488" y="4665"/>
                    <a:pt x="619139" y="9660"/>
                    <a:pt x="623842" y="17773"/>
                  </a:cubicBezTo>
                  <a:lnTo>
                    <a:pt x="813895" y="346179"/>
                  </a:lnTo>
                  <a:cubicBezTo>
                    <a:pt x="818598" y="354323"/>
                    <a:pt x="818598" y="364360"/>
                    <a:pt x="813895" y="372503"/>
                  </a:cubicBezTo>
                  <a:lnTo>
                    <a:pt x="623850" y="700902"/>
                  </a:lnTo>
                  <a:cubicBezTo>
                    <a:pt x="619147" y="709022"/>
                    <a:pt x="610488" y="714018"/>
                    <a:pt x="601105" y="714018"/>
                  </a:cubicBezTo>
                  <a:close/>
                  <a:moveTo>
                    <a:pt x="236145" y="661470"/>
                  </a:moveTo>
                  <a:lnTo>
                    <a:pt x="585965" y="661470"/>
                  </a:lnTo>
                  <a:lnTo>
                    <a:pt x="760817" y="359341"/>
                  </a:lnTo>
                  <a:lnTo>
                    <a:pt x="585965" y="57204"/>
                  </a:lnTo>
                  <a:lnTo>
                    <a:pt x="236145" y="57204"/>
                  </a:lnTo>
                  <a:lnTo>
                    <a:pt x="61293" y="359341"/>
                  </a:lnTo>
                  <a:lnTo>
                    <a:pt x="236145" y="661470"/>
                  </a:lnTo>
                  <a:close/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6" name="PA-任意多边形 2919"/>
            <p:cNvSpPr/>
            <p:nvPr>
              <p:custDataLst>
                <p:tags r:id="rId60"/>
              </p:custDataLst>
            </p:nvPr>
          </p:nvSpPr>
          <p:spPr>
            <a:xfrm>
              <a:off x="6369026" y="8919718"/>
              <a:ext cx="261697" cy="230909"/>
            </a:xfrm>
            <a:custGeom>
              <a:avLst/>
              <a:gdLst>
                <a:gd name="connsiteX0" fmla="*/ 69019 w 261696"/>
                <a:gd name="connsiteY0" fmla="*/ 227038 h 230909"/>
                <a:gd name="connsiteX1" fmla="*/ 197705 w 261696"/>
                <a:gd name="connsiteY1" fmla="*/ 227038 h 230909"/>
                <a:gd name="connsiteX2" fmla="*/ 262059 w 261696"/>
                <a:gd name="connsiteY2" fmla="*/ 115855 h 230909"/>
                <a:gd name="connsiteX3" fmla="*/ 197705 w 261696"/>
                <a:gd name="connsiteY3" fmla="*/ 4665 h 230909"/>
                <a:gd name="connsiteX4" fmla="*/ 69019 w 261696"/>
                <a:gd name="connsiteY4" fmla="*/ 4665 h 230909"/>
                <a:gd name="connsiteX5" fmla="*/ 4665 w 261696"/>
                <a:gd name="connsiteY5" fmla="*/ 115855 h 230909"/>
                <a:gd name="connsiteX6" fmla="*/ 69019 w 261696"/>
                <a:gd name="connsiteY6" fmla="*/ 227038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9" y="227038"/>
                  </a:moveTo>
                  <a:lnTo>
                    <a:pt x="197705" y="227038"/>
                  </a:lnTo>
                  <a:lnTo>
                    <a:pt x="262059" y="115855"/>
                  </a:lnTo>
                  <a:lnTo>
                    <a:pt x="197705" y="4665"/>
                  </a:lnTo>
                  <a:lnTo>
                    <a:pt x="69019" y="4665"/>
                  </a:lnTo>
                  <a:lnTo>
                    <a:pt x="4665" y="115855"/>
                  </a:lnTo>
                  <a:lnTo>
                    <a:pt x="69019" y="227038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7" name="PA-任意多边形 2920"/>
            <p:cNvSpPr/>
            <p:nvPr>
              <p:custDataLst>
                <p:tags r:id="rId61"/>
              </p:custDataLst>
            </p:nvPr>
          </p:nvSpPr>
          <p:spPr>
            <a:xfrm>
              <a:off x="6231437" y="8781297"/>
              <a:ext cx="192424" cy="269394"/>
            </a:xfrm>
            <a:custGeom>
              <a:avLst/>
              <a:gdLst>
                <a:gd name="connsiteX0" fmla="*/ 30925 w 192424"/>
                <a:gd name="connsiteY0" fmla="*/ 267407 h 269393"/>
                <a:gd name="connsiteX1" fmla="*/ 17001 w 192424"/>
                <a:gd name="connsiteY1" fmla="*/ 263389 h 269393"/>
                <a:gd name="connsiteX2" fmla="*/ 8673 w 192424"/>
                <a:gd name="connsiteY2" fmla="*/ 227174 h 269393"/>
                <a:gd name="connsiteX3" fmla="*/ 140353 w 192424"/>
                <a:gd name="connsiteY3" fmla="*/ 16993 h 269393"/>
                <a:gd name="connsiteX4" fmla="*/ 176567 w 192424"/>
                <a:gd name="connsiteY4" fmla="*/ 8681 h 269393"/>
                <a:gd name="connsiteX5" fmla="*/ 184895 w 192424"/>
                <a:gd name="connsiteY5" fmla="*/ 44895 h 269393"/>
                <a:gd name="connsiteX6" fmla="*/ 53215 w 192424"/>
                <a:gd name="connsiteY6" fmla="*/ 255076 h 269393"/>
                <a:gd name="connsiteX7" fmla="*/ 30925 w 192424"/>
                <a:gd name="connsiteY7" fmla="*/ 267407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30925" y="267407"/>
                  </a:moveTo>
                  <a:cubicBezTo>
                    <a:pt x="26168" y="267407"/>
                    <a:pt x="21350" y="266106"/>
                    <a:pt x="17001" y="263389"/>
                  </a:cubicBezTo>
                  <a:cubicBezTo>
                    <a:pt x="4694" y="255692"/>
                    <a:pt x="976" y="239467"/>
                    <a:pt x="8673" y="227174"/>
                  </a:cubicBezTo>
                  <a:lnTo>
                    <a:pt x="140353" y="16993"/>
                  </a:lnTo>
                  <a:cubicBezTo>
                    <a:pt x="148065" y="4701"/>
                    <a:pt x="164244" y="968"/>
                    <a:pt x="176567" y="8681"/>
                  </a:cubicBezTo>
                  <a:cubicBezTo>
                    <a:pt x="188875" y="16378"/>
                    <a:pt x="192592" y="32603"/>
                    <a:pt x="184895" y="44895"/>
                  </a:cubicBezTo>
                  <a:lnTo>
                    <a:pt x="53215" y="255076"/>
                  </a:lnTo>
                  <a:cubicBezTo>
                    <a:pt x="48228" y="263050"/>
                    <a:pt x="39676" y="267407"/>
                    <a:pt x="30925" y="267407"/>
                  </a:cubicBezTo>
                  <a:close/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8" name="PA-任意多边形 2921"/>
            <p:cNvSpPr/>
            <p:nvPr>
              <p:custDataLst>
                <p:tags r:id="rId62"/>
              </p:custDataLst>
            </p:nvPr>
          </p:nvSpPr>
          <p:spPr>
            <a:xfrm>
              <a:off x="6117613" y="9490671"/>
              <a:ext cx="762000" cy="661939"/>
            </a:xfrm>
            <a:custGeom>
              <a:avLst/>
              <a:gdLst>
                <a:gd name="connsiteX0" fmla="*/ 574826 w 762000"/>
                <a:gd name="connsiteY0" fmla="*/ 4665 h 661939"/>
                <a:gd name="connsiteX1" fmla="*/ 194718 w 762000"/>
                <a:gd name="connsiteY1" fmla="*/ 4665 h 661939"/>
                <a:gd name="connsiteX2" fmla="*/ 4665 w 762000"/>
                <a:gd name="connsiteY2" fmla="*/ 333071 h 661939"/>
                <a:gd name="connsiteX3" fmla="*/ 194718 w 762000"/>
                <a:gd name="connsiteY3" fmla="*/ 661470 h 661939"/>
                <a:gd name="connsiteX4" fmla="*/ 574826 w 762000"/>
                <a:gd name="connsiteY4" fmla="*/ 661470 h 661939"/>
                <a:gd name="connsiteX5" fmla="*/ 764879 w 762000"/>
                <a:gd name="connsiteY5" fmla="*/ 333071 h 661939"/>
                <a:gd name="connsiteX6" fmla="*/ 651310 w 762000"/>
                <a:gd name="connsiteY6" fmla="*/ 136814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574826" y="4665"/>
                  </a:moveTo>
                  <a:lnTo>
                    <a:pt x="194718" y="4665"/>
                  </a:lnTo>
                  <a:lnTo>
                    <a:pt x="4665" y="333071"/>
                  </a:lnTo>
                  <a:lnTo>
                    <a:pt x="194718" y="661470"/>
                  </a:lnTo>
                  <a:lnTo>
                    <a:pt x="574826" y="661470"/>
                  </a:lnTo>
                  <a:lnTo>
                    <a:pt x="764879" y="333071"/>
                  </a:lnTo>
                  <a:lnTo>
                    <a:pt x="651310" y="136814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9" name="PA-任意多边形 2922"/>
            <p:cNvSpPr/>
            <p:nvPr>
              <p:custDataLst>
                <p:tags r:id="rId63"/>
              </p:custDataLst>
            </p:nvPr>
          </p:nvSpPr>
          <p:spPr>
            <a:xfrm>
              <a:off x="6090225" y="9463293"/>
              <a:ext cx="823576" cy="715818"/>
            </a:xfrm>
            <a:custGeom>
              <a:avLst/>
              <a:gdLst>
                <a:gd name="connsiteX0" fmla="*/ 602213 w 823575"/>
                <a:gd name="connsiteY0" fmla="*/ 715126 h 715818"/>
                <a:gd name="connsiteX1" fmla="*/ 222098 w 823575"/>
                <a:gd name="connsiteY1" fmla="*/ 715126 h 715818"/>
                <a:gd name="connsiteX2" fmla="*/ 199361 w 823575"/>
                <a:gd name="connsiteY2" fmla="*/ 702018 h 715818"/>
                <a:gd name="connsiteX3" fmla="*/ 9300 w 823575"/>
                <a:gd name="connsiteY3" fmla="*/ 373611 h 715818"/>
                <a:gd name="connsiteX4" fmla="*/ 9300 w 823575"/>
                <a:gd name="connsiteY4" fmla="*/ 347287 h 715818"/>
                <a:gd name="connsiteX5" fmla="*/ 199353 w 823575"/>
                <a:gd name="connsiteY5" fmla="*/ 18881 h 715818"/>
                <a:gd name="connsiteX6" fmla="*/ 222090 w 823575"/>
                <a:gd name="connsiteY6" fmla="*/ 5773 h 715818"/>
                <a:gd name="connsiteX7" fmla="*/ 602213 w 823575"/>
                <a:gd name="connsiteY7" fmla="*/ 5773 h 715818"/>
                <a:gd name="connsiteX8" fmla="*/ 628483 w 823575"/>
                <a:gd name="connsiteY8" fmla="*/ 32043 h 715818"/>
                <a:gd name="connsiteX9" fmla="*/ 602213 w 823575"/>
                <a:gd name="connsiteY9" fmla="*/ 58312 h 715818"/>
                <a:gd name="connsiteX10" fmla="*/ 237253 w 823575"/>
                <a:gd name="connsiteY10" fmla="*/ 58312 h 715818"/>
                <a:gd name="connsiteX11" fmla="*/ 62401 w 823575"/>
                <a:gd name="connsiteY11" fmla="*/ 360449 h 715818"/>
                <a:gd name="connsiteX12" fmla="*/ 237253 w 823575"/>
                <a:gd name="connsiteY12" fmla="*/ 662578 h 715818"/>
                <a:gd name="connsiteX13" fmla="*/ 587073 w 823575"/>
                <a:gd name="connsiteY13" fmla="*/ 662578 h 715818"/>
                <a:gd name="connsiteX14" fmla="*/ 761925 w 823575"/>
                <a:gd name="connsiteY14" fmla="*/ 360449 h 715818"/>
                <a:gd name="connsiteX15" fmla="*/ 655968 w 823575"/>
                <a:gd name="connsiteY15" fmla="*/ 177354 h 715818"/>
                <a:gd name="connsiteX16" fmla="*/ 665544 w 823575"/>
                <a:gd name="connsiteY16" fmla="*/ 141455 h 715818"/>
                <a:gd name="connsiteX17" fmla="*/ 701442 w 823575"/>
                <a:gd name="connsiteY17" fmla="*/ 151030 h 715818"/>
                <a:gd name="connsiteX18" fmla="*/ 815019 w 823575"/>
                <a:gd name="connsiteY18" fmla="*/ 347272 h 715818"/>
                <a:gd name="connsiteX19" fmla="*/ 815019 w 823575"/>
                <a:gd name="connsiteY19" fmla="*/ 373595 h 715818"/>
                <a:gd name="connsiteX20" fmla="*/ 624965 w 823575"/>
                <a:gd name="connsiteY20" fmla="*/ 702002 h 715818"/>
                <a:gd name="connsiteX21" fmla="*/ 602213 w 823575"/>
                <a:gd name="connsiteY21" fmla="*/ 715126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3575" h="715818">
                  <a:moveTo>
                    <a:pt x="602213" y="715126"/>
                  </a:moveTo>
                  <a:lnTo>
                    <a:pt x="222098" y="715126"/>
                  </a:lnTo>
                  <a:cubicBezTo>
                    <a:pt x="212715" y="715126"/>
                    <a:pt x="204064" y="710130"/>
                    <a:pt x="199361" y="702018"/>
                  </a:cubicBezTo>
                  <a:lnTo>
                    <a:pt x="9300" y="373611"/>
                  </a:lnTo>
                  <a:cubicBezTo>
                    <a:pt x="4597" y="365467"/>
                    <a:pt x="4597" y="355431"/>
                    <a:pt x="9300" y="347287"/>
                  </a:cubicBezTo>
                  <a:lnTo>
                    <a:pt x="199353" y="18881"/>
                  </a:lnTo>
                  <a:cubicBezTo>
                    <a:pt x="204056" y="10760"/>
                    <a:pt x="212723" y="5773"/>
                    <a:pt x="222090" y="5773"/>
                  </a:cubicBezTo>
                  <a:lnTo>
                    <a:pt x="602213" y="5773"/>
                  </a:lnTo>
                  <a:cubicBezTo>
                    <a:pt x="616714" y="5773"/>
                    <a:pt x="628483" y="17541"/>
                    <a:pt x="628483" y="32043"/>
                  </a:cubicBezTo>
                  <a:cubicBezTo>
                    <a:pt x="628483" y="46544"/>
                    <a:pt x="616714" y="58312"/>
                    <a:pt x="602213" y="58312"/>
                  </a:cubicBezTo>
                  <a:lnTo>
                    <a:pt x="237253" y="58312"/>
                  </a:lnTo>
                  <a:lnTo>
                    <a:pt x="62401" y="360449"/>
                  </a:lnTo>
                  <a:lnTo>
                    <a:pt x="237253" y="662578"/>
                  </a:lnTo>
                  <a:lnTo>
                    <a:pt x="587073" y="662578"/>
                  </a:lnTo>
                  <a:lnTo>
                    <a:pt x="761925" y="360449"/>
                  </a:lnTo>
                  <a:lnTo>
                    <a:pt x="655968" y="177354"/>
                  </a:lnTo>
                  <a:cubicBezTo>
                    <a:pt x="648703" y="164792"/>
                    <a:pt x="652990" y="148713"/>
                    <a:pt x="665544" y="141455"/>
                  </a:cubicBezTo>
                  <a:cubicBezTo>
                    <a:pt x="678105" y="134181"/>
                    <a:pt x="694184" y="138476"/>
                    <a:pt x="701442" y="151030"/>
                  </a:cubicBezTo>
                  <a:lnTo>
                    <a:pt x="815019" y="347272"/>
                  </a:lnTo>
                  <a:cubicBezTo>
                    <a:pt x="819722" y="355415"/>
                    <a:pt x="819722" y="365452"/>
                    <a:pt x="815019" y="373595"/>
                  </a:cubicBezTo>
                  <a:lnTo>
                    <a:pt x="624965" y="702002"/>
                  </a:lnTo>
                  <a:cubicBezTo>
                    <a:pt x="620255" y="710130"/>
                    <a:pt x="611595" y="715126"/>
                    <a:pt x="602213" y="715126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0" name="PA-任意多边形 2923"/>
            <p:cNvSpPr/>
            <p:nvPr>
              <p:custDataLst>
                <p:tags r:id="rId64"/>
              </p:custDataLst>
            </p:nvPr>
          </p:nvSpPr>
          <p:spPr>
            <a:xfrm>
              <a:off x="6230329" y="9568352"/>
              <a:ext cx="192424" cy="269394"/>
            </a:xfrm>
            <a:custGeom>
              <a:avLst/>
              <a:gdLst>
                <a:gd name="connsiteX0" fmla="*/ 32033 w 192424"/>
                <a:gd name="connsiteY0" fmla="*/ 268521 h 269393"/>
                <a:gd name="connsiteX1" fmla="*/ 18109 w 192424"/>
                <a:gd name="connsiteY1" fmla="*/ 264503 h 269393"/>
                <a:gd name="connsiteX2" fmla="*/ 9781 w 192424"/>
                <a:gd name="connsiteY2" fmla="*/ 228289 h 269393"/>
                <a:gd name="connsiteX3" fmla="*/ 141461 w 192424"/>
                <a:gd name="connsiteY3" fmla="*/ 18108 h 269393"/>
                <a:gd name="connsiteX4" fmla="*/ 177675 w 192424"/>
                <a:gd name="connsiteY4" fmla="*/ 9795 h 269393"/>
                <a:gd name="connsiteX5" fmla="*/ 186003 w 192424"/>
                <a:gd name="connsiteY5" fmla="*/ 46010 h 269393"/>
                <a:gd name="connsiteX6" fmla="*/ 54323 w 192424"/>
                <a:gd name="connsiteY6" fmla="*/ 256191 h 269393"/>
                <a:gd name="connsiteX7" fmla="*/ 32033 w 192424"/>
                <a:gd name="connsiteY7" fmla="*/ 268521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32033" y="268521"/>
                  </a:moveTo>
                  <a:cubicBezTo>
                    <a:pt x="27276" y="268521"/>
                    <a:pt x="22458" y="267221"/>
                    <a:pt x="18109" y="264503"/>
                  </a:cubicBezTo>
                  <a:cubicBezTo>
                    <a:pt x="5802" y="256806"/>
                    <a:pt x="2084" y="240581"/>
                    <a:pt x="9781" y="228289"/>
                  </a:cubicBezTo>
                  <a:lnTo>
                    <a:pt x="141461" y="18108"/>
                  </a:lnTo>
                  <a:cubicBezTo>
                    <a:pt x="149173" y="5816"/>
                    <a:pt x="165352" y="2068"/>
                    <a:pt x="177675" y="9795"/>
                  </a:cubicBezTo>
                  <a:cubicBezTo>
                    <a:pt x="189982" y="17492"/>
                    <a:pt x="193700" y="33718"/>
                    <a:pt x="186003" y="46010"/>
                  </a:cubicBezTo>
                  <a:lnTo>
                    <a:pt x="54323" y="256191"/>
                  </a:lnTo>
                  <a:cubicBezTo>
                    <a:pt x="49336" y="264165"/>
                    <a:pt x="40784" y="268521"/>
                    <a:pt x="32033" y="268521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1" name="PA-任意多边形 2924"/>
            <p:cNvSpPr/>
            <p:nvPr>
              <p:custDataLst>
                <p:tags r:id="rId65"/>
              </p:custDataLst>
            </p:nvPr>
          </p:nvSpPr>
          <p:spPr>
            <a:xfrm>
              <a:off x="6828651" y="9096586"/>
              <a:ext cx="762000" cy="661939"/>
            </a:xfrm>
            <a:custGeom>
              <a:avLst/>
              <a:gdLst>
                <a:gd name="connsiteX0" fmla="*/ 194718 w 762000"/>
                <a:gd name="connsiteY0" fmla="*/ 4665 h 661939"/>
                <a:gd name="connsiteX1" fmla="*/ 574826 w 762000"/>
                <a:gd name="connsiteY1" fmla="*/ 4665 h 661939"/>
                <a:gd name="connsiteX2" fmla="*/ 764879 w 762000"/>
                <a:gd name="connsiteY2" fmla="*/ 333071 h 661939"/>
                <a:gd name="connsiteX3" fmla="*/ 574826 w 762000"/>
                <a:gd name="connsiteY3" fmla="*/ 661470 h 661939"/>
                <a:gd name="connsiteX4" fmla="*/ 194718 w 762000"/>
                <a:gd name="connsiteY4" fmla="*/ 661470 h 661939"/>
                <a:gd name="connsiteX5" fmla="*/ 4665 w 762000"/>
                <a:gd name="connsiteY5" fmla="*/ 333071 h 661939"/>
                <a:gd name="connsiteX6" fmla="*/ 144788 w 762000"/>
                <a:gd name="connsiteY6" fmla="*/ 90940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194718" y="4665"/>
                  </a:moveTo>
                  <a:lnTo>
                    <a:pt x="574826" y="4665"/>
                  </a:lnTo>
                  <a:lnTo>
                    <a:pt x="764879" y="333071"/>
                  </a:lnTo>
                  <a:lnTo>
                    <a:pt x="574826" y="661470"/>
                  </a:lnTo>
                  <a:lnTo>
                    <a:pt x="194718" y="661470"/>
                  </a:lnTo>
                  <a:lnTo>
                    <a:pt x="4665" y="333071"/>
                  </a:lnTo>
                  <a:lnTo>
                    <a:pt x="144788" y="9094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2" name="PA-任意多边形 2925"/>
            <p:cNvSpPr/>
            <p:nvPr>
              <p:custDataLst>
                <p:tags r:id="rId66"/>
              </p:custDataLst>
            </p:nvPr>
          </p:nvSpPr>
          <p:spPr>
            <a:xfrm>
              <a:off x="6801264" y="9069216"/>
              <a:ext cx="823576" cy="715818"/>
            </a:xfrm>
            <a:custGeom>
              <a:avLst/>
              <a:gdLst>
                <a:gd name="connsiteX0" fmla="*/ 602213 w 823575"/>
                <a:gd name="connsiteY0" fmla="*/ 715118 h 715818"/>
                <a:gd name="connsiteX1" fmla="*/ 222090 w 823575"/>
                <a:gd name="connsiteY1" fmla="*/ 715118 h 715818"/>
                <a:gd name="connsiteX2" fmla="*/ 199353 w 823575"/>
                <a:gd name="connsiteY2" fmla="*/ 702010 h 715818"/>
                <a:gd name="connsiteX3" fmla="*/ 9300 w 823575"/>
                <a:gd name="connsiteY3" fmla="*/ 373603 h 715818"/>
                <a:gd name="connsiteX4" fmla="*/ 9300 w 823575"/>
                <a:gd name="connsiteY4" fmla="*/ 347280 h 715818"/>
                <a:gd name="connsiteX5" fmla="*/ 149423 w 823575"/>
                <a:gd name="connsiteY5" fmla="*/ 105156 h 715818"/>
                <a:gd name="connsiteX6" fmla="*/ 185322 w 823575"/>
                <a:gd name="connsiteY6" fmla="*/ 95581 h 715818"/>
                <a:gd name="connsiteX7" fmla="*/ 194897 w 823575"/>
                <a:gd name="connsiteY7" fmla="*/ 131480 h 715818"/>
                <a:gd name="connsiteX8" fmla="*/ 62394 w 823575"/>
                <a:gd name="connsiteY8" fmla="*/ 360441 h 715818"/>
                <a:gd name="connsiteX9" fmla="*/ 237246 w 823575"/>
                <a:gd name="connsiteY9" fmla="*/ 662571 h 715818"/>
                <a:gd name="connsiteX10" fmla="*/ 587065 w 823575"/>
                <a:gd name="connsiteY10" fmla="*/ 662571 h 715818"/>
                <a:gd name="connsiteX11" fmla="*/ 761917 w 823575"/>
                <a:gd name="connsiteY11" fmla="*/ 360441 h 715818"/>
                <a:gd name="connsiteX12" fmla="*/ 587065 w 823575"/>
                <a:gd name="connsiteY12" fmla="*/ 58312 h 715818"/>
                <a:gd name="connsiteX13" fmla="*/ 222106 w 823575"/>
                <a:gd name="connsiteY13" fmla="*/ 58312 h 715818"/>
                <a:gd name="connsiteX14" fmla="*/ 195836 w 823575"/>
                <a:gd name="connsiteY14" fmla="*/ 32042 h 715818"/>
                <a:gd name="connsiteX15" fmla="*/ 222106 w 823575"/>
                <a:gd name="connsiteY15" fmla="*/ 5773 h 715818"/>
                <a:gd name="connsiteX16" fmla="*/ 602228 w 823575"/>
                <a:gd name="connsiteY16" fmla="*/ 5773 h 715818"/>
                <a:gd name="connsiteX17" fmla="*/ 624965 w 823575"/>
                <a:gd name="connsiteY17" fmla="*/ 18881 h 715818"/>
                <a:gd name="connsiteX18" fmla="*/ 815019 w 823575"/>
                <a:gd name="connsiteY18" fmla="*/ 347287 h 715818"/>
                <a:gd name="connsiteX19" fmla="*/ 815019 w 823575"/>
                <a:gd name="connsiteY19" fmla="*/ 373611 h 715818"/>
                <a:gd name="connsiteX20" fmla="*/ 624965 w 823575"/>
                <a:gd name="connsiteY20" fmla="*/ 702018 h 715818"/>
                <a:gd name="connsiteX21" fmla="*/ 602213 w 823575"/>
                <a:gd name="connsiteY21" fmla="*/ 715118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3575" h="715818">
                  <a:moveTo>
                    <a:pt x="602213" y="715118"/>
                  </a:moveTo>
                  <a:lnTo>
                    <a:pt x="222090" y="715118"/>
                  </a:lnTo>
                  <a:cubicBezTo>
                    <a:pt x="212708" y="715118"/>
                    <a:pt x="204056" y="710123"/>
                    <a:pt x="199353" y="702010"/>
                  </a:cubicBezTo>
                  <a:lnTo>
                    <a:pt x="9300" y="373603"/>
                  </a:lnTo>
                  <a:cubicBezTo>
                    <a:pt x="4597" y="365460"/>
                    <a:pt x="4597" y="355423"/>
                    <a:pt x="9300" y="347280"/>
                  </a:cubicBezTo>
                  <a:lnTo>
                    <a:pt x="149423" y="105156"/>
                  </a:lnTo>
                  <a:cubicBezTo>
                    <a:pt x="156712" y="92595"/>
                    <a:pt x="172753" y="88315"/>
                    <a:pt x="185322" y="95581"/>
                  </a:cubicBezTo>
                  <a:cubicBezTo>
                    <a:pt x="197883" y="102847"/>
                    <a:pt x="202163" y="118926"/>
                    <a:pt x="194897" y="131480"/>
                  </a:cubicBezTo>
                  <a:lnTo>
                    <a:pt x="62394" y="360441"/>
                  </a:lnTo>
                  <a:lnTo>
                    <a:pt x="237246" y="662571"/>
                  </a:lnTo>
                  <a:lnTo>
                    <a:pt x="587065" y="662571"/>
                  </a:lnTo>
                  <a:lnTo>
                    <a:pt x="761917" y="360441"/>
                  </a:lnTo>
                  <a:lnTo>
                    <a:pt x="587065" y="58312"/>
                  </a:lnTo>
                  <a:lnTo>
                    <a:pt x="222106" y="58312"/>
                  </a:lnTo>
                  <a:cubicBezTo>
                    <a:pt x="207605" y="58312"/>
                    <a:pt x="195836" y="46544"/>
                    <a:pt x="195836" y="32042"/>
                  </a:cubicBezTo>
                  <a:cubicBezTo>
                    <a:pt x="195836" y="17541"/>
                    <a:pt x="207605" y="5773"/>
                    <a:pt x="222106" y="5773"/>
                  </a:cubicBezTo>
                  <a:lnTo>
                    <a:pt x="602228" y="5773"/>
                  </a:lnTo>
                  <a:cubicBezTo>
                    <a:pt x="611611" y="5773"/>
                    <a:pt x="620262" y="10768"/>
                    <a:pt x="624965" y="18881"/>
                  </a:cubicBezTo>
                  <a:lnTo>
                    <a:pt x="815019" y="347287"/>
                  </a:lnTo>
                  <a:cubicBezTo>
                    <a:pt x="819722" y="355431"/>
                    <a:pt x="819722" y="365468"/>
                    <a:pt x="815019" y="373611"/>
                  </a:cubicBezTo>
                  <a:lnTo>
                    <a:pt x="624965" y="702018"/>
                  </a:lnTo>
                  <a:cubicBezTo>
                    <a:pt x="620247" y="710123"/>
                    <a:pt x="611588" y="715118"/>
                    <a:pt x="602213" y="715118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3" name="PA-任意多边形 2926"/>
            <p:cNvSpPr/>
            <p:nvPr>
              <p:custDataLst>
                <p:tags r:id="rId67"/>
              </p:custDataLst>
            </p:nvPr>
          </p:nvSpPr>
          <p:spPr>
            <a:xfrm>
              <a:off x="7289694" y="9174275"/>
              <a:ext cx="192424" cy="269394"/>
            </a:xfrm>
            <a:custGeom>
              <a:avLst/>
              <a:gdLst>
                <a:gd name="connsiteX0" fmla="*/ 163751 w 192424"/>
                <a:gd name="connsiteY0" fmla="*/ 268514 h 269393"/>
                <a:gd name="connsiteX1" fmla="*/ 141461 w 192424"/>
                <a:gd name="connsiteY1" fmla="*/ 256191 h 269393"/>
                <a:gd name="connsiteX2" fmla="*/ 9781 w 192424"/>
                <a:gd name="connsiteY2" fmla="*/ 46010 h 269393"/>
                <a:gd name="connsiteX3" fmla="*/ 18109 w 192424"/>
                <a:gd name="connsiteY3" fmla="*/ 9795 h 269393"/>
                <a:gd name="connsiteX4" fmla="*/ 54323 w 192424"/>
                <a:gd name="connsiteY4" fmla="*/ 18108 h 269393"/>
                <a:gd name="connsiteX5" fmla="*/ 186003 w 192424"/>
                <a:gd name="connsiteY5" fmla="*/ 228289 h 269393"/>
                <a:gd name="connsiteX6" fmla="*/ 177675 w 192424"/>
                <a:gd name="connsiteY6" fmla="*/ 264503 h 269393"/>
                <a:gd name="connsiteX7" fmla="*/ 163751 w 192424"/>
                <a:gd name="connsiteY7" fmla="*/ 268514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163751" y="268514"/>
                  </a:moveTo>
                  <a:cubicBezTo>
                    <a:pt x="155000" y="268514"/>
                    <a:pt x="146448" y="264142"/>
                    <a:pt x="141461" y="256191"/>
                  </a:cubicBezTo>
                  <a:lnTo>
                    <a:pt x="9781" y="46010"/>
                  </a:lnTo>
                  <a:cubicBezTo>
                    <a:pt x="2084" y="33718"/>
                    <a:pt x="5802" y="17508"/>
                    <a:pt x="18109" y="9795"/>
                  </a:cubicBezTo>
                  <a:cubicBezTo>
                    <a:pt x="30432" y="2068"/>
                    <a:pt x="46611" y="5816"/>
                    <a:pt x="54323" y="18108"/>
                  </a:cubicBezTo>
                  <a:lnTo>
                    <a:pt x="186003" y="228289"/>
                  </a:lnTo>
                  <a:cubicBezTo>
                    <a:pt x="193700" y="240581"/>
                    <a:pt x="189982" y="256791"/>
                    <a:pt x="177675" y="264503"/>
                  </a:cubicBezTo>
                  <a:cubicBezTo>
                    <a:pt x="173326" y="267228"/>
                    <a:pt x="168508" y="268514"/>
                    <a:pt x="163751" y="268514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4" name="PA-任意多边形 2927"/>
            <p:cNvSpPr/>
            <p:nvPr>
              <p:custDataLst>
                <p:tags r:id="rId68"/>
              </p:custDataLst>
            </p:nvPr>
          </p:nvSpPr>
          <p:spPr>
            <a:xfrm>
              <a:off x="7080065" y="9313802"/>
              <a:ext cx="261697" cy="230909"/>
            </a:xfrm>
            <a:custGeom>
              <a:avLst/>
              <a:gdLst>
                <a:gd name="connsiteX0" fmla="*/ 69012 w 261696"/>
                <a:gd name="connsiteY0" fmla="*/ 227038 h 230909"/>
                <a:gd name="connsiteX1" fmla="*/ 197697 w 261696"/>
                <a:gd name="connsiteY1" fmla="*/ 227038 h 230909"/>
                <a:gd name="connsiteX2" fmla="*/ 262052 w 261696"/>
                <a:gd name="connsiteY2" fmla="*/ 115855 h 230909"/>
                <a:gd name="connsiteX3" fmla="*/ 197697 w 261696"/>
                <a:gd name="connsiteY3" fmla="*/ 4665 h 230909"/>
                <a:gd name="connsiteX4" fmla="*/ 69012 w 261696"/>
                <a:gd name="connsiteY4" fmla="*/ 4665 h 230909"/>
                <a:gd name="connsiteX5" fmla="*/ 4665 w 261696"/>
                <a:gd name="connsiteY5" fmla="*/ 115855 h 230909"/>
                <a:gd name="connsiteX6" fmla="*/ 69012 w 261696"/>
                <a:gd name="connsiteY6" fmla="*/ 227038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2" y="227038"/>
                  </a:moveTo>
                  <a:lnTo>
                    <a:pt x="197697" y="227038"/>
                  </a:lnTo>
                  <a:lnTo>
                    <a:pt x="262052" y="115855"/>
                  </a:lnTo>
                  <a:lnTo>
                    <a:pt x="197697" y="4665"/>
                  </a:lnTo>
                  <a:lnTo>
                    <a:pt x="69012" y="4665"/>
                  </a:lnTo>
                  <a:lnTo>
                    <a:pt x="4665" y="115855"/>
                  </a:lnTo>
                  <a:lnTo>
                    <a:pt x="69012" y="227038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5" name="PA-任意多边形 2928"/>
            <p:cNvSpPr/>
            <p:nvPr>
              <p:custDataLst>
                <p:tags r:id="rId69"/>
              </p:custDataLst>
            </p:nvPr>
          </p:nvSpPr>
          <p:spPr>
            <a:xfrm>
              <a:off x="6369026" y="9734165"/>
              <a:ext cx="261697" cy="230909"/>
            </a:xfrm>
            <a:custGeom>
              <a:avLst/>
              <a:gdLst>
                <a:gd name="connsiteX0" fmla="*/ 69019 w 261696"/>
                <a:gd name="connsiteY0" fmla="*/ 227030 h 230909"/>
                <a:gd name="connsiteX1" fmla="*/ 197705 w 261696"/>
                <a:gd name="connsiteY1" fmla="*/ 227030 h 230909"/>
                <a:gd name="connsiteX2" fmla="*/ 262059 w 261696"/>
                <a:gd name="connsiteY2" fmla="*/ 115848 h 230909"/>
                <a:gd name="connsiteX3" fmla="*/ 197705 w 261696"/>
                <a:gd name="connsiteY3" fmla="*/ 4665 h 230909"/>
                <a:gd name="connsiteX4" fmla="*/ 69019 w 261696"/>
                <a:gd name="connsiteY4" fmla="*/ 4665 h 230909"/>
                <a:gd name="connsiteX5" fmla="*/ 4665 w 261696"/>
                <a:gd name="connsiteY5" fmla="*/ 115848 h 230909"/>
                <a:gd name="connsiteX6" fmla="*/ 69019 w 261696"/>
                <a:gd name="connsiteY6" fmla="*/ 227030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9" y="227030"/>
                  </a:moveTo>
                  <a:lnTo>
                    <a:pt x="197705" y="227030"/>
                  </a:lnTo>
                  <a:lnTo>
                    <a:pt x="262059" y="115848"/>
                  </a:lnTo>
                  <a:lnTo>
                    <a:pt x="197705" y="4665"/>
                  </a:lnTo>
                  <a:lnTo>
                    <a:pt x="69019" y="4665"/>
                  </a:lnTo>
                  <a:lnTo>
                    <a:pt x="4665" y="115848"/>
                  </a:lnTo>
                  <a:lnTo>
                    <a:pt x="69019" y="22703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</p:spTree>
    <p:custDataLst>
      <p:tags r:id="rId70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134146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870075"/>
            <a:ext cx="9144000" cy="200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394" name="矩形 4"/>
          <p:cNvSpPr/>
          <p:nvPr>
            <p:custDataLst>
              <p:tags r:id="rId8"/>
            </p:custDataLst>
          </p:nvPr>
        </p:nvSpPr>
        <p:spPr>
          <a:xfrm>
            <a:off x="533400" y="895350"/>
            <a:ext cx="76073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微博广告中心 </a:t>
            </a:r>
            <a:r>
              <a:rPr lang="en-US" altLang="zh-CN" sz="32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http://tui.weibo.com</a:t>
            </a:r>
            <a:endParaRPr lang="en-US" altLang="zh-CN" sz="32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34147" name="Pictur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4422775"/>
            <a:ext cx="9144000" cy="20764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133123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498600"/>
            <a:ext cx="2379663" cy="2513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24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22563" y="2247900"/>
            <a:ext cx="2179637" cy="2411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25" name="Picture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18050" y="3416300"/>
            <a:ext cx="2327275" cy="2411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26" name="Picture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04013" y="4446588"/>
            <a:ext cx="2439987" cy="2411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>
            <p:custDataLst>
              <p:tags r:id="rId11"/>
            </p:custDataLst>
          </p:nvPr>
        </p:nvSpPr>
        <p:spPr bwMode="auto">
          <a:xfrm>
            <a:off x="2273300" y="698500"/>
            <a:ext cx="4267200" cy="939800"/>
          </a:xfrm>
          <a:prstGeom prst="rect">
            <a:avLst/>
          </a:prstGeom>
          <a:solidFill>
            <a:schemeClr val="lt1"/>
          </a:solidFill>
          <a:ln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粉丝头条四个特点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矩形 9"/>
          <p:cNvSpPr/>
          <p:nvPr>
            <p:custDataLst>
              <p:tags r:id="rId12"/>
            </p:custDataLst>
          </p:nvPr>
        </p:nvSpPr>
        <p:spPr bwMode="auto">
          <a:xfrm>
            <a:off x="0" y="3060700"/>
            <a:ext cx="3276600" cy="812800"/>
          </a:xfrm>
          <a:prstGeom prst="rect">
            <a:avLst/>
          </a:prstGeom>
          <a:solidFill>
            <a:schemeClr val="lt1"/>
          </a:solidFill>
          <a:ln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打破信息流时间概念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让您的博文置顶粉丝圈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矩形 10"/>
          <p:cNvSpPr/>
          <p:nvPr>
            <p:custDataLst>
              <p:tags r:id="rId13"/>
            </p:custDataLst>
          </p:nvPr>
        </p:nvSpPr>
        <p:spPr bwMode="auto">
          <a:xfrm>
            <a:off x="1701800" y="4000500"/>
            <a:ext cx="3276600" cy="812800"/>
          </a:xfrm>
          <a:prstGeom prst="rect">
            <a:avLst/>
          </a:prstGeom>
          <a:solidFill>
            <a:schemeClr val="lt1"/>
          </a:solidFill>
          <a:ln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支付便捷轻量级应用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效果数据清晰可见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矩形 11"/>
          <p:cNvSpPr/>
          <p:nvPr>
            <p:custDataLst>
              <p:tags r:id="rId14"/>
            </p:custDataLst>
          </p:nvPr>
        </p:nvSpPr>
        <p:spPr bwMode="auto">
          <a:xfrm>
            <a:off x="3797300" y="4991100"/>
            <a:ext cx="3276600" cy="812800"/>
          </a:xfrm>
          <a:prstGeom prst="rect">
            <a:avLst/>
          </a:prstGeom>
          <a:solidFill>
            <a:schemeClr val="lt1"/>
          </a:solidFill>
          <a:ln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原生形式呈现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商业化与用户间的平衡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矩形 12"/>
          <p:cNvSpPr/>
          <p:nvPr>
            <p:custDataLst>
              <p:tags r:id="rId15"/>
            </p:custDataLst>
          </p:nvPr>
        </p:nvSpPr>
        <p:spPr bwMode="auto">
          <a:xfrm>
            <a:off x="5410200" y="6045200"/>
            <a:ext cx="3733800" cy="812800"/>
          </a:xfrm>
          <a:prstGeom prst="rect">
            <a:avLst/>
          </a:prstGeom>
          <a:solidFill>
            <a:schemeClr val="lt1"/>
          </a:solidFill>
          <a:ln>
            <a:solidFill>
              <a:schemeClr val="accent2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利用微博强大的社交属性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从粉丝资产积累到变现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62465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1138" y="393700"/>
            <a:ext cx="8932862" cy="6223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sp>
        <p:nvSpPr>
          <p:cNvPr id="63489" name="矩形 2"/>
          <p:cNvSpPr/>
          <p:nvPr/>
        </p:nvSpPr>
        <p:spPr>
          <a:xfrm>
            <a:off x="544513" y="801688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粉丝通</a:t>
            </a:r>
            <a:endParaRPr lang="zh-CN" altLang="en-US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3490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09875" y="0"/>
            <a:ext cx="4594225" cy="6858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64513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651000"/>
            <a:ext cx="9356725" cy="520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4" name="矩形 3"/>
          <p:cNvSpPr/>
          <p:nvPr>
            <p:custDataLst>
              <p:tags r:id="rId8"/>
            </p:custDataLst>
          </p:nvPr>
        </p:nvSpPr>
        <p:spPr>
          <a:xfrm>
            <a:off x="850900" y="4445000"/>
            <a:ext cx="1930400" cy="266700"/>
          </a:xfrm>
          <a:prstGeom prst="rect">
            <a:avLst/>
          </a:prstGeom>
          <a:solidFill>
            <a:schemeClr val="lt1"/>
          </a:solidFill>
          <a:ln w="9525">
            <a:noFill/>
          </a:ln>
        </p:spPr>
        <p:txBody>
          <a:bodyPr anchor="t" anchorCtr="0"/>
          <a:p>
            <a:pPr>
              <a:buFont typeface="Arial" panose="020B0604020202020204" pitchFamily="34" charset="0"/>
            </a:pPr>
            <a:r>
              <a:rPr lang="en-US" altLang="zh-CN" sz="18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4.31</a:t>
            </a:r>
            <a:r>
              <a:rPr lang="zh-CN" altLang="en-US" sz="18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亿月活用户</a:t>
            </a:r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4515" name="矩形 4"/>
          <p:cNvSpPr/>
          <p:nvPr>
            <p:custDataLst>
              <p:tags r:id="rId9"/>
            </p:custDataLst>
          </p:nvPr>
        </p:nvSpPr>
        <p:spPr>
          <a:xfrm>
            <a:off x="863600" y="4762500"/>
            <a:ext cx="1930400" cy="266700"/>
          </a:xfrm>
          <a:prstGeom prst="rect">
            <a:avLst/>
          </a:prstGeom>
          <a:solidFill>
            <a:schemeClr val="lt1"/>
          </a:solidFill>
          <a:ln w="9525">
            <a:noFill/>
          </a:ln>
        </p:spPr>
        <p:txBody>
          <a:bodyPr anchor="t" anchorCtr="0"/>
          <a:p>
            <a:pPr>
              <a:buFont typeface="Arial" panose="020B0604020202020204" pitchFamily="34" charset="0"/>
            </a:pPr>
            <a:r>
              <a:rPr lang="en-US" altLang="zh-CN" sz="18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1.90</a:t>
            </a:r>
            <a:r>
              <a:rPr lang="zh-CN" altLang="en-US" sz="18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亿日活用户</a:t>
            </a:r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0"/>
    </p:custData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65537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133475"/>
            <a:ext cx="9144000" cy="451326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66561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01600" y="841375"/>
            <a:ext cx="9282113" cy="50514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67585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0200" y="766763"/>
            <a:ext cx="8058150" cy="55499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68609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0175" y="927100"/>
            <a:ext cx="8893175" cy="51085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69633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8893175" cy="6858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sp>
        <p:nvSpPr>
          <p:cNvPr id="19457" name="内容占位符 2"/>
          <p:cNvSpPr>
            <a:spLocks noGrp="1"/>
          </p:cNvSpPr>
          <p:nvPr>
            <p:ph idx="4294967295"/>
            <p:custDataLst>
              <p:tags r:id="rId7"/>
            </p:custDataLst>
          </p:nvPr>
        </p:nvSpPr>
        <p:spPr>
          <a:xfrm>
            <a:off x="251460" y="856615"/>
            <a:ext cx="8657590" cy="5554980"/>
          </a:xfrm>
          <a:solidFill>
            <a:schemeClr val="lt1"/>
          </a:solidFill>
          <a:ln>
            <a:noFill/>
          </a:ln>
        </p:spPr>
        <p:txBody>
          <a:bodyPr vert="horz" anchor="t" anchorCtr="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algn="l" defTabSz="914400">
              <a:buClrTx/>
              <a:buSzTx/>
              <a:buFontTx/>
            </a:pPr>
            <a:r>
              <a:rPr lang="en-US" altLang="zh-CN" sz="2000" b="1" kern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Facebook</a:t>
            </a:r>
            <a:r>
              <a:rPr lang="en-US" altLang="zh-CN" sz="2000" b="1" kern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（脸书）是美国的社交网站 ，创立于</a:t>
            </a:r>
            <a:r>
              <a:rPr lang="en-US" altLang="zh-CN" sz="2000" b="1" kern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2004</a:t>
            </a:r>
            <a:r>
              <a:rPr lang="en-US" altLang="zh-CN" sz="2000" b="1" kern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sz="2000" b="1" kern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en-US" altLang="zh-CN" sz="2000" b="1" kern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月，点名册的意思。</a:t>
            </a:r>
            <a:r>
              <a:rPr lang="en-US" altLang="zh-CN" sz="2000" b="1" kern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Facebook</a:t>
            </a:r>
            <a:r>
              <a:rPr lang="en-US" altLang="zh-CN" sz="2000" b="1" kern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自</a:t>
            </a:r>
            <a:r>
              <a:rPr lang="en-US" altLang="zh-CN" sz="2000" b="1" kern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2009</a:t>
            </a:r>
            <a:r>
              <a:rPr lang="en-US" altLang="zh-CN" sz="2000" b="1" kern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年以来因社会和政治等原因一直被中国屏蔽。</a:t>
            </a:r>
            <a:endParaRPr lang="en-US" altLang="zh-CN" sz="2000" b="1" kern="12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ClrTx/>
              <a:buSzTx/>
              <a:buFontTx/>
            </a:pP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witter（推特）是美国微博客服务网站，创办于2006年3月。Twitter是一种鸟叫声，创始人认为鸟叫是短、频、快的，符合网站的内涵。</a:t>
            </a:r>
            <a:endParaRPr lang="en-US" altLang="zh-CN" sz="2000" b="1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ClrTx/>
              <a:buSzTx/>
              <a:buFont typeface="Wingdings" panose="05000000000000000000" charset="0"/>
              <a:buChar char="l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新浪微博在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2017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年第一季度财报：截至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2017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31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日，新浪微博月活跃用户达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3.4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亿，同比增长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30%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，其中，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91%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的用户都是通过手机访问。</a:t>
            </a:r>
            <a:endParaRPr lang="en-US" altLang="zh-CN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algn="l" defTabSz="914400">
              <a:buClrTx/>
              <a:buSzTx/>
              <a:buFont typeface="Wingdings" panose="05000000000000000000" charset="0"/>
              <a:buChar char="l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相比之下，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Twitter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月活用户约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3.28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亿，也就是说新浪微博超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Twitter</a:t>
            </a:r>
            <a:endParaRPr lang="en-US" altLang="zh-CN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algn="l" defTabSz="914400">
              <a:buClrTx/>
              <a:buSzTx/>
              <a:buFont typeface="Wingdings" panose="05000000000000000000" charset="0"/>
              <a:buChar char="l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成为全球用户规模最大的独立社交媒体公司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algn="l" defTabSz="914400">
              <a:buClrTx/>
              <a:buSzTx/>
              <a:buFont typeface="Wingdings" panose="05000000000000000000" charset="0"/>
              <a:buChar char="l"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早在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2016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年，微博就实现了市值反超老大哥</a:t>
            </a:r>
            <a:r>
              <a:rPr lang="en-US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Twitter</a:t>
            </a:r>
            <a:endParaRPr lang="en-US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algn="l" defTabSz="914400">
              <a:buClrTx/>
              <a:buSzTx/>
              <a:buFont typeface="Wingdings" panose="05000000000000000000" charset="0"/>
              <a:buChar char="l"/>
            </a:pPr>
            <a:endParaRPr lang="en-US" altLang="zh-CN" sz="2000" b="1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ClrTx/>
              <a:buSzTx/>
              <a:buFontTx/>
            </a:pPr>
            <a:endParaRPr lang="en-US" altLang="zh-CN" sz="2000" b="1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algn="l" defTabSz="914400">
              <a:buClrTx/>
              <a:buSzTx/>
              <a:buFontTx/>
            </a:pPr>
            <a:endParaRPr lang="en-US" altLang="zh-CN" sz="2000" b="1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6" name="Text Box 12"/>
          <p:cNvSpPr txBox="1"/>
          <p:nvPr/>
        </p:nvSpPr>
        <p:spPr>
          <a:xfrm>
            <a:off x="343535" y="187325"/>
            <a:ext cx="5813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Facebook、Twitter、新浪微博</a:t>
            </a:r>
            <a:endParaRPr lang="zh-CN" altLang="en-US" sz="2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70657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69596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71681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72705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24950" cy="6858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sp>
        <p:nvSpPr>
          <p:cNvPr id="75777" name="矩形 3"/>
          <p:cNvSpPr/>
          <p:nvPr>
            <p:custDataLst>
              <p:tags r:id="rId7"/>
            </p:custDataLst>
          </p:nvPr>
        </p:nvSpPr>
        <p:spPr>
          <a:xfrm>
            <a:off x="928688" y="1643063"/>
            <a:ext cx="7239000" cy="3784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如果你有了</a:t>
            </a: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个粉丝 那你就是一本内刊</a:t>
            </a:r>
            <a:endParaRPr lang="en-US" altLang="zh-CN" sz="20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0" hangingPunct="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如果你有了</a:t>
            </a: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个粉丝 那你就是一个布告栏</a:t>
            </a:r>
            <a:endParaRPr lang="en-US" altLang="zh-CN" sz="20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0" hangingPunct="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如果你有了</a:t>
            </a: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10000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个粉丝 那你就是个一本杂志</a:t>
            </a:r>
            <a:endParaRPr lang="en-US" altLang="zh-CN" sz="20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0" hangingPunct="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如果你有了</a:t>
            </a: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100000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万）个粉丝 那你就是一份都市报</a:t>
            </a:r>
            <a:endParaRPr lang="en-US" altLang="zh-CN" sz="20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0" hangingPunct="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如果你有了</a:t>
            </a: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1000000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万）个粉丝 那你就是电视台</a:t>
            </a:r>
            <a:endParaRPr lang="en-US" altLang="zh-CN" sz="20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0" hangingPunct="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如果你有了</a:t>
            </a: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10000000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万）个粉丝 那你就是</a:t>
            </a: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CCAV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！</a:t>
            </a:r>
            <a:endParaRPr lang="zh-CN" altLang="en-US" sz="20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8"/>
    </p:custData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椭圆 7"/>
          <p:cNvSpPr/>
          <p:nvPr>
            <p:custDataLst>
              <p:tags r:id="rId1"/>
            </p:custDataLst>
          </p:nvPr>
        </p:nvSpPr>
        <p:spPr>
          <a:xfrm>
            <a:off x="2559050" y="2421329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>
            <p:custDataLst>
              <p:tags r:id="rId2"/>
            </p:custDataLst>
          </p:nvPr>
        </p:nvSpPr>
        <p:spPr>
          <a:xfrm>
            <a:off x="2559050" y="3193391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TextBox 10"/>
          <p:cNvSpPr txBox="1"/>
          <p:nvPr>
            <p:custDataLst>
              <p:tags r:id="rId3"/>
            </p:custDataLst>
          </p:nvPr>
        </p:nvSpPr>
        <p:spPr>
          <a:xfrm>
            <a:off x="3102610" y="3295015"/>
            <a:ext cx="2696845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怎样设置企业蓝V帐号</a:t>
            </a:r>
            <a:endParaRPr lang="zh-CN" altLang="en-US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>
            <p:custDataLst>
              <p:tags r:id="rId4"/>
            </p:custDataLst>
          </p:nvPr>
        </p:nvSpPr>
        <p:spPr>
          <a:xfrm>
            <a:off x="3045209" y="2523731"/>
            <a:ext cx="2149486" cy="4105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新浪微博</a:t>
            </a:r>
            <a:endParaRPr lang="zh-CN" altLang="en-US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>
            <p:custDataLst>
              <p:tags r:id="rId5"/>
            </p:custDataLst>
          </p:nvPr>
        </p:nvSpPr>
        <p:spPr>
          <a:xfrm>
            <a:off x="5583477" y="2421329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TextBox 10"/>
          <p:cNvSpPr txBox="1"/>
          <p:nvPr>
            <p:custDataLst>
              <p:tags r:id="rId6"/>
            </p:custDataLst>
          </p:nvPr>
        </p:nvSpPr>
        <p:spPr>
          <a:xfrm>
            <a:off x="6126480" y="2546350"/>
            <a:ext cx="2947670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400" b="1" spc="200" dirty="0">
                <a:ln>
                  <a:solidFill>
                    <a:schemeClr val="accent1"/>
                  </a:solidFill>
                </a:ln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官方微博形象规划</a:t>
            </a:r>
            <a:endParaRPr lang="zh-CN" altLang="en-US" sz="2400" b="1" spc="200" dirty="0">
              <a:ln>
                <a:solidFill>
                  <a:schemeClr val="accent1"/>
                </a:solidFill>
              </a:ln>
              <a:gradFill>
                <a:gsLst>
                  <a:gs pos="0">
                    <a:srgbClr val="FBFB11"/>
                  </a:gs>
                  <a:gs pos="100000">
                    <a:srgbClr val="838309"/>
                  </a:gs>
                </a:gsLst>
                <a:lin scaled="0"/>
              </a:gra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2" name="椭圆 21"/>
          <p:cNvSpPr/>
          <p:nvPr>
            <p:custDataLst>
              <p:tags r:id="rId7"/>
            </p:custDataLst>
          </p:nvPr>
        </p:nvSpPr>
        <p:spPr>
          <a:xfrm>
            <a:off x="5583477" y="3193391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TextBox 10"/>
          <p:cNvSpPr txBox="1"/>
          <p:nvPr>
            <p:custDataLst>
              <p:tags r:id="rId8"/>
            </p:custDataLst>
          </p:nvPr>
        </p:nvSpPr>
        <p:spPr>
          <a:xfrm>
            <a:off x="6207760" y="3295015"/>
            <a:ext cx="2493010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官方微博内容规划</a:t>
            </a:r>
            <a:endParaRPr lang="en-US" altLang="zh-CN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688181" y="2735262"/>
            <a:ext cx="1365885" cy="1365885"/>
          </a:xfrm>
          <a:prstGeom prst="rect">
            <a:avLst/>
          </a:prstGeom>
          <a:noFill/>
          <a:ln w="76200">
            <a:solidFill>
              <a:schemeClr val="lt1"/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9" name="TextBox 7"/>
          <p:cNvSpPr txBox="1"/>
          <p:nvPr>
            <p:custDataLst>
              <p:tags r:id="rId10"/>
            </p:custDataLst>
          </p:nvPr>
        </p:nvSpPr>
        <p:spPr>
          <a:xfrm>
            <a:off x="688181" y="4045347"/>
            <a:ext cx="1367314" cy="253841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noAutofit/>
          </a:bodyPr>
          <a:lstStyle/>
          <a:p>
            <a:pPr algn="ctr"/>
            <a:r>
              <a:rPr lang="en-US" altLang="zh-CN" sz="1200" b="1" spc="3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CONTENTS</a:t>
            </a:r>
            <a:endParaRPr lang="en-US" altLang="zh-CN" sz="1200" b="1" spc="3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微软雅黑" panose="020B0503020204020204" pitchFamily="34" charset="-122"/>
            </a:endParaRPr>
          </a:p>
        </p:txBody>
      </p:sp>
      <p:grpSp>
        <p:nvGrpSpPr>
          <p:cNvPr id="34" name="PA-218-218693-Cells-482300"/>
          <p:cNvGrpSpPr/>
          <p:nvPr>
            <p:custDataLst>
              <p:tags r:id="rId11"/>
            </p:custDataLst>
          </p:nvPr>
        </p:nvGrpSpPr>
        <p:grpSpPr>
          <a:xfrm>
            <a:off x="5735412" y="2573265"/>
            <a:ext cx="239573" cy="239573"/>
            <a:chOff x="19812000" y="10382250"/>
            <a:chExt cx="1524000" cy="1524000"/>
          </a:xfrm>
          <a:noFill/>
        </p:grpSpPr>
        <p:sp>
          <p:nvSpPr>
            <p:cNvPr id="35" name="PA-任意多边形 2256"/>
            <p:cNvSpPr/>
            <p:nvPr>
              <p:custDataLst>
                <p:tags r:id="rId12"/>
              </p:custDataLst>
            </p:nvPr>
          </p:nvSpPr>
          <p:spPr>
            <a:xfrm>
              <a:off x="20380421" y="10426796"/>
              <a:ext cx="860227" cy="747117"/>
            </a:xfrm>
            <a:custGeom>
              <a:avLst/>
              <a:gdLst>
                <a:gd name="connsiteX0" fmla="*/ 646016 w 860226"/>
                <a:gd name="connsiteY0" fmla="*/ 698 h 747117"/>
                <a:gd name="connsiteX1" fmla="*/ 215010 w 860226"/>
                <a:gd name="connsiteY1" fmla="*/ 698 h 747117"/>
                <a:gd name="connsiteX2" fmla="*/ 698 w 860226"/>
                <a:gd name="connsiteY2" fmla="*/ 374554 h 747117"/>
                <a:gd name="connsiteX3" fmla="*/ 215010 w 860226"/>
                <a:gd name="connsiteY3" fmla="*/ 748410 h 747117"/>
                <a:gd name="connsiteX4" fmla="*/ 646016 w 860226"/>
                <a:gd name="connsiteY4" fmla="*/ 748410 h 747117"/>
                <a:gd name="connsiteX5" fmla="*/ 860329 w 860226"/>
                <a:gd name="connsiteY5" fmla="*/ 374554 h 747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0226" h="747117">
                  <a:moveTo>
                    <a:pt x="646016" y="698"/>
                  </a:moveTo>
                  <a:lnTo>
                    <a:pt x="215010" y="698"/>
                  </a:lnTo>
                  <a:lnTo>
                    <a:pt x="698" y="374554"/>
                  </a:lnTo>
                  <a:lnTo>
                    <a:pt x="215010" y="748410"/>
                  </a:lnTo>
                  <a:lnTo>
                    <a:pt x="646016" y="748410"/>
                  </a:lnTo>
                  <a:lnTo>
                    <a:pt x="860329" y="37455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6" name="PA-任意多边形 2257"/>
            <p:cNvSpPr/>
            <p:nvPr>
              <p:custDataLst>
                <p:tags r:id="rId13"/>
              </p:custDataLst>
            </p:nvPr>
          </p:nvSpPr>
          <p:spPr>
            <a:xfrm>
              <a:off x="20325652" y="10381552"/>
              <a:ext cx="970359" cy="842367"/>
            </a:xfrm>
            <a:custGeom>
              <a:avLst/>
              <a:gdLst>
                <a:gd name="connsiteX0" fmla="*/ 729360 w 970359"/>
                <a:gd name="connsiteY0" fmla="*/ 698 h 842367"/>
                <a:gd name="connsiteX1" fmla="*/ 243585 w 970359"/>
                <a:gd name="connsiteY1" fmla="*/ 698 h 842367"/>
                <a:gd name="connsiteX2" fmla="*/ 698 w 970359"/>
                <a:gd name="connsiteY2" fmla="*/ 422179 h 842367"/>
                <a:gd name="connsiteX3" fmla="*/ 243585 w 970359"/>
                <a:gd name="connsiteY3" fmla="*/ 843660 h 842367"/>
                <a:gd name="connsiteX4" fmla="*/ 729360 w 970359"/>
                <a:gd name="connsiteY4" fmla="*/ 843660 h 842367"/>
                <a:gd name="connsiteX5" fmla="*/ 972248 w 970359"/>
                <a:gd name="connsiteY5" fmla="*/ 422179 h 842367"/>
                <a:gd name="connsiteX6" fmla="*/ 729360 w 970359"/>
                <a:gd name="connsiteY6" fmla="*/ 698 h 842367"/>
                <a:gd name="connsiteX7" fmla="*/ 269779 w 970359"/>
                <a:gd name="connsiteY7" fmla="*/ 793654 h 842367"/>
                <a:gd name="connsiteX8" fmla="*/ 55466 w 970359"/>
                <a:gd name="connsiteY8" fmla="*/ 419798 h 842367"/>
                <a:gd name="connsiteX9" fmla="*/ 269779 w 970359"/>
                <a:gd name="connsiteY9" fmla="*/ 45941 h 842367"/>
                <a:gd name="connsiteX10" fmla="*/ 700785 w 970359"/>
                <a:gd name="connsiteY10" fmla="*/ 45941 h 842367"/>
                <a:gd name="connsiteX11" fmla="*/ 915098 w 970359"/>
                <a:gd name="connsiteY11" fmla="*/ 419798 h 842367"/>
                <a:gd name="connsiteX12" fmla="*/ 700785 w 970359"/>
                <a:gd name="connsiteY12" fmla="*/ 793654 h 842367"/>
                <a:gd name="connsiteX13" fmla="*/ 269779 w 970359"/>
                <a:gd name="connsiteY13" fmla="*/ 793654 h 842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70359" h="842367">
                  <a:moveTo>
                    <a:pt x="729360" y="698"/>
                  </a:moveTo>
                  <a:lnTo>
                    <a:pt x="243585" y="698"/>
                  </a:lnTo>
                  <a:lnTo>
                    <a:pt x="698" y="422179"/>
                  </a:lnTo>
                  <a:lnTo>
                    <a:pt x="243585" y="843660"/>
                  </a:lnTo>
                  <a:lnTo>
                    <a:pt x="729360" y="843660"/>
                  </a:lnTo>
                  <a:lnTo>
                    <a:pt x="972248" y="422179"/>
                  </a:lnTo>
                  <a:lnTo>
                    <a:pt x="729360" y="698"/>
                  </a:lnTo>
                  <a:close/>
                  <a:moveTo>
                    <a:pt x="269779" y="793654"/>
                  </a:moveTo>
                  <a:lnTo>
                    <a:pt x="55466" y="419798"/>
                  </a:lnTo>
                  <a:lnTo>
                    <a:pt x="269779" y="45941"/>
                  </a:lnTo>
                  <a:lnTo>
                    <a:pt x="700785" y="45941"/>
                  </a:lnTo>
                  <a:lnTo>
                    <a:pt x="915098" y="419798"/>
                  </a:lnTo>
                  <a:lnTo>
                    <a:pt x="700785" y="793654"/>
                  </a:lnTo>
                  <a:lnTo>
                    <a:pt x="269779" y="79365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7" name="PA-任意多边形 2258"/>
            <p:cNvSpPr/>
            <p:nvPr>
              <p:custDataLst>
                <p:tags r:id="rId14"/>
              </p:custDataLst>
            </p:nvPr>
          </p:nvSpPr>
          <p:spPr>
            <a:xfrm>
              <a:off x="19904171" y="11131646"/>
              <a:ext cx="532805" cy="461367"/>
            </a:xfrm>
            <a:custGeom>
              <a:avLst/>
              <a:gdLst>
                <a:gd name="connsiteX0" fmla="*/ 400748 w 532804"/>
                <a:gd name="connsiteY0" fmla="*/ 698 h 461367"/>
                <a:gd name="connsiteX1" fmla="*/ 134048 w 532804"/>
                <a:gd name="connsiteY1" fmla="*/ 698 h 461367"/>
                <a:gd name="connsiteX2" fmla="*/ 698 w 532804"/>
                <a:gd name="connsiteY2" fmla="*/ 231679 h 461367"/>
                <a:gd name="connsiteX3" fmla="*/ 134048 w 532804"/>
                <a:gd name="connsiteY3" fmla="*/ 462660 h 461367"/>
                <a:gd name="connsiteX4" fmla="*/ 400748 w 532804"/>
                <a:gd name="connsiteY4" fmla="*/ 462660 h 461367"/>
                <a:gd name="connsiteX5" fmla="*/ 534098 w 532804"/>
                <a:gd name="connsiteY5" fmla="*/ 231679 h 461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2804" h="461367">
                  <a:moveTo>
                    <a:pt x="400748" y="698"/>
                  </a:moveTo>
                  <a:lnTo>
                    <a:pt x="134048" y="698"/>
                  </a:lnTo>
                  <a:lnTo>
                    <a:pt x="698" y="231679"/>
                  </a:lnTo>
                  <a:lnTo>
                    <a:pt x="134048" y="462660"/>
                  </a:lnTo>
                  <a:lnTo>
                    <a:pt x="400748" y="462660"/>
                  </a:lnTo>
                  <a:lnTo>
                    <a:pt x="534098" y="231679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8" name="PA-任意多边形 2259"/>
            <p:cNvSpPr/>
            <p:nvPr>
              <p:custDataLst>
                <p:tags r:id="rId15"/>
              </p:custDataLst>
            </p:nvPr>
          </p:nvSpPr>
          <p:spPr>
            <a:xfrm>
              <a:off x="19849402" y="11086402"/>
              <a:ext cx="639961" cy="553641"/>
            </a:xfrm>
            <a:custGeom>
              <a:avLst/>
              <a:gdLst>
                <a:gd name="connsiteX0" fmla="*/ 481710 w 639960"/>
                <a:gd name="connsiteY0" fmla="*/ 698 h 553640"/>
                <a:gd name="connsiteX1" fmla="*/ 160241 w 639960"/>
                <a:gd name="connsiteY1" fmla="*/ 698 h 553640"/>
                <a:gd name="connsiteX2" fmla="*/ 698 w 639960"/>
                <a:gd name="connsiteY2" fmla="*/ 276923 h 553640"/>
                <a:gd name="connsiteX3" fmla="*/ 160241 w 639960"/>
                <a:gd name="connsiteY3" fmla="*/ 555529 h 553640"/>
                <a:gd name="connsiteX4" fmla="*/ 481710 w 639960"/>
                <a:gd name="connsiteY4" fmla="*/ 555529 h 553640"/>
                <a:gd name="connsiteX5" fmla="*/ 641254 w 639960"/>
                <a:gd name="connsiteY5" fmla="*/ 276923 h 553640"/>
                <a:gd name="connsiteX6" fmla="*/ 481710 w 639960"/>
                <a:gd name="connsiteY6" fmla="*/ 698 h 553640"/>
                <a:gd name="connsiteX7" fmla="*/ 188816 w 639960"/>
                <a:gd name="connsiteY7" fmla="*/ 507904 h 553640"/>
                <a:gd name="connsiteX8" fmla="*/ 55466 w 639960"/>
                <a:gd name="connsiteY8" fmla="*/ 276923 h 553640"/>
                <a:gd name="connsiteX9" fmla="*/ 188816 w 639960"/>
                <a:gd name="connsiteY9" fmla="*/ 45941 h 553640"/>
                <a:gd name="connsiteX10" fmla="*/ 455516 w 639960"/>
                <a:gd name="connsiteY10" fmla="*/ 45941 h 553640"/>
                <a:gd name="connsiteX11" fmla="*/ 588866 w 639960"/>
                <a:gd name="connsiteY11" fmla="*/ 276923 h 553640"/>
                <a:gd name="connsiteX12" fmla="*/ 455516 w 639960"/>
                <a:gd name="connsiteY12" fmla="*/ 507904 h 553640"/>
                <a:gd name="connsiteX13" fmla="*/ 188816 w 639960"/>
                <a:gd name="connsiteY13" fmla="*/ 507904 h 55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960" h="553640">
                  <a:moveTo>
                    <a:pt x="481710" y="698"/>
                  </a:moveTo>
                  <a:lnTo>
                    <a:pt x="160241" y="698"/>
                  </a:lnTo>
                  <a:lnTo>
                    <a:pt x="698" y="276923"/>
                  </a:lnTo>
                  <a:lnTo>
                    <a:pt x="160241" y="555529"/>
                  </a:lnTo>
                  <a:lnTo>
                    <a:pt x="481710" y="555529"/>
                  </a:lnTo>
                  <a:lnTo>
                    <a:pt x="641254" y="276923"/>
                  </a:lnTo>
                  <a:lnTo>
                    <a:pt x="481710" y="698"/>
                  </a:lnTo>
                  <a:close/>
                  <a:moveTo>
                    <a:pt x="188816" y="507904"/>
                  </a:moveTo>
                  <a:lnTo>
                    <a:pt x="55466" y="276923"/>
                  </a:lnTo>
                  <a:lnTo>
                    <a:pt x="188816" y="45941"/>
                  </a:lnTo>
                  <a:lnTo>
                    <a:pt x="455516" y="45941"/>
                  </a:lnTo>
                  <a:lnTo>
                    <a:pt x="588866" y="276923"/>
                  </a:lnTo>
                  <a:lnTo>
                    <a:pt x="455516" y="507904"/>
                  </a:lnTo>
                  <a:lnTo>
                    <a:pt x="188816" y="50790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9" name="PA-任意多边形 2260"/>
            <p:cNvSpPr/>
            <p:nvPr>
              <p:custDataLst>
                <p:tags r:id="rId16"/>
              </p:custDataLst>
            </p:nvPr>
          </p:nvSpPr>
          <p:spPr>
            <a:xfrm>
              <a:off x="20544727" y="11395965"/>
              <a:ext cx="532805" cy="461367"/>
            </a:xfrm>
            <a:custGeom>
              <a:avLst/>
              <a:gdLst>
                <a:gd name="connsiteX0" fmla="*/ 400748 w 532804"/>
                <a:gd name="connsiteY0" fmla="*/ 698 h 461367"/>
                <a:gd name="connsiteX1" fmla="*/ 134048 w 532804"/>
                <a:gd name="connsiteY1" fmla="*/ 698 h 461367"/>
                <a:gd name="connsiteX2" fmla="*/ 698 w 532804"/>
                <a:gd name="connsiteY2" fmla="*/ 231679 h 461367"/>
                <a:gd name="connsiteX3" fmla="*/ 134048 w 532804"/>
                <a:gd name="connsiteY3" fmla="*/ 462660 h 461367"/>
                <a:gd name="connsiteX4" fmla="*/ 400748 w 532804"/>
                <a:gd name="connsiteY4" fmla="*/ 462660 h 461367"/>
                <a:gd name="connsiteX5" fmla="*/ 534098 w 532804"/>
                <a:gd name="connsiteY5" fmla="*/ 231679 h 461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2804" h="461367">
                  <a:moveTo>
                    <a:pt x="400748" y="698"/>
                  </a:moveTo>
                  <a:lnTo>
                    <a:pt x="134048" y="698"/>
                  </a:lnTo>
                  <a:lnTo>
                    <a:pt x="698" y="231679"/>
                  </a:lnTo>
                  <a:lnTo>
                    <a:pt x="134048" y="462660"/>
                  </a:lnTo>
                  <a:lnTo>
                    <a:pt x="400748" y="462660"/>
                  </a:lnTo>
                  <a:lnTo>
                    <a:pt x="534098" y="231679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12" name="PA-任意多边形 2261"/>
            <p:cNvSpPr/>
            <p:nvPr>
              <p:custDataLst>
                <p:tags r:id="rId17"/>
              </p:custDataLst>
            </p:nvPr>
          </p:nvSpPr>
          <p:spPr>
            <a:xfrm>
              <a:off x="20492340" y="11350721"/>
              <a:ext cx="639961" cy="553641"/>
            </a:xfrm>
            <a:custGeom>
              <a:avLst/>
              <a:gdLst>
                <a:gd name="connsiteX0" fmla="*/ 479329 w 639960"/>
                <a:gd name="connsiteY0" fmla="*/ 698 h 553640"/>
                <a:gd name="connsiteX1" fmla="*/ 160241 w 639960"/>
                <a:gd name="connsiteY1" fmla="*/ 698 h 553640"/>
                <a:gd name="connsiteX2" fmla="*/ 698 w 639960"/>
                <a:gd name="connsiteY2" fmla="*/ 279304 h 553640"/>
                <a:gd name="connsiteX3" fmla="*/ 160241 w 639960"/>
                <a:gd name="connsiteY3" fmla="*/ 555529 h 553640"/>
                <a:gd name="connsiteX4" fmla="*/ 481710 w 639960"/>
                <a:gd name="connsiteY4" fmla="*/ 555529 h 553640"/>
                <a:gd name="connsiteX5" fmla="*/ 641254 w 639960"/>
                <a:gd name="connsiteY5" fmla="*/ 276923 h 553640"/>
                <a:gd name="connsiteX6" fmla="*/ 479329 w 639960"/>
                <a:gd name="connsiteY6" fmla="*/ 698 h 553640"/>
                <a:gd name="connsiteX7" fmla="*/ 186435 w 639960"/>
                <a:gd name="connsiteY7" fmla="*/ 507904 h 553640"/>
                <a:gd name="connsiteX8" fmla="*/ 53085 w 639960"/>
                <a:gd name="connsiteY8" fmla="*/ 276923 h 553640"/>
                <a:gd name="connsiteX9" fmla="*/ 186435 w 639960"/>
                <a:gd name="connsiteY9" fmla="*/ 45941 h 553640"/>
                <a:gd name="connsiteX10" fmla="*/ 453135 w 639960"/>
                <a:gd name="connsiteY10" fmla="*/ 45941 h 553640"/>
                <a:gd name="connsiteX11" fmla="*/ 586485 w 639960"/>
                <a:gd name="connsiteY11" fmla="*/ 276923 h 553640"/>
                <a:gd name="connsiteX12" fmla="*/ 453135 w 639960"/>
                <a:gd name="connsiteY12" fmla="*/ 507904 h 553640"/>
                <a:gd name="connsiteX13" fmla="*/ 186435 w 639960"/>
                <a:gd name="connsiteY13" fmla="*/ 507904 h 55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960" h="553640">
                  <a:moveTo>
                    <a:pt x="479329" y="698"/>
                  </a:moveTo>
                  <a:lnTo>
                    <a:pt x="160241" y="698"/>
                  </a:lnTo>
                  <a:lnTo>
                    <a:pt x="698" y="279304"/>
                  </a:lnTo>
                  <a:lnTo>
                    <a:pt x="160241" y="555529"/>
                  </a:lnTo>
                  <a:lnTo>
                    <a:pt x="481710" y="555529"/>
                  </a:lnTo>
                  <a:lnTo>
                    <a:pt x="641254" y="276923"/>
                  </a:lnTo>
                  <a:lnTo>
                    <a:pt x="479329" y="698"/>
                  </a:lnTo>
                  <a:close/>
                  <a:moveTo>
                    <a:pt x="186435" y="507904"/>
                  </a:moveTo>
                  <a:lnTo>
                    <a:pt x="53085" y="276923"/>
                  </a:lnTo>
                  <a:lnTo>
                    <a:pt x="186435" y="45941"/>
                  </a:lnTo>
                  <a:lnTo>
                    <a:pt x="453135" y="45941"/>
                  </a:lnTo>
                  <a:lnTo>
                    <a:pt x="586485" y="276923"/>
                  </a:lnTo>
                  <a:lnTo>
                    <a:pt x="453135" y="507904"/>
                  </a:lnTo>
                  <a:lnTo>
                    <a:pt x="186435" y="50790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grpSp>
        <p:nvGrpSpPr>
          <p:cNvPr id="41" name="PA-211-211171-Cells-481928"/>
          <p:cNvGrpSpPr/>
          <p:nvPr>
            <p:custDataLst>
              <p:tags r:id="rId18"/>
            </p:custDataLst>
          </p:nvPr>
        </p:nvGrpSpPr>
        <p:grpSpPr>
          <a:xfrm>
            <a:off x="2714081" y="3348661"/>
            <a:ext cx="232428" cy="232428"/>
            <a:chOff x="19812000" y="24098250"/>
            <a:chExt cx="1524000" cy="1524000"/>
          </a:xfrm>
          <a:noFill/>
        </p:grpSpPr>
        <p:sp>
          <p:nvSpPr>
            <p:cNvPr id="42" name="PA-任意多边形 1613"/>
            <p:cNvSpPr/>
            <p:nvPr>
              <p:custDataLst>
                <p:tags r:id="rId19"/>
              </p:custDataLst>
            </p:nvPr>
          </p:nvSpPr>
          <p:spPr>
            <a:xfrm>
              <a:off x="20528541" y="24725592"/>
              <a:ext cx="806648" cy="887016"/>
            </a:xfrm>
            <a:custGeom>
              <a:avLst/>
              <a:gdLst>
                <a:gd name="connsiteX0" fmla="*/ 404078 w 806648"/>
                <a:gd name="connsiteY0" fmla="*/ 888270 h 887015"/>
                <a:gd name="connsiteX1" fmla="*/ 333174 w 806648"/>
                <a:gd name="connsiteY1" fmla="*/ 869333 h 887015"/>
                <a:gd name="connsiteX2" fmla="*/ 71599 w 806648"/>
                <a:gd name="connsiteY2" fmla="*/ 718311 h 887015"/>
                <a:gd name="connsiteX3" fmla="*/ 698 w 806648"/>
                <a:gd name="connsiteY3" fmla="*/ 595507 h 887015"/>
                <a:gd name="connsiteX4" fmla="*/ 698 w 806648"/>
                <a:gd name="connsiteY4" fmla="*/ 293463 h 887015"/>
                <a:gd name="connsiteX5" fmla="*/ 71599 w 806648"/>
                <a:gd name="connsiteY5" fmla="*/ 170659 h 887015"/>
                <a:gd name="connsiteX6" fmla="*/ 333174 w 806648"/>
                <a:gd name="connsiteY6" fmla="*/ 19638 h 887015"/>
                <a:gd name="connsiteX7" fmla="*/ 474980 w 806648"/>
                <a:gd name="connsiteY7" fmla="*/ 19638 h 887015"/>
                <a:gd name="connsiteX8" fmla="*/ 736554 w 806648"/>
                <a:gd name="connsiteY8" fmla="*/ 170659 h 887015"/>
                <a:gd name="connsiteX9" fmla="*/ 807459 w 806648"/>
                <a:gd name="connsiteY9" fmla="*/ 293463 h 887015"/>
                <a:gd name="connsiteX10" fmla="*/ 807459 w 806648"/>
                <a:gd name="connsiteY10" fmla="*/ 319666 h 887015"/>
                <a:gd name="connsiteX11" fmla="*/ 762698 w 806648"/>
                <a:gd name="connsiteY11" fmla="*/ 364428 h 887015"/>
                <a:gd name="connsiteX12" fmla="*/ 717936 w 806648"/>
                <a:gd name="connsiteY12" fmla="*/ 319666 h 887015"/>
                <a:gd name="connsiteX13" fmla="*/ 717936 w 806648"/>
                <a:gd name="connsiteY13" fmla="*/ 293463 h 887015"/>
                <a:gd name="connsiteX14" fmla="*/ 691793 w 806648"/>
                <a:gd name="connsiteY14" fmla="*/ 248184 h 887015"/>
                <a:gd name="connsiteX15" fmla="*/ 430219 w 806648"/>
                <a:gd name="connsiteY15" fmla="*/ 97162 h 887015"/>
                <a:gd name="connsiteX16" fmla="*/ 377935 w 806648"/>
                <a:gd name="connsiteY16" fmla="*/ 97162 h 887015"/>
                <a:gd name="connsiteX17" fmla="*/ 116361 w 806648"/>
                <a:gd name="connsiteY17" fmla="*/ 248184 h 887015"/>
                <a:gd name="connsiteX18" fmla="*/ 90221 w 806648"/>
                <a:gd name="connsiteY18" fmla="*/ 293463 h 887015"/>
                <a:gd name="connsiteX19" fmla="*/ 90221 w 806648"/>
                <a:gd name="connsiteY19" fmla="*/ 595507 h 887015"/>
                <a:gd name="connsiteX20" fmla="*/ 116361 w 806648"/>
                <a:gd name="connsiteY20" fmla="*/ 640784 h 887015"/>
                <a:gd name="connsiteX21" fmla="*/ 377935 w 806648"/>
                <a:gd name="connsiteY21" fmla="*/ 791808 h 887015"/>
                <a:gd name="connsiteX22" fmla="*/ 430219 w 806648"/>
                <a:gd name="connsiteY22" fmla="*/ 791808 h 887015"/>
                <a:gd name="connsiteX23" fmla="*/ 691793 w 806648"/>
                <a:gd name="connsiteY23" fmla="*/ 640787 h 887015"/>
                <a:gd name="connsiteX24" fmla="*/ 717936 w 806648"/>
                <a:gd name="connsiteY24" fmla="*/ 595510 h 887015"/>
                <a:gd name="connsiteX25" fmla="*/ 717936 w 806648"/>
                <a:gd name="connsiteY25" fmla="*/ 553928 h 887015"/>
                <a:gd name="connsiteX26" fmla="*/ 762698 w 806648"/>
                <a:gd name="connsiteY26" fmla="*/ 509166 h 887015"/>
                <a:gd name="connsiteX27" fmla="*/ 807459 w 806648"/>
                <a:gd name="connsiteY27" fmla="*/ 553928 h 887015"/>
                <a:gd name="connsiteX28" fmla="*/ 807459 w 806648"/>
                <a:gd name="connsiteY28" fmla="*/ 595510 h 887015"/>
                <a:gd name="connsiteX29" fmla="*/ 736554 w 806648"/>
                <a:gd name="connsiteY29" fmla="*/ 718314 h 887015"/>
                <a:gd name="connsiteX30" fmla="*/ 474980 w 806648"/>
                <a:gd name="connsiteY30" fmla="*/ 869336 h 887015"/>
                <a:gd name="connsiteX31" fmla="*/ 404078 w 806648"/>
                <a:gd name="connsiteY31" fmla="*/ 888270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06648" h="887015">
                  <a:moveTo>
                    <a:pt x="404078" y="888270"/>
                  </a:moveTo>
                  <a:cubicBezTo>
                    <a:pt x="379555" y="888270"/>
                    <a:pt x="355042" y="881960"/>
                    <a:pt x="333174" y="869333"/>
                  </a:cubicBezTo>
                  <a:lnTo>
                    <a:pt x="71599" y="718311"/>
                  </a:lnTo>
                  <a:cubicBezTo>
                    <a:pt x="27865" y="693067"/>
                    <a:pt x="698" y="646010"/>
                    <a:pt x="698" y="595507"/>
                  </a:cubicBezTo>
                  <a:lnTo>
                    <a:pt x="698" y="293463"/>
                  </a:lnTo>
                  <a:cubicBezTo>
                    <a:pt x="698" y="242966"/>
                    <a:pt x="27862" y="195910"/>
                    <a:pt x="71599" y="170659"/>
                  </a:cubicBezTo>
                  <a:lnTo>
                    <a:pt x="333174" y="19638"/>
                  </a:lnTo>
                  <a:cubicBezTo>
                    <a:pt x="376914" y="-5616"/>
                    <a:pt x="431251" y="-5616"/>
                    <a:pt x="474980" y="19638"/>
                  </a:cubicBezTo>
                  <a:lnTo>
                    <a:pt x="736554" y="170659"/>
                  </a:lnTo>
                  <a:cubicBezTo>
                    <a:pt x="780289" y="195913"/>
                    <a:pt x="807459" y="242963"/>
                    <a:pt x="807459" y="293463"/>
                  </a:cubicBezTo>
                  <a:lnTo>
                    <a:pt x="807459" y="319666"/>
                  </a:lnTo>
                  <a:cubicBezTo>
                    <a:pt x="807459" y="344386"/>
                    <a:pt x="787415" y="364428"/>
                    <a:pt x="762698" y="364428"/>
                  </a:cubicBezTo>
                  <a:cubicBezTo>
                    <a:pt x="737980" y="364428"/>
                    <a:pt x="717936" y="344389"/>
                    <a:pt x="717936" y="319666"/>
                  </a:cubicBezTo>
                  <a:lnTo>
                    <a:pt x="717936" y="293463"/>
                  </a:lnTo>
                  <a:cubicBezTo>
                    <a:pt x="717936" y="274848"/>
                    <a:pt x="707920" y="257495"/>
                    <a:pt x="691793" y="248184"/>
                  </a:cubicBezTo>
                  <a:lnTo>
                    <a:pt x="430219" y="97162"/>
                  </a:lnTo>
                  <a:cubicBezTo>
                    <a:pt x="414095" y="87851"/>
                    <a:pt x="394065" y="87851"/>
                    <a:pt x="377935" y="97162"/>
                  </a:cubicBezTo>
                  <a:lnTo>
                    <a:pt x="116361" y="248184"/>
                  </a:lnTo>
                  <a:cubicBezTo>
                    <a:pt x="100234" y="257495"/>
                    <a:pt x="90221" y="274842"/>
                    <a:pt x="90221" y="293463"/>
                  </a:cubicBezTo>
                  <a:lnTo>
                    <a:pt x="90221" y="595507"/>
                  </a:lnTo>
                  <a:cubicBezTo>
                    <a:pt x="90221" y="614129"/>
                    <a:pt x="100234" y="631476"/>
                    <a:pt x="116361" y="640784"/>
                  </a:cubicBezTo>
                  <a:lnTo>
                    <a:pt x="377935" y="791808"/>
                  </a:lnTo>
                  <a:cubicBezTo>
                    <a:pt x="394068" y="801119"/>
                    <a:pt x="414089" y="801119"/>
                    <a:pt x="430219" y="791808"/>
                  </a:cubicBezTo>
                  <a:lnTo>
                    <a:pt x="691793" y="640787"/>
                  </a:lnTo>
                  <a:cubicBezTo>
                    <a:pt x="707920" y="631476"/>
                    <a:pt x="717936" y="614129"/>
                    <a:pt x="717936" y="595510"/>
                  </a:cubicBezTo>
                  <a:lnTo>
                    <a:pt x="717936" y="553928"/>
                  </a:lnTo>
                  <a:cubicBezTo>
                    <a:pt x="717936" y="529207"/>
                    <a:pt x="737980" y="509166"/>
                    <a:pt x="762698" y="509166"/>
                  </a:cubicBezTo>
                  <a:cubicBezTo>
                    <a:pt x="787415" y="509166"/>
                    <a:pt x="807459" y="529204"/>
                    <a:pt x="807459" y="553928"/>
                  </a:cubicBezTo>
                  <a:lnTo>
                    <a:pt x="807459" y="595510"/>
                  </a:lnTo>
                  <a:cubicBezTo>
                    <a:pt x="807459" y="646007"/>
                    <a:pt x="780289" y="693064"/>
                    <a:pt x="736554" y="718314"/>
                  </a:cubicBezTo>
                  <a:lnTo>
                    <a:pt x="474980" y="869336"/>
                  </a:lnTo>
                  <a:cubicBezTo>
                    <a:pt x="453114" y="881960"/>
                    <a:pt x="428593" y="888270"/>
                    <a:pt x="404078" y="888270"/>
                  </a:cubicBez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43" name="PA-任意多边形 1614"/>
            <p:cNvSpPr/>
            <p:nvPr>
              <p:custDataLst>
                <p:tags r:id="rId20"/>
              </p:custDataLst>
            </p:nvPr>
          </p:nvSpPr>
          <p:spPr>
            <a:xfrm>
              <a:off x="19856064" y="24770297"/>
              <a:ext cx="717352" cy="797719"/>
            </a:xfrm>
            <a:custGeom>
              <a:avLst/>
              <a:gdLst>
                <a:gd name="connsiteX0" fmla="*/ 669415 w 717351"/>
                <a:gd name="connsiteY0" fmla="*/ 164721 h 797718"/>
                <a:gd name="connsiteX1" fmla="*/ 407835 w 717351"/>
                <a:gd name="connsiteY1" fmla="*/ 13699 h 797718"/>
                <a:gd name="connsiteX2" fmla="*/ 310793 w 717351"/>
                <a:gd name="connsiteY2" fmla="*/ 13699 h 797718"/>
                <a:gd name="connsiteX3" fmla="*/ 49222 w 717351"/>
                <a:gd name="connsiteY3" fmla="*/ 164721 h 797718"/>
                <a:gd name="connsiteX4" fmla="*/ 698 w 717351"/>
                <a:gd name="connsiteY4" fmla="*/ 248758 h 797718"/>
                <a:gd name="connsiteX5" fmla="*/ 698 w 717351"/>
                <a:gd name="connsiteY5" fmla="*/ 550802 h 797718"/>
                <a:gd name="connsiteX6" fmla="*/ 49219 w 717351"/>
                <a:gd name="connsiteY6" fmla="*/ 634845 h 797718"/>
                <a:gd name="connsiteX7" fmla="*/ 310793 w 717351"/>
                <a:gd name="connsiteY7" fmla="*/ 785867 h 797718"/>
                <a:gd name="connsiteX8" fmla="*/ 407835 w 717351"/>
                <a:gd name="connsiteY8" fmla="*/ 785867 h 797718"/>
                <a:gd name="connsiteX9" fmla="*/ 669415 w 717351"/>
                <a:gd name="connsiteY9" fmla="*/ 634845 h 797718"/>
                <a:gd name="connsiteX10" fmla="*/ 717936 w 717351"/>
                <a:gd name="connsiteY10" fmla="*/ 550802 h 797718"/>
                <a:gd name="connsiteX11" fmla="*/ 717936 w 717351"/>
                <a:gd name="connsiteY11" fmla="*/ 248758 h 797718"/>
                <a:gd name="connsiteX12" fmla="*/ 669415 w 717351"/>
                <a:gd name="connsiteY12" fmla="*/ 164721 h 797718"/>
                <a:gd name="connsiteX13" fmla="*/ 471754 w 717351"/>
                <a:gd name="connsiteY13" fmla="*/ 450084 h 797718"/>
                <a:gd name="connsiteX14" fmla="*/ 459100 w 717351"/>
                <a:gd name="connsiteY14" fmla="*/ 472004 h 797718"/>
                <a:gd name="connsiteX15" fmla="*/ 371979 w 717351"/>
                <a:gd name="connsiteY15" fmla="*/ 522305 h 797718"/>
                <a:gd name="connsiteX16" fmla="*/ 346666 w 717351"/>
                <a:gd name="connsiteY16" fmla="*/ 522305 h 797718"/>
                <a:gd name="connsiteX17" fmla="*/ 259531 w 717351"/>
                <a:gd name="connsiteY17" fmla="*/ 471998 h 797718"/>
                <a:gd name="connsiteX18" fmla="*/ 246877 w 717351"/>
                <a:gd name="connsiteY18" fmla="*/ 450078 h 797718"/>
                <a:gd name="connsiteX19" fmla="*/ 246877 w 717351"/>
                <a:gd name="connsiteY19" fmla="*/ 349476 h 797718"/>
                <a:gd name="connsiteX20" fmla="*/ 259531 w 717351"/>
                <a:gd name="connsiteY20" fmla="*/ 327557 h 797718"/>
                <a:gd name="connsiteX21" fmla="*/ 346658 w 717351"/>
                <a:gd name="connsiteY21" fmla="*/ 277256 h 797718"/>
                <a:gd name="connsiteX22" fmla="*/ 371970 w 717351"/>
                <a:gd name="connsiteY22" fmla="*/ 277256 h 797718"/>
                <a:gd name="connsiteX23" fmla="*/ 459097 w 717351"/>
                <a:gd name="connsiteY23" fmla="*/ 327557 h 797718"/>
                <a:gd name="connsiteX24" fmla="*/ 471751 w 717351"/>
                <a:gd name="connsiteY24" fmla="*/ 349476 h 797718"/>
                <a:gd name="connsiteX25" fmla="*/ 471751 w 717351"/>
                <a:gd name="connsiteY25" fmla="*/ 450084 h 797718"/>
                <a:gd name="connsiteX26" fmla="*/ 471754 w 717351"/>
                <a:gd name="connsiteY26" fmla="*/ 450084 h 797718"/>
                <a:gd name="connsiteX27" fmla="*/ 471754 w 717351"/>
                <a:gd name="connsiteY27" fmla="*/ 450084 h 79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7351" h="797718">
                  <a:moveTo>
                    <a:pt x="669415" y="164721"/>
                  </a:moveTo>
                  <a:lnTo>
                    <a:pt x="407835" y="13699"/>
                  </a:lnTo>
                  <a:cubicBezTo>
                    <a:pt x="377810" y="-3636"/>
                    <a:pt x="340820" y="-3636"/>
                    <a:pt x="310793" y="13699"/>
                  </a:cubicBezTo>
                  <a:lnTo>
                    <a:pt x="49222" y="164721"/>
                  </a:lnTo>
                  <a:cubicBezTo>
                    <a:pt x="19197" y="182054"/>
                    <a:pt x="698" y="214090"/>
                    <a:pt x="698" y="248758"/>
                  </a:cubicBezTo>
                  <a:lnTo>
                    <a:pt x="698" y="550802"/>
                  </a:lnTo>
                  <a:cubicBezTo>
                    <a:pt x="698" y="585473"/>
                    <a:pt x="19194" y="617507"/>
                    <a:pt x="49219" y="634845"/>
                  </a:cubicBezTo>
                  <a:lnTo>
                    <a:pt x="310793" y="785867"/>
                  </a:lnTo>
                  <a:cubicBezTo>
                    <a:pt x="340818" y="803203"/>
                    <a:pt x="377813" y="803203"/>
                    <a:pt x="407835" y="785867"/>
                  </a:cubicBezTo>
                  <a:lnTo>
                    <a:pt x="669415" y="634845"/>
                  </a:lnTo>
                  <a:cubicBezTo>
                    <a:pt x="699440" y="617510"/>
                    <a:pt x="717936" y="585476"/>
                    <a:pt x="717936" y="550802"/>
                  </a:cubicBezTo>
                  <a:lnTo>
                    <a:pt x="717936" y="248758"/>
                  </a:lnTo>
                  <a:cubicBezTo>
                    <a:pt x="717936" y="214090"/>
                    <a:pt x="699440" y="182051"/>
                    <a:pt x="669415" y="164721"/>
                  </a:cubicBezTo>
                  <a:close/>
                  <a:moveTo>
                    <a:pt x="471754" y="450084"/>
                  </a:moveTo>
                  <a:cubicBezTo>
                    <a:pt x="471754" y="459127"/>
                    <a:pt x="466929" y="467482"/>
                    <a:pt x="459100" y="472004"/>
                  </a:cubicBezTo>
                  <a:lnTo>
                    <a:pt x="371979" y="522305"/>
                  </a:lnTo>
                  <a:cubicBezTo>
                    <a:pt x="364145" y="526826"/>
                    <a:pt x="354501" y="526826"/>
                    <a:pt x="346666" y="522305"/>
                  </a:cubicBezTo>
                  <a:lnTo>
                    <a:pt x="259531" y="471998"/>
                  </a:lnTo>
                  <a:cubicBezTo>
                    <a:pt x="251696" y="467476"/>
                    <a:pt x="246877" y="459121"/>
                    <a:pt x="246877" y="450078"/>
                  </a:cubicBezTo>
                  <a:lnTo>
                    <a:pt x="246877" y="349476"/>
                  </a:lnTo>
                  <a:cubicBezTo>
                    <a:pt x="246877" y="340434"/>
                    <a:pt x="251702" y="332078"/>
                    <a:pt x="259531" y="327557"/>
                  </a:cubicBezTo>
                  <a:lnTo>
                    <a:pt x="346658" y="277256"/>
                  </a:lnTo>
                  <a:cubicBezTo>
                    <a:pt x="354492" y="272735"/>
                    <a:pt x="364136" y="272735"/>
                    <a:pt x="371970" y="277256"/>
                  </a:cubicBezTo>
                  <a:lnTo>
                    <a:pt x="459097" y="327557"/>
                  </a:lnTo>
                  <a:cubicBezTo>
                    <a:pt x="466932" y="332078"/>
                    <a:pt x="471751" y="340434"/>
                    <a:pt x="471751" y="349476"/>
                  </a:cubicBezTo>
                  <a:lnTo>
                    <a:pt x="471751" y="450084"/>
                  </a:lnTo>
                  <a:lnTo>
                    <a:pt x="471754" y="450084"/>
                  </a:lnTo>
                  <a:lnTo>
                    <a:pt x="471754" y="45008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13" name="PA-任意多边形 1615"/>
            <p:cNvSpPr/>
            <p:nvPr>
              <p:custDataLst>
                <p:tags r:id="rId21"/>
              </p:custDataLst>
            </p:nvPr>
          </p:nvSpPr>
          <p:spPr>
            <a:xfrm>
              <a:off x="19811302" y="24725536"/>
              <a:ext cx="806648" cy="887016"/>
            </a:xfrm>
            <a:custGeom>
              <a:avLst/>
              <a:gdLst>
                <a:gd name="connsiteX0" fmla="*/ 404081 w 806648"/>
                <a:gd name="connsiteY0" fmla="*/ 888389 h 887015"/>
                <a:gd name="connsiteX1" fmla="*/ 333177 w 806648"/>
                <a:gd name="connsiteY1" fmla="*/ 869390 h 887015"/>
                <a:gd name="connsiteX2" fmla="*/ 71602 w 806648"/>
                <a:gd name="connsiteY2" fmla="*/ 718368 h 887015"/>
                <a:gd name="connsiteX3" fmla="*/ 698 w 806648"/>
                <a:gd name="connsiteY3" fmla="*/ 595567 h 887015"/>
                <a:gd name="connsiteX4" fmla="*/ 698 w 806648"/>
                <a:gd name="connsiteY4" fmla="*/ 293523 h 887015"/>
                <a:gd name="connsiteX5" fmla="*/ 71602 w 806648"/>
                <a:gd name="connsiteY5" fmla="*/ 170719 h 887015"/>
                <a:gd name="connsiteX6" fmla="*/ 333177 w 806648"/>
                <a:gd name="connsiteY6" fmla="*/ 19697 h 887015"/>
                <a:gd name="connsiteX7" fmla="*/ 404081 w 806648"/>
                <a:gd name="connsiteY7" fmla="*/ 698 h 887015"/>
                <a:gd name="connsiteX8" fmla="*/ 474983 w 806648"/>
                <a:gd name="connsiteY8" fmla="*/ 19697 h 887015"/>
                <a:gd name="connsiteX9" fmla="*/ 736557 w 806648"/>
                <a:gd name="connsiteY9" fmla="*/ 170719 h 887015"/>
                <a:gd name="connsiteX10" fmla="*/ 807459 w 806648"/>
                <a:gd name="connsiteY10" fmla="*/ 293523 h 887015"/>
                <a:gd name="connsiteX11" fmla="*/ 807459 w 806648"/>
                <a:gd name="connsiteY11" fmla="*/ 595567 h 887015"/>
                <a:gd name="connsiteX12" fmla="*/ 736563 w 806648"/>
                <a:gd name="connsiteY12" fmla="*/ 718371 h 887015"/>
                <a:gd name="connsiteX13" fmla="*/ 474983 w 806648"/>
                <a:gd name="connsiteY13" fmla="*/ 869393 h 887015"/>
                <a:gd name="connsiteX14" fmla="*/ 404081 w 806648"/>
                <a:gd name="connsiteY14" fmla="*/ 888389 h 887015"/>
                <a:gd name="connsiteX15" fmla="*/ 404081 w 806648"/>
                <a:gd name="connsiteY15" fmla="*/ 90218 h 887015"/>
                <a:gd name="connsiteX16" fmla="*/ 377938 w 806648"/>
                <a:gd name="connsiteY16" fmla="*/ 97222 h 887015"/>
                <a:gd name="connsiteX17" fmla="*/ 116364 w 806648"/>
                <a:gd name="connsiteY17" fmla="*/ 248243 h 887015"/>
                <a:gd name="connsiteX18" fmla="*/ 90221 w 806648"/>
                <a:gd name="connsiteY18" fmla="*/ 293520 h 887015"/>
                <a:gd name="connsiteX19" fmla="*/ 90221 w 806648"/>
                <a:gd name="connsiteY19" fmla="*/ 595564 h 887015"/>
                <a:gd name="connsiteX20" fmla="*/ 116364 w 806648"/>
                <a:gd name="connsiteY20" fmla="*/ 640843 h 887015"/>
                <a:gd name="connsiteX21" fmla="*/ 377938 w 806648"/>
                <a:gd name="connsiteY21" fmla="*/ 791865 h 887015"/>
                <a:gd name="connsiteX22" fmla="*/ 430222 w 806648"/>
                <a:gd name="connsiteY22" fmla="*/ 791865 h 887015"/>
                <a:gd name="connsiteX23" fmla="*/ 691796 w 806648"/>
                <a:gd name="connsiteY23" fmla="*/ 640843 h 887015"/>
                <a:gd name="connsiteX24" fmla="*/ 717936 w 806648"/>
                <a:gd name="connsiteY24" fmla="*/ 595564 h 887015"/>
                <a:gd name="connsiteX25" fmla="*/ 717936 w 806648"/>
                <a:gd name="connsiteY25" fmla="*/ 293520 h 887015"/>
                <a:gd name="connsiteX26" fmla="*/ 691793 w 806648"/>
                <a:gd name="connsiteY26" fmla="*/ 248241 h 887015"/>
                <a:gd name="connsiteX27" fmla="*/ 430222 w 806648"/>
                <a:gd name="connsiteY27" fmla="*/ 97225 h 887015"/>
                <a:gd name="connsiteX28" fmla="*/ 404081 w 806648"/>
                <a:gd name="connsiteY28" fmla="*/ 90218 h 887015"/>
                <a:gd name="connsiteX29" fmla="*/ 404081 w 806648"/>
                <a:gd name="connsiteY29" fmla="*/ 615218 h 887015"/>
                <a:gd name="connsiteX30" fmla="*/ 369038 w 806648"/>
                <a:gd name="connsiteY30" fmla="*/ 605827 h 887015"/>
                <a:gd name="connsiteX31" fmla="*/ 281911 w 806648"/>
                <a:gd name="connsiteY31" fmla="*/ 555526 h 887015"/>
                <a:gd name="connsiteX32" fmla="*/ 246877 w 806648"/>
                <a:gd name="connsiteY32" fmla="*/ 494846 h 887015"/>
                <a:gd name="connsiteX33" fmla="*/ 246877 w 806648"/>
                <a:gd name="connsiteY33" fmla="*/ 394244 h 887015"/>
                <a:gd name="connsiteX34" fmla="*/ 281902 w 806648"/>
                <a:gd name="connsiteY34" fmla="*/ 333567 h 887015"/>
                <a:gd name="connsiteX35" fmla="*/ 369041 w 806648"/>
                <a:gd name="connsiteY35" fmla="*/ 283260 h 887015"/>
                <a:gd name="connsiteX36" fmla="*/ 439119 w 806648"/>
                <a:gd name="connsiteY36" fmla="*/ 283266 h 887015"/>
                <a:gd name="connsiteX37" fmla="*/ 526240 w 806648"/>
                <a:gd name="connsiteY37" fmla="*/ 333558 h 887015"/>
                <a:gd name="connsiteX38" fmla="*/ 561274 w 806648"/>
                <a:gd name="connsiteY38" fmla="*/ 394244 h 887015"/>
                <a:gd name="connsiteX39" fmla="*/ 561274 w 806648"/>
                <a:gd name="connsiteY39" fmla="*/ 494852 h 887015"/>
                <a:gd name="connsiteX40" fmla="*/ 526248 w 806648"/>
                <a:gd name="connsiteY40" fmla="*/ 555529 h 887015"/>
                <a:gd name="connsiteX41" fmla="*/ 439119 w 806648"/>
                <a:gd name="connsiteY41" fmla="*/ 605836 h 887015"/>
                <a:gd name="connsiteX42" fmla="*/ 404081 w 806648"/>
                <a:gd name="connsiteY42" fmla="*/ 615218 h 887015"/>
                <a:gd name="connsiteX43" fmla="*/ 336400 w 806648"/>
                <a:gd name="connsiteY43" fmla="*/ 483612 h 887015"/>
                <a:gd name="connsiteX44" fmla="*/ 404081 w 806648"/>
                <a:gd name="connsiteY44" fmla="*/ 522688 h 887015"/>
                <a:gd name="connsiteX45" fmla="*/ 471754 w 806648"/>
                <a:gd name="connsiteY45" fmla="*/ 483618 h 887015"/>
                <a:gd name="connsiteX46" fmla="*/ 471754 w 806648"/>
                <a:gd name="connsiteY46" fmla="*/ 405471 h 887015"/>
                <a:gd name="connsiteX47" fmla="*/ 404075 w 806648"/>
                <a:gd name="connsiteY47" fmla="*/ 366395 h 887015"/>
                <a:gd name="connsiteX48" fmla="*/ 336397 w 806648"/>
                <a:gd name="connsiteY48" fmla="*/ 405471 h 887015"/>
                <a:gd name="connsiteX49" fmla="*/ 336400 w 806648"/>
                <a:gd name="connsiteY49" fmla="*/ 483612 h 887015"/>
                <a:gd name="connsiteX50" fmla="*/ 336400 w 806648"/>
                <a:gd name="connsiteY50" fmla="*/ 483612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806648" h="887015">
                  <a:moveTo>
                    <a:pt x="404081" y="888389"/>
                  </a:moveTo>
                  <a:cubicBezTo>
                    <a:pt x="379221" y="888389"/>
                    <a:pt x="354706" y="881820"/>
                    <a:pt x="333177" y="869390"/>
                  </a:cubicBezTo>
                  <a:lnTo>
                    <a:pt x="71602" y="718368"/>
                  </a:lnTo>
                  <a:cubicBezTo>
                    <a:pt x="27862" y="693118"/>
                    <a:pt x="698" y="646061"/>
                    <a:pt x="698" y="595567"/>
                  </a:cubicBezTo>
                  <a:lnTo>
                    <a:pt x="698" y="293523"/>
                  </a:lnTo>
                  <a:cubicBezTo>
                    <a:pt x="698" y="243026"/>
                    <a:pt x="27862" y="195972"/>
                    <a:pt x="71602" y="170719"/>
                  </a:cubicBezTo>
                  <a:lnTo>
                    <a:pt x="333177" y="19697"/>
                  </a:lnTo>
                  <a:cubicBezTo>
                    <a:pt x="354706" y="7267"/>
                    <a:pt x="379221" y="698"/>
                    <a:pt x="404081" y="698"/>
                  </a:cubicBezTo>
                  <a:cubicBezTo>
                    <a:pt x="428936" y="698"/>
                    <a:pt x="453451" y="7270"/>
                    <a:pt x="474983" y="19697"/>
                  </a:cubicBezTo>
                  <a:lnTo>
                    <a:pt x="736557" y="170719"/>
                  </a:lnTo>
                  <a:cubicBezTo>
                    <a:pt x="780292" y="195972"/>
                    <a:pt x="807459" y="243029"/>
                    <a:pt x="807459" y="293523"/>
                  </a:cubicBezTo>
                  <a:lnTo>
                    <a:pt x="807459" y="595567"/>
                  </a:lnTo>
                  <a:cubicBezTo>
                    <a:pt x="807459" y="646061"/>
                    <a:pt x="780295" y="693118"/>
                    <a:pt x="736563" y="718371"/>
                  </a:cubicBezTo>
                  <a:lnTo>
                    <a:pt x="474983" y="869393"/>
                  </a:lnTo>
                  <a:cubicBezTo>
                    <a:pt x="453454" y="881820"/>
                    <a:pt x="428939" y="888389"/>
                    <a:pt x="404081" y="888389"/>
                  </a:cubicBezTo>
                  <a:close/>
                  <a:moveTo>
                    <a:pt x="404081" y="90218"/>
                  </a:moveTo>
                  <a:cubicBezTo>
                    <a:pt x="394914" y="90218"/>
                    <a:pt x="385877" y="92641"/>
                    <a:pt x="377938" y="97222"/>
                  </a:cubicBezTo>
                  <a:lnTo>
                    <a:pt x="116364" y="248243"/>
                  </a:lnTo>
                  <a:cubicBezTo>
                    <a:pt x="100237" y="257554"/>
                    <a:pt x="90221" y="274902"/>
                    <a:pt x="90221" y="293520"/>
                  </a:cubicBezTo>
                  <a:lnTo>
                    <a:pt x="90221" y="595564"/>
                  </a:lnTo>
                  <a:cubicBezTo>
                    <a:pt x="90221" y="614179"/>
                    <a:pt x="100237" y="631532"/>
                    <a:pt x="116364" y="640843"/>
                  </a:cubicBezTo>
                  <a:lnTo>
                    <a:pt x="377938" y="791865"/>
                  </a:lnTo>
                  <a:cubicBezTo>
                    <a:pt x="393809" y="801027"/>
                    <a:pt x="414342" y="801033"/>
                    <a:pt x="430222" y="791865"/>
                  </a:cubicBezTo>
                  <a:lnTo>
                    <a:pt x="691796" y="640843"/>
                  </a:lnTo>
                  <a:cubicBezTo>
                    <a:pt x="707920" y="631532"/>
                    <a:pt x="717936" y="614185"/>
                    <a:pt x="717936" y="595564"/>
                  </a:cubicBezTo>
                  <a:lnTo>
                    <a:pt x="717936" y="293520"/>
                  </a:lnTo>
                  <a:cubicBezTo>
                    <a:pt x="717936" y="274899"/>
                    <a:pt x="707920" y="257551"/>
                    <a:pt x="691793" y="248241"/>
                  </a:cubicBezTo>
                  <a:lnTo>
                    <a:pt x="430222" y="97225"/>
                  </a:lnTo>
                  <a:cubicBezTo>
                    <a:pt x="422286" y="92641"/>
                    <a:pt x="413243" y="90218"/>
                    <a:pt x="404081" y="90218"/>
                  </a:cubicBezTo>
                  <a:close/>
                  <a:moveTo>
                    <a:pt x="404081" y="615218"/>
                  </a:moveTo>
                  <a:cubicBezTo>
                    <a:pt x="391794" y="615218"/>
                    <a:pt x="379677" y="611968"/>
                    <a:pt x="369038" y="605827"/>
                  </a:cubicBezTo>
                  <a:lnTo>
                    <a:pt x="281911" y="555526"/>
                  </a:lnTo>
                  <a:cubicBezTo>
                    <a:pt x="260302" y="543042"/>
                    <a:pt x="246877" y="519792"/>
                    <a:pt x="246877" y="494846"/>
                  </a:cubicBezTo>
                  <a:lnTo>
                    <a:pt x="246877" y="394244"/>
                  </a:lnTo>
                  <a:cubicBezTo>
                    <a:pt x="246877" y="369294"/>
                    <a:pt x="260302" y="346047"/>
                    <a:pt x="281902" y="333567"/>
                  </a:cubicBezTo>
                  <a:lnTo>
                    <a:pt x="369041" y="283260"/>
                  </a:lnTo>
                  <a:cubicBezTo>
                    <a:pt x="390303" y="270978"/>
                    <a:pt x="417839" y="270973"/>
                    <a:pt x="439119" y="283266"/>
                  </a:cubicBezTo>
                  <a:lnTo>
                    <a:pt x="526240" y="333558"/>
                  </a:lnTo>
                  <a:cubicBezTo>
                    <a:pt x="547849" y="346035"/>
                    <a:pt x="561274" y="369285"/>
                    <a:pt x="561274" y="394244"/>
                  </a:cubicBezTo>
                  <a:lnTo>
                    <a:pt x="561274" y="494852"/>
                  </a:lnTo>
                  <a:cubicBezTo>
                    <a:pt x="561274" y="519801"/>
                    <a:pt x="547849" y="543048"/>
                    <a:pt x="526248" y="555529"/>
                  </a:cubicBezTo>
                  <a:lnTo>
                    <a:pt x="439119" y="605836"/>
                  </a:lnTo>
                  <a:cubicBezTo>
                    <a:pt x="428471" y="611976"/>
                    <a:pt x="416360" y="615218"/>
                    <a:pt x="404081" y="615218"/>
                  </a:cubicBezTo>
                  <a:close/>
                  <a:moveTo>
                    <a:pt x="336400" y="483612"/>
                  </a:moveTo>
                  <a:lnTo>
                    <a:pt x="404081" y="522688"/>
                  </a:lnTo>
                  <a:lnTo>
                    <a:pt x="471754" y="483618"/>
                  </a:lnTo>
                  <a:lnTo>
                    <a:pt x="471754" y="405471"/>
                  </a:lnTo>
                  <a:lnTo>
                    <a:pt x="404075" y="366395"/>
                  </a:lnTo>
                  <a:lnTo>
                    <a:pt x="336397" y="405471"/>
                  </a:lnTo>
                  <a:lnTo>
                    <a:pt x="336400" y="483612"/>
                  </a:lnTo>
                  <a:lnTo>
                    <a:pt x="336400" y="483612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14" name="PA-任意多边形 1616"/>
            <p:cNvSpPr/>
            <p:nvPr>
              <p:custDataLst>
                <p:tags r:id="rId22"/>
              </p:custDataLst>
            </p:nvPr>
          </p:nvSpPr>
          <p:spPr>
            <a:xfrm>
              <a:off x="20214683" y="24150639"/>
              <a:ext cx="717352" cy="797719"/>
            </a:xfrm>
            <a:custGeom>
              <a:avLst/>
              <a:gdLst>
                <a:gd name="connsiteX0" fmla="*/ 669415 w 717351"/>
                <a:gd name="connsiteY0" fmla="*/ 164721 h 797718"/>
                <a:gd name="connsiteX1" fmla="*/ 407835 w 717351"/>
                <a:gd name="connsiteY1" fmla="*/ 13699 h 797718"/>
                <a:gd name="connsiteX2" fmla="*/ 310793 w 717351"/>
                <a:gd name="connsiteY2" fmla="*/ 13699 h 797718"/>
                <a:gd name="connsiteX3" fmla="*/ 49219 w 717351"/>
                <a:gd name="connsiteY3" fmla="*/ 164721 h 797718"/>
                <a:gd name="connsiteX4" fmla="*/ 698 w 717351"/>
                <a:gd name="connsiteY4" fmla="*/ 248764 h 797718"/>
                <a:gd name="connsiteX5" fmla="*/ 698 w 717351"/>
                <a:gd name="connsiteY5" fmla="*/ 550808 h 797718"/>
                <a:gd name="connsiteX6" fmla="*/ 49219 w 717351"/>
                <a:gd name="connsiteY6" fmla="*/ 634851 h 797718"/>
                <a:gd name="connsiteX7" fmla="*/ 310799 w 717351"/>
                <a:gd name="connsiteY7" fmla="*/ 785873 h 797718"/>
                <a:gd name="connsiteX8" fmla="*/ 407838 w 717351"/>
                <a:gd name="connsiteY8" fmla="*/ 785873 h 797718"/>
                <a:gd name="connsiteX9" fmla="*/ 669418 w 717351"/>
                <a:gd name="connsiteY9" fmla="*/ 634851 h 797718"/>
                <a:gd name="connsiteX10" fmla="*/ 717939 w 717351"/>
                <a:gd name="connsiteY10" fmla="*/ 550808 h 797718"/>
                <a:gd name="connsiteX11" fmla="*/ 717939 w 717351"/>
                <a:gd name="connsiteY11" fmla="*/ 248761 h 797718"/>
                <a:gd name="connsiteX12" fmla="*/ 669415 w 717351"/>
                <a:gd name="connsiteY12" fmla="*/ 164721 h 797718"/>
                <a:gd name="connsiteX13" fmla="*/ 471754 w 717351"/>
                <a:gd name="connsiteY13" fmla="*/ 450087 h 797718"/>
                <a:gd name="connsiteX14" fmla="*/ 459100 w 717351"/>
                <a:gd name="connsiteY14" fmla="*/ 472007 h 797718"/>
                <a:gd name="connsiteX15" fmla="*/ 371979 w 717351"/>
                <a:gd name="connsiteY15" fmla="*/ 522307 h 797718"/>
                <a:gd name="connsiteX16" fmla="*/ 346666 w 717351"/>
                <a:gd name="connsiteY16" fmla="*/ 522307 h 797718"/>
                <a:gd name="connsiteX17" fmla="*/ 259531 w 717351"/>
                <a:gd name="connsiteY17" fmla="*/ 472001 h 797718"/>
                <a:gd name="connsiteX18" fmla="*/ 246877 w 717351"/>
                <a:gd name="connsiteY18" fmla="*/ 450081 h 797718"/>
                <a:gd name="connsiteX19" fmla="*/ 246877 w 717351"/>
                <a:gd name="connsiteY19" fmla="*/ 349482 h 797718"/>
                <a:gd name="connsiteX20" fmla="*/ 259531 w 717351"/>
                <a:gd name="connsiteY20" fmla="*/ 327563 h 797718"/>
                <a:gd name="connsiteX21" fmla="*/ 346658 w 717351"/>
                <a:gd name="connsiteY21" fmla="*/ 277262 h 797718"/>
                <a:gd name="connsiteX22" fmla="*/ 371970 w 717351"/>
                <a:gd name="connsiteY22" fmla="*/ 277262 h 797718"/>
                <a:gd name="connsiteX23" fmla="*/ 459097 w 717351"/>
                <a:gd name="connsiteY23" fmla="*/ 327563 h 797718"/>
                <a:gd name="connsiteX24" fmla="*/ 471751 w 717351"/>
                <a:gd name="connsiteY24" fmla="*/ 349482 h 797718"/>
                <a:gd name="connsiteX25" fmla="*/ 471751 w 717351"/>
                <a:gd name="connsiteY25" fmla="*/ 450087 h 797718"/>
                <a:gd name="connsiteX26" fmla="*/ 471754 w 717351"/>
                <a:gd name="connsiteY26" fmla="*/ 450087 h 79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17351" h="797718">
                  <a:moveTo>
                    <a:pt x="669415" y="164721"/>
                  </a:moveTo>
                  <a:lnTo>
                    <a:pt x="407835" y="13699"/>
                  </a:lnTo>
                  <a:cubicBezTo>
                    <a:pt x="377810" y="-3636"/>
                    <a:pt x="340815" y="-3636"/>
                    <a:pt x="310793" y="13699"/>
                  </a:cubicBezTo>
                  <a:lnTo>
                    <a:pt x="49219" y="164721"/>
                  </a:lnTo>
                  <a:cubicBezTo>
                    <a:pt x="19194" y="182057"/>
                    <a:pt x="698" y="214090"/>
                    <a:pt x="698" y="248764"/>
                  </a:cubicBezTo>
                  <a:lnTo>
                    <a:pt x="698" y="550808"/>
                  </a:lnTo>
                  <a:cubicBezTo>
                    <a:pt x="698" y="585479"/>
                    <a:pt x="19194" y="617516"/>
                    <a:pt x="49219" y="634851"/>
                  </a:cubicBezTo>
                  <a:lnTo>
                    <a:pt x="310799" y="785873"/>
                  </a:lnTo>
                  <a:cubicBezTo>
                    <a:pt x="340824" y="803209"/>
                    <a:pt x="377819" y="803209"/>
                    <a:pt x="407838" y="785873"/>
                  </a:cubicBezTo>
                  <a:lnTo>
                    <a:pt x="669418" y="634851"/>
                  </a:lnTo>
                  <a:cubicBezTo>
                    <a:pt x="699443" y="617516"/>
                    <a:pt x="717939" y="585482"/>
                    <a:pt x="717939" y="550808"/>
                  </a:cubicBezTo>
                  <a:lnTo>
                    <a:pt x="717939" y="248761"/>
                  </a:lnTo>
                  <a:cubicBezTo>
                    <a:pt x="717936" y="214090"/>
                    <a:pt x="699443" y="182057"/>
                    <a:pt x="669415" y="164721"/>
                  </a:cubicBezTo>
                  <a:close/>
                  <a:moveTo>
                    <a:pt x="471754" y="450087"/>
                  </a:moveTo>
                  <a:cubicBezTo>
                    <a:pt x="471754" y="459130"/>
                    <a:pt x="466929" y="467485"/>
                    <a:pt x="459100" y="472007"/>
                  </a:cubicBezTo>
                  <a:lnTo>
                    <a:pt x="371979" y="522307"/>
                  </a:lnTo>
                  <a:cubicBezTo>
                    <a:pt x="364145" y="526829"/>
                    <a:pt x="354501" y="526829"/>
                    <a:pt x="346666" y="522307"/>
                  </a:cubicBezTo>
                  <a:lnTo>
                    <a:pt x="259531" y="472001"/>
                  </a:lnTo>
                  <a:cubicBezTo>
                    <a:pt x="251696" y="467479"/>
                    <a:pt x="246877" y="459124"/>
                    <a:pt x="246877" y="450081"/>
                  </a:cubicBezTo>
                  <a:lnTo>
                    <a:pt x="246877" y="349482"/>
                  </a:lnTo>
                  <a:cubicBezTo>
                    <a:pt x="246877" y="340440"/>
                    <a:pt x="251702" y="332084"/>
                    <a:pt x="259531" y="327563"/>
                  </a:cubicBezTo>
                  <a:lnTo>
                    <a:pt x="346658" y="277262"/>
                  </a:lnTo>
                  <a:cubicBezTo>
                    <a:pt x="354492" y="272741"/>
                    <a:pt x="364136" y="272741"/>
                    <a:pt x="371970" y="277262"/>
                  </a:cubicBezTo>
                  <a:lnTo>
                    <a:pt x="459097" y="327563"/>
                  </a:lnTo>
                  <a:cubicBezTo>
                    <a:pt x="466931" y="332084"/>
                    <a:pt x="471751" y="340440"/>
                    <a:pt x="471751" y="349482"/>
                  </a:cubicBezTo>
                  <a:lnTo>
                    <a:pt x="471751" y="450087"/>
                  </a:lnTo>
                  <a:lnTo>
                    <a:pt x="471754" y="450087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17" name="PA-任意多边形 1617"/>
            <p:cNvSpPr/>
            <p:nvPr>
              <p:custDataLst>
                <p:tags r:id="rId23"/>
              </p:custDataLst>
            </p:nvPr>
          </p:nvSpPr>
          <p:spPr>
            <a:xfrm>
              <a:off x="20169922" y="24105878"/>
              <a:ext cx="806648" cy="887016"/>
            </a:xfrm>
            <a:custGeom>
              <a:avLst/>
              <a:gdLst>
                <a:gd name="connsiteX0" fmla="*/ 404078 w 806648"/>
                <a:gd name="connsiteY0" fmla="*/ 888395 h 887015"/>
                <a:gd name="connsiteX1" fmla="*/ 333174 w 806648"/>
                <a:gd name="connsiteY1" fmla="*/ 869396 h 887015"/>
                <a:gd name="connsiteX2" fmla="*/ 71602 w 806648"/>
                <a:gd name="connsiteY2" fmla="*/ 718380 h 887015"/>
                <a:gd name="connsiteX3" fmla="*/ 698 w 806648"/>
                <a:gd name="connsiteY3" fmla="*/ 595576 h 887015"/>
                <a:gd name="connsiteX4" fmla="*/ 698 w 806648"/>
                <a:gd name="connsiteY4" fmla="*/ 293529 h 887015"/>
                <a:gd name="connsiteX5" fmla="*/ 71602 w 806648"/>
                <a:gd name="connsiteY5" fmla="*/ 170725 h 887015"/>
                <a:gd name="connsiteX6" fmla="*/ 333177 w 806648"/>
                <a:gd name="connsiteY6" fmla="*/ 19697 h 887015"/>
                <a:gd name="connsiteX7" fmla="*/ 404078 w 806648"/>
                <a:gd name="connsiteY7" fmla="*/ 698 h 887015"/>
                <a:gd name="connsiteX8" fmla="*/ 474983 w 806648"/>
                <a:gd name="connsiteY8" fmla="*/ 19697 h 887015"/>
                <a:gd name="connsiteX9" fmla="*/ 736555 w 806648"/>
                <a:gd name="connsiteY9" fmla="*/ 170713 h 887015"/>
                <a:gd name="connsiteX10" fmla="*/ 807459 w 806648"/>
                <a:gd name="connsiteY10" fmla="*/ 293517 h 887015"/>
                <a:gd name="connsiteX11" fmla="*/ 807459 w 806648"/>
                <a:gd name="connsiteY11" fmla="*/ 595561 h 887015"/>
                <a:gd name="connsiteX12" fmla="*/ 736555 w 806648"/>
                <a:gd name="connsiteY12" fmla="*/ 718371 h 887015"/>
                <a:gd name="connsiteX13" fmla="*/ 474980 w 806648"/>
                <a:gd name="connsiteY13" fmla="*/ 869387 h 887015"/>
                <a:gd name="connsiteX14" fmla="*/ 404078 w 806648"/>
                <a:gd name="connsiteY14" fmla="*/ 888395 h 887015"/>
                <a:gd name="connsiteX15" fmla="*/ 404078 w 806648"/>
                <a:gd name="connsiteY15" fmla="*/ 90218 h 887015"/>
                <a:gd name="connsiteX16" fmla="*/ 377944 w 806648"/>
                <a:gd name="connsiteY16" fmla="*/ 97219 h 887015"/>
                <a:gd name="connsiteX17" fmla="*/ 116364 w 806648"/>
                <a:gd name="connsiteY17" fmla="*/ 248240 h 887015"/>
                <a:gd name="connsiteX18" fmla="*/ 90221 w 806648"/>
                <a:gd name="connsiteY18" fmla="*/ 293520 h 887015"/>
                <a:gd name="connsiteX19" fmla="*/ 90221 w 806648"/>
                <a:gd name="connsiteY19" fmla="*/ 595564 h 887015"/>
                <a:gd name="connsiteX20" fmla="*/ 116364 w 806648"/>
                <a:gd name="connsiteY20" fmla="*/ 640843 h 887015"/>
                <a:gd name="connsiteX21" fmla="*/ 377938 w 806648"/>
                <a:gd name="connsiteY21" fmla="*/ 791865 h 887015"/>
                <a:gd name="connsiteX22" fmla="*/ 430213 w 806648"/>
                <a:gd name="connsiteY22" fmla="*/ 791865 h 887015"/>
                <a:gd name="connsiteX23" fmla="*/ 691793 w 806648"/>
                <a:gd name="connsiteY23" fmla="*/ 640843 h 887015"/>
                <a:gd name="connsiteX24" fmla="*/ 717936 w 806648"/>
                <a:gd name="connsiteY24" fmla="*/ 595564 h 887015"/>
                <a:gd name="connsiteX25" fmla="*/ 717936 w 806648"/>
                <a:gd name="connsiteY25" fmla="*/ 293520 h 887015"/>
                <a:gd name="connsiteX26" fmla="*/ 691793 w 806648"/>
                <a:gd name="connsiteY26" fmla="*/ 248243 h 887015"/>
                <a:gd name="connsiteX27" fmla="*/ 430219 w 806648"/>
                <a:gd name="connsiteY27" fmla="*/ 97222 h 887015"/>
                <a:gd name="connsiteX28" fmla="*/ 404078 w 806648"/>
                <a:gd name="connsiteY28" fmla="*/ 90218 h 887015"/>
                <a:gd name="connsiteX29" fmla="*/ 404081 w 806648"/>
                <a:gd name="connsiteY29" fmla="*/ 615221 h 887015"/>
                <a:gd name="connsiteX30" fmla="*/ 369047 w 806648"/>
                <a:gd name="connsiteY30" fmla="*/ 605836 h 887015"/>
                <a:gd name="connsiteX31" fmla="*/ 281911 w 806648"/>
                <a:gd name="connsiteY31" fmla="*/ 555529 h 887015"/>
                <a:gd name="connsiteX32" fmla="*/ 246877 w 806648"/>
                <a:gd name="connsiteY32" fmla="*/ 494849 h 887015"/>
                <a:gd name="connsiteX33" fmla="*/ 246877 w 806648"/>
                <a:gd name="connsiteY33" fmla="*/ 394247 h 887015"/>
                <a:gd name="connsiteX34" fmla="*/ 281902 w 806648"/>
                <a:gd name="connsiteY34" fmla="*/ 333570 h 887015"/>
                <a:gd name="connsiteX35" fmla="*/ 369041 w 806648"/>
                <a:gd name="connsiteY35" fmla="*/ 283263 h 887015"/>
                <a:gd name="connsiteX36" fmla="*/ 439119 w 806648"/>
                <a:gd name="connsiteY36" fmla="*/ 283269 h 887015"/>
                <a:gd name="connsiteX37" fmla="*/ 526239 w 806648"/>
                <a:gd name="connsiteY37" fmla="*/ 333561 h 887015"/>
                <a:gd name="connsiteX38" fmla="*/ 561274 w 806648"/>
                <a:gd name="connsiteY38" fmla="*/ 394247 h 887015"/>
                <a:gd name="connsiteX39" fmla="*/ 561274 w 806648"/>
                <a:gd name="connsiteY39" fmla="*/ 494855 h 887015"/>
                <a:gd name="connsiteX40" fmla="*/ 526239 w 806648"/>
                <a:gd name="connsiteY40" fmla="*/ 555535 h 887015"/>
                <a:gd name="connsiteX41" fmla="*/ 439113 w 806648"/>
                <a:gd name="connsiteY41" fmla="*/ 605836 h 887015"/>
                <a:gd name="connsiteX42" fmla="*/ 404081 w 806648"/>
                <a:gd name="connsiteY42" fmla="*/ 615221 h 887015"/>
                <a:gd name="connsiteX43" fmla="*/ 336400 w 806648"/>
                <a:gd name="connsiteY43" fmla="*/ 483618 h 887015"/>
                <a:gd name="connsiteX44" fmla="*/ 404081 w 806648"/>
                <a:gd name="connsiteY44" fmla="*/ 522694 h 887015"/>
                <a:gd name="connsiteX45" fmla="*/ 471754 w 806648"/>
                <a:gd name="connsiteY45" fmla="*/ 483624 h 887015"/>
                <a:gd name="connsiteX46" fmla="*/ 471754 w 806648"/>
                <a:gd name="connsiteY46" fmla="*/ 405471 h 887015"/>
                <a:gd name="connsiteX47" fmla="*/ 404078 w 806648"/>
                <a:gd name="connsiteY47" fmla="*/ 366398 h 887015"/>
                <a:gd name="connsiteX48" fmla="*/ 336400 w 806648"/>
                <a:gd name="connsiteY48" fmla="*/ 405468 h 887015"/>
                <a:gd name="connsiteX49" fmla="*/ 336400 w 806648"/>
                <a:gd name="connsiteY49" fmla="*/ 483618 h 887015"/>
                <a:gd name="connsiteX50" fmla="*/ 336400 w 806648"/>
                <a:gd name="connsiteY50" fmla="*/ 483618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806648" h="887015">
                  <a:moveTo>
                    <a:pt x="404078" y="888395"/>
                  </a:moveTo>
                  <a:cubicBezTo>
                    <a:pt x="379218" y="888395"/>
                    <a:pt x="354703" y="881823"/>
                    <a:pt x="333174" y="869396"/>
                  </a:cubicBezTo>
                  <a:lnTo>
                    <a:pt x="71602" y="718380"/>
                  </a:lnTo>
                  <a:cubicBezTo>
                    <a:pt x="27868" y="693126"/>
                    <a:pt x="698" y="646073"/>
                    <a:pt x="698" y="595576"/>
                  </a:cubicBezTo>
                  <a:lnTo>
                    <a:pt x="698" y="293529"/>
                  </a:lnTo>
                  <a:cubicBezTo>
                    <a:pt x="698" y="243031"/>
                    <a:pt x="27862" y="195978"/>
                    <a:pt x="71602" y="170725"/>
                  </a:cubicBezTo>
                  <a:lnTo>
                    <a:pt x="333177" y="19697"/>
                  </a:lnTo>
                  <a:cubicBezTo>
                    <a:pt x="354703" y="7267"/>
                    <a:pt x="379218" y="698"/>
                    <a:pt x="404078" y="698"/>
                  </a:cubicBezTo>
                  <a:cubicBezTo>
                    <a:pt x="428939" y="698"/>
                    <a:pt x="453454" y="7270"/>
                    <a:pt x="474983" y="19697"/>
                  </a:cubicBezTo>
                  <a:lnTo>
                    <a:pt x="736555" y="170713"/>
                  </a:lnTo>
                  <a:cubicBezTo>
                    <a:pt x="780289" y="195963"/>
                    <a:pt x="807459" y="243014"/>
                    <a:pt x="807459" y="293517"/>
                  </a:cubicBezTo>
                  <a:lnTo>
                    <a:pt x="807459" y="595561"/>
                  </a:lnTo>
                  <a:cubicBezTo>
                    <a:pt x="807459" y="646064"/>
                    <a:pt x="780289" y="693115"/>
                    <a:pt x="736555" y="718371"/>
                  </a:cubicBezTo>
                  <a:lnTo>
                    <a:pt x="474980" y="869387"/>
                  </a:lnTo>
                  <a:cubicBezTo>
                    <a:pt x="453454" y="881823"/>
                    <a:pt x="428939" y="888395"/>
                    <a:pt x="404078" y="888395"/>
                  </a:cubicBezTo>
                  <a:close/>
                  <a:moveTo>
                    <a:pt x="404078" y="90218"/>
                  </a:moveTo>
                  <a:cubicBezTo>
                    <a:pt x="394911" y="90218"/>
                    <a:pt x="385880" y="92641"/>
                    <a:pt x="377944" y="97219"/>
                  </a:cubicBezTo>
                  <a:lnTo>
                    <a:pt x="116364" y="248240"/>
                  </a:lnTo>
                  <a:cubicBezTo>
                    <a:pt x="100237" y="257551"/>
                    <a:pt x="90221" y="274905"/>
                    <a:pt x="90221" y="293520"/>
                  </a:cubicBezTo>
                  <a:lnTo>
                    <a:pt x="90221" y="595564"/>
                  </a:lnTo>
                  <a:cubicBezTo>
                    <a:pt x="90221" y="614179"/>
                    <a:pt x="100237" y="631532"/>
                    <a:pt x="116364" y="640843"/>
                  </a:cubicBezTo>
                  <a:lnTo>
                    <a:pt x="377938" y="791865"/>
                  </a:lnTo>
                  <a:cubicBezTo>
                    <a:pt x="393815" y="801033"/>
                    <a:pt x="414348" y="801027"/>
                    <a:pt x="430213" y="791865"/>
                  </a:cubicBezTo>
                  <a:lnTo>
                    <a:pt x="691793" y="640843"/>
                  </a:lnTo>
                  <a:cubicBezTo>
                    <a:pt x="707920" y="631532"/>
                    <a:pt x="717936" y="614185"/>
                    <a:pt x="717936" y="595564"/>
                  </a:cubicBezTo>
                  <a:lnTo>
                    <a:pt x="717936" y="293520"/>
                  </a:lnTo>
                  <a:cubicBezTo>
                    <a:pt x="717936" y="274899"/>
                    <a:pt x="707920" y="257551"/>
                    <a:pt x="691793" y="248243"/>
                  </a:cubicBezTo>
                  <a:lnTo>
                    <a:pt x="430219" y="97222"/>
                  </a:lnTo>
                  <a:cubicBezTo>
                    <a:pt x="422283" y="92641"/>
                    <a:pt x="413246" y="90218"/>
                    <a:pt x="404078" y="90218"/>
                  </a:cubicBezTo>
                  <a:close/>
                  <a:moveTo>
                    <a:pt x="404081" y="615221"/>
                  </a:moveTo>
                  <a:cubicBezTo>
                    <a:pt x="391803" y="615221"/>
                    <a:pt x="379688" y="611976"/>
                    <a:pt x="369047" y="605836"/>
                  </a:cubicBezTo>
                  <a:lnTo>
                    <a:pt x="281911" y="555529"/>
                  </a:lnTo>
                  <a:cubicBezTo>
                    <a:pt x="260302" y="543045"/>
                    <a:pt x="246877" y="519795"/>
                    <a:pt x="246877" y="494849"/>
                  </a:cubicBezTo>
                  <a:lnTo>
                    <a:pt x="246877" y="394247"/>
                  </a:lnTo>
                  <a:cubicBezTo>
                    <a:pt x="246877" y="369297"/>
                    <a:pt x="260302" y="346050"/>
                    <a:pt x="281902" y="333570"/>
                  </a:cubicBezTo>
                  <a:lnTo>
                    <a:pt x="369041" y="283263"/>
                  </a:lnTo>
                  <a:cubicBezTo>
                    <a:pt x="390303" y="270981"/>
                    <a:pt x="417839" y="270975"/>
                    <a:pt x="439119" y="283269"/>
                  </a:cubicBezTo>
                  <a:lnTo>
                    <a:pt x="526239" y="333561"/>
                  </a:lnTo>
                  <a:cubicBezTo>
                    <a:pt x="547849" y="346047"/>
                    <a:pt x="561274" y="369297"/>
                    <a:pt x="561274" y="394247"/>
                  </a:cubicBezTo>
                  <a:lnTo>
                    <a:pt x="561274" y="494855"/>
                  </a:lnTo>
                  <a:cubicBezTo>
                    <a:pt x="561274" y="519807"/>
                    <a:pt x="547849" y="543060"/>
                    <a:pt x="526239" y="555535"/>
                  </a:cubicBezTo>
                  <a:lnTo>
                    <a:pt x="439113" y="605836"/>
                  </a:lnTo>
                  <a:cubicBezTo>
                    <a:pt x="428486" y="611976"/>
                    <a:pt x="416369" y="615221"/>
                    <a:pt x="404081" y="615221"/>
                  </a:cubicBezTo>
                  <a:close/>
                  <a:moveTo>
                    <a:pt x="336400" y="483618"/>
                  </a:moveTo>
                  <a:lnTo>
                    <a:pt x="404081" y="522694"/>
                  </a:lnTo>
                  <a:lnTo>
                    <a:pt x="471754" y="483624"/>
                  </a:lnTo>
                  <a:lnTo>
                    <a:pt x="471754" y="405471"/>
                  </a:lnTo>
                  <a:lnTo>
                    <a:pt x="404078" y="366398"/>
                  </a:lnTo>
                  <a:lnTo>
                    <a:pt x="336400" y="405468"/>
                  </a:lnTo>
                  <a:lnTo>
                    <a:pt x="336400" y="483618"/>
                  </a:lnTo>
                  <a:lnTo>
                    <a:pt x="336400" y="483618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grpSp>
        <p:nvGrpSpPr>
          <p:cNvPr id="18" name="PA-791-791079-Cells-490234"/>
          <p:cNvGrpSpPr/>
          <p:nvPr>
            <p:custDataLst>
              <p:tags r:id="rId24"/>
            </p:custDataLst>
          </p:nvPr>
        </p:nvGrpSpPr>
        <p:grpSpPr>
          <a:xfrm>
            <a:off x="5725410" y="3335325"/>
            <a:ext cx="259100" cy="259100"/>
            <a:chOff x="6096000" y="8667750"/>
            <a:chExt cx="1524000" cy="1524000"/>
          </a:xfrm>
          <a:noFill/>
        </p:grpSpPr>
        <p:sp>
          <p:nvSpPr>
            <p:cNvPr id="19" name="PA-任意多边形 2917"/>
            <p:cNvSpPr/>
            <p:nvPr>
              <p:custDataLst>
                <p:tags r:id="rId25"/>
              </p:custDataLst>
            </p:nvPr>
          </p:nvSpPr>
          <p:spPr>
            <a:xfrm>
              <a:off x="6117613" y="8702501"/>
              <a:ext cx="762000" cy="661939"/>
            </a:xfrm>
            <a:custGeom>
              <a:avLst/>
              <a:gdLst>
                <a:gd name="connsiteX0" fmla="*/ 194718 w 762000"/>
                <a:gd name="connsiteY0" fmla="*/ 661470 h 661939"/>
                <a:gd name="connsiteX1" fmla="*/ 574826 w 762000"/>
                <a:gd name="connsiteY1" fmla="*/ 661470 h 661939"/>
                <a:gd name="connsiteX2" fmla="*/ 764879 w 762000"/>
                <a:gd name="connsiteY2" fmla="*/ 333071 h 661939"/>
                <a:gd name="connsiteX3" fmla="*/ 574826 w 762000"/>
                <a:gd name="connsiteY3" fmla="*/ 4665 h 661939"/>
                <a:gd name="connsiteX4" fmla="*/ 194718 w 762000"/>
                <a:gd name="connsiteY4" fmla="*/ 4665 h 661939"/>
                <a:gd name="connsiteX5" fmla="*/ 4665 w 762000"/>
                <a:gd name="connsiteY5" fmla="*/ 333071 h 661939"/>
                <a:gd name="connsiteX6" fmla="*/ 194718 w 762000"/>
                <a:gd name="connsiteY6" fmla="*/ 661470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194718" y="661470"/>
                  </a:moveTo>
                  <a:lnTo>
                    <a:pt x="574826" y="661470"/>
                  </a:lnTo>
                  <a:lnTo>
                    <a:pt x="764879" y="333071"/>
                  </a:lnTo>
                  <a:lnTo>
                    <a:pt x="574826" y="4665"/>
                  </a:lnTo>
                  <a:lnTo>
                    <a:pt x="194718" y="4665"/>
                  </a:lnTo>
                  <a:lnTo>
                    <a:pt x="4665" y="333071"/>
                  </a:lnTo>
                  <a:lnTo>
                    <a:pt x="194718" y="66147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0" name="PA-任意多边形 2918"/>
            <p:cNvSpPr/>
            <p:nvPr>
              <p:custDataLst>
                <p:tags r:id="rId26"/>
              </p:custDataLst>
            </p:nvPr>
          </p:nvSpPr>
          <p:spPr>
            <a:xfrm>
              <a:off x="6091333" y="8676232"/>
              <a:ext cx="815879" cy="715818"/>
            </a:xfrm>
            <a:custGeom>
              <a:avLst/>
              <a:gdLst>
                <a:gd name="connsiteX0" fmla="*/ 601105 w 815878"/>
                <a:gd name="connsiteY0" fmla="*/ 714018 h 715818"/>
                <a:gd name="connsiteX1" fmla="*/ 220990 w 815878"/>
                <a:gd name="connsiteY1" fmla="*/ 714018 h 715818"/>
                <a:gd name="connsiteX2" fmla="*/ 198253 w 815878"/>
                <a:gd name="connsiteY2" fmla="*/ 700910 h 715818"/>
                <a:gd name="connsiteX3" fmla="*/ 8192 w 815878"/>
                <a:gd name="connsiteY3" fmla="*/ 372503 h 715818"/>
                <a:gd name="connsiteX4" fmla="*/ 8192 w 815878"/>
                <a:gd name="connsiteY4" fmla="*/ 346179 h 715818"/>
                <a:gd name="connsiteX5" fmla="*/ 198246 w 815878"/>
                <a:gd name="connsiteY5" fmla="*/ 17773 h 715818"/>
                <a:gd name="connsiteX6" fmla="*/ 220982 w 815878"/>
                <a:gd name="connsiteY6" fmla="*/ 4665 h 715818"/>
                <a:gd name="connsiteX7" fmla="*/ 601105 w 815878"/>
                <a:gd name="connsiteY7" fmla="*/ 4665 h 715818"/>
                <a:gd name="connsiteX8" fmla="*/ 623842 w 815878"/>
                <a:gd name="connsiteY8" fmla="*/ 17773 h 715818"/>
                <a:gd name="connsiteX9" fmla="*/ 813895 w 815878"/>
                <a:gd name="connsiteY9" fmla="*/ 346179 h 715818"/>
                <a:gd name="connsiteX10" fmla="*/ 813895 w 815878"/>
                <a:gd name="connsiteY10" fmla="*/ 372503 h 715818"/>
                <a:gd name="connsiteX11" fmla="*/ 623850 w 815878"/>
                <a:gd name="connsiteY11" fmla="*/ 700902 h 715818"/>
                <a:gd name="connsiteX12" fmla="*/ 601105 w 815878"/>
                <a:gd name="connsiteY12" fmla="*/ 714018 h 715818"/>
                <a:gd name="connsiteX13" fmla="*/ 236145 w 815878"/>
                <a:gd name="connsiteY13" fmla="*/ 661470 h 715818"/>
                <a:gd name="connsiteX14" fmla="*/ 585965 w 815878"/>
                <a:gd name="connsiteY14" fmla="*/ 661470 h 715818"/>
                <a:gd name="connsiteX15" fmla="*/ 760817 w 815878"/>
                <a:gd name="connsiteY15" fmla="*/ 359341 h 715818"/>
                <a:gd name="connsiteX16" fmla="*/ 585965 w 815878"/>
                <a:gd name="connsiteY16" fmla="*/ 57204 h 715818"/>
                <a:gd name="connsiteX17" fmla="*/ 236145 w 815878"/>
                <a:gd name="connsiteY17" fmla="*/ 57204 h 715818"/>
                <a:gd name="connsiteX18" fmla="*/ 61293 w 815878"/>
                <a:gd name="connsiteY18" fmla="*/ 359341 h 715818"/>
                <a:gd name="connsiteX19" fmla="*/ 236145 w 815878"/>
                <a:gd name="connsiteY19" fmla="*/ 661470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15878" h="715818">
                  <a:moveTo>
                    <a:pt x="601105" y="714018"/>
                  </a:moveTo>
                  <a:lnTo>
                    <a:pt x="220990" y="714018"/>
                  </a:lnTo>
                  <a:cubicBezTo>
                    <a:pt x="211607" y="714018"/>
                    <a:pt x="202956" y="709022"/>
                    <a:pt x="198253" y="700910"/>
                  </a:cubicBezTo>
                  <a:lnTo>
                    <a:pt x="8192" y="372503"/>
                  </a:lnTo>
                  <a:cubicBezTo>
                    <a:pt x="3489" y="364360"/>
                    <a:pt x="3489" y="354323"/>
                    <a:pt x="8192" y="346179"/>
                  </a:cubicBezTo>
                  <a:lnTo>
                    <a:pt x="198246" y="17773"/>
                  </a:lnTo>
                  <a:cubicBezTo>
                    <a:pt x="202948" y="9652"/>
                    <a:pt x="211615" y="4665"/>
                    <a:pt x="220982" y="4665"/>
                  </a:cubicBezTo>
                  <a:lnTo>
                    <a:pt x="601105" y="4665"/>
                  </a:lnTo>
                  <a:cubicBezTo>
                    <a:pt x="610488" y="4665"/>
                    <a:pt x="619139" y="9660"/>
                    <a:pt x="623842" y="17773"/>
                  </a:cubicBezTo>
                  <a:lnTo>
                    <a:pt x="813895" y="346179"/>
                  </a:lnTo>
                  <a:cubicBezTo>
                    <a:pt x="818598" y="354323"/>
                    <a:pt x="818598" y="364360"/>
                    <a:pt x="813895" y="372503"/>
                  </a:cubicBezTo>
                  <a:lnTo>
                    <a:pt x="623850" y="700902"/>
                  </a:lnTo>
                  <a:cubicBezTo>
                    <a:pt x="619147" y="709022"/>
                    <a:pt x="610488" y="714018"/>
                    <a:pt x="601105" y="714018"/>
                  </a:cubicBezTo>
                  <a:close/>
                  <a:moveTo>
                    <a:pt x="236145" y="661470"/>
                  </a:moveTo>
                  <a:lnTo>
                    <a:pt x="585965" y="661470"/>
                  </a:lnTo>
                  <a:lnTo>
                    <a:pt x="760817" y="359341"/>
                  </a:lnTo>
                  <a:lnTo>
                    <a:pt x="585965" y="57204"/>
                  </a:lnTo>
                  <a:lnTo>
                    <a:pt x="236145" y="57204"/>
                  </a:lnTo>
                  <a:lnTo>
                    <a:pt x="61293" y="359341"/>
                  </a:lnTo>
                  <a:lnTo>
                    <a:pt x="236145" y="661470"/>
                  </a:lnTo>
                  <a:close/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51" name="PA-任意多边形 2919"/>
            <p:cNvSpPr/>
            <p:nvPr>
              <p:custDataLst>
                <p:tags r:id="rId27"/>
              </p:custDataLst>
            </p:nvPr>
          </p:nvSpPr>
          <p:spPr>
            <a:xfrm>
              <a:off x="6369026" y="8919718"/>
              <a:ext cx="261697" cy="230909"/>
            </a:xfrm>
            <a:custGeom>
              <a:avLst/>
              <a:gdLst>
                <a:gd name="connsiteX0" fmla="*/ 69019 w 261696"/>
                <a:gd name="connsiteY0" fmla="*/ 227038 h 230909"/>
                <a:gd name="connsiteX1" fmla="*/ 197705 w 261696"/>
                <a:gd name="connsiteY1" fmla="*/ 227038 h 230909"/>
                <a:gd name="connsiteX2" fmla="*/ 262059 w 261696"/>
                <a:gd name="connsiteY2" fmla="*/ 115855 h 230909"/>
                <a:gd name="connsiteX3" fmla="*/ 197705 w 261696"/>
                <a:gd name="connsiteY3" fmla="*/ 4665 h 230909"/>
                <a:gd name="connsiteX4" fmla="*/ 69019 w 261696"/>
                <a:gd name="connsiteY4" fmla="*/ 4665 h 230909"/>
                <a:gd name="connsiteX5" fmla="*/ 4665 w 261696"/>
                <a:gd name="connsiteY5" fmla="*/ 115855 h 230909"/>
                <a:gd name="connsiteX6" fmla="*/ 69019 w 261696"/>
                <a:gd name="connsiteY6" fmla="*/ 227038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9" y="227038"/>
                  </a:moveTo>
                  <a:lnTo>
                    <a:pt x="197705" y="227038"/>
                  </a:lnTo>
                  <a:lnTo>
                    <a:pt x="262059" y="115855"/>
                  </a:lnTo>
                  <a:lnTo>
                    <a:pt x="197705" y="4665"/>
                  </a:lnTo>
                  <a:lnTo>
                    <a:pt x="69019" y="4665"/>
                  </a:lnTo>
                  <a:lnTo>
                    <a:pt x="4665" y="115855"/>
                  </a:lnTo>
                  <a:lnTo>
                    <a:pt x="69019" y="227038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52" name="PA-任意多边形 2920"/>
            <p:cNvSpPr/>
            <p:nvPr>
              <p:custDataLst>
                <p:tags r:id="rId28"/>
              </p:custDataLst>
            </p:nvPr>
          </p:nvSpPr>
          <p:spPr>
            <a:xfrm>
              <a:off x="6231437" y="8781297"/>
              <a:ext cx="192424" cy="269394"/>
            </a:xfrm>
            <a:custGeom>
              <a:avLst/>
              <a:gdLst>
                <a:gd name="connsiteX0" fmla="*/ 30925 w 192424"/>
                <a:gd name="connsiteY0" fmla="*/ 267407 h 269393"/>
                <a:gd name="connsiteX1" fmla="*/ 17001 w 192424"/>
                <a:gd name="connsiteY1" fmla="*/ 263389 h 269393"/>
                <a:gd name="connsiteX2" fmla="*/ 8673 w 192424"/>
                <a:gd name="connsiteY2" fmla="*/ 227174 h 269393"/>
                <a:gd name="connsiteX3" fmla="*/ 140353 w 192424"/>
                <a:gd name="connsiteY3" fmla="*/ 16993 h 269393"/>
                <a:gd name="connsiteX4" fmla="*/ 176567 w 192424"/>
                <a:gd name="connsiteY4" fmla="*/ 8681 h 269393"/>
                <a:gd name="connsiteX5" fmla="*/ 184895 w 192424"/>
                <a:gd name="connsiteY5" fmla="*/ 44895 h 269393"/>
                <a:gd name="connsiteX6" fmla="*/ 53215 w 192424"/>
                <a:gd name="connsiteY6" fmla="*/ 255076 h 269393"/>
                <a:gd name="connsiteX7" fmla="*/ 30925 w 192424"/>
                <a:gd name="connsiteY7" fmla="*/ 267407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30925" y="267407"/>
                  </a:moveTo>
                  <a:cubicBezTo>
                    <a:pt x="26168" y="267407"/>
                    <a:pt x="21350" y="266106"/>
                    <a:pt x="17001" y="263389"/>
                  </a:cubicBezTo>
                  <a:cubicBezTo>
                    <a:pt x="4694" y="255692"/>
                    <a:pt x="976" y="239467"/>
                    <a:pt x="8673" y="227174"/>
                  </a:cubicBezTo>
                  <a:lnTo>
                    <a:pt x="140353" y="16993"/>
                  </a:lnTo>
                  <a:cubicBezTo>
                    <a:pt x="148065" y="4701"/>
                    <a:pt x="164244" y="968"/>
                    <a:pt x="176567" y="8681"/>
                  </a:cubicBezTo>
                  <a:cubicBezTo>
                    <a:pt x="188875" y="16378"/>
                    <a:pt x="192592" y="32603"/>
                    <a:pt x="184895" y="44895"/>
                  </a:cubicBezTo>
                  <a:lnTo>
                    <a:pt x="53215" y="255076"/>
                  </a:lnTo>
                  <a:cubicBezTo>
                    <a:pt x="48228" y="263050"/>
                    <a:pt x="39676" y="267407"/>
                    <a:pt x="30925" y="267407"/>
                  </a:cubicBezTo>
                  <a:close/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53" name="PA-任意多边形 2921"/>
            <p:cNvSpPr/>
            <p:nvPr>
              <p:custDataLst>
                <p:tags r:id="rId29"/>
              </p:custDataLst>
            </p:nvPr>
          </p:nvSpPr>
          <p:spPr>
            <a:xfrm>
              <a:off x="6117613" y="9490671"/>
              <a:ext cx="762000" cy="661939"/>
            </a:xfrm>
            <a:custGeom>
              <a:avLst/>
              <a:gdLst>
                <a:gd name="connsiteX0" fmla="*/ 574826 w 762000"/>
                <a:gd name="connsiteY0" fmla="*/ 4665 h 661939"/>
                <a:gd name="connsiteX1" fmla="*/ 194718 w 762000"/>
                <a:gd name="connsiteY1" fmla="*/ 4665 h 661939"/>
                <a:gd name="connsiteX2" fmla="*/ 4665 w 762000"/>
                <a:gd name="connsiteY2" fmla="*/ 333071 h 661939"/>
                <a:gd name="connsiteX3" fmla="*/ 194718 w 762000"/>
                <a:gd name="connsiteY3" fmla="*/ 661470 h 661939"/>
                <a:gd name="connsiteX4" fmla="*/ 574826 w 762000"/>
                <a:gd name="connsiteY4" fmla="*/ 661470 h 661939"/>
                <a:gd name="connsiteX5" fmla="*/ 764879 w 762000"/>
                <a:gd name="connsiteY5" fmla="*/ 333071 h 661939"/>
                <a:gd name="connsiteX6" fmla="*/ 651310 w 762000"/>
                <a:gd name="connsiteY6" fmla="*/ 136814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574826" y="4665"/>
                  </a:moveTo>
                  <a:lnTo>
                    <a:pt x="194718" y="4665"/>
                  </a:lnTo>
                  <a:lnTo>
                    <a:pt x="4665" y="333071"/>
                  </a:lnTo>
                  <a:lnTo>
                    <a:pt x="194718" y="661470"/>
                  </a:lnTo>
                  <a:lnTo>
                    <a:pt x="574826" y="661470"/>
                  </a:lnTo>
                  <a:lnTo>
                    <a:pt x="764879" y="333071"/>
                  </a:lnTo>
                  <a:lnTo>
                    <a:pt x="651310" y="136814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1" name="PA-任意多边形 2922"/>
            <p:cNvSpPr/>
            <p:nvPr>
              <p:custDataLst>
                <p:tags r:id="rId30"/>
              </p:custDataLst>
            </p:nvPr>
          </p:nvSpPr>
          <p:spPr>
            <a:xfrm>
              <a:off x="6090225" y="9463293"/>
              <a:ext cx="823576" cy="715818"/>
            </a:xfrm>
            <a:custGeom>
              <a:avLst/>
              <a:gdLst>
                <a:gd name="connsiteX0" fmla="*/ 602213 w 823575"/>
                <a:gd name="connsiteY0" fmla="*/ 715126 h 715818"/>
                <a:gd name="connsiteX1" fmla="*/ 222098 w 823575"/>
                <a:gd name="connsiteY1" fmla="*/ 715126 h 715818"/>
                <a:gd name="connsiteX2" fmla="*/ 199361 w 823575"/>
                <a:gd name="connsiteY2" fmla="*/ 702018 h 715818"/>
                <a:gd name="connsiteX3" fmla="*/ 9300 w 823575"/>
                <a:gd name="connsiteY3" fmla="*/ 373611 h 715818"/>
                <a:gd name="connsiteX4" fmla="*/ 9300 w 823575"/>
                <a:gd name="connsiteY4" fmla="*/ 347287 h 715818"/>
                <a:gd name="connsiteX5" fmla="*/ 199353 w 823575"/>
                <a:gd name="connsiteY5" fmla="*/ 18881 h 715818"/>
                <a:gd name="connsiteX6" fmla="*/ 222090 w 823575"/>
                <a:gd name="connsiteY6" fmla="*/ 5773 h 715818"/>
                <a:gd name="connsiteX7" fmla="*/ 602213 w 823575"/>
                <a:gd name="connsiteY7" fmla="*/ 5773 h 715818"/>
                <a:gd name="connsiteX8" fmla="*/ 628483 w 823575"/>
                <a:gd name="connsiteY8" fmla="*/ 32043 h 715818"/>
                <a:gd name="connsiteX9" fmla="*/ 602213 w 823575"/>
                <a:gd name="connsiteY9" fmla="*/ 58312 h 715818"/>
                <a:gd name="connsiteX10" fmla="*/ 237253 w 823575"/>
                <a:gd name="connsiteY10" fmla="*/ 58312 h 715818"/>
                <a:gd name="connsiteX11" fmla="*/ 62401 w 823575"/>
                <a:gd name="connsiteY11" fmla="*/ 360449 h 715818"/>
                <a:gd name="connsiteX12" fmla="*/ 237253 w 823575"/>
                <a:gd name="connsiteY12" fmla="*/ 662578 h 715818"/>
                <a:gd name="connsiteX13" fmla="*/ 587073 w 823575"/>
                <a:gd name="connsiteY13" fmla="*/ 662578 h 715818"/>
                <a:gd name="connsiteX14" fmla="*/ 761925 w 823575"/>
                <a:gd name="connsiteY14" fmla="*/ 360449 h 715818"/>
                <a:gd name="connsiteX15" fmla="*/ 655968 w 823575"/>
                <a:gd name="connsiteY15" fmla="*/ 177354 h 715818"/>
                <a:gd name="connsiteX16" fmla="*/ 665544 w 823575"/>
                <a:gd name="connsiteY16" fmla="*/ 141455 h 715818"/>
                <a:gd name="connsiteX17" fmla="*/ 701442 w 823575"/>
                <a:gd name="connsiteY17" fmla="*/ 151030 h 715818"/>
                <a:gd name="connsiteX18" fmla="*/ 815019 w 823575"/>
                <a:gd name="connsiteY18" fmla="*/ 347272 h 715818"/>
                <a:gd name="connsiteX19" fmla="*/ 815019 w 823575"/>
                <a:gd name="connsiteY19" fmla="*/ 373595 h 715818"/>
                <a:gd name="connsiteX20" fmla="*/ 624965 w 823575"/>
                <a:gd name="connsiteY20" fmla="*/ 702002 h 715818"/>
                <a:gd name="connsiteX21" fmla="*/ 602213 w 823575"/>
                <a:gd name="connsiteY21" fmla="*/ 715126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3575" h="715818">
                  <a:moveTo>
                    <a:pt x="602213" y="715126"/>
                  </a:moveTo>
                  <a:lnTo>
                    <a:pt x="222098" y="715126"/>
                  </a:lnTo>
                  <a:cubicBezTo>
                    <a:pt x="212715" y="715126"/>
                    <a:pt x="204064" y="710130"/>
                    <a:pt x="199361" y="702018"/>
                  </a:cubicBezTo>
                  <a:lnTo>
                    <a:pt x="9300" y="373611"/>
                  </a:lnTo>
                  <a:cubicBezTo>
                    <a:pt x="4597" y="365467"/>
                    <a:pt x="4597" y="355431"/>
                    <a:pt x="9300" y="347287"/>
                  </a:cubicBezTo>
                  <a:lnTo>
                    <a:pt x="199353" y="18881"/>
                  </a:lnTo>
                  <a:cubicBezTo>
                    <a:pt x="204056" y="10760"/>
                    <a:pt x="212723" y="5773"/>
                    <a:pt x="222090" y="5773"/>
                  </a:cubicBezTo>
                  <a:lnTo>
                    <a:pt x="602213" y="5773"/>
                  </a:lnTo>
                  <a:cubicBezTo>
                    <a:pt x="616714" y="5773"/>
                    <a:pt x="628483" y="17541"/>
                    <a:pt x="628483" y="32043"/>
                  </a:cubicBezTo>
                  <a:cubicBezTo>
                    <a:pt x="628483" y="46544"/>
                    <a:pt x="616714" y="58312"/>
                    <a:pt x="602213" y="58312"/>
                  </a:cubicBezTo>
                  <a:lnTo>
                    <a:pt x="237253" y="58312"/>
                  </a:lnTo>
                  <a:lnTo>
                    <a:pt x="62401" y="360449"/>
                  </a:lnTo>
                  <a:lnTo>
                    <a:pt x="237253" y="662578"/>
                  </a:lnTo>
                  <a:lnTo>
                    <a:pt x="587073" y="662578"/>
                  </a:lnTo>
                  <a:lnTo>
                    <a:pt x="761925" y="360449"/>
                  </a:lnTo>
                  <a:lnTo>
                    <a:pt x="655968" y="177354"/>
                  </a:lnTo>
                  <a:cubicBezTo>
                    <a:pt x="648703" y="164792"/>
                    <a:pt x="652990" y="148713"/>
                    <a:pt x="665544" y="141455"/>
                  </a:cubicBezTo>
                  <a:cubicBezTo>
                    <a:pt x="678105" y="134181"/>
                    <a:pt x="694184" y="138476"/>
                    <a:pt x="701442" y="151030"/>
                  </a:cubicBezTo>
                  <a:lnTo>
                    <a:pt x="815019" y="347272"/>
                  </a:lnTo>
                  <a:cubicBezTo>
                    <a:pt x="819722" y="355415"/>
                    <a:pt x="819722" y="365452"/>
                    <a:pt x="815019" y="373595"/>
                  </a:cubicBezTo>
                  <a:lnTo>
                    <a:pt x="624965" y="702002"/>
                  </a:lnTo>
                  <a:cubicBezTo>
                    <a:pt x="620255" y="710130"/>
                    <a:pt x="611595" y="715126"/>
                    <a:pt x="602213" y="715126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4" name="PA-任意多边形 2923"/>
            <p:cNvSpPr/>
            <p:nvPr>
              <p:custDataLst>
                <p:tags r:id="rId31"/>
              </p:custDataLst>
            </p:nvPr>
          </p:nvSpPr>
          <p:spPr>
            <a:xfrm>
              <a:off x="6230329" y="9568352"/>
              <a:ext cx="192424" cy="269394"/>
            </a:xfrm>
            <a:custGeom>
              <a:avLst/>
              <a:gdLst>
                <a:gd name="connsiteX0" fmla="*/ 32033 w 192424"/>
                <a:gd name="connsiteY0" fmla="*/ 268521 h 269393"/>
                <a:gd name="connsiteX1" fmla="*/ 18109 w 192424"/>
                <a:gd name="connsiteY1" fmla="*/ 264503 h 269393"/>
                <a:gd name="connsiteX2" fmla="*/ 9781 w 192424"/>
                <a:gd name="connsiteY2" fmla="*/ 228289 h 269393"/>
                <a:gd name="connsiteX3" fmla="*/ 141461 w 192424"/>
                <a:gd name="connsiteY3" fmla="*/ 18108 h 269393"/>
                <a:gd name="connsiteX4" fmla="*/ 177675 w 192424"/>
                <a:gd name="connsiteY4" fmla="*/ 9795 h 269393"/>
                <a:gd name="connsiteX5" fmla="*/ 186003 w 192424"/>
                <a:gd name="connsiteY5" fmla="*/ 46010 h 269393"/>
                <a:gd name="connsiteX6" fmla="*/ 54323 w 192424"/>
                <a:gd name="connsiteY6" fmla="*/ 256191 h 269393"/>
                <a:gd name="connsiteX7" fmla="*/ 32033 w 192424"/>
                <a:gd name="connsiteY7" fmla="*/ 268521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32033" y="268521"/>
                  </a:moveTo>
                  <a:cubicBezTo>
                    <a:pt x="27276" y="268521"/>
                    <a:pt x="22458" y="267221"/>
                    <a:pt x="18109" y="264503"/>
                  </a:cubicBezTo>
                  <a:cubicBezTo>
                    <a:pt x="5802" y="256806"/>
                    <a:pt x="2084" y="240581"/>
                    <a:pt x="9781" y="228289"/>
                  </a:cubicBezTo>
                  <a:lnTo>
                    <a:pt x="141461" y="18108"/>
                  </a:lnTo>
                  <a:cubicBezTo>
                    <a:pt x="149173" y="5816"/>
                    <a:pt x="165352" y="2068"/>
                    <a:pt x="177675" y="9795"/>
                  </a:cubicBezTo>
                  <a:cubicBezTo>
                    <a:pt x="189982" y="17492"/>
                    <a:pt x="193700" y="33718"/>
                    <a:pt x="186003" y="46010"/>
                  </a:cubicBezTo>
                  <a:lnTo>
                    <a:pt x="54323" y="256191"/>
                  </a:lnTo>
                  <a:cubicBezTo>
                    <a:pt x="49336" y="264165"/>
                    <a:pt x="40784" y="268521"/>
                    <a:pt x="32033" y="268521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5" name="PA-任意多边形 2924"/>
            <p:cNvSpPr/>
            <p:nvPr>
              <p:custDataLst>
                <p:tags r:id="rId32"/>
              </p:custDataLst>
            </p:nvPr>
          </p:nvSpPr>
          <p:spPr>
            <a:xfrm>
              <a:off x="6828651" y="9096586"/>
              <a:ext cx="762000" cy="661939"/>
            </a:xfrm>
            <a:custGeom>
              <a:avLst/>
              <a:gdLst>
                <a:gd name="connsiteX0" fmla="*/ 194718 w 762000"/>
                <a:gd name="connsiteY0" fmla="*/ 4665 h 661939"/>
                <a:gd name="connsiteX1" fmla="*/ 574826 w 762000"/>
                <a:gd name="connsiteY1" fmla="*/ 4665 h 661939"/>
                <a:gd name="connsiteX2" fmla="*/ 764879 w 762000"/>
                <a:gd name="connsiteY2" fmla="*/ 333071 h 661939"/>
                <a:gd name="connsiteX3" fmla="*/ 574826 w 762000"/>
                <a:gd name="connsiteY3" fmla="*/ 661470 h 661939"/>
                <a:gd name="connsiteX4" fmla="*/ 194718 w 762000"/>
                <a:gd name="connsiteY4" fmla="*/ 661470 h 661939"/>
                <a:gd name="connsiteX5" fmla="*/ 4665 w 762000"/>
                <a:gd name="connsiteY5" fmla="*/ 333071 h 661939"/>
                <a:gd name="connsiteX6" fmla="*/ 144788 w 762000"/>
                <a:gd name="connsiteY6" fmla="*/ 90940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194718" y="4665"/>
                  </a:moveTo>
                  <a:lnTo>
                    <a:pt x="574826" y="4665"/>
                  </a:lnTo>
                  <a:lnTo>
                    <a:pt x="764879" y="333071"/>
                  </a:lnTo>
                  <a:lnTo>
                    <a:pt x="574826" y="661470"/>
                  </a:lnTo>
                  <a:lnTo>
                    <a:pt x="194718" y="661470"/>
                  </a:lnTo>
                  <a:lnTo>
                    <a:pt x="4665" y="333071"/>
                  </a:lnTo>
                  <a:lnTo>
                    <a:pt x="144788" y="9094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6" name="PA-任意多边形 2925"/>
            <p:cNvSpPr/>
            <p:nvPr>
              <p:custDataLst>
                <p:tags r:id="rId33"/>
              </p:custDataLst>
            </p:nvPr>
          </p:nvSpPr>
          <p:spPr>
            <a:xfrm>
              <a:off x="6801264" y="9069216"/>
              <a:ext cx="823576" cy="715818"/>
            </a:xfrm>
            <a:custGeom>
              <a:avLst/>
              <a:gdLst>
                <a:gd name="connsiteX0" fmla="*/ 602213 w 823575"/>
                <a:gd name="connsiteY0" fmla="*/ 715118 h 715818"/>
                <a:gd name="connsiteX1" fmla="*/ 222090 w 823575"/>
                <a:gd name="connsiteY1" fmla="*/ 715118 h 715818"/>
                <a:gd name="connsiteX2" fmla="*/ 199353 w 823575"/>
                <a:gd name="connsiteY2" fmla="*/ 702010 h 715818"/>
                <a:gd name="connsiteX3" fmla="*/ 9300 w 823575"/>
                <a:gd name="connsiteY3" fmla="*/ 373603 h 715818"/>
                <a:gd name="connsiteX4" fmla="*/ 9300 w 823575"/>
                <a:gd name="connsiteY4" fmla="*/ 347280 h 715818"/>
                <a:gd name="connsiteX5" fmla="*/ 149423 w 823575"/>
                <a:gd name="connsiteY5" fmla="*/ 105156 h 715818"/>
                <a:gd name="connsiteX6" fmla="*/ 185322 w 823575"/>
                <a:gd name="connsiteY6" fmla="*/ 95581 h 715818"/>
                <a:gd name="connsiteX7" fmla="*/ 194897 w 823575"/>
                <a:gd name="connsiteY7" fmla="*/ 131480 h 715818"/>
                <a:gd name="connsiteX8" fmla="*/ 62394 w 823575"/>
                <a:gd name="connsiteY8" fmla="*/ 360441 h 715818"/>
                <a:gd name="connsiteX9" fmla="*/ 237246 w 823575"/>
                <a:gd name="connsiteY9" fmla="*/ 662571 h 715818"/>
                <a:gd name="connsiteX10" fmla="*/ 587065 w 823575"/>
                <a:gd name="connsiteY10" fmla="*/ 662571 h 715818"/>
                <a:gd name="connsiteX11" fmla="*/ 761917 w 823575"/>
                <a:gd name="connsiteY11" fmla="*/ 360441 h 715818"/>
                <a:gd name="connsiteX12" fmla="*/ 587065 w 823575"/>
                <a:gd name="connsiteY12" fmla="*/ 58312 h 715818"/>
                <a:gd name="connsiteX13" fmla="*/ 222106 w 823575"/>
                <a:gd name="connsiteY13" fmla="*/ 58312 h 715818"/>
                <a:gd name="connsiteX14" fmla="*/ 195836 w 823575"/>
                <a:gd name="connsiteY14" fmla="*/ 32042 h 715818"/>
                <a:gd name="connsiteX15" fmla="*/ 222106 w 823575"/>
                <a:gd name="connsiteY15" fmla="*/ 5773 h 715818"/>
                <a:gd name="connsiteX16" fmla="*/ 602228 w 823575"/>
                <a:gd name="connsiteY16" fmla="*/ 5773 h 715818"/>
                <a:gd name="connsiteX17" fmla="*/ 624965 w 823575"/>
                <a:gd name="connsiteY17" fmla="*/ 18881 h 715818"/>
                <a:gd name="connsiteX18" fmla="*/ 815019 w 823575"/>
                <a:gd name="connsiteY18" fmla="*/ 347287 h 715818"/>
                <a:gd name="connsiteX19" fmla="*/ 815019 w 823575"/>
                <a:gd name="connsiteY19" fmla="*/ 373611 h 715818"/>
                <a:gd name="connsiteX20" fmla="*/ 624965 w 823575"/>
                <a:gd name="connsiteY20" fmla="*/ 702018 h 715818"/>
                <a:gd name="connsiteX21" fmla="*/ 602213 w 823575"/>
                <a:gd name="connsiteY21" fmla="*/ 715118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3575" h="715818">
                  <a:moveTo>
                    <a:pt x="602213" y="715118"/>
                  </a:moveTo>
                  <a:lnTo>
                    <a:pt x="222090" y="715118"/>
                  </a:lnTo>
                  <a:cubicBezTo>
                    <a:pt x="212708" y="715118"/>
                    <a:pt x="204056" y="710123"/>
                    <a:pt x="199353" y="702010"/>
                  </a:cubicBezTo>
                  <a:lnTo>
                    <a:pt x="9300" y="373603"/>
                  </a:lnTo>
                  <a:cubicBezTo>
                    <a:pt x="4597" y="365460"/>
                    <a:pt x="4597" y="355423"/>
                    <a:pt x="9300" y="347280"/>
                  </a:cubicBezTo>
                  <a:lnTo>
                    <a:pt x="149423" y="105156"/>
                  </a:lnTo>
                  <a:cubicBezTo>
                    <a:pt x="156712" y="92595"/>
                    <a:pt x="172753" y="88315"/>
                    <a:pt x="185322" y="95581"/>
                  </a:cubicBezTo>
                  <a:cubicBezTo>
                    <a:pt x="197883" y="102847"/>
                    <a:pt x="202163" y="118926"/>
                    <a:pt x="194897" y="131480"/>
                  </a:cubicBezTo>
                  <a:lnTo>
                    <a:pt x="62394" y="360441"/>
                  </a:lnTo>
                  <a:lnTo>
                    <a:pt x="237246" y="662571"/>
                  </a:lnTo>
                  <a:lnTo>
                    <a:pt x="587065" y="662571"/>
                  </a:lnTo>
                  <a:lnTo>
                    <a:pt x="761917" y="360441"/>
                  </a:lnTo>
                  <a:lnTo>
                    <a:pt x="587065" y="58312"/>
                  </a:lnTo>
                  <a:lnTo>
                    <a:pt x="222106" y="58312"/>
                  </a:lnTo>
                  <a:cubicBezTo>
                    <a:pt x="207605" y="58312"/>
                    <a:pt x="195836" y="46544"/>
                    <a:pt x="195836" y="32042"/>
                  </a:cubicBezTo>
                  <a:cubicBezTo>
                    <a:pt x="195836" y="17541"/>
                    <a:pt x="207605" y="5773"/>
                    <a:pt x="222106" y="5773"/>
                  </a:cubicBezTo>
                  <a:lnTo>
                    <a:pt x="602228" y="5773"/>
                  </a:lnTo>
                  <a:cubicBezTo>
                    <a:pt x="611611" y="5773"/>
                    <a:pt x="620262" y="10768"/>
                    <a:pt x="624965" y="18881"/>
                  </a:cubicBezTo>
                  <a:lnTo>
                    <a:pt x="815019" y="347287"/>
                  </a:lnTo>
                  <a:cubicBezTo>
                    <a:pt x="819722" y="355431"/>
                    <a:pt x="819722" y="365468"/>
                    <a:pt x="815019" y="373611"/>
                  </a:cubicBezTo>
                  <a:lnTo>
                    <a:pt x="624965" y="702018"/>
                  </a:lnTo>
                  <a:cubicBezTo>
                    <a:pt x="620247" y="710123"/>
                    <a:pt x="611588" y="715118"/>
                    <a:pt x="602213" y="715118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7" name="PA-任意多边形 2926"/>
            <p:cNvSpPr/>
            <p:nvPr>
              <p:custDataLst>
                <p:tags r:id="rId34"/>
              </p:custDataLst>
            </p:nvPr>
          </p:nvSpPr>
          <p:spPr>
            <a:xfrm>
              <a:off x="7289694" y="9174275"/>
              <a:ext cx="192424" cy="269394"/>
            </a:xfrm>
            <a:custGeom>
              <a:avLst/>
              <a:gdLst>
                <a:gd name="connsiteX0" fmla="*/ 163751 w 192424"/>
                <a:gd name="connsiteY0" fmla="*/ 268514 h 269393"/>
                <a:gd name="connsiteX1" fmla="*/ 141461 w 192424"/>
                <a:gd name="connsiteY1" fmla="*/ 256191 h 269393"/>
                <a:gd name="connsiteX2" fmla="*/ 9781 w 192424"/>
                <a:gd name="connsiteY2" fmla="*/ 46010 h 269393"/>
                <a:gd name="connsiteX3" fmla="*/ 18109 w 192424"/>
                <a:gd name="connsiteY3" fmla="*/ 9795 h 269393"/>
                <a:gd name="connsiteX4" fmla="*/ 54323 w 192424"/>
                <a:gd name="connsiteY4" fmla="*/ 18108 h 269393"/>
                <a:gd name="connsiteX5" fmla="*/ 186003 w 192424"/>
                <a:gd name="connsiteY5" fmla="*/ 228289 h 269393"/>
                <a:gd name="connsiteX6" fmla="*/ 177675 w 192424"/>
                <a:gd name="connsiteY6" fmla="*/ 264503 h 269393"/>
                <a:gd name="connsiteX7" fmla="*/ 163751 w 192424"/>
                <a:gd name="connsiteY7" fmla="*/ 268514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163751" y="268514"/>
                  </a:moveTo>
                  <a:cubicBezTo>
                    <a:pt x="155000" y="268514"/>
                    <a:pt x="146448" y="264142"/>
                    <a:pt x="141461" y="256191"/>
                  </a:cubicBezTo>
                  <a:lnTo>
                    <a:pt x="9781" y="46010"/>
                  </a:lnTo>
                  <a:cubicBezTo>
                    <a:pt x="2084" y="33718"/>
                    <a:pt x="5802" y="17508"/>
                    <a:pt x="18109" y="9795"/>
                  </a:cubicBezTo>
                  <a:cubicBezTo>
                    <a:pt x="30432" y="2068"/>
                    <a:pt x="46611" y="5816"/>
                    <a:pt x="54323" y="18108"/>
                  </a:cubicBezTo>
                  <a:lnTo>
                    <a:pt x="186003" y="228289"/>
                  </a:lnTo>
                  <a:cubicBezTo>
                    <a:pt x="193700" y="240581"/>
                    <a:pt x="189982" y="256791"/>
                    <a:pt x="177675" y="264503"/>
                  </a:cubicBezTo>
                  <a:cubicBezTo>
                    <a:pt x="173326" y="267228"/>
                    <a:pt x="168508" y="268514"/>
                    <a:pt x="163751" y="268514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59" name="PA-任意多边形 2927"/>
            <p:cNvSpPr/>
            <p:nvPr>
              <p:custDataLst>
                <p:tags r:id="rId35"/>
              </p:custDataLst>
            </p:nvPr>
          </p:nvSpPr>
          <p:spPr>
            <a:xfrm>
              <a:off x="7080065" y="9313802"/>
              <a:ext cx="261697" cy="230909"/>
            </a:xfrm>
            <a:custGeom>
              <a:avLst/>
              <a:gdLst>
                <a:gd name="connsiteX0" fmla="*/ 69012 w 261696"/>
                <a:gd name="connsiteY0" fmla="*/ 227038 h 230909"/>
                <a:gd name="connsiteX1" fmla="*/ 197697 w 261696"/>
                <a:gd name="connsiteY1" fmla="*/ 227038 h 230909"/>
                <a:gd name="connsiteX2" fmla="*/ 262052 w 261696"/>
                <a:gd name="connsiteY2" fmla="*/ 115855 h 230909"/>
                <a:gd name="connsiteX3" fmla="*/ 197697 w 261696"/>
                <a:gd name="connsiteY3" fmla="*/ 4665 h 230909"/>
                <a:gd name="connsiteX4" fmla="*/ 69012 w 261696"/>
                <a:gd name="connsiteY4" fmla="*/ 4665 h 230909"/>
                <a:gd name="connsiteX5" fmla="*/ 4665 w 261696"/>
                <a:gd name="connsiteY5" fmla="*/ 115855 h 230909"/>
                <a:gd name="connsiteX6" fmla="*/ 69012 w 261696"/>
                <a:gd name="connsiteY6" fmla="*/ 227038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2" y="227038"/>
                  </a:moveTo>
                  <a:lnTo>
                    <a:pt x="197697" y="227038"/>
                  </a:lnTo>
                  <a:lnTo>
                    <a:pt x="262052" y="115855"/>
                  </a:lnTo>
                  <a:lnTo>
                    <a:pt x="197697" y="4665"/>
                  </a:lnTo>
                  <a:lnTo>
                    <a:pt x="69012" y="4665"/>
                  </a:lnTo>
                  <a:lnTo>
                    <a:pt x="4665" y="115855"/>
                  </a:lnTo>
                  <a:lnTo>
                    <a:pt x="69012" y="227038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60" name="PA-任意多边形 2928"/>
            <p:cNvSpPr/>
            <p:nvPr>
              <p:custDataLst>
                <p:tags r:id="rId36"/>
              </p:custDataLst>
            </p:nvPr>
          </p:nvSpPr>
          <p:spPr>
            <a:xfrm>
              <a:off x="6369026" y="9734165"/>
              <a:ext cx="261697" cy="230909"/>
            </a:xfrm>
            <a:custGeom>
              <a:avLst/>
              <a:gdLst>
                <a:gd name="connsiteX0" fmla="*/ 69019 w 261696"/>
                <a:gd name="connsiteY0" fmla="*/ 227030 h 230909"/>
                <a:gd name="connsiteX1" fmla="*/ 197705 w 261696"/>
                <a:gd name="connsiteY1" fmla="*/ 227030 h 230909"/>
                <a:gd name="connsiteX2" fmla="*/ 262059 w 261696"/>
                <a:gd name="connsiteY2" fmla="*/ 115848 h 230909"/>
                <a:gd name="connsiteX3" fmla="*/ 197705 w 261696"/>
                <a:gd name="connsiteY3" fmla="*/ 4665 h 230909"/>
                <a:gd name="connsiteX4" fmla="*/ 69019 w 261696"/>
                <a:gd name="connsiteY4" fmla="*/ 4665 h 230909"/>
                <a:gd name="connsiteX5" fmla="*/ 4665 w 261696"/>
                <a:gd name="connsiteY5" fmla="*/ 115848 h 230909"/>
                <a:gd name="connsiteX6" fmla="*/ 69019 w 261696"/>
                <a:gd name="connsiteY6" fmla="*/ 227030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9" y="227030"/>
                  </a:moveTo>
                  <a:lnTo>
                    <a:pt x="197705" y="227030"/>
                  </a:lnTo>
                  <a:lnTo>
                    <a:pt x="262059" y="115848"/>
                  </a:lnTo>
                  <a:lnTo>
                    <a:pt x="197705" y="4665"/>
                  </a:lnTo>
                  <a:lnTo>
                    <a:pt x="69019" y="4665"/>
                  </a:lnTo>
                  <a:lnTo>
                    <a:pt x="4665" y="115848"/>
                  </a:lnTo>
                  <a:lnTo>
                    <a:pt x="69019" y="22703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grpSp>
        <p:nvGrpSpPr>
          <p:cNvPr id="61" name="PA-653-653804-Cells-487664"/>
          <p:cNvGrpSpPr/>
          <p:nvPr>
            <p:custDataLst>
              <p:tags r:id="rId37"/>
            </p:custDataLst>
          </p:nvPr>
        </p:nvGrpSpPr>
        <p:grpSpPr>
          <a:xfrm>
            <a:off x="2702889" y="2536591"/>
            <a:ext cx="253861" cy="273865"/>
            <a:chOff x="17526000" y="5937250"/>
            <a:chExt cx="1524000" cy="1524000"/>
          </a:xfrm>
          <a:noFill/>
        </p:grpSpPr>
        <p:sp>
          <p:nvSpPr>
            <p:cNvPr id="28" name="PA-任意多边形 235"/>
            <p:cNvSpPr/>
            <p:nvPr>
              <p:custDataLst>
                <p:tags r:id="rId38"/>
              </p:custDataLst>
            </p:nvPr>
          </p:nvSpPr>
          <p:spPr>
            <a:xfrm>
              <a:off x="17799090" y="6416469"/>
              <a:ext cx="488156" cy="562570"/>
            </a:xfrm>
            <a:custGeom>
              <a:avLst/>
              <a:gdLst>
                <a:gd name="connsiteX0" fmla="*/ 698 w 488156"/>
                <a:gd name="connsiteY0" fmla="*/ 141623 h 562570"/>
                <a:gd name="connsiteX1" fmla="*/ 244788 w 488156"/>
                <a:gd name="connsiteY1" fmla="*/ 698 h 562570"/>
                <a:gd name="connsiteX2" fmla="*/ 488878 w 488156"/>
                <a:gd name="connsiteY2" fmla="*/ 141623 h 562570"/>
                <a:gd name="connsiteX3" fmla="*/ 488878 w 488156"/>
                <a:gd name="connsiteY3" fmla="*/ 423474 h 562570"/>
                <a:gd name="connsiteX4" fmla="*/ 244788 w 488156"/>
                <a:gd name="connsiteY4" fmla="*/ 564399 h 562570"/>
                <a:gd name="connsiteX5" fmla="*/ 698 w 488156"/>
                <a:gd name="connsiteY5" fmla="*/ 423474 h 562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156" h="562570">
                  <a:moveTo>
                    <a:pt x="698" y="141623"/>
                  </a:moveTo>
                  <a:lnTo>
                    <a:pt x="244788" y="698"/>
                  </a:lnTo>
                  <a:lnTo>
                    <a:pt x="488878" y="141623"/>
                  </a:lnTo>
                  <a:lnTo>
                    <a:pt x="488878" y="423474"/>
                  </a:lnTo>
                  <a:lnTo>
                    <a:pt x="244788" y="564399"/>
                  </a:lnTo>
                  <a:lnTo>
                    <a:pt x="698" y="42347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9" name="PA-任意多边形 236"/>
            <p:cNvSpPr/>
            <p:nvPr>
              <p:custDataLst>
                <p:tags r:id="rId39"/>
              </p:custDataLst>
            </p:nvPr>
          </p:nvSpPr>
          <p:spPr>
            <a:xfrm>
              <a:off x="17555068" y="6839254"/>
              <a:ext cx="488156" cy="562570"/>
            </a:xfrm>
            <a:custGeom>
              <a:avLst/>
              <a:gdLst>
                <a:gd name="connsiteX0" fmla="*/ 698 w 488156"/>
                <a:gd name="connsiteY0" fmla="*/ 141623 h 562570"/>
                <a:gd name="connsiteX1" fmla="*/ 244788 w 488156"/>
                <a:gd name="connsiteY1" fmla="*/ 698 h 562570"/>
                <a:gd name="connsiteX2" fmla="*/ 488878 w 488156"/>
                <a:gd name="connsiteY2" fmla="*/ 141623 h 562570"/>
                <a:gd name="connsiteX3" fmla="*/ 488878 w 488156"/>
                <a:gd name="connsiteY3" fmla="*/ 423471 h 562570"/>
                <a:gd name="connsiteX4" fmla="*/ 244788 w 488156"/>
                <a:gd name="connsiteY4" fmla="*/ 564396 h 562570"/>
                <a:gd name="connsiteX5" fmla="*/ 698 w 488156"/>
                <a:gd name="connsiteY5" fmla="*/ 423471 h 562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156" h="562570">
                  <a:moveTo>
                    <a:pt x="698" y="141623"/>
                  </a:moveTo>
                  <a:lnTo>
                    <a:pt x="244788" y="698"/>
                  </a:lnTo>
                  <a:lnTo>
                    <a:pt x="488878" y="141623"/>
                  </a:lnTo>
                  <a:lnTo>
                    <a:pt x="488878" y="423471"/>
                  </a:lnTo>
                  <a:lnTo>
                    <a:pt x="244788" y="564396"/>
                  </a:lnTo>
                  <a:lnTo>
                    <a:pt x="698" y="423471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0" name="PA-任意多边形 237"/>
            <p:cNvSpPr/>
            <p:nvPr>
              <p:custDataLst>
                <p:tags r:id="rId40"/>
              </p:custDataLst>
            </p:nvPr>
          </p:nvSpPr>
          <p:spPr>
            <a:xfrm>
              <a:off x="18043180" y="6839246"/>
              <a:ext cx="488156" cy="562570"/>
            </a:xfrm>
            <a:custGeom>
              <a:avLst/>
              <a:gdLst>
                <a:gd name="connsiteX0" fmla="*/ 698 w 488156"/>
                <a:gd name="connsiteY0" fmla="*/ 141623 h 562570"/>
                <a:gd name="connsiteX1" fmla="*/ 244788 w 488156"/>
                <a:gd name="connsiteY1" fmla="*/ 698 h 562570"/>
                <a:gd name="connsiteX2" fmla="*/ 488875 w 488156"/>
                <a:gd name="connsiteY2" fmla="*/ 141623 h 562570"/>
                <a:gd name="connsiteX3" fmla="*/ 488875 w 488156"/>
                <a:gd name="connsiteY3" fmla="*/ 423471 h 562570"/>
                <a:gd name="connsiteX4" fmla="*/ 244788 w 488156"/>
                <a:gd name="connsiteY4" fmla="*/ 564396 h 562570"/>
                <a:gd name="connsiteX5" fmla="*/ 698 w 488156"/>
                <a:gd name="connsiteY5" fmla="*/ 423471 h 562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156" h="562570">
                  <a:moveTo>
                    <a:pt x="698" y="141623"/>
                  </a:moveTo>
                  <a:lnTo>
                    <a:pt x="244788" y="698"/>
                  </a:lnTo>
                  <a:lnTo>
                    <a:pt x="488875" y="141623"/>
                  </a:lnTo>
                  <a:lnTo>
                    <a:pt x="488875" y="423471"/>
                  </a:lnTo>
                  <a:lnTo>
                    <a:pt x="244788" y="564396"/>
                  </a:lnTo>
                  <a:lnTo>
                    <a:pt x="698" y="423471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1" name="PA-任意多边形 238"/>
            <p:cNvSpPr/>
            <p:nvPr>
              <p:custDataLst>
                <p:tags r:id="rId41"/>
              </p:custDataLst>
            </p:nvPr>
          </p:nvSpPr>
          <p:spPr>
            <a:xfrm>
              <a:off x="18529819" y="6837324"/>
              <a:ext cx="491133" cy="565547"/>
            </a:xfrm>
            <a:custGeom>
              <a:avLst/>
              <a:gdLst>
                <a:gd name="connsiteX0" fmla="*/ 2232 w 491132"/>
                <a:gd name="connsiteY0" fmla="*/ 143158 h 565546"/>
                <a:gd name="connsiteX1" fmla="*/ 246322 w 491132"/>
                <a:gd name="connsiteY1" fmla="*/ 2232 h 565546"/>
                <a:gd name="connsiteX2" fmla="*/ 490415 w 491132"/>
                <a:gd name="connsiteY2" fmla="*/ 143158 h 565546"/>
                <a:gd name="connsiteX3" fmla="*/ 490415 w 491132"/>
                <a:gd name="connsiteY3" fmla="*/ 425009 h 565546"/>
                <a:gd name="connsiteX4" fmla="*/ 246322 w 491132"/>
                <a:gd name="connsiteY4" fmla="*/ 565931 h 565546"/>
                <a:gd name="connsiteX5" fmla="*/ 2232 w 491132"/>
                <a:gd name="connsiteY5" fmla="*/ 425009 h 565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1132" h="565546">
                  <a:moveTo>
                    <a:pt x="2232" y="143158"/>
                  </a:moveTo>
                  <a:lnTo>
                    <a:pt x="246322" y="2232"/>
                  </a:lnTo>
                  <a:lnTo>
                    <a:pt x="490415" y="143158"/>
                  </a:lnTo>
                  <a:lnTo>
                    <a:pt x="490415" y="425009"/>
                  </a:lnTo>
                  <a:lnTo>
                    <a:pt x="246322" y="565931"/>
                  </a:lnTo>
                  <a:lnTo>
                    <a:pt x="2232" y="425009"/>
                  </a:ln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66" name="PA-任意多边形 239"/>
            <p:cNvSpPr/>
            <p:nvPr>
              <p:custDataLst>
                <p:tags r:id="rId42"/>
              </p:custDataLst>
            </p:nvPr>
          </p:nvSpPr>
          <p:spPr>
            <a:xfrm>
              <a:off x="18041645" y="5992608"/>
              <a:ext cx="491133" cy="565547"/>
            </a:xfrm>
            <a:custGeom>
              <a:avLst/>
              <a:gdLst>
                <a:gd name="connsiteX0" fmla="*/ 2232 w 491132"/>
                <a:gd name="connsiteY0" fmla="*/ 143158 h 565546"/>
                <a:gd name="connsiteX1" fmla="*/ 246322 w 491132"/>
                <a:gd name="connsiteY1" fmla="*/ 2232 h 565546"/>
                <a:gd name="connsiteX2" fmla="*/ 490410 w 491132"/>
                <a:gd name="connsiteY2" fmla="*/ 143158 h 565546"/>
                <a:gd name="connsiteX3" fmla="*/ 490410 w 491132"/>
                <a:gd name="connsiteY3" fmla="*/ 425011 h 565546"/>
                <a:gd name="connsiteX4" fmla="*/ 246322 w 491132"/>
                <a:gd name="connsiteY4" fmla="*/ 565934 h 565546"/>
                <a:gd name="connsiteX5" fmla="*/ 2232 w 491132"/>
                <a:gd name="connsiteY5" fmla="*/ 425011 h 565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1132" h="565546">
                  <a:moveTo>
                    <a:pt x="2232" y="143158"/>
                  </a:moveTo>
                  <a:lnTo>
                    <a:pt x="246322" y="2232"/>
                  </a:lnTo>
                  <a:lnTo>
                    <a:pt x="490410" y="143158"/>
                  </a:lnTo>
                  <a:lnTo>
                    <a:pt x="490410" y="425011"/>
                  </a:lnTo>
                  <a:lnTo>
                    <a:pt x="246322" y="565934"/>
                  </a:lnTo>
                  <a:lnTo>
                    <a:pt x="2232" y="425011"/>
                  </a:ln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67" name="PA-任意多边形 240"/>
            <p:cNvSpPr/>
            <p:nvPr>
              <p:custDataLst>
                <p:tags r:id="rId43"/>
              </p:custDataLst>
            </p:nvPr>
          </p:nvSpPr>
          <p:spPr>
            <a:xfrm>
              <a:off x="17525302" y="5964379"/>
              <a:ext cx="1524000" cy="1467445"/>
            </a:xfrm>
            <a:custGeom>
              <a:avLst/>
              <a:gdLst>
                <a:gd name="connsiteX0" fmla="*/ 1509815 w 1524000"/>
                <a:gd name="connsiteY0" fmla="*/ 990326 h 1467445"/>
                <a:gd name="connsiteX1" fmla="*/ 1265725 w 1524000"/>
                <a:gd name="connsiteY1" fmla="*/ 849400 h 1467445"/>
                <a:gd name="connsiteX2" fmla="*/ 1235959 w 1524000"/>
                <a:gd name="connsiteY2" fmla="*/ 849400 h 1467445"/>
                <a:gd name="connsiteX3" fmla="*/ 1006419 w 1524000"/>
                <a:gd name="connsiteY3" fmla="*/ 981926 h 1467445"/>
                <a:gd name="connsiteX4" fmla="*/ 792431 w 1524000"/>
                <a:gd name="connsiteY4" fmla="*/ 858378 h 1467445"/>
                <a:gd name="connsiteX5" fmla="*/ 792431 w 1524000"/>
                <a:gd name="connsiteY5" fmla="*/ 611347 h 1467445"/>
                <a:gd name="connsiteX6" fmla="*/ 1021635 w 1524000"/>
                <a:gd name="connsiteY6" fmla="*/ 479015 h 1467445"/>
                <a:gd name="connsiteX7" fmla="*/ 1036518 w 1524000"/>
                <a:gd name="connsiteY7" fmla="*/ 453238 h 1467445"/>
                <a:gd name="connsiteX8" fmla="*/ 1036518 w 1524000"/>
                <a:gd name="connsiteY8" fmla="*/ 171387 h 1467445"/>
                <a:gd name="connsiteX9" fmla="*/ 1021635 w 1524000"/>
                <a:gd name="connsiteY9" fmla="*/ 145610 h 1467445"/>
                <a:gd name="connsiteX10" fmla="*/ 777545 w 1524000"/>
                <a:gd name="connsiteY10" fmla="*/ 4685 h 1467445"/>
                <a:gd name="connsiteX11" fmla="*/ 747779 w 1524000"/>
                <a:gd name="connsiteY11" fmla="*/ 4685 h 1467445"/>
                <a:gd name="connsiteX12" fmla="*/ 503689 w 1524000"/>
                <a:gd name="connsiteY12" fmla="*/ 145610 h 1467445"/>
                <a:gd name="connsiteX13" fmla="*/ 488806 w 1524000"/>
                <a:gd name="connsiteY13" fmla="*/ 171387 h 1467445"/>
                <a:gd name="connsiteX14" fmla="*/ 488806 w 1524000"/>
                <a:gd name="connsiteY14" fmla="*/ 435602 h 1467445"/>
                <a:gd name="connsiteX15" fmla="*/ 259602 w 1524000"/>
                <a:gd name="connsiteY15" fmla="*/ 567934 h 1467445"/>
                <a:gd name="connsiteX16" fmla="*/ 244719 w 1524000"/>
                <a:gd name="connsiteY16" fmla="*/ 593711 h 1467445"/>
                <a:gd name="connsiteX17" fmla="*/ 244719 w 1524000"/>
                <a:gd name="connsiteY17" fmla="*/ 858425 h 1467445"/>
                <a:gd name="connsiteX18" fmla="*/ 15580 w 1524000"/>
                <a:gd name="connsiteY18" fmla="*/ 990722 h 1467445"/>
                <a:gd name="connsiteX19" fmla="*/ 698 w 1524000"/>
                <a:gd name="connsiteY19" fmla="*/ 1016499 h 1467445"/>
                <a:gd name="connsiteX20" fmla="*/ 698 w 1524000"/>
                <a:gd name="connsiteY20" fmla="*/ 1298349 h 1467445"/>
                <a:gd name="connsiteX21" fmla="*/ 15580 w 1524000"/>
                <a:gd name="connsiteY21" fmla="*/ 1324126 h 1467445"/>
                <a:gd name="connsiteX22" fmla="*/ 259670 w 1524000"/>
                <a:gd name="connsiteY22" fmla="*/ 1465052 h 1467445"/>
                <a:gd name="connsiteX23" fmla="*/ 274553 w 1524000"/>
                <a:gd name="connsiteY23" fmla="*/ 1469040 h 1467445"/>
                <a:gd name="connsiteX24" fmla="*/ 289436 w 1524000"/>
                <a:gd name="connsiteY24" fmla="*/ 1465052 h 1467445"/>
                <a:gd name="connsiteX25" fmla="*/ 518614 w 1524000"/>
                <a:gd name="connsiteY25" fmla="*/ 1332735 h 1467445"/>
                <a:gd name="connsiteX26" fmla="*/ 747773 w 1524000"/>
                <a:gd name="connsiteY26" fmla="*/ 1465043 h 1467445"/>
                <a:gd name="connsiteX27" fmla="*/ 762656 w 1524000"/>
                <a:gd name="connsiteY27" fmla="*/ 1469032 h 1467445"/>
                <a:gd name="connsiteX28" fmla="*/ 777539 w 1524000"/>
                <a:gd name="connsiteY28" fmla="*/ 1465043 h 1467445"/>
                <a:gd name="connsiteX29" fmla="*/ 1007076 w 1524000"/>
                <a:gd name="connsiteY29" fmla="*/ 1332517 h 1467445"/>
                <a:gd name="connsiteX30" fmla="*/ 1235947 w 1524000"/>
                <a:gd name="connsiteY30" fmla="*/ 1464656 h 1467445"/>
                <a:gd name="connsiteX31" fmla="*/ 1250830 w 1524000"/>
                <a:gd name="connsiteY31" fmla="*/ 1468645 h 1467445"/>
                <a:gd name="connsiteX32" fmla="*/ 1265713 w 1524000"/>
                <a:gd name="connsiteY32" fmla="*/ 1464656 h 1467445"/>
                <a:gd name="connsiteX33" fmla="*/ 1509803 w 1524000"/>
                <a:gd name="connsiteY33" fmla="*/ 1323731 h 1467445"/>
                <a:gd name="connsiteX34" fmla="*/ 1524686 w 1524000"/>
                <a:gd name="connsiteY34" fmla="*/ 1297954 h 1467445"/>
                <a:gd name="connsiteX35" fmla="*/ 1524686 w 1524000"/>
                <a:gd name="connsiteY35" fmla="*/ 1016103 h 1467445"/>
                <a:gd name="connsiteX36" fmla="*/ 1509815 w 1524000"/>
                <a:gd name="connsiteY36" fmla="*/ 990326 h 1467445"/>
                <a:gd name="connsiteX37" fmla="*/ 762665 w 1524000"/>
                <a:gd name="connsiteY37" fmla="*/ 64835 h 1467445"/>
                <a:gd name="connsiteX38" fmla="*/ 976986 w 1524000"/>
                <a:gd name="connsiteY38" fmla="*/ 188574 h 1467445"/>
                <a:gd name="connsiteX39" fmla="*/ 976986 w 1524000"/>
                <a:gd name="connsiteY39" fmla="*/ 436054 h 1467445"/>
                <a:gd name="connsiteX40" fmla="*/ 917488 w 1524000"/>
                <a:gd name="connsiteY40" fmla="*/ 470407 h 1467445"/>
                <a:gd name="connsiteX41" fmla="*/ 917488 w 1524000"/>
                <a:gd name="connsiteY41" fmla="*/ 355118 h 1467445"/>
                <a:gd name="connsiteX42" fmla="*/ 887722 w 1524000"/>
                <a:gd name="connsiteY42" fmla="*/ 325353 h 1467445"/>
                <a:gd name="connsiteX43" fmla="*/ 857957 w 1524000"/>
                <a:gd name="connsiteY43" fmla="*/ 355118 h 1467445"/>
                <a:gd name="connsiteX44" fmla="*/ 857957 w 1524000"/>
                <a:gd name="connsiteY44" fmla="*/ 504777 h 1467445"/>
                <a:gd name="connsiteX45" fmla="*/ 763058 w 1524000"/>
                <a:gd name="connsiteY45" fmla="*/ 559570 h 1467445"/>
                <a:gd name="connsiteX46" fmla="*/ 548346 w 1524000"/>
                <a:gd name="connsiteY46" fmla="*/ 435605 h 1467445"/>
                <a:gd name="connsiteX47" fmla="*/ 548346 w 1524000"/>
                <a:gd name="connsiteY47" fmla="*/ 188574 h 1467445"/>
                <a:gd name="connsiteX48" fmla="*/ 762665 w 1524000"/>
                <a:gd name="connsiteY48" fmla="*/ 64835 h 1467445"/>
                <a:gd name="connsiteX49" fmla="*/ 518185 w 1524000"/>
                <a:gd name="connsiteY49" fmla="*/ 487385 h 1467445"/>
                <a:gd name="connsiteX50" fmla="*/ 732896 w 1524000"/>
                <a:gd name="connsiteY50" fmla="*/ 611350 h 1467445"/>
                <a:gd name="connsiteX51" fmla="*/ 732896 w 1524000"/>
                <a:gd name="connsiteY51" fmla="*/ 858381 h 1467445"/>
                <a:gd name="connsiteX52" fmla="*/ 625734 w 1524000"/>
                <a:gd name="connsiteY52" fmla="*/ 920252 h 1467445"/>
                <a:gd name="connsiteX53" fmla="*/ 518599 w 1524000"/>
                <a:gd name="connsiteY53" fmla="*/ 982108 h 1467445"/>
                <a:gd name="connsiteX54" fmla="*/ 304250 w 1524000"/>
                <a:gd name="connsiteY54" fmla="*/ 858354 h 1467445"/>
                <a:gd name="connsiteX55" fmla="*/ 304250 w 1524000"/>
                <a:gd name="connsiteY55" fmla="*/ 610903 h 1467445"/>
                <a:gd name="connsiteX56" fmla="*/ 518185 w 1524000"/>
                <a:gd name="connsiteY56" fmla="*/ 487385 h 1467445"/>
                <a:gd name="connsiteX57" fmla="*/ 274553 w 1524000"/>
                <a:gd name="connsiteY57" fmla="*/ 1404901 h 1467445"/>
                <a:gd name="connsiteX58" fmla="*/ 179300 w 1524000"/>
                <a:gd name="connsiteY58" fmla="*/ 1349907 h 1467445"/>
                <a:gd name="connsiteX59" fmla="*/ 179300 w 1524000"/>
                <a:gd name="connsiteY59" fmla="*/ 1185844 h 1467445"/>
                <a:gd name="connsiteX60" fmla="*/ 149535 w 1524000"/>
                <a:gd name="connsiteY60" fmla="*/ 1156079 h 1467445"/>
                <a:gd name="connsiteX61" fmla="*/ 119769 w 1524000"/>
                <a:gd name="connsiteY61" fmla="*/ 1185844 h 1467445"/>
                <a:gd name="connsiteX62" fmla="*/ 119769 w 1524000"/>
                <a:gd name="connsiteY62" fmla="*/ 1315536 h 1467445"/>
                <a:gd name="connsiteX63" fmla="*/ 60235 w 1524000"/>
                <a:gd name="connsiteY63" fmla="*/ 1281163 h 1467445"/>
                <a:gd name="connsiteX64" fmla="*/ 60235 w 1524000"/>
                <a:gd name="connsiteY64" fmla="*/ 1033682 h 1467445"/>
                <a:gd name="connsiteX65" fmla="*/ 274529 w 1524000"/>
                <a:gd name="connsiteY65" fmla="*/ 909959 h 1467445"/>
                <a:gd name="connsiteX66" fmla="*/ 488806 w 1524000"/>
                <a:gd name="connsiteY66" fmla="*/ 1033674 h 1467445"/>
                <a:gd name="connsiteX67" fmla="*/ 488806 w 1524000"/>
                <a:gd name="connsiteY67" fmla="*/ 1281205 h 1467445"/>
                <a:gd name="connsiteX68" fmla="*/ 274553 w 1524000"/>
                <a:gd name="connsiteY68" fmla="*/ 1404901 h 1467445"/>
                <a:gd name="connsiteX69" fmla="*/ 762665 w 1524000"/>
                <a:gd name="connsiteY69" fmla="*/ 1404893 h 1467445"/>
                <a:gd name="connsiteX70" fmla="*/ 548412 w 1524000"/>
                <a:gd name="connsiteY70" fmla="*/ 1281193 h 1467445"/>
                <a:gd name="connsiteX71" fmla="*/ 548412 w 1524000"/>
                <a:gd name="connsiteY71" fmla="*/ 1033632 h 1467445"/>
                <a:gd name="connsiteX72" fmla="*/ 655506 w 1524000"/>
                <a:gd name="connsiteY72" fmla="*/ 971803 h 1467445"/>
                <a:gd name="connsiteX73" fmla="*/ 762668 w 1524000"/>
                <a:gd name="connsiteY73" fmla="*/ 909932 h 1467445"/>
                <a:gd name="connsiteX74" fmla="*/ 976989 w 1524000"/>
                <a:gd name="connsiteY74" fmla="*/ 1033671 h 1467445"/>
                <a:gd name="connsiteX75" fmla="*/ 976989 w 1524000"/>
                <a:gd name="connsiteY75" fmla="*/ 1281151 h 1467445"/>
                <a:gd name="connsiteX76" fmla="*/ 762665 w 1524000"/>
                <a:gd name="connsiteY76" fmla="*/ 1404893 h 1467445"/>
                <a:gd name="connsiteX77" fmla="*/ 1465163 w 1524000"/>
                <a:gd name="connsiteY77" fmla="*/ 1280767 h 1467445"/>
                <a:gd name="connsiteX78" fmla="*/ 1250842 w 1524000"/>
                <a:gd name="connsiteY78" fmla="*/ 1404506 h 1467445"/>
                <a:gd name="connsiteX79" fmla="*/ 1036521 w 1524000"/>
                <a:gd name="connsiteY79" fmla="*/ 1280767 h 1467445"/>
                <a:gd name="connsiteX80" fmla="*/ 1036521 w 1524000"/>
                <a:gd name="connsiteY80" fmla="*/ 1033287 h 1467445"/>
                <a:gd name="connsiteX81" fmla="*/ 1250842 w 1524000"/>
                <a:gd name="connsiteY81" fmla="*/ 909548 h 1467445"/>
                <a:gd name="connsiteX82" fmla="*/ 1465163 w 1524000"/>
                <a:gd name="connsiteY82" fmla="*/ 1033287 h 1467445"/>
                <a:gd name="connsiteX83" fmla="*/ 1465163 w 1524000"/>
                <a:gd name="connsiteY83" fmla="*/ 1280767 h 1467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524000" h="1467445">
                  <a:moveTo>
                    <a:pt x="1509815" y="990326"/>
                  </a:moveTo>
                  <a:lnTo>
                    <a:pt x="1265725" y="849400"/>
                  </a:lnTo>
                  <a:cubicBezTo>
                    <a:pt x="1256515" y="844084"/>
                    <a:pt x="1245169" y="844084"/>
                    <a:pt x="1235959" y="849400"/>
                  </a:cubicBezTo>
                  <a:lnTo>
                    <a:pt x="1006419" y="981926"/>
                  </a:lnTo>
                  <a:lnTo>
                    <a:pt x="792431" y="858378"/>
                  </a:lnTo>
                  <a:lnTo>
                    <a:pt x="792431" y="611347"/>
                  </a:lnTo>
                  <a:lnTo>
                    <a:pt x="1021635" y="479015"/>
                  </a:lnTo>
                  <a:cubicBezTo>
                    <a:pt x="1030844" y="473699"/>
                    <a:pt x="1036518" y="463873"/>
                    <a:pt x="1036518" y="453238"/>
                  </a:cubicBezTo>
                  <a:lnTo>
                    <a:pt x="1036518" y="171387"/>
                  </a:lnTo>
                  <a:cubicBezTo>
                    <a:pt x="1036518" y="160752"/>
                    <a:pt x="1030844" y="150926"/>
                    <a:pt x="1021635" y="145610"/>
                  </a:cubicBezTo>
                  <a:lnTo>
                    <a:pt x="777545" y="4685"/>
                  </a:lnTo>
                  <a:cubicBezTo>
                    <a:pt x="768335" y="-631"/>
                    <a:pt x="756989" y="-631"/>
                    <a:pt x="747779" y="4685"/>
                  </a:cubicBezTo>
                  <a:lnTo>
                    <a:pt x="503689" y="145610"/>
                  </a:lnTo>
                  <a:cubicBezTo>
                    <a:pt x="494480" y="150926"/>
                    <a:pt x="488806" y="160752"/>
                    <a:pt x="488806" y="171387"/>
                  </a:cubicBezTo>
                  <a:lnTo>
                    <a:pt x="488806" y="435602"/>
                  </a:lnTo>
                  <a:lnTo>
                    <a:pt x="259602" y="567934"/>
                  </a:lnTo>
                  <a:cubicBezTo>
                    <a:pt x="250393" y="573250"/>
                    <a:pt x="244719" y="583076"/>
                    <a:pt x="244719" y="593711"/>
                  </a:cubicBezTo>
                  <a:lnTo>
                    <a:pt x="244719" y="858425"/>
                  </a:lnTo>
                  <a:lnTo>
                    <a:pt x="15580" y="990722"/>
                  </a:lnTo>
                  <a:cubicBezTo>
                    <a:pt x="6371" y="996038"/>
                    <a:pt x="698" y="1005863"/>
                    <a:pt x="698" y="1016499"/>
                  </a:cubicBezTo>
                  <a:lnTo>
                    <a:pt x="698" y="1298349"/>
                  </a:lnTo>
                  <a:cubicBezTo>
                    <a:pt x="698" y="1308985"/>
                    <a:pt x="6371" y="1318810"/>
                    <a:pt x="15580" y="1324126"/>
                  </a:cubicBezTo>
                  <a:lnTo>
                    <a:pt x="259670" y="1465052"/>
                  </a:lnTo>
                  <a:cubicBezTo>
                    <a:pt x="264275" y="1467710"/>
                    <a:pt x="269413" y="1469040"/>
                    <a:pt x="274553" y="1469040"/>
                  </a:cubicBezTo>
                  <a:cubicBezTo>
                    <a:pt x="279694" y="1469040"/>
                    <a:pt x="284831" y="1467710"/>
                    <a:pt x="289436" y="1465052"/>
                  </a:cubicBezTo>
                  <a:lnTo>
                    <a:pt x="518614" y="1332735"/>
                  </a:lnTo>
                  <a:lnTo>
                    <a:pt x="747773" y="1465043"/>
                  </a:lnTo>
                  <a:cubicBezTo>
                    <a:pt x="752378" y="1467701"/>
                    <a:pt x="757515" y="1469032"/>
                    <a:pt x="762656" y="1469032"/>
                  </a:cubicBezTo>
                  <a:cubicBezTo>
                    <a:pt x="767797" y="1469032"/>
                    <a:pt x="772934" y="1467701"/>
                    <a:pt x="777539" y="1465043"/>
                  </a:cubicBezTo>
                  <a:lnTo>
                    <a:pt x="1007076" y="1332517"/>
                  </a:lnTo>
                  <a:lnTo>
                    <a:pt x="1235947" y="1464656"/>
                  </a:lnTo>
                  <a:cubicBezTo>
                    <a:pt x="1240552" y="1467314"/>
                    <a:pt x="1245690" y="1468645"/>
                    <a:pt x="1250830" y="1468645"/>
                  </a:cubicBezTo>
                  <a:cubicBezTo>
                    <a:pt x="1255971" y="1468645"/>
                    <a:pt x="1261108" y="1467314"/>
                    <a:pt x="1265713" y="1464656"/>
                  </a:cubicBezTo>
                  <a:lnTo>
                    <a:pt x="1509803" y="1323731"/>
                  </a:lnTo>
                  <a:cubicBezTo>
                    <a:pt x="1519012" y="1318414"/>
                    <a:pt x="1524686" y="1308589"/>
                    <a:pt x="1524686" y="1297954"/>
                  </a:cubicBezTo>
                  <a:lnTo>
                    <a:pt x="1524686" y="1016103"/>
                  </a:lnTo>
                  <a:cubicBezTo>
                    <a:pt x="1524698" y="1005468"/>
                    <a:pt x="1519021" y="995642"/>
                    <a:pt x="1509815" y="990326"/>
                  </a:cubicBezTo>
                  <a:close/>
                  <a:moveTo>
                    <a:pt x="762665" y="64835"/>
                  </a:moveTo>
                  <a:lnTo>
                    <a:pt x="976986" y="188574"/>
                  </a:lnTo>
                  <a:lnTo>
                    <a:pt x="976986" y="436054"/>
                  </a:lnTo>
                  <a:lnTo>
                    <a:pt x="917488" y="470407"/>
                  </a:lnTo>
                  <a:lnTo>
                    <a:pt x="917488" y="355118"/>
                  </a:lnTo>
                  <a:cubicBezTo>
                    <a:pt x="917488" y="338679"/>
                    <a:pt x="904159" y="325353"/>
                    <a:pt x="887722" y="325353"/>
                  </a:cubicBezTo>
                  <a:cubicBezTo>
                    <a:pt x="871286" y="325353"/>
                    <a:pt x="857957" y="338679"/>
                    <a:pt x="857957" y="355118"/>
                  </a:cubicBezTo>
                  <a:lnTo>
                    <a:pt x="857957" y="504777"/>
                  </a:lnTo>
                  <a:lnTo>
                    <a:pt x="763058" y="559570"/>
                  </a:lnTo>
                  <a:lnTo>
                    <a:pt x="548346" y="435605"/>
                  </a:lnTo>
                  <a:lnTo>
                    <a:pt x="548346" y="188574"/>
                  </a:lnTo>
                  <a:lnTo>
                    <a:pt x="762665" y="64835"/>
                  </a:lnTo>
                  <a:close/>
                  <a:moveTo>
                    <a:pt x="518185" y="487385"/>
                  </a:moveTo>
                  <a:lnTo>
                    <a:pt x="732896" y="611350"/>
                  </a:lnTo>
                  <a:lnTo>
                    <a:pt x="732896" y="858381"/>
                  </a:lnTo>
                  <a:lnTo>
                    <a:pt x="625734" y="920252"/>
                  </a:lnTo>
                  <a:lnTo>
                    <a:pt x="518599" y="982108"/>
                  </a:lnTo>
                  <a:lnTo>
                    <a:pt x="304250" y="858354"/>
                  </a:lnTo>
                  <a:lnTo>
                    <a:pt x="304250" y="610903"/>
                  </a:lnTo>
                  <a:lnTo>
                    <a:pt x="518185" y="487385"/>
                  </a:lnTo>
                  <a:close/>
                  <a:moveTo>
                    <a:pt x="274553" y="1404901"/>
                  </a:moveTo>
                  <a:lnTo>
                    <a:pt x="179300" y="1349907"/>
                  </a:lnTo>
                  <a:lnTo>
                    <a:pt x="179300" y="1185844"/>
                  </a:lnTo>
                  <a:cubicBezTo>
                    <a:pt x="179300" y="1169405"/>
                    <a:pt x="165971" y="1156079"/>
                    <a:pt x="149535" y="1156079"/>
                  </a:cubicBezTo>
                  <a:cubicBezTo>
                    <a:pt x="133098" y="1156079"/>
                    <a:pt x="119769" y="1169405"/>
                    <a:pt x="119769" y="1185844"/>
                  </a:cubicBezTo>
                  <a:lnTo>
                    <a:pt x="119769" y="1315536"/>
                  </a:lnTo>
                  <a:lnTo>
                    <a:pt x="60235" y="1281163"/>
                  </a:lnTo>
                  <a:lnTo>
                    <a:pt x="60235" y="1033682"/>
                  </a:lnTo>
                  <a:lnTo>
                    <a:pt x="274529" y="909959"/>
                  </a:lnTo>
                  <a:lnTo>
                    <a:pt x="488806" y="1033674"/>
                  </a:lnTo>
                  <a:lnTo>
                    <a:pt x="488806" y="1281205"/>
                  </a:lnTo>
                  <a:lnTo>
                    <a:pt x="274553" y="1404901"/>
                  </a:lnTo>
                  <a:close/>
                  <a:moveTo>
                    <a:pt x="762665" y="1404893"/>
                  </a:moveTo>
                  <a:lnTo>
                    <a:pt x="548412" y="1281193"/>
                  </a:lnTo>
                  <a:lnTo>
                    <a:pt x="548412" y="1033632"/>
                  </a:lnTo>
                  <a:lnTo>
                    <a:pt x="655506" y="971803"/>
                  </a:lnTo>
                  <a:lnTo>
                    <a:pt x="762668" y="909932"/>
                  </a:lnTo>
                  <a:lnTo>
                    <a:pt x="976989" y="1033671"/>
                  </a:lnTo>
                  <a:lnTo>
                    <a:pt x="976989" y="1281151"/>
                  </a:lnTo>
                  <a:lnTo>
                    <a:pt x="762665" y="1404893"/>
                  </a:lnTo>
                  <a:close/>
                  <a:moveTo>
                    <a:pt x="1465163" y="1280767"/>
                  </a:moveTo>
                  <a:lnTo>
                    <a:pt x="1250842" y="1404506"/>
                  </a:lnTo>
                  <a:lnTo>
                    <a:pt x="1036521" y="1280767"/>
                  </a:lnTo>
                  <a:lnTo>
                    <a:pt x="1036521" y="1033287"/>
                  </a:lnTo>
                  <a:lnTo>
                    <a:pt x="1250842" y="909548"/>
                  </a:lnTo>
                  <a:lnTo>
                    <a:pt x="1465163" y="1033287"/>
                  </a:lnTo>
                  <a:lnTo>
                    <a:pt x="1465163" y="1280767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68" name="PA-任意多边形 241"/>
            <p:cNvSpPr/>
            <p:nvPr>
              <p:custDataLst>
                <p:tags r:id="rId44"/>
              </p:custDataLst>
            </p:nvPr>
          </p:nvSpPr>
          <p:spPr>
            <a:xfrm>
              <a:off x="18382555" y="6178880"/>
              <a:ext cx="59531" cy="59531"/>
            </a:xfrm>
            <a:custGeom>
              <a:avLst/>
              <a:gdLst>
                <a:gd name="connsiteX0" fmla="*/ 30463 w 59531"/>
                <a:gd name="connsiteY0" fmla="*/ 60259 h 59531"/>
                <a:gd name="connsiteX1" fmla="*/ 51505 w 59531"/>
                <a:gd name="connsiteY1" fmla="*/ 51508 h 59531"/>
                <a:gd name="connsiteX2" fmla="*/ 60229 w 59531"/>
                <a:gd name="connsiteY2" fmla="*/ 30493 h 59531"/>
                <a:gd name="connsiteX3" fmla="*/ 51505 w 59531"/>
                <a:gd name="connsiteY3" fmla="*/ 9419 h 59531"/>
                <a:gd name="connsiteX4" fmla="*/ 30463 w 59531"/>
                <a:gd name="connsiteY4" fmla="*/ 698 h 59531"/>
                <a:gd name="connsiteX5" fmla="*/ 9419 w 59531"/>
                <a:gd name="connsiteY5" fmla="*/ 9419 h 59531"/>
                <a:gd name="connsiteX6" fmla="*/ 698 w 59531"/>
                <a:gd name="connsiteY6" fmla="*/ 30493 h 59531"/>
                <a:gd name="connsiteX7" fmla="*/ 9419 w 59531"/>
                <a:gd name="connsiteY7" fmla="*/ 51508 h 59531"/>
                <a:gd name="connsiteX8" fmla="*/ 30463 w 59531"/>
                <a:gd name="connsiteY8" fmla="*/ 60259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531" h="59531">
                  <a:moveTo>
                    <a:pt x="30463" y="60259"/>
                  </a:moveTo>
                  <a:cubicBezTo>
                    <a:pt x="38292" y="60259"/>
                    <a:pt x="45971" y="57074"/>
                    <a:pt x="51505" y="51508"/>
                  </a:cubicBezTo>
                  <a:cubicBezTo>
                    <a:pt x="57041" y="45971"/>
                    <a:pt x="60229" y="38321"/>
                    <a:pt x="60229" y="30493"/>
                  </a:cubicBezTo>
                  <a:cubicBezTo>
                    <a:pt x="60229" y="22635"/>
                    <a:pt x="57044" y="14985"/>
                    <a:pt x="51505" y="9419"/>
                  </a:cubicBezTo>
                  <a:cubicBezTo>
                    <a:pt x="45971" y="3883"/>
                    <a:pt x="38292" y="698"/>
                    <a:pt x="30463" y="698"/>
                  </a:cubicBezTo>
                  <a:cubicBezTo>
                    <a:pt x="22635" y="698"/>
                    <a:pt x="14955" y="3883"/>
                    <a:pt x="9419" y="9419"/>
                  </a:cubicBezTo>
                  <a:cubicBezTo>
                    <a:pt x="3883" y="14955"/>
                    <a:pt x="698" y="22635"/>
                    <a:pt x="698" y="30493"/>
                  </a:cubicBezTo>
                  <a:cubicBezTo>
                    <a:pt x="698" y="38321"/>
                    <a:pt x="3880" y="46001"/>
                    <a:pt x="9419" y="51508"/>
                  </a:cubicBezTo>
                  <a:cubicBezTo>
                    <a:pt x="14955" y="57074"/>
                    <a:pt x="22635" y="60259"/>
                    <a:pt x="30463" y="60259"/>
                  </a:cubicBez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2" name="PA-任意多边形 242"/>
            <p:cNvSpPr/>
            <p:nvPr>
              <p:custDataLst>
                <p:tags r:id="rId45"/>
              </p:custDataLst>
            </p:nvPr>
          </p:nvSpPr>
          <p:spPr>
            <a:xfrm>
              <a:off x="17644365" y="7009612"/>
              <a:ext cx="59531" cy="59531"/>
            </a:xfrm>
            <a:custGeom>
              <a:avLst/>
              <a:gdLst>
                <a:gd name="connsiteX0" fmla="*/ 30463 w 59531"/>
                <a:gd name="connsiteY0" fmla="*/ 698 h 59531"/>
                <a:gd name="connsiteX1" fmla="*/ 9419 w 59531"/>
                <a:gd name="connsiteY1" fmla="*/ 9419 h 59531"/>
                <a:gd name="connsiteX2" fmla="*/ 698 w 59531"/>
                <a:gd name="connsiteY2" fmla="*/ 30463 h 59531"/>
                <a:gd name="connsiteX3" fmla="*/ 9419 w 59531"/>
                <a:gd name="connsiteY3" fmla="*/ 51508 h 59531"/>
                <a:gd name="connsiteX4" fmla="*/ 30463 w 59531"/>
                <a:gd name="connsiteY4" fmla="*/ 60229 h 59531"/>
                <a:gd name="connsiteX5" fmla="*/ 51508 w 59531"/>
                <a:gd name="connsiteY5" fmla="*/ 51508 h 59531"/>
                <a:gd name="connsiteX6" fmla="*/ 60229 w 59531"/>
                <a:gd name="connsiteY6" fmla="*/ 30463 h 59531"/>
                <a:gd name="connsiteX7" fmla="*/ 51508 w 59531"/>
                <a:gd name="connsiteY7" fmla="*/ 9419 h 59531"/>
                <a:gd name="connsiteX8" fmla="*/ 30463 w 59531"/>
                <a:gd name="connsiteY8" fmla="*/ 698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531" h="59531">
                  <a:moveTo>
                    <a:pt x="30463" y="698"/>
                  </a:moveTo>
                  <a:cubicBezTo>
                    <a:pt x="22635" y="698"/>
                    <a:pt x="14955" y="3883"/>
                    <a:pt x="9419" y="9419"/>
                  </a:cubicBezTo>
                  <a:cubicBezTo>
                    <a:pt x="3886" y="14955"/>
                    <a:pt x="698" y="22635"/>
                    <a:pt x="698" y="30463"/>
                  </a:cubicBezTo>
                  <a:cubicBezTo>
                    <a:pt x="698" y="38321"/>
                    <a:pt x="3883" y="45971"/>
                    <a:pt x="9419" y="51508"/>
                  </a:cubicBezTo>
                  <a:cubicBezTo>
                    <a:pt x="14955" y="57044"/>
                    <a:pt x="22635" y="60229"/>
                    <a:pt x="30463" y="60229"/>
                  </a:cubicBezTo>
                  <a:cubicBezTo>
                    <a:pt x="38292" y="60229"/>
                    <a:pt x="45971" y="57044"/>
                    <a:pt x="51508" y="51508"/>
                  </a:cubicBezTo>
                  <a:cubicBezTo>
                    <a:pt x="57041" y="45971"/>
                    <a:pt x="60229" y="38321"/>
                    <a:pt x="60229" y="30463"/>
                  </a:cubicBezTo>
                  <a:cubicBezTo>
                    <a:pt x="60229" y="22635"/>
                    <a:pt x="57044" y="14955"/>
                    <a:pt x="51508" y="9419"/>
                  </a:cubicBezTo>
                  <a:cubicBezTo>
                    <a:pt x="45971" y="3886"/>
                    <a:pt x="38292" y="698"/>
                    <a:pt x="30463" y="698"/>
                  </a:cubicBez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sp>
        <p:nvSpPr>
          <p:cNvPr id="33" name="TextBox 6"/>
          <p:cNvSpPr txBox="1"/>
          <p:nvPr>
            <p:custDataLst>
              <p:tags r:id="rId46"/>
            </p:custDataLst>
          </p:nvPr>
        </p:nvSpPr>
        <p:spPr>
          <a:xfrm>
            <a:off x="780097" y="3027363"/>
            <a:ext cx="1182053" cy="611505"/>
          </a:xfrm>
          <a:prstGeom prst="rect">
            <a:avLst/>
          </a:prstGeom>
          <a:noFill/>
        </p:spPr>
        <p:txBody>
          <a:bodyPr wrap="square" rtlCol="0" anchor="b" anchorCtr="0">
            <a:normAutofit fontScale="50000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00" dirty="0">
                <a:solidFill>
                  <a:schemeClr val="lt1"/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微软雅黑" panose="020B0503020204020204" pitchFamily="34" charset="-122"/>
              </a:rPr>
              <a:t>本章目录</a:t>
            </a:r>
            <a:endParaRPr lang="zh-CN" altLang="en-US" sz="3000" b="1" spc="300" dirty="0">
              <a:solidFill>
                <a:schemeClr val="lt1"/>
              </a:solidFill>
              <a:latin typeface="Arial" panose="020B0604020202020204" pitchFamily="34" charset="0"/>
              <a:ea typeface="汉仪旗黑-85S" panose="00020600040101010101" pitchFamily="18" charset="-122"/>
              <a:cs typeface="微软雅黑" panose="020B0503020204020204" pitchFamily="34" charset="-122"/>
            </a:endParaRPr>
          </a:p>
        </p:txBody>
      </p:sp>
      <p:sp>
        <p:nvSpPr>
          <p:cNvPr id="73" name="椭圆 72"/>
          <p:cNvSpPr/>
          <p:nvPr>
            <p:custDataLst>
              <p:tags r:id="rId47"/>
            </p:custDataLst>
          </p:nvPr>
        </p:nvSpPr>
        <p:spPr>
          <a:xfrm>
            <a:off x="2559050" y="4017845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4" name="TextBox 10"/>
          <p:cNvSpPr txBox="1"/>
          <p:nvPr>
            <p:custDataLst>
              <p:tags r:id="rId48"/>
            </p:custDataLst>
          </p:nvPr>
        </p:nvSpPr>
        <p:spPr>
          <a:xfrm>
            <a:off x="3102610" y="4119880"/>
            <a:ext cx="2453005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怎样投放微博广告</a:t>
            </a:r>
            <a:endParaRPr lang="zh-CN" altLang="en-US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5" name="椭圆 74"/>
          <p:cNvSpPr/>
          <p:nvPr>
            <p:custDataLst>
              <p:tags r:id="rId49"/>
            </p:custDataLst>
          </p:nvPr>
        </p:nvSpPr>
        <p:spPr>
          <a:xfrm>
            <a:off x="5583477" y="4017845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6" name="TextBox 10"/>
          <p:cNvSpPr txBox="1"/>
          <p:nvPr>
            <p:custDataLst>
              <p:tags r:id="rId50"/>
            </p:custDataLst>
          </p:nvPr>
        </p:nvSpPr>
        <p:spPr>
          <a:xfrm>
            <a:off x="6207760" y="4100830"/>
            <a:ext cx="2820035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官方微博如何吸引粉丝</a:t>
            </a:r>
            <a:endParaRPr lang="en-US" altLang="zh-CN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7" name="PA-211-211171-Cells-481928"/>
          <p:cNvGrpSpPr/>
          <p:nvPr>
            <p:custDataLst>
              <p:tags r:id="rId51"/>
            </p:custDataLst>
          </p:nvPr>
        </p:nvGrpSpPr>
        <p:grpSpPr>
          <a:xfrm>
            <a:off x="2714081" y="4173115"/>
            <a:ext cx="232428" cy="232428"/>
            <a:chOff x="19812000" y="24098250"/>
            <a:chExt cx="1524000" cy="1524000"/>
          </a:xfrm>
          <a:noFill/>
        </p:grpSpPr>
        <p:sp>
          <p:nvSpPr>
            <p:cNvPr id="78" name="PA-任意多边形 1613"/>
            <p:cNvSpPr/>
            <p:nvPr>
              <p:custDataLst>
                <p:tags r:id="rId52"/>
              </p:custDataLst>
            </p:nvPr>
          </p:nvSpPr>
          <p:spPr>
            <a:xfrm>
              <a:off x="20528541" y="24725592"/>
              <a:ext cx="806648" cy="887016"/>
            </a:xfrm>
            <a:custGeom>
              <a:avLst/>
              <a:gdLst>
                <a:gd name="connsiteX0" fmla="*/ 404078 w 806648"/>
                <a:gd name="connsiteY0" fmla="*/ 888270 h 887015"/>
                <a:gd name="connsiteX1" fmla="*/ 333174 w 806648"/>
                <a:gd name="connsiteY1" fmla="*/ 869333 h 887015"/>
                <a:gd name="connsiteX2" fmla="*/ 71599 w 806648"/>
                <a:gd name="connsiteY2" fmla="*/ 718311 h 887015"/>
                <a:gd name="connsiteX3" fmla="*/ 698 w 806648"/>
                <a:gd name="connsiteY3" fmla="*/ 595507 h 887015"/>
                <a:gd name="connsiteX4" fmla="*/ 698 w 806648"/>
                <a:gd name="connsiteY4" fmla="*/ 293463 h 887015"/>
                <a:gd name="connsiteX5" fmla="*/ 71599 w 806648"/>
                <a:gd name="connsiteY5" fmla="*/ 170659 h 887015"/>
                <a:gd name="connsiteX6" fmla="*/ 333174 w 806648"/>
                <a:gd name="connsiteY6" fmla="*/ 19638 h 887015"/>
                <a:gd name="connsiteX7" fmla="*/ 474980 w 806648"/>
                <a:gd name="connsiteY7" fmla="*/ 19638 h 887015"/>
                <a:gd name="connsiteX8" fmla="*/ 736554 w 806648"/>
                <a:gd name="connsiteY8" fmla="*/ 170659 h 887015"/>
                <a:gd name="connsiteX9" fmla="*/ 807459 w 806648"/>
                <a:gd name="connsiteY9" fmla="*/ 293463 h 887015"/>
                <a:gd name="connsiteX10" fmla="*/ 807459 w 806648"/>
                <a:gd name="connsiteY10" fmla="*/ 319666 h 887015"/>
                <a:gd name="connsiteX11" fmla="*/ 762698 w 806648"/>
                <a:gd name="connsiteY11" fmla="*/ 364428 h 887015"/>
                <a:gd name="connsiteX12" fmla="*/ 717936 w 806648"/>
                <a:gd name="connsiteY12" fmla="*/ 319666 h 887015"/>
                <a:gd name="connsiteX13" fmla="*/ 717936 w 806648"/>
                <a:gd name="connsiteY13" fmla="*/ 293463 h 887015"/>
                <a:gd name="connsiteX14" fmla="*/ 691793 w 806648"/>
                <a:gd name="connsiteY14" fmla="*/ 248184 h 887015"/>
                <a:gd name="connsiteX15" fmla="*/ 430219 w 806648"/>
                <a:gd name="connsiteY15" fmla="*/ 97162 h 887015"/>
                <a:gd name="connsiteX16" fmla="*/ 377935 w 806648"/>
                <a:gd name="connsiteY16" fmla="*/ 97162 h 887015"/>
                <a:gd name="connsiteX17" fmla="*/ 116361 w 806648"/>
                <a:gd name="connsiteY17" fmla="*/ 248184 h 887015"/>
                <a:gd name="connsiteX18" fmla="*/ 90221 w 806648"/>
                <a:gd name="connsiteY18" fmla="*/ 293463 h 887015"/>
                <a:gd name="connsiteX19" fmla="*/ 90221 w 806648"/>
                <a:gd name="connsiteY19" fmla="*/ 595507 h 887015"/>
                <a:gd name="connsiteX20" fmla="*/ 116361 w 806648"/>
                <a:gd name="connsiteY20" fmla="*/ 640784 h 887015"/>
                <a:gd name="connsiteX21" fmla="*/ 377935 w 806648"/>
                <a:gd name="connsiteY21" fmla="*/ 791808 h 887015"/>
                <a:gd name="connsiteX22" fmla="*/ 430219 w 806648"/>
                <a:gd name="connsiteY22" fmla="*/ 791808 h 887015"/>
                <a:gd name="connsiteX23" fmla="*/ 691793 w 806648"/>
                <a:gd name="connsiteY23" fmla="*/ 640787 h 887015"/>
                <a:gd name="connsiteX24" fmla="*/ 717936 w 806648"/>
                <a:gd name="connsiteY24" fmla="*/ 595510 h 887015"/>
                <a:gd name="connsiteX25" fmla="*/ 717936 w 806648"/>
                <a:gd name="connsiteY25" fmla="*/ 553928 h 887015"/>
                <a:gd name="connsiteX26" fmla="*/ 762698 w 806648"/>
                <a:gd name="connsiteY26" fmla="*/ 509166 h 887015"/>
                <a:gd name="connsiteX27" fmla="*/ 807459 w 806648"/>
                <a:gd name="connsiteY27" fmla="*/ 553928 h 887015"/>
                <a:gd name="connsiteX28" fmla="*/ 807459 w 806648"/>
                <a:gd name="connsiteY28" fmla="*/ 595510 h 887015"/>
                <a:gd name="connsiteX29" fmla="*/ 736554 w 806648"/>
                <a:gd name="connsiteY29" fmla="*/ 718314 h 887015"/>
                <a:gd name="connsiteX30" fmla="*/ 474980 w 806648"/>
                <a:gd name="connsiteY30" fmla="*/ 869336 h 887015"/>
                <a:gd name="connsiteX31" fmla="*/ 404078 w 806648"/>
                <a:gd name="connsiteY31" fmla="*/ 888270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06648" h="887015">
                  <a:moveTo>
                    <a:pt x="404078" y="888270"/>
                  </a:moveTo>
                  <a:cubicBezTo>
                    <a:pt x="379555" y="888270"/>
                    <a:pt x="355042" y="881960"/>
                    <a:pt x="333174" y="869333"/>
                  </a:cubicBezTo>
                  <a:lnTo>
                    <a:pt x="71599" y="718311"/>
                  </a:lnTo>
                  <a:cubicBezTo>
                    <a:pt x="27865" y="693067"/>
                    <a:pt x="698" y="646010"/>
                    <a:pt x="698" y="595507"/>
                  </a:cubicBezTo>
                  <a:lnTo>
                    <a:pt x="698" y="293463"/>
                  </a:lnTo>
                  <a:cubicBezTo>
                    <a:pt x="698" y="242966"/>
                    <a:pt x="27862" y="195910"/>
                    <a:pt x="71599" y="170659"/>
                  </a:cubicBezTo>
                  <a:lnTo>
                    <a:pt x="333174" y="19638"/>
                  </a:lnTo>
                  <a:cubicBezTo>
                    <a:pt x="376914" y="-5616"/>
                    <a:pt x="431251" y="-5616"/>
                    <a:pt x="474980" y="19638"/>
                  </a:cubicBezTo>
                  <a:lnTo>
                    <a:pt x="736554" y="170659"/>
                  </a:lnTo>
                  <a:cubicBezTo>
                    <a:pt x="780289" y="195913"/>
                    <a:pt x="807459" y="242963"/>
                    <a:pt x="807459" y="293463"/>
                  </a:cubicBezTo>
                  <a:lnTo>
                    <a:pt x="807459" y="319666"/>
                  </a:lnTo>
                  <a:cubicBezTo>
                    <a:pt x="807459" y="344386"/>
                    <a:pt x="787415" y="364428"/>
                    <a:pt x="762698" y="364428"/>
                  </a:cubicBezTo>
                  <a:cubicBezTo>
                    <a:pt x="737980" y="364428"/>
                    <a:pt x="717936" y="344389"/>
                    <a:pt x="717936" y="319666"/>
                  </a:cubicBezTo>
                  <a:lnTo>
                    <a:pt x="717936" y="293463"/>
                  </a:lnTo>
                  <a:cubicBezTo>
                    <a:pt x="717936" y="274848"/>
                    <a:pt x="707920" y="257495"/>
                    <a:pt x="691793" y="248184"/>
                  </a:cubicBezTo>
                  <a:lnTo>
                    <a:pt x="430219" y="97162"/>
                  </a:lnTo>
                  <a:cubicBezTo>
                    <a:pt x="414095" y="87851"/>
                    <a:pt x="394065" y="87851"/>
                    <a:pt x="377935" y="97162"/>
                  </a:cubicBezTo>
                  <a:lnTo>
                    <a:pt x="116361" y="248184"/>
                  </a:lnTo>
                  <a:cubicBezTo>
                    <a:pt x="100234" y="257495"/>
                    <a:pt x="90221" y="274842"/>
                    <a:pt x="90221" y="293463"/>
                  </a:cubicBezTo>
                  <a:lnTo>
                    <a:pt x="90221" y="595507"/>
                  </a:lnTo>
                  <a:cubicBezTo>
                    <a:pt x="90221" y="614129"/>
                    <a:pt x="100234" y="631476"/>
                    <a:pt x="116361" y="640784"/>
                  </a:cubicBezTo>
                  <a:lnTo>
                    <a:pt x="377935" y="791808"/>
                  </a:lnTo>
                  <a:cubicBezTo>
                    <a:pt x="394068" y="801119"/>
                    <a:pt x="414089" y="801119"/>
                    <a:pt x="430219" y="791808"/>
                  </a:cubicBezTo>
                  <a:lnTo>
                    <a:pt x="691793" y="640787"/>
                  </a:lnTo>
                  <a:cubicBezTo>
                    <a:pt x="707920" y="631476"/>
                    <a:pt x="717936" y="614129"/>
                    <a:pt x="717936" y="595510"/>
                  </a:cubicBezTo>
                  <a:lnTo>
                    <a:pt x="717936" y="553928"/>
                  </a:lnTo>
                  <a:cubicBezTo>
                    <a:pt x="717936" y="529207"/>
                    <a:pt x="737980" y="509166"/>
                    <a:pt x="762698" y="509166"/>
                  </a:cubicBezTo>
                  <a:cubicBezTo>
                    <a:pt x="787415" y="509166"/>
                    <a:pt x="807459" y="529204"/>
                    <a:pt x="807459" y="553928"/>
                  </a:cubicBezTo>
                  <a:lnTo>
                    <a:pt x="807459" y="595510"/>
                  </a:lnTo>
                  <a:cubicBezTo>
                    <a:pt x="807459" y="646007"/>
                    <a:pt x="780289" y="693064"/>
                    <a:pt x="736554" y="718314"/>
                  </a:cubicBezTo>
                  <a:lnTo>
                    <a:pt x="474980" y="869336"/>
                  </a:lnTo>
                  <a:cubicBezTo>
                    <a:pt x="453114" y="881960"/>
                    <a:pt x="428593" y="888270"/>
                    <a:pt x="404078" y="888270"/>
                  </a:cubicBez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79" name="PA-任意多边形 1614"/>
            <p:cNvSpPr/>
            <p:nvPr>
              <p:custDataLst>
                <p:tags r:id="rId53"/>
              </p:custDataLst>
            </p:nvPr>
          </p:nvSpPr>
          <p:spPr>
            <a:xfrm>
              <a:off x="19856064" y="24770297"/>
              <a:ext cx="717352" cy="797719"/>
            </a:xfrm>
            <a:custGeom>
              <a:avLst/>
              <a:gdLst>
                <a:gd name="connsiteX0" fmla="*/ 669415 w 717351"/>
                <a:gd name="connsiteY0" fmla="*/ 164721 h 797718"/>
                <a:gd name="connsiteX1" fmla="*/ 407835 w 717351"/>
                <a:gd name="connsiteY1" fmla="*/ 13699 h 797718"/>
                <a:gd name="connsiteX2" fmla="*/ 310793 w 717351"/>
                <a:gd name="connsiteY2" fmla="*/ 13699 h 797718"/>
                <a:gd name="connsiteX3" fmla="*/ 49222 w 717351"/>
                <a:gd name="connsiteY3" fmla="*/ 164721 h 797718"/>
                <a:gd name="connsiteX4" fmla="*/ 698 w 717351"/>
                <a:gd name="connsiteY4" fmla="*/ 248758 h 797718"/>
                <a:gd name="connsiteX5" fmla="*/ 698 w 717351"/>
                <a:gd name="connsiteY5" fmla="*/ 550802 h 797718"/>
                <a:gd name="connsiteX6" fmla="*/ 49219 w 717351"/>
                <a:gd name="connsiteY6" fmla="*/ 634845 h 797718"/>
                <a:gd name="connsiteX7" fmla="*/ 310793 w 717351"/>
                <a:gd name="connsiteY7" fmla="*/ 785867 h 797718"/>
                <a:gd name="connsiteX8" fmla="*/ 407835 w 717351"/>
                <a:gd name="connsiteY8" fmla="*/ 785867 h 797718"/>
                <a:gd name="connsiteX9" fmla="*/ 669415 w 717351"/>
                <a:gd name="connsiteY9" fmla="*/ 634845 h 797718"/>
                <a:gd name="connsiteX10" fmla="*/ 717936 w 717351"/>
                <a:gd name="connsiteY10" fmla="*/ 550802 h 797718"/>
                <a:gd name="connsiteX11" fmla="*/ 717936 w 717351"/>
                <a:gd name="connsiteY11" fmla="*/ 248758 h 797718"/>
                <a:gd name="connsiteX12" fmla="*/ 669415 w 717351"/>
                <a:gd name="connsiteY12" fmla="*/ 164721 h 797718"/>
                <a:gd name="connsiteX13" fmla="*/ 471754 w 717351"/>
                <a:gd name="connsiteY13" fmla="*/ 450084 h 797718"/>
                <a:gd name="connsiteX14" fmla="*/ 459100 w 717351"/>
                <a:gd name="connsiteY14" fmla="*/ 472004 h 797718"/>
                <a:gd name="connsiteX15" fmla="*/ 371979 w 717351"/>
                <a:gd name="connsiteY15" fmla="*/ 522305 h 797718"/>
                <a:gd name="connsiteX16" fmla="*/ 346666 w 717351"/>
                <a:gd name="connsiteY16" fmla="*/ 522305 h 797718"/>
                <a:gd name="connsiteX17" fmla="*/ 259531 w 717351"/>
                <a:gd name="connsiteY17" fmla="*/ 471998 h 797718"/>
                <a:gd name="connsiteX18" fmla="*/ 246877 w 717351"/>
                <a:gd name="connsiteY18" fmla="*/ 450078 h 797718"/>
                <a:gd name="connsiteX19" fmla="*/ 246877 w 717351"/>
                <a:gd name="connsiteY19" fmla="*/ 349476 h 797718"/>
                <a:gd name="connsiteX20" fmla="*/ 259531 w 717351"/>
                <a:gd name="connsiteY20" fmla="*/ 327557 h 797718"/>
                <a:gd name="connsiteX21" fmla="*/ 346658 w 717351"/>
                <a:gd name="connsiteY21" fmla="*/ 277256 h 797718"/>
                <a:gd name="connsiteX22" fmla="*/ 371970 w 717351"/>
                <a:gd name="connsiteY22" fmla="*/ 277256 h 797718"/>
                <a:gd name="connsiteX23" fmla="*/ 459097 w 717351"/>
                <a:gd name="connsiteY23" fmla="*/ 327557 h 797718"/>
                <a:gd name="connsiteX24" fmla="*/ 471751 w 717351"/>
                <a:gd name="connsiteY24" fmla="*/ 349476 h 797718"/>
                <a:gd name="connsiteX25" fmla="*/ 471751 w 717351"/>
                <a:gd name="connsiteY25" fmla="*/ 450084 h 797718"/>
                <a:gd name="connsiteX26" fmla="*/ 471754 w 717351"/>
                <a:gd name="connsiteY26" fmla="*/ 450084 h 797718"/>
                <a:gd name="connsiteX27" fmla="*/ 471754 w 717351"/>
                <a:gd name="connsiteY27" fmla="*/ 450084 h 79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7351" h="797718">
                  <a:moveTo>
                    <a:pt x="669415" y="164721"/>
                  </a:moveTo>
                  <a:lnTo>
                    <a:pt x="407835" y="13699"/>
                  </a:lnTo>
                  <a:cubicBezTo>
                    <a:pt x="377810" y="-3636"/>
                    <a:pt x="340820" y="-3636"/>
                    <a:pt x="310793" y="13699"/>
                  </a:cubicBezTo>
                  <a:lnTo>
                    <a:pt x="49222" y="164721"/>
                  </a:lnTo>
                  <a:cubicBezTo>
                    <a:pt x="19197" y="182054"/>
                    <a:pt x="698" y="214090"/>
                    <a:pt x="698" y="248758"/>
                  </a:cubicBezTo>
                  <a:lnTo>
                    <a:pt x="698" y="550802"/>
                  </a:lnTo>
                  <a:cubicBezTo>
                    <a:pt x="698" y="585473"/>
                    <a:pt x="19194" y="617507"/>
                    <a:pt x="49219" y="634845"/>
                  </a:cubicBezTo>
                  <a:lnTo>
                    <a:pt x="310793" y="785867"/>
                  </a:lnTo>
                  <a:cubicBezTo>
                    <a:pt x="340818" y="803203"/>
                    <a:pt x="377813" y="803203"/>
                    <a:pt x="407835" y="785867"/>
                  </a:cubicBezTo>
                  <a:lnTo>
                    <a:pt x="669415" y="634845"/>
                  </a:lnTo>
                  <a:cubicBezTo>
                    <a:pt x="699440" y="617510"/>
                    <a:pt x="717936" y="585476"/>
                    <a:pt x="717936" y="550802"/>
                  </a:cubicBezTo>
                  <a:lnTo>
                    <a:pt x="717936" y="248758"/>
                  </a:lnTo>
                  <a:cubicBezTo>
                    <a:pt x="717936" y="214090"/>
                    <a:pt x="699440" y="182051"/>
                    <a:pt x="669415" y="164721"/>
                  </a:cubicBezTo>
                  <a:close/>
                  <a:moveTo>
                    <a:pt x="471754" y="450084"/>
                  </a:moveTo>
                  <a:cubicBezTo>
                    <a:pt x="471754" y="459127"/>
                    <a:pt x="466929" y="467482"/>
                    <a:pt x="459100" y="472004"/>
                  </a:cubicBezTo>
                  <a:lnTo>
                    <a:pt x="371979" y="522305"/>
                  </a:lnTo>
                  <a:cubicBezTo>
                    <a:pt x="364145" y="526826"/>
                    <a:pt x="354501" y="526826"/>
                    <a:pt x="346666" y="522305"/>
                  </a:cubicBezTo>
                  <a:lnTo>
                    <a:pt x="259531" y="471998"/>
                  </a:lnTo>
                  <a:cubicBezTo>
                    <a:pt x="251696" y="467476"/>
                    <a:pt x="246877" y="459121"/>
                    <a:pt x="246877" y="450078"/>
                  </a:cubicBezTo>
                  <a:lnTo>
                    <a:pt x="246877" y="349476"/>
                  </a:lnTo>
                  <a:cubicBezTo>
                    <a:pt x="246877" y="340434"/>
                    <a:pt x="251702" y="332078"/>
                    <a:pt x="259531" y="327557"/>
                  </a:cubicBezTo>
                  <a:lnTo>
                    <a:pt x="346658" y="277256"/>
                  </a:lnTo>
                  <a:cubicBezTo>
                    <a:pt x="354492" y="272735"/>
                    <a:pt x="364136" y="272735"/>
                    <a:pt x="371970" y="277256"/>
                  </a:cubicBezTo>
                  <a:lnTo>
                    <a:pt x="459097" y="327557"/>
                  </a:lnTo>
                  <a:cubicBezTo>
                    <a:pt x="466932" y="332078"/>
                    <a:pt x="471751" y="340434"/>
                    <a:pt x="471751" y="349476"/>
                  </a:cubicBezTo>
                  <a:lnTo>
                    <a:pt x="471751" y="450084"/>
                  </a:lnTo>
                  <a:lnTo>
                    <a:pt x="471754" y="450084"/>
                  </a:lnTo>
                  <a:lnTo>
                    <a:pt x="471754" y="45008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0" name="PA-任意多边形 1615"/>
            <p:cNvSpPr/>
            <p:nvPr>
              <p:custDataLst>
                <p:tags r:id="rId54"/>
              </p:custDataLst>
            </p:nvPr>
          </p:nvSpPr>
          <p:spPr>
            <a:xfrm>
              <a:off x="19811302" y="24725536"/>
              <a:ext cx="806648" cy="887016"/>
            </a:xfrm>
            <a:custGeom>
              <a:avLst/>
              <a:gdLst>
                <a:gd name="connsiteX0" fmla="*/ 404081 w 806648"/>
                <a:gd name="connsiteY0" fmla="*/ 888389 h 887015"/>
                <a:gd name="connsiteX1" fmla="*/ 333177 w 806648"/>
                <a:gd name="connsiteY1" fmla="*/ 869390 h 887015"/>
                <a:gd name="connsiteX2" fmla="*/ 71602 w 806648"/>
                <a:gd name="connsiteY2" fmla="*/ 718368 h 887015"/>
                <a:gd name="connsiteX3" fmla="*/ 698 w 806648"/>
                <a:gd name="connsiteY3" fmla="*/ 595567 h 887015"/>
                <a:gd name="connsiteX4" fmla="*/ 698 w 806648"/>
                <a:gd name="connsiteY4" fmla="*/ 293523 h 887015"/>
                <a:gd name="connsiteX5" fmla="*/ 71602 w 806648"/>
                <a:gd name="connsiteY5" fmla="*/ 170719 h 887015"/>
                <a:gd name="connsiteX6" fmla="*/ 333177 w 806648"/>
                <a:gd name="connsiteY6" fmla="*/ 19697 h 887015"/>
                <a:gd name="connsiteX7" fmla="*/ 404081 w 806648"/>
                <a:gd name="connsiteY7" fmla="*/ 698 h 887015"/>
                <a:gd name="connsiteX8" fmla="*/ 474983 w 806648"/>
                <a:gd name="connsiteY8" fmla="*/ 19697 h 887015"/>
                <a:gd name="connsiteX9" fmla="*/ 736557 w 806648"/>
                <a:gd name="connsiteY9" fmla="*/ 170719 h 887015"/>
                <a:gd name="connsiteX10" fmla="*/ 807459 w 806648"/>
                <a:gd name="connsiteY10" fmla="*/ 293523 h 887015"/>
                <a:gd name="connsiteX11" fmla="*/ 807459 w 806648"/>
                <a:gd name="connsiteY11" fmla="*/ 595567 h 887015"/>
                <a:gd name="connsiteX12" fmla="*/ 736563 w 806648"/>
                <a:gd name="connsiteY12" fmla="*/ 718371 h 887015"/>
                <a:gd name="connsiteX13" fmla="*/ 474983 w 806648"/>
                <a:gd name="connsiteY13" fmla="*/ 869393 h 887015"/>
                <a:gd name="connsiteX14" fmla="*/ 404081 w 806648"/>
                <a:gd name="connsiteY14" fmla="*/ 888389 h 887015"/>
                <a:gd name="connsiteX15" fmla="*/ 404081 w 806648"/>
                <a:gd name="connsiteY15" fmla="*/ 90218 h 887015"/>
                <a:gd name="connsiteX16" fmla="*/ 377938 w 806648"/>
                <a:gd name="connsiteY16" fmla="*/ 97222 h 887015"/>
                <a:gd name="connsiteX17" fmla="*/ 116364 w 806648"/>
                <a:gd name="connsiteY17" fmla="*/ 248243 h 887015"/>
                <a:gd name="connsiteX18" fmla="*/ 90221 w 806648"/>
                <a:gd name="connsiteY18" fmla="*/ 293520 h 887015"/>
                <a:gd name="connsiteX19" fmla="*/ 90221 w 806648"/>
                <a:gd name="connsiteY19" fmla="*/ 595564 h 887015"/>
                <a:gd name="connsiteX20" fmla="*/ 116364 w 806648"/>
                <a:gd name="connsiteY20" fmla="*/ 640843 h 887015"/>
                <a:gd name="connsiteX21" fmla="*/ 377938 w 806648"/>
                <a:gd name="connsiteY21" fmla="*/ 791865 h 887015"/>
                <a:gd name="connsiteX22" fmla="*/ 430222 w 806648"/>
                <a:gd name="connsiteY22" fmla="*/ 791865 h 887015"/>
                <a:gd name="connsiteX23" fmla="*/ 691796 w 806648"/>
                <a:gd name="connsiteY23" fmla="*/ 640843 h 887015"/>
                <a:gd name="connsiteX24" fmla="*/ 717936 w 806648"/>
                <a:gd name="connsiteY24" fmla="*/ 595564 h 887015"/>
                <a:gd name="connsiteX25" fmla="*/ 717936 w 806648"/>
                <a:gd name="connsiteY25" fmla="*/ 293520 h 887015"/>
                <a:gd name="connsiteX26" fmla="*/ 691793 w 806648"/>
                <a:gd name="connsiteY26" fmla="*/ 248241 h 887015"/>
                <a:gd name="connsiteX27" fmla="*/ 430222 w 806648"/>
                <a:gd name="connsiteY27" fmla="*/ 97225 h 887015"/>
                <a:gd name="connsiteX28" fmla="*/ 404081 w 806648"/>
                <a:gd name="connsiteY28" fmla="*/ 90218 h 887015"/>
                <a:gd name="connsiteX29" fmla="*/ 404081 w 806648"/>
                <a:gd name="connsiteY29" fmla="*/ 615218 h 887015"/>
                <a:gd name="connsiteX30" fmla="*/ 369038 w 806648"/>
                <a:gd name="connsiteY30" fmla="*/ 605827 h 887015"/>
                <a:gd name="connsiteX31" fmla="*/ 281911 w 806648"/>
                <a:gd name="connsiteY31" fmla="*/ 555526 h 887015"/>
                <a:gd name="connsiteX32" fmla="*/ 246877 w 806648"/>
                <a:gd name="connsiteY32" fmla="*/ 494846 h 887015"/>
                <a:gd name="connsiteX33" fmla="*/ 246877 w 806648"/>
                <a:gd name="connsiteY33" fmla="*/ 394244 h 887015"/>
                <a:gd name="connsiteX34" fmla="*/ 281902 w 806648"/>
                <a:gd name="connsiteY34" fmla="*/ 333567 h 887015"/>
                <a:gd name="connsiteX35" fmla="*/ 369041 w 806648"/>
                <a:gd name="connsiteY35" fmla="*/ 283260 h 887015"/>
                <a:gd name="connsiteX36" fmla="*/ 439119 w 806648"/>
                <a:gd name="connsiteY36" fmla="*/ 283266 h 887015"/>
                <a:gd name="connsiteX37" fmla="*/ 526240 w 806648"/>
                <a:gd name="connsiteY37" fmla="*/ 333558 h 887015"/>
                <a:gd name="connsiteX38" fmla="*/ 561274 w 806648"/>
                <a:gd name="connsiteY38" fmla="*/ 394244 h 887015"/>
                <a:gd name="connsiteX39" fmla="*/ 561274 w 806648"/>
                <a:gd name="connsiteY39" fmla="*/ 494852 h 887015"/>
                <a:gd name="connsiteX40" fmla="*/ 526248 w 806648"/>
                <a:gd name="connsiteY40" fmla="*/ 555529 h 887015"/>
                <a:gd name="connsiteX41" fmla="*/ 439119 w 806648"/>
                <a:gd name="connsiteY41" fmla="*/ 605836 h 887015"/>
                <a:gd name="connsiteX42" fmla="*/ 404081 w 806648"/>
                <a:gd name="connsiteY42" fmla="*/ 615218 h 887015"/>
                <a:gd name="connsiteX43" fmla="*/ 336400 w 806648"/>
                <a:gd name="connsiteY43" fmla="*/ 483612 h 887015"/>
                <a:gd name="connsiteX44" fmla="*/ 404081 w 806648"/>
                <a:gd name="connsiteY44" fmla="*/ 522688 h 887015"/>
                <a:gd name="connsiteX45" fmla="*/ 471754 w 806648"/>
                <a:gd name="connsiteY45" fmla="*/ 483618 h 887015"/>
                <a:gd name="connsiteX46" fmla="*/ 471754 w 806648"/>
                <a:gd name="connsiteY46" fmla="*/ 405471 h 887015"/>
                <a:gd name="connsiteX47" fmla="*/ 404075 w 806648"/>
                <a:gd name="connsiteY47" fmla="*/ 366395 h 887015"/>
                <a:gd name="connsiteX48" fmla="*/ 336397 w 806648"/>
                <a:gd name="connsiteY48" fmla="*/ 405471 h 887015"/>
                <a:gd name="connsiteX49" fmla="*/ 336400 w 806648"/>
                <a:gd name="connsiteY49" fmla="*/ 483612 h 887015"/>
                <a:gd name="connsiteX50" fmla="*/ 336400 w 806648"/>
                <a:gd name="connsiteY50" fmla="*/ 483612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806648" h="887015">
                  <a:moveTo>
                    <a:pt x="404081" y="888389"/>
                  </a:moveTo>
                  <a:cubicBezTo>
                    <a:pt x="379221" y="888389"/>
                    <a:pt x="354706" y="881820"/>
                    <a:pt x="333177" y="869390"/>
                  </a:cubicBezTo>
                  <a:lnTo>
                    <a:pt x="71602" y="718368"/>
                  </a:lnTo>
                  <a:cubicBezTo>
                    <a:pt x="27862" y="693118"/>
                    <a:pt x="698" y="646061"/>
                    <a:pt x="698" y="595567"/>
                  </a:cubicBezTo>
                  <a:lnTo>
                    <a:pt x="698" y="293523"/>
                  </a:lnTo>
                  <a:cubicBezTo>
                    <a:pt x="698" y="243026"/>
                    <a:pt x="27862" y="195972"/>
                    <a:pt x="71602" y="170719"/>
                  </a:cubicBezTo>
                  <a:lnTo>
                    <a:pt x="333177" y="19697"/>
                  </a:lnTo>
                  <a:cubicBezTo>
                    <a:pt x="354706" y="7267"/>
                    <a:pt x="379221" y="698"/>
                    <a:pt x="404081" y="698"/>
                  </a:cubicBezTo>
                  <a:cubicBezTo>
                    <a:pt x="428936" y="698"/>
                    <a:pt x="453451" y="7270"/>
                    <a:pt x="474983" y="19697"/>
                  </a:cubicBezTo>
                  <a:lnTo>
                    <a:pt x="736557" y="170719"/>
                  </a:lnTo>
                  <a:cubicBezTo>
                    <a:pt x="780292" y="195972"/>
                    <a:pt x="807459" y="243029"/>
                    <a:pt x="807459" y="293523"/>
                  </a:cubicBezTo>
                  <a:lnTo>
                    <a:pt x="807459" y="595567"/>
                  </a:lnTo>
                  <a:cubicBezTo>
                    <a:pt x="807459" y="646061"/>
                    <a:pt x="780295" y="693118"/>
                    <a:pt x="736563" y="718371"/>
                  </a:cubicBezTo>
                  <a:lnTo>
                    <a:pt x="474983" y="869393"/>
                  </a:lnTo>
                  <a:cubicBezTo>
                    <a:pt x="453454" y="881820"/>
                    <a:pt x="428939" y="888389"/>
                    <a:pt x="404081" y="888389"/>
                  </a:cubicBezTo>
                  <a:close/>
                  <a:moveTo>
                    <a:pt x="404081" y="90218"/>
                  </a:moveTo>
                  <a:cubicBezTo>
                    <a:pt x="394914" y="90218"/>
                    <a:pt x="385877" y="92641"/>
                    <a:pt x="377938" y="97222"/>
                  </a:cubicBezTo>
                  <a:lnTo>
                    <a:pt x="116364" y="248243"/>
                  </a:lnTo>
                  <a:cubicBezTo>
                    <a:pt x="100237" y="257554"/>
                    <a:pt x="90221" y="274902"/>
                    <a:pt x="90221" y="293520"/>
                  </a:cubicBezTo>
                  <a:lnTo>
                    <a:pt x="90221" y="595564"/>
                  </a:lnTo>
                  <a:cubicBezTo>
                    <a:pt x="90221" y="614179"/>
                    <a:pt x="100237" y="631532"/>
                    <a:pt x="116364" y="640843"/>
                  </a:cubicBezTo>
                  <a:lnTo>
                    <a:pt x="377938" y="791865"/>
                  </a:lnTo>
                  <a:cubicBezTo>
                    <a:pt x="393809" y="801027"/>
                    <a:pt x="414342" y="801033"/>
                    <a:pt x="430222" y="791865"/>
                  </a:cubicBezTo>
                  <a:lnTo>
                    <a:pt x="691796" y="640843"/>
                  </a:lnTo>
                  <a:cubicBezTo>
                    <a:pt x="707920" y="631532"/>
                    <a:pt x="717936" y="614185"/>
                    <a:pt x="717936" y="595564"/>
                  </a:cubicBezTo>
                  <a:lnTo>
                    <a:pt x="717936" y="293520"/>
                  </a:lnTo>
                  <a:cubicBezTo>
                    <a:pt x="717936" y="274899"/>
                    <a:pt x="707920" y="257551"/>
                    <a:pt x="691793" y="248241"/>
                  </a:cubicBezTo>
                  <a:lnTo>
                    <a:pt x="430222" y="97225"/>
                  </a:lnTo>
                  <a:cubicBezTo>
                    <a:pt x="422286" y="92641"/>
                    <a:pt x="413243" y="90218"/>
                    <a:pt x="404081" y="90218"/>
                  </a:cubicBezTo>
                  <a:close/>
                  <a:moveTo>
                    <a:pt x="404081" y="615218"/>
                  </a:moveTo>
                  <a:cubicBezTo>
                    <a:pt x="391794" y="615218"/>
                    <a:pt x="379677" y="611968"/>
                    <a:pt x="369038" y="605827"/>
                  </a:cubicBezTo>
                  <a:lnTo>
                    <a:pt x="281911" y="555526"/>
                  </a:lnTo>
                  <a:cubicBezTo>
                    <a:pt x="260302" y="543042"/>
                    <a:pt x="246877" y="519792"/>
                    <a:pt x="246877" y="494846"/>
                  </a:cubicBezTo>
                  <a:lnTo>
                    <a:pt x="246877" y="394244"/>
                  </a:lnTo>
                  <a:cubicBezTo>
                    <a:pt x="246877" y="369294"/>
                    <a:pt x="260302" y="346047"/>
                    <a:pt x="281902" y="333567"/>
                  </a:cubicBezTo>
                  <a:lnTo>
                    <a:pt x="369041" y="283260"/>
                  </a:lnTo>
                  <a:cubicBezTo>
                    <a:pt x="390303" y="270978"/>
                    <a:pt x="417839" y="270973"/>
                    <a:pt x="439119" y="283266"/>
                  </a:cubicBezTo>
                  <a:lnTo>
                    <a:pt x="526240" y="333558"/>
                  </a:lnTo>
                  <a:cubicBezTo>
                    <a:pt x="547849" y="346035"/>
                    <a:pt x="561274" y="369285"/>
                    <a:pt x="561274" y="394244"/>
                  </a:cubicBezTo>
                  <a:lnTo>
                    <a:pt x="561274" y="494852"/>
                  </a:lnTo>
                  <a:cubicBezTo>
                    <a:pt x="561274" y="519801"/>
                    <a:pt x="547849" y="543048"/>
                    <a:pt x="526248" y="555529"/>
                  </a:cubicBezTo>
                  <a:lnTo>
                    <a:pt x="439119" y="605836"/>
                  </a:lnTo>
                  <a:cubicBezTo>
                    <a:pt x="428471" y="611976"/>
                    <a:pt x="416360" y="615218"/>
                    <a:pt x="404081" y="615218"/>
                  </a:cubicBezTo>
                  <a:close/>
                  <a:moveTo>
                    <a:pt x="336400" y="483612"/>
                  </a:moveTo>
                  <a:lnTo>
                    <a:pt x="404081" y="522688"/>
                  </a:lnTo>
                  <a:lnTo>
                    <a:pt x="471754" y="483618"/>
                  </a:lnTo>
                  <a:lnTo>
                    <a:pt x="471754" y="405471"/>
                  </a:lnTo>
                  <a:lnTo>
                    <a:pt x="404075" y="366395"/>
                  </a:lnTo>
                  <a:lnTo>
                    <a:pt x="336397" y="405471"/>
                  </a:lnTo>
                  <a:lnTo>
                    <a:pt x="336400" y="483612"/>
                  </a:lnTo>
                  <a:lnTo>
                    <a:pt x="336400" y="483612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1" name="PA-任意多边形 1616"/>
            <p:cNvSpPr/>
            <p:nvPr>
              <p:custDataLst>
                <p:tags r:id="rId55"/>
              </p:custDataLst>
            </p:nvPr>
          </p:nvSpPr>
          <p:spPr>
            <a:xfrm>
              <a:off x="20214683" y="24150639"/>
              <a:ext cx="717352" cy="797719"/>
            </a:xfrm>
            <a:custGeom>
              <a:avLst/>
              <a:gdLst>
                <a:gd name="connsiteX0" fmla="*/ 669415 w 717351"/>
                <a:gd name="connsiteY0" fmla="*/ 164721 h 797718"/>
                <a:gd name="connsiteX1" fmla="*/ 407835 w 717351"/>
                <a:gd name="connsiteY1" fmla="*/ 13699 h 797718"/>
                <a:gd name="connsiteX2" fmla="*/ 310793 w 717351"/>
                <a:gd name="connsiteY2" fmla="*/ 13699 h 797718"/>
                <a:gd name="connsiteX3" fmla="*/ 49219 w 717351"/>
                <a:gd name="connsiteY3" fmla="*/ 164721 h 797718"/>
                <a:gd name="connsiteX4" fmla="*/ 698 w 717351"/>
                <a:gd name="connsiteY4" fmla="*/ 248764 h 797718"/>
                <a:gd name="connsiteX5" fmla="*/ 698 w 717351"/>
                <a:gd name="connsiteY5" fmla="*/ 550808 h 797718"/>
                <a:gd name="connsiteX6" fmla="*/ 49219 w 717351"/>
                <a:gd name="connsiteY6" fmla="*/ 634851 h 797718"/>
                <a:gd name="connsiteX7" fmla="*/ 310799 w 717351"/>
                <a:gd name="connsiteY7" fmla="*/ 785873 h 797718"/>
                <a:gd name="connsiteX8" fmla="*/ 407838 w 717351"/>
                <a:gd name="connsiteY8" fmla="*/ 785873 h 797718"/>
                <a:gd name="connsiteX9" fmla="*/ 669418 w 717351"/>
                <a:gd name="connsiteY9" fmla="*/ 634851 h 797718"/>
                <a:gd name="connsiteX10" fmla="*/ 717939 w 717351"/>
                <a:gd name="connsiteY10" fmla="*/ 550808 h 797718"/>
                <a:gd name="connsiteX11" fmla="*/ 717939 w 717351"/>
                <a:gd name="connsiteY11" fmla="*/ 248761 h 797718"/>
                <a:gd name="connsiteX12" fmla="*/ 669415 w 717351"/>
                <a:gd name="connsiteY12" fmla="*/ 164721 h 797718"/>
                <a:gd name="connsiteX13" fmla="*/ 471754 w 717351"/>
                <a:gd name="connsiteY13" fmla="*/ 450087 h 797718"/>
                <a:gd name="connsiteX14" fmla="*/ 459100 w 717351"/>
                <a:gd name="connsiteY14" fmla="*/ 472007 h 797718"/>
                <a:gd name="connsiteX15" fmla="*/ 371979 w 717351"/>
                <a:gd name="connsiteY15" fmla="*/ 522307 h 797718"/>
                <a:gd name="connsiteX16" fmla="*/ 346666 w 717351"/>
                <a:gd name="connsiteY16" fmla="*/ 522307 h 797718"/>
                <a:gd name="connsiteX17" fmla="*/ 259531 w 717351"/>
                <a:gd name="connsiteY17" fmla="*/ 472001 h 797718"/>
                <a:gd name="connsiteX18" fmla="*/ 246877 w 717351"/>
                <a:gd name="connsiteY18" fmla="*/ 450081 h 797718"/>
                <a:gd name="connsiteX19" fmla="*/ 246877 w 717351"/>
                <a:gd name="connsiteY19" fmla="*/ 349482 h 797718"/>
                <a:gd name="connsiteX20" fmla="*/ 259531 w 717351"/>
                <a:gd name="connsiteY20" fmla="*/ 327563 h 797718"/>
                <a:gd name="connsiteX21" fmla="*/ 346658 w 717351"/>
                <a:gd name="connsiteY21" fmla="*/ 277262 h 797718"/>
                <a:gd name="connsiteX22" fmla="*/ 371970 w 717351"/>
                <a:gd name="connsiteY22" fmla="*/ 277262 h 797718"/>
                <a:gd name="connsiteX23" fmla="*/ 459097 w 717351"/>
                <a:gd name="connsiteY23" fmla="*/ 327563 h 797718"/>
                <a:gd name="connsiteX24" fmla="*/ 471751 w 717351"/>
                <a:gd name="connsiteY24" fmla="*/ 349482 h 797718"/>
                <a:gd name="connsiteX25" fmla="*/ 471751 w 717351"/>
                <a:gd name="connsiteY25" fmla="*/ 450087 h 797718"/>
                <a:gd name="connsiteX26" fmla="*/ 471754 w 717351"/>
                <a:gd name="connsiteY26" fmla="*/ 450087 h 79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17351" h="797718">
                  <a:moveTo>
                    <a:pt x="669415" y="164721"/>
                  </a:moveTo>
                  <a:lnTo>
                    <a:pt x="407835" y="13699"/>
                  </a:lnTo>
                  <a:cubicBezTo>
                    <a:pt x="377810" y="-3636"/>
                    <a:pt x="340815" y="-3636"/>
                    <a:pt x="310793" y="13699"/>
                  </a:cubicBezTo>
                  <a:lnTo>
                    <a:pt x="49219" y="164721"/>
                  </a:lnTo>
                  <a:cubicBezTo>
                    <a:pt x="19194" y="182057"/>
                    <a:pt x="698" y="214090"/>
                    <a:pt x="698" y="248764"/>
                  </a:cubicBezTo>
                  <a:lnTo>
                    <a:pt x="698" y="550808"/>
                  </a:lnTo>
                  <a:cubicBezTo>
                    <a:pt x="698" y="585479"/>
                    <a:pt x="19194" y="617516"/>
                    <a:pt x="49219" y="634851"/>
                  </a:cubicBezTo>
                  <a:lnTo>
                    <a:pt x="310799" y="785873"/>
                  </a:lnTo>
                  <a:cubicBezTo>
                    <a:pt x="340824" y="803209"/>
                    <a:pt x="377819" y="803209"/>
                    <a:pt x="407838" y="785873"/>
                  </a:cubicBezTo>
                  <a:lnTo>
                    <a:pt x="669418" y="634851"/>
                  </a:lnTo>
                  <a:cubicBezTo>
                    <a:pt x="699443" y="617516"/>
                    <a:pt x="717939" y="585482"/>
                    <a:pt x="717939" y="550808"/>
                  </a:cubicBezTo>
                  <a:lnTo>
                    <a:pt x="717939" y="248761"/>
                  </a:lnTo>
                  <a:cubicBezTo>
                    <a:pt x="717936" y="214090"/>
                    <a:pt x="699443" y="182057"/>
                    <a:pt x="669415" y="164721"/>
                  </a:cubicBezTo>
                  <a:close/>
                  <a:moveTo>
                    <a:pt x="471754" y="450087"/>
                  </a:moveTo>
                  <a:cubicBezTo>
                    <a:pt x="471754" y="459130"/>
                    <a:pt x="466929" y="467485"/>
                    <a:pt x="459100" y="472007"/>
                  </a:cubicBezTo>
                  <a:lnTo>
                    <a:pt x="371979" y="522307"/>
                  </a:lnTo>
                  <a:cubicBezTo>
                    <a:pt x="364145" y="526829"/>
                    <a:pt x="354501" y="526829"/>
                    <a:pt x="346666" y="522307"/>
                  </a:cubicBezTo>
                  <a:lnTo>
                    <a:pt x="259531" y="472001"/>
                  </a:lnTo>
                  <a:cubicBezTo>
                    <a:pt x="251696" y="467479"/>
                    <a:pt x="246877" y="459124"/>
                    <a:pt x="246877" y="450081"/>
                  </a:cubicBezTo>
                  <a:lnTo>
                    <a:pt x="246877" y="349482"/>
                  </a:lnTo>
                  <a:cubicBezTo>
                    <a:pt x="246877" y="340440"/>
                    <a:pt x="251702" y="332084"/>
                    <a:pt x="259531" y="327563"/>
                  </a:cubicBezTo>
                  <a:lnTo>
                    <a:pt x="346658" y="277262"/>
                  </a:lnTo>
                  <a:cubicBezTo>
                    <a:pt x="354492" y="272741"/>
                    <a:pt x="364136" y="272741"/>
                    <a:pt x="371970" y="277262"/>
                  </a:cubicBezTo>
                  <a:lnTo>
                    <a:pt x="459097" y="327563"/>
                  </a:lnTo>
                  <a:cubicBezTo>
                    <a:pt x="466931" y="332084"/>
                    <a:pt x="471751" y="340440"/>
                    <a:pt x="471751" y="349482"/>
                  </a:cubicBezTo>
                  <a:lnTo>
                    <a:pt x="471751" y="450087"/>
                  </a:lnTo>
                  <a:lnTo>
                    <a:pt x="471754" y="450087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2" name="PA-任意多边形 1617"/>
            <p:cNvSpPr/>
            <p:nvPr>
              <p:custDataLst>
                <p:tags r:id="rId56"/>
              </p:custDataLst>
            </p:nvPr>
          </p:nvSpPr>
          <p:spPr>
            <a:xfrm>
              <a:off x="20169922" y="24105878"/>
              <a:ext cx="806648" cy="887016"/>
            </a:xfrm>
            <a:custGeom>
              <a:avLst/>
              <a:gdLst>
                <a:gd name="connsiteX0" fmla="*/ 404078 w 806648"/>
                <a:gd name="connsiteY0" fmla="*/ 888395 h 887015"/>
                <a:gd name="connsiteX1" fmla="*/ 333174 w 806648"/>
                <a:gd name="connsiteY1" fmla="*/ 869396 h 887015"/>
                <a:gd name="connsiteX2" fmla="*/ 71602 w 806648"/>
                <a:gd name="connsiteY2" fmla="*/ 718380 h 887015"/>
                <a:gd name="connsiteX3" fmla="*/ 698 w 806648"/>
                <a:gd name="connsiteY3" fmla="*/ 595576 h 887015"/>
                <a:gd name="connsiteX4" fmla="*/ 698 w 806648"/>
                <a:gd name="connsiteY4" fmla="*/ 293529 h 887015"/>
                <a:gd name="connsiteX5" fmla="*/ 71602 w 806648"/>
                <a:gd name="connsiteY5" fmla="*/ 170725 h 887015"/>
                <a:gd name="connsiteX6" fmla="*/ 333177 w 806648"/>
                <a:gd name="connsiteY6" fmla="*/ 19697 h 887015"/>
                <a:gd name="connsiteX7" fmla="*/ 404078 w 806648"/>
                <a:gd name="connsiteY7" fmla="*/ 698 h 887015"/>
                <a:gd name="connsiteX8" fmla="*/ 474983 w 806648"/>
                <a:gd name="connsiteY8" fmla="*/ 19697 h 887015"/>
                <a:gd name="connsiteX9" fmla="*/ 736555 w 806648"/>
                <a:gd name="connsiteY9" fmla="*/ 170713 h 887015"/>
                <a:gd name="connsiteX10" fmla="*/ 807459 w 806648"/>
                <a:gd name="connsiteY10" fmla="*/ 293517 h 887015"/>
                <a:gd name="connsiteX11" fmla="*/ 807459 w 806648"/>
                <a:gd name="connsiteY11" fmla="*/ 595561 h 887015"/>
                <a:gd name="connsiteX12" fmla="*/ 736555 w 806648"/>
                <a:gd name="connsiteY12" fmla="*/ 718371 h 887015"/>
                <a:gd name="connsiteX13" fmla="*/ 474980 w 806648"/>
                <a:gd name="connsiteY13" fmla="*/ 869387 h 887015"/>
                <a:gd name="connsiteX14" fmla="*/ 404078 w 806648"/>
                <a:gd name="connsiteY14" fmla="*/ 888395 h 887015"/>
                <a:gd name="connsiteX15" fmla="*/ 404078 w 806648"/>
                <a:gd name="connsiteY15" fmla="*/ 90218 h 887015"/>
                <a:gd name="connsiteX16" fmla="*/ 377944 w 806648"/>
                <a:gd name="connsiteY16" fmla="*/ 97219 h 887015"/>
                <a:gd name="connsiteX17" fmla="*/ 116364 w 806648"/>
                <a:gd name="connsiteY17" fmla="*/ 248240 h 887015"/>
                <a:gd name="connsiteX18" fmla="*/ 90221 w 806648"/>
                <a:gd name="connsiteY18" fmla="*/ 293520 h 887015"/>
                <a:gd name="connsiteX19" fmla="*/ 90221 w 806648"/>
                <a:gd name="connsiteY19" fmla="*/ 595564 h 887015"/>
                <a:gd name="connsiteX20" fmla="*/ 116364 w 806648"/>
                <a:gd name="connsiteY20" fmla="*/ 640843 h 887015"/>
                <a:gd name="connsiteX21" fmla="*/ 377938 w 806648"/>
                <a:gd name="connsiteY21" fmla="*/ 791865 h 887015"/>
                <a:gd name="connsiteX22" fmla="*/ 430213 w 806648"/>
                <a:gd name="connsiteY22" fmla="*/ 791865 h 887015"/>
                <a:gd name="connsiteX23" fmla="*/ 691793 w 806648"/>
                <a:gd name="connsiteY23" fmla="*/ 640843 h 887015"/>
                <a:gd name="connsiteX24" fmla="*/ 717936 w 806648"/>
                <a:gd name="connsiteY24" fmla="*/ 595564 h 887015"/>
                <a:gd name="connsiteX25" fmla="*/ 717936 w 806648"/>
                <a:gd name="connsiteY25" fmla="*/ 293520 h 887015"/>
                <a:gd name="connsiteX26" fmla="*/ 691793 w 806648"/>
                <a:gd name="connsiteY26" fmla="*/ 248243 h 887015"/>
                <a:gd name="connsiteX27" fmla="*/ 430219 w 806648"/>
                <a:gd name="connsiteY27" fmla="*/ 97222 h 887015"/>
                <a:gd name="connsiteX28" fmla="*/ 404078 w 806648"/>
                <a:gd name="connsiteY28" fmla="*/ 90218 h 887015"/>
                <a:gd name="connsiteX29" fmla="*/ 404081 w 806648"/>
                <a:gd name="connsiteY29" fmla="*/ 615221 h 887015"/>
                <a:gd name="connsiteX30" fmla="*/ 369047 w 806648"/>
                <a:gd name="connsiteY30" fmla="*/ 605836 h 887015"/>
                <a:gd name="connsiteX31" fmla="*/ 281911 w 806648"/>
                <a:gd name="connsiteY31" fmla="*/ 555529 h 887015"/>
                <a:gd name="connsiteX32" fmla="*/ 246877 w 806648"/>
                <a:gd name="connsiteY32" fmla="*/ 494849 h 887015"/>
                <a:gd name="connsiteX33" fmla="*/ 246877 w 806648"/>
                <a:gd name="connsiteY33" fmla="*/ 394247 h 887015"/>
                <a:gd name="connsiteX34" fmla="*/ 281902 w 806648"/>
                <a:gd name="connsiteY34" fmla="*/ 333570 h 887015"/>
                <a:gd name="connsiteX35" fmla="*/ 369041 w 806648"/>
                <a:gd name="connsiteY35" fmla="*/ 283263 h 887015"/>
                <a:gd name="connsiteX36" fmla="*/ 439119 w 806648"/>
                <a:gd name="connsiteY36" fmla="*/ 283269 h 887015"/>
                <a:gd name="connsiteX37" fmla="*/ 526239 w 806648"/>
                <a:gd name="connsiteY37" fmla="*/ 333561 h 887015"/>
                <a:gd name="connsiteX38" fmla="*/ 561274 w 806648"/>
                <a:gd name="connsiteY38" fmla="*/ 394247 h 887015"/>
                <a:gd name="connsiteX39" fmla="*/ 561274 w 806648"/>
                <a:gd name="connsiteY39" fmla="*/ 494855 h 887015"/>
                <a:gd name="connsiteX40" fmla="*/ 526239 w 806648"/>
                <a:gd name="connsiteY40" fmla="*/ 555535 h 887015"/>
                <a:gd name="connsiteX41" fmla="*/ 439113 w 806648"/>
                <a:gd name="connsiteY41" fmla="*/ 605836 h 887015"/>
                <a:gd name="connsiteX42" fmla="*/ 404081 w 806648"/>
                <a:gd name="connsiteY42" fmla="*/ 615221 h 887015"/>
                <a:gd name="connsiteX43" fmla="*/ 336400 w 806648"/>
                <a:gd name="connsiteY43" fmla="*/ 483618 h 887015"/>
                <a:gd name="connsiteX44" fmla="*/ 404081 w 806648"/>
                <a:gd name="connsiteY44" fmla="*/ 522694 h 887015"/>
                <a:gd name="connsiteX45" fmla="*/ 471754 w 806648"/>
                <a:gd name="connsiteY45" fmla="*/ 483624 h 887015"/>
                <a:gd name="connsiteX46" fmla="*/ 471754 w 806648"/>
                <a:gd name="connsiteY46" fmla="*/ 405471 h 887015"/>
                <a:gd name="connsiteX47" fmla="*/ 404078 w 806648"/>
                <a:gd name="connsiteY47" fmla="*/ 366398 h 887015"/>
                <a:gd name="connsiteX48" fmla="*/ 336400 w 806648"/>
                <a:gd name="connsiteY48" fmla="*/ 405468 h 887015"/>
                <a:gd name="connsiteX49" fmla="*/ 336400 w 806648"/>
                <a:gd name="connsiteY49" fmla="*/ 483618 h 887015"/>
                <a:gd name="connsiteX50" fmla="*/ 336400 w 806648"/>
                <a:gd name="connsiteY50" fmla="*/ 483618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806648" h="887015">
                  <a:moveTo>
                    <a:pt x="404078" y="888395"/>
                  </a:moveTo>
                  <a:cubicBezTo>
                    <a:pt x="379218" y="888395"/>
                    <a:pt x="354703" y="881823"/>
                    <a:pt x="333174" y="869396"/>
                  </a:cubicBezTo>
                  <a:lnTo>
                    <a:pt x="71602" y="718380"/>
                  </a:lnTo>
                  <a:cubicBezTo>
                    <a:pt x="27868" y="693126"/>
                    <a:pt x="698" y="646073"/>
                    <a:pt x="698" y="595576"/>
                  </a:cubicBezTo>
                  <a:lnTo>
                    <a:pt x="698" y="293529"/>
                  </a:lnTo>
                  <a:cubicBezTo>
                    <a:pt x="698" y="243031"/>
                    <a:pt x="27862" y="195978"/>
                    <a:pt x="71602" y="170725"/>
                  </a:cubicBezTo>
                  <a:lnTo>
                    <a:pt x="333177" y="19697"/>
                  </a:lnTo>
                  <a:cubicBezTo>
                    <a:pt x="354703" y="7267"/>
                    <a:pt x="379218" y="698"/>
                    <a:pt x="404078" y="698"/>
                  </a:cubicBezTo>
                  <a:cubicBezTo>
                    <a:pt x="428939" y="698"/>
                    <a:pt x="453454" y="7270"/>
                    <a:pt x="474983" y="19697"/>
                  </a:cubicBezTo>
                  <a:lnTo>
                    <a:pt x="736555" y="170713"/>
                  </a:lnTo>
                  <a:cubicBezTo>
                    <a:pt x="780289" y="195963"/>
                    <a:pt x="807459" y="243014"/>
                    <a:pt x="807459" y="293517"/>
                  </a:cubicBezTo>
                  <a:lnTo>
                    <a:pt x="807459" y="595561"/>
                  </a:lnTo>
                  <a:cubicBezTo>
                    <a:pt x="807459" y="646064"/>
                    <a:pt x="780289" y="693115"/>
                    <a:pt x="736555" y="718371"/>
                  </a:cubicBezTo>
                  <a:lnTo>
                    <a:pt x="474980" y="869387"/>
                  </a:lnTo>
                  <a:cubicBezTo>
                    <a:pt x="453454" y="881823"/>
                    <a:pt x="428939" y="888395"/>
                    <a:pt x="404078" y="888395"/>
                  </a:cubicBezTo>
                  <a:close/>
                  <a:moveTo>
                    <a:pt x="404078" y="90218"/>
                  </a:moveTo>
                  <a:cubicBezTo>
                    <a:pt x="394911" y="90218"/>
                    <a:pt x="385880" y="92641"/>
                    <a:pt x="377944" y="97219"/>
                  </a:cubicBezTo>
                  <a:lnTo>
                    <a:pt x="116364" y="248240"/>
                  </a:lnTo>
                  <a:cubicBezTo>
                    <a:pt x="100237" y="257551"/>
                    <a:pt x="90221" y="274905"/>
                    <a:pt x="90221" y="293520"/>
                  </a:cubicBezTo>
                  <a:lnTo>
                    <a:pt x="90221" y="595564"/>
                  </a:lnTo>
                  <a:cubicBezTo>
                    <a:pt x="90221" y="614179"/>
                    <a:pt x="100237" y="631532"/>
                    <a:pt x="116364" y="640843"/>
                  </a:cubicBezTo>
                  <a:lnTo>
                    <a:pt x="377938" y="791865"/>
                  </a:lnTo>
                  <a:cubicBezTo>
                    <a:pt x="393815" y="801033"/>
                    <a:pt x="414348" y="801027"/>
                    <a:pt x="430213" y="791865"/>
                  </a:cubicBezTo>
                  <a:lnTo>
                    <a:pt x="691793" y="640843"/>
                  </a:lnTo>
                  <a:cubicBezTo>
                    <a:pt x="707920" y="631532"/>
                    <a:pt x="717936" y="614185"/>
                    <a:pt x="717936" y="595564"/>
                  </a:cubicBezTo>
                  <a:lnTo>
                    <a:pt x="717936" y="293520"/>
                  </a:lnTo>
                  <a:cubicBezTo>
                    <a:pt x="717936" y="274899"/>
                    <a:pt x="707920" y="257551"/>
                    <a:pt x="691793" y="248243"/>
                  </a:cubicBezTo>
                  <a:lnTo>
                    <a:pt x="430219" y="97222"/>
                  </a:lnTo>
                  <a:cubicBezTo>
                    <a:pt x="422283" y="92641"/>
                    <a:pt x="413246" y="90218"/>
                    <a:pt x="404078" y="90218"/>
                  </a:cubicBezTo>
                  <a:close/>
                  <a:moveTo>
                    <a:pt x="404081" y="615221"/>
                  </a:moveTo>
                  <a:cubicBezTo>
                    <a:pt x="391803" y="615221"/>
                    <a:pt x="379688" y="611976"/>
                    <a:pt x="369047" y="605836"/>
                  </a:cubicBezTo>
                  <a:lnTo>
                    <a:pt x="281911" y="555529"/>
                  </a:lnTo>
                  <a:cubicBezTo>
                    <a:pt x="260302" y="543045"/>
                    <a:pt x="246877" y="519795"/>
                    <a:pt x="246877" y="494849"/>
                  </a:cubicBezTo>
                  <a:lnTo>
                    <a:pt x="246877" y="394247"/>
                  </a:lnTo>
                  <a:cubicBezTo>
                    <a:pt x="246877" y="369297"/>
                    <a:pt x="260302" y="346050"/>
                    <a:pt x="281902" y="333570"/>
                  </a:cubicBezTo>
                  <a:lnTo>
                    <a:pt x="369041" y="283263"/>
                  </a:lnTo>
                  <a:cubicBezTo>
                    <a:pt x="390303" y="270981"/>
                    <a:pt x="417839" y="270975"/>
                    <a:pt x="439119" y="283269"/>
                  </a:cubicBezTo>
                  <a:lnTo>
                    <a:pt x="526239" y="333561"/>
                  </a:lnTo>
                  <a:cubicBezTo>
                    <a:pt x="547849" y="346047"/>
                    <a:pt x="561274" y="369297"/>
                    <a:pt x="561274" y="394247"/>
                  </a:cubicBezTo>
                  <a:lnTo>
                    <a:pt x="561274" y="494855"/>
                  </a:lnTo>
                  <a:cubicBezTo>
                    <a:pt x="561274" y="519807"/>
                    <a:pt x="547849" y="543060"/>
                    <a:pt x="526239" y="555535"/>
                  </a:cubicBezTo>
                  <a:lnTo>
                    <a:pt x="439113" y="605836"/>
                  </a:lnTo>
                  <a:cubicBezTo>
                    <a:pt x="428486" y="611976"/>
                    <a:pt x="416369" y="615221"/>
                    <a:pt x="404081" y="615221"/>
                  </a:cubicBezTo>
                  <a:close/>
                  <a:moveTo>
                    <a:pt x="336400" y="483618"/>
                  </a:moveTo>
                  <a:lnTo>
                    <a:pt x="404081" y="522694"/>
                  </a:lnTo>
                  <a:lnTo>
                    <a:pt x="471754" y="483624"/>
                  </a:lnTo>
                  <a:lnTo>
                    <a:pt x="471754" y="405471"/>
                  </a:lnTo>
                  <a:lnTo>
                    <a:pt x="404078" y="366398"/>
                  </a:lnTo>
                  <a:lnTo>
                    <a:pt x="336400" y="405468"/>
                  </a:lnTo>
                  <a:lnTo>
                    <a:pt x="336400" y="483618"/>
                  </a:lnTo>
                  <a:lnTo>
                    <a:pt x="336400" y="483618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grpSp>
        <p:nvGrpSpPr>
          <p:cNvPr id="83" name="PA-791-791079-Cells-490234"/>
          <p:cNvGrpSpPr/>
          <p:nvPr>
            <p:custDataLst>
              <p:tags r:id="rId57"/>
            </p:custDataLst>
          </p:nvPr>
        </p:nvGrpSpPr>
        <p:grpSpPr>
          <a:xfrm>
            <a:off x="5725410" y="4159779"/>
            <a:ext cx="259100" cy="259100"/>
            <a:chOff x="6096000" y="8667750"/>
            <a:chExt cx="1524000" cy="1524000"/>
          </a:xfrm>
          <a:noFill/>
        </p:grpSpPr>
        <p:sp>
          <p:nvSpPr>
            <p:cNvPr id="84" name="PA-任意多边形 2917"/>
            <p:cNvSpPr/>
            <p:nvPr>
              <p:custDataLst>
                <p:tags r:id="rId58"/>
              </p:custDataLst>
            </p:nvPr>
          </p:nvSpPr>
          <p:spPr>
            <a:xfrm>
              <a:off x="6117613" y="8702501"/>
              <a:ext cx="762000" cy="661939"/>
            </a:xfrm>
            <a:custGeom>
              <a:avLst/>
              <a:gdLst>
                <a:gd name="connsiteX0" fmla="*/ 194718 w 762000"/>
                <a:gd name="connsiteY0" fmla="*/ 661470 h 661939"/>
                <a:gd name="connsiteX1" fmla="*/ 574826 w 762000"/>
                <a:gd name="connsiteY1" fmla="*/ 661470 h 661939"/>
                <a:gd name="connsiteX2" fmla="*/ 764879 w 762000"/>
                <a:gd name="connsiteY2" fmla="*/ 333071 h 661939"/>
                <a:gd name="connsiteX3" fmla="*/ 574826 w 762000"/>
                <a:gd name="connsiteY3" fmla="*/ 4665 h 661939"/>
                <a:gd name="connsiteX4" fmla="*/ 194718 w 762000"/>
                <a:gd name="connsiteY4" fmla="*/ 4665 h 661939"/>
                <a:gd name="connsiteX5" fmla="*/ 4665 w 762000"/>
                <a:gd name="connsiteY5" fmla="*/ 333071 h 661939"/>
                <a:gd name="connsiteX6" fmla="*/ 194718 w 762000"/>
                <a:gd name="connsiteY6" fmla="*/ 661470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194718" y="661470"/>
                  </a:moveTo>
                  <a:lnTo>
                    <a:pt x="574826" y="661470"/>
                  </a:lnTo>
                  <a:lnTo>
                    <a:pt x="764879" y="333071"/>
                  </a:lnTo>
                  <a:lnTo>
                    <a:pt x="574826" y="4665"/>
                  </a:lnTo>
                  <a:lnTo>
                    <a:pt x="194718" y="4665"/>
                  </a:lnTo>
                  <a:lnTo>
                    <a:pt x="4665" y="333071"/>
                  </a:lnTo>
                  <a:lnTo>
                    <a:pt x="194718" y="66147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5" name="PA-任意多边形 2918"/>
            <p:cNvSpPr/>
            <p:nvPr>
              <p:custDataLst>
                <p:tags r:id="rId59"/>
              </p:custDataLst>
            </p:nvPr>
          </p:nvSpPr>
          <p:spPr>
            <a:xfrm>
              <a:off x="6091333" y="8676232"/>
              <a:ext cx="815879" cy="715818"/>
            </a:xfrm>
            <a:custGeom>
              <a:avLst/>
              <a:gdLst>
                <a:gd name="connsiteX0" fmla="*/ 601105 w 815878"/>
                <a:gd name="connsiteY0" fmla="*/ 714018 h 715818"/>
                <a:gd name="connsiteX1" fmla="*/ 220990 w 815878"/>
                <a:gd name="connsiteY1" fmla="*/ 714018 h 715818"/>
                <a:gd name="connsiteX2" fmla="*/ 198253 w 815878"/>
                <a:gd name="connsiteY2" fmla="*/ 700910 h 715818"/>
                <a:gd name="connsiteX3" fmla="*/ 8192 w 815878"/>
                <a:gd name="connsiteY3" fmla="*/ 372503 h 715818"/>
                <a:gd name="connsiteX4" fmla="*/ 8192 w 815878"/>
                <a:gd name="connsiteY4" fmla="*/ 346179 h 715818"/>
                <a:gd name="connsiteX5" fmla="*/ 198246 w 815878"/>
                <a:gd name="connsiteY5" fmla="*/ 17773 h 715818"/>
                <a:gd name="connsiteX6" fmla="*/ 220982 w 815878"/>
                <a:gd name="connsiteY6" fmla="*/ 4665 h 715818"/>
                <a:gd name="connsiteX7" fmla="*/ 601105 w 815878"/>
                <a:gd name="connsiteY7" fmla="*/ 4665 h 715818"/>
                <a:gd name="connsiteX8" fmla="*/ 623842 w 815878"/>
                <a:gd name="connsiteY8" fmla="*/ 17773 h 715818"/>
                <a:gd name="connsiteX9" fmla="*/ 813895 w 815878"/>
                <a:gd name="connsiteY9" fmla="*/ 346179 h 715818"/>
                <a:gd name="connsiteX10" fmla="*/ 813895 w 815878"/>
                <a:gd name="connsiteY10" fmla="*/ 372503 h 715818"/>
                <a:gd name="connsiteX11" fmla="*/ 623850 w 815878"/>
                <a:gd name="connsiteY11" fmla="*/ 700902 h 715818"/>
                <a:gd name="connsiteX12" fmla="*/ 601105 w 815878"/>
                <a:gd name="connsiteY12" fmla="*/ 714018 h 715818"/>
                <a:gd name="connsiteX13" fmla="*/ 236145 w 815878"/>
                <a:gd name="connsiteY13" fmla="*/ 661470 h 715818"/>
                <a:gd name="connsiteX14" fmla="*/ 585965 w 815878"/>
                <a:gd name="connsiteY14" fmla="*/ 661470 h 715818"/>
                <a:gd name="connsiteX15" fmla="*/ 760817 w 815878"/>
                <a:gd name="connsiteY15" fmla="*/ 359341 h 715818"/>
                <a:gd name="connsiteX16" fmla="*/ 585965 w 815878"/>
                <a:gd name="connsiteY16" fmla="*/ 57204 h 715818"/>
                <a:gd name="connsiteX17" fmla="*/ 236145 w 815878"/>
                <a:gd name="connsiteY17" fmla="*/ 57204 h 715818"/>
                <a:gd name="connsiteX18" fmla="*/ 61293 w 815878"/>
                <a:gd name="connsiteY18" fmla="*/ 359341 h 715818"/>
                <a:gd name="connsiteX19" fmla="*/ 236145 w 815878"/>
                <a:gd name="connsiteY19" fmla="*/ 661470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15878" h="715818">
                  <a:moveTo>
                    <a:pt x="601105" y="714018"/>
                  </a:moveTo>
                  <a:lnTo>
                    <a:pt x="220990" y="714018"/>
                  </a:lnTo>
                  <a:cubicBezTo>
                    <a:pt x="211607" y="714018"/>
                    <a:pt x="202956" y="709022"/>
                    <a:pt x="198253" y="700910"/>
                  </a:cubicBezTo>
                  <a:lnTo>
                    <a:pt x="8192" y="372503"/>
                  </a:lnTo>
                  <a:cubicBezTo>
                    <a:pt x="3489" y="364360"/>
                    <a:pt x="3489" y="354323"/>
                    <a:pt x="8192" y="346179"/>
                  </a:cubicBezTo>
                  <a:lnTo>
                    <a:pt x="198246" y="17773"/>
                  </a:lnTo>
                  <a:cubicBezTo>
                    <a:pt x="202948" y="9652"/>
                    <a:pt x="211615" y="4665"/>
                    <a:pt x="220982" y="4665"/>
                  </a:cubicBezTo>
                  <a:lnTo>
                    <a:pt x="601105" y="4665"/>
                  </a:lnTo>
                  <a:cubicBezTo>
                    <a:pt x="610488" y="4665"/>
                    <a:pt x="619139" y="9660"/>
                    <a:pt x="623842" y="17773"/>
                  </a:cubicBezTo>
                  <a:lnTo>
                    <a:pt x="813895" y="346179"/>
                  </a:lnTo>
                  <a:cubicBezTo>
                    <a:pt x="818598" y="354323"/>
                    <a:pt x="818598" y="364360"/>
                    <a:pt x="813895" y="372503"/>
                  </a:cubicBezTo>
                  <a:lnTo>
                    <a:pt x="623850" y="700902"/>
                  </a:lnTo>
                  <a:cubicBezTo>
                    <a:pt x="619147" y="709022"/>
                    <a:pt x="610488" y="714018"/>
                    <a:pt x="601105" y="714018"/>
                  </a:cubicBezTo>
                  <a:close/>
                  <a:moveTo>
                    <a:pt x="236145" y="661470"/>
                  </a:moveTo>
                  <a:lnTo>
                    <a:pt x="585965" y="661470"/>
                  </a:lnTo>
                  <a:lnTo>
                    <a:pt x="760817" y="359341"/>
                  </a:lnTo>
                  <a:lnTo>
                    <a:pt x="585965" y="57204"/>
                  </a:lnTo>
                  <a:lnTo>
                    <a:pt x="236145" y="57204"/>
                  </a:lnTo>
                  <a:lnTo>
                    <a:pt x="61293" y="359341"/>
                  </a:lnTo>
                  <a:lnTo>
                    <a:pt x="236145" y="661470"/>
                  </a:lnTo>
                  <a:close/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6" name="PA-任意多边形 2919"/>
            <p:cNvSpPr/>
            <p:nvPr>
              <p:custDataLst>
                <p:tags r:id="rId60"/>
              </p:custDataLst>
            </p:nvPr>
          </p:nvSpPr>
          <p:spPr>
            <a:xfrm>
              <a:off x="6369026" y="8919718"/>
              <a:ext cx="261697" cy="230909"/>
            </a:xfrm>
            <a:custGeom>
              <a:avLst/>
              <a:gdLst>
                <a:gd name="connsiteX0" fmla="*/ 69019 w 261696"/>
                <a:gd name="connsiteY0" fmla="*/ 227038 h 230909"/>
                <a:gd name="connsiteX1" fmla="*/ 197705 w 261696"/>
                <a:gd name="connsiteY1" fmla="*/ 227038 h 230909"/>
                <a:gd name="connsiteX2" fmla="*/ 262059 w 261696"/>
                <a:gd name="connsiteY2" fmla="*/ 115855 h 230909"/>
                <a:gd name="connsiteX3" fmla="*/ 197705 w 261696"/>
                <a:gd name="connsiteY3" fmla="*/ 4665 h 230909"/>
                <a:gd name="connsiteX4" fmla="*/ 69019 w 261696"/>
                <a:gd name="connsiteY4" fmla="*/ 4665 h 230909"/>
                <a:gd name="connsiteX5" fmla="*/ 4665 w 261696"/>
                <a:gd name="connsiteY5" fmla="*/ 115855 h 230909"/>
                <a:gd name="connsiteX6" fmla="*/ 69019 w 261696"/>
                <a:gd name="connsiteY6" fmla="*/ 227038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9" y="227038"/>
                  </a:moveTo>
                  <a:lnTo>
                    <a:pt x="197705" y="227038"/>
                  </a:lnTo>
                  <a:lnTo>
                    <a:pt x="262059" y="115855"/>
                  </a:lnTo>
                  <a:lnTo>
                    <a:pt x="197705" y="4665"/>
                  </a:lnTo>
                  <a:lnTo>
                    <a:pt x="69019" y="4665"/>
                  </a:lnTo>
                  <a:lnTo>
                    <a:pt x="4665" y="115855"/>
                  </a:lnTo>
                  <a:lnTo>
                    <a:pt x="69019" y="227038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7" name="PA-任意多边形 2920"/>
            <p:cNvSpPr/>
            <p:nvPr>
              <p:custDataLst>
                <p:tags r:id="rId61"/>
              </p:custDataLst>
            </p:nvPr>
          </p:nvSpPr>
          <p:spPr>
            <a:xfrm>
              <a:off x="6231437" y="8781297"/>
              <a:ext cx="192424" cy="269394"/>
            </a:xfrm>
            <a:custGeom>
              <a:avLst/>
              <a:gdLst>
                <a:gd name="connsiteX0" fmla="*/ 30925 w 192424"/>
                <a:gd name="connsiteY0" fmla="*/ 267407 h 269393"/>
                <a:gd name="connsiteX1" fmla="*/ 17001 w 192424"/>
                <a:gd name="connsiteY1" fmla="*/ 263389 h 269393"/>
                <a:gd name="connsiteX2" fmla="*/ 8673 w 192424"/>
                <a:gd name="connsiteY2" fmla="*/ 227174 h 269393"/>
                <a:gd name="connsiteX3" fmla="*/ 140353 w 192424"/>
                <a:gd name="connsiteY3" fmla="*/ 16993 h 269393"/>
                <a:gd name="connsiteX4" fmla="*/ 176567 w 192424"/>
                <a:gd name="connsiteY4" fmla="*/ 8681 h 269393"/>
                <a:gd name="connsiteX5" fmla="*/ 184895 w 192424"/>
                <a:gd name="connsiteY5" fmla="*/ 44895 h 269393"/>
                <a:gd name="connsiteX6" fmla="*/ 53215 w 192424"/>
                <a:gd name="connsiteY6" fmla="*/ 255076 h 269393"/>
                <a:gd name="connsiteX7" fmla="*/ 30925 w 192424"/>
                <a:gd name="connsiteY7" fmla="*/ 267407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30925" y="267407"/>
                  </a:moveTo>
                  <a:cubicBezTo>
                    <a:pt x="26168" y="267407"/>
                    <a:pt x="21350" y="266106"/>
                    <a:pt x="17001" y="263389"/>
                  </a:cubicBezTo>
                  <a:cubicBezTo>
                    <a:pt x="4694" y="255692"/>
                    <a:pt x="976" y="239467"/>
                    <a:pt x="8673" y="227174"/>
                  </a:cubicBezTo>
                  <a:lnTo>
                    <a:pt x="140353" y="16993"/>
                  </a:lnTo>
                  <a:cubicBezTo>
                    <a:pt x="148065" y="4701"/>
                    <a:pt x="164244" y="968"/>
                    <a:pt x="176567" y="8681"/>
                  </a:cubicBezTo>
                  <a:cubicBezTo>
                    <a:pt x="188875" y="16378"/>
                    <a:pt x="192592" y="32603"/>
                    <a:pt x="184895" y="44895"/>
                  </a:cubicBezTo>
                  <a:lnTo>
                    <a:pt x="53215" y="255076"/>
                  </a:lnTo>
                  <a:cubicBezTo>
                    <a:pt x="48228" y="263050"/>
                    <a:pt x="39676" y="267407"/>
                    <a:pt x="30925" y="267407"/>
                  </a:cubicBezTo>
                  <a:close/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8" name="PA-任意多边形 2921"/>
            <p:cNvSpPr/>
            <p:nvPr>
              <p:custDataLst>
                <p:tags r:id="rId62"/>
              </p:custDataLst>
            </p:nvPr>
          </p:nvSpPr>
          <p:spPr>
            <a:xfrm>
              <a:off x="6117613" y="9490671"/>
              <a:ext cx="762000" cy="661939"/>
            </a:xfrm>
            <a:custGeom>
              <a:avLst/>
              <a:gdLst>
                <a:gd name="connsiteX0" fmla="*/ 574826 w 762000"/>
                <a:gd name="connsiteY0" fmla="*/ 4665 h 661939"/>
                <a:gd name="connsiteX1" fmla="*/ 194718 w 762000"/>
                <a:gd name="connsiteY1" fmla="*/ 4665 h 661939"/>
                <a:gd name="connsiteX2" fmla="*/ 4665 w 762000"/>
                <a:gd name="connsiteY2" fmla="*/ 333071 h 661939"/>
                <a:gd name="connsiteX3" fmla="*/ 194718 w 762000"/>
                <a:gd name="connsiteY3" fmla="*/ 661470 h 661939"/>
                <a:gd name="connsiteX4" fmla="*/ 574826 w 762000"/>
                <a:gd name="connsiteY4" fmla="*/ 661470 h 661939"/>
                <a:gd name="connsiteX5" fmla="*/ 764879 w 762000"/>
                <a:gd name="connsiteY5" fmla="*/ 333071 h 661939"/>
                <a:gd name="connsiteX6" fmla="*/ 651310 w 762000"/>
                <a:gd name="connsiteY6" fmla="*/ 136814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574826" y="4665"/>
                  </a:moveTo>
                  <a:lnTo>
                    <a:pt x="194718" y="4665"/>
                  </a:lnTo>
                  <a:lnTo>
                    <a:pt x="4665" y="333071"/>
                  </a:lnTo>
                  <a:lnTo>
                    <a:pt x="194718" y="661470"/>
                  </a:lnTo>
                  <a:lnTo>
                    <a:pt x="574826" y="661470"/>
                  </a:lnTo>
                  <a:lnTo>
                    <a:pt x="764879" y="333071"/>
                  </a:lnTo>
                  <a:lnTo>
                    <a:pt x="651310" y="136814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9" name="PA-任意多边形 2922"/>
            <p:cNvSpPr/>
            <p:nvPr>
              <p:custDataLst>
                <p:tags r:id="rId63"/>
              </p:custDataLst>
            </p:nvPr>
          </p:nvSpPr>
          <p:spPr>
            <a:xfrm>
              <a:off x="6090225" y="9463293"/>
              <a:ext cx="823576" cy="715818"/>
            </a:xfrm>
            <a:custGeom>
              <a:avLst/>
              <a:gdLst>
                <a:gd name="connsiteX0" fmla="*/ 602213 w 823575"/>
                <a:gd name="connsiteY0" fmla="*/ 715126 h 715818"/>
                <a:gd name="connsiteX1" fmla="*/ 222098 w 823575"/>
                <a:gd name="connsiteY1" fmla="*/ 715126 h 715818"/>
                <a:gd name="connsiteX2" fmla="*/ 199361 w 823575"/>
                <a:gd name="connsiteY2" fmla="*/ 702018 h 715818"/>
                <a:gd name="connsiteX3" fmla="*/ 9300 w 823575"/>
                <a:gd name="connsiteY3" fmla="*/ 373611 h 715818"/>
                <a:gd name="connsiteX4" fmla="*/ 9300 w 823575"/>
                <a:gd name="connsiteY4" fmla="*/ 347287 h 715818"/>
                <a:gd name="connsiteX5" fmla="*/ 199353 w 823575"/>
                <a:gd name="connsiteY5" fmla="*/ 18881 h 715818"/>
                <a:gd name="connsiteX6" fmla="*/ 222090 w 823575"/>
                <a:gd name="connsiteY6" fmla="*/ 5773 h 715818"/>
                <a:gd name="connsiteX7" fmla="*/ 602213 w 823575"/>
                <a:gd name="connsiteY7" fmla="*/ 5773 h 715818"/>
                <a:gd name="connsiteX8" fmla="*/ 628483 w 823575"/>
                <a:gd name="connsiteY8" fmla="*/ 32043 h 715818"/>
                <a:gd name="connsiteX9" fmla="*/ 602213 w 823575"/>
                <a:gd name="connsiteY9" fmla="*/ 58312 h 715818"/>
                <a:gd name="connsiteX10" fmla="*/ 237253 w 823575"/>
                <a:gd name="connsiteY10" fmla="*/ 58312 h 715818"/>
                <a:gd name="connsiteX11" fmla="*/ 62401 w 823575"/>
                <a:gd name="connsiteY11" fmla="*/ 360449 h 715818"/>
                <a:gd name="connsiteX12" fmla="*/ 237253 w 823575"/>
                <a:gd name="connsiteY12" fmla="*/ 662578 h 715818"/>
                <a:gd name="connsiteX13" fmla="*/ 587073 w 823575"/>
                <a:gd name="connsiteY13" fmla="*/ 662578 h 715818"/>
                <a:gd name="connsiteX14" fmla="*/ 761925 w 823575"/>
                <a:gd name="connsiteY14" fmla="*/ 360449 h 715818"/>
                <a:gd name="connsiteX15" fmla="*/ 655968 w 823575"/>
                <a:gd name="connsiteY15" fmla="*/ 177354 h 715818"/>
                <a:gd name="connsiteX16" fmla="*/ 665544 w 823575"/>
                <a:gd name="connsiteY16" fmla="*/ 141455 h 715818"/>
                <a:gd name="connsiteX17" fmla="*/ 701442 w 823575"/>
                <a:gd name="connsiteY17" fmla="*/ 151030 h 715818"/>
                <a:gd name="connsiteX18" fmla="*/ 815019 w 823575"/>
                <a:gd name="connsiteY18" fmla="*/ 347272 h 715818"/>
                <a:gd name="connsiteX19" fmla="*/ 815019 w 823575"/>
                <a:gd name="connsiteY19" fmla="*/ 373595 h 715818"/>
                <a:gd name="connsiteX20" fmla="*/ 624965 w 823575"/>
                <a:gd name="connsiteY20" fmla="*/ 702002 h 715818"/>
                <a:gd name="connsiteX21" fmla="*/ 602213 w 823575"/>
                <a:gd name="connsiteY21" fmla="*/ 715126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3575" h="715818">
                  <a:moveTo>
                    <a:pt x="602213" y="715126"/>
                  </a:moveTo>
                  <a:lnTo>
                    <a:pt x="222098" y="715126"/>
                  </a:lnTo>
                  <a:cubicBezTo>
                    <a:pt x="212715" y="715126"/>
                    <a:pt x="204064" y="710130"/>
                    <a:pt x="199361" y="702018"/>
                  </a:cubicBezTo>
                  <a:lnTo>
                    <a:pt x="9300" y="373611"/>
                  </a:lnTo>
                  <a:cubicBezTo>
                    <a:pt x="4597" y="365467"/>
                    <a:pt x="4597" y="355431"/>
                    <a:pt x="9300" y="347287"/>
                  </a:cubicBezTo>
                  <a:lnTo>
                    <a:pt x="199353" y="18881"/>
                  </a:lnTo>
                  <a:cubicBezTo>
                    <a:pt x="204056" y="10760"/>
                    <a:pt x="212723" y="5773"/>
                    <a:pt x="222090" y="5773"/>
                  </a:cubicBezTo>
                  <a:lnTo>
                    <a:pt x="602213" y="5773"/>
                  </a:lnTo>
                  <a:cubicBezTo>
                    <a:pt x="616714" y="5773"/>
                    <a:pt x="628483" y="17541"/>
                    <a:pt x="628483" y="32043"/>
                  </a:cubicBezTo>
                  <a:cubicBezTo>
                    <a:pt x="628483" y="46544"/>
                    <a:pt x="616714" y="58312"/>
                    <a:pt x="602213" y="58312"/>
                  </a:cubicBezTo>
                  <a:lnTo>
                    <a:pt x="237253" y="58312"/>
                  </a:lnTo>
                  <a:lnTo>
                    <a:pt x="62401" y="360449"/>
                  </a:lnTo>
                  <a:lnTo>
                    <a:pt x="237253" y="662578"/>
                  </a:lnTo>
                  <a:lnTo>
                    <a:pt x="587073" y="662578"/>
                  </a:lnTo>
                  <a:lnTo>
                    <a:pt x="761925" y="360449"/>
                  </a:lnTo>
                  <a:lnTo>
                    <a:pt x="655968" y="177354"/>
                  </a:lnTo>
                  <a:cubicBezTo>
                    <a:pt x="648703" y="164792"/>
                    <a:pt x="652990" y="148713"/>
                    <a:pt x="665544" y="141455"/>
                  </a:cubicBezTo>
                  <a:cubicBezTo>
                    <a:pt x="678105" y="134181"/>
                    <a:pt x="694184" y="138476"/>
                    <a:pt x="701442" y="151030"/>
                  </a:cubicBezTo>
                  <a:lnTo>
                    <a:pt x="815019" y="347272"/>
                  </a:lnTo>
                  <a:cubicBezTo>
                    <a:pt x="819722" y="355415"/>
                    <a:pt x="819722" y="365452"/>
                    <a:pt x="815019" y="373595"/>
                  </a:cubicBezTo>
                  <a:lnTo>
                    <a:pt x="624965" y="702002"/>
                  </a:lnTo>
                  <a:cubicBezTo>
                    <a:pt x="620255" y="710130"/>
                    <a:pt x="611595" y="715126"/>
                    <a:pt x="602213" y="715126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0" name="PA-任意多边形 2923"/>
            <p:cNvSpPr/>
            <p:nvPr>
              <p:custDataLst>
                <p:tags r:id="rId64"/>
              </p:custDataLst>
            </p:nvPr>
          </p:nvSpPr>
          <p:spPr>
            <a:xfrm>
              <a:off x="6230329" y="9568352"/>
              <a:ext cx="192424" cy="269394"/>
            </a:xfrm>
            <a:custGeom>
              <a:avLst/>
              <a:gdLst>
                <a:gd name="connsiteX0" fmla="*/ 32033 w 192424"/>
                <a:gd name="connsiteY0" fmla="*/ 268521 h 269393"/>
                <a:gd name="connsiteX1" fmla="*/ 18109 w 192424"/>
                <a:gd name="connsiteY1" fmla="*/ 264503 h 269393"/>
                <a:gd name="connsiteX2" fmla="*/ 9781 w 192424"/>
                <a:gd name="connsiteY2" fmla="*/ 228289 h 269393"/>
                <a:gd name="connsiteX3" fmla="*/ 141461 w 192424"/>
                <a:gd name="connsiteY3" fmla="*/ 18108 h 269393"/>
                <a:gd name="connsiteX4" fmla="*/ 177675 w 192424"/>
                <a:gd name="connsiteY4" fmla="*/ 9795 h 269393"/>
                <a:gd name="connsiteX5" fmla="*/ 186003 w 192424"/>
                <a:gd name="connsiteY5" fmla="*/ 46010 h 269393"/>
                <a:gd name="connsiteX6" fmla="*/ 54323 w 192424"/>
                <a:gd name="connsiteY6" fmla="*/ 256191 h 269393"/>
                <a:gd name="connsiteX7" fmla="*/ 32033 w 192424"/>
                <a:gd name="connsiteY7" fmla="*/ 268521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32033" y="268521"/>
                  </a:moveTo>
                  <a:cubicBezTo>
                    <a:pt x="27276" y="268521"/>
                    <a:pt x="22458" y="267221"/>
                    <a:pt x="18109" y="264503"/>
                  </a:cubicBezTo>
                  <a:cubicBezTo>
                    <a:pt x="5802" y="256806"/>
                    <a:pt x="2084" y="240581"/>
                    <a:pt x="9781" y="228289"/>
                  </a:cubicBezTo>
                  <a:lnTo>
                    <a:pt x="141461" y="18108"/>
                  </a:lnTo>
                  <a:cubicBezTo>
                    <a:pt x="149173" y="5816"/>
                    <a:pt x="165352" y="2068"/>
                    <a:pt x="177675" y="9795"/>
                  </a:cubicBezTo>
                  <a:cubicBezTo>
                    <a:pt x="189982" y="17492"/>
                    <a:pt x="193700" y="33718"/>
                    <a:pt x="186003" y="46010"/>
                  </a:cubicBezTo>
                  <a:lnTo>
                    <a:pt x="54323" y="256191"/>
                  </a:lnTo>
                  <a:cubicBezTo>
                    <a:pt x="49336" y="264165"/>
                    <a:pt x="40784" y="268521"/>
                    <a:pt x="32033" y="268521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1" name="PA-任意多边形 2924"/>
            <p:cNvSpPr/>
            <p:nvPr>
              <p:custDataLst>
                <p:tags r:id="rId65"/>
              </p:custDataLst>
            </p:nvPr>
          </p:nvSpPr>
          <p:spPr>
            <a:xfrm>
              <a:off x="6828651" y="9096586"/>
              <a:ext cx="762000" cy="661939"/>
            </a:xfrm>
            <a:custGeom>
              <a:avLst/>
              <a:gdLst>
                <a:gd name="connsiteX0" fmla="*/ 194718 w 762000"/>
                <a:gd name="connsiteY0" fmla="*/ 4665 h 661939"/>
                <a:gd name="connsiteX1" fmla="*/ 574826 w 762000"/>
                <a:gd name="connsiteY1" fmla="*/ 4665 h 661939"/>
                <a:gd name="connsiteX2" fmla="*/ 764879 w 762000"/>
                <a:gd name="connsiteY2" fmla="*/ 333071 h 661939"/>
                <a:gd name="connsiteX3" fmla="*/ 574826 w 762000"/>
                <a:gd name="connsiteY3" fmla="*/ 661470 h 661939"/>
                <a:gd name="connsiteX4" fmla="*/ 194718 w 762000"/>
                <a:gd name="connsiteY4" fmla="*/ 661470 h 661939"/>
                <a:gd name="connsiteX5" fmla="*/ 4665 w 762000"/>
                <a:gd name="connsiteY5" fmla="*/ 333071 h 661939"/>
                <a:gd name="connsiteX6" fmla="*/ 144788 w 762000"/>
                <a:gd name="connsiteY6" fmla="*/ 90940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194718" y="4665"/>
                  </a:moveTo>
                  <a:lnTo>
                    <a:pt x="574826" y="4665"/>
                  </a:lnTo>
                  <a:lnTo>
                    <a:pt x="764879" y="333071"/>
                  </a:lnTo>
                  <a:lnTo>
                    <a:pt x="574826" y="661470"/>
                  </a:lnTo>
                  <a:lnTo>
                    <a:pt x="194718" y="661470"/>
                  </a:lnTo>
                  <a:lnTo>
                    <a:pt x="4665" y="333071"/>
                  </a:lnTo>
                  <a:lnTo>
                    <a:pt x="144788" y="9094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2" name="PA-任意多边形 2925"/>
            <p:cNvSpPr/>
            <p:nvPr>
              <p:custDataLst>
                <p:tags r:id="rId66"/>
              </p:custDataLst>
            </p:nvPr>
          </p:nvSpPr>
          <p:spPr>
            <a:xfrm>
              <a:off x="6801264" y="9069216"/>
              <a:ext cx="823576" cy="715818"/>
            </a:xfrm>
            <a:custGeom>
              <a:avLst/>
              <a:gdLst>
                <a:gd name="connsiteX0" fmla="*/ 602213 w 823575"/>
                <a:gd name="connsiteY0" fmla="*/ 715118 h 715818"/>
                <a:gd name="connsiteX1" fmla="*/ 222090 w 823575"/>
                <a:gd name="connsiteY1" fmla="*/ 715118 h 715818"/>
                <a:gd name="connsiteX2" fmla="*/ 199353 w 823575"/>
                <a:gd name="connsiteY2" fmla="*/ 702010 h 715818"/>
                <a:gd name="connsiteX3" fmla="*/ 9300 w 823575"/>
                <a:gd name="connsiteY3" fmla="*/ 373603 h 715818"/>
                <a:gd name="connsiteX4" fmla="*/ 9300 w 823575"/>
                <a:gd name="connsiteY4" fmla="*/ 347280 h 715818"/>
                <a:gd name="connsiteX5" fmla="*/ 149423 w 823575"/>
                <a:gd name="connsiteY5" fmla="*/ 105156 h 715818"/>
                <a:gd name="connsiteX6" fmla="*/ 185322 w 823575"/>
                <a:gd name="connsiteY6" fmla="*/ 95581 h 715818"/>
                <a:gd name="connsiteX7" fmla="*/ 194897 w 823575"/>
                <a:gd name="connsiteY7" fmla="*/ 131480 h 715818"/>
                <a:gd name="connsiteX8" fmla="*/ 62394 w 823575"/>
                <a:gd name="connsiteY8" fmla="*/ 360441 h 715818"/>
                <a:gd name="connsiteX9" fmla="*/ 237246 w 823575"/>
                <a:gd name="connsiteY9" fmla="*/ 662571 h 715818"/>
                <a:gd name="connsiteX10" fmla="*/ 587065 w 823575"/>
                <a:gd name="connsiteY10" fmla="*/ 662571 h 715818"/>
                <a:gd name="connsiteX11" fmla="*/ 761917 w 823575"/>
                <a:gd name="connsiteY11" fmla="*/ 360441 h 715818"/>
                <a:gd name="connsiteX12" fmla="*/ 587065 w 823575"/>
                <a:gd name="connsiteY12" fmla="*/ 58312 h 715818"/>
                <a:gd name="connsiteX13" fmla="*/ 222106 w 823575"/>
                <a:gd name="connsiteY13" fmla="*/ 58312 h 715818"/>
                <a:gd name="connsiteX14" fmla="*/ 195836 w 823575"/>
                <a:gd name="connsiteY14" fmla="*/ 32042 h 715818"/>
                <a:gd name="connsiteX15" fmla="*/ 222106 w 823575"/>
                <a:gd name="connsiteY15" fmla="*/ 5773 h 715818"/>
                <a:gd name="connsiteX16" fmla="*/ 602228 w 823575"/>
                <a:gd name="connsiteY16" fmla="*/ 5773 h 715818"/>
                <a:gd name="connsiteX17" fmla="*/ 624965 w 823575"/>
                <a:gd name="connsiteY17" fmla="*/ 18881 h 715818"/>
                <a:gd name="connsiteX18" fmla="*/ 815019 w 823575"/>
                <a:gd name="connsiteY18" fmla="*/ 347287 h 715818"/>
                <a:gd name="connsiteX19" fmla="*/ 815019 w 823575"/>
                <a:gd name="connsiteY19" fmla="*/ 373611 h 715818"/>
                <a:gd name="connsiteX20" fmla="*/ 624965 w 823575"/>
                <a:gd name="connsiteY20" fmla="*/ 702018 h 715818"/>
                <a:gd name="connsiteX21" fmla="*/ 602213 w 823575"/>
                <a:gd name="connsiteY21" fmla="*/ 715118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3575" h="715818">
                  <a:moveTo>
                    <a:pt x="602213" y="715118"/>
                  </a:moveTo>
                  <a:lnTo>
                    <a:pt x="222090" y="715118"/>
                  </a:lnTo>
                  <a:cubicBezTo>
                    <a:pt x="212708" y="715118"/>
                    <a:pt x="204056" y="710123"/>
                    <a:pt x="199353" y="702010"/>
                  </a:cubicBezTo>
                  <a:lnTo>
                    <a:pt x="9300" y="373603"/>
                  </a:lnTo>
                  <a:cubicBezTo>
                    <a:pt x="4597" y="365460"/>
                    <a:pt x="4597" y="355423"/>
                    <a:pt x="9300" y="347280"/>
                  </a:cubicBezTo>
                  <a:lnTo>
                    <a:pt x="149423" y="105156"/>
                  </a:lnTo>
                  <a:cubicBezTo>
                    <a:pt x="156712" y="92595"/>
                    <a:pt x="172753" y="88315"/>
                    <a:pt x="185322" y="95581"/>
                  </a:cubicBezTo>
                  <a:cubicBezTo>
                    <a:pt x="197883" y="102847"/>
                    <a:pt x="202163" y="118926"/>
                    <a:pt x="194897" y="131480"/>
                  </a:cubicBezTo>
                  <a:lnTo>
                    <a:pt x="62394" y="360441"/>
                  </a:lnTo>
                  <a:lnTo>
                    <a:pt x="237246" y="662571"/>
                  </a:lnTo>
                  <a:lnTo>
                    <a:pt x="587065" y="662571"/>
                  </a:lnTo>
                  <a:lnTo>
                    <a:pt x="761917" y="360441"/>
                  </a:lnTo>
                  <a:lnTo>
                    <a:pt x="587065" y="58312"/>
                  </a:lnTo>
                  <a:lnTo>
                    <a:pt x="222106" y="58312"/>
                  </a:lnTo>
                  <a:cubicBezTo>
                    <a:pt x="207605" y="58312"/>
                    <a:pt x="195836" y="46544"/>
                    <a:pt x="195836" y="32042"/>
                  </a:cubicBezTo>
                  <a:cubicBezTo>
                    <a:pt x="195836" y="17541"/>
                    <a:pt x="207605" y="5773"/>
                    <a:pt x="222106" y="5773"/>
                  </a:cubicBezTo>
                  <a:lnTo>
                    <a:pt x="602228" y="5773"/>
                  </a:lnTo>
                  <a:cubicBezTo>
                    <a:pt x="611611" y="5773"/>
                    <a:pt x="620262" y="10768"/>
                    <a:pt x="624965" y="18881"/>
                  </a:cubicBezTo>
                  <a:lnTo>
                    <a:pt x="815019" y="347287"/>
                  </a:lnTo>
                  <a:cubicBezTo>
                    <a:pt x="819722" y="355431"/>
                    <a:pt x="819722" y="365468"/>
                    <a:pt x="815019" y="373611"/>
                  </a:cubicBezTo>
                  <a:lnTo>
                    <a:pt x="624965" y="702018"/>
                  </a:lnTo>
                  <a:cubicBezTo>
                    <a:pt x="620247" y="710123"/>
                    <a:pt x="611588" y="715118"/>
                    <a:pt x="602213" y="715118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3" name="PA-任意多边形 2926"/>
            <p:cNvSpPr/>
            <p:nvPr>
              <p:custDataLst>
                <p:tags r:id="rId67"/>
              </p:custDataLst>
            </p:nvPr>
          </p:nvSpPr>
          <p:spPr>
            <a:xfrm>
              <a:off x="7289694" y="9174275"/>
              <a:ext cx="192424" cy="269394"/>
            </a:xfrm>
            <a:custGeom>
              <a:avLst/>
              <a:gdLst>
                <a:gd name="connsiteX0" fmla="*/ 163751 w 192424"/>
                <a:gd name="connsiteY0" fmla="*/ 268514 h 269393"/>
                <a:gd name="connsiteX1" fmla="*/ 141461 w 192424"/>
                <a:gd name="connsiteY1" fmla="*/ 256191 h 269393"/>
                <a:gd name="connsiteX2" fmla="*/ 9781 w 192424"/>
                <a:gd name="connsiteY2" fmla="*/ 46010 h 269393"/>
                <a:gd name="connsiteX3" fmla="*/ 18109 w 192424"/>
                <a:gd name="connsiteY3" fmla="*/ 9795 h 269393"/>
                <a:gd name="connsiteX4" fmla="*/ 54323 w 192424"/>
                <a:gd name="connsiteY4" fmla="*/ 18108 h 269393"/>
                <a:gd name="connsiteX5" fmla="*/ 186003 w 192424"/>
                <a:gd name="connsiteY5" fmla="*/ 228289 h 269393"/>
                <a:gd name="connsiteX6" fmla="*/ 177675 w 192424"/>
                <a:gd name="connsiteY6" fmla="*/ 264503 h 269393"/>
                <a:gd name="connsiteX7" fmla="*/ 163751 w 192424"/>
                <a:gd name="connsiteY7" fmla="*/ 268514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163751" y="268514"/>
                  </a:moveTo>
                  <a:cubicBezTo>
                    <a:pt x="155000" y="268514"/>
                    <a:pt x="146448" y="264142"/>
                    <a:pt x="141461" y="256191"/>
                  </a:cubicBezTo>
                  <a:lnTo>
                    <a:pt x="9781" y="46010"/>
                  </a:lnTo>
                  <a:cubicBezTo>
                    <a:pt x="2084" y="33718"/>
                    <a:pt x="5802" y="17508"/>
                    <a:pt x="18109" y="9795"/>
                  </a:cubicBezTo>
                  <a:cubicBezTo>
                    <a:pt x="30432" y="2068"/>
                    <a:pt x="46611" y="5816"/>
                    <a:pt x="54323" y="18108"/>
                  </a:cubicBezTo>
                  <a:lnTo>
                    <a:pt x="186003" y="228289"/>
                  </a:lnTo>
                  <a:cubicBezTo>
                    <a:pt x="193700" y="240581"/>
                    <a:pt x="189982" y="256791"/>
                    <a:pt x="177675" y="264503"/>
                  </a:cubicBezTo>
                  <a:cubicBezTo>
                    <a:pt x="173326" y="267228"/>
                    <a:pt x="168508" y="268514"/>
                    <a:pt x="163751" y="268514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4" name="PA-任意多边形 2927"/>
            <p:cNvSpPr/>
            <p:nvPr>
              <p:custDataLst>
                <p:tags r:id="rId68"/>
              </p:custDataLst>
            </p:nvPr>
          </p:nvSpPr>
          <p:spPr>
            <a:xfrm>
              <a:off x="7080065" y="9313802"/>
              <a:ext cx="261697" cy="230909"/>
            </a:xfrm>
            <a:custGeom>
              <a:avLst/>
              <a:gdLst>
                <a:gd name="connsiteX0" fmla="*/ 69012 w 261696"/>
                <a:gd name="connsiteY0" fmla="*/ 227038 h 230909"/>
                <a:gd name="connsiteX1" fmla="*/ 197697 w 261696"/>
                <a:gd name="connsiteY1" fmla="*/ 227038 h 230909"/>
                <a:gd name="connsiteX2" fmla="*/ 262052 w 261696"/>
                <a:gd name="connsiteY2" fmla="*/ 115855 h 230909"/>
                <a:gd name="connsiteX3" fmla="*/ 197697 w 261696"/>
                <a:gd name="connsiteY3" fmla="*/ 4665 h 230909"/>
                <a:gd name="connsiteX4" fmla="*/ 69012 w 261696"/>
                <a:gd name="connsiteY4" fmla="*/ 4665 h 230909"/>
                <a:gd name="connsiteX5" fmla="*/ 4665 w 261696"/>
                <a:gd name="connsiteY5" fmla="*/ 115855 h 230909"/>
                <a:gd name="connsiteX6" fmla="*/ 69012 w 261696"/>
                <a:gd name="connsiteY6" fmla="*/ 227038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2" y="227038"/>
                  </a:moveTo>
                  <a:lnTo>
                    <a:pt x="197697" y="227038"/>
                  </a:lnTo>
                  <a:lnTo>
                    <a:pt x="262052" y="115855"/>
                  </a:lnTo>
                  <a:lnTo>
                    <a:pt x="197697" y="4665"/>
                  </a:lnTo>
                  <a:lnTo>
                    <a:pt x="69012" y="4665"/>
                  </a:lnTo>
                  <a:lnTo>
                    <a:pt x="4665" y="115855"/>
                  </a:lnTo>
                  <a:lnTo>
                    <a:pt x="69012" y="227038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5" name="PA-任意多边形 2928"/>
            <p:cNvSpPr/>
            <p:nvPr>
              <p:custDataLst>
                <p:tags r:id="rId69"/>
              </p:custDataLst>
            </p:nvPr>
          </p:nvSpPr>
          <p:spPr>
            <a:xfrm>
              <a:off x="6369026" y="9734165"/>
              <a:ext cx="261697" cy="230909"/>
            </a:xfrm>
            <a:custGeom>
              <a:avLst/>
              <a:gdLst>
                <a:gd name="connsiteX0" fmla="*/ 69019 w 261696"/>
                <a:gd name="connsiteY0" fmla="*/ 227030 h 230909"/>
                <a:gd name="connsiteX1" fmla="*/ 197705 w 261696"/>
                <a:gd name="connsiteY1" fmla="*/ 227030 h 230909"/>
                <a:gd name="connsiteX2" fmla="*/ 262059 w 261696"/>
                <a:gd name="connsiteY2" fmla="*/ 115848 h 230909"/>
                <a:gd name="connsiteX3" fmla="*/ 197705 w 261696"/>
                <a:gd name="connsiteY3" fmla="*/ 4665 h 230909"/>
                <a:gd name="connsiteX4" fmla="*/ 69019 w 261696"/>
                <a:gd name="connsiteY4" fmla="*/ 4665 h 230909"/>
                <a:gd name="connsiteX5" fmla="*/ 4665 w 261696"/>
                <a:gd name="connsiteY5" fmla="*/ 115848 h 230909"/>
                <a:gd name="connsiteX6" fmla="*/ 69019 w 261696"/>
                <a:gd name="connsiteY6" fmla="*/ 227030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9" y="227030"/>
                  </a:moveTo>
                  <a:lnTo>
                    <a:pt x="197705" y="227030"/>
                  </a:lnTo>
                  <a:lnTo>
                    <a:pt x="262059" y="115848"/>
                  </a:lnTo>
                  <a:lnTo>
                    <a:pt x="197705" y="4665"/>
                  </a:lnTo>
                  <a:lnTo>
                    <a:pt x="69019" y="4665"/>
                  </a:lnTo>
                  <a:lnTo>
                    <a:pt x="4665" y="115848"/>
                  </a:lnTo>
                  <a:lnTo>
                    <a:pt x="69019" y="22703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</p:spTree>
    <p:custDataLst>
      <p:tags r:id="rId70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77825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1125" y="0"/>
            <a:ext cx="8847138" cy="68580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78849" name="Picture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03200" y="0"/>
            <a:ext cx="8837613" cy="68580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79873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63550" y="0"/>
            <a:ext cx="8537575" cy="68580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80897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39713" y="0"/>
            <a:ext cx="8526462" cy="68580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sp>
        <p:nvSpPr>
          <p:cNvPr id="81921" name="矩形 2"/>
          <p:cNvSpPr/>
          <p:nvPr>
            <p:custDataLst>
              <p:tags r:id="rId7"/>
            </p:custDataLst>
          </p:nvPr>
        </p:nvSpPr>
        <p:spPr>
          <a:xfrm>
            <a:off x="193675" y="776288"/>
            <a:ext cx="6888480" cy="3692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微博定位是为了在用户心目中树立一个形象</a:t>
            </a:r>
            <a:endParaRPr lang="en-US" altLang="zh-CN" sz="2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内容和风格也应该围绕这个定位和形象来策划展开</a:t>
            </a:r>
            <a:endParaRPr lang="en-US" altLang="zh-CN" sz="2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1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拟人化的定位最理想</a:t>
            </a:r>
            <a:endParaRPr lang="en-US" altLang="zh-CN" sz="2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1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WIS</a:t>
            </a:r>
            <a:r>
              <a:rPr lang="zh-CN" altLang="en-US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官方微博</a:t>
            </a:r>
            <a:br>
              <a:rPr lang="en-US" altLang="zh-CN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endParaRPr lang="en-US" altLang="zh-CN" sz="1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自称：小希</a:t>
            </a:r>
            <a:endParaRPr lang="en-US" altLang="zh-CN" sz="1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形象：你的护肤顾问</a:t>
            </a:r>
            <a:endParaRPr lang="en-US" altLang="zh-CN" sz="1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关键词： 专业的</a:t>
            </a:r>
            <a:endParaRPr lang="en-US" altLang="zh-CN" sz="1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</a:t>
            </a:r>
            <a:r>
              <a:rPr lang="zh-CN" altLang="en-US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亲近的</a:t>
            </a:r>
            <a:endParaRPr lang="en-US" altLang="zh-CN" sz="1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</a:t>
            </a:r>
            <a:r>
              <a:rPr lang="zh-CN" altLang="en-US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能够帮到你的</a:t>
            </a:r>
            <a:r>
              <a:rPr lang="en-US" altLang="zh-CN" sz="18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endParaRPr lang="en-US" altLang="zh-CN" sz="18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3555" name="Picture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051175" y="2401888"/>
            <a:ext cx="6092825" cy="4456112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22529" name="Picture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77800" y="750888"/>
            <a:ext cx="6600825" cy="4583112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  <p:pic>
        <p:nvPicPr>
          <p:cNvPr id="22530" name="Picture 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590800" y="2408238"/>
            <a:ext cx="6553200" cy="4449762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11"/>
    </p:custData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82945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757613" y="2271713"/>
            <a:ext cx="5386387" cy="4586287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  <p:sp>
        <p:nvSpPr>
          <p:cNvPr id="82946" name="矩形 2"/>
          <p:cNvSpPr/>
          <p:nvPr>
            <p:custDataLst>
              <p:tags r:id="rId9"/>
            </p:custDataLst>
          </p:nvPr>
        </p:nvSpPr>
        <p:spPr>
          <a:xfrm>
            <a:off x="295275" y="920750"/>
            <a:ext cx="5770880" cy="37846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微博定位是为了在用户心目中树立一个形象</a:t>
            </a:r>
            <a:endParaRPr lang="en-US" altLang="zh-CN" sz="20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内容和风格也应该围绕这个定位和形象来策划展开</a:t>
            </a:r>
            <a:endParaRPr lang="en-US" altLang="zh-CN" sz="20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20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拟人化的定位最理想</a:t>
            </a:r>
            <a:endParaRPr lang="en-US" altLang="zh-CN" sz="20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20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杜蕾斯官方微博</a:t>
            </a:r>
            <a:b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endParaRPr lang="en-US" altLang="zh-CN" sz="20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自称：杜杜</a:t>
            </a:r>
            <a:endParaRPr lang="en-US" altLang="zh-CN" sz="20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形象：重口味男青年</a:t>
            </a:r>
            <a:endParaRPr lang="en-US" altLang="zh-CN" sz="20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关键词： 幽默诙谐</a:t>
            </a:r>
            <a:endParaRPr lang="en-US" altLang="zh-CN" sz="20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有个性</a:t>
            </a:r>
            <a:endParaRPr lang="en-US" altLang="zh-CN" sz="20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语不惊人死不休</a:t>
            </a: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en-US" altLang="zh-CN" sz="20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0"/>
    </p:custData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83969" name="Picture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0"/>
            <a:ext cx="9177338" cy="68580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椭圆 7"/>
          <p:cNvSpPr/>
          <p:nvPr>
            <p:custDataLst>
              <p:tags r:id="rId1"/>
            </p:custDataLst>
          </p:nvPr>
        </p:nvSpPr>
        <p:spPr>
          <a:xfrm>
            <a:off x="2559050" y="2421329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>
            <p:custDataLst>
              <p:tags r:id="rId2"/>
            </p:custDataLst>
          </p:nvPr>
        </p:nvSpPr>
        <p:spPr>
          <a:xfrm>
            <a:off x="2559050" y="3193391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TextBox 10"/>
          <p:cNvSpPr txBox="1"/>
          <p:nvPr>
            <p:custDataLst>
              <p:tags r:id="rId3"/>
            </p:custDataLst>
          </p:nvPr>
        </p:nvSpPr>
        <p:spPr>
          <a:xfrm>
            <a:off x="3102610" y="3295015"/>
            <a:ext cx="2696845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怎样设置企业蓝V帐号</a:t>
            </a:r>
            <a:endParaRPr lang="zh-CN" altLang="en-US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>
            <p:custDataLst>
              <p:tags r:id="rId4"/>
            </p:custDataLst>
          </p:nvPr>
        </p:nvSpPr>
        <p:spPr>
          <a:xfrm>
            <a:off x="3045209" y="2523731"/>
            <a:ext cx="2149486" cy="4105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新浪微博</a:t>
            </a:r>
            <a:endParaRPr lang="zh-CN" altLang="en-US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>
            <p:custDataLst>
              <p:tags r:id="rId5"/>
            </p:custDataLst>
          </p:nvPr>
        </p:nvSpPr>
        <p:spPr>
          <a:xfrm>
            <a:off x="5583477" y="2421329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TextBox 10"/>
          <p:cNvSpPr txBox="1"/>
          <p:nvPr>
            <p:custDataLst>
              <p:tags r:id="rId6"/>
            </p:custDataLst>
          </p:nvPr>
        </p:nvSpPr>
        <p:spPr>
          <a:xfrm>
            <a:off x="6126480" y="2546350"/>
            <a:ext cx="2387600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官方微博形象规划</a:t>
            </a:r>
            <a:endParaRPr lang="en-US" altLang="zh-CN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7"/>
            </p:custDataLst>
          </p:nvPr>
        </p:nvSpPr>
        <p:spPr>
          <a:xfrm>
            <a:off x="5583477" y="3193391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TextBox 10"/>
          <p:cNvSpPr txBox="1"/>
          <p:nvPr>
            <p:custDataLst>
              <p:tags r:id="rId8"/>
            </p:custDataLst>
          </p:nvPr>
        </p:nvSpPr>
        <p:spPr>
          <a:xfrm>
            <a:off x="6207760" y="3295015"/>
            <a:ext cx="2936875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400" b="1" spc="200" dirty="0">
                <a:ln>
                  <a:solidFill>
                    <a:schemeClr val="accent1"/>
                  </a:solidFill>
                </a:ln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官方微博内容规划</a:t>
            </a:r>
            <a:endParaRPr lang="zh-CN" altLang="en-US" sz="2400" b="1" spc="200" dirty="0">
              <a:ln>
                <a:solidFill>
                  <a:schemeClr val="accent1"/>
                </a:solidFill>
              </a:ln>
              <a:gradFill>
                <a:gsLst>
                  <a:gs pos="0">
                    <a:srgbClr val="FBFB11"/>
                  </a:gs>
                  <a:gs pos="100000">
                    <a:srgbClr val="838309"/>
                  </a:gs>
                </a:gsLst>
                <a:lin scaled="0"/>
              </a:gra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688181" y="2735262"/>
            <a:ext cx="1365885" cy="1365885"/>
          </a:xfrm>
          <a:prstGeom prst="rect">
            <a:avLst/>
          </a:prstGeom>
          <a:noFill/>
          <a:ln w="76200">
            <a:solidFill>
              <a:schemeClr val="lt1"/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9" name="TextBox 7"/>
          <p:cNvSpPr txBox="1"/>
          <p:nvPr>
            <p:custDataLst>
              <p:tags r:id="rId10"/>
            </p:custDataLst>
          </p:nvPr>
        </p:nvSpPr>
        <p:spPr>
          <a:xfrm>
            <a:off x="688181" y="4045347"/>
            <a:ext cx="1367314" cy="253841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noAutofit/>
          </a:bodyPr>
          <a:lstStyle/>
          <a:p>
            <a:pPr algn="ctr"/>
            <a:r>
              <a:rPr lang="en-US" altLang="zh-CN" sz="1200" b="1" spc="3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CONTENTS</a:t>
            </a:r>
            <a:endParaRPr lang="en-US" altLang="zh-CN" sz="1200" b="1" spc="3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微软雅黑" panose="020B0503020204020204" pitchFamily="34" charset="-122"/>
            </a:endParaRPr>
          </a:p>
        </p:txBody>
      </p:sp>
      <p:grpSp>
        <p:nvGrpSpPr>
          <p:cNvPr id="34" name="PA-218-218693-Cells-482300"/>
          <p:cNvGrpSpPr/>
          <p:nvPr>
            <p:custDataLst>
              <p:tags r:id="rId11"/>
            </p:custDataLst>
          </p:nvPr>
        </p:nvGrpSpPr>
        <p:grpSpPr>
          <a:xfrm>
            <a:off x="5735412" y="2573265"/>
            <a:ext cx="239573" cy="239573"/>
            <a:chOff x="19812000" y="10382250"/>
            <a:chExt cx="1524000" cy="1524000"/>
          </a:xfrm>
          <a:noFill/>
        </p:grpSpPr>
        <p:sp>
          <p:nvSpPr>
            <p:cNvPr id="35" name="PA-任意多边形 2256"/>
            <p:cNvSpPr/>
            <p:nvPr>
              <p:custDataLst>
                <p:tags r:id="rId12"/>
              </p:custDataLst>
            </p:nvPr>
          </p:nvSpPr>
          <p:spPr>
            <a:xfrm>
              <a:off x="20380421" y="10426796"/>
              <a:ext cx="860227" cy="747117"/>
            </a:xfrm>
            <a:custGeom>
              <a:avLst/>
              <a:gdLst>
                <a:gd name="connsiteX0" fmla="*/ 646016 w 860226"/>
                <a:gd name="connsiteY0" fmla="*/ 698 h 747117"/>
                <a:gd name="connsiteX1" fmla="*/ 215010 w 860226"/>
                <a:gd name="connsiteY1" fmla="*/ 698 h 747117"/>
                <a:gd name="connsiteX2" fmla="*/ 698 w 860226"/>
                <a:gd name="connsiteY2" fmla="*/ 374554 h 747117"/>
                <a:gd name="connsiteX3" fmla="*/ 215010 w 860226"/>
                <a:gd name="connsiteY3" fmla="*/ 748410 h 747117"/>
                <a:gd name="connsiteX4" fmla="*/ 646016 w 860226"/>
                <a:gd name="connsiteY4" fmla="*/ 748410 h 747117"/>
                <a:gd name="connsiteX5" fmla="*/ 860329 w 860226"/>
                <a:gd name="connsiteY5" fmla="*/ 374554 h 747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0226" h="747117">
                  <a:moveTo>
                    <a:pt x="646016" y="698"/>
                  </a:moveTo>
                  <a:lnTo>
                    <a:pt x="215010" y="698"/>
                  </a:lnTo>
                  <a:lnTo>
                    <a:pt x="698" y="374554"/>
                  </a:lnTo>
                  <a:lnTo>
                    <a:pt x="215010" y="748410"/>
                  </a:lnTo>
                  <a:lnTo>
                    <a:pt x="646016" y="748410"/>
                  </a:lnTo>
                  <a:lnTo>
                    <a:pt x="860329" y="37455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6" name="PA-任意多边形 2257"/>
            <p:cNvSpPr/>
            <p:nvPr>
              <p:custDataLst>
                <p:tags r:id="rId13"/>
              </p:custDataLst>
            </p:nvPr>
          </p:nvSpPr>
          <p:spPr>
            <a:xfrm>
              <a:off x="20325652" y="10381552"/>
              <a:ext cx="970359" cy="842367"/>
            </a:xfrm>
            <a:custGeom>
              <a:avLst/>
              <a:gdLst>
                <a:gd name="connsiteX0" fmla="*/ 729360 w 970359"/>
                <a:gd name="connsiteY0" fmla="*/ 698 h 842367"/>
                <a:gd name="connsiteX1" fmla="*/ 243585 w 970359"/>
                <a:gd name="connsiteY1" fmla="*/ 698 h 842367"/>
                <a:gd name="connsiteX2" fmla="*/ 698 w 970359"/>
                <a:gd name="connsiteY2" fmla="*/ 422179 h 842367"/>
                <a:gd name="connsiteX3" fmla="*/ 243585 w 970359"/>
                <a:gd name="connsiteY3" fmla="*/ 843660 h 842367"/>
                <a:gd name="connsiteX4" fmla="*/ 729360 w 970359"/>
                <a:gd name="connsiteY4" fmla="*/ 843660 h 842367"/>
                <a:gd name="connsiteX5" fmla="*/ 972248 w 970359"/>
                <a:gd name="connsiteY5" fmla="*/ 422179 h 842367"/>
                <a:gd name="connsiteX6" fmla="*/ 729360 w 970359"/>
                <a:gd name="connsiteY6" fmla="*/ 698 h 842367"/>
                <a:gd name="connsiteX7" fmla="*/ 269779 w 970359"/>
                <a:gd name="connsiteY7" fmla="*/ 793654 h 842367"/>
                <a:gd name="connsiteX8" fmla="*/ 55466 w 970359"/>
                <a:gd name="connsiteY8" fmla="*/ 419798 h 842367"/>
                <a:gd name="connsiteX9" fmla="*/ 269779 w 970359"/>
                <a:gd name="connsiteY9" fmla="*/ 45941 h 842367"/>
                <a:gd name="connsiteX10" fmla="*/ 700785 w 970359"/>
                <a:gd name="connsiteY10" fmla="*/ 45941 h 842367"/>
                <a:gd name="connsiteX11" fmla="*/ 915098 w 970359"/>
                <a:gd name="connsiteY11" fmla="*/ 419798 h 842367"/>
                <a:gd name="connsiteX12" fmla="*/ 700785 w 970359"/>
                <a:gd name="connsiteY12" fmla="*/ 793654 h 842367"/>
                <a:gd name="connsiteX13" fmla="*/ 269779 w 970359"/>
                <a:gd name="connsiteY13" fmla="*/ 793654 h 842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70359" h="842367">
                  <a:moveTo>
                    <a:pt x="729360" y="698"/>
                  </a:moveTo>
                  <a:lnTo>
                    <a:pt x="243585" y="698"/>
                  </a:lnTo>
                  <a:lnTo>
                    <a:pt x="698" y="422179"/>
                  </a:lnTo>
                  <a:lnTo>
                    <a:pt x="243585" y="843660"/>
                  </a:lnTo>
                  <a:lnTo>
                    <a:pt x="729360" y="843660"/>
                  </a:lnTo>
                  <a:lnTo>
                    <a:pt x="972248" y="422179"/>
                  </a:lnTo>
                  <a:lnTo>
                    <a:pt x="729360" y="698"/>
                  </a:lnTo>
                  <a:close/>
                  <a:moveTo>
                    <a:pt x="269779" y="793654"/>
                  </a:moveTo>
                  <a:lnTo>
                    <a:pt x="55466" y="419798"/>
                  </a:lnTo>
                  <a:lnTo>
                    <a:pt x="269779" y="45941"/>
                  </a:lnTo>
                  <a:lnTo>
                    <a:pt x="700785" y="45941"/>
                  </a:lnTo>
                  <a:lnTo>
                    <a:pt x="915098" y="419798"/>
                  </a:lnTo>
                  <a:lnTo>
                    <a:pt x="700785" y="793654"/>
                  </a:lnTo>
                  <a:lnTo>
                    <a:pt x="269779" y="79365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7" name="PA-任意多边形 2258"/>
            <p:cNvSpPr/>
            <p:nvPr>
              <p:custDataLst>
                <p:tags r:id="rId14"/>
              </p:custDataLst>
            </p:nvPr>
          </p:nvSpPr>
          <p:spPr>
            <a:xfrm>
              <a:off x="19904171" y="11131646"/>
              <a:ext cx="532805" cy="461367"/>
            </a:xfrm>
            <a:custGeom>
              <a:avLst/>
              <a:gdLst>
                <a:gd name="connsiteX0" fmla="*/ 400748 w 532804"/>
                <a:gd name="connsiteY0" fmla="*/ 698 h 461367"/>
                <a:gd name="connsiteX1" fmla="*/ 134048 w 532804"/>
                <a:gd name="connsiteY1" fmla="*/ 698 h 461367"/>
                <a:gd name="connsiteX2" fmla="*/ 698 w 532804"/>
                <a:gd name="connsiteY2" fmla="*/ 231679 h 461367"/>
                <a:gd name="connsiteX3" fmla="*/ 134048 w 532804"/>
                <a:gd name="connsiteY3" fmla="*/ 462660 h 461367"/>
                <a:gd name="connsiteX4" fmla="*/ 400748 w 532804"/>
                <a:gd name="connsiteY4" fmla="*/ 462660 h 461367"/>
                <a:gd name="connsiteX5" fmla="*/ 534098 w 532804"/>
                <a:gd name="connsiteY5" fmla="*/ 231679 h 461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2804" h="461367">
                  <a:moveTo>
                    <a:pt x="400748" y="698"/>
                  </a:moveTo>
                  <a:lnTo>
                    <a:pt x="134048" y="698"/>
                  </a:lnTo>
                  <a:lnTo>
                    <a:pt x="698" y="231679"/>
                  </a:lnTo>
                  <a:lnTo>
                    <a:pt x="134048" y="462660"/>
                  </a:lnTo>
                  <a:lnTo>
                    <a:pt x="400748" y="462660"/>
                  </a:lnTo>
                  <a:lnTo>
                    <a:pt x="534098" y="231679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8" name="PA-任意多边形 2259"/>
            <p:cNvSpPr/>
            <p:nvPr>
              <p:custDataLst>
                <p:tags r:id="rId15"/>
              </p:custDataLst>
            </p:nvPr>
          </p:nvSpPr>
          <p:spPr>
            <a:xfrm>
              <a:off x="19849402" y="11086402"/>
              <a:ext cx="639961" cy="553641"/>
            </a:xfrm>
            <a:custGeom>
              <a:avLst/>
              <a:gdLst>
                <a:gd name="connsiteX0" fmla="*/ 481710 w 639960"/>
                <a:gd name="connsiteY0" fmla="*/ 698 h 553640"/>
                <a:gd name="connsiteX1" fmla="*/ 160241 w 639960"/>
                <a:gd name="connsiteY1" fmla="*/ 698 h 553640"/>
                <a:gd name="connsiteX2" fmla="*/ 698 w 639960"/>
                <a:gd name="connsiteY2" fmla="*/ 276923 h 553640"/>
                <a:gd name="connsiteX3" fmla="*/ 160241 w 639960"/>
                <a:gd name="connsiteY3" fmla="*/ 555529 h 553640"/>
                <a:gd name="connsiteX4" fmla="*/ 481710 w 639960"/>
                <a:gd name="connsiteY4" fmla="*/ 555529 h 553640"/>
                <a:gd name="connsiteX5" fmla="*/ 641254 w 639960"/>
                <a:gd name="connsiteY5" fmla="*/ 276923 h 553640"/>
                <a:gd name="connsiteX6" fmla="*/ 481710 w 639960"/>
                <a:gd name="connsiteY6" fmla="*/ 698 h 553640"/>
                <a:gd name="connsiteX7" fmla="*/ 188816 w 639960"/>
                <a:gd name="connsiteY7" fmla="*/ 507904 h 553640"/>
                <a:gd name="connsiteX8" fmla="*/ 55466 w 639960"/>
                <a:gd name="connsiteY8" fmla="*/ 276923 h 553640"/>
                <a:gd name="connsiteX9" fmla="*/ 188816 w 639960"/>
                <a:gd name="connsiteY9" fmla="*/ 45941 h 553640"/>
                <a:gd name="connsiteX10" fmla="*/ 455516 w 639960"/>
                <a:gd name="connsiteY10" fmla="*/ 45941 h 553640"/>
                <a:gd name="connsiteX11" fmla="*/ 588866 w 639960"/>
                <a:gd name="connsiteY11" fmla="*/ 276923 h 553640"/>
                <a:gd name="connsiteX12" fmla="*/ 455516 w 639960"/>
                <a:gd name="connsiteY12" fmla="*/ 507904 h 553640"/>
                <a:gd name="connsiteX13" fmla="*/ 188816 w 639960"/>
                <a:gd name="connsiteY13" fmla="*/ 507904 h 55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960" h="553640">
                  <a:moveTo>
                    <a:pt x="481710" y="698"/>
                  </a:moveTo>
                  <a:lnTo>
                    <a:pt x="160241" y="698"/>
                  </a:lnTo>
                  <a:lnTo>
                    <a:pt x="698" y="276923"/>
                  </a:lnTo>
                  <a:lnTo>
                    <a:pt x="160241" y="555529"/>
                  </a:lnTo>
                  <a:lnTo>
                    <a:pt x="481710" y="555529"/>
                  </a:lnTo>
                  <a:lnTo>
                    <a:pt x="641254" y="276923"/>
                  </a:lnTo>
                  <a:lnTo>
                    <a:pt x="481710" y="698"/>
                  </a:lnTo>
                  <a:close/>
                  <a:moveTo>
                    <a:pt x="188816" y="507904"/>
                  </a:moveTo>
                  <a:lnTo>
                    <a:pt x="55466" y="276923"/>
                  </a:lnTo>
                  <a:lnTo>
                    <a:pt x="188816" y="45941"/>
                  </a:lnTo>
                  <a:lnTo>
                    <a:pt x="455516" y="45941"/>
                  </a:lnTo>
                  <a:lnTo>
                    <a:pt x="588866" y="276923"/>
                  </a:lnTo>
                  <a:lnTo>
                    <a:pt x="455516" y="507904"/>
                  </a:lnTo>
                  <a:lnTo>
                    <a:pt x="188816" y="50790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9" name="PA-任意多边形 2260"/>
            <p:cNvSpPr/>
            <p:nvPr>
              <p:custDataLst>
                <p:tags r:id="rId16"/>
              </p:custDataLst>
            </p:nvPr>
          </p:nvSpPr>
          <p:spPr>
            <a:xfrm>
              <a:off x="20544727" y="11395965"/>
              <a:ext cx="532805" cy="461367"/>
            </a:xfrm>
            <a:custGeom>
              <a:avLst/>
              <a:gdLst>
                <a:gd name="connsiteX0" fmla="*/ 400748 w 532804"/>
                <a:gd name="connsiteY0" fmla="*/ 698 h 461367"/>
                <a:gd name="connsiteX1" fmla="*/ 134048 w 532804"/>
                <a:gd name="connsiteY1" fmla="*/ 698 h 461367"/>
                <a:gd name="connsiteX2" fmla="*/ 698 w 532804"/>
                <a:gd name="connsiteY2" fmla="*/ 231679 h 461367"/>
                <a:gd name="connsiteX3" fmla="*/ 134048 w 532804"/>
                <a:gd name="connsiteY3" fmla="*/ 462660 h 461367"/>
                <a:gd name="connsiteX4" fmla="*/ 400748 w 532804"/>
                <a:gd name="connsiteY4" fmla="*/ 462660 h 461367"/>
                <a:gd name="connsiteX5" fmla="*/ 534098 w 532804"/>
                <a:gd name="connsiteY5" fmla="*/ 231679 h 461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2804" h="461367">
                  <a:moveTo>
                    <a:pt x="400748" y="698"/>
                  </a:moveTo>
                  <a:lnTo>
                    <a:pt x="134048" y="698"/>
                  </a:lnTo>
                  <a:lnTo>
                    <a:pt x="698" y="231679"/>
                  </a:lnTo>
                  <a:lnTo>
                    <a:pt x="134048" y="462660"/>
                  </a:lnTo>
                  <a:lnTo>
                    <a:pt x="400748" y="462660"/>
                  </a:lnTo>
                  <a:lnTo>
                    <a:pt x="534098" y="231679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12" name="PA-任意多边形 2261"/>
            <p:cNvSpPr/>
            <p:nvPr>
              <p:custDataLst>
                <p:tags r:id="rId17"/>
              </p:custDataLst>
            </p:nvPr>
          </p:nvSpPr>
          <p:spPr>
            <a:xfrm>
              <a:off x="20492340" y="11350721"/>
              <a:ext cx="639961" cy="553641"/>
            </a:xfrm>
            <a:custGeom>
              <a:avLst/>
              <a:gdLst>
                <a:gd name="connsiteX0" fmla="*/ 479329 w 639960"/>
                <a:gd name="connsiteY0" fmla="*/ 698 h 553640"/>
                <a:gd name="connsiteX1" fmla="*/ 160241 w 639960"/>
                <a:gd name="connsiteY1" fmla="*/ 698 h 553640"/>
                <a:gd name="connsiteX2" fmla="*/ 698 w 639960"/>
                <a:gd name="connsiteY2" fmla="*/ 279304 h 553640"/>
                <a:gd name="connsiteX3" fmla="*/ 160241 w 639960"/>
                <a:gd name="connsiteY3" fmla="*/ 555529 h 553640"/>
                <a:gd name="connsiteX4" fmla="*/ 481710 w 639960"/>
                <a:gd name="connsiteY4" fmla="*/ 555529 h 553640"/>
                <a:gd name="connsiteX5" fmla="*/ 641254 w 639960"/>
                <a:gd name="connsiteY5" fmla="*/ 276923 h 553640"/>
                <a:gd name="connsiteX6" fmla="*/ 479329 w 639960"/>
                <a:gd name="connsiteY6" fmla="*/ 698 h 553640"/>
                <a:gd name="connsiteX7" fmla="*/ 186435 w 639960"/>
                <a:gd name="connsiteY7" fmla="*/ 507904 h 553640"/>
                <a:gd name="connsiteX8" fmla="*/ 53085 w 639960"/>
                <a:gd name="connsiteY8" fmla="*/ 276923 h 553640"/>
                <a:gd name="connsiteX9" fmla="*/ 186435 w 639960"/>
                <a:gd name="connsiteY9" fmla="*/ 45941 h 553640"/>
                <a:gd name="connsiteX10" fmla="*/ 453135 w 639960"/>
                <a:gd name="connsiteY10" fmla="*/ 45941 h 553640"/>
                <a:gd name="connsiteX11" fmla="*/ 586485 w 639960"/>
                <a:gd name="connsiteY11" fmla="*/ 276923 h 553640"/>
                <a:gd name="connsiteX12" fmla="*/ 453135 w 639960"/>
                <a:gd name="connsiteY12" fmla="*/ 507904 h 553640"/>
                <a:gd name="connsiteX13" fmla="*/ 186435 w 639960"/>
                <a:gd name="connsiteY13" fmla="*/ 507904 h 55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960" h="553640">
                  <a:moveTo>
                    <a:pt x="479329" y="698"/>
                  </a:moveTo>
                  <a:lnTo>
                    <a:pt x="160241" y="698"/>
                  </a:lnTo>
                  <a:lnTo>
                    <a:pt x="698" y="279304"/>
                  </a:lnTo>
                  <a:lnTo>
                    <a:pt x="160241" y="555529"/>
                  </a:lnTo>
                  <a:lnTo>
                    <a:pt x="481710" y="555529"/>
                  </a:lnTo>
                  <a:lnTo>
                    <a:pt x="641254" y="276923"/>
                  </a:lnTo>
                  <a:lnTo>
                    <a:pt x="479329" y="698"/>
                  </a:lnTo>
                  <a:close/>
                  <a:moveTo>
                    <a:pt x="186435" y="507904"/>
                  </a:moveTo>
                  <a:lnTo>
                    <a:pt x="53085" y="276923"/>
                  </a:lnTo>
                  <a:lnTo>
                    <a:pt x="186435" y="45941"/>
                  </a:lnTo>
                  <a:lnTo>
                    <a:pt x="453135" y="45941"/>
                  </a:lnTo>
                  <a:lnTo>
                    <a:pt x="586485" y="276923"/>
                  </a:lnTo>
                  <a:lnTo>
                    <a:pt x="453135" y="507904"/>
                  </a:lnTo>
                  <a:lnTo>
                    <a:pt x="186435" y="50790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grpSp>
        <p:nvGrpSpPr>
          <p:cNvPr id="41" name="PA-211-211171-Cells-481928"/>
          <p:cNvGrpSpPr/>
          <p:nvPr>
            <p:custDataLst>
              <p:tags r:id="rId18"/>
            </p:custDataLst>
          </p:nvPr>
        </p:nvGrpSpPr>
        <p:grpSpPr>
          <a:xfrm>
            <a:off x="2714081" y="3348661"/>
            <a:ext cx="232428" cy="232428"/>
            <a:chOff x="19812000" y="24098250"/>
            <a:chExt cx="1524000" cy="1524000"/>
          </a:xfrm>
          <a:noFill/>
        </p:grpSpPr>
        <p:sp>
          <p:nvSpPr>
            <p:cNvPr id="42" name="PA-任意多边形 1613"/>
            <p:cNvSpPr/>
            <p:nvPr>
              <p:custDataLst>
                <p:tags r:id="rId19"/>
              </p:custDataLst>
            </p:nvPr>
          </p:nvSpPr>
          <p:spPr>
            <a:xfrm>
              <a:off x="20528541" y="24725592"/>
              <a:ext cx="806648" cy="887016"/>
            </a:xfrm>
            <a:custGeom>
              <a:avLst/>
              <a:gdLst>
                <a:gd name="connsiteX0" fmla="*/ 404078 w 806648"/>
                <a:gd name="connsiteY0" fmla="*/ 888270 h 887015"/>
                <a:gd name="connsiteX1" fmla="*/ 333174 w 806648"/>
                <a:gd name="connsiteY1" fmla="*/ 869333 h 887015"/>
                <a:gd name="connsiteX2" fmla="*/ 71599 w 806648"/>
                <a:gd name="connsiteY2" fmla="*/ 718311 h 887015"/>
                <a:gd name="connsiteX3" fmla="*/ 698 w 806648"/>
                <a:gd name="connsiteY3" fmla="*/ 595507 h 887015"/>
                <a:gd name="connsiteX4" fmla="*/ 698 w 806648"/>
                <a:gd name="connsiteY4" fmla="*/ 293463 h 887015"/>
                <a:gd name="connsiteX5" fmla="*/ 71599 w 806648"/>
                <a:gd name="connsiteY5" fmla="*/ 170659 h 887015"/>
                <a:gd name="connsiteX6" fmla="*/ 333174 w 806648"/>
                <a:gd name="connsiteY6" fmla="*/ 19638 h 887015"/>
                <a:gd name="connsiteX7" fmla="*/ 474980 w 806648"/>
                <a:gd name="connsiteY7" fmla="*/ 19638 h 887015"/>
                <a:gd name="connsiteX8" fmla="*/ 736554 w 806648"/>
                <a:gd name="connsiteY8" fmla="*/ 170659 h 887015"/>
                <a:gd name="connsiteX9" fmla="*/ 807459 w 806648"/>
                <a:gd name="connsiteY9" fmla="*/ 293463 h 887015"/>
                <a:gd name="connsiteX10" fmla="*/ 807459 w 806648"/>
                <a:gd name="connsiteY10" fmla="*/ 319666 h 887015"/>
                <a:gd name="connsiteX11" fmla="*/ 762698 w 806648"/>
                <a:gd name="connsiteY11" fmla="*/ 364428 h 887015"/>
                <a:gd name="connsiteX12" fmla="*/ 717936 w 806648"/>
                <a:gd name="connsiteY12" fmla="*/ 319666 h 887015"/>
                <a:gd name="connsiteX13" fmla="*/ 717936 w 806648"/>
                <a:gd name="connsiteY13" fmla="*/ 293463 h 887015"/>
                <a:gd name="connsiteX14" fmla="*/ 691793 w 806648"/>
                <a:gd name="connsiteY14" fmla="*/ 248184 h 887015"/>
                <a:gd name="connsiteX15" fmla="*/ 430219 w 806648"/>
                <a:gd name="connsiteY15" fmla="*/ 97162 h 887015"/>
                <a:gd name="connsiteX16" fmla="*/ 377935 w 806648"/>
                <a:gd name="connsiteY16" fmla="*/ 97162 h 887015"/>
                <a:gd name="connsiteX17" fmla="*/ 116361 w 806648"/>
                <a:gd name="connsiteY17" fmla="*/ 248184 h 887015"/>
                <a:gd name="connsiteX18" fmla="*/ 90221 w 806648"/>
                <a:gd name="connsiteY18" fmla="*/ 293463 h 887015"/>
                <a:gd name="connsiteX19" fmla="*/ 90221 w 806648"/>
                <a:gd name="connsiteY19" fmla="*/ 595507 h 887015"/>
                <a:gd name="connsiteX20" fmla="*/ 116361 w 806648"/>
                <a:gd name="connsiteY20" fmla="*/ 640784 h 887015"/>
                <a:gd name="connsiteX21" fmla="*/ 377935 w 806648"/>
                <a:gd name="connsiteY21" fmla="*/ 791808 h 887015"/>
                <a:gd name="connsiteX22" fmla="*/ 430219 w 806648"/>
                <a:gd name="connsiteY22" fmla="*/ 791808 h 887015"/>
                <a:gd name="connsiteX23" fmla="*/ 691793 w 806648"/>
                <a:gd name="connsiteY23" fmla="*/ 640787 h 887015"/>
                <a:gd name="connsiteX24" fmla="*/ 717936 w 806648"/>
                <a:gd name="connsiteY24" fmla="*/ 595510 h 887015"/>
                <a:gd name="connsiteX25" fmla="*/ 717936 w 806648"/>
                <a:gd name="connsiteY25" fmla="*/ 553928 h 887015"/>
                <a:gd name="connsiteX26" fmla="*/ 762698 w 806648"/>
                <a:gd name="connsiteY26" fmla="*/ 509166 h 887015"/>
                <a:gd name="connsiteX27" fmla="*/ 807459 w 806648"/>
                <a:gd name="connsiteY27" fmla="*/ 553928 h 887015"/>
                <a:gd name="connsiteX28" fmla="*/ 807459 w 806648"/>
                <a:gd name="connsiteY28" fmla="*/ 595510 h 887015"/>
                <a:gd name="connsiteX29" fmla="*/ 736554 w 806648"/>
                <a:gd name="connsiteY29" fmla="*/ 718314 h 887015"/>
                <a:gd name="connsiteX30" fmla="*/ 474980 w 806648"/>
                <a:gd name="connsiteY30" fmla="*/ 869336 h 887015"/>
                <a:gd name="connsiteX31" fmla="*/ 404078 w 806648"/>
                <a:gd name="connsiteY31" fmla="*/ 888270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06648" h="887015">
                  <a:moveTo>
                    <a:pt x="404078" y="888270"/>
                  </a:moveTo>
                  <a:cubicBezTo>
                    <a:pt x="379555" y="888270"/>
                    <a:pt x="355042" y="881960"/>
                    <a:pt x="333174" y="869333"/>
                  </a:cubicBezTo>
                  <a:lnTo>
                    <a:pt x="71599" y="718311"/>
                  </a:lnTo>
                  <a:cubicBezTo>
                    <a:pt x="27865" y="693067"/>
                    <a:pt x="698" y="646010"/>
                    <a:pt x="698" y="595507"/>
                  </a:cubicBezTo>
                  <a:lnTo>
                    <a:pt x="698" y="293463"/>
                  </a:lnTo>
                  <a:cubicBezTo>
                    <a:pt x="698" y="242966"/>
                    <a:pt x="27862" y="195910"/>
                    <a:pt x="71599" y="170659"/>
                  </a:cubicBezTo>
                  <a:lnTo>
                    <a:pt x="333174" y="19638"/>
                  </a:lnTo>
                  <a:cubicBezTo>
                    <a:pt x="376914" y="-5616"/>
                    <a:pt x="431251" y="-5616"/>
                    <a:pt x="474980" y="19638"/>
                  </a:cubicBezTo>
                  <a:lnTo>
                    <a:pt x="736554" y="170659"/>
                  </a:lnTo>
                  <a:cubicBezTo>
                    <a:pt x="780289" y="195913"/>
                    <a:pt x="807459" y="242963"/>
                    <a:pt x="807459" y="293463"/>
                  </a:cubicBezTo>
                  <a:lnTo>
                    <a:pt x="807459" y="319666"/>
                  </a:lnTo>
                  <a:cubicBezTo>
                    <a:pt x="807459" y="344386"/>
                    <a:pt x="787415" y="364428"/>
                    <a:pt x="762698" y="364428"/>
                  </a:cubicBezTo>
                  <a:cubicBezTo>
                    <a:pt x="737980" y="364428"/>
                    <a:pt x="717936" y="344389"/>
                    <a:pt x="717936" y="319666"/>
                  </a:cubicBezTo>
                  <a:lnTo>
                    <a:pt x="717936" y="293463"/>
                  </a:lnTo>
                  <a:cubicBezTo>
                    <a:pt x="717936" y="274848"/>
                    <a:pt x="707920" y="257495"/>
                    <a:pt x="691793" y="248184"/>
                  </a:cubicBezTo>
                  <a:lnTo>
                    <a:pt x="430219" y="97162"/>
                  </a:lnTo>
                  <a:cubicBezTo>
                    <a:pt x="414095" y="87851"/>
                    <a:pt x="394065" y="87851"/>
                    <a:pt x="377935" y="97162"/>
                  </a:cubicBezTo>
                  <a:lnTo>
                    <a:pt x="116361" y="248184"/>
                  </a:lnTo>
                  <a:cubicBezTo>
                    <a:pt x="100234" y="257495"/>
                    <a:pt x="90221" y="274842"/>
                    <a:pt x="90221" y="293463"/>
                  </a:cubicBezTo>
                  <a:lnTo>
                    <a:pt x="90221" y="595507"/>
                  </a:lnTo>
                  <a:cubicBezTo>
                    <a:pt x="90221" y="614129"/>
                    <a:pt x="100234" y="631476"/>
                    <a:pt x="116361" y="640784"/>
                  </a:cubicBezTo>
                  <a:lnTo>
                    <a:pt x="377935" y="791808"/>
                  </a:lnTo>
                  <a:cubicBezTo>
                    <a:pt x="394068" y="801119"/>
                    <a:pt x="414089" y="801119"/>
                    <a:pt x="430219" y="791808"/>
                  </a:cubicBezTo>
                  <a:lnTo>
                    <a:pt x="691793" y="640787"/>
                  </a:lnTo>
                  <a:cubicBezTo>
                    <a:pt x="707920" y="631476"/>
                    <a:pt x="717936" y="614129"/>
                    <a:pt x="717936" y="595510"/>
                  </a:cubicBezTo>
                  <a:lnTo>
                    <a:pt x="717936" y="553928"/>
                  </a:lnTo>
                  <a:cubicBezTo>
                    <a:pt x="717936" y="529207"/>
                    <a:pt x="737980" y="509166"/>
                    <a:pt x="762698" y="509166"/>
                  </a:cubicBezTo>
                  <a:cubicBezTo>
                    <a:pt x="787415" y="509166"/>
                    <a:pt x="807459" y="529204"/>
                    <a:pt x="807459" y="553928"/>
                  </a:cubicBezTo>
                  <a:lnTo>
                    <a:pt x="807459" y="595510"/>
                  </a:lnTo>
                  <a:cubicBezTo>
                    <a:pt x="807459" y="646007"/>
                    <a:pt x="780289" y="693064"/>
                    <a:pt x="736554" y="718314"/>
                  </a:cubicBezTo>
                  <a:lnTo>
                    <a:pt x="474980" y="869336"/>
                  </a:lnTo>
                  <a:cubicBezTo>
                    <a:pt x="453114" y="881960"/>
                    <a:pt x="428593" y="888270"/>
                    <a:pt x="404078" y="888270"/>
                  </a:cubicBez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43" name="PA-任意多边形 1614"/>
            <p:cNvSpPr/>
            <p:nvPr>
              <p:custDataLst>
                <p:tags r:id="rId20"/>
              </p:custDataLst>
            </p:nvPr>
          </p:nvSpPr>
          <p:spPr>
            <a:xfrm>
              <a:off x="19856064" y="24770297"/>
              <a:ext cx="717352" cy="797719"/>
            </a:xfrm>
            <a:custGeom>
              <a:avLst/>
              <a:gdLst>
                <a:gd name="connsiteX0" fmla="*/ 669415 w 717351"/>
                <a:gd name="connsiteY0" fmla="*/ 164721 h 797718"/>
                <a:gd name="connsiteX1" fmla="*/ 407835 w 717351"/>
                <a:gd name="connsiteY1" fmla="*/ 13699 h 797718"/>
                <a:gd name="connsiteX2" fmla="*/ 310793 w 717351"/>
                <a:gd name="connsiteY2" fmla="*/ 13699 h 797718"/>
                <a:gd name="connsiteX3" fmla="*/ 49222 w 717351"/>
                <a:gd name="connsiteY3" fmla="*/ 164721 h 797718"/>
                <a:gd name="connsiteX4" fmla="*/ 698 w 717351"/>
                <a:gd name="connsiteY4" fmla="*/ 248758 h 797718"/>
                <a:gd name="connsiteX5" fmla="*/ 698 w 717351"/>
                <a:gd name="connsiteY5" fmla="*/ 550802 h 797718"/>
                <a:gd name="connsiteX6" fmla="*/ 49219 w 717351"/>
                <a:gd name="connsiteY6" fmla="*/ 634845 h 797718"/>
                <a:gd name="connsiteX7" fmla="*/ 310793 w 717351"/>
                <a:gd name="connsiteY7" fmla="*/ 785867 h 797718"/>
                <a:gd name="connsiteX8" fmla="*/ 407835 w 717351"/>
                <a:gd name="connsiteY8" fmla="*/ 785867 h 797718"/>
                <a:gd name="connsiteX9" fmla="*/ 669415 w 717351"/>
                <a:gd name="connsiteY9" fmla="*/ 634845 h 797718"/>
                <a:gd name="connsiteX10" fmla="*/ 717936 w 717351"/>
                <a:gd name="connsiteY10" fmla="*/ 550802 h 797718"/>
                <a:gd name="connsiteX11" fmla="*/ 717936 w 717351"/>
                <a:gd name="connsiteY11" fmla="*/ 248758 h 797718"/>
                <a:gd name="connsiteX12" fmla="*/ 669415 w 717351"/>
                <a:gd name="connsiteY12" fmla="*/ 164721 h 797718"/>
                <a:gd name="connsiteX13" fmla="*/ 471754 w 717351"/>
                <a:gd name="connsiteY13" fmla="*/ 450084 h 797718"/>
                <a:gd name="connsiteX14" fmla="*/ 459100 w 717351"/>
                <a:gd name="connsiteY14" fmla="*/ 472004 h 797718"/>
                <a:gd name="connsiteX15" fmla="*/ 371979 w 717351"/>
                <a:gd name="connsiteY15" fmla="*/ 522305 h 797718"/>
                <a:gd name="connsiteX16" fmla="*/ 346666 w 717351"/>
                <a:gd name="connsiteY16" fmla="*/ 522305 h 797718"/>
                <a:gd name="connsiteX17" fmla="*/ 259531 w 717351"/>
                <a:gd name="connsiteY17" fmla="*/ 471998 h 797718"/>
                <a:gd name="connsiteX18" fmla="*/ 246877 w 717351"/>
                <a:gd name="connsiteY18" fmla="*/ 450078 h 797718"/>
                <a:gd name="connsiteX19" fmla="*/ 246877 w 717351"/>
                <a:gd name="connsiteY19" fmla="*/ 349476 h 797718"/>
                <a:gd name="connsiteX20" fmla="*/ 259531 w 717351"/>
                <a:gd name="connsiteY20" fmla="*/ 327557 h 797718"/>
                <a:gd name="connsiteX21" fmla="*/ 346658 w 717351"/>
                <a:gd name="connsiteY21" fmla="*/ 277256 h 797718"/>
                <a:gd name="connsiteX22" fmla="*/ 371970 w 717351"/>
                <a:gd name="connsiteY22" fmla="*/ 277256 h 797718"/>
                <a:gd name="connsiteX23" fmla="*/ 459097 w 717351"/>
                <a:gd name="connsiteY23" fmla="*/ 327557 h 797718"/>
                <a:gd name="connsiteX24" fmla="*/ 471751 w 717351"/>
                <a:gd name="connsiteY24" fmla="*/ 349476 h 797718"/>
                <a:gd name="connsiteX25" fmla="*/ 471751 w 717351"/>
                <a:gd name="connsiteY25" fmla="*/ 450084 h 797718"/>
                <a:gd name="connsiteX26" fmla="*/ 471754 w 717351"/>
                <a:gd name="connsiteY26" fmla="*/ 450084 h 797718"/>
                <a:gd name="connsiteX27" fmla="*/ 471754 w 717351"/>
                <a:gd name="connsiteY27" fmla="*/ 450084 h 79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7351" h="797718">
                  <a:moveTo>
                    <a:pt x="669415" y="164721"/>
                  </a:moveTo>
                  <a:lnTo>
                    <a:pt x="407835" y="13699"/>
                  </a:lnTo>
                  <a:cubicBezTo>
                    <a:pt x="377810" y="-3636"/>
                    <a:pt x="340820" y="-3636"/>
                    <a:pt x="310793" y="13699"/>
                  </a:cubicBezTo>
                  <a:lnTo>
                    <a:pt x="49222" y="164721"/>
                  </a:lnTo>
                  <a:cubicBezTo>
                    <a:pt x="19197" y="182054"/>
                    <a:pt x="698" y="214090"/>
                    <a:pt x="698" y="248758"/>
                  </a:cubicBezTo>
                  <a:lnTo>
                    <a:pt x="698" y="550802"/>
                  </a:lnTo>
                  <a:cubicBezTo>
                    <a:pt x="698" y="585473"/>
                    <a:pt x="19194" y="617507"/>
                    <a:pt x="49219" y="634845"/>
                  </a:cubicBezTo>
                  <a:lnTo>
                    <a:pt x="310793" y="785867"/>
                  </a:lnTo>
                  <a:cubicBezTo>
                    <a:pt x="340818" y="803203"/>
                    <a:pt x="377813" y="803203"/>
                    <a:pt x="407835" y="785867"/>
                  </a:cubicBezTo>
                  <a:lnTo>
                    <a:pt x="669415" y="634845"/>
                  </a:lnTo>
                  <a:cubicBezTo>
                    <a:pt x="699440" y="617510"/>
                    <a:pt x="717936" y="585476"/>
                    <a:pt x="717936" y="550802"/>
                  </a:cubicBezTo>
                  <a:lnTo>
                    <a:pt x="717936" y="248758"/>
                  </a:lnTo>
                  <a:cubicBezTo>
                    <a:pt x="717936" y="214090"/>
                    <a:pt x="699440" y="182051"/>
                    <a:pt x="669415" y="164721"/>
                  </a:cubicBezTo>
                  <a:close/>
                  <a:moveTo>
                    <a:pt x="471754" y="450084"/>
                  </a:moveTo>
                  <a:cubicBezTo>
                    <a:pt x="471754" y="459127"/>
                    <a:pt x="466929" y="467482"/>
                    <a:pt x="459100" y="472004"/>
                  </a:cubicBezTo>
                  <a:lnTo>
                    <a:pt x="371979" y="522305"/>
                  </a:lnTo>
                  <a:cubicBezTo>
                    <a:pt x="364145" y="526826"/>
                    <a:pt x="354501" y="526826"/>
                    <a:pt x="346666" y="522305"/>
                  </a:cubicBezTo>
                  <a:lnTo>
                    <a:pt x="259531" y="471998"/>
                  </a:lnTo>
                  <a:cubicBezTo>
                    <a:pt x="251696" y="467476"/>
                    <a:pt x="246877" y="459121"/>
                    <a:pt x="246877" y="450078"/>
                  </a:cubicBezTo>
                  <a:lnTo>
                    <a:pt x="246877" y="349476"/>
                  </a:lnTo>
                  <a:cubicBezTo>
                    <a:pt x="246877" y="340434"/>
                    <a:pt x="251702" y="332078"/>
                    <a:pt x="259531" y="327557"/>
                  </a:cubicBezTo>
                  <a:lnTo>
                    <a:pt x="346658" y="277256"/>
                  </a:lnTo>
                  <a:cubicBezTo>
                    <a:pt x="354492" y="272735"/>
                    <a:pt x="364136" y="272735"/>
                    <a:pt x="371970" y="277256"/>
                  </a:cubicBezTo>
                  <a:lnTo>
                    <a:pt x="459097" y="327557"/>
                  </a:lnTo>
                  <a:cubicBezTo>
                    <a:pt x="466932" y="332078"/>
                    <a:pt x="471751" y="340434"/>
                    <a:pt x="471751" y="349476"/>
                  </a:cubicBezTo>
                  <a:lnTo>
                    <a:pt x="471751" y="450084"/>
                  </a:lnTo>
                  <a:lnTo>
                    <a:pt x="471754" y="450084"/>
                  </a:lnTo>
                  <a:lnTo>
                    <a:pt x="471754" y="45008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13" name="PA-任意多边形 1615"/>
            <p:cNvSpPr/>
            <p:nvPr>
              <p:custDataLst>
                <p:tags r:id="rId21"/>
              </p:custDataLst>
            </p:nvPr>
          </p:nvSpPr>
          <p:spPr>
            <a:xfrm>
              <a:off x="19811302" y="24725536"/>
              <a:ext cx="806648" cy="887016"/>
            </a:xfrm>
            <a:custGeom>
              <a:avLst/>
              <a:gdLst>
                <a:gd name="connsiteX0" fmla="*/ 404081 w 806648"/>
                <a:gd name="connsiteY0" fmla="*/ 888389 h 887015"/>
                <a:gd name="connsiteX1" fmla="*/ 333177 w 806648"/>
                <a:gd name="connsiteY1" fmla="*/ 869390 h 887015"/>
                <a:gd name="connsiteX2" fmla="*/ 71602 w 806648"/>
                <a:gd name="connsiteY2" fmla="*/ 718368 h 887015"/>
                <a:gd name="connsiteX3" fmla="*/ 698 w 806648"/>
                <a:gd name="connsiteY3" fmla="*/ 595567 h 887015"/>
                <a:gd name="connsiteX4" fmla="*/ 698 w 806648"/>
                <a:gd name="connsiteY4" fmla="*/ 293523 h 887015"/>
                <a:gd name="connsiteX5" fmla="*/ 71602 w 806648"/>
                <a:gd name="connsiteY5" fmla="*/ 170719 h 887015"/>
                <a:gd name="connsiteX6" fmla="*/ 333177 w 806648"/>
                <a:gd name="connsiteY6" fmla="*/ 19697 h 887015"/>
                <a:gd name="connsiteX7" fmla="*/ 404081 w 806648"/>
                <a:gd name="connsiteY7" fmla="*/ 698 h 887015"/>
                <a:gd name="connsiteX8" fmla="*/ 474983 w 806648"/>
                <a:gd name="connsiteY8" fmla="*/ 19697 h 887015"/>
                <a:gd name="connsiteX9" fmla="*/ 736557 w 806648"/>
                <a:gd name="connsiteY9" fmla="*/ 170719 h 887015"/>
                <a:gd name="connsiteX10" fmla="*/ 807459 w 806648"/>
                <a:gd name="connsiteY10" fmla="*/ 293523 h 887015"/>
                <a:gd name="connsiteX11" fmla="*/ 807459 w 806648"/>
                <a:gd name="connsiteY11" fmla="*/ 595567 h 887015"/>
                <a:gd name="connsiteX12" fmla="*/ 736563 w 806648"/>
                <a:gd name="connsiteY12" fmla="*/ 718371 h 887015"/>
                <a:gd name="connsiteX13" fmla="*/ 474983 w 806648"/>
                <a:gd name="connsiteY13" fmla="*/ 869393 h 887015"/>
                <a:gd name="connsiteX14" fmla="*/ 404081 w 806648"/>
                <a:gd name="connsiteY14" fmla="*/ 888389 h 887015"/>
                <a:gd name="connsiteX15" fmla="*/ 404081 w 806648"/>
                <a:gd name="connsiteY15" fmla="*/ 90218 h 887015"/>
                <a:gd name="connsiteX16" fmla="*/ 377938 w 806648"/>
                <a:gd name="connsiteY16" fmla="*/ 97222 h 887015"/>
                <a:gd name="connsiteX17" fmla="*/ 116364 w 806648"/>
                <a:gd name="connsiteY17" fmla="*/ 248243 h 887015"/>
                <a:gd name="connsiteX18" fmla="*/ 90221 w 806648"/>
                <a:gd name="connsiteY18" fmla="*/ 293520 h 887015"/>
                <a:gd name="connsiteX19" fmla="*/ 90221 w 806648"/>
                <a:gd name="connsiteY19" fmla="*/ 595564 h 887015"/>
                <a:gd name="connsiteX20" fmla="*/ 116364 w 806648"/>
                <a:gd name="connsiteY20" fmla="*/ 640843 h 887015"/>
                <a:gd name="connsiteX21" fmla="*/ 377938 w 806648"/>
                <a:gd name="connsiteY21" fmla="*/ 791865 h 887015"/>
                <a:gd name="connsiteX22" fmla="*/ 430222 w 806648"/>
                <a:gd name="connsiteY22" fmla="*/ 791865 h 887015"/>
                <a:gd name="connsiteX23" fmla="*/ 691796 w 806648"/>
                <a:gd name="connsiteY23" fmla="*/ 640843 h 887015"/>
                <a:gd name="connsiteX24" fmla="*/ 717936 w 806648"/>
                <a:gd name="connsiteY24" fmla="*/ 595564 h 887015"/>
                <a:gd name="connsiteX25" fmla="*/ 717936 w 806648"/>
                <a:gd name="connsiteY25" fmla="*/ 293520 h 887015"/>
                <a:gd name="connsiteX26" fmla="*/ 691793 w 806648"/>
                <a:gd name="connsiteY26" fmla="*/ 248241 h 887015"/>
                <a:gd name="connsiteX27" fmla="*/ 430222 w 806648"/>
                <a:gd name="connsiteY27" fmla="*/ 97225 h 887015"/>
                <a:gd name="connsiteX28" fmla="*/ 404081 w 806648"/>
                <a:gd name="connsiteY28" fmla="*/ 90218 h 887015"/>
                <a:gd name="connsiteX29" fmla="*/ 404081 w 806648"/>
                <a:gd name="connsiteY29" fmla="*/ 615218 h 887015"/>
                <a:gd name="connsiteX30" fmla="*/ 369038 w 806648"/>
                <a:gd name="connsiteY30" fmla="*/ 605827 h 887015"/>
                <a:gd name="connsiteX31" fmla="*/ 281911 w 806648"/>
                <a:gd name="connsiteY31" fmla="*/ 555526 h 887015"/>
                <a:gd name="connsiteX32" fmla="*/ 246877 w 806648"/>
                <a:gd name="connsiteY32" fmla="*/ 494846 h 887015"/>
                <a:gd name="connsiteX33" fmla="*/ 246877 w 806648"/>
                <a:gd name="connsiteY33" fmla="*/ 394244 h 887015"/>
                <a:gd name="connsiteX34" fmla="*/ 281902 w 806648"/>
                <a:gd name="connsiteY34" fmla="*/ 333567 h 887015"/>
                <a:gd name="connsiteX35" fmla="*/ 369041 w 806648"/>
                <a:gd name="connsiteY35" fmla="*/ 283260 h 887015"/>
                <a:gd name="connsiteX36" fmla="*/ 439119 w 806648"/>
                <a:gd name="connsiteY36" fmla="*/ 283266 h 887015"/>
                <a:gd name="connsiteX37" fmla="*/ 526240 w 806648"/>
                <a:gd name="connsiteY37" fmla="*/ 333558 h 887015"/>
                <a:gd name="connsiteX38" fmla="*/ 561274 w 806648"/>
                <a:gd name="connsiteY38" fmla="*/ 394244 h 887015"/>
                <a:gd name="connsiteX39" fmla="*/ 561274 w 806648"/>
                <a:gd name="connsiteY39" fmla="*/ 494852 h 887015"/>
                <a:gd name="connsiteX40" fmla="*/ 526248 w 806648"/>
                <a:gd name="connsiteY40" fmla="*/ 555529 h 887015"/>
                <a:gd name="connsiteX41" fmla="*/ 439119 w 806648"/>
                <a:gd name="connsiteY41" fmla="*/ 605836 h 887015"/>
                <a:gd name="connsiteX42" fmla="*/ 404081 w 806648"/>
                <a:gd name="connsiteY42" fmla="*/ 615218 h 887015"/>
                <a:gd name="connsiteX43" fmla="*/ 336400 w 806648"/>
                <a:gd name="connsiteY43" fmla="*/ 483612 h 887015"/>
                <a:gd name="connsiteX44" fmla="*/ 404081 w 806648"/>
                <a:gd name="connsiteY44" fmla="*/ 522688 h 887015"/>
                <a:gd name="connsiteX45" fmla="*/ 471754 w 806648"/>
                <a:gd name="connsiteY45" fmla="*/ 483618 h 887015"/>
                <a:gd name="connsiteX46" fmla="*/ 471754 w 806648"/>
                <a:gd name="connsiteY46" fmla="*/ 405471 h 887015"/>
                <a:gd name="connsiteX47" fmla="*/ 404075 w 806648"/>
                <a:gd name="connsiteY47" fmla="*/ 366395 h 887015"/>
                <a:gd name="connsiteX48" fmla="*/ 336397 w 806648"/>
                <a:gd name="connsiteY48" fmla="*/ 405471 h 887015"/>
                <a:gd name="connsiteX49" fmla="*/ 336400 w 806648"/>
                <a:gd name="connsiteY49" fmla="*/ 483612 h 887015"/>
                <a:gd name="connsiteX50" fmla="*/ 336400 w 806648"/>
                <a:gd name="connsiteY50" fmla="*/ 483612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806648" h="887015">
                  <a:moveTo>
                    <a:pt x="404081" y="888389"/>
                  </a:moveTo>
                  <a:cubicBezTo>
                    <a:pt x="379221" y="888389"/>
                    <a:pt x="354706" y="881820"/>
                    <a:pt x="333177" y="869390"/>
                  </a:cubicBezTo>
                  <a:lnTo>
                    <a:pt x="71602" y="718368"/>
                  </a:lnTo>
                  <a:cubicBezTo>
                    <a:pt x="27862" y="693118"/>
                    <a:pt x="698" y="646061"/>
                    <a:pt x="698" y="595567"/>
                  </a:cubicBezTo>
                  <a:lnTo>
                    <a:pt x="698" y="293523"/>
                  </a:lnTo>
                  <a:cubicBezTo>
                    <a:pt x="698" y="243026"/>
                    <a:pt x="27862" y="195972"/>
                    <a:pt x="71602" y="170719"/>
                  </a:cubicBezTo>
                  <a:lnTo>
                    <a:pt x="333177" y="19697"/>
                  </a:lnTo>
                  <a:cubicBezTo>
                    <a:pt x="354706" y="7267"/>
                    <a:pt x="379221" y="698"/>
                    <a:pt x="404081" y="698"/>
                  </a:cubicBezTo>
                  <a:cubicBezTo>
                    <a:pt x="428936" y="698"/>
                    <a:pt x="453451" y="7270"/>
                    <a:pt x="474983" y="19697"/>
                  </a:cubicBezTo>
                  <a:lnTo>
                    <a:pt x="736557" y="170719"/>
                  </a:lnTo>
                  <a:cubicBezTo>
                    <a:pt x="780292" y="195972"/>
                    <a:pt x="807459" y="243029"/>
                    <a:pt x="807459" y="293523"/>
                  </a:cubicBezTo>
                  <a:lnTo>
                    <a:pt x="807459" y="595567"/>
                  </a:lnTo>
                  <a:cubicBezTo>
                    <a:pt x="807459" y="646061"/>
                    <a:pt x="780295" y="693118"/>
                    <a:pt x="736563" y="718371"/>
                  </a:cubicBezTo>
                  <a:lnTo>
                    <a:pt x="474983" y="869393"/>
                  </a:lnTo>
                  <a:cubicBezTo>
                    <a:pt x="453454" y="881820"/>
                    <a:pt x="428939" y="888389"/>
                    <a:pt x="404081" y="888389"/>
                  </a:cubicBezTo>
                  <a:close/>
                  <a:moveTo>
                    <a:pt x="404081" y="90218"/>
                  </a:moveTo>
                  <a:cubicBezTo>
                    <a:pt x="394914" y="90218"/>
                    <a:pt x="385877" y="92641"/>
                    <a:pt x="377938" y="97222"/>
                  </a:cubicBezTo>
                  <a:lnTo>
                    <a:pt x="116364" y="248243"/>
                  </a:lnTo>
                  <a:cubicBezTo>
                    <a:pt x="100237" y="257554"/>
                    <a:pt x="90221" y="274902"/>
                    <a:pt x="90221" y="293520"/>
                  </a:cubicBezTo>
                  <a:lnTo>
                    <a:pt x="90221" y="595564"/>
                  </a:lnTo>
                  <a:cubicBezTo>
                    <a:pt x="90221" y="614179"/>
                    <a:pt x="100237" y="631532"/>
                    <a:pt x="116364" y="640843"/>
                  </a:cubicBezTo>
                  <a:lnTo>
                    <a:pt x="377938" y="791865"/>
                  </a:lnTo>
                  <a:cubicBezTo>
                    <a:pt x="393809" y="801027"/>
                    <a:pt x="414342" y="801033"/>
                    <a:pt x="430222" y="791865"/>
                  </a:cubicBezTo>
                  <a:lnTo>
                    <a:pt x="691796" y="640843"/>
                  </a:lnTo>
                  <a:cubicBezTo>
                    <a:pt x="707920" y="631532"/>
                    <a:pt x="717936" y="614185"/>
                    <a:pt x="717936" y="595564"/>
                  </a:cubicBezTo>
                  <a:lnTo>
                    <a:pt x="717936" y="293520"/>
                  </a:lnTo>
                  <a:cubicBezTo>
                    <a:pt x="717936" y="274899"/>
                    <a:pt x="707920" y="257551"/>
                    <a:pt x="691793" y="248241"/>
                  </a:cubicBezTo>
                  <a:lnTo>
                    <a:pt x="430222" y="97225"/>
                  </a:lnTo>
                  <a:cubicBezTo>
                    <a:pt x="422286" y="92641"/>
                    <a:pt x="413243" y="90218"/>
                    <a:pt x="404081" y="90218"/>
                  </a:cubicBezTo>
                  <a:close/>
                  <a:moveTo>
                    <a:pt x="404081" y="615218"/>
                  </a:moveTo>
                  <a:cubicBezTo>
                    <a:pt x="391794" y="615218"/>
                    <a:pt x="379677" y="611968"/>
                    <a:pt x="369038" y="605827"/>
                  </a:cubicBezTo>
                  <a:lnTo>
                    <a:pt x="281911" y="555526"/>
                  </a:lnTo>
                  <a:cubicBezTo>
                    <a:pt x="260302" y="543042"/>
                    <a:pt x="246877" y="519792"/>
                    <a:pt x="246877" y="494846"/>
                  </a:cubicBezTo>
                  <a:lnTo>
                    <a:pt x="246877" y="394244"/>
                  </a:lnTo>
                  <a:cubicBezTo>
                    <a:pt x="246877" y="369294"/>
                    <a:pt x="260302" y="346047"/>
                    <a:pt x="281902" y="333567"/>
                  </a:cubicBezTo>
                  <a:lnTo>
                    <a:pt x="369041" y="283260"/>
                  </a:lnTo>
                  <a:cubicBezTo>
                    <a:pt x="390303" y="270978"/>
                    <a:pt x="417839" y="270973"/>
                    <a:pt x="439119" y="283266"/>
                  </a:cubicBezTo>
                  <a:lnTo>
                    <a:pt x="526240" y="333558"/>
                  </a:lnTo>
                  <a:cubicBezTo>
                    <a:pt x="547849" y="346035"/>
                    <a:pt x="561274" y="369285"/>
                    <a:pt x="561274" y="394244"/>
                  </a:cubicBezTo>
                  <a:lnTo>
                    <a:pt x="561274" y="494852"/>
                  </a:lnTo>
                  <a:cubicBezTo>
                    <a:pt x="561274" y="519801"/>
                    <a:pt x="547849" y="543048"/>
                    <a:pt x="526248" y="555529"/>
                  </a:cubicBezTo>
                  <a:lnTo>
                    <a:pt x="439119" y="605836"/>
                  </a:lnTo>
                  <a:cubicBezTo>
                    <a:pt x="428471" y="611976"/>
                    <a:pt x="416360" y="615218"/>
                    <a:pt x="404081" y="615218"/>
                  </a:cubicBezTo>
                  <a:close/>
                  <a:moveTo>
                    <a:pt x="336400" y="483612"/>
                  </a:moveTo>
                  <a:lnTo>
                    <a:pt x="404081" y="522688"/>
                  </a:lnTo>
                  <a:lnTo>
                    <a:pt x="471754" y="483618"/>
                  </a:lnTo>
                  <a:lnTo>
                    <a:pt x="471754" y="405471"/>
                  </a:lnTo>
                  <a:lnTo>
                    <a:pt x="404075" y="366395"/>
                  </a:lnTo>
                  <a:lnTo>
                    <a:pt x="336397" y="405471"/>
                  </a:lnTo>
                  <a:lnTo>
                    <a:pt x="336400" y="483612"/>
                  </a:lnTo>
                  <a:lnTo>
                    <a:pt x="336400" y="483612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14" name="PA-任意多边形 1616"/>
            <p:cNvSpPr/>
            <p:nvPr>
              <p:custDataLst>
                <p:tags r:id="rId22"/>
              </p:custDataLst>
            </p:nvPr>
          </p:nvSpPr>
          <p:spPr>
            <a:xfrm>
              <a:off x="20214683" y="24150639"/>
              <a:ext cx="717352" cy="797719"/>
            </a:xfrm>
            <a:custGeom>
              <a:avLst/>
              <a:gdLst>
                <a:gd name="connsiteX0" fmla="*/ 669415 w 717351"/>
                <a:gd name="connsiteY0" fmla="*/ 164721 h 797718"/>
                <a:gd name="connsiteX1" fmla="*/ 407835 w 717351"/>
                <a:gd name="connsiteY1" fmla="*/ 13699 h 797718"/>
                <a:gd name="connsiteX2" fmla="*/ 310793 w 717351"/>
                <a:gd name="connsiteY2" fmla="*/ 13699 h 797718"/>
                <a:gd name="connsiteX3" fmla="*/ 49219 w 717351"/>
                <a:gd name="connsiteY3" fmla="*/ 164721 h 797718"/>
                <a:gd name="connsiteX4" fmla="*/ 698 w 717351"/>
                <a:gd name="connsiteY4" fmla="*/ 248764 h 797718"/>
                <a:gd name="connsiteX5" fmla="*/ 698 w 717351"/>
                <a:gd name="connsiteY5" fmla="*/ 550808 h 797718"/>
                <a:gd name="connsiteX6" fmla="*/ 49219 w 717351"/>
                <a:gd name="connsiteY6" fmla="*/ 634851 h 797718"/>
                <a:gd name="connsiteX7" fmla="*/ 310799 w 717351"/>
                <a:gd name="connsiteY7" fmla="*/ 785873 h 797718"/>
                <a:gd name="connsiteX8" fmla="*/ 407838 w 717351"/>
                <a:gd name="connsiteY8" fmla="*/ 785873 h 797718"/>
                <a:gd name="connsiteX9" fmla="*/ 669418 w 717351"/>
                <a:gd name="connsiteY9" fmla="*/ 634851 h 797718"/>
                <a:gd name="connsiteX10" fmla="*/ 717939 w 717351"/>
                <a:gd name="connsiteY10" fmla="*/ 550808 h 797718"/>
                <a:gd name="connsiteX11" fmla="*/ 717939 w 717351"/>
                <a:gd name="connsiteY11" fmla="*/ 248761 h 797718"/>
                <a:gd name="connsiteX12" fmla="*/ 669415 w 717351"/>
                <a:gd name="connsiteY12" fmla="*/ 164721 h 797718"/>
                <a:gd name="connsiteX13" fmla="*/ 471754 w 717351"/>
                <a:gd name="connsiteY13" fmla="*/ 450087 h 797718"/>
                <a:gd name="connsiteX14" fmla="*/ 459100 w 717351"/>
                <a:gd name="connsiteY14" fmla="*/ 472007 h 797718"/>
                <a:gd name="connsiteX15" fmla="*/ 371979 w 717351"/>
                <a:gd name="connsiteY15" fmla="*/ 522307 h 797718"/>
                <a:gd name="connsiteX16" fmla="*/ 346666 w 717351"/>
                <a:gd name="connsiteY16" fmla="*/ 522307 h 797718"/>
                <a:gd name="connsiteX17" fmla="*/ 259531 w 717351"/>
                <a:gd name="connsiteY17" fmla="*/ 472001 h 797718"/>
                <a:gd name="connsiteX18" fmla="*/ 246877 w 717351"/>
                <a:gd name="connsiteY18" fmla="*/ 450081 h 797718"/>
                <a:gd name="connsiteX19" fmla="*/ 246877 w 717351"/>
                <a:gd name="connsiteY19" fmla="*/ 349482 h 797718"/>
                <a:gd name="connsiteX20" fmla="*/ 259531 w 717351"/>
                <a:gd name="connsiteY20" fmla="*/ 327563 h 797718"/>
                <a:gd name="connsiteX21" fmla="*/ 346658 w 717351"/>
                <a:gd name="connsiteY21" fmla="*/ 277262 h 797718"/>
                <a:gd name="connsiteX22" fmla="*/ 371970 w 717351"/>
                <a:gd name="connsiteY22" fmla="*/ 277262 h 797718"/>
                <a:gd name="connsiteX23" fmla="*/ 459097 w 717351"/>
                <a:gd name="connsiteY23" fmla="*/ 327563 h 797718"/>
                <a:gd name="connsiteX24" fmla="*/ 471751 w 717351"/>
                <a:gd name="connsiteY24" fmla="*/ 349482 h 797718"/>
                <a:gd name="connsiteX25" fmla="*/ 471751 w 717351"/>
                <a:gd name="connsiteY25" fmla="*/ 450087 h 797718"/>
                <a:gd name="connsiteX26" fmla="*/ 471754 w 717351"/>
                <a:gd name="connsiteY26" fmla="*/ 450087 h 79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17351" h="797718">
                  <a:moveTo>
                    <a:pt x="669415" y="164721"/>
                  </a:moveTo>
                  <a:lnTo>
                    <a:pt x="407835" y="13699"/>
                  </a:lnTo>
                  <a:cubicBezTo>
                    <a:pt x="377810" y="-3636"/>
                    <a:pt x="340815" y="-3636"/>
                    <a:pt x="310793" y="13699"/>
                  </a:cubicBezTo>
                  <a:lnTo>
                    <a:pt x="49219" y="164721"/>
                  </a:lnTo>
                  <a:cubicBezTo>
                    <a:pt x="19194" y="182057"/>
                    <a:pt x="698" y="214090"/>
                    <a:pt x="698" y="248764"/>
                  </a:cubicBezTo>
                  <a:lnTo>
                    <a:pt x="698" y="550808"/>
                  </a:lnTo>
                  <a:cubicBezTo>
                    <a:pt x="698" y="585479"/>
                    <a:pt x="19194" y="617516"/>
                    <a:pt x="49219" y="634851"/>
                  </a:cubicBezTo>
                  <a:lnTo>
                    <a:pt x="310799" y="785873"/>
                  </a:lnTo>
                  <a:cubicBezTo>
                    <a:pt x="340824" y="803209"/>
                    <a:pt x="377819" y="803209"/>
                    <a:pt x="407838" y="785873"/>
                  </a:cubicBezTo>
                  <a:lnTo>
                    <a:pt x="669418" y="634851"/>
                  </a:lnTo>
                  <a:cubicBezTo>
                    <a:pt x="699443" y="617516"/>
                    <a:pt x="717939" y="585482"/>
                    <a:pt x="717939" y="550808"/>
                  </a:cubicBezTo>
                  <a:lnTo>
                    <a:pt x="717939" y="248761"/>
                  </a:lnTo>
                  <a:cubicBezTo>
                    <a:pt x="717936" y="214090"/>
                    <a:pt x="699443" y="182057"/>
                    <a:pt x="669415" y="164721"/>
                  </a:cubicBezTo>
                  <a:close/>
                  <a:moveTo>
                    <a:pt x="471754" y="450087"/>
                  </a:moveTo>
                  <a:cubicBezTo>
                    <a:pt x="471754" y="459130"/>
                    <a:pt x="466929" y="467485"/>
                    <a:pt x="459100" y="472007"/>
                  </a:cubicBezTo>
                  <a:lnTo>
                    <a:pt x="371979" y="522307"/>
                  </a:lnTo>
                  <a:cubicBezTo>
                    <a:pt x="364145" y="526829"/>
                    <a:pt x="354501" y="526829"/>
                    <a:pt x="346666" y="522307"/>
                  </a:cubicBezTo>
                  <a:lnTo>
                    <a:pt x="259531" y="472001"/>
                  </a:lnTo>
                  <a:cubicBezTo>
                    <a:pt x="251696" y="467479"/>
                    <a:pt x="246877" y="459124"/>
                    <a:pt x="246877" y="450081"/>
                  </a:cubicBezTo>
                  <a:lnTo>
                    <a:pt x="246877" y="349482"/>
                  </a:lnTo>
                  <a:cubicBezTo>
                    <a:pt x="246877" y="340440"/>
                    <a:pt x="251702" y="332084"/>
                    <a:pt x="259531" y="327563"/>
                  </a:cubicBezTo>
                  <a:lnTo>
                    <a:pt x="346658" y="277262"/>
                  </a:lnTo>
                  <a:cubicBezTo>
                    <a:pt x="354492" y="272741"/>
                    <a:pt x="364136" y="272741"/>
                    <a:pt x="371970" y="277262"/>
                  </a:cubicBezTo>
                  <a:lnTo>
                    <a:pt x="459097" y="327563"/>
                  </a:lnTo>
                  <a:cubicBezTo>
                    <a:pt x="466931" y="332084"/>
                    <a:pt x="471751" y="340440"/>
                    <a:pt x="471751" y="349482"/>
                  </a:cubicBezTo>
                  <a:lnTo>
                    <a:pt x="471751" y="450087"/>
                  </a:lnTo>
                  <a:lnTo>
                    <a:pt x="471754" y="450087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17" name="PA-任意多边形 1617"/>
            <p:cNvSpPr/>
            <p:nvPr>
              <p:custDataLst>
                <p:tags r:id="rId23"/>
              </p:custDataLst>
            </p:nvPr>
          </p:nvSpPr>
          <p:spPr>
            <a:xfrm>
              <a:off x="20169922" y="24105878"/>
              <a:ext cx="806648" cy="887016"/>
            </a:xfrm>
            <a:custGeom>
              <a:avLst/>
              <a:gdLst>
                <a:gd name="connsiteX0" fmla="*/ 404078 w 806648"/>
                <a:gd name="connsiteY0" fmla="*/ 888395 h 887015"/>
                <a:gd name="connsiteX1" fmla="*/ 333174 w 806648"/>
                <a:gd name="connsiteY1" fmla="*/ 869396 h 887015"/>
                <a:gd name="connsiteX2" fmla="*/ 71602 w 806648"/>
                <a:gd name="connsiteY2" fmla="*/ 718380 h 887015"/>
                <a:gd name="connsiteX3" fmla="*/ 698 w 806648"/>
                <a:gd name="connsiteY3" fmla="*/ 595576 h 887015"/>
                <a:gd name="connsiteX4" fmla="*/ 698 w 806648"/>
                <a:gd name="connsiteY4" fmla="*/ 293529 h 887015"/>
                <a:gd name="connsiteX5" fmla="*/ 71602 w 806648"/>
                <a:gd name="connsiteY5" fmla="*/ 170725 h 887015"/>
                <a:gd name="connsiteX6" fmla="*/ 333177 w 806648"/>
                <a:gd name="connsiteY6" fmla="*/ 19697 h 887015"/>
                <a:gd name="connsiteX7" fmla="*/ 404078 w 806648"/>
                <a:gd name="connsiteY7" fmla="*/ 698 h 887015"/>
                <a:gd name="connsiteX8" fmla="*/ 474983 w 806648"/>
                <a:gd name="connsiteY8" fmla="*/ 19697 h 887015"/>
                <a:gd name="connsiteX9" fmla="*/ 736555 w 806648"/>
                <a:gd name="connsiteY9" fmla="*/ 170713 h 887015"/>
                <a:gd name="connsiteX10" fmla="*/ 807459 w 806648"/>
                <a:gd name="connsiteY10" fmla="*/ 293517 h 887015"/>
                <a:gd name="connsiteX11" fmla="*/ 807459 w 806648"/>
                <a:gd name="connsiteY11" fmla="*/ 595561 h 887015"/>
                <a:gd name="connsiteX12" fmla="*/ 736555 w 806648"/>
                <a:gd name="connsiteY12" fmla="*/ 718371 h 887015"/>
                <a:gd name="connsiteX13" fmla="*/ 474980 w 806648"/>
                <a:gd name="connsiteY13" fmla="*/ 869387 h 887015"/>
                <a:gd name="connsiteX14" fmla="*/ 404078 w 806648"/>
                <a:gd name="connsiteY14" fmla="*/ 888395 h 887015"/>
                <a:gd name="connsiteX15" fmla="*/ 404078 w 806648"/>
                <a:gd name="connsiteY15" fmla="*/ 90218 h 887015"/>
                <a:gd name="connsiteX16" fmla="*/ 377944 w 806648"/>
                <a:gd name="connsiteY16" fmla="*/ 97219 h 887015"/>
                <a:gd name="connsiteX17" fmla="*/ 116364 w 806648"/>
                <a:gd name="connsiteY17" fmla="*/ 248240 h 887015"/>
                <a:gd name="connsiteX18" fmla="*/ 90221 w 806648"/>
                <a:gd name="connsiteY18" fmla="*/ 293520 h 887015"/>
                <a:gd name="connsiteX19" fmla="*/ 90221 w 806648"/>
                <a:gd name="connsiteY19" fmla="*/ 595564 h 887015"/>
                <a:gd name="connsiteX20" fmla="*/ 116364 w 806648"/>
                <a:gd name="connsiteY20" fmla="*/ 640843 h 887015"/>
                <a:gd name="connsiteX21" fmla="*/ 377938 w 806648"/>
                <a:gd name="connsiteY21" fmla="*/ 791865 h 887015"/>
                <a:gd name="connsiteX22" fmla="*/ 430213 w 806648"/>
                <a:gd name="connsiteY22" fmla="*/ 791865 h 887015"/>
                <a:gd name="connsiteX23" fmla="*/ 691793 w 806648"/>
                <a:gd name="connsiteY23" fmla="*/ 640843 h 887015"/>
                <a:gd name="connsiteX24" fmla="*/ 717936 w 806648"/>
                <a:gd name="connsiteY24" fmla="*/ 595564 h 887015"/>
                <a:gd name="connsiteX25" fmla="*/ 717936 w 806648"/>
                <a:gd name="connsiteY25" fmla="*/ 293520 h 887015"/>
                <a:gd name="connsiteX26" fmla="*/ 691793 w 806648"/>
                <a:gd name="connsiteY26" fmla="*/ 248243 h 887015"/>
                <a:gd name="connsiteX27" fmla="*/ 430219 w 806648"/>
                <a:gd name="connsiteY27" fmla="*/ 97222 h 887015"/>
                <a:gd name="connsiteX28" fmla="*/ 404078 w 806648"/>
                <a:gd name="connsiteY28" fmla="*/ 90218 h 887015"/>
                <a:gd name="connsiteX29" fmla="*/ 404081 w 806648"/>
                <a:gd name="connsiteY29" fmla="*/ 615221 h 887015"/>
                <a:gd name="connsiteX30" fmla="*/ 369047 w 806648"/>
                <a:gd name="connsiteY30" fmla="*/ 605836 h 887015"/>
                <a:gd name="connsiteX31" fmla="*/ 281911 w 806648"/>
                <a:gd name="connsiteY31" fmla="*/ 555529 h 887015"/>
                <a:gd name="connsiteX32" fmla="*/ 246877 w 806648"/>
                <a:gd name="connsiteY32" fmla="*/ 494849 h 887015"/>
                <a:gd name="connsiteX33" fmla="*/ 246877 w 806648"/>
                <a:gd name="connsiteY33" fmla="*/ 394247 h 887015"/>
                <a:gd name="connsiteX34" fmla="*/ 281902 w 806648"/>
                <a:gd name="connsiteY34" fmla="*/ 333570 h 887015"/>
                <a:gd name="connsiteX35" fmla="*/ 369041 w 806648"/>
                <a:gd name="connsiteY35" fmla="*/ 283263 h 887015"/>
                <a:gd name="connsiteX36" fmla="*/ 439119 w 806648"/>
                <a:gd name="connsiteY36" fmla="*/ 283269 h 887015"/>
                <a:gd name="connsiteX37" fmla="*/ 526239 w 806648"/>
                <a:gd name="connsiteY37" fmla="*/ 333561 h 887015"/>
                <a:gd name="connsiteX38" fmla="*/ 561274 w 806648"/>
                <a:gd name="connsiteY38" fmla="*/ 394247 h 887015"/>
                <a:gd name="connsiteX39" fmla="*/ 561274 w 806648"/>
                <a:gd name="connsiteY39" fmla="*/ 494855 h 887015"/>
                <a:gd name="connsiteX40" fmla="*/ 526239 w 806648"/>
                <a:gd name="connsiteY40" fmla="*/ 555535 h 887015"/>
                <a:gd name="connsiteX41" fmla="*/ 439113 w 806648"/>
                <a:gd name="connsiteY41" fmla="*/ 605836 h 887015"/>
                <a:gd name="connsiteX42" fmla="*/ 404081 w 806648"/>
                <a:gd name="connsiteY42" fmla="*/ 615221 h 887015"/>
                <a:gd name="connsiteX43" fmla="*/ 336400 w 806648"/>
                <a:gd name="connsiteY43" fmla="*/ 483618 h 887015"/>
                <a:gd name="connsiteX44" fmla="*/ 404081 w 806648"/>
                <a:gd name="connsiteY44" fmla="*/ 522694 h 887015"/>
                <a:gd name="connsiteX45" fmla="*/ 471754 w 806648"/>
                <a:gd name="connsiteY45" fmla="*/ 483624 h 887015"/>
                <a:gd name="connsiteX46" fmla="*/ 471754 w 806648"/>
                <a:gd name="connsiteY46" fmla="*/ 405471 h 887015"/>
                <a:gd name="connsiteX47" fmla="*/ 404078 w 806648"/>
                <a:gd name="connsiteY47" fmla="*/ 366398 h 887015"/>
                <a:gd name="connsiteX48" fmla="*/ 336400 w 806648"/>
                <a:gd name="connsiteY48" fmla="*/ 405468 h 887015"/>
                <a:gd name="connsiteX49" fmla="*/ 336400 w 806648"/>
                <a:gd name="connsiteY49" fmla="*/ 483618 h 887015"/>
                <a:gd name="connsiteX50" fmla="*/ 336400 w 806648"/>
                <a:gd name="connsiteY50" fmla="*/ 483618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806648" h="887015">
                  <a:moveTo>
                    <a:pt x="404078" y="888395"/>
                  </a:moveTo>
                  <a:cubicBezTo>
                    <a:pt x="379218" y="888395"/>
                    <a:pt x="354703" y="881823"/>
                    <a:pt x="333174" y="869396"/>
                  </a:cubicBezTo>
                  <a:lnTo>
                    <a:pt x="71602" y="718380"/>
                  </a:lnTo>
                  <a:cubicBezTo>
                    <a:pt x="27868" y="693126"/>
                    <a:pt x="698" y="646073"/>
                    <a:pt x="698" y="595576"/>
                  </a:cubicBezTo>
                  <a:lnTo>
                    <a:pt x="698" y="293529"/>
                  </a:lnTo>
                  <a:cubicBezTo>
                    <a:pt x="698" y="243031"/>
                    <a:pt x="27862" y="195978"/>
                    <a:pt x="71602" y="170725"/>
                  </a:cubicBezTo>
                  <a:lnTo>
                    <a:pt x="333177" y="19697"/>
                  </a:lnTo>
                  <a:cubicBezTo>
                    <a:pt x="354703" y="7267"/>
                    <a:pt x="379218" y="698"/>
                    <a:pt x="404078" y="698"/>
                  </a:cubicBezTo>
                  <a:cubicBezTo>
                    <a:pt x="428939" y="698"/>
                    <a:pt x="453454" y="7270"/>
                    <a:pt x="474983" y="19697"/>
                  </a:cubicBezTo>
                  <a:lnTo>
                    <a:pt x="736555" y="170713"/>
                  </a:lnTo>
                  <a:cubicBezTo>
                    <a:pt x="780289" y="195963"/>
                    <a:pt x="807459" y="243014"/>
                    <a:pt x="807459" y="293517"/>
                  </a:cubicBezTo>
                  <a:lnTo>
                    <a:pt x="807459" y="595561"/>
                  </a:lnTo>
                  <a:cubicBezTo>
                    <a:pt x="807459" y="646064"/>
                    <a:pt x="780289" y="693115"/>
                    <a:pt x="736555" y="718371"/>
                  </a:cubicBezTo>
                  <a:lnTo>
                    <a:pt x="474980" y="869387"/>
                  </a:lnTo>
                  <a:cubicBezTo>
                    <a:pt x="453454" y="881823"/>
                    <a:pt x="428939" y="888395"/>
                    <a:pt x="404078" y="888395"/>
                  </a:cubicBezTo>
                  <a:close/>
                  <a:moveTo>
                    <a:pt x="404078" y="90218"/>
                  </a:moveTo>
                  <a:cubicBezTo>
                    <a:pt x="394911" y="90218"/>
                    <a:pt x="385880" y="92641"/>
                    <a:pt x="377944" y="97219"/>
                  </a:cubicBezTo>
                  <a:lnTo>
                    <a:pt x="116364" y="248240"/>
                  </a:lnTo>
                  <a:cubicBezTo>
                    <a:pt x="100237" y="257551"/>
                    <a:pt x="90221" y="274905"/>
                    <a:pt x="90221" y="293520"/>
                  </a:cubicBezTo>
                  <a:lnTo>
                    <a:pt x="90221" y="595564"/>
                  </a:lnTo>
                  <a:cubicBezTo>
                    <a:pt x="90221" y="614179"/>
                    <a:pt x="100237" y="631532"/>
                    <a:pt x="116364" y="640843"/>
                  </a:cubicBezTo>
                  <a:lnTo>
                    <a:pt x="377938" y="791865"/>
                  </a:lnTo>
                  <a:cubicBezTo>
                    <a:pt x="393815" y="801033"/>
                    <a:pt x="414348" y="801027"/>
                    <a:pt x="430213" y="791865"/>
                  </a:cubicBezTo>
                  <a:lnTo>
                    <a:pt x="691793" y="640843"/>
                  </a:lnTo>
                  <a:cubicBezTo>
                    <a:pt x="707920" y="631532"/>
                    <a:pt x="717936" y="614185"/>
                    <a:pt x="717936" y="595564"/>
                  </a:cubicBezTo>
                  <a:lnTo>
                    <a:pt x="717936" y="293520"/>
                  </a:lnTo>
                  <a:cubicBezTo>
                    <a:pt x="717936" y="274899"/>
                    <a:pt x="707920" y="257551"/>
                    <a:pt x="691793" y="248243"/>
                  </a:cubicBezTo>
                  <a:lnTo>
                    <a:pt x="430219" y="97222"/>
                  </a:lnTo>
                  <a:cubicBezTo>
                    <a:pt x="422283" y="92641"/>
                    <a:pt x="413246" y="90218"/>
                    <a:pt x="404078" y="90218"/>
                  </a:cubicBezTo>
                  <a:close/>
                  <a:moveTo>
                    <a:pt x="404081" y="615221"/>
                  </a:moveTo>
                  <a:cubicBezTo>
                    <a:pt x="391803" y="615221"/>
                    <a:pt x="379688" y="611976"/>
                    <a:pt x="369047" y="605836"/>
                  </a:cubicBezTo>
                  <a:lnTo>
                    <a:pt x="281911" y="555529"/>
                  </a:lnTo>
                  <a:cubicBezTo>
                    <a:pt x="260302" y="543045"/>
                    <a:pt x="246877" y="519795"/>
                    <a:pt x="246877" y="494849"/>
                  </a:cubicBezTo>
                  <a:lnTo>
                    <a:pt x="246877" y="394247"/>
                  </a:lnTo>
                  <a:cubicBezTo>
                    <a:pt x="246877" y="369297"/>
                    <a:pt x="260302" y="346050"/>
                    <a:pt x="281902" y="333570"/>
                  </a:cubicBezTo>
                  <a:lnTo>
                    <a:pt x="369041" y="283263"/>
                  </a:lnTo>
                  <a:cubicBezTo>
                    <a:pt x="390303" y="270981"/>
                    <a:pt x="417839" y="270975"/>
                    <a:pt x="439119" y="283269"/>
                  </a:cubicBezTo>
                  <a:lnTo>
                    <a:pt x="526239" y="333561"/>
                  </a:lnTo>
                  <a:cubicBezTo>
                    <a:pt x="547849" y="346047"/>
                    <a:pt x="561274" y="369297"/>
                    <a:pt x="561274" y="394247"/>
                  </a:cubicBezTo>
                  <a:lnTo>
                    <a:pt x="561274" y="494855"/>
                  </a:lnTo>
                  <a:cubicBezTo>
                    <a:pt x="561274" y="519807"/>
                    <a:pt x="547849" y="543060"/>
                    <a:pt x="526239" y="555535"/>
                  </a:cubicBezTo>
                  <a:lnTo>
                    <a:pt x="439113" y="605836"/>
                  </a:lnTo>
                  <a:cubicBezTo>
                    <a:pt x="428486" y="611976"/>
                    <a:pt x="416369" y="615221"/>
                    <a:pt x="404081" y="615221"/>
                  </a:cubicBezTo>
                  <a:close/>
                  <a:moveTo>
                    <a:pt x="336400" y="483618"/>
                  </a:moveTo>
                  <a:lnTo>
                    <a:pt x="404081" y="522694"/>
                  </a:lnTo>
                  <a:lnTo>
                    <a:pt x="471754" y="483624"/>
                  </a:lnTo>
                  <a:lnTo>
                    <a:pt x="471754" y="405471"/>
                  </a:lnTo>
                  <a:lnTo>
                    <a:pt x="404078" y="366398"/>
                  </a:lnTo>
                  <a:lnTo>
                    <a:pt x="336400" y="405468"/>
                  </a:lnTo>
                  <a:lnTo>
                    <a:pt x="336400" y="483618"/>
                  </a:lnTo>
                  <a:lnTo>
                    <a:pt x="336400" y="483618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grpSp>
        <p:nvGrpSpPr>
          <p:cNvPr id="18" name="PA-791-791079-Cells-490234"/>
          <p:cNvGrpSpPr/>
          <p:nvPr>
            <p:custDataLst>
              <p:tags r:id="rId24"/>
            </p:custDataLst>
          </p:nvPr>
        </p:nvGrpSpPr>
        <p:grpSpPr>
          <a:xfrm>
            <a:off x="5725410" y="3335325"/>
            <a:ext cx="259100" cy="259100"/>
            <a:chOff x="6096000" y="8667750"/>
            <a:chExt cx="1524000" cy="1524000"/>
          </a:xfrm>
          <a:noFill/>
        </p:grpSpPr>
        <p:sp>
          <p:nvSpPr>
            <p:cNvPr id="19" name="PA-任意多边形 2917"/>
            <p:cNvSpPr/>
            <p:nvPr>
              <p:custDataLst>
                <p:tags r:id="rId25"/>
              </p:custDataLst>
            </p:nvPr>
          </p:nvSpPr>
          <p:spPr>
            <a:xfrm>
              <a:off x="6117613" y="8702501"/>
              <a:ext cx="762000" cy="661939"/>
            </a:xfrm>
            <a:custGeom>
              <a:avLst/>
              <a:gdLst>
                <a:gd name="connsiteX0" fmla="*/ 194718 w 762000"/>
                <a:gd name="connsiteY0" fmla="*/ 661470 h 661939"/>
                <a:gd name="connsiteX1" fmla="*/ 574826 w 762000"/>
                <a:gd name="connsiteY1" fmla="*/ 661470 h 661939"/>
                <a:gd name="connsiteX2" fmla="*/ 764879 w 762000"/>
                <a:gd name="connsiteY2" fmla="*/ 333071 h 661939"/>
                <a:gd name="connsiteX3" fmla="*/ 574826 w 762000"/>
                <a:gd name="connsiteY3" fmla="*/ 4665 h 661939"/>
                <a:gd name="connsiteX4" fmla="*/ 194718 w 762000"/>
                <a:gd name="connsiteY4" fmla="*/ 4665 h 661939"/>
                <a:gd name="connsiteX5" fmla="*/ 4665 w 762000"/>
                <a:gd name="connsiteY5" fmla="*/ 333071 h 661939"/>
                <a:gd name="connsiteX6" fmla="*/ 194718 w 762000"/>
                <a:gd name="connsiteY6" fmla="*/ 661470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194718" y="661470"/>
                  </a:moveTo>
                  <a:lnTo>
                    <a:pt x="574826" y="661470"/>
                  </a:lnTo>
                  <a:lnTo>
                    <a:pt x="764879" y="333071"/>
                  </a:lnTo>
                  <a:lnTo>
                    <a:pt x="574826" y="4665"/>
                  </a:lnTo>
                  <a:lnTo>
                    <a:pt x="194718" y="4665"/>
                  </a:lnTo>
                  <a:lnTo>
                    <a:pt x="4665" y="333071"/>
                  </a:lnTo>
                  <a:lnTo>
                    <a:pt x="194718" y="66147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0" name="PA-任意多边形 2918"/>
            <p:cNvSpPr/>
            <p:nvPr>
              <p:custDataLst>
                <p:tags r:id="rId26"/>
              </p:custDataLst>
            </p:nvPr>
          </p:nvSpPr>
          <p:spPr>
            <a:xfrm>
              <a:off x="6091333" y="8676232"/>
              <a:ext cx="815879" cy="715818"/>
            </a:xfrm>
            <a:custGeom>
              <a:avLst/>
              <a:gdLst>
                <a:gd name="connsiteX0" fmla="*/ 601105 w 815878"/>
                <a:gd name="connsiteY0" fmla="*/ 714018 h 715818"/>
                <a:gd name="connsiteX1" fmla="*/ 220990 w 815878"/>
                <a:gd name="connsiteY1" fmla="*/ 714018 h 715818"/>
                <a:gd name="connsiteX2" fmla="*/ 198253 w 815878"/>
                <a:gd name="connsiteY2" fmla="*/ 700910 h 715818"/>
                <a:gd name="connsiteX3" fmla="*/ 8192 w 815878"/>
                <a:gd name="connsiteY3" fmla="*/ 372503 h 715818"/>
                <a:gd name="connsiteX4" fmla="*/ 8192 w 815878"/>
                <a:gd name="connsiteY4" fmla="*/ 346179 h 715818"/>
                <a:gd name="connsiteX5" fmla="*/ 198246 w 815878"/>
                <a:gd name="connsiteY5" fmla="*/ 17773 h 715818"/>
                <a:gd name="connsiteX6" fmla="*/ 220982 w 815878"/>
                <a:gd name="connsiteY6" fmla="*/ 4665 h 715818"/>
                <a:gd name="connsiteX7" fmla="*/ 601105 w 815878"/>
                <a:gd name="connsiteY7" fmla="*/ 4665 h 715818"/>
                <a:gd name="connsiteX8" fmla="*/ 623842 w 815878"/>
                <a:gd name="connsiteY8" fmla="*/ 17773 h 715818"/>
                <a:gd name="connsiteX9" fmla="*/ 813895 w 815878"/>
                <a:gd name="connsiteY9" fmla="*/ 346179 h 715818"/>
                <a:gd name="connsiteX10" fmla="*/ 813895 w 815878"/>
                <a:gd name="connsiteY10" fmla="*/ 372503 h 715818"/>
                <a:gd name="connsiteX11" fmla="*/ 623850 w 815878"/>
                <a:gd name="connsiteY11" fmla="*/ 700902 h 715818"/>
                <a:gd name="connsiteX12" fmla="*/ 601105 w 815878"/>
                <a:gd name="connsiteY12" fmla="*/ 714018 h 715818"/>
                <a:gd name="connsiteX13" fmla="*/ 236145 w 815878"/>
                <a:gd name="connsiteY13" fmla="*/ 661470 h 715818"/>
                <a:gd name="connsiteX14" fmla="*/ 585965 w 815878"/>
                <a:gd name="connsiteY14" fmla="*/ 661470 h 715818"/>
                <a:gd name="connsiteX15" fmla="*/ 760817 w 815878"/>
                <a:gd name="connsiteY15" fmla="*/ 359341 h 715818"/>
                <a:gd name="connsiteX16" fmla="*/ 585965 w 815878"/>
                <a:gd name="connsiteY16" fmla="*/ 57204 h 715818"/>
                <a:gd name="connsiteX17" fmla="*/ 236145 w 815878"/>
                <a:gd name="connsiteY17" fmla="*/ 57204 h 715818"/>
                <a:gd name="connsiteX18" fmla="*/ 61293 w 815878"/>
                <a:gd name="connsiteY18" fmla="*/ 359341 h 715818"/>
                <a:gd name="connsiteX19" fmla="*/ 236145 w 815878"/>
                <a:gd name="connsiteY19" fmla="*/ 661470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15878" h="715818">
                  <a:moveTo>
                    <a:pt x="601105" y="714018"/>
                  </a:moveTo>
                  <a:lnTo>
                    <a:pt x="220990" y="714018"/>
                  </a:lnTo>
                  <a:cubicBezTo>
                    <a:pt x="211607" y="714018"/>
                    <a:pt x="202956" y="709022"/>
                    <a:pt x="198253" y="700910"/>
                  </a:cubicBezTo>
                  <a:lnTo>
                    <a:pt x="8192" y="372503"/>
                  </a:lnTo>
                  <a:cubicBezTo>
                    <a:pt x="3489" y="364360"/>
                    <a:pt x="3489" y="354323"/>
                    <a:pt x="8192" y="346179"/>
                  </a:cubicBezTo>
                  <a:lnTo>
                    <a:pt x="198246" y="17773"/>
                  </a:lnTo>
                  <a:cubicBezTo>
                    <a:pt x="202948" y="9652"/>
                    <a:pt x="211615" y="4665"/>
                    <a:pt x="220982" y="4665"/>
                  </a:cubicBezTo>
                  <a:lnTo>
                    <a:pt x="601105" y="4665"/>
                  </a:lnTo>
                  <a:cubicBezTo>
                    <a:pt x="610488" y="4665"/>
                    <a:pt x="619139" y="9660"/>
                    <a:pt x="623842" y="17773"/>
                  </a:cubicBezTo>
                  <a:lnTo>
                    <a:pt x="813895" y="346179"/>
                  </a:lnTo>
                  <a:cubicBezTo>
                    <a:pt x="818598" y="354323"/>
                    <a:pt x="818598" y="364360"/>
                    <a:pt x="813895" y="372503"/>
                  </a:cubicBezTo>
                  <a:lnTo>
                    <a:pt x="623850" y="700902"/>
                  </a:lnTo>
                  <a:cubicBezTo>
                    <a:pt x="619147" y="709022"/>
                    <a:pt x="610488" y="714018"/>
                    <a:pt x="601105" y="714018"/>
                  </a:cubicBezTo>
                  <a:close/>
                  <a:moveTo>
                    <a:pt x="236145" y="661470"/>
                  </a:moveTo>
                  <a:lnTo>
                    <a:pt x="585965" y="661470"/>
                  </a:lnTo>
                  <a:lnTo>
                    <a:pt x="760817" y="359341"/>
                  </a:lnTo>
                  <a:lnTo>
                    <a:pt x="585965" y="57204"/>
                  </a:lnTo>
                  <a:lnTo>
                    <a:pt x="236145" y="57204"/>
                  </a:lnTo>
                  <a:lnTo>
                    <a:pt x="61293" y="359341"/>
                  </a:lnTo>
                  <a:lnTo>
                    <a:pt x="236145" y="661470"/>
                  </a:lnTo>
                  <a:close/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51" name="PA-任意多边形 2919"/>
            <p:cNvSpPr/>
            <p:nvPr>
              <p:custDataLst>
                <p:tags r:id="rId27"/>
              </p:custDataLst>
            </p:nvPr>
          </p:nvSpPr>
          <p:spPr>
            <a:xfrm>
              <a:off x="6369026" y="8919718"/>
              <a:ext cx="261697" cy="230909"/>
            </a:xfrm>
            <a:custGeom>
              <a:avLst/>
              <a:gdLst>
                <a:gd name="connsiteX0" fmla="*/ 69019 w 261696"/>
                <a:gd name="connsiteY0" fmla="*/ 227038 h 230909"/>
                <a:gd name="connsiteX1" fmla="*/ 197705 w 261696"/>
                <a:gd name="connsiteY1" fmla="*/ 227038 h 230909"/>
                <a:gd name="connsiteX2" fmla="*/ 262059 w 261696"/>
                <a:gd name="connsiteY2" fmla="*/ 115855 h 230909"/>
                <a:gd name="connsiteX3" fmla="*/ 197705 w 261696"/>
                <a:gd name="connsiteY3" fmla="*/ 4665 h 230909"/>
                <a:gd name="connsiteX4" fmla="*/ 69019 w 261696"/>
                <a:gd name="connsiteY4" fmla="*/ 4665 h 230909"/>
                <a:gd name="connsiteX5" fmla="*/ 4665 w 261696"/>
                <a:gd name="connsiteY5" fmla="*/ 115855 h 230909"/>
                <a:gd name="connsiteX6" fmla="*/ 69019 w 261696"/>
                <a:gd name="connsiteY6" fmla="*/ 227038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9" y="227038"/>
                  </a:moveTo>
                  <a:lnTo>
                    <a:pt x="197705" y="227038"/>
                  </a:lnTo>
                  <a:lnTo>
                    <a:pt x="262059" y="115855"/>
                  </a:lnTo>
                  <a:lnTo>
                    <a:pt x="197705" y="4665"/>
                  </a:lnTo>
                  <a:lnTo>
                    <a:pt x="69019" y="4665"/>
                  </a:lnTo>
                  <a:lnTo>
                    <a:pt x="4665" y="115855"/>
                  </a:lnTo>
                  <a:lnTo>
                    <a:pt x="69019" y="227038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52" name="PA-任意多边形 2920"/>
            <p:cNvSpPr/>
            <p:nvPr>
              <p:custDataLst>
                <p:tags r:id="rId28"/>
              </p:custDataLst>
            </p:nvPr>
          </p:nvSpPr>
          <p:spPr>
            <a:xfrm>
              <a:off x="6231437" y="8781297"/>
              <a:ext cx="192424" cy="269394"/>
            </a:xfrm>
            <a:custGeom>
              <a:avLst/>
              <a:gdLst>
                <a:gd name="connsiteX0" fmla="*/ 30925 w 192424"/>
                <a:gd name="connsiteY0" fmla="*/ 267407 h 269393"/>
                <a:gd name="connsiteX1" fmla="*/ 17001 w 192424"/>
                <a:gd name="connsiteY1" fmla="*/ 263389 h 269393"/>
                <a:gd name="connsiteX2" fmla="*/ 8673 w 192424"/>
                <a:gd name="connsiteY2" fmla="*/ 227174 h 269393"/>
                <a:gd name="connsiteX3" fmla="*/ 140353 w 192424"/>
                <a:gd name="connsiteY3" fmla="*/ 16993 h 269393"/>
                <a:gd name="connsiteX4" fmla="*/ 176567 w 192424"/>
                <a:gd name="connsiteY4" fmla="*/ 8681 h 269393"/>
                <a:gd name="connsiteX5" fmla="*/ 184895 w 192424"/>
                <a:gd name="connsiteY5" fmla="*/ 44895 h 269393"/>
                <a:gd name="connsiteX6" fmla="*/ 53215 w 192424"/>
                <a:gd name="connsiteY6" fmla="*/ 255076 h 269393"/>
                <a:gd name="connsiteX7" fmla="*/ 30925 w 192424"/>
                <a:gd name="connsiteY7" fmla="*/ 267407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30925" y="267407"/>
                  </a:moveTo>
                  <a:cubicBezTo>
                    <a:pt x="26168" y="267407"/>
                    <a:pt x="21350" y="266106"/>
                    <a:pt x="17001" y="263389"/>
                  </a:cubicBezTo>
                  <a:cubicBezTo>
                    <a:pt x="4694" y="255692"/>
                    <a:pt x="976" y="239467"/>
                    <a:pt x="8673" y="227174"/>
                  </a:cubicBezTo>
                  <a:lnTo>
                    <a:pt x="140353" y="16993"/>
                  </a:lnTo>
                  <a:cubicBezTo>
                    <a:pt x="148065" y="4701"/>
                    <a:pt x="164244" y="968"/>
                    <a:pt x="176567" y="8681"/>
                  </a:cubicBezTo>
                  <a:cubicBezTo>
                    <a:pt x="188875" y="16378"/>
                    <a:pt x="192592" y="32603"/>
                    <a:pt x="184895" y="44895"/>
                  </a:cubicBezTo>
                  <a:lnTo>
                    <a:pt x="53215" y="255076"/>
                  </a:lnTo>
                  <a:cubicBezTo>
                    <a:pt x="48228" y="263050"/>
                    <a:pt x="39676" y="267407"/>
                    <a:pt x="30925" y="267407"/>
                  </a:cubicBezTo>
                  <a:close/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53" name="PA-任意多边形 2921"/>
            <p:cNvSpPr/>
            <p:nvPr>
              <p:custDataLst>
                <p:tags r:id="rId29"/>
              </p:custDataLst>
            </p:nvPr>
          </p:nvSpPr>
          <p:spPr>
            <a:xfrm>
              <a:off x="6117613" y="9490671"/>
              <a:ext cx="762000" cy="661939"/>
            </a:xfrm>
            <a:custGeom>
              <a:avLst/>
              <a:gdLst>
                <a:gd name="connsiteX0" fmla="*/ 574826 w 762000"/>
                <a:gd name="connsiteY0" fmla="*/ 4665 h 661939"/>
                <a:gd name="connsiteX1" fmla="*/ 194718 w 762000"/>
                <a:gd name="connsiteY1" fmla="*/ 4665 h 661939"/>
                <a:gd name="connsiteX2" fmla="*/ 4665 w 762000"/>
                <a:gd name="connsiteY2" fmla="*/ 333071 h 661939"/>
                <a:gd name="connsiteX3" fmla="*/ 194718 w 762000"/>
                <a:gd name="connsiteY3" fmla="*/ 661470 h 661939"/>
                <a:gd name="connsiteX4" fmla="*/ 574826 w 762000"/>
                <a:gd name="connsiteY4" fmla="*/ 661470 h 661939"/>
                <a:gd name="connsiteX5" fmla="*/ 764879 w 762000"/>
                <a:gd name="connsiteY5" fmla="*/ 333071 h 661939"/>
                <a:gd name="connsiteX6" fmla="*/ 651310 w 762000"/>
                <a:gd name="connsiteY6" fmla="*/ 136814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574826" y="4665"/>
                  </a:moveTo>
                  <a:lnTo>
                    <a:pt x="194718" y="4665"/>
                  </a:lnTo>
                  <a:lnTo>
                    <a:pt x="4665" y="333071"/>
                  </a:lnTo>
                  <a:lnTo>
                    <a:pt x="194718" y="661470"/>
                  </a:lnTo>
                  <a:lnTo>
                    <a:pt x="574826" y="661470"/>
                  </a:lnTo>
                  <a:lnTo>
                    <a:pt x="764879" y="333071"/>
                  </a:lnTo>
                  <a:lnTo>
                    <a:pt x="651310" y="136814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1" name="PA-任意多边形 2922"/>
            <p:cNvSpPr/>
            <p:nvPr>
              <p:custDataLst>
                <p:tags r:id="rId30"/>
              </p:custDataLst>
            </p:nvPr>
          </p:nvSpPr>
          <p:spPr>
            <a:xfrm>
              <a:off x="6090225" y="9463293"/>
              <a:ext cx="823576" cy="715818"/>
            </a:xfrm>
            <a:custGeom>
              <a:avLst/>
              <a:gdLst>
                <a:gd name="connsiteX0" fmla="*/ 602213 w 823575"/>
                <a:gd name="connsiteY0" fmla="*/ 715126 h 715818"/>
                <a:gd name="connsiteX1" fmla="*/ 222098 w 823575"/>
                <a:gd name="connsiteY1" fmla="*/ 715126 h 715818"/>
                <a:gd name="connsiteX2" fmla="*/ 199361 w 823575"/>
                <a:gd name="connsiteY2" fmla="*/ 702018 h 715818"/>
                <a:gd name="connsiteX3" fmla="*/ 9300 w 823575"/>
                <a:gd name="connsiteY3" fmla="*/ 373611 h 715818"/>
                <a:gd name="connsiteX4" fmla="*/ 9300 w 823575"/>
                <a:gd name="connsiteY4" fmla="*/ 347287 h 715818"/>
                <a:gd name="connsiteX5" fmla="*/ 199353 w 823575"/>
                <a:gd name="connsiteY5" fmla="*/ 18881 h 715818"/>
                <a:gd name="connsiteX6" fmla="*/ 222090 w 823575"/>
                <a:gd name="connsiteY6" fmla="*/ 5773 h 715818"/>
                <a:gd name="connsiteX7" fmla="*/ 602213 w 823575"/>
                <a:gd name="connsiteY7" fmla="*/ 5773 h 715818"/>
                <a:gd name="connsiteX8" fmla="*/ 628483 w 823575"/>
                <a:gd name="connsiteY8" fmla="*/ 32043 h 715818"/>
                <a:gd name="connsiteX9" fmla="*/ 602213 w 823575"/>
                <a:gd name="connsiteY9" fmla="*/ 58312 h 715818"/>
                <a:gd name="connsiteX10" fmla="*/ 237253 w 823575"/>
                <a:gd name="connsiteY10" fmla="*/ 58312 h 715818"/>
                <a:gd name="connsiteX11" fmla="*/ 62401 w 823575"/>
                <a:gd name="connsiteY11" fmla="*/ 360449 h 715818"/>
                <a:gd name="connsiteX12" fmla="*/ 237253 w 823575"/>
                <a:gd name="connsiteY12" fmla="*/ 662578 h 715818"/>
                <a:gd name="connsiteX13" fmla="*/ 587073 w 823575"/>
                <a:gd name="connsiteY13" fmla="*/ 662578 h 715818"/>
                <a:gd name="connsiteX14" fmla="*/ 761925 w 823575"/>
                <a:gd name="connsiteY14" fmla="*/ 360449 h 715818"/>
                <a:gd name="connsiteX15" fmla="*/ 655968 w 823575"/>
                <a:gd name="connsiteY15" fmla="*/ 177354 h 715818"/>
                <a:gd name="connsiteX16" fmla="*/ 665544 w 823575"/>
                <a:gd name="connsiteY16" fmla="*/ 141455 h 715818"/>
                <a:gd name="connsiteX17" fmla="*/ 701442 w 823575"/>
                <a:gd name="connsiteY17" fmla="*/ 151030 h 715818"/>
                <a:gd name="connsiteX18" fmla="*/ 815019 w 823575"/>
                <a:gd name="connsiteY18" fmla="*/ 347272 h 715818"/>
                <a:gd name="connsiteX19" fmla="*/ 815019 w 823575"/>
                <a:gd name="connsiteY19" fmla="*/ 373595 h 715818"/>
                <a:gd name="connsiteX20" fmla="*/ 624965 w 823575"/>
                <a:gd name="connsiteY20" fmla="*/ 702002 h 715818"/>
                <a:gd name="connsiteX21" fmla="*/ 602213 w 823575"/>
                <a:gd name="connsiteY21" fmla="*/ 715126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3575" h="715818">
                  <a:moveTo>
                    <a:pt x="602213" y="715126"/>
                  </a:moveTo>
                  <a:lnTo>
                    <a:pt x="222098" y="715126"/>
                  </a:lnTo>
                  <a:cubicBezTo>
                    <a:pt x="212715" y="715126"/>
                    <a:pt x="204064" y="710130"/>
                    <a:pt x="199361" y="702018"/>
                  </a:cubicBezTo>
                  <a:lnTo>
                    <a:pt x="9300" y="373611"/>
                  </a:lnTo>
                  <a:cubicBezTo>
                    <a:pt x="4597" y="365467"/>
                    <a:pt x="4597" y="355431"/>
                    <a:pt x="9300" y="347287"/>
                  </a:cubicBezTo>
                  <a:lnTo>
                    <a:pt x="199353" y="18881"/>
                  </a:lnTo>
                  <a:cubicBezTo>
                    <a:pt x="204056" y="10760"/>
                    <a:pt x="212723" y="5773"/>
                    <a:pt x="222090" y="5773"/>
                  </a:cubicBezTo>
                  <a:lnTo>
                    <a:pt x="602213" y="5773"/>
                  </a:lnTo>
                  <a:cubicBezTo>
                    <a:pt x="616714" y="5773"/>
                    <a:pt x="628483" y="17541"/>
                    <a:pt x="628483" y="32043"/>
                  </a:cubicBezTo>
                  <a:cubicBezTo>
                    <a:pt x="628483" y="46544"/>
                    <a:pt x="616714" y="58312"/>
                    <a:pt x="602213" y="58312"/>
                  </a:cubicBezTo>
                  <a:lnTo>
                    <a:pt x="237253" y="58312"/>
                  </a:lnTo>
                  <a:lnTo>
                    <a:pt x="62401" y="360449"/>
                  </a:lnTo>
                  <a:lnTo>
                    <a:pt x="237253" y="662578"/>
                  </a:lnTo>
                  <a:lnTo>
                    <a:pt x="587073" y="662578"/>
                  </a:lnTo>
                  <a:lnTo>
                    <a:pt x="761925" y="360449"/>
                  </a:lnTo>
                  <a:lnTo>
                    <a:pt x="655968" y="177354"/>
                  </a:lnTo>
                  <a:cubicBezTo>
                    <a:pt x="648703" y="164792"/>
                    <a:pt x="652990" y="148713"/>
                    <a:pt x="665544" y="141455"/>
                  </a:cubicBezTo>
                  <a:cubicBezTo>
                    <a:pt x="678105" y="134181"/>
                    <a:pt x="694184" y="138476"/>
                    <a:pt x="701442" y="151030"/>
                  </a:cubicBezTo>
                  <a:lnTo>
                    <a:pt x="815019" y="347272"/>
                  </a:lnTo>
                  <a:cubicBezTo>
                    <a:pt x="819722" y="355415"/>
                    <a:pt x="819722" y="365452"/>
                    <a:pt x="815019" y="373595"/>
                  </a:cubicBezTo>
                  <a:lnTo>
                    <a:pt x="624965" y="702002"/>
                  </a:lnTo>
                  <a:cubicBezTo>
                    <a:pt x="620255" y="710130"/>
                    <a:pt x="611595" y="715126"/>
                    <a:pt x="602213" y="715126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4" name="PA-任意多边形 2923"/>
            <p:cNvSpPr/>
            <p:nvPr>
              <p:custDataLst>
                <p:tags r:id="rId31"/>
              </p:custDataLst>
            </p:nvPr>
          </p:nvSpPr>
          <p:spPr>
            <a:xfrm>
              <a:off x="6230329" y="9568352"/>
              <a:ext cx="192424" cy="269394"/>
            </a:xfrm>
            <a:custGeom>
              <a:avLst/>
              <a:gdLst>
                <a:gd name="connsiteX0" fmla="*/ 32033 w 192424"/>
                <a:gd name="connsiteY0" fmla="*/ 268521 h 269393"/>
                <a:gd name="connsiteX1" fmla="*/ 18109 w 192424"/>
                <a:gd name="connsiteY1" fmla="*/ 264503 h 269393"/>
                <a:gd name="connsiteX2" fmla="*/ 9781 w 192424"/>
                <a:gd name="connsiteY2" fmla="*/ 228289 h 269393"/>
                <a:gd name="connsiteX3" fmla="*/ 141461 w 192424"/>
                <a:gd name="connsiteY3" fmla="*/ 18108 h 269393"/>
                <a:gd name="connsiteX4" fmla="*/ 177675 w 192424"/>
                <a:gd name="connsiteY4" fmla="*/ 9795 h 269393"/>
                <a:gd name="connsiteX5" fmla="*/ 186003 w 192424"/>
                <a:gd name="connsiteY5" fmla="*/ 46010 h 269393"/>
                <a:gd name="connsiteX6" fmla="*/ 54323 w 192424"/>
                <a:gd name="connsiteY6" fmla="*/ 256191 h 269393"/>
                <a:gd name="connsiteX7" fmla="*/ 32033 w 192424"/>
                <a:gd name="connsiteY7" fmla="*/ 268521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32033" y="268521"/>
                  </a:moveTo>
                  <a:cubicBezTo>
                    <a:pt x="27276" y="268521"/>
                    <a:pt x="22458" y="267221"/>
                    <a:pt x="18109" y="264503"/>
                  </a:cubicBezTo>
                  <a:cubicBezTo>
                    <a:pt x="5802" y="256806"/>
                    <a:pt x="2084" y="240581"/>
                    <a:pt x="9781" y="228289"/>
                  </a:cubicBezTo>
                  <a:lnTo>
                    <a:pt x="141461" y="18108"/>
                  </a:lnTo>
                  <a:cubicBezTo>
                    <a:pt x="149173" y="5816"/>
                    <a:pt x="165352" y="2068"/>
                    <a:pt x="177675" y="9795"/>
                  </a:cubicBezTo>
                  <a:cubicBezTo>
                    <a:pt x="189982" y="17492"/>
                    <a:pt x="193700" y="33718"/>
                    <a:pt x="186003" y="46010"/>
                  </a:cubicBezTo>
                  <a:lnTo>
                    <a:pt x="54323" y="256191"/>
                  </a:lnTo>
                  <a:cubicBezTo>
                    <a:pt x="49336" y="264165"/>
                    <a:pt x="40784" y="268521"/>
                    <a:pt x="32033" y="268521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5" name="PA-任意多边形 2924"/>
            <p:cNvSpPr/>
            <p:nvPr>
              <p:custDataLst>
                <p:tags r:id="rId32"/>
              </p:custDataLst>
            </p:nvPr>
          </p:nvSpPr>
          <p:spPr>
            <a:xfrm>
              <a:off x="6828651" y="9096586"/>
              <a:ext cx="762000" cy="661939"/>
            </a:xfrm>
            <a:custGeom>
              <a:avLst/>
              <a:gdLst>
                <a:gd name="connsiteX0" fmla="*/ 194718 w 762000"/>
                <a:gd name="connsiteY0" fmla="*/ 4665 h 661939"/>
                <a:gd name="connsiteX1" fmla="*/ 574826 w 762000"/>
                <a:gd name="connsiteY1" fmla="*/ 4665 h 661939"/>
                <a:gd name="connsiteX2" fmla="*/ 764879 w 762000"/>
                <a:gd name="connsiteY2" fmla="*/ 333071 h 661939"/>
                <a:gd name="connsiteX3" fmla="*/ 574826 w 762000"/>
                <a:gd name="connsiteY3" fmla="*/ 661470 h 661939"/>
                <a:gd name="connsiteX4" fmla="*/ 194718 w 762000"/>
                <a:gd name="connsiteY4" fmla="*/ 661470 h 661939"/>
                <a:gd name="connsiteX5" fmla="*/ 4665 w 762000"/>
                <a:gd name="connsiteY5" fmla="*/ 333071 h 661939"/>
                <a:gd name="connsiteX6" fmla="*/ 144788 w 762000"/>
                <a:gd name="connsiteY6" fmla="*/ 90940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194718" y="4665"/>
                  </a:moveTo>
                  <a:lnTo>
                    <a:pt x="574826" y="4665"/>
                  </a:lnTo>
                  <a:lnTo>
                    <a:pt x="764879" y="333071"/>
                  </a:lnTo>
                  <a:lnTo>
                    <a:pt x="574826" y="661470"/>
                  </a:lnTo>
                  <a:lnTo>
                    <a:pt x="194718" y="661470"/>
                  </a:lnTo>
                  <a:lnTo>
                    <a:pt x="4665" y="333071"/>
                  </a:lnTo>
                  <a:lnTo>
                    <a:pt x="144788" y="9094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6" name="PA-任意多边形 2925"/>
            <p:cNvSpPr/>
            <p:nvPr>
              <p:custDataLst>
                <p:tags r:id="rId33"/>
              </p:custDataLst>
            </p:nvPr>
          </p:nvSpPr>
          <p:spPr>
            <a:xfrm>
              <a:off x="6801264" y="9069216"/>
              <a:ext cx="823576" cy="715818"/>
            </a:xfrm>
            <a:custGeom>
              <a:avLst/>
              <a:gdLst>
                <a:gd name="connsiteX0" fmla="*/ 602213 w 823575"/>
                <a:gd name="connsiteY0" fmla="*/ 715118 h 715818"/>
                <a:gd name="connsiteX1" fmla="*/ 222090 w 823575"/>
                <a:gd name="connsiteY1" fmla="*/ 715118 h 715818"/>
                <a:gd name="connsiteX2" fmla="*/ 199353 w 823575"/>
                <a:gd name="connsiteY2" fmla="*/ 702010 h 715818"/>
                <a:gd name="connsiteX3" fmla="*/ 9300 w 823575"/>
                <a:gd name="connsiteY3" fmla="*/ 373603 h 715818"/>
                <a:gd name="connsiteX4" fmla="*/ 9300 w 823575"/>
                <a:gd name="connsiteY4" fmla="*/ 347280 h 715818"/>
                <a:gd name="connsiteX5" fmla="*/ 149423 w 823575"/>
                <a:gd name="connsiteY5" fmla="*/ 105156 h 715818"/>
                <a:gd name="connsiteX6" fmla="*/ 185322 w 823575"/>
                <a:gd name="connsiteY6" fmla="*/ 95581 h 715818"/>
                <a:gd name="connsiteX7" fmla="*/ 194897 w 823575"/>
                <a:gd name="connsiteY7" fmla="*/ 131480 h 715818"/>
                <a:gd name="connsiteX8" fmla="*/ 62394 w 823575"/>
                <a:gd name="connsiteY8" fmla="*/ 360441 h 715818"/>
                <a:gd name="connsiteX9" fmla="*/ 237246 w 823575"/>
                <a:gd name="connsiteY9" fmla="*/ 662571 h 715818"/>
                <a:gd name="connsiteX10" fmla="*/ 587065 w 823575"/>
                <a:gd name="connsiteY10" fmla="*/ 662571 h 715818"/>
                <a:gd name="connsiteX11" fmla="*/ 761917 w 823575"/>
                <a:gd name="connsiteY11" fmla="*/ 360441 h 715818"/>
                <a:gd name="connsiteX12" fmla="*/ 587065 w 823575"/>
                <a:gd name="connsiteY12" fmla="*/ 58312 h 715818"/>
                <a:gd name="connsiteX13" fmla="*/ 222106 w 823575"/>
                <a:gd name="connsiteY13" fmla="*/ 58312 h 715818"/>
                <a:gd name="connsiteX14" fmla="*/ 195836 w 823575"/>
                <a:gd name="connsiteY14" fmla="*/ 32042 h 715818"/>
                <a:gd name="connsiteX15" fmla="*/ 222106 w 823575"/>
                <a:gd name="connsiteY15" fmla="*/ 5773 h 715818"/>
                <a:gd name="connsiteX16" fmla="*/ 602228 w 823575"/>
                <a:gd name="connsiteY16" fmla="*/ 5773 h 715818"/>
                <a:gd name="connsiteX17" fmla="*/ 624965 w 823575"/>
                <a:gd name="connsiteY17" fmla="*/ 18881 h 715818"/>
                <a:gd name="connsiteX18" fmla="*/ 815019 w 823575"/>
                <a:gd name="connsiteY18" fmla="*/ 347287 h 715818"/>
                <a:gd name="connsiteX19" fmla="*/ 815019 w 823575"/>
                <a:gd name="connsiteY19" fmla="*/ 373611 h 715818"/>
                <a:gd name="connsiteX20" fmla="*/ 624965 w 823575"/>
                <a:gd name="connsiteY20" fmla="*/ 702018 h 715818"/>
                <a:gd name="connsiteX21" fmla="*/ 602213 w 823575"/>
                <a:gd name="connsiteY21" fmla="*/ 715118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3575" h="715818">
                  <a:moveTo>
                    <a:pt x="602213" y="715118"/>
                  </a:moveTo>
                  <a:lnTo>
                    <a:pt x="222090" y="715118"/>
                  </a:lnTo>
                  <a:cubicBezTo>
                    <a:pt x="212708" y="715118"/>
                    <a:pt x="204056" y="710123"/>
                    <a:pt x="199353" y="702010"/>
                  </a:cubicBezTo>
                  <a:lnTo>
                    <a:pt x="9300" y="373603"/>
                  </a:lnTo>
                  <a:cubicBezTo>
                    <a:pt x="4597" y="365460"/>
                    <a:pt x="4597" y="355423"/>
                    <a:pt x="9300" y="347280"/>
                  </a:cubicBezTo>
                  <a:lnTo>
                    <a:pt x="149423" y="105156"/>
                  </a:lnTo>
                  <a:cubicBezTo>
                    <a:pt x="156712" y="92595"/>
                    <a:pt x="172753" y="88315"/>
                    <a:pt x="185322" y="95581"/>
                  </a:cubicBezTo>
                  <a:cubicBezTo>
                    <a:pt x="197883" y="102847"/>
                    <a:pt x="202163" y="118926"/>
                    <a:pt x="194897" y="131480"/>
                  </a:cubicBezTo>
                  <a:lnTo>
                    <a:pt x="62394" y="360441"/>
                  </a:lnTo>
                  <a:lnTo>
                    <a:pt x="237246" y="662571"/>
                  </a:lnTo>
                  <a:lnTo>
                    <a:pt x="587065" y="662571"/>
                  </a:lnTo>
                  <a:lnTo>
                    <a:pt x="761917" y="360441"/>
                  </a:lnTo>
                  <a:lnTo>
                    <a:pt x="587065" y="58312"/>
                  </a:lnTo>
                  <a:lnTo>
                    <a:pt x="222106" y="58312"/>
                  </a:lnTo>
                  <a:cubicBezTo>
                    <a:pt x="207605" y="58312"/>
                    <a:pt x="195836" y="46544"/>
                    <a:pt x="195836" y="32042"/>
                  </a:cubicBezTo>
                  <a:cubicBezTo>
                    <a:pt x="195836" y="17541"/>
                    <a:pt x="207605" y="5773"/>
                    <a:pt x="222106" y="5773"/>
                  </a:cubicBezTo>
                  <a:lnTo>
                    <a:pt x="602228" y="5773"/>
                  </a:lnTo>
                  <a:cubicBezTo>
                    <a:pt x="611611" y="5773"/>
                    <a:pt x="620262" y="10768"/>
                    <a:pt x="624965" y="18881"/>
                  </a:cubicBezTo>
                  <a:lnTo>
                    <a:pt x="815019" y="347287"/>
                  </a:lnTo>
                  <a:cubicBezTo>
                    <a:pt x="819722" y="355431"/>
                    <a:pt x="819722" y="365468"/>
                    <a:pt x="815019" y="373611"/>
                  </a:cubicBezTo>
                  <a:lnTo>
                    <a:pt x="624965" y="702018"/>
                  </a:lnTo>
                  <a:cubicBezTo>
                    <a:pt x="620247" y="710123"/>
                    <a:pt x="611588" y="715118"/>
                    <a:pt x="602213" y="715118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7" name="PA-任意多边形 2926"/>
            <p:cNvSpPr/>
            <p:nvPr>
              <p:custDataLst>
                <p:tags r:id="rId34"/>
              </p:custDataLst>
            </p:nvPr>
          </p:nvSpPr>
          <p:spPr>
            <a:xfrm>
              <a:off x="7289694" y="9174275"/>
              <a:ext cx="192424" cy="269394"/>
            </a:xfrm>
            <a:custGeom>
              <a:avLst/>
              <a:gdLst>
                <a:gd name="connsiteX0" fmla="*/ 163751 w 192424"/>
                <a:gd name="connsiteY0" fmla="*/ 268514 h 269393"/>
                <a:gd name="connsiteX1" fmla="*/ 141461 w 192424"/>
                <a:gd name="connsiteY1" fmla="*/ 256191 h 269393"/>
                <a:gd name="connsiteX2" fmla="*/ 9781 w 192424"/>
                <a:gd name="connsiteY2" fmla="*/ 46010 h 269393"/>
                <a:gd name="connsiteX3" fmla="*/ 18109 w 192424"/>
                <a:gd name="connsiteY3" fmla="*/ 9795 h 269393"/>
                <a:gd name="connsiteX4" fmla="*/ 54323 w 192424"/>
                <a:gd name="connsiteY4" fmla="*/ 18108 h 269393"/>
                <a:gd name="connsiteX5" fmla="*/ 186003 w 192424"/>
                <a:gd name="connsiteY5" fmla="*/ 228289 h 269393"/>
                <a:gd name="connsiteX6" fmla="*/ 177675 w 192424"/>
                <a:gd name="connsiteY6" fmla="*/ 264503 h 269393"/>
                <a:gd name="connsiteX7" fmla="*/ 163751 w 192424"/>
                <a:gd name="connsiteY7" fmla="*/ 268514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163751" y="268514"/>
                  </a:moveTo>
                  <a:cubicBezTo>
                    <a:pt x="155000" y="268514"/>
                    <a:pt x="146448" y="264142"/>
                    <a:pt x="141461" y="256191"/>
                  </a:cubicBezTo>
                  <a:lnTo>
                    <a:pt x="9781" y="46010"/>
                  </a:lnTo>
                  <a:cubicBezTo>
                    <a:pt x="2084" y="33718"/>
                    <a:pt x="5802" y="17508"/>
                    <a:pt x="18109" y="9795"/>
                  </a:cubicBezTo>
                  <a:cubicBezTo>
                    <a:pt x="30432" y="2068"/>
                    <a:pt x="46611" y="5816"/>
                    <a:pt x="54323" y="18108"/>
                  </a:cubicBezTo>
                  <a:lnTo>
                    <a:pt x="186003" y="228289"/>
                  </a:lnTo>
                  <a:cubicBezTo>
                    <a:pt x="193700" y="240581"/>
                    <a:pt x="189982" y="256791"/>
                    <a:pt x="177675" y="264503"/>
                  </a:cubicBezTo>
                  <a:cubicBezTo>
                    <a:pt x="173326" y="267228"/>
                    <a:pt x="168508" y="268514"/>
                    <a:pt x="163751" y="268514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59" name="PA-任意多边形 2927"/>
            <p:cNvSpPr/>
            <p:nvPr>
              <p:custDataLst>
                <p:tags r:id="rId35"/>
              </p:custDataLst>
            </p:nvPr>
          </p:nvSpPr>
          <p:spPr>
            <a:xfrm>
              <a:off x="7080065" y="9313802"/>
              <a:ext cx="261697" cy="230909"/>
            </a:xfrm>
            <a:custGeom>
              <a:avLst/>
              <a:gdLst>
                <a:gd name="connsiteX0" fmla="*/ 69012 w 261696"/>
                <a:gd name="connsiteY0" fmla="*/ 227038 h 230909"/>
                <a:gd name="connsiteX1" fmla="*/ 197697 w 261696"/>
                <a:gd name="connsiteY1" fmla="*/ 227038 h 230909"/>
                <a:gd name="connsiteX2" fmla="*/ 262052 w 261696"/>
                <a:gd name="connsiteY2" fmla="*/ 115855 h 230909"/>
                <a:gd name="connsiteX3" fmla="*/ 197697 w 261696"/>
                <a:gd name="connsiteY3" fmla="*/ 4665 h 230909"/>
                <a:gd name="connsiteX4" fmla="*/ 69012 w 261696"/>
                <a:gd name="connsiteY4" fmla="*/ 4665 h 230909"/>
                <a:gd name="connsiteX5" fmla="*/ 4665 w 261696"/>
                <a:gd name="connsiteY5" fmla="*/ 115855 h 230909"/>
                <a:gd name="connsiteX6" fmla="*/ 69012 w 261696"/>
                <a:gd name="connsiteY6" fmla="*/ 227038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2" y="227038"/>
                  </a:moveTo>
                  <a:lnTo>
                    <a:pt x="197697" y="227038"/>
                  </a:lnTo>
                  <a:lnTo>
                    <a:pt x="262052" y="115855"/>
                  </a:lnTo>
                  <a:lnTo>
                    <a:pt x="197697" y="4665"/>
                  </a:lnTo>
                  <a:lnTo>
                    <a:pt x="69012" y="4665"/>
                  </a:lnTo>
                  <a:lnTo>
                    <a:pt x="4665" y="115855"/>
                  </a:lnTo>
                  <a:lnTo>
                    <a:pt x="69012" y="227038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60" name="PA-任意多边形 2928"/>
            <p:cNvSpPr/>
            <p:nvPr>
              <p:custDataLst>
                <p:tags r:id="rId36"/>
              </p:custDataLst>
            </p:nvPr>
          </p:nvSpPr>
          <p:spPr>
            <a:xfrm>
              <a:off x="6369026" y="9734165"/>
              <a:ext cx="261697" cy="230909"/>
            </a:xfrm>
            <a:custGeom>
              <a:avLst/>
              <a:gdLst>
                <a:gd name="connsiteX0" fmla="*/ 69019 w 261696"/>
                <a:gd name="connsiteY0" fmla="*/ 227030 h 230909"/>
                <a:gd name="connsiteX1" fmla="*/ 197705 w 261696"/>
                <a:gd name="connsiteY1" fmla="*/ 227030 h 230909"/>
                <a:gd name="connsiteX2" fmla="*/ 262059 w 261696"/>
                <a:gd name="connsiteY2" fmla="*/ 115848 h 230909"/>
                <a:gd name="connsiteX3" fmla="*/ 197705 w 261696"/>
                <a:gd name="connsiteY3" fmla="*/ 4665 h 230909"/>
                <a:gd name="connsiteX4" fmla="*/ 69019 w 261696"/>
                <a:gd name="connsiteY4" fmla="*/ 4665 h 230909"/>
                <a:gd name="connsiteX5" fmla="*/ 4665 w 261696"/>
                <a:gd name="connsiteY5" fmla="*/ 115848 h 230909"/>
                <a:gd name="connsiteX6" fmla="*/ 69019 w 261696"/>
                <a:gd name="connsiteY6" fmla="*/ 227030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9" y="227030"/>
                  </a:moveTo>
                  <a:lnTo>
                    <a:pt x="197705" y="227030"/>
                  </a:lnTo>
                  <a:lnTo>
                    <a:pt x="262059" y="115848"/>
                  </a:lnTo>
                  <a:lnTo>
                    <a:pt x="197705" y="4665"/>
                  </a:lnTo>
                  <a:lnTo>
                    <a:pt x="69019" y="4665"/>
                  </a:lnTo>
                  <a:lnTo>
                    <a:pt x="4665" y="115848"/>
                  </a:lnTo>
                  <a:lnTo>
                    <a:pt x="69019" y="22703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grpSp>
        <p:nvGrpSpPr>
          <p:cNvPr id="61" name="PA-653-653804-Cells-487664"/>
          <p:cNvGrpSpPr/>
          <p:nvPr>
            <p:custDataLst>
              <p:tags r:id="rId37"/>
            </p:custDataLst>
          </p:nvPr>
        </p:nvGrpSpPr>
        <p:grpSpPr>
          <a:xfrm>
            <a:off x="2702889" y="2536591"/>
            <a:ext cx="253861" cy="273865"/>
            <a:chOff x="17526000" y="5937250"/>
            <a:chExt cx="1524000" cy="1524000"/>
          </a:xfrm>
          <a:noFill/>
        </p:grpSpPr>
        <p:sp>
          <p:nvSpPr>
            <p:cNvPr id="28" name="PA-任意多边形 235"/>
            <p:cNvSpPr/>
            <p:nvPr>
              <p:custDataLst>
                <p:tags r:id="rId38"/>
              </p:custDataLst>
            </p:nvPr>
          </p:nvSpPr>
          <p:spPr>
            <a:xfrm>
              <a:off x="17799090" y="6416469"/>
              <a:ext cx="488156" cy="562570"/>
            </a:xfrm>
            <a:custGeom>
              <a:avLst/>
              <a:gdLst>
                <a:gd name="connsiteX0" fmla="*/ 698 w 488156"/>
                <a:gd name="connsiteY0" fmla="*/ 141623 h 562570"/>
                <a:gd name="connsiteX1" fmla="*/ 244788 w 488156"/>
                <a:gd name="connsiteY1" fmla="*/ 698 h 562570"/>
                <a:gd name="connsiteX2" fmla="*/ 488878 w 488156"/>
                <a:gd name="connsiteY2" fmla="*/ 141623 h 562570"/>
                <a:gd name="connsiteX3" fmla="*/ 488878 w 488156"/>
                <a:gd name="connsiteY3" fmla="*/ 423474 h 562570"/>
                <a:gd name="connsiteX4" fmla="*/ 244788 w 488156"/>
                <a:gd name="connsiteY4" fmla="*/ 564399 h 562570"/>
                <a:gd name="connsiteX5" fmla="*/ 698 w 488156"/>
                <a:gd name="connsiteY5" fmla="*/ 423474 h 562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156" h="562570">
                  <a:moveTo>
                    <a:pt x="698" y="141623"/>
                  </a:moveTo>
                  <a:lnTo>
                    <a:pt x="244788" y="698"/>
                  </a:lnTo>
                  <a:lnTo>
                    <a:pt x="488878" y="141623"/>
                  </a:lnTo>
                  <a:lnTo>
                    <a:pt x="488878" y="423474"/>
                  </a:lnTo>
                  <a:lnTo>
                    <a:pt x="244788" y="564399"/>
                  </a:lnTo>
                  <a:lnTo>
                    <a:pt x="698" y="42347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9" name="PA-任意多边形 236"/>
            <p:cNvSpPr/>
            <p:nvPr>
              <p:custDataLst>
                <p:tags r:id="rId39"/>
              </p:custDataLst>
            </p:nvPr>
          </p:nvSpPr>
          <p:spPr>
            <a:xfrm>
              <a:off x="17555068" y="6839254"/>
              <a:ext cx="488156" cy="562570"/>
            </a:xfrm>
            <a:custGeom>
              <a:avLst/>
              <a:gdLst>
                <a:gd name="connsiteX0" fmla="*/ 698 w 488156"/>
                <a:gd name="connsiteY0" fmla="*/ 141623 h 562570"/>
                <a:gd name="connsiteX1" fmla="*/ 244788 w 488156"/>
                <a:gd name="connsiteY1" fmla="*/ 698 h 562570"/>
                <a:gd name="connsiteX2" fmla="*/ 488878 w 488156"/>
                <a:gd name="connsiteY2" fmla="*/ 141623 h 562570"/>
                <a:gd name="connsiteX3" fmla="*/ 488878 w 488156"/>
                <a:gd name="connsiteY3" fmla="*/ 423471 h 562570"/>
                <a:gd name="connsiteX4" fmla="*/ 244788 w 488156"/>
                <a:gd name="connsiteY4" fmla="*/ 564396 h 562570"/>
                <a:gd name="connsiteX5" fmla="*/ 698 w 488156"/>
                <a:gd name="connsiteY5" fmla="*/ 423471 h 562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156" h="562570">
                  <a:moveTo>
                    <a:pt x="698" y="141623"/>
                  </a:moveTo>
                  <a:lnTo>
                    <a:pt x="244788" y="698"/>
                  </a:lnTo>
                  <a:lnTo>
                    <a:pt x="488878" y="141623"/>
                  </a:lnTo>
                  <a:lnTo>
                    <a:pt x="488878" y="423471"/>
                  </a:lnTo>
                  <a:lnTo>
                    <a:pt x="244788" y="564396"/>
                  </a:lnTo>
                  <a:lnTo>
                    <a:pt x="698" y="423471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0" name="PA-任意多边形 237"/>
            <p:cNvSpPr/>
            <p:nvPr>
              <p:custDataLst>
                <p:tags r:id="rId40"/>
              </p:custDataLst>
            </p:nvPr>
          </p:nvSpPr>
          <p:spPr>
            <a:xfrm>
              <a:off x="18043180" y="6839246"/>
              <a:ext cx="488156" cy="562570"/>
            </a:xfrm>
            <a:custGeom>
              <a:avLst/>
              <a:gdLst>
                <a:gd name="connsiteX0" fmla="*/ 698 w 488156"/>
                <a:gd name="connsiteY0" fmla="*/ 141623 h 562570"/>
                <a:gd name="connsiteX1" fmla="*/ 244788 w 488156"/>
                <a:gd name="connsiteY1" fmla="*/ 698 h 562570"/>
                <a:gd name="connsiteX2" fmla="*/ 488875 w 488156"/>
                <a:gd name="connsiteY2" fmla="*/ 141623 h 562570"/>
                <a:gd name="connsiteX3" fmla="*/ 488875 w 488156"/>
                <a:gd name="connsiteY3" fmla="*/ 423471 h 562570"/>
                <a:gd name="connsiteX4" fmla="*/ 244788 w 488156"/>
                <a:gd name="connsiteY4" fmla="*/ 564396 h 562570"/>
                <a:gd name="connsiteX5" fmla="*/ 698 w 488156"/>
                <a:gd name="connsiteY5" fmla="*/ 423471 h 562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156" h="562570">
                  <a:moveTo>
                    <a:pt x="698" y="141623"/>
                  </a:moveTo>
                  <a:lnTo>
                    <a:pt x="244788" y="698"/>
                  </a:lnTo>
                  <a:lnTo>
                    <a:pt x="488875" y="141623"/>
                  </a:lnTo>
                  <a:lnTo>
                    <a:pt x="488875" y="423471"/>
                  </a:lnTo>
                  <a:lnTo>
                    <a:pt x="244788" y="564396"/>
                  </a:lnTo>
                  <a:lnTo>
                    <a:pt x="698" y="423471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1" name="PA-任意多边形 238"/>
            <p:cNvSpPr/>
            <p:nvPr>
              <p:custDataLst>
                <p:tags r:id="rId41"/>
              </p:custDataLst>
            </p:nvPr>
          </p:nvSpPr>
          <p:spPr>
            <a:xfrm>
              <a:off x="18529819" y="6837324"/>
              <a:ext cx="491133" cy="565547"/>
            </a:xfrm>
            <a:custGeom>
              <a:avLst/>
              <a:gdLst>
                <a:gd name="connsiteX0" fmla="*/ 2232 w 491132"/>
                <a:gd name="connsiteY0" fmla="*/ 143158 h 565546"/>
                <a:gd name="connsiteX1" fmla="*/ 246322 w 491132"/>
                <a:gd name="connsiteY1" fmla="*/ 2232 h 565546"/>
                <a:gd name="connsiteX2" fmla="*/ 490415 w 491132"/>
                <a:gd name="connsiteY2" fmla="*/ 143158 h 565546"/>
                <a:gd name="connsiteX3" fmla="*/ 490415 w 491132"/>
                <a:gd name="connsiteY3" fmla="*/ 425009 h 565546"/>
                <a:gd name="connsiteX4" fmla="*/ 246322 w 491132"/>
                <a:gd name="connsiteY4" fmla="*/ 565931 h 565546"/>
                <a:gd name="connsiteX5" fmla="*/ 2232 w 491132"/>
                <a:gd name="connsiteY5" fmla="*/ 425009 h 565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1132" h="565546">
                  <a:moveTo>
                    <a:pt x="2232" y="143158"/>
                  </a:moveTo>
                  <a:lnTo>
                    <a:pt x="246322" y="2232"/>
                  </a:lnTo>
                  <a:lnTo>
                    <a:pt x="490415" y="143158"/>
                  </a:lnTo>
                  <a:lnTo>
                    <a:pt x="490415" y="425009"/>
                  </a:lnTo>
                  <a:lnTo>
                    <a:pt x="246322" y="565931"/>
                  </a:lnTo>
                  <a:lnTo>
                    <a:pt x="2232" y="425009"/>
                  </a:ln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66" name="PA-任意多边形 239"/>
            <p:cNvSpPr/>
            <p:nvPr>
              <p:custDataLst>
                <p:tags r:id="rId42"/>
              </p:custDataLst>
            </p:nvPr>
          </p:nvSpPr>
          <p:spPr>
            <a:xfrm>
              <a:off x="18041645" y="5992608"/>
              <a:ext cx="491133" cy="565547"/>
            </a:xfrm>
            <a:custGeom>
              <a:avLst/>
              <a:gdLst>
                <a:gd name="connsiteX0" fmla="*/ 2232 w 491132"/>
                <a:gd name="connsiteY0" fmla="*/ 143158 h 565546"/>
                <a:gd name="connsiteX1" fmla="*/ 246322 w 491132"/>
                <a:gd name="connsiteY1" fmla="*/ 2232 h 565546"/>
                <a:gd name="connsiteX2" fmla="*/ 490410 w 491132"/>
                <a:gd name="connsiteY2" fmla="*/ 143158 h 565546"/>
                <a:gd name="connsiteX3" fmla="*/ 490410 w 491132"/>
                <a:gd name="connsiteY3" fmla="*/ 425011 h 565546"/>
                <a:gd name="connsiteX4" fmla="*/ 246322 w 491132"/>
                <a:gd name="connsiteY4" fmla="*/ 565934 h 565546"/>
                <a:gd name="connsiteX5" fmla="*/ 2232 w 491132"/>
                <a:gd name="connsiteY5" fmla="*/ 425011 h 565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1132" h="565546">
                  <a:moveTo>
                    <a:pt x="2232" y="143158"/>
                  </a:moveTo>
                  <a:lnTo>
                    <a:pt x="246322" y="2232"/>
                  </a:lnTo>
                  <a:lnTo>
                    <a:pt x="490410" y="143158"/>
                  </a:lnTo>
                  <a:lnTo>
                    <a:pt x="490410" y="425011"/>
                  </a:lnTo>
                  <a:lnTo>
                    <a:pt x="246322" y="565934"/>
                  </a:lnTo>
                  <a:lnTo>
                    <a:pt x="2232" y="425011"/>
                  </a:ln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67" name="PA-任意多边形 240"/>
            <p:cNvSpPr/>
            <p:nvPr>
              <p:custDataLst>
                <p:tags r:id="rId43"/>
              </p:custDataLst>
            </p:nvPr>
          </p:nvSpPr>
          <p:spPr>
            <a:xfrm>
              <a:off x="17525302" y="5964379"/>
              <a:ext cx="1524000" cy="1467445"/>
            </a:xfrm>
            <a:custGeom>
              <a:avLst/>
              <a:gdLst>
                <a:gd name="connsiteX0" fmla="*/ 1509815 w 1524000"/>
                <a:gd name="connsiteY0" fmla="*/ 990326 h 1467445"/>
                <a:gd name="connsiteX1" fmla="*/ 1265725 w 1524000"/>
                <a:gd name="connsiteY1" fmla="*/ 849400 h 1467445"/>
                <a:gd name="connsiteX2" fmla="*/ 1235959 w 1524000"/>
                <a:gd name="connsiteY2" fmla="*/ 849400 h 1467445"/>
                <a:gd name="connsiteX3" fmla="*/ 1006419 w 1524000"/>
                <a:gd name="connsiteY3" fmla="*/ 981926 h 1467445"/>
                <a:gd name="connsiteX4" fmla="*/ 792431 w 1524000"/>
                <a:gd name="connsiteY4" fmla="*/ 858378 h 1467445"/>
                <a:gd name="connsiteX5" fmla="*/ 792431 w 1524000"/>
                <a:gd name="connsiteY5" fmla="*/ 611347 h 1467445"/>
                <a:gd name="connsiteX6" fmla="*/ 1021635 w 1524000"/>
                <a:gd name="connsiteY6" fmla="*/ 479015 h 1467445"/>
                <a:gd name="connsiteX7" fmla="*/ 1036518 w 1524000"/>
                <a:gd name="connsiteY7" fmla="*/ 453238 h 1467445"/>
                <a:gd name="connsiteX8" fmla="*/ 1036518 w 1524000"/>
                <a:gd name="connsiteY8" fmla="*/ 171387 h 1467445"/>
                <a:gd name="connsiteX9" fmla="*/ 1021635 w 1524000"/>
                <a:gd name="connsiteY9" fmla="*/ 145610 h 1467445"/>
                <a:gd name="connsiteX10" fmla="*/ 777545 w 1524000"/>
                <a:gd name="connsiteY10" fmla="*/ 4685 h 1467445"/>
                <a:gd name="connsiteX11" fmla="*/ 747779 w 1524000"/>
                <a:gd name="connsiteY11" fmla="*/ 4685 h 1467445"/>
                <a:gd name="connsiteX12" fmla="*/ 503689 w 1524000"/>
                <a:gd name="connsiteY12" fmla="*/ 145610 h 1467445"/>
                <a:gd name="connsiteX13" fmla="*/ 488806 w 1524000"/>
                <a:gd name="connsiteY13" fmla="*/ 171387 h 1467445"/>
                <a:gd name="connsiteX14" fmla="*/ 488806 w 1524000"/>
                <a:gd name="connsiteY14" fmla="*/ 435602 h 1467445"/>
                <a:gd name="connsiteX15" fmla="*/ 259602 w 1524000"/>
                <a:gd name="connsiteY15" fmla="*/ 567934 h 1467445"/>
                <a:gd name="connsiteX16" fmla="*/ 244719 w 1524000"/>
                <a:gd name="connsiteY16" fmla="*/ 593711 h 1467445"/>
                <a:gd name="connsiteX17" fmla="*/ 244719 w 1524000"/>
                <a:gd name="connsiteY17" fmla="*/ 858425 h 1467445"/>
                <a:gd name="connsiteX18" fmla="*/ 15580 w 1524000"/>
                <a:gd name="connsiteY18" fmla="*/ 990722 h 1467445"/>
                <a:gd name="connsiteX19" fmla="*/ 698 w 1524000"/>
                <a:gd name="connsiteY19" fmla="*/ 1016499 h 1467445"/>
                <a:gd name="connsiteX20" fmla="*/ 698 w 1524000"/>
                <a:gd name="connsiteY20" fmla="*/ 1298349 h 1467445"/>
                <a:gd name="connsiteX21" fmla="*/ 15580 w 1524000"/>
                <a:gd name="connsiteY21" fmla="*/ 1324126 h 1467445"/>
                <a:gd name="connsiteX22" fmla="*/ 259670 w 1524000"/>
                <a:gd name="connsiteY22" fmla="*/ 1465052 h 1467445"/>
                <a:gd name="connsiteX23" fmla="*/ 274553 w 1524000"/>
                <a:gd name="connsiteY23" fmla="*/ 1469040 h 1467445"/>
                <a:gd name="connsiteX24" fmla="*/ 289436 w 1524000"/>
                <a:gd name="connsiteY24" fmla="*/ 1465052 h 1467445"/>
                <a:gd name="connsiteX25" fmla="*/ 518614 w 1524000"/>
                <a:gd name="connsiteY25" fmla="*/ 1332735 h 1467445"/>
                <a:gd name="connsiteX26" fmla="*/ 747773 w 1524000"/>
                <a:gd name="connsiteY26" fmla="*/ 1465043 h 1467445"/>
                <a:gd name="connsiteX27" fmla="*/ 762656 w 1524000"/>
                <a:gd name="connsiteY27" fmla="*/ 1469032 h 1467445"/>
                <a:gd name="connsiteX28" fmla="*/ 777539 w 1524000"/>
                <a:gd name="connsiteY28" fmla="*/ 1465043 h 1467445"/>
                <a:gd name="connsiteX29" fmla="*/ 1007076 w 1524000"/>
                <a:gd name="connsiteY29" fmla="*/ 1332517 h 1467445"/>
                <a:gd name="connsiteX30" fmla="*/ 1235947 w 1524000"/>
                <a:gd name="connsiteY30" fmla="*/ 1464656 h 1467445"/>
                <a:gd name="connsiteX31" fmla="*/ 1250830 w 1524000"/>
                <a:gd name="connsiteY31" fmla="*/ 1468645 h 1467445"/>
                <a:gd name="connsiteX32" fmla="*/ 1265713 w 1524000"/>
                <a:gd name="connsiteY32" fmla="*/ 1464656 h 1467445"/>
                <a:gd name="connsiteX33" fmla="*/ 1509803 w 1524000"/>
                <a:gd name="connsiteY33" fmla="*/ 1323731 h 1467445"/>
                <a:gd name="connsiteX34" fmla="*/ 1524686 w 1524000"/>
                <a:gd name="connsiteY34" fmla="*/ 1297954 h 1467445"/>
                <a:gd name="connsiteX35" fmla="*/ 1524686 w 1524000"/>
                <a:gd name="connsiteY35" fmla="*/ 1016103 h 1467445"/>
                <a:gd name="connsiteX36" fmla="*/ 1509815 w 1524000"/>
                <a:gd name="connsiteY36" fmla="*/ 990326 h 1467445"/>
                <a:gd name="connsiteX37" fmla="*/ 762665 w 1524000"/>
                <a:gd name="connsiteY37" fmla="*/ 64835 h 1467445"/>
                <a:gd name="connsiteX38" fmla="*/ 976986 w 1524000"/>
                <a:gd name="connsiteY38" fmla="*/ 188574 h 1467445"/>
                <a:gd name="connsiteX39" fmla="*/ 976986 w 1524000"/>
                <a:gd name="connsiteY39" fmla="*/ 436054 h 1467445"/>
                <a:gd name="connsiteX40" fmla="*/ 917488 w 1524000"/>
                <a:gd name="connsiteY40" fmla="*/ 470407 h 1467445"/>
                <a:gd name="connsiteX41" fmla="*/ 917488 w 1524000"/>
                <a:gd name="connsiteY41" fmla="*/ 355118 h 1467445"/>
                <a:gd name="connsiteX42" fmla="*/ 887722 w 1524000"/>
                <a:gd name="connsiteY42" fmla="*/ 325353 h 1467445"/>
                <a:gd name="connsiteX43" fmla="*/ 857957 w 1524000"/>
                <a:gd name="connsiteY43" fmla="*/ 355118 h 1467445"/>
                <a:gd name="connsiteX44" fmla="*/ 857957 w 1524000"/>
                <a:gd name="connsiteY44" fmla="*/ 504777 h 1467445"/>
                <a:gd name="connsiteX45" fmla="*/ 763058 w 1524000"/>
                <a:gd name="connsiteY45" fmla="*/ 559570 h 1467445"/>
                <a:gd name="connsiteX46" fmla="*/ 548346 w 1524000"/>
                <a:gd name="connsiteY46" fmla="*/ 435605 h 1467445"/>
                <a:gd name="connsiteX47" fmla="*/ 548346 w 1524000"/>
                <a:gd name="connsiteY47" fmla="*/ 188574 h 1467445"/>
                <a:gd name="connsiteX48" fmla="*/ 762665 w 1524000"/>
                <a:gd name="connsiteY48" fmla="*/ 64835 h 1467445"/>
                <a:gd name="connsiteX49" fmla="*/ 518185 w 1524000"/>
                <a:gd name="connsiteY49" fmla="*/ 487385 h 1467445"/>
                <a:gd name="connsiteX50" fmla="*/ 732896 w 1524000"/>
                <a:gd name="connsiteY50" fmla="*/ 611350 h 1467445"/>
                <a:gd name="connsiteX51" fmla="*/ 732896 w 1524000"/>
                <a:gd name="connsiteY51" fmla="*/ 858381 h 1467445"/>
                <a:gd name="connsiteX52" fmla="*/ 625734 w 1524000"/>
                <a:gd name="connsiteY52" fmla="*/ 920252 h 1467445"/>
                <a:gd name="connsiteX53" fmla="*/ 518599 w 1524000"/>
                <a:gd name="connsiteY53" fmla="*/ 982108 h 1467445"/>
                <a:gd name="connsiteX54" fmla="*/ 304250 w 1524000"/>
                <a:gd name="connsiteY54" fmla="*/ 858354 h 1467445"/>
                <a:gd name="connsiteX55" fmla="*/ 304250 w 1524000"/>
                <a:gd name="connsiteY55" fmla="*/ 610903 h 1467445"/>
                <a:gd name="connsiteX56" fmla="*/ 518185 w 1524000"/>
                <a:gd name="connsiteY56" fmla="*/ 487385 h 1467445"/>
                <a:gd name="connsiteX57" fmla="*/ 274553 w 1524000"/>
                <a:gd name="connsiteY57" fmla="*/ 1404901 h 1467445"/>
                <a:gd name="connsiteX58" fmla="*/ 179300 w 1524000"/>
                <a:gd name="connsiteY58" fmla="*/ 1349907 h 1467445"/>
                <a:gd name="connsiteX59" fmla="*/ 179300 w 1524000"/>
                <a:gd name="connsiteY59" fmla="*/ 1185844 h 1467445"/>
                <a:gd name="connsiteX60" fmla="*/ 149535 w 1524000"/>
                <a:gd name="connsiteY60" fmla="*/ 1156079 h 1467445"/>
                <a:gd name="connsiteX61" fmla="*/ 119769 w 1524000"/>
                <a:gd name="connsiteY61" fmla="*/ 1185844 h 1467445"/>
                <a:gd name="connsiteX62" fmla="*/ 119769 w 1524000"/>
                <a:gd name="connsiteY62" fmla="*/ 1315536 h 1467445"/>
                <a:gd name="connsiteX63" fmla="*/ 60235 w 1524000"/>
                <a:gd name="connsiteY63" fmla="*/ 1281163 h 1467445"/>
                <a:gd name="connsiteX64" fmla="*/ 60235 w 1524000"/>
                <a:gd name="connsiteY64" fmla="*/ 1033682 h 1467445"/>
                <a:gd name="connsiteX65" fmla="*/ 274529 w 1524000"/>
                <a:gd name="connsiteY65" fmla="*/ 909959 h 1467445"/>
                <a:gd name="connsiteX66" fmla="*/ 488806 w 1524000"/>
                <a:gd name="connsiteY66" fmla="*/ 1033674 h 1467445"/>
                <a:gd name="connsiteX67" fmla="*/ 488806 w 1524000"/>
                <a:gd name="connsiteY67" fmla="*/ 1281205 h 1467445"/>
                <a:gd name="connsiteX68" fmla="*/ 274553 w 1524000"/>
                <a:gd name="connsiteY68" fmla="*/ 1404901 h 1467445"/>
                <a:gd name="connsiteX69" fmla="*/ 762665 w 1524000"/>
                <a:gd name="connsiteY69" fmla="*/ 1404893 h 1467445"/>
                <a:gd name="connsiteX70" fmla="*/ 548412 w 1524000"/>
                <a:gd name="connsiteY70" fmla="*/ 1281193 h 1467445"/>
                <a:gd name="connsiteX71" fmla="*/ 548412 w 1524000"/>
                <a:gd name="connsiteY71" fmla="*/ 1033632 h 1467445"/>
                <a:gd name="connsiteX72" fmla="*/ 655506 w 1524000"/>
                <a:gd name="connsiteY72" fmla="*/ 971803 h 1467445"/>
                <a:gd name="connsiteX73" fmla="*/ 762668 w 1524000"/>
                <a:gd name="connsiteY73" fmla="*/ 909932 h 1467445"/>
                <a:gd name="connsiteX74" fmla="*/ 976989 w 1524000"/>
                <a:gd name="connsiteY74" fmla="*/ 1033671 h 1467445"/>
                <a:gd name="connsiteX75" fmla="*/ 976989 w 1524000"/>
                <a:gd name="connsiteY75" fmla="*/ 1281151 h 1467445"/>
                <a:gd name="connsiteX76" fmla="*/ 762665 w 1524000"/>
                <a:gd name="connsiteY76" fmla="*/ 1404893 h 1467445"/>
                <a:gd name="connsiteX77" fmla="*/ 1465163 w 1524000"/>
                <a:gd name="connsiteY77" fmla="*/ 1280767 h 1467445"/>
                <a:gd name="connsiteX78" fmla="*/ 1250842 w 1524000"/>
                <a:gd name="connsiteY78" fmla="*/ 1404506 h 1467445"/>
                <a:gd name="connsiteX79" fmla="*/ 1036521 w 1524000"/>
                <a:gd name="connsiteY79" fmla="*/ 1280767 h 1467445"/>
                <a:gd name="connsiteX80" fmla="*/ 1036521 w 1524000"/>
                <a:gd name="connsiteY80" fmla="*/ 1033287 h 1467445"/>
                <a:gd name="connsiteX81" fmla="*/ 1250842 w 1524000"/>
                <a:gd name="connsiteY81" fmla="*/ 909548 h 1467445"/>
                <a:gd name="connsiteX82" fmla="*/ 1465163 w 1524000"/>
                <a:gd name="connsiteY82" fmla="*/ 1033287 h 1467445"/>
                <a:gd name="connsiteX83" fmla="*/ 1465163 w 1524000"/>
                <a:gd name="connsiteY83" fmla="*/ 1280767 h 1467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524000" h="1467445">
                  <a:moveTo>
                    <a:pt x="1509815" y="990326"/>
                  </a:moveTo>
                  <a:lnTo>
                    <a:pt x="1265725" y="849400"/>
                  </a:lnTo>
                  <a:cubicBezTo>
                    <a:pt x="1256515" y="844084"/>
                    <a:pt x="1245169" y="844084"/>
                    <a:pt x="1235959" y="849400"/>
                  </a:cubicBezTo>
                  <a:lnTo>
                    <a:pt x="1006419" y="981926"/>
                  </a:lnTo>
                  <a:lnTo>
                    <a:pt x="792431" y="858378"/>
                  </a:lnTo>
                  <a:lnTo>
                    <a:pt x="792431" y="611347"/>
                  </a:lnTo>
                  <a:lnTo>
                    <a:pt x="1021635" y="479015"/>
                  </a:lnTo>
                  <a:cubicBezTo>
                    <a:pt x="1030844" y="473699"/>
                    <a:pt x="1036518" y="463873"/>
                    <a:pt x="1036518" y="453238"/>
                  </a:cubicBezTo>
                  <a:lnTo>
                    <a:pt x="1036518" y="171387"/>
                  </a:lnTo>
                  <a:cubicBezTo>
                    <a:pt x="1036518" y="160752"/>
                    <a:pt x="1030844" y="150926"/>
                    <a:pt x="1021635" y="145610"/>
                  </a:cubicBezTo>
                  <a:lnTo>
                    <a:pt x="777545" y="4685"/>
                  </a:lnTo>
                  <a:cubicBezTo>
                    <a:pt x="768335" y="-631"/>
                    <a:pt x="756989" y="-631"/>
                    <a:pt x="747779" y="4685"/>
                  </a:cubicBezTo>
                  <a:lnTo>
                    <a:pt x="503689" y="145610"/>
                  </a:lnTo>
                  <a:cubicBezTo>
                    <a:pt x="494480" y="150926"/>
                    <a:pt x="488806" y="160752"/>
                    <a:pt x="488806" y="171387"/>
                  </a:cubicBezTo>
                  <a:lnTo>
                    <a:pt x="488806" y="435602"/>
                  </a:lnTo>
                  <a:lnTo>
                    <a:pt x="259602" y="567934"/>
                  </a:lnTo>
                  <a:cubicBezTo>
                    <a:pt x="250393" y="573250"/>
                    <a:pt x="244719" y="583076"/>
                    <a:pt x="244719" y="593711"/>
                  </a:cubicBezTo>
                  <a:lnTo>
                    <a:pt x="244719" y="858425"/>
                  </a:lnTo>
                  <a:lnTo>
                    <a:pt x="15580" y="990722"/>
                  </a:lnTo>
                  <a:cubicBezTo>
                    <a:pt x="6371" y="996038"/>
                    <a:pt x="698" y="1005863"/>
                    <a:pt x="698" y="1016499"/>
                  </a:cubicBezTo>
                  <a:lnTo>
                    <a:pt x="698" y="1298349"/>
                  </a:lnTo>
                  <a:cubicBezTo>
                    <a:pt x="698" y="1308985"/>
                    <a:pt x="6371" y="1318810"/>
                    <a:pt x="15580" y="1324126"/>
                  </a:cubicBezTo>
                  <a:lnTo>
                    <a:pt x="259670" y="1465052"/>
                  </a:lnTo>
                  <a:cubicBezTo>
                    <a:pt x="264275" y="1467710"/>
                    <a:pt x="269413" y="1469040"/>
                    <a:pt x="274553" y="1469040"/>
                  </a:cubicBezTo>
                  <a:cubicBezTo>
                    <a:pt x="279694" y="1469040"/>
                    <a:pt x="284831" y="1467710"/>
                    <a:pt x="289436" y="1465052"/>
                  </a:cubicBezTo>
                  <a:lnTo>
                    <a:pt x="518614" y="1332735"/>
                  </a:lnTo>
                  <a:lnTo>
                    <a:pt x="747773" y="1465043"/>
                  </a:lnTo>
                  <a:cubicBezTo>
                    <a:pt x="752378" y="1467701"/>
                    <a:pt x="757515" y="1469032"/>
                    <a:pt x="762656" y="1469032"/>
                  </a:cubicBezTo>
                  <a:cubicBezTo>
                    <a:pt x="767797" y="1469032"/>
                    <a:pt x="772934" y="1467701"/>
                    <a:pt x="777539" y="1465043"/>
                  </a:cubicBezTo>
                  <a:lnTo>
                    <a:pt x="1007076" y="1332517"/>
                  </a:lnTo>
                  <a:lnTo>
                    <a:pt x="1235947" y="1464656"/>
                  </a:lnTo>
                  <a:cubicBezTo>
                    <a:pt x="1240552" y="1467314"/>
                    <a:pt x="1245690" y="1468645"/>
                    <a:pt x="1250830" y="1468645"/>
                  </a:cubicBezTo>
                  <a:cubicBezTo>
                    <a:pt x="1255971" y="1468645"/>
                    <a:pt x="1261108" y="1467314"/>
                    <a:pt x="1265713" y="1464656"/>
                  </a:cubicBezTo>
                  <a:lnTo>
                    <a:pt x="1509803" y="1323731"/>
                  </a:lnTo>
                  <a:cubicBezTo>
                    <a:pt x="1519012" y="1318414"/>
                    <a:pt x="1524686" y="1308589"/>
                    <a:pt x="1524686" y="1297954"/>
                  </a:cubicBezTo>
                  <a:lnTo>
                    <a:pt x="1524686" y="1016103"/>
                  </a:lnTo>
                  <a:cubicBezTo>
                    <a:pt x="1524698" y="1005468"/>
                    <a:pt x="1519021" y="995642"/>
                    <a:pt x="1509815" y="990326"/>
                  </a:cubicBezTo>
                  <a:close/>
                  <a:moveTo>
                    <a:pt x="762665" y="64835"/>
                  </a:moveTo>
                  <a:lnTo>
                    <a:pt x="976986" y="188574"/>
                  </a:lnTo>
                  <a:lnTo>
                    <a:pt x="976986" y="436054"/>
                  </a:lnTo>
                  <a:lnTo>
                    <a:pt x="917488" y="470407"/>
                  </a:lnTo>
                  <a:lnTo>
                    <a:pt x="917488" y="355118"/>
                  </a:lnTo>
                  <a:cubicBezTo>
                    <a:pt x="917488" y="338679"/>
                    <a:pt x="904159" y="325353"/>
                    <a:pt x="887722" y="325353"/>
                  </a:cubicBezTo>
                  <a:cubicBezTo>
                    <a:pt x="871286" y="325353"/>
                    <a:pt x="857957" y="338679"/>
                    <a:pt x="857957" y="355118"/>
                  </a:cubicBezTo>
                  <a:lnTo>
                    <a:pt x="857957" y="504777"/>
                  </a:lnTo>
                  <a:lnTo>
                    <a:pt x="763058" y="559570"/>
                  </a:lnTo>
                  <a:lnTo>
                    <a:pt x="548346" y="435605"/>
                  </a:lnTo>
                  <a:lnTo>
                    <a:pt x="548346" y="188574"/>
                  </a:lnTo>
                  <a:lnTo>
                    <a:pt x="762665" y="64835"/>
                  </a:lnTo>
                  <a:close/>
                  <a:moveTo>
                    <a:pt x="518185" y="487385"/>
                  </a:moveTo>
                  <a:lnTo>
                    <a:pt x="732896" y="611350"/>
                  </a:lnTo>
                  <a:lnTo>
                    <a:pt x="732896" y="858381"/>
                  </a:lnTo>
                  <a:lnTo>
                    <a:pt x="625734" y="920252"/>
                  </a:lnTo>
                  <a:lnTo>
                    <a:pt x="518599" y="982108"/>
                  </a:lnTo>
                  <a:lnTo>
                    <a:pt x="304250" y="858354"/>
                  </a:lnTo>
                  <a:lnTo>
                    <a:pt x="304250" y="610903"/>
                  </a:lnTo>
                  <a:lnTo>
                    <a:pt x="518185" y="487385"/>
                  </a:lnTo>
                  <a:close/>
                  <a:moveTo>
                    <a:pt x="274553" y="1404901"/>
                  </a:moveTo>
                  <a:lnTo>
                    <a:pt x="179300" y="1349907"/>
                  </a:lnTo>
                  <a:lnTo>
                    <a:pt x="179300" y="1185844"/>
                  </a:lnTo>
                  <a:cubicBezTo>
                    <a:pt x="179300" y="1169405"/>
                    <a:pt x="165971" y="1156079"/>
                    <a:pt x="149535" y="1156079"/>
                  </a:cubicBezTo>
                  <a:cubicBezTo>
                    <a:pt x="133098" y="1156079"/>
                    <a:pt x="119769" y="1169405"/>
                    <a:pt x="119769" y="1185844"/>
                  </a:cubicBezTo>
                  <a:lnTo>
                    <a:pt x="119769" y="1315536"/>
                  </a:lnTo>
                  <a:lnTo>
                    <a:pt x="60235" y="1281163"/>
                  </a:lnTo>
                  <a:lnTo>
                    <a:pt x="60235" y="1033682"/>
                  </a:lnTo>
                  <a:lnTo>
                    <a:pt x="274529" y="909959"/>
                  </a:lnTo>
                  <a:lnTo>
                    <a:pt x="488806" y="1033674"/>
                  </a:lnTo>
                  <a:lnTo>
                    <a:pt x="488806" y="1281205"/>
                  </a:lnTo>
                  <a:lnTo>
                    <a:pt x="274553" y="1404901"/>
                  </a:lnTo>
                  <a:close/>
                  <a:moveTo>
                    <a:pt x="762665" y="1404893"/>
                  </a:moveTo>
                  <a:lnTo>
                    <a:pt x="548412" y="1281193"/>
                  </a:lnTo>
                  <a:lnTo>
                    <a:pt x="548412" y="1033632"/>
                  </a:lnTo>
                  <a:lnTo>
                    <a:pt x="655506" y="971803"/>
                  </a:lnTo>
                  <a:lnTo>
                    <a:pt x="762668" y="909932"/>
                  </a:lnTo>
                  <a:lnTo>
                    <a:pt x="976989" y="1033671"/>
                  </a:lnTo>
                  <a:lnTo>
                    <a:pt x="976989" y="1281151"/>
                  </a:lnTo>
                  <a:lnTo>
                    <a:pt x="762665" y="1404893"/>
                  </a:lnTo>
                  <a:close/>
                  <a:moveTo>
                    <a:pt x="1465163" y="1280767"/>
                  </a:moveTo>
                  <a:lnTo>
                    <a:pt x="1250842" y="1404506"/>
                  </a:lnTo>
                  <a:lnTo>
                    <a:pt x="1036521" y="1280767"/>
                  </a:lnTo>
                  <a:lnTo>
                    <a:pt x="1036521" y="1033287"/>
                  </a:lnTo>
                  <a:lnTo>
                    <a:pt x="1250842" y="909548"/>
                  </a:lnTo>
                  <a:lnTo>
                    <a:pt x="1465163" y="1033287"/>
                  </a:lnTo>
                  <a:lnTo>
                    <a:pt x="1465163" y="1280767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68" name="PA-任意多边形 241"/>
            <p:cNvSpPr/>
            <p:nvPr>
              <p:custDataLst>
                <p:tags r:id="rId44"/>
              </p:custDataLst>
            </p:nvPr>
          </p:nvSpPr>
          <p:spPr>
            <a:xfrm>
              <a:off x="18382555" y="6178880"/>
              <a:ext cx="59531" cy="59531"/>
            </a:xfrm>
            <a:custGeom>
              <a:avLst/>
              <a:gdLst>
                <a:gd name="connsiteX0" fmla="*/ 30463 w 59531"/>
                <a:gd name="connsiteY0" fmla="*/ 60259 h 59531"/>
                <a:gd name="connsiteX1" fmla="*/ 51505 w 59531"/>
                <a:gd name="connsiteY1" fmla="*/ 51508 h 59531"/>
                <a:gd name="connsiteX2" fmla="*/ 60229 w 59531"/>
                <a:gd name="connsiteY2" fmla="*/ 30493 h 59531"/>
                <a:gd name="connsiteX3" fmla="*/ 51505 w 59531"/>
                <a:gd name="connsiteY3" fmla="*/ 9419 h 59531"/>
                <a:gd name="connsiteX4" fmla="*/ 30463 w 59531"/>
                <a:gd name="connsiteY4" fmla="*/ 698 h 59531"/>
                <a:gd name="connsiteX5" fmla="*/ 9419 w 59531"/>
                <a:gd name="connsiteY5" fmla="*/ 9419 h 59531"/>
                <a:gd name="connsiteX6" fmla="*/ 698 w 59531"/>
                <a:gd name="connsiteY6" fmla="*/ 30493 h 59531"/>
                <a:gd name="connsiteX7" fmla="*/ 9419 w 59531"/>
                <a:gd name="connsiteY7" fmla="*/ 51508 h 59531"/>
                <a:gd name="connsiteX8" fmla="*/ 30463 w 59531"/>
                <a:gd name="connsiteY8" fmla="*/ 60259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531" h="59531">
                  <a:moveTo>
                    <a:pt x="30463" y="60259"/>
                  </a:moveTo>
                  <a:cubicBezTo>
                    <a:pt x="38292" y="60259"/>
                    <a:pt x="45971" y="57074"/>
                    <a:pt x="51505" y="51508"/>
                  </a:cubicBezTo>
                  <a:cubicBezTo>
                    <a:pt x="57041" y="45971"/>
                    <a:pt x="60229" y="38321"/>
                    <a:pt x="60229" y="30493"/>
                  </a:cubicBezTo>
                  <a:cubicBezTo>
                    <a:pt x="60229" y="22635"/>
                    <a:pt x="57044" y="14985"/>
                    <a:pt x="51505" y="9419"/>
                  </a:cubicBezTo>
                  <a:cubicBezTo>
                    <a:pt x="45971" y="3883"/>
                    <a:pt x="38292" y="698"/>
                    <a:pt x="30463" y="698"/>
                  </a:cubicBezTo>
                  <a:cubicBezTo>
                    <a:pt x="22635" y="698"/>
                    <a:pt x="14955" y="3883"/>
                    <a:pt x="9419" y="9419"/>
                  </a:cubicBezTo>
                  <a:cubicBezTo>
                    <a:pt x="3883" y="14955"/>
                    <a:pt x="698" y="22635"/>
                    <a:pt x="698" y="30493"/>
                  </a:cubicBezTo>
                  <a:cubicBezTo>
                    <a:pt x="698" y="38321"/>
                    <a:pt x="3880" y="46001"/>
                    <a:pt x="9419" y="51508"/>
                  </a:cubicBezTo>
                  <a:cubicBezTo>
                    <a:pt x="14955" y="57074"/>
                    <a:pt x="22635" y="60259"/>
                    <a:pt x="30463" y="60259"/>
                  </a:cubicBez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2" name="PA-任意多边形 242"/>
            <p:cNvSpPr/>
            <p:nvPr>
              <p:custDataLst>
                <p:tags r:id="rId45"/>
              </p:custDataLst>
            </p:nvPr>
          </p:nvSpPr>
          <p:spPr>
            <a:xfrm>
              <a:off x="17644365" y="7009612"/>
              <a:ext cx="59531" cy="59531"/>
            </a:xfrm>
            <a:custGeom>
              <a:avLst/>
              <a:gdLst>
                <a:gd name="connsiteX0" fmla="*/ 30463 w 59531"/>
                <a:gd name="connsiteY0" fmla="*/ 698 h 59531"/>
                <a:gd name="connsiteX1" fmla="*/ 9419 w 59531"/>
                <a:gd name="connsiteY1" fmla="*/ 9419 h 59531"/>
                <a:gd name="connsiteX2" fmla="*/ 698 w 59531"/>
                <a:gd name="connsiteY2" fmla="*/ 30463 h 59531"/>
                <a:gd name="connsiteX3" fmla="*/ 9419 w 59531"/>
                <a:gd name="connsiteY3" fmla="*/ 51508 h 59531"/>
                <a:gd name="connsiteX4" fmla="*/ 30463 w 59531"/>
                <a:gd name="connsiteY4" fmla="*/ 60229 h 59531"/>
                <a:gd name="connsiteX5" fmla="*/ 51508 w 59531"/>
                <a:gd name="connsiteY5" fmla="*/ 51508 h 59531"/>
                <a:gd name="connsiteX6" fmla="*/ 60229 w 59531"/>
                <a:gd name="connsiteY6" fmla="*/ 30463 h 59531"/>
                <a:gd name="connsiteX7" fmla="*/ 51508 w 59531"/>
                <a:gd name="connsiteY7" fmla="*/ 9419 h 59531"/>
                <a:gd name="connsiteX8" fmla="*/ 30463 w 59531"/>
                <a:gd name="connsiteY8" fmla="*/ 698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531" h="59531">
                  <a:moveTo>
                    <a:pt x="30463" y="698"/>
                  </a:moveTo>
                  <a:cubicBezTo>
                    <a:pt x="22635" y="698"/>
                    <a:pt x="14955" y="3883"/>
                    <a:pt x="9419" y="9419"/>
                  </a:cubicBezTo>
                  <a:cubicBezTo>
                    <a:pt x="3886" y="14955"/>
                    <a:pt x="698" y="22635"/>
                    <a:pt x="698" y="30463"/>
                  </a:cubicBezTo>
                  <a:cubicBezTo>
                    <a:pt x="698" y="38321"/>
                    <a:pt x="3883" y="45971"/>
                    <a:pt x="9419" y="51508"/>
                  </a:cubicBezTo>
                  <a:cubicBezTo>
                    <a:pt x="14955" y="57044"/>
                    <a:pt x="22635" y="60229"/>
                    <a:pt x="30463" y="60229"/>
                  </a:cubicBezTo>
                  <a:cubicBezTo>
                    <a:pt x="38292" y="60229"/>
                    <a:pt x="45971" y="57044"/>
                    <a:pt x="51508" y="51508"/>
                  </a:cubicBezTo>
                  <a:cubicBezTo>
                    <a:pt x="57041" y="45971"/>
                    <a:pt x="60229" y="38321"/>
                    <a:pt x="60229" y="30463"/>
                  </a:cubicBezTo>
                  <a:cubicBezTo>
                    <a:pt x="60229" y="22635"/>
                    <a:pt x="57044" y="14955"/>
                    <a:pt x="51508" y="9419"/>
                  </a:cubicBezTo>
                  <a:cubicBezTo>
                    <a:pt x="45971" y="3886"/>
                    <a:pt x="38292" y="698"/>
                    <a:pt x="30463" y="698"/>
                  </a:cubicBez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sp>
        <p:nvSpPr>
          <p:cNvPr id="33" name="TextBox 6"/>
          <p:cNvSpPr txBox="1"/>
          <p:nvPr>
            <p:custDataLst>
              <p:tags r:id="rId46"/>
            </p:custDataLst>
          </p:nvPr>
        </p:nvSpPr>
        <p:spPr>
          <a:xfrm>
            <a:off x="780097" y="3027363"/>
            <a:ext cx="1182053" cy="611505"/>
          </a:xfrm>
          <a:prstGeom prst="rect">
            <a:avLst/>
          </a:prstGeom>
          <a:noFill/>
        </p:spPr>
        <p:txBody>
          <a:bodyPr wrap="square" rtlCol="0" anchor="b" anchorCtr="0">
            <a:normAutofit fontScale="50000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00" dirty="0">
                <a:solidFill>
                  <a:schemeClr val="lt1"/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微软雅黑" panose="020B0503020204020204" pitchFamily="34" charset="-122"/>
              </a:rPr>
              <a:t>本章目录</a:t>
            </a:r>
            <a:endParaRPr lang="zh-CN" altLang="en-US" sz="3000" b="1" spc="300" dirty="0">
              <a:solidFill>
                <a:schemeClr val="lt1"/>
              </a:solidFill>
              <a:latin typeface="Arial" panose="020B0604020202020204" pitchFamily="34" charset="0"/>
              <a:ea typeface="汉仪旗黑-85S" panose="00020600040101010101" pitchFamily="18" charset="-122"/>
              <a:cs typeface="微软雅黑" panose="020B0503020204020204" pitchFamily="34" charset="-122"/>
            </a:endParaRPr>
          </a:p>
        </p:txBody>
      </p:sp>
      <p:sp>
        <p:nvSpPr>
          <p:cNvPr id="73" name="椭圆 72"/>
          <p:cNvSpPr/>
          <p:nvPr>
            <p:custDataLst>
              <p:tags r:id="rId47"/>
            </p:custDataLst>
          </p:nvPr>
        </p:nvSpPr>
        <p:spPr>
          <a:xfrm>
            <a:off x="2559050" y="4017845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4" name="TextBox 10"/>
          <p:cNvSpPr txBox="1"/>
          <p:nvPr>
            <p:custDataLst>
              <p:tags r:id="rId48"/>
            </p:custDataLst>
          </p:nvPr>
        </p:nvSpPr>
        <p:spPr>
          <a:xfrm>
            <a:off x="3102610" y="4119880"/>
            <a:ext cx="2453005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怎样投放微博广告</a:t>
            </a:r>
            <a:endParaRPr lang="zh-CN" altLang="en-US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5" name="椭圆 74"/>
          <p:cNvSpPr/>
          <p:nvPr>
            <p:custDataLst>
              <p:tags r:id="rId49"/>
            </p:custDataLst>
          </p:nvPr>
        </p:nvSpPr>
        <p:spPr>
          <a:xfrm>
            <a:off x="5583477" y="4017845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6" name="TextBox 10"/>
          <p:cNvSpPr txBox="1"/>
          <p:nvPr>
            <p:custDataLst>
              <p:tags r:id="rId50"/>
            </p:custDataLst>
          </p:nvPr>
        </p:nvSpPr>
        <p:spPr>
          <a:xfrm>
            <a:off x="6207760" y="4100830"/>
            <a:ext cx="2820035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官方微博如何吸引粉丝</a:t>
            </a:r>
            <a:endParaRPr lang="en-US" altLang="zh-CN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7" name="PA-211-211171-Cells-481928"/>
          <p:cNvGrpSpPr/>
          <p:nvPr>
            <p:custDataLst>
              <p:tags r:id="rId51"/>
            </p:custDataLst>
          </p:nvPr>
        </p:nvGrpSpPr>
        <p:grpSpPr>
          <a:xfrm>
            <a:off x="2714081" y="4173115"/>
            <a:ext cx="232428" cy="232428"/>
            <a:chOff x="19812000" y="24098250"/>
            <a:chExt cx="1524000" cy="1524000"/>
          </a:xfrm>
          <a:noFill/>
        </p:grpSpPr>
        <p:sp>
          <p:nvSpPr>
            <p:cNvPr id="78" name="PA-任意多边形 1613"/>
            <p:cNvSpPr/>
            <p:nvPr>
              <p:custDataLst>
                <p:tags r:id="rId52"/>
              </p:custDataLst>
            </p:nvPr>
          </p:nvSpPr>
          <p:spPr>
            <a:xfrm>
              <a:off x="20528541" y="24725592"/>
              <a:ext cx="806648" cy="887016"/>
            </a:xfrm>
            <a:custGeom>
              <a:avLst/>
              <a:gdLst>
                <a:gd name="connsiteX0" fmla="*/ 404078 w 806648"/>
                <a:gd name="connsiteY0" fmla="*/ 888270 h 887015"/>
                <a:gd name="connsiteX1" fmla="*/ 333174 w 806648"/>
                <a:gd name="connsiteY1" fmla="*/ 869333 h 887015"/>
                <a:gd name="connsiteX2" fmla="*/ 71599 w 806648"/>
                <a:gd name="connsiteY2" fmla="*/ 718311 h 887015"/>
                <a:gd name="connsiteX3" fmla="*/ 698 w 806648"/>
                <a:gd name="connsiteY3" fmla="*/ 595507 h 887015"/>
                <a:gd name="connsiteX4" fmla="*/ 698 w 806648"/>
                <a:gd name="connsiteY4" fmla="*/ 293463 h 887015"/>
                <a:gd name="connsiteX5" fmla="*/ 71599 w 806648"/>
                <a:gd name="connsiteY5" fmla="*/ 170659 h 887015"/>
                <a:gd name="connsiteX6" fmla="*/ 333174 w 806648"/>
                <a:gd name="connsiteY6" fmla="*/ 19638 h 887015"/>
                <a:gd name="connsiteX7" fmla="*/ 474980 w 806648"/>
                <a:gd name="connsiteY7" fmla="*/ 19638 h 887015"/>
                <a:gd name="connsiteX8" fmla="*/ 736554 w 806648"/>
                <a:gd name="connsiteY8" fmla="*/ 170659 h 887015"/>
                <a:gd name="connsiteX9" fmla="*/ 807459 w 806648"/>
                <a:gd name="connsiteY9" fmla="*/ 293463 h 887015"/>
                <a:gd name="connsiteX10" fmla="*/ 807459 w 806648"/>
                <a:gd name="connsiteY10" fmla="*/ 319666 h 887015"/>
                <a:gd name="connsiteX11" fmla="*/ 762698 w 806648"/>
                <a:gd name="connsiteY11" fmla="*/ 364428 h 887015"/>
                <a:gd name="connsiteX12" fmla="*/ 717936 w 806648"/>
                <a:gd name="connsiteY12" fmla="*/ 319666 h 887015"/>
                <a:gd name="connsiteX13" fmla="*/ 717936 w 806648"/>
                <a:gd name="connsiteY13" fmla="*/ 293463 h 887015"/>
                <a:gd name="connsiteX14" fmla="*/ 691793 w 806648"/>
                <a:gd name="connsiteY14" fmla="*/ 248184 h 887015"/>
                <a:gd name="connsiteX15" fmla="*/ 430219 w 806648"/>
                <a:gd name="connsiteY15" fmla="*/ 97162 h 887015"/>
                <a:gd name="connsiteX16" fmla="*/ 377935 w 806648"/>
                <a:gd name="connsiteY16" fmla="*/ 97162 h 887015"/>
                <a:gd name="connsiteX17" fmla="*/ 116361 w 806648"/>
                <a:gd name="connsiteY17" fmla="*/ 248184 h 887015"/>
                <a:gd name="connsiteX18" fmla="*/ 90221 w 806648"/>
                <a:gd name="connsiteY18" fmla="*/ 293463 h 887015"/>
                <a:gd name="connsiteX19" fmla="*/ 90221 w 806648"/>
                <a:gd name="connsiteY19" fmla="*/ 595507 h 887015"/>
                <a:gd name="connsiteX20" fmla="*/ 116361 w 806648"/>
                <a:gd name="connsiteY20" fmla="*/ 640784 h 887015"/>
                <a:gd name="connsiteX21" fmla="*/ 377935 w 806648"/>
                <a:gd name="connsiteY21" fmla="*/ 791808 h 887015"/>
                <a:gd name="connsiteX22" fmla="*/ 430219 w 806648"/>
                <a:gd name="connsiteY22" fmla="*/ 791808 h 887015"/>
                <a:gd name="connsiteX23" fmla="*/ 691793 w 806648"/>
                <a:gd name="connsiteY23" fmla="*/ 640787 h 887015"/>
                <a:gd name="connsiteX24" fmla="*/ 717936 w 806648"/>
                <a:gd name="connsiteY24" fmla="*/ 595510 h 887015"/>
                <a:gd name="connsiteX25" fmla="*/ 717936 w 806648"/>
                <a:gd name="connsiteY25" fmla="*/ 553928 h 887015"/>
                <a:gd name="connsiteX26" fmla="*/ 762698 w 806648"/>
                <a:gd name="connsiteY26" fmla="*/ 509166 h 887015"/>
                <a:gd name="connsiteX27" fmla="*/ 807459 w 806648"/>
                <a:gd name="connsiteY27" fmla="*/ 553928 h 887015"/>
                <a:gd name="connsiteX28" fmla="*/ 807459 w 806648"/>
                <a:gd name="connsiteY28" fmla="*/ 595510 h 887015"/>
                <a:gd name="connsiteX29" fmla="*/ 736554 w 806648"/>
                <a:gd name="connsiteY29" fmla="*/ 718314 h 887015"/>
                <a:gd name="connsiteX30" fmla="*/ 474980 w 806648"/>
                <a:gd name="connsiteY30" fmla="*/ 869336 h 887015"/>
                <a:gd name="connsiteX31" fmla="*/ 404078 w 806648"/>
                <a:gd name="connsiteY31" fmla="*/ 888270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06648" h="887015">
                  <a:moveTo>
                    <a:pt x="404078" y="888270"/>
                  </a:moveTo>
                  <a:cubicBezTo>
                    <a:pt x="379555" y="888270"/>
                    <a:pt x="355042" y="881960"/>
                    <a:pt x="333174" y="869333"/>
                  </a:cubicBezTo>
                  <a:lnTo>
                    <a:pt x="71599" y="718311"/>
                  </a:lnTo>
                  <a:cubicBezTo>
                    <a:pt x="27865" y="693067"/>
                    <a:pt x="698" y="646010"/>
                    <a:pt x="698" y="595507"/>
                  </a:cubicBezTo>
                  <a:lnTo>
                    <a:pt x="698" y="293463"/>
                  </a:lnTo>
                  <a:cubicBezTo>
                    <a:pt x="698" y="242966"/>
                    <a:pt x="27862" y="195910"/>
                    <a:pt x="71599" y="170659"/>
                  </a:cubicBezTo>
                  <a:lnTo>
                    <a:pt x="333174" y="19638"/>
                  </a:lnTo>
                  <a:cubicBezTo>
                    <a:pt x="376914" y="-5616"/>
                    <a:pt x="431251" y="-5616"/>
                    <a:pt x="474980" y="19638"/>
                  </a:cubicBezTo>
                  <a:lnTo>
                    <a:pt x="736554" y="170659"/>
                  </a:lnTo>
                  <a:cubicBezTo>
                    <a:pt x="780289" y="195913"/>
                    <a:pt x="807459" y="242963"/>
                    <a:pt x="807459" y="293463"/>
                  </a:cubicBezTo>
                  <a:lnTo>
                    <a:pt x="807459" y="319666"/>
                  </a:lnTo>
                  <a:cubicBezTo>
                    <a:pt x="807459" y="344386"/>
                    <a:pt x="787415" y="364428"/>
                    <a:pt x="762698" y="364428"/>
                  </a:cubicBezTo>
                  <a:cubicBezTo>
                    <a:pt x="737980" y="364428"/>
                    <a:pt x="717936" y="344389"/>
                    <a:pt x="717936" y="319666"/>
                  </a:cubicBezTo>
                  <a:lnTo>
                    <a:pt x="717936" y="293463"/>
                  </a:lnTo>
                  <a:cubicBezTo>
                    <a:pt x="717936" y="274848"/>
                    <a:pt x="707920" y="257495"/>
                    <a:pt x="691793" y="248184"/>
                  </a:cubicBezTo>
                  <a:lnTo>
                    <a:pt x="430219" y="97162"/>
                  </a:lnTo>
                  <a:cubicBezTo>
                    <a:pt x="414095" y="87851"/>
                    <a:pt x="394065" y="87851"/>
                    <a:pt x="377935" y="97162"/>
                  </a:cubicBezTo>
                  <a:lnTo>
                    <a:pt x="116361" y="248184"/>
                  </a:lnTo>
                  <a:cubicBezTo>
                    <a:pt x="100234" y="257495"/>
                    <a:pt x="90221" y="274842"/>
                    <a:pt x="90221" y="293463"/>
                  </a:cubicBezTo>
                  <a:lnTo>
                    <a:pt x="90221" y="595507"/>
                  </a:lnTo>
                  <a:cubicBezTo>
                    <a:pt x="90221" y="614129"/>
                    <a:pt x="100234" y="631476"/>
                    <a:pt x="116361" y="640784"/>
                  </a:cubicBezTo>
                  <a:lnTo>
                    <a:pt x="377935" y="791808"/>
                  </a:lnTo>
                  <a:cubicBezTo>
                    <a:pt x="394068" y="801119"/>
                    <a:pt x="414089" y="801119"/>
                    <a:pt x="430219" y="791808"/>
                  </a:cubicBezTo>
                  <a:lnTo>
                    <a:pt x="691793" y="640787"/>
                  </a:lnTo>
                  <a:cubicBezTo>
                    <a:pt x="707920" y="631476"/>
                    <a:pt x="717936" y="614129"/>
                    <a:pt x="717936" y="595510"/>
                  </a:cubicBezTo>
                  <a:lnTo>
                    <a:pt x="717936" y="553928"/>
                  </a:lnTo>
                  <a:cubicBezTo>
                    <a:pt x="717936" y="529207"/>
                    <a:pt x="737980" y="509166"/>
                    <a:pt x="762698" y="509166"/>
                  </a:cubicBezTo>
                  <a:cubicBezTo>
                    <a:pt x="787415" y="509166"/>
                    <a:pt x="807459" y="529204"/>
                    <a:pt x="807459" y="553928"/>
                  </a:cubicBezTo>
                  <a:lnTo>
                    <a:pt x="807459" y="595510"/>
                  </a:lnTo>
                  <a:cubicBezTo>
                    <a:pt x="807459" y="646007"/>
                    <a:pt x="780289" y="693064"/>
                    <a:pt x="736554" y="718314"/>
                  </a:cubicBezTo>
                  <a:lnTo>
                    <a:pt x="474980" y="869336"/>
                  </a:lnTo>
                  <a:cubicBezTo>
                    <a:pt x="453114" y="881960"/>
                    <a:pt x="428593" y="888270"/>
                    <a:pt x="404078" y="888270"/>
                  </a:cubicBez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79" name="PA-任意多边形 1614"/>
            <p:cNvSpPr/>
            <p:nvPr>
              <p:custDataLst>
                <p:tags r:id="rId53"/>
              </p:custDataLst>
            </p:nvPr>
          </p:nvSpPr>
          <p:spPr>
            <a:xfrm>
              <a:off x="19856064" y="24770297"/>
              <a:ext cx="717352" cy="797719"/>
            </a:xfrm>
            <a:custGeom>
              <a:avLst/>
              <a:gdLst>
                <a:gd name="connsiteX0" fmla="*/ 669415 w 717351"/>
                <a:gd name="connsiteY0" fmla="*/ 164721 h 797718"/>
                <a:gd name="connsiteX1" fmla="*/ 407835 w 717351"/>
                <a:gd name="connsiteY1" fmla="*/ 13699 h 797718"/>
                <a:gd name="connsiteX2" fmla="*/ 310793 w 717351"/>
                <a:gd name="connsiteY2" fmla="*/ 13699 h 797718"/>
                <a:gd name="connsiteX3" fmla="*/ 49222 w 717351"/>
                <a:gd name="connsiteY3" fmla="*/ 164721 h 797718"/>
                <a:gd name="connsiteX4" fmla="*/ 698 w 717351"/>
                <a:gd name="connsiteY4" fmla="*/ 248758 h 797718"/>
                <a:gd name="connsiteX5" fmla="*/ 698 w 717351"/>
                <a:gd name="connsiteY5" fmla="*/ 550802 h 797718"/>
                <a:gd name="connsiteX6" fmla="*/ 49219 w 717351"/>
                <a:gd name="connsiteY6" fmla="*/ 634845 h 797718"/>
                <a:gd name="connsiteX7" fmla="*/ 310793 w 717351"/>
                <a:gd name="connsiteY7" fmla="*/ 785867 h 797718"/>
                <a:gd name="connsiteX8" fmla="*/ 407835 w 717351"/>
                <a:gd name="connsiteY8" fmla="*/ 785867 h 797718"/>
                <a:gd name="connsiteX9" fmla="*/ 669415 w 717351"/>
                <a:gd name="connsiteY9" fmla="*/ 634845 h 797718"/>
                <a:gd name="connsiteX10" fmla="*/ 717936 w 717351"/>
                <a:gd name="connsiteY10" fmla="*/ 550802 h 797718"/>
                <a:gd name="connsiteX11" fmla="*/ 717936 w 717351"/>
                <a:gd name="connsiteY11" fmla="*/ 248758 h 797718"/>
                <a:gd name="connsiteX12" fmla="*/ 669415 w 717351"/>
                <a:gd name="connsiteY12" fmla="*/ 164721 h 797718"/>
                <a:gd name="connsiteX13" fmla="*/ 471754 w 717351"/>
                <a:gd name="connsiteY13" fmla="*/ 450084 h 797718"/>
                <a:gd name="connsiteX14" fmla="*/ 459100 w 717351"/>
                <a:gd name="connsiteY14" fmla="*/ 472004 h 797718"/>
                <a:gd name="connsiteX15" fmla="*/ 371979 w 717351"/>
                <a:gd name="connsiteY15" fmla="*/ 522305 h 797718"/>
                <a:gd name="connsiteX16" fmla="*/ 346666 w 717351"/>
                <a:gd name="connsiteY16" fmla="*/ 522305 h 797718"/>
                <a:gd name="connsiteX17" fmla="*/ 259531 w 717351"/>
                <a:gd name="connsiteY17" fmla="*/ 471998 h 797718"/>
                <a:gd name="connsiteX18" fmla="*/ 246877 w 717351"/>
                <a:gd name="connsiteY18" fmla="*/ 450078 h 797718"/>
                <a:gd name="connsiteX19" fmla="*/ 246877 w 717351"/>
                <a:gd name="connsiteY19" fmla="*/ 349476 h 797718"/>
                <a:gd name="connsiteX20" fmla="*/ 259531 w 717351"/>
                <a:gd name="connsiteY20" fmla="*/ 327557 h 797718"/>
                <a:gd name="connsiteX21" fmla="*/ 346658 w 717351"/>
                <a:gd name="connsiteY21" fmla="*/ 277256 h 797718"/>
                <a:gd name="connsiteX22" fmla="*/ 371970 w 717351"/>
                <a:gd name="connsiteY22" fmla="*/ 277256 h 797718"/>
                <a:gd name="connsiteX23" fmla="*/ 459097 w 717351"/>
                <a:gd name="connsiteY23" fmla="*/ 327557 h 797718"/>
                <a:gd name="connsiteX24" fmla="*/ 471751 w 717351"/>
                <a:gd name="connsiteY24" fmla="*/ 349476 h 797718"/>
                <a:gd name="connsiteX25" fmla="*/ 471751 w 717351"/>
                <a:gd name="connsiteY25" fmla="*/ 450084 h 797718"/>
                <a:gd name="connsiteX26" fmla="*/ 471754 w 717351"/>
                <a:gd name="connsiteY26" fmla="*/ 450084 h 797718"/>
                <a:gd name="connsiteX27" fmla="*/ 471754 w 717351"/>
                <a:gd name="connsiteY27" fmla="*/ 450084 h 79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7351" h="797718">
                  <a:moveTo>
                    <a:pt x="669415" y="164721"/>
                  </a:moveTo>
                  <a:lnTo>
                    <a:pt x="407835" y="13699"/>
                  </a:lnTo>
                  <a:cubicBezTo>
                    <a:pt x="377810" y="-3636"/>
                    <a:pt x="340820" y="-3636"/>
                    <a:pt x="310793" y="13699"/>
                  </a:cubicBezTo>
                  <a:lnTo>
                    <a:pt x="49222" y="164721"/>
                  </a:lnTo>
                  <a:cubicBezTo>
                    <a:pt x="19197" y="182054"/>
                    <a:pt x="698" y="214090"/>
                    <a:pt x="698" y="248758"/>
                  </a:cubicBezTo>
                  <a:lnTo>
                    <a:pt x="698" y="550802"/>
                  </a:lnTo>
                  <a:cubicBezTo>
                    <a:pt x="698" y="585473"/>
                    <a:pt x="19194" y="617507"/>
                    <a:pt x="49219" y="634845"/>
                  </a:cubicBezTo>
                  <a:lnTo>
                    <a:pt x="310793" y="785867"/>
                  </a:lnTo>
                  <a:cubicBezTo>
                    <a:pt x="340818" y="803203"/>
                    <a:pt x="377813" y="803203"/>
                    <a:pt x="407835" y="785867"/>
                  </a:cubicBezTo>
                  <a:lnTo>
                    <a:pt x="669415" y="634845"/>
                  </a:lnTo>
                  <a:cubicBezTo>
                    <a:pt x="699440" y="617510"/>
                    <a:pt x="717936" y="585476"/>
                    <a:pt x="717936" y="550802"/>
                  </a:cubicBezTo>
                  <a:lnTo>
                    <a:pt x="717936" y="248758"/>
                  </a:lnTo>
                  <a:cubicBezTo>
                    <a:pt x="717936" y="214090"/>
                    <a:pt x="699440" y="182051"/>
                    <a:pt x="669415" y="164721"/>
                  </a:cubicBezTo>
                  <a:close/>
                  <a:moveTo>
                    <a:pt x="471754" y="450084"/>
                  </a:moveTo>
                  <a:cubicBezTo>
                    <a:pt x="471754" y="459127"/>
                    <a:pt x="466929" y="467482"/>
                    <a:pt x="459100" y="472004"/>
                  </a:cubicBezTo>
                  <a:lnTo>
                    <a:pt x="371979" y="522305"/>
                  </a:lnTo>
                  <a:cubicBezTo>
                    <a:pt x="364145" y="526826"/>
                    <a:pt x="354501" y="526826"/>
                    <a:pt x="346666" y="522305"/>
                  </a:cubicBezTo>
                  <a:lnTo>
                    <a:pt x="259531" y="471998"/>
                  </a:lnTo>
                  <a:cubicBezTo>
                    <a:pt x="251696" y="467476"/>
                    <a:pt x="246877" y="459121"/>
                    <a:pt x="246877" y="450078"/>
                  </a:cubicBezTo>
                  <a:lnTo>
                    <a:pt x="246877" y="349476"/>
                  </a:lnTo>
                  <a:cubicBezTo>
                    <a:pt x="246877" y="340434"/>
                    <a:pt x="251702" y="332078"/>
                    <a:pt x="259531" y="327557"/>
                  </a:cubicBezTo>
                  <a:lnTo>
                    <a:pt x="346658" y="277256"/>
                  </a:lnTo>
                  <a:cubicBezTo>
                    <a:pt x="354492" y="272735"/>
                    <a:pt x="364136" y="272735"/>
                    <a:pt x="371970" y="277256"/>
                  </a:cubicBezTo>
                  <a:lnTo>
                    <a:pt x="459097" y="327557"/>
                  </a:lnTo>
                  <a:cubicBezTo>
                    <a:pt x="466932" y="332078"/>
                    <a:pt x="471751" y="340434"/>
                    <a:pt x="471751" y="349476"/>
                  </a:cubicBezTo>
                  <a:lnTo>
                    <a:pt x="471751" y="450084"/>
                  </a:lnTo>
                  <a:lnTo>
                    <a:pt x="471754" y="450084"/>
                  </a:lnTo>
                  <a:lnTo>
                    <a:pt x="471754" y="45008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0" name="PA-任意多边形 1615"/>
            <p:cNvSpPr/>
            <p:nvPr>
              <p:custDataLst>
                <p:tags r:id="rId54"/>
              </p:custDataLst>
            </p:nvPr>
          </p:nvSpPr>
          <p:spPr>
            <a:xfrm>
              <a:off x="19811302" y="24725536"/>
              <a:ext cx="806648" cy="887016"/>
            </a:xfrm>
            <a:custGeom>
              <a:avLst/>
              <a:gdLst>
                <a:gd name="connsiteX0" fmla="*/ 404081 w 806648"/>
                <a:gd name="connsiteY0" fmla="*/ 888389 h 887015"/>
                <a:gd name="connsiteX1" fmla="*/ 333177 w 806648"/>
                <a:gd name="connsiteY1" fmla="*/ 869390 h 887015"/>
                <a:gd name="connsiteX2" fmla="*/ 71602 w 806648"/>
                <a:gd name="connsiteY2" fmla="*/ 718368 h 887015"/>
                <a:gd name="connsiteX3" fmla="*/ 698 w 806648"/>
                <a:gd name="connsiteY3" fmla="*/ 595567 h 887015"/>
                <a:gd name="connsiteX4" fmla="*/ 698 w 806648"/>
                <a:gd name="connsiteY4" fmla="*/ 293523 h 887015"/>
                <a:gd name="connsiteX5" fmla="*/ 71602 w 806648"/>
                <a:gd name="connsiteY5" fmla="*/ 170719 h 887015"/>
                <a:gd name="connsiteX6" fmla="*/ 333177 w 806648"/>
                <a:gd name="connsiteY6" fmla="*/ 19697 h 887015"/>
                <a:gd name="connsiteX7" fmla="*/ 404081 w 806648"/>
                <a:gd name="connsiteY7" fmla="*/ 698 h 887015"/>
                <a:gd name="connsiteX8" fmla="*/ 474983 w 806648"/>
                <a:gd name="connsiteY8" fmla="*/ 19697 h 887015"/>
                <a:gd name="connsiteX9" fmla="*/ 736557 w 806648"/>
                <a:gd name="connsiteY9" fmla="*/ 170719 h 887015"/>
                <a:gd name="connsiteX10" fmla="*/ 807459 w 806648"/>
                <a:gd name="connsiteY10" fmla="*/ 293523 h 887015"/>
                <a:gd name="connsiteX11" fmla="*/ 807459 w 806648"/>
                <a:gd name="connsiteY11" fmla="*/ 595567 h 887015"/>
                <a:gd name="connsiteX12" fmla="*/ 736563 w 806648"/>
                <a:gd name="connsiteY12" fmla="*/ 718371 h 887015"/>
                <a:gd name="connsiteX13" fmla="*/ 474983 w 806648"/>
                <a:gd name="connsiteY13" fmla="*/ 869393 h 887015"/>
                <a:gd name="connsiteX14" fmla="*/ 404081 w 806648"/>
                <a:gd name="connsiteY14" fmla="*/ 888389 h 887015"/>
                <a:gd name="connsiteX15" fmla="*/ 404081 w 806648"/>
                <a:gd name="connsiteY15" fmla="*/ 90218 h 887015"/>
                <a:gd name="connsiteX16" fmla="*/ 377938 w 806648"/>
                <a:gd name="connsiteY16" fmla="*/ 97222 h 887015"/>
                <a:gd name="connsiteX17" fmla="*/ 116364 w 806648"/>
                <a:gd name="connsiteY17" fmla="*/ 248243 h 887015"/>
                <a:gd name="connsiteX18" fmla="*/ 90221 w 806648"/>
                <a:gd name="connsiteY18" fmla="*/ 293520 h 887015"/>
                <a:gd name="connsiteX19" fmla="*/ 90221 w 806648"/>
                <a:gd name="connsiteY19" fmla="*/ 595564 h 887015"/>
                <a:gd name="connsiteX20" fmla="*/ 116364 w 806648"/>
                <a:gd name="connsiteY20" fmla="*/ 640843 h 887015"/>
                <a:gd name="connsiteX21" fmla="*/ 377938 w 806648"/>
                <a:gd name="connsiteY21" fmla="*/ 791865 h 887015"/>
                <a:gd name="connsiteX22" fmla="*/ 430222 w 806648"/>
                <a:gd name="connsiteY22" fmla="*/ 791865 h 887015"/>
                <a:gd name="connsiteX23" fmla="*/ 691796 w 806648"/>
                <a:gd name="connsiteY23" fmla="*/ 640843 h 887015"/>
                <a:gd name="connsiteX24" fmla="*/ 717936 w 806648"/>
                <a:gd name="connsiteY24" fmla="*/ 595564 h 887015"/>
                <a:gd name="connsiteX25" fmla="*/ 717936 w 806648"/>
                <a:gd name="connsiteY25" fmla="*/ 293520 h 887015"/>
                <a:gd name="connsiteX26" fmla="*/ 691793 w 806648"/>
                <a:gd name="connsiteY26" fmla="*/ 248241 h 887015"/>
                <a:gd name="connsiteX27" fmla="*/ 430222 w 806648"/>
                <a:gd name="connsiteY27" fmla="*/ 97225 h 887015"/>
                <a:gd name="connsiteX28" fmla="*/ 404081 w 806648"/>
                <a:gd name="connsiteY28" fmla="*/ 90218 h 887015"/>
                <a:gd name="connsiteX29" fmla="*/ 404081 w 806648"/>
                <a:gd name="connsiteY29" fmla="*/ 615218 h 887015"/>
                <a:gd name="connsiteX30" fmla="*/ 369038 w 806648"/>
                <a:gd name="connsiteY30" fmla="*/ 605827 h 887015"/>
                <a:gd name="connsiteX31" fmla="*/ 281911 w 806648"/>
                <a:gd name="connsiteY31" fmla="*/ 555526 h 887015"/>
                <a:gd name="connsiteX32" fmla="*/ 246877 w 806648"/>
                <a:gd name="connsiteY32" fmla="*/ 494846 h 887015"/>
                <a:gd name="connsiteX33" fmla="*/ 246877 w 806648"/>
                <a:gd name="connsiteY33" fmla="*/ 394244 h 887015"/>
                <a:gd name="connsiteX34" fmla="*/ 281902 w 806648"/>
                <a:gd name="connsiteY34" fmla="*/ 333567 h 887015"/>
                <a:gd name="connsiteX35" fmla="*/ 369041 w 806648"/>
                <a:gd name="connsiteY35" fmla="*/ 283260 h 887015"/>
                <a:gd name="connsiteX36" fmla="*/ 439119 w 806648"/>
                <a:gd name="connsiteY36" fmla="*/ 283266 h 887015"/>
                <a:gd name="connsiteX37" fmla="*/ 526240 w 806648"/>
                <a:gd name="connsiteY37" fmla="*/ 333558 h 887015"/>
                <a:gd name="connsiteX38" fmla="*/ 561274 w 806648"/>
                <a:gd name="connsiteY38" fmla="*/ 394244 h 887015"/>
                <a:gd name="connsiteX39" fmla="*/ 561274 w 806648"/>
                <a:gd name="connsiteY39" fmla="*/ 494852 h 887015"/>
                <a:gd name="connsiteX40" fmla="*/ 526248 w 806648"/>
                <a:gd name="connsiteY40" fmla="*/ 555529 h 887015"/>
                <a:gd name="connsiteX41" fmla="*/ 439119 w 806648"/>
                <a:gd name="connsiteY41" fmla="*/ 605836 h 887015"/>
                <a:gd name="connsiteX42" fmla="*/ 404081 w 806648"/>
                <a:gd name="connsiteY42" fmla="*/ 615218 h 887015"/>
                <a:gd name="connsiteX43" fmla="*/ 336400 w 806648"/>
                <a:gd name="connsiteY43" fmla="*/ 483612 h 887015"/>
                <a:gd name="connsiteX44" fmla="*/ 404081 w 806648"/>
                <a:gd name="connsiteY44" fmla="*/ 522688 h 887015"/>
                <a:gd name="connsiteX45" fmla="*/ 471754 w 806648"/>
                <a:gd name="connsiteY45" fmla="*/ 483618 h 887015"/>
                <a:gd name="connsiteX46" fmla="*/ 471754 w 806648"/>
                <a:gd name="connsiteY46" fmla="*/ 405471 h 887015"/>
                <a:gd name="connsiteX47" fmla="*/ 404075 w 806648"/>
                <a:gd name="connsiteY47" fmla="*/ 366395 h 887015"/>
                <a:gd name="connsiteX48" fmla="*/ 336397 w 806648"/>
                <a:gd name="connsiteY48" fmla="*/ 405471 h 887015"/>
                <a:gd name="connsiteX49" fmla="*/ 336400 w 806648"/>
                <a:gd name="connsiteY49" fmla="*/ 483612 h 887015"/>
                <a:gd name="connsiteX50" fmla="*/ 336400 w 806648"/>
                <a:gd name="connsiteY50" fmla="*/ 483612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806648" h="887015">
                  <a:moveTo>
                    <a:pt x="404081" y="888389"/>
                  </a:moveTo>
                  <a:cubicBezTo>
                    <a:pt x="379221" y="888389"/>
                    <a:pt x="354706" y="881820"/>
                    <a:pt x="333177" y="869390"/>
                  </a:cubicBezTo>
                  <a:lnTo>
                    <a:pt x="71602" y="718368"/>
                  </a:lnTo>
                  <a:cubicBezTo>
                    <a:pt x="27862" y="693118"/>
                    <a:pt x="698" y="646061"/>
                    <a:pt x="698" y="595567"/>
                  </a:cubicBezTo>
                  <a:lnTo>
                    <a:pt x="698" y="293523"/>
                  </a:lnTo>
                  <a:cubicBezTo>
                    <a:pt x="698" y="243026"/>
                    <a:pt x="27862" y="195972"/>
                    <a:pt x="71602" y="170719"/>
                  </a:cubicBezTo>
                  <a:lnTo>
                    <a:pt x="333177" y="19697"/>
                  </a:lnTo>
                  <a:cubicBezTo>
                    <a:pt x="354706" y="7267"/>
                    <a:pt x="379221" y="698"/>
                    <a:pt x="404081" y="698"/>
                  </a:cubicBezTo>
                  <a:cubicBezTo>
                    <a:pt x="428936" y="698"/>
                    <a:pt x="453451" y="7270"/>
                    <a:pt x="474983" y="19697"/>
                  </a:cubicBezTo>
                  <a:lnTo>
                    <a:pt x="736557" y="170719"/>
                  </a:lnTo>
                  <a:cubicBezTo>
                    <a:pt x="780292" y="195972"/>
                    <a:pt x="807459" y="243029"/>
                    <a:pt x="807459" y="293523"/>
                  </a:cubicBezTo>
                  <a:lnTo>
                    <a:pt x="807459" y="595567"/>
                  </a:lnTo>
                  <a:cubicBezTo>
                    <a:pt x="807459" y="646061"/>
                    <a:pt x="780295" y="693118"/>
                    <a:pt x="736563" y="718371"/>
                  </a:cubicBezTo>
                  <a:lnTo>
                    <a:pt x="474983" y="869393"/>
                  </a:lnTo>
                  <a:cubicBezTo>
                    <a:pt x="453454" y="881820"/>
                    <a:pt x="428939" y="888389"/>
                    <a:pt x="404081" y="888389"/>
                  </a:cubicBezTo>
                  <a:close/>
                  <a:moveTo>
                    <a:pt x="404081" y="90218"/>
                  </a:moveTo>
                  <a:cubicBezTo>
                    <a:pt x="394914" y="90218"/>
                    <a:pt x="385877" y="92641"/>
                    <a:pt x="377938" y="97222"/>
                  </a:cubicBezTo>
                  <a:lnTo>
                    <a:pt x="116364" y="248243"/>
                  </a:lnTo>
                  <a:cubicBezTo>
                    <a:pt x="100237" y="257554"/>
                    <a:pt x="90221" y="274902"/>
                    <a:pt x="90221" y="293520"/>
                  </a:cubicBezTo>
                  <a:lnTo>
                    <a:pt x="90221" y="595564"/>
                  </a:lnTo>
                  <a:cubicBezTo>
                    <a:pt x="90221" y="614179"/>
                    <a:pt x="100237" y="631532"/>
                    <a:pt x="116364" y="640843"/>
                  </a:cubicBezTo>
                  <a:lnTo>
                    <a:pt x="377938" y="791865"/>
                  </a:lnTo>
                  <a:cubicBezTo>
                    <a:pt x="393809" y="801027"/>
                    <a:pt x="414342" y="801033"/>
                    <a:pt x="430222" y="791865"/>
                  </a:cubicBezTo>
                  <a:lnTo>
                    <a:pt x="691796" y="640843"/>
                  </a:lnTo>
                  <a:cubicBezTo>
                    <a:pt x="707920" y="631532"/>
                    <a:pt x="717936" y="614185"/>
                    <a:pt x="717936" y="595564"/>
                  </a:cubicBezTo>
                  <a:lnTo>
                    <a:pt x="717936" y="293520"/>
                  </a:lnTo>
                  <a:cubicBezTo>
                    <a:pt x="717936" y="274899"/>
                    <a:pt x="707920" y="257551"/>
                    <a:pt x="691793" y="248241"/>
                  </a:cubicBezTo>
                  <a:lnTo>
                    <a:pt x="430222" y="97225"/>
                  </a:lnTo>
                  <a:cubicBezTo>
                    <a:pt x="422286" y="92641"/>
                    <a:pt x="413243" y="90218"/>
                    <a:pt x="404081" y="90218"/>
                  </a:cubicBezTo>
                  <a:close/>
                  <a:moveTo>
                    <a:pt x="404081" y="615218"/>
                  </a:moveTo>
                  <a:cubicBezTo>
                    <a:pt x="391794" y="615218"/>
                    <a:pt x="379677" y="611968"/>
                    <a:pt x="369038" y="605827"/>
                  </a:cubicBezTo>
                  <a:lnTo>
                    <a:pt x="281911" y="555526"/>
                  </a:lnTo>
                  <a:cubicBezTo>
                    <a:pt x="260302" y="543042"/>
                    <a:pt x="246877" y="519792"/>
                    <a:pt x="246877" y="494846"/>
                  </a:cubicBezTo>
                  <a:lnTo>
                    <a:pt x="246877" y="394244"/>
                  </a:lnTo>
                  <a:cubicBezTo>
                    <a:pt x="246877" y="369294"/>
                    <a:pt x="260302" y="346047"/>
                    <a:pt x="281902" y="333567"/>
                  </a:cubicBezTo>
                  <a:lnTo>
                    <a:pt x="369041" y="283260"/>
                  </a:lnTo>
                  <a:cubicBezTo>
                    <a:pt x="390303" y="270978"/>
                    <a:pt x="417839" y="270973"/>
                    <a:pt x="439119" y="283266"/>
                  </a:cubicBezTo>
                  <a:lnTo>
                    <a:pt x="526240" y="333558"/>
                  </a:lnTo>
                  <a:cubicBezTo>
                    <a:pt x="547849" y="346035"/>
                    <a:pt x="561274" y="369285"/>
                    <a:pt x="561274" y="394244"/>
                  </a:cubicBezTo>
                  <a:lnTo>
                    <a:pt x="561274" y="494852"/>
                  </a:lnTo>
                  <a:cubicBezTo>
                    <a:pt x="561274" y="519801"/>
                    <a:pt x="547849" y="543048"/>
                    <a:pt x="526248" y="555529"/>
                  </a:cubicBezTo>
                  <a:lnTo>
                    <a:pt x="439119" y="605836"/>
                  </a:lnTo>
                  <a:cubicBezTo>
                    <a:pt x="428471" y="611976"/>
                    <a:pt x="416360" y="615218"/>
                    <a:pt x="404081" y="615218"/>
                  </a:cubicBezTo>
                  <a:close/>
                  <a:moveTo>
                    <a:pt x="336400" y="483612"/>
                  </a:moveTo>
                  <a:lnTo>
                    <a:pt x="404081" y="522688"/>
                  </a:lnTo>
                  <a:lnTo>
                    <a:pt x="471754" y="483618"/>
                  </a:lnTo>
                  <a:lnTo>
                    <a:pt x="471754" y="405471"/>
                  </a:lnTo>
                  <a:lnTo>
                    <a:pt x="404075" y="366395"/>
                  </a:lnTo>
                  <a:lnTo>
                    <a:pt x="336397" y="405471"/>
                  </a:lnTo>
                  <a:lnTo>
                    <a:pt x="336400" y="483612"/>
                  </a:lnTo>
                  <a:lnTo>
                    <a:pt x="336400" y="483612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1" name="PA-任意多边形 1616"/>
            <p:cNvSpPr/>
            <p:nvPr>
              <p:custDataLst>
                <p:tags r:id="rId55"/>
              </p:custDataLst>
            </p:nvPr>
          </p:nvSpPr>
          <p:spPr>
            <a:xfrm>
              <a:off x="20214683" y="24150639"/>
              <a:ext cx="717352" cy="797719"/>
            </a:xfrm>
            <a:custGeom>
              <a:avLst/>
              <a:gdLst>
                <a:gd name="connsiteX0" fmla="*/ 669415 w 717351"/>
                <a:gd name="connsiteY0" fmla="*/ 164721 h 797718"/>
                <a:gd name="connsiteX1" fmla="*/ 407835 w 717351"/>
                <a:gd name="connsiteY1" fmla="*/ 13699 h 797718"/>
                <a:gd name="connsiteX2" fmla="*/ 310793 w 717351"/>
                <a:gd name="connsiteY2" fmla="*/ 13699 h 797718"/>
                <a:gd name="connsiteX3" fmla="*/ 49219 w 717351"/>
                <a:gd name="connsiteY3" fmla="*/ 164721 h 797718"/>
                <a:gd name="connsiteX4" fmla="*/ 698 w 717351"/>
                <a:gd name="connsiteY4" fmla="*/ 248764 h 797718"/>
                <a:gd name="connsiteX5" fmla="*/ 698 w 717351"/>
                <a:gd name="connsiteY5" fmla="*/ 550808 h 797718"/>
                <a:gd name="connsiteX6" fmla="*/ 49219 w 717351"/>
                <a:gd name="connsiteY6" fmla="*/ 634851 h 797718"/>
                <a:gd name="connsiteX7" fmla="*/ 310799 w 717351"/>
                <a:gd name="connsiteY7" fmla="*/ 785873 h 797718"/>
                <a:gd name="connsiteX8" fmla="*/ 407838 w 717351"/>
                <a:gd name="connsiteY8" fmla="*/ 785873 h 797718"/>
                <a:gd name="connsiteX9" fmla="*/ 669418 w 717351"/>
                <a:gd name="connsiteY9" fmla="*/ 634851 h 797718"/>
                <a:gd name="connsiteX10" fmla="*/ 717939 w 717351"/>
                <a:gd name="connsiteY10" fmla="*/ 550808 h 797718"/>
                <a:gd name="connsiteX11" fmla="*/ 717939 w 717351"/>
                <a:gd name="connsiteY11" fmla="*/ 248761 h 797718"/>
                <a:gd name="connsiteX12" fmla="*/ 669415 w 717351"/>
                <a:gd name="connsiteY12" fmla="*/ 164721 h 797718"/>
                <a:gd name="connsiteX13" fmla="*/ 471754 w 717351"/>
                <a:gd name="connsiteY13" fmla="*/ 450087 h 797718"/>
                <a:gd name="connsiteX14" fmla="*/ 459100 w 717351"/>
                <a:gd name="connsiteY14" fmla="*/ 472007 h 797718"/>
                <a:gd name="connsiteX15" fmla="*/ 371979 w 717351"/>
                <a:gd name="connsiteY15" fmla="*/ 522307 h 797718"/>
                <a:gd name="connsiteX16" fmla="*/ 346666 w 717351"/>
                <a:gd name="connsiteY16" fmla="*/ 522307 h 797718"/>
                <a:gd name="connsiteX17" fmla="*/ 259531 w 717351"/>
                <a:gd name="connsiteY17" fmla="*/ 472001 h 797718"/>
                <a:gd name="connsiteX18" fmla="*/ 246877 w 717351"/>
                <a:gd name="connsiteY18" fmla="*/ 450081 h 797718"/>
                <a:gd name="connsiteX19" fmla="*/ 246877 w 717351"/>
                <a:gd name="connsiteY19" fmla="*/ 349482 h 797718"/>
                <a:gd name="connsiteX20" fmla="*/ 259531 w 717351"/>
                <a:gd name="connsiteY20" fmla="*/ 327563 h 797718"/>
                <a:gd name="connsiteX21" fmla="*/ 346658 w 717351"/>
                <a:gd name="connsiteY21" fmla="*/ 277262 h 797718"/>
                <a:gd name="connsiteX22" fmla="*/ 371970 w 717351"/>
                <a:gd name="connsiteY22" fmla="*/ 277262 h 797718"/>
                <a:gd name="connsiteX23" fmla="*/ 459097 w 717351"/>
                <a:gd name="connsiteY23" fmla="*/ 327563 h 797718"/>
                <a:gd name="connsiteX24" fmla="*/ 471751 w 717351"/>
                <a:gd name="connsiteY24" fmla="*/ 349482 h 797718"/>
                <a:gd name="connsiteX25" fmla="*/ 471751 w 717351"/>
                <a:gd name="connsiteY25" fmla="*/ 450087 h 797718"/>
                <a:gd name="connsiteX26" fmla="*/ 471754 w 717351"/>
                <a:gd name="connsiteY26" fmla="*/ 450087 h 79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17351" h="797718">
                  <a:moveTo>
                    <a:pt x="669415" y="164721"/>
                  </a:moveTo>
                  <a:lnTo>
                    <a:pt x="407835" y="13699"/>
                  </a:lnTo>
                  <a:cubicBezTo>
                    <a:pt x="377810" y="-3636"/>
                    <a:pt x="340815" y="-3636"/>
                    <a:pt x="310793" y="13699"/>
                  </a:cubicBezTo>
                  <a:lnTo>
                    <a:pt x="49219" y="164721"/>
                  </a:lnTo>
                  <a:cubicBezTo>
                    <a:pt x="19194" y="182057"/>
                    <a:pt x="698" y="214090"/>
                    <a:pt x="698" y="248764"/>
                  </a:cubicBezTo>
                  <a:lnTo>
                    <a:pt x="698" y="550808"/>
                  </a:lnTo>
                  <a:cubicBezTo>
                    <a:pt x="698" y="585479"/>
                    <a:pt x="19194" y="617516"/>
                    <a:pt x="49219" y="634851"/>
                  </a:cubicBezTo>
                  <a:lnTo>
                    <a:pt x="310799" y="785873"/>
                  </a:lnTo>
                  <a:cubicBezTo>
                    <a:pt x="340824" y="803209"/>
                    <a:pt x="377819" y="803209"/>
                    <a:pt x="407838" y="785873"/>
                  </a:cubicBezTo>
                  <a:lnTo>
                    <a:pt x="669418" y="634851"/>
                  </a:lnTo>
                  <a:cubicBezTo>
                    <a:pt x="699443" y="617516"/>
                    <a:pt x="717939" y="585482"/>
                    <a:pt x="717939" y="550808"/>
                  </a:cubicBezTo>
                  <a:lnTo>
                    <a:pt x="717939" y="248761"/>
                  </a:lnTo>
                  <a:cubicBezTo>
                    <a:pt x="717936" y="214090"/>
                    <a:pt x="699443" y="182057"/>
                    <a:pt x="669415" y="164721"/>
                  </a:cubicBezTo>
                  <a:close/>
                  <a:moveTo>
                    <a:pt x="471754" y="450087"/>
                  </a:moveTo>
                  <a:cubicBezTo>
                    <a:pt x="471754" y="459130"/>
                    <a:pt x="466929" y="467485"/>
                    <a:pt x="459100" y="472007"/>
                  </a:cubicBezTo>
                  <a:lnTo>
                    <a:pt x="371979" y="522307"/>
                  </a:lnTo>
                  <a:cubicBezTo>
                    <a:pt x="364145" y="526829"/>
                    <a:pt x="354501" y="526829"/>
                    <a:pt x="346666" y="522307"/>
                  </a:cubicBezTo>
                  <a:lnTo>
                    <a:pt x="259531" y="472001"/>
                  </a:lnTo>
                  <a:cubicBezTo>
                    <a:pt x="251696" y="467479"/>
                    <a:pt x="246877" y="459124"/>
                    <a:pt x="246877" y="450081"/>
                  </a:cubicBezTo>
                  <a:lnTo>
                    <a:pt x="246877" y="349482"/>
                  </a:lnTo>
                  <a:cubicBezTo>
                    <a:pt x="246877" y="340440"/>
                    <a:pt x="251702" y="332084"/>
                    <a:pt x="259531" y="327563"/>
                  </a:cubicBezTo>
                  <a:lnTo>
                    <a:pt x="346658" y="277262"/>
                  </a:lnTo>
                  <a:cubicBezTo>
                    <a:pt x="354492" y="272741"/>
                    <a:pt x="364136" y="272741"/>
                    <a:pt x="371970" y="277262"/>
                  </a:cubicBezTo>
                  <a:lnTo>
                    <a:pt x="459097" y="327563"/>
                  </a:lnTo>
                  <a:cubicBezTo>
                    <a:pt x="466931" y="332084"/>
                    <a:pt x="471751" y="340440"/>
                    <a:pt x="471751" y="349482"/>
                  </a:cubicBezTo>
                  <a:lnTo>
                    <a:pt x="471751" y="450087"/>
                  </a:lnTo>
                  <a:lnTo>
                    <a:pt x="471754" y="450087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2" name="PA-任意多边形 1617"/>
            <p:cNvSpPr/>
            <p:nvPr>
              <p:custDataLst>
                <p:tags r:id="rId56"/>
              </p:custDataLst>
            </p:nvPr>
          </p:nvSpPr>
          <p:spPr>
            <a:xfrm>
              <a:off x="20169922" y="24105878"/>
              <a:ext cx="806648" cy="887016"/>
            </a:xfrm>
            <a:custGeom>
              <a:avLst/>
              <a:gdLst>
                <a:gd name="connsiteX0" fmla="*/ 404078 w 806648"/>
                <a:gd name="connsiteY0" fmla="*/ 888395 h 887015"/>
                <a:gd name="connsiteX1" fmla="*/ 333174 w 806648"/>
                <a:gd name="connsiteY1" fmla="*/ 869396 h 887015"/>
                <a:gd name="connsiteX2" fmla="*/ 71602 w 806648"/>
                <a:gd name="connsiteY2" fmla="*/ 718380 h 887015"/>
                <a:gd name="connsiteX3" fmla="*/ 698 w 806648"/>
                <a:gd name="connsiteY3" fmla="*/ 595576 h 887015"/>
                <a:gd name="connsiteX4" fmla="*/ 698 w 806648"/>
                <a:gd name="connsiteY4" fmla="*/ 293529 h 887015"/>
                <a:gd name="connsiteX5" fmla="*/ 71602 w 806648"/>
                <a:gd name="connsiteY5" fmla="*/ 170725 h 887015"/>
                <a:gd name="connsiteX6" fmla="*/ 333177 w 806648"/>
                <a:gd name="connsiteY6" fmla="*/ 19697 h 887015"/>
                <a:gd name="connsiteX7" fmla="*/ 404078 w 806648"/>
                <a:gd name="connsiteY7" fmla="*/ 698 h 887015"/>
                <a:gd name="connsiteX8" fmla="*/ 474983 w 806648"/>
                <a:gd name="connsiteY8" fmla="*/ 19697 h 887015"/>
                <a:gd name="connsiteX9" fmla="*/ 736555 w 806648"/>
                <a:gd name="connsiteY9" fmla="*/ 170713 h 887015"/>
                <a:gd name="connsiteX10" fmla="*/ 807459 w 806648"/>
                <a:gd name="connsiteY10" fmla="*/ 293517 h 887015"/>
                <a:gd name="connsiteX11" fmla="*/ 807459 w 806648"/>
                <a:gd name="connsiteY11" fmla="*/ 595561 h 887015"/>
                <a:gd name="connsiteX12" fmla="*/ 736555 w 806648"/>
                <a:gd name="connsiteY12" fmla="*/ 718371 h 887015"/>
                <a:gd name="connsiteX13" fmla="*/ 474980 w 806648"/>
                <a:gd name="connsiteY13" fmla="*/ 869387 h 887015"/>
                <a:gd name="connsiteX14" fmla="*/ 404078 w 806648"/>
                <a:gd name="connsiteY14" fmla="*/ 888395 h 887015"/>
                <a:gd name="connsiteX15" fmla="*/ 404078 w 806648"/>
                <a:gd name="connsiteY15" fmla="*/ 90218 h 887015"/>
                <a:gd name="connsiteX16" fmla="*/ 377944 w 806648"/>
                <a:gd name="connsiteY16" fmla="*/ 97219 h 887015"/>
                <a:gd name="connsiteX17" fmla="*/ 116364 w 806648"/>
                <a:gd name="connsiteY17" fmla="*/ 248240 h 887015"/>
                <a:gd name="connsiteX18" fmla="*/ 90221 w 806648"/>
                <a:gd name="connsiteY18" fmla="*/ 293520 h 887015"/>
                <a:gd name="connsiteX19" fmla="*/ 90221 w 806648"/>
                <a:gd name="connsiteY19" fmla="*/ 595564 h 887015"/>
                <a:gd name="connsiteX20" fmla="*/ 116364 w 806648"/>
                <a:gd name="connsiteY20" fmla="*/ 640843 h 887015"/>
                <a:gd name="connsiteX21" fmla="*/ 377938 w 806648"/>
                <a:gd name="connsiteY21" fmla="*/ 791865 h 887015"/>
                <a:gd name="connsiteX22" fmla="*/ 430213 w 806648"/>
                <a:gd name="connsiteY22" fmla="*/ 791865 h 887015"/>
                <a:gd name="connsiteX23" fmla="*/ 691793 w 806648"/>
                <a:gd name="connsiteY23" fmla="*/ 640843 h 887015"/>
                <a:gd name="connsiteX24" fmla="*/ 717936 w 806648"/>
                <a:gd name="connsiteY24" fmla="*/ 595564 h 887015"/>
                <a:gd name="connsiteX25" fmla="*/ 717936 w 806648"/>
                <a:gd name="connsiteY25" fmla="*/ 293520 h 887015"/>
                <a:gd name="connsiteX26" fmla="*/ 691793 w 806648"/>
                <a:gd name="connsiteY26" fmla="*/ 248243 h 887015"/>
                <a:gd name="connsiteX27" fmla="*/ 430219 w 806648"/>
                <a:gd name="connsiteY27" fmla="*/ 97222 h 887015"/>
                <a:gd name="connsiteX28" fmla="*/ 404078 w 806648"/>
                <a:gd name="connsiteY28" fmla="*/ 90218 h 887015"/>
                <a:gd name="connsiteX29" fmla="*/ 404081 w 806648"/>
                <a:gd name="connsiteY29" fmla="*/ 615221 h 887015"/>
                <a:gd name="connsiteX30" fmla="*/ 369047 w 806648"/>
                <a:gd name="connsiteY30" fmla="*/ 605836 h 887015"/>
                <a:gd name="connsiteX31" fmla="*/ 281911 w 806648"/>
                <a:gd name="connsiteY31" fmla="*/ 555529 h 887015"/>
                <a:gd name="connsiteX32" fmla="*/ 246877 w 806648"/>
                <a:gd name="connsiteY32" fmla="*/ 494849 h 887015"/>
                <a:gd name="connsiteX33" fmla="*/ 246877 w 806648"/>
                <a:gd name="connsiteY33" fmla="*/ 394247 h 887015"/>
                <a:gd name="connsiteX34" fmla="*/ 281902 w 806648"/>
                <a:gd name="connsiteY34" fmla="*/ 333570 h 887015"/>
                <a:gd name="connsiteX35" fmla="*/ 369041 w 806648"/>
                <a:gd name="connsiteY35" fmla="*/ 283263 h 887015"/>
                <a:gd name="connsiteX36" fmla="*/ 439119 w 806648"/>
                <a:gd name="connsiteY36" fmla="*/ 283269 h 887015"/>
                <a:gd name="connsiteX37" fmla="*/ 526239 w 806648"/>
                <a:gd name="connsiteY37" fmla="*/ 333561 h 887015"/>
                <a:gd name="connsiteX38" fmla="*/ 561274 w 806648"/>
                <a:gd name="connsiteY38" fmla="*/ 394247 h 887015"/>
                <a:gd name="connsiteX39" fmla="*/ 561274 w 806648"/>
                <a:gd name="connsiteY39" fmla="*/ 494855 h 887015"/>
                <a:gd name="connsiteX40" fmla="*/ 526239 w 806648"/>
                <a:gd name="connsiteY40" fmla="*/ 555535 h 887015"/>
                <a:gd name="connsiteX41" fmla="*/ 439113 w 806648"/>
                <a:gd name="connsiteY41" fmla="*/ 605836 h 887015"/>
                <a:gd name="connsiteX42" fmla="*/ 404081 w 806648"/>
                <a:gd name="connsiteY42" fmla="*/ 615221 h 887015"/>
                <a:gd name="connsiteX43" fmla="*/ 336400 w 806648"/>
                <a:gd name="connsiteY43" fmla="*/ 483618 h 887015"/>
                <a:gd name="connsiteX44" fmla="*/ 404081 w 806648"/>
                <a:gd name="connsiteY44" fmla="*/ 522694 h 887015"/>
                <a:gd name="connsiteX45" fmla="*/ 471754 w 806648"/>
                <a:gd name="connsiteY45" fmla="*/ 483624 h 887015"/>
                <a:gd name="connsiteX46" fmla="*/ 471754 w 806648"/>
                <a:gd name="connsiteY46" fmla="*/ 405471 h 887015"/>
                <a:gd name="connsiteX47" fmla="*/ 404078 w 806648"/>
                <a:gd name="connsiteY47" fmla="*/ 366398 h 887015"/>
                <a:gd name="connsiteX48" fmla="*/ 336400 w 806648"/>
                <a:gd name="connsiteY48" fmla="*/ 405468 h 887015"/>
                <a:gd name="connsiteX49" fmla="*/ 336400 w 806648"/>
                <a:gd name="connsiteY49" fmla="*/ 483618 h 887015"/>
                <a:gd name="connsiteX50" fmla="*/ 336400 w 806648"/>
                <a:gd name="connsiteY50" fmla="*/ 483618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806648" h="887015">
                  <a:moveTo>
                    <a:pt x="404078" y="888395"/>
                  </a:moveTo>
                  <a:cubicBezTo>
                    <a:pt x="379218" y="888395"/>
                    <a:pt x="354703" y="881823"/>
                    <a:pt x="333174" y="869396"/>
                  </a:cubicBezTo>
                  <a:lnTo>
                    <a:pt x="71602" y="718380"/>
                  </a:lnTo>
                  <a:cubicBezTo>
                    <a:pt x="27868" y="693126"/>
                    <a:pt x="698" y="646073"/>
                    <a:pt x="698" y="595576"/>
                  </a:cubicBezTo>
                  <a:lnTo>
                    <a:pt x="698" y="293529"/>
                  </a:lnTo>
                  <a:cubicBezTo>
                    <a:pt x="698" y="243031"/>
                    <a:pt x="27862" y="195978"/>
                    <a:pt x="71602" y="170725"/>
                  </a:cubicBezTo>
                  <a:lnTo>
                    <a:pt x="333177" y="19697"/>
                  </a:lnTo>
                  <a:cubicBezTo>
                    <a:pt x="354703" y="7267"/>
                    <a:pt x="379218" y="698"/>
                    <a:pt x="404078" y="698"/>
                  </a:cubicBezTo>
                  <a:cubicBezTo>
                    <a:pt x="428939" y="698"/>
                    <a:pt x="453454" y="7270"/>
                    <a:pt x="474983" y="19697"/>
                  </a:cubicBezTo>
                  <a:lnTo>
                    <a:pt x="736555" y="170713"/>
                  </a:lnTo>
                  <a:cubicBezTo>
                    <a:pt x="780289" y="195963"/>
                    <a:pt x="807459" y="243014"/>
                    <a:pt x="807459" y="293517"/>
                  </a:cubicBezTo>
                  <a:lnTo>
                    <a:pt x="807459" y="595561"/>
                  </a:lnTo>
                  <a:cubicBezTo>
                    <a:pt x="807459" y="646064"/>
                    <a:pt x="780289" y="693115"/>
                    <a:pt x="736555" y="718371"/>
                  </a:cubicBezTo>
                  <a:lnTo>
                    <a:pt x="474980" y="869387"/>
                  </a:lnTo>
                  <a:cubicBezTo>
                    <a:pt x="453454" y="881823"/>
                    <a:pt x="428939" y="888395"/>
                    <a:pt x="404078" y="888395"/>
                  </a:cubicBezTo>
                  <a:close/>
                  <a:moveTo>
                    <a:pt x="404078" y="90218"/>
                  </a:moveTo>
                  <a:cubicBezTo>
                    <a:pt x="394911" y="90218"/>
                    <a:pt x="385880" y="92641"/>
                    <a:pt x="377944" y="97219"/>
                  </a:cubicBezTo>
                  <a:lnTo>
                    <a:pt x="116364" y="248240"/>
                  </a:lnTo>
                  <a:cubicBezTo>
                    <a:pt x="100237" y="257551"/>
                    <a:pt x="90221" y="274905"/>
                    <a:pt x="90221" y="293520"/>
                  </a:cubicBezTo>
                  <a:lnTo>
                    <a:pt x="90221" y="595564"/>
                  </a:lnTo>
                  <a:cubicBezTo>
                    <a:pt x="90221" y="614179"/>
                    <a:pt x="100237" y="631532"/>
                    <a:pt x="116364" y="640843"/>
                  </a:cubicBezTo>
                  <a:lnTo>
                    <a:pt x="377938" y="791865"/>
                  </a:lnTo>
                  <a:cubicBezTo>
                    <a:pt x="393815" y="801033"/>
                    <a:pt x="414348" y="801027"/>
                    <a:pt x="430213" y="791865"/>
                  </a:cubicBezTo>
                  <a:lnTo>
                    <a:pt x="691793" y="640843"/>
                  </a:lnTo>
                  <a:cubicBezTo>
                    <a:pt x="707920" y="631532"/>
                    <a:pt x="717936" y="614185"/>
                    <a:pt x="717936" y="595564"/>
                  </a:cubicBezTo>
                  <a:lnTo>
                    <a:pt x="717936" y="293520"/>
                  </a:lnTo>
                  <a:cubicBezTo>
                    <a:pt x="717936" y="274899"/>
                    <a:pt x="707920" y="257551"/>
                    <a:pt x="691793" y="248243"/>
                  </a:cubicBezTo>
                  <a:lnTo>
                    <a:pt x="430219" y="97222"/>
                  </a:lnTo>
                  <a:cubicBezTo>
                    <a:pt x="422283" y="92641"/>
                    <a:pt x="413246" y="90218"/>
                    <a:pt x="404078" y="90218"/>
                  </a:cubicBezTo>
                  <a:close/>
                  <a:moveTo>
                    <a:pt x="404081" y="615221"/>
                  </a:moveTo>
                  <a:cubicBezTo>
                    <a:pt x="391803" y="615221"/>
                    <a:pt x="379688" y="611976"/>
                    <a:pt x="369047" y="605836"/>
                  </a:cubicBezTo>
                  <a:lnTo>
                    <a:pt x="281911" y="555529"/>
                  </a:lnTo>
                  <a:cubicBezTo>
                    <a:pt x="260302" y="543045"/>
                    <a:pt x="246877" y="519795"/>
                    <a:pt x="246877" y="494849"/>
                  </a:cubicBezTo>
                  <a:lnTo>
                    <a:pt x="246877" y="394247"/>
                  </a:lnTo>
                  <a:cubicBezTo>
                    <a:pt x="246877" y="369297"/>
                    <a:pt x="260302" y="346050"/>
                    <a:pt x="281902" y="333570"/>
                  </a:cubicBezTo>
                  <a:lnTo>
                    <a:pt x="369041" y="283263"/>
                  </a:lnTo>
                  <a:cubicBezTo>
                    <a:pt x="390303" y="270981"/>
                    <a:pt x="417839" y="270975"/>
                    <a:pt x="439119" y="283269"/>
                  </a:cubicBezTo>
                  <a:lnTo>
                    <a:pt x="526239" y="333561"/>
                  </a:lnTo>
                  <a:cubicBezTo>
                    <a:pt x="547849" y="346047"/>
                    <a:pt x="561274" y="369297"/>
                    <a:pt x="561274" y="394247"/>
                  </a:cubicBezTo>
                  <a:lnTo>
                    <a:pt x="561274" y="494855"/>
                  </a:lnTo>
                  <a:cubicBezTo>
                    <a:pt x="561274" y="519807"/>
                    <a:pt x="547849" y="543060"/>
                    <a:pt x="526239" y="555535"/>
                  </a:cubicBezTo>
                  <a:lnTo>
                    <a:pt x="439113" y="605836"/>
                  </a:lnTo>
                  <a:cubicBezTo>
                    <a:pt x="428486" y="611976"/>
                    <a:pt x="416369" y="615221"/>
                    <a:pt x="404081" y="615221"/>
                  </a:cubicBezTo>
                  <a:close/>
                  <a:moveTo>
                    <a:pt x="336400" y="483618"/>
                  </a:moveTo>
                  <a:lnTo>
                    <a:pt x="404081" y="522694"/>
                  </a:lnTo>
                  <a:lnTo>
                    <a:pt x="471754" y="483624"/>
                  </a:lnTo>
                  <a:lnTo>
                    <a:pt x="471754" y="405471"/>
                  </a:lnTo>
                  <a:lnTo>
                    <a:pt x="404078" y="366398"/>
                  </a:lnTo>
                  <a:lnTo>
                    <a:pt x="336400" y="405468"/>
                  </a:lnTo>
                  <a:lnTo>
                    <a:pt x="336400" y="483618"/>
                  </a:lnTo>
                  <a:lnTo>
                    <a:pt x="336400" y="483618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grpSp>
        <p:nvGrpSpPr>
          <p:cNvPr id="83" name="PA-791-791079-Cells-490234"/>
          <p:cNvGrpSpPr/>
          <p:nvPr>
            <p:custDataLst>
              <p:tags r:id="rId57"/>
            </p:custDataLst>
          </p:nvPr>
        </p:nvGrpSpPr>
        <p:grpSpPr>
          <a:xfrm>
            <a:off x="5725410" y="4159779"/>
            <a:ext cx="259100" cy="259100"/>
            <a:chOff x="6096000" y="8667750"/>
            <a:chExt cx="1524000" cy="1524000"/>
          </a:xfrm>
          <a:noFill/>
        </p:grpSpPr>
        <p:sp>
          <p:nvSpPr>
            <p:cNvPr id="84" name="PA-任意多边形 2917"/>
            <p:cNvSpPr/>
            <p:nvPr>
              <p:custDataLst>
                <p:tags r:id="rId58"/>
              </p:custDataLst>
            </p:nvPr>
          </p:nvSpPr>
          <p:spPr>
            <a:xfrm>
              <a:off x="6117613" y="8702501"/>
              <a:ext cx="762000" cy="661939"/>
            </a:xfrm>
            <a:custGeom>
              <a:avLst/>
              <a:gdLst>
                <a:gd name="connsiteX0" fmla="*/ 194718 w 762000"/>
                <a:gd name="connsiteY0" fmla="*/ 661470 h 661939"/>
                <a:gd name="connsiteX1" fmla="*/ 574826 w 762000"/>
                <a:gd name="connsiteY1" fmla="*/ 661470 h 661939"/>
                <a:gd name="connsiteX2" fmla="*/ 764879 w 762000"/>
                <a:gd name="connsiteY2" fmla="*/ 333071 h 661939"/>
                <a:gd name="connsiteX3" fmla="*/ 574826 w 762000"/>
                <a:gd name="connsiteY3" fmla="*/ 4665 h 661939"/>
                <a:gd name="connsiteX4" fmla="*/ 194718 w 762000"/>
                <a:gd name="connsiteY4" fmla="*/ 4665 h 661939"/>
                <a:gd name="connsiteX5" fmla="*/ 4665 w 762000"/>
                <a:gd name="connsiteY5" fmla="*/ 333071 h 661939"/>
                <a:gd name="connsiteX6" fmla="*/ 194718 w 762000"/>
                <a:gd name="connsiteY6" fmla="*/ 661470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194718" y="661470"/>
                  </a:moveTo>
                  <a:lnTo>
                    <a:pt x="574826" y="661470"/>
                  </a:lnTo>
                  <a:lnTo>
                    <a:pt x="764879" y="333071"/>
                  </a:lnTo>
                  <a:lnTo>
                    <a:pt x="574826" y="4665"/>
                  </a:lnTo>
                  <a:lnTo>
                    <a:pt x="194718" y="4665"/>
                  </a:lnTo>
                  <a:lnTo>
                    <a:pt x="4665" y="333071"/>
                  </a:lnTo>
                  <a:lnTo>
                    <a:pt x="194718" y="66147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5" name="PA-任意多边形 2918"/>
            <p:cNvSpPr/>
            <p:nvPr>
              <p:custDataLst>
                <p:tags r:id="rId59"/>
              </p:custDataLst>
            </p:nvPr>
          </p:nvSpPr>
          <p:spPr>
            <a:xfrm>
              <a:off x="6091333" y="8676232"/>
              <a:ext cx="815879" cy="715818"/>
            </a:xfrm>
            <a:custGeom>
              <a:avLst/>
              <a:gdLst>
                <a:gd name="connsiteX0" fmla="*/ 601105 w 815878"/>
                <a:gd name="connsiteY0" fmla="*/ 714018 h 715818"/>
                <a:gd name="connsiteX1" fmla="*/ 220990 w 815878"/>
                <a:gd name="connsiteY1" fmla="*/ 714018 h 715818"/>
                <a:gd name="connsiteX2" fmla="*/ 198253 w 815878"/>
                <a:gd name="connsiteY2" fmla="*/ 700910 h 715818"/>
                <a:gd name="connsiteX3" fmla="*/ 8192 w 815878"/>
                <a:gd name="connsiteY3" fmla="*/ 372503 h 715818"/>
                <a:gd name="connsiteX4" fmla="*/ 8192 w 815878"/>
                <a:gd name="connsiteY4" fmla="*/ 346179 h 715818"/>
                <a:gd name="connsiteX5" fmla="*/ 198246 w 815878"/>
                <a:gd name="connsiteY5" fmla="*/ 17773 h 715818"/>
                <a:gd name="connsiteX6" fmla="*/ 220982 w 815878"/>
                <a:gd name="connsiteY6" fmla="*/ 4665 h 715818"/>
                <a:gd name="connsiteX7" fmla="*/ 601105 w 815878"/>
                <a:gd name="connsiteY7" fmla="*/ 4665 h 715818"/>
                <a:gd name="connsiteX8" fmla="*/ 623842 w 815878"/>
                <a:gd name="connsiteY8" fmla="*/ 17773 h 715818"/>
                <a:gd name="connsiteX9" fmla="*/ 813895 w 815878"/>
                <a:gd name="connsiteY9" fmla="*/ 346179 h 715818"/>
                <a:gd name="connsiteX10" fmla="*/ 813895 w 815878"/>
                <a:gd name="connsiteY10" fmla="*/ 372503 h 715818"/>
                <a:gd name="connsiteX11" fmla="*/ 623850 w 815878"/>
                <a:gd name="connsiteY11" fmla="*/ 700902 h 715818"/>
                <a:gd name="connsiteX12" fmla="*/ 601105 w 815878"/>
                <a:gd name="connsiteY12" fmla="*/ 714018 h 715818"/>
                <a:gd name="connsiteX13" fmla="*/ 236145 w 815878"/>
                <a:gd name="connsiteY13" fmla="*/ 661470 h 715818"/>
                <a:gd name="connsiteX14" fmla="*/ 585965 w 815878"/>
                <a:gd name="connsiteY14" fmla="*/ 661470 h 715818"/>
                <a:gd name="connsiteX15" fmla="*/ 760817 w 815878"/>
                <a:gd name="connsiteY15" fmla="*/ 359341 h 715818"/>
                <a:gd name="connsiteX16" fmla="*/ 585965 w 815878"/>
                <a:gd name="connsiteY16" fmla="*/ 57204 h 715818"/>
                <a:gd name="connsiteX17" fmla="*/ 236145 w 815878"/>
                <a:gd name="connsiteY17" fmla="*/ 57204 h 715818"/>
                <a:gd name="connsiteX18" fmla="*/ 61293 w 815878"/>
                <a:gd name="connsiteY18" fmla="*/ 359341 h 715818"/>
                <a:gd name="connsiteX19" fmla="*/ 236145 w 815878"/>
                <a:gd name="connsiteY19" fmla="*/ 661470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15878" h="715818">
                  <a:moveTo>
                    <a:pt x="601105" y="714018"/>
                  </a:moveTo>
                  <a:lnTo>
                    <a:pt x="220990" y="714018"/>
                  </a:lnTo>
                  <a:cubicBezTo>
                    <a:pt x="211607" y="714018"/>
                    <a:pt x="202956" y="709022"/>
                    <a:pt x="198253" y="700910"/>
                  </a:cubicBezTo>
                  <a:lnTo>
                    <a:pt x="8192" y="372503"/>
                  </a:lnTo>
                  <a:cubicBezTo>
                    <a:pt x="3489" y="364360"/>
                    <a:pt x="3489" y="354323"/>
                    <a:pt x="8192" y="346179"/>
                  </a:cubicBezTo>
                  <a:lnTo>
                    <a:pt x="198246" y="17773"/>
                  </a:lnTo>
                  <a:cubicBezTo>
                    <a:pt x="202948" y="9652"/>
                    <a:pt x="211615" y="4665"/>
                    <a:pt x="220982" y="4665"/>
                  </a:cubicBezTo>
                  <a:lnTo>
                    <a:pt x="601105" y="4665"/>
                  </a:lnTo>
                  <a:cubicBezTo>
                    <a:pt x="610488" y="4665"/>
                    <a:pt x="619139" y="9660"/>
                    <a:pt x="623842" y="17773"/>
                  </a:cubicBezTo>
                  <a:lnTo>
                    <a:pt x="813895" y="346179"/>
                  </a:lnTo>
                  <a:cubicBezTo>
                    <a:pt x="818598" y="354323"/>
                    <a:pt x="818598" y="364360"/>
                    <a:pt x="813895" y="372503"/>
                  </a:cubicBezTo>
                  <a:lnTo>
                    <a:pt x="623850" y="700902"/>
                  </a:lnTo>
                  <a:cubicBezTo>
                    <a:pt x="619147" y="709022"/>
                    <a:pt x="610488" y="714018"/>
                    <a:pt x="601105" y="714018"/>
                  </a:cubicBezTo>
                  <a:close/>
                  <a:moveTo>
                    <a:pt x="236145" y="661470"/>
                  </a:moveTo>
                  <a:lnTo>
                    <a:pt x="585965" y="661470"/>
                  </a:lnTo>
                  <a:lnTo>
                    <a:pt x="760817" y="359341"/>
                  </a:lnTo>
                  <a:lnTo>
                    <a:pt x="585965" y="57204"/>
                  </a:lnTo>
                  <a:lnTo>
                    <a:pt x="236145" y="57204"/>
                  </a:lnTo>
                  <a:lnTo>
                    <a:pt x="61293" y="359341"/>
                  </a:lnTo>
                  <a:lnTo>
                    <a:pt x="236145" y="661470"/>
                  </a:lnTo>
                  <a:close/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6" name="PA-任意多边形 2919"/>
            <p:cNvSpPr/>
            <p:nvPr>
              <p:custDataLst>
                <p:tags r:id="rId60"/>
              </p:custDataLst>
            </p:nvPr>
          </p:nvSpPr>
          <p:spPr>
            <a:xfrm>
              <a:off x="6369026" y="8919718"/>
              <a:ext cx="261697" cy="230909"/>
            </a:xfrm>
            <a:custGeom>
              <a:avLst/>
              <a:gdLst>
                <a:gd name="connsiteX0" fmla="*/ 69019 w 261696"/>
                <a:gd name="connsiteY0" fmla="*/ 227038 h 230909"/>
                <a:gd name="connsiteX1" fmla="*/ 197705 w 261696"/>
                <a:gd name="connsiteY1" fmla="*/ 227038 h 230909"/>
                <a:gd name="connsiteX2" fmla="*/ 262059 w 261696"/>
                <a:gd name="connsiteY2" fmla="*/ 115855 h 230909"/>
                <a:gd name="connsiteX3" fmla="*/ 197705 w 261696"/>
                <a:gd name="connsiteY3" fmla="*/ 4665 h 230909"/>
                <a:gd name="connsiteX4" fmla="*/ 69019 w 261696"/>
                <a:gd name="connsiteY4" fmla="*/ 4665 h 230909"/>
                <a:gd name="connsiteX5" fmla="*/ 4665 w 261696"/>
                <a:gd name="connsiteY5" fmla="*/ 115855 h 230909"/>
                <a:gd name="connsiteX6" fmla="*/ 69019 w 261696"/>
                <a:gd name="connsiteY6" fmla="*/ 227038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9" y="227038"/>
                  </a:moveTo>
                  <a:lnTo>
                    <a:pt x="197705" y="227038"/>
                  </a:lnTo>
                  <a:lnTo>
                    <a:pt x="262059" y="115855"/>
                  </a:lnTo>
                  <a:lnTo>
                    <a:pt x="197705" y="4665"/>
                  </a:lnTo>
                  <a:lnTo>
                    <a:pt x="69019" y="4665"/>
                  </a:lnTo>
                  <a:lnTo>
                    <a:pt x="4665" y="115855"/>
                  </a:lnTo>
                  <a:lnTo>
                    <a:pt x="69019" y="227038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7" name="PA-任意多边形 2920"/>
            <p:cNvSpPr/>
            <p:nvPr>
              <p:custDataLst>
                <p:tags r:id="rId61"/>
              </p:custDataLst>
            </p:nvPr>
          </p:nvSpPr>
          <p:spPr>
            <a:xfrm>
              <a:off x="6231437" y="8781297"/>
              <a:ext cx="192424" cy="269394"/>
            </a:xfrm>
            <a:custGeom>
              <a:avLst/>
              <a:gdLst>
                <a:gd name="connsiteX0" fmla="*/ 30925 w 192424"/>
                <a:gd name="connsiteY0" fmla="*/ 267407 h 269393"/>
                <a:gd name="connsiteX1" fmla="*/ 17001 w 192424"/>
                <a:gd name="connsiteY1" fmla="*/ 263389 h 269393"/>
                <a:gd name="connsiteX2" fmla="*/ 8673 w 192424"/>
                <a:gd name="connsiteY2" fmla="*/ 227174 h 269393"/>
                <a:gd name="connsiteX3" fmla="*/ 140353 w 192424"/>
                <a:gd name="connsiteY3" fmla="*/ 16993 h 269393"/>
                <a:gd name="connsiteX4" fmla="*/ 176567 w 192424"/>
                <a:gd name="connsiteY4" fmla="*/ 8681 h 269393"/>
                <a:gd name="connsiteX5" fmla="*/ 184895 w 192424"/>
                <a:gd name="connsiteY5" fmla="*/ 44895 h 269393"/>
                <a:gd name="connsiteX6" fmla="*/ 53215 w 192424"/>
                <a:gd name="connsiteY6" fmla="*/ 255076 h 269393"/>
                <a:gd name="connsiteX7" fmla="*/ 30925 w 192424"/>
                <a:gd name="connsiteY7" fmla="*/ 267407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30925" y="267407"/>
                  </a:moveTo>
                  <a:cubicBezTo>
                    <a:pt x="26168" y="267407"/>
                    <a:pt x="21350" y="266106"/>
                    <a:pt x="17001" y="263389"/>
                  </a:cubicBezTo>
                  <a:cubicBezTo>
                    <a:pt x="4694" y="255692"/>
                    <a:pt x="976" y="239467"/>
                    <a:pt x="8673" y="227174"/>
                  </a:cubicBezTo>
                  <a:lnTo>
                    <a:pt x="140353" y="16993"/>
                  </a:lnTo>
                  <a:cubicBezTo>
                    <a:pt x="148065" y="4701"/>
                    <a:pt x="164244" y="968"/>
                    <a:pt x="176567" y="8681"/>
                  </a:cubicBezTo>
                  <a:cubicBezTo>
                    <a:pt x="188875" y="16378"/>
                    <a:pt x="192592" y="32603"/>
                    <a:pt x="184895" y="44895"/>
                  </a:cubicBezTo>
                  <a:lnTo>
                    <a:pt x="53215" y="255076"/>
                  </a:lnTo>
                  <a:cubicBezTo>
                    <a:pt x="48228" y="263050"/>
                    <a:pt x="39676" y="267407"/>
                    <a:pt x="30925" y="267407"/>
                  </a:cubicBezTo>
                  <a:close/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8" name="PA-任意多边形 2921"/>
            <p:cNvSpPr/>
            <p:nvPr>
              <p:custDataLst>
                <p:tags r:id="rId62"/>
              </p:custDataLst>
            </p:nvPr>
          </p:nvSpPr>
          <p:spPr>
            <a:xfrm>
              <a:off x="6117613" y="9490671"/>
              <a:ext cx="762000" cy="661939"/>
            </a:xfrm>
            <a:custGeom>
              <a:avLst/>
              <a:gdLst>
                <a:gd name="connsiteX0" fmla="*/ 574826 w 762000"/>
                <a:gd name="connsiteY0" fmla="*/ 4665 h 661939"/>
                <a:gd name="connsiteX1" fmla="*/ 194718 w 762000"/>
                <a:gd name="connsiteY1" fmla="*/ 4665 h 661939"/>
                <a:gd name="connsiteX2" fmla="*/ 4665 w 762000"/>
                <a:gd name="connsiteY2" fmla="*/ 333071 h 661939"/>
                <a:gd name="connsiteX3" fmla="*/ 194718 w 762000"/>
                <a:gd name="connsiteY3" fmla="*/ 661470 h 661939"/>
                <a:gd name="connsiteX4" fmla="*/ 574826 w 762000"/>
                <a:gd name="connsiteY4" fmla="*/ 661470 h 661939"/>
                <a:gd name="connsiteX5" fmla="*/ 764879 w 762000"/>
                <a:gd name="connsiteY5" fmla="*/ 333071 h 661939"/>
                <a:gd name="connsiteX6" fmla="*/ 651310 w 762000"/>
                <a:gd name="connsiteY6" fmla="*/ 136814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574826" y="4665"/>
                  </a:moveTo>
                  <a:lnTo>
                    <a:pt x="194718" y="4665"/>
                  </a:lnTo>
                  <a:lnTo>
                    <a:pt x="4665" y="333071"/>
                  </a:lnTo>
                  <a:lnTo>
                    <a:pt x="194718" y="661470"/>
                  </a:lnTo>
                  <a:lnTo>
                    <a:pt x="574826" y="661470"/>
                  </a:lnTo>
                  <a:lnTo>
                    <a:pt x="764879" y="333071"/>
                  </a:lnTo>
                  <a:lnTo>
                    <a:pt x="651310" y="136814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9" name="PA-任意多边形 2922"/>
            <p:cNvSpPr/>
            <p:nvPr>
              <p:custDataLst>
                <p:tags r:id="rId63"/>
              </p:custDataLst>
            </p:nvPr>
          </p:nvSpPr>
          <p:spPr>
            <a:xfrm>
              <a:off x="6090225" y="9463293"/>
              <a:ext cx="823576" cy="715818"/>
            </a:xfrm>
            <a:custGeom>
              <a:avLst/>
              <a:gdLst>
                <a:gd name="connsiteX0" fmla="*/ 602213 w 823575"/>
                <a:gd name="connsiteY0" fmla="*/ 715126 h 715818"/>
                <a:gd name="connsiteX1" fmla="*/ 222098 w 823575"/>
                <a:gd name="connsiteY1" fmla="*/ 715126 h 715818"/>
                <a:gd name="connsiteX2" fmla="*/ 199361 w 823575"/>
                <a:gd name="connsiteY2" fmla="*/ 702018 h 715818"/>
                <a:gd name="connsiteX3" fmla="*/ 9300 w 823575"/>
                <a:gd name="connsiteY3" fmla="*/ 373611 h 715818"/>
                <a:gd name="connsiteX4" fmla="*/ 9300 w 823575"/>
                <a:gd name="connsiteY4" fmla="*/ 347287 h 715818"/>
                <a:gd name="connsiteX5" fmla="*/ 199353 w 823575"/>
                <a:gd name="connsiteY5" fmla="*/ 18881 h 715818"/>
                <a:gd name="connsiteX6" fmla="*/ 222090 w 823575"/>
                <a:gd name="connsiteY6" fmla="*/ 5773 h 715818"/>
                <a:gd name="connsiteX7" fmla="*/ 602213 w 823575"/>
                <a:gd name="connsiteY7" fmla="*/ 5773 h 715818"/>
                <a:gd name="connsiteX8" fmla="*/ 628483 w 823575"/>
                <a:gd name="connsiteY8" fmla="*/ 32043 h 715818"/>
                <a:gd name="connsiteX9" fmla="*/ 602213 w 823575"/>
                <a:gd name="connsiteY9" fmla="*/ 58312 h 715818"/>
                <a:gd name="connsiteX10" fmla="*/ 237253 w 823575"/>
                <a:gd name="connsiteY10" fmla="*/ 58312 h 715818"/>
                <a:gd name="connsiteX11" fmla="*/ 62401 w 823575"/>
                <a:gd name="connsiteY11" fmla="*/ 360449 h 715818"/>
                <a:gd name="connsiteX12" fmla="*/ 237253 w 823575"/>
                <a:gd name="connsiteY12" fmla="*/ 662578 h 715818"/>
                <a:gd name="connsiteX13" fmla="*/ 587073 w 823575"/>
                <a:gd name="connsiteY13" fmla="*/ 662578 h 715818"/>
                <a:gd name="connsiteX14" fmla="*/ 761925 w 823575"/>
                <a:gd name="connsiteY14" fmla="*/ 360449 h 715818"/>
                <a:gd name="connsiteX15" fmla="*/ 655968 w 823575"/>
                <a:gd name="connsiteY15" fmla="*/ 177354 h 715818"/>
                <a:gd name="connsiteX16" fmla="*/ 665544 w 823575"/>
                <a:gd name="connsiteY16" fmla="*/ 141455 h 715818"/>
                <a:gd name="connsiteX17" fmla="*/ 701442 w 823575"/>
                <a:gd name="connsiteY17" fmla="*/ 151030 h 715818"/>
                <a:gd name="connsiteX18" fmla="*/ 815019 w 823575"/>
                <a:gd name="connsiteY18" fmla="*/ 347272 h 715818"/>
                <a:gd name="connsiteX19" fmla="*/ 815019 w 823575"/>
                <a:gd name="connsiteY19" fmla="*/ 373595 h 715818"/>
                <a:gd name="connsiteX20" fmla="*/ 624965 w 823575"/>
                <a:gd name="connsiteY20" fmla="*/ 702002 h 715818"/>
                <a:gd name="connsiteX21" fmla="*/ 602213 w 823575"/>
                <a:gd name="connsiteY21" fmla="*/ 715126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3575" h="715818">
                  <a:moveTo>
                    <a:pt x="602213" y="715126"/>
                  </a:moveTo>
                  <a:lnTo>
                    <a:pt x="222098" y="715126"/>
                  </a:lnTo>
                  <a:cubicBezTo>
                    <a:pt x="212715" y="715126"/>
                    <a:pt x="204064" y="710130"/>
                    <a:pt x="199361" y="702018"/>
                  </a:cubicBezTo>
                  <a:lnTo>
                    <a:pt x="9300" y="373611"/>
                  </a:lnTo>
                  <a:cubicBezTo>
                    <a:pt x="4597" y="365467"/>
                    <a:pt x="4597" y="355431"/>
                    <a:pt x="9300" y="347287"/>
                  </a:cubicBezTo>
                  <a:lnTo>
                    <a:pt x="199353" y="18881"/>
                  </a:lnTo>
                  <a:cubicBezTo>
                    <a:pt x="204056" y="10760"/>
                    <a:pt x="212723" y="5773"/>
                    <a:pt x="222090" y="5773"/>
                  </a:cubicBezTo>
                  <a:lnTo>
                    <a:pt x="602213" y="5773"/>
                  </a:lnTo>
                  <a:cubicBezTo>
                    <a:pt x="616714" y="5773"/>
                    <a:pt x="628483" y="17541"/>
                    <a:pt x="628483" y="32043"/>
                  </a:cubicBezTo>
                  <a:cubicBezTo>
                    <a:pt x="628483" y="46544"/>
                    <a:pt x="616714" y="58312"/>
                    <a:pt x="602213" y="58312"/>
                  </a:cubicBezTo>
                  <a:lnTo>
                    <a:pt x="237253" y="58312"/>
                  </a:lnTo>
                  <a:lnTo>
                    <a:pt x="62401" y="360449"/>
                  </a:lnTo>
                  <a:lnTo>
                    <a:pt x="237253" y="662578"/>
                  </a:lnTo>
                  <a:lnTo>
                    <a:pt x="587073" y="662578"/>
                  </a:lnTo>
                  <a:lnTo>
                    <a:pt x="761925" y="360449"/>
                  </a:lnTo>
                  <a:lnTo>
                    <a:pt x="655968" y="177354"/>
                  </a:lnTo>
                  <a:cubicBezTo>
                    <a:pt x="648703" y="164792"/>
                    <a:pt x="652990" y="148713"/>
                    <a:pt x="665544" y="141455"/>
                  </a:cubicBezTo>
                  <a:cubicBezTo>
                    <a:pt x="678105" y="134181"/>
                    <a:pt x="694184" y="138476"/>
                    <a:pt x="701442" y="151030"/>
                  </a:cubicBezTo>
                  <a:lnTo>
                    <a:pt x="815019" y="347272"/>
                  </a:lnTo>
                  <a:cubicBezTo>
                    <a:pt x="819722" y="355415"/>
                    <a:pt x="819722" y="365452"/>
                    <a:pt x="815019" y="373595"/>
                  </a:cubicBezTo>
                  <a:lnTo>
                    <a:pt x="624965" y="702002"/>
                  </a:lnTo>
                  <a:cubicBezTo>
                    <a:pt x="620255" y="710130"/>
                    <a:pt x="611595" y="715126"/>
                    <a:pt x="602213" y="715126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0" name="PA-任意多边形 2923"/>
            <p:cNvSpPr/>
            <p:nvPr>
              <p:custDataLst>
                <p:tags r:id="rId64"/>
              </p:custDataLst>
            </p:nvPr>
          </p:nvSpPr>
          <p:spPr>
            <a:xfrm>
              <a:off x="6230329" y="9568352"/>
              <a:ext cx="192424" cy="269394"/>
            </a:xfrm>
            <a:custGeom>
              <a:avLst/>
              <a:gdLst>
                <a:gd name="connsiteX0" fmla="*/ 32033 w 192424"/>
                <a:gd name="connsiteY0" fmla="*/ 268521 h 269393"/>
                <a:gd name="connsiteX1" fmla="*/ 18109 w 192424"/>
                <a:gd name="connsiteY1" fmla="*/ 264503 h 269393"/>
                <a:gd name="connsiteX2" fmla="*/ 9781 w 192424"/>
                <a:gd name="connsiteY2" fmla="*/ 228289 h 269393"/>
                <a:gd name="connsiteX3" fmla="*/ 141461 w 192424"/>
                <a:gd name="connsiteY3" fmla="*/ 18108 h 269393"/>
                <a:gd name="connsiteX4" fmla="*/ 177675 w 192424"/>
                <a:gd name="connsiteY4" fmla="*/ 9795 h 269393"/>
                <a:gd name="connsiteX5" fmla="*/ 186003 w 192424"/>
                <a:gd name="connsiteY5" fmla="*/ 46010 h 269393"/>
                <a:gd name="connsiteX6" fmla="*/ 54323 w 192424"/>
                <a:gd name="connsiteY6" fmla="*/ 256191 h 269393"/>
                <a:gd name="connsiteX7" fmla="*/ 32033 w 192424"/>
                <a:gd name="connsiteY7" fmla="*/ 268521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32033" y="268521"/>
                  </a:moveTo>
                  <a:cubicBezTo>
                    <a:pt x="27276" y="268521"/>
                    <a:pt x="22458" y="267221"/>
                    <a:pt x="18109" y="264503"/>
                  </a:cubicBezTo>
                  <a:cubicBezTo>
                    <a:pt x="5802" y="256806"/>
                    <a:pt x="2084" y="240581"/>
                    <a:pt x="9781" y="228289"/>
                  </a:cubicBezTo>
                  <a:lnTo>
                    <a:pt x="141461" y="18108"/>
                  </a:lnTo>
                  <a:cubicBezTo>
                    <a:pt x="149173" y="5816"/>
                    <a:pt x="165352" y="2068"/>
                    <a:pt x="177675" y="9795"/>
                  </a:cubicBezTo>
                  <a:cubicBezTo>
                    <a:pt x="189982" y="17492"/>
                    <a:pt x="193700" y="33718"/>
                    <a:pt x="186003" y="46010"/>
                  </a:cubicBezTo>
                  <a:lnTo>
                    <a:pt x="54323" y="256191"/>
                  </a:lnTo>
                  <a:cubicBezTo>
                    <a:pt x="49336" y="264165"/>
                    <a:pt x="40784" y="268521"/>
                    <a:pt x="32033" y="268521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1" name="PA-任意多边形 2924"/>
            <p:cNvSpPr/>
            <p:nvPr>
              <p:custDataLst>
                <p:tags r:id="rId65"/>
              </p:custDataLst>
            </p:nvPr>
          </p:nvSpPr>
          <p:spPr>
            <a:xfrm>
              <a:off x="6828651" y="9096586"/>
              <a:ext cx="762000" cy="661939"/>
            </a:xfrm>
            <a:custGeom>
              <a:avLst/>
              <a:gdLst>
                <a:gd name="connsiteX0" fmla="*/ 194718 w 762000"/>
                <a:gd name="connsiteY0" fmla="*/ 4665 h 661939"/>
                <a:gd name="connsiteX1" fmla="*/ 574826 w 762000"/>
                <a:gd name="connsiteY1" fmla="*/ 4665 h 661939"/>
                <a:gd name="connsiteX2" fmla="*/ 764879 w 762000"/>
                <a:gd name="connsiteY2" fmla="*/ 333071 h 661939"/>
                <a:gd name="connsiteX3" fmla="*/ 574826 w 762000"/>
                <a:gd name="connsiteY3" fmla="*/ 661470 h 661939"/>
                <a:gd name="connsiteX4" fmla="*/ 194718 w 762000"/>
                <a:gd name="connsiteY4" fmla="*/ 661470 h 661939"/>
                <a:gd name="connsiteX5" fmla="*/ 4665 w 762000"/>
                <a:gd name="connsiteY5" fmla="*/ 333071 h 661939"/>
                <a:gd name="connsiteX6" fmla="*/ 144788 w 762000"/>
                <a:gd name="connsiteY6" fmla="*/ 90940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194718" y="4665"/>
                  </a:moveTo>
                  <a:lnTo>
                    <a:pt x="574826" y="4665"/>
                  </a:lnTo>
                  <a:lnTo>
                    <a:pt x="764879" y="333071"/>
                  </a:lnTo>
                  <a:lnTo>
                    <a:pt x="574826" y="661470"/>
                  </a:lnTo>
                  <a:lnTo>
                    <a:pt x="194718" y="661470"/>
                  </a:lnTo>
                  <a:lnTo>
                    <a:pt x="4665" y="333071"/>
                  </a:lnTo>
                  <a:lnTo>
                    <a:pt x="144788" y="9094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2" name="PA-任意多边形 2925"/>
            <p:cNvSpPr/>
            <p:nvPr>
              <p:custDataLst>
                <p:tags r:id="rId66"/>
              </p:custDataLst>
            </p:nvPr>
          </p:nvSpPr>
          <p:spPr>
            <a:xfrm>
              <a:off x="6801264" y="9069216"/>
              <a:ext cx="823576" cy="715818"/>
            </a:xfrm>
            <a:custGeom>
              <a:avLst/>
              <a:gdLst>
                <a:gd name="connsiteX0" fmla="*/ 602213 w 823575"/>
                <a:gd name="connsiteY0" fmla="*/ 715118 h 715818"/>
                <a:gd name="connsiteX1" fmla="*/ 222090 w 823575"/>
                <a:gd name="connsiteY1" fmla="*/ 715118 h 715818"/>
                <a:gd name="connsiteX2" fmla="*/ 199353 w 823575"/>
                <a:gd name="connsiteY2" fmla="*/ 702010 h 715818"/>
                <a:gd name="connsiteX3" fmla="*/ 9300 w 823575"/>
                <a:gd name="connsiteY3" fmla="*/ 373603 h 715818"/>
                <a:gd name="connsiteX4" fmla="*/ 9300 w 823575"/>
                <a:gd name="connsiteY4" fmla="*/ 347280 h 715818"/>
                <a:gd name="connsiteX5" fmla="*/ 149423 w 823575"/>
                <a:gd name="connsiteY5" fmla="*/ 105156 h 715818"/>
                <a:gd name="connsiteX6" fmla="*/ 185322 w 823575"/>
                <a:gd name="connsiteY6" fmla="*/ 95581 h 715818"/>
                <a:gd name="connsiteX7" fmla="*/ 194897 w 823575"/>
                <a:gd name="connsiteY7" fmla="*/ 131480 h 715818"/>
                <a:gd name="connsiteX8" fmla="*/ 62394 w 823575"/>
                <a:gd name="connsiteY8" fmla="*/ 360441 h 715818"/>
                <a:gd name="connsiteX9" fmla="*/ 237246 w 823575"/>
                <a:gd name="connsiteY9" fmla="*/ 662571 h 715818"/>
                <a:gd name="connsiteX10" fmla="*/ 587065 w 823575"/>
                <a:gd name="connsiteY10" fmla="*/ 662571 h 715818"/>
                <a:gd name="connsiteX11" fmla="*/ 761917 w 823575"/>
                <a:gd name="connsiteY11" fmla="*/ 360441 h 715818"/>
                <a:gd name="connsiteX12" fmla="*/ 587065 w 823575"/>
                <a:gd name="connsiteY12" fmla="*/ 58312 h 715818"/>
                <a:gd name="connsiteX13" fmla="*/ 222106 w 823575"/>
                <a:gd name="connsiteY13" fmla="*/ 58312 h 715818"/>
                <a:gd name="connsiteX14" fmla="*/ 195836 w 823575"/>
                <a:gd name="connsiteY14" fmla="*/ 32042 h 715818"/>
                <a:gd name="connsiteX15" fmla="*/ 222106 w 823575"/>
                <a:gd name="connsiteY15" fmla="*/ 5773 h 715818"/>
                <a:gd name="connsiteX16" fmla="*/ 602228 w 823575"/>
                <a:gd name="connsiteY16" fmla="*/ 5773 h 715818"/>
                <a:gd name="connsiteX17" fmla="*/ 624965 w 823575"/>
                <a:gd name="connsiteY17" fmla="*/ 18881 h 715818"/>
                <a:gd name="connsiteX18" fmla="*/ 815019 w 823575"/>
                <a:gd name="connsiteY18" fmla="*/ 347287 h 715818"/>
                <a:gd name="connsiteX19" fmla="*/ 815019 w 823575"/>
                <a:gd name="connsiteY19" fmla="*/ 373611 h 715818"/>
                <a:gd name="connsiteX20" fmla="*/ 624965 w 823575"/>
                <a:gd name="connsiteY20" fmla="*/ 702018 h 715818"/>
                <a:gd name="connsiteX21" fmla="*/ 602213 w 823575"/>
                <a:gd name="connsiteY21" fmla="*/ 715118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3575" h="715818">
                  <a:moveTo>
                    <a:pt x="602213" y="715118"/>
                  </a:moveTo>
                  <a:lnTo>
                    <a:pt x="222090" y="715118"/>
                  </a:lnTo>
                  <a:cubicBezTo>
                    <a:pt x="212708" y="715118"/>
                    <a:pt x="204056" y="710123"/>
                    <a:pt x="199353" y="702010"/>
                  </a:cubicBezTo>
                  <a:lnTo>
                    <a:pt x="9300" y="373603"/>
                  </a:lnTo>
                  <a:cubicBezTo>
                    <a:pt x="4597" y="365460"/>
                    <a:pt x="4597" y="355423"/>
                    <a:pt x="9300" y="347280"/>
                  </a:cubicBezTo>
                  <a:lnTo>
                    <a:pt x="149423" y="105156"/>
                  </a:lnTo>
                  <a:cubicBezTo>
                    <a:pt x="156712" y="92595"/>
                    <a:pt x="172753" y="88315"/>
                    <a:pt x="185322" y="95581"/>
                  </a:cubicBezTo>
                  <a:cubicBezTo>
                    <a:pt x="197883" y="102847"/>
                    <a:pt x="202163" y="118926"/>
                    <a:pt x="194897" y="131480"/>
                  </a:cubicBezTo>
                  <a:lnTo>
                    <a:pt x="62394" y="360441"/>
                  </a:lnTo>
                  <a:lnTo>
                    <a:pt x="237246" y="662571"/>
                  </a:lnTo>
                  <a:lnTo>
                    <a:pt x="587065" y="662571"/>
                  </a:lnTo>
                  <a:lnTo>
                    <a:pt x="761917" y="360441"/>
                  </a:lnTo>
                  <a:lnTo>
                    <a:pt x="587065" y="58312"/>
                  </a:lnTo>
                  <a:lnTo>
                    <a:pt x="222106" y="58312"/>
                  </a:lnTo>
                  <a:cubicBezTo>
                    <a:pt x="207605" y="58312"/>
                    <a:pt x="195836" y="46544"/>
                    <a:pt x="195836" y="32042"/>
                  </a:cubicBezTo>
                  <a:cubicBezTo>
                    <a:pt x="195836" y="17541"/>
                    <a:pt x="207605" y="5773"/>
                    <a:pt x="222106" y="5773"/>
                  </a:cubicBezTo>
                  <a:lnTo>
                    <a:pt x="602228" y="5773"/>
                  </a:lnTo>
                  <a:cubicBezTo>
                    <a:pt x="611611" y="5773"/>
                    <a:pt x="620262" y="10768"/>
                    <a:pt x="624965" y="18881"/>
                  </a:cubicBezTo>
                  <a:lnTo>
                    <a:pt x="815019" y="347287"/>
                  </a:lnTo>
                  <a:cubicBezTo>
                    <a:pt x="819722" y="355431"/>
                    <a:pt x="819722" y="365468"/>
                    <a:pt x="815019" y="373611"/>
                  </a:cubicBezTo>
                  <a:lnTo>
                    <a:pt x="624965" y="702018"/>
                  </a:lnTo>
                  <a:cubicBezTo>
                    <a:pt x="620247" y="710123"/>
                    <a:pt x="611588" y="715118"/>
                    <a:pt x="602213" y="715118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3" name="PA-任意多边形 2926"/>
            <p:cNvSpPr/>
            <p:nvPr>
              <p:custDataLst>
                <p:tags r:id="rId67"/>
              </p:custDataLst>
            </p:nvPr>
          </p:nvSpPr>
          <p:spPr>
            <a:xfrm>
              <a:off x="7289694" y="9174275"/>
              <a:ext cx="192424" cy="269394"/>
            </a:xfrm>
            <a:custGeom>
              <a:avLst/>
              <a:gdLst>
                <a:gd name="connsiteX0" fmla="*/ 163751 w 192424"/>
                <a:gd name="connsiteY0" fmla="*/ 268514 h 269393"/>
                <a:gd name="connsiteX1" fmla="*/ 141461 w 192424"/>
                <a:gd name="connsiteY1" fmla="*/ 256191 h 269393"/>
                <a:gd name="connsiteX2" fmla="*/ 9781 w 192424"/>
                <a:gd name="connsiteY2" fmla="*/ 46010 h 269393"/>
                <a:gd name="connsiteX3" fmla="*/ 18109 w 192424"/>
                <a:gd name="connsiteY3" fmla="*/ 9795 h 269393"/>
                <a:gd name="connsiteX4" fmla="*/ 54323 w 192424"/>
                <a:gd name="connsiteY4" fmla="*/ 18108 h 269393"/>
                <a:gd name="connsiteX5" fmla="*/ 186003 w 192424"/>
                <a:gd name="connsiteY5" fmla="*/ 228289 h 269393"/>
                <a:gd name="connsiteX6" fmla="*/ 177675 w 192424"/>
                <a:gd name="connsiteY6" fmla="*/ 264503 h 269393"/>
                <a:gd name="connsiteX7" fmla="*/ 163751 w 192424"/>
                <a:gd name="connsiteY7" fmla="*/ 268514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163751" y="268514"/>
                  </a:moveTo>
                  <a:cubicBezTo>
                    <a:pt x="155000" y="268514"/>
                    <a:pt x="146448" y="264142"/>
                    <a:pt x="141461" y="256191"/>
                  </a:cubicBezTo>
                  <a:lnTo>
                    <a:pt x="9781" y="46010"/>
                  </a:lnTo>
                  <a:cubicBezTo>
                    <a:pt x="2084" y="33718"/>
                    <a:pt x="5802" y="17508"/>
                    <a:pt x="18109" y="9795"/>
                  </a:cubicBezTo>
                  <a:cubicBezTo>
                    <a:pt x="30432" y="2068"/>
                    <a:pt x="46611" y="5816"/>
                    <a:pt x="54323" y="18108"/>
                  </a:cubicBezTo>
                  <a:lnTo>
                    <a:pt x="186003" y="228289"/>
                  </a:lnTo>
                  <a:cubicBezTo>
                    <a:pt x="193700" y="240581"/>
                    <a:pt x="189982" y="256791"/>
                    <a:pt x="177675" y="264503"/>
                  </a:cubicBezTo>
                  <a:cubicBezTo>
                    <a:pt x="173326" y="267228"/>
                    <a:pt x="168508" y="268514"/>
                    <a:pt x="163751" y="268514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4" name="PA-任意多边形 2927"/>
            <p:cNvSpPr/>
            <p:nvPr>
              <p:custDataLst>
                <p:tags r:id="rId68"/>
              </p:custDataLst>
            </p:nvPr>
          </p:nvSpPr>
          <p:spPr>
            <a:xfrm>
              <a:off x="7080065" y="9313802"/>
              <a:ext cx="261697" cy="230909"/>
            </a:xfrm>
            <a:custGeom>
              <a:avLst/>
              <a:gdLst>
                <a:gd name="connsiteX0" fmla="*/ 69012 w 261696"/>
                <a:gd name="connsiteY0" fmla="*/ 227038 h 230909"/>
                <a:gd name="connsiteX1" fmla="*/ 197697 w 261696"/>
                <a:gd name="connsiteY1" fmla="*/ 227038 h 230909"/>
                <a:gd name="connsiteX2" fmla="*/ 262052 w 261696"/>
                <a:gd name="connsiteY2" fmla="*/ 115855 h 230909"/>
                <a:gd name="connsiteX3" fmla="*/ 197697 w 261696"/>
                <a:gd name="connsiteY3" fmla="*/ 4665 h 230909"/>
                <a:gd name="connsiteX4" fmla="*/ 69012 w 261696"/>
                <a:gd name="connsiteY4" fmla="*/ 4665 h 230909"/>
                <a:gd name="connsiteX5" fmla="*/ 4665 w 261696"/>
                <a:gd name="connsiteY5" fmla="*/ 115855 h 230909"/>
                <a:gd name="connsiteX6" fmla="*/ 69012 w 261696"/>
                <a:gd name="connsiteY6" fmla="*/ 227038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2" y="227038"/>
                  </a:moveTo>
                  <a:lnTo>
                    <a:pt x="197697" y="227038"/>
                  </a:lnTo>
                  <a:lnTo>
                    <a:pt x="262052" y="115855"/>
                  </a:lnTo>
                  <a:lnTo>
                    <a:pt x="197697" y="4665"/>
                  </a:lnTo>
                  <a:lnTo>
                    <a:pt x="69012" y="4665"/>
                  </a:lnTo>
                  <a:lnTo>
                    <a:pt x="4665" y="115855"/>
                  </a:lnTo>
                  <a:lnTo>
                    <a:pt x="69012" y="227038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5" name="PA-任意多边形 2928"/>
            <p:cNvSpPr/>
            <p:nvPr>
              <p:custDataLst>
                <p:tags r:id="rId69"/>
              </p:custDataLst>
            </p:nvPr>
          </p:nvSpPr>
          <p:spPr>
            <a:xfrm>
              <a:off x="6369026" y="9734165"/>
              <a:ext cx="261697" cy="230909"/>
            </a:xfrm>
            <a:custGeom>
              <a:avLst/>
              <a:gdLst>
                <a:gd name="connsiteX0" fmla="*/ 69019 w 261696"/>
                <a:gd name="connsiteY0" fmla="*/ 227030 h 230909"/>
                <a:gd name="connsiteX1" fmla="*/ 197705 w 261696"/>
                <a:gd name="connsiteY1" fmla="*/ 227030 h 230909"/>
                <a:gd name="connsiteX2" fmla="*/ 262059 w 261696"/>
                <a:gd name="connsiteY2" fmla="*/ 115848 h 230909"/>
                <a:gd name="connsiteX3" fmla="*/ 197705 w 261696"/>
                <a:gd name="connsiteY3" fmla="*/ 4665 h 230909"/>
                <a:gd name="connsiteX4" fmla="*/ 69019 w 261696"/>
                <a:gd name="connsiteY4" fmla="*/ 4665 h 230909"/>
                <a:gd name="connsiteX5" fmla="*/ 4665 w 261696"/>
                <a:gd name="connsiteY5" fmla="*/ 115848 h 230909"/>
                <a:gd name="connsiteX6" fmla="*/ 69019 w 261696"/>
                <a:gd name="connsiteY6" fmla="*/ 227030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9" y="227030"/>
                  </a:moveTo>
                  <a:lnTo>
                    <a:pt x="197705" y="227030"/>
                  </a:lnTo>
                  <a:lnTo>
                    <a:pt x="262059" y="115848"/>
                  </a:lnTo>
                  <a:lnTo>
                    <a:pt x="197705" y="4665"/>
                  </a:lnTo>
                  <a:lnTo>
                    <a:pt x="69019" y="4665"/>
                  </a:lnTo>
                  <a:lnTo>
                    <a:pt x="4665" y="115848"/>
                  </a:lnTo>
                  <a:lnTo>
                    <a:pt x="69019" y="22703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</p:spTree>
    <p:custDataLst>
      <p:tags r:id="rId70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86017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0225" y="760413"/>
            <a:ext cx="7634288" cy="54260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87041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5788" y="969963"/>
            <a:ext cx="7783512" cy="50990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88065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501650"/>
            <a:ext cx="9147175" cy="5973763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89089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458788"/>
            <a:ext cx="9144000" cy="5900737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9011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300" y="974725"/>
            <a:ext cx="8915400" cy="49085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91137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5575" y="895350"/>
            <a:ext cx="8839200" cy="51435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92161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409575"/>
            <a:ext cx="9124950" cy="60960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23553" name="Picture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-25400" y="0"/>
            <a:ext cx="9190038" cy="62230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93185" name="Picture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381000"/>
            <a:ext cx="9144000" cy="62611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95233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rgbClr val="708688">
                <a:alpha val="50000"/>
              </a:srgbClr>
            </a:prstShdw>
          </a:effectLst>
        </p:spPr>
      </p:pic>
    </p:spTree>
    <p:custDataLst>
      <p:tags r:id="rId8"/>
    </p:custDataLst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96257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98425" y="0"/>
            <a:ext cx="9242425" cy="68580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rgbClr val="708688">
                <a:alpha val="50000"/>
              </a:srgbClr>
            </a:prstShdw>
          </a:effectLst>
        </p:spPr>
      </p:pic>
    </p:spTree>
    <p:custDataLst>
      <p:tags r:id="rId8"/>
    </p:custDataLst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98305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480550" cy="6858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2" name="图片 11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3" name="图片 2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99329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501188" cy="6985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46082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6200" y="700088"/>
            <a:ext cx="9223375" cy="2492375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  <p:sp>
        <p:nvSpPr>
          <p:cNvPr id="100354" name="矩形 2"/>
          <p:cNvSpPr/>
          <p:nvPr>
            <p:custDataLst>
              <p:tags r:id="rId9"/>
            </p:custDataLst>
          </p:nvPr>
        </p:nvSpPr>
        <p:spPr>
          <a:xfrm>
            <a:off x="0" y="147638"/>
            <a:ext cx="2712720" cy="398780"/>
          </a:xfrm>
          <a:prstGeom prst="rect">
            <a:avLst/>
          </a:prstGeom>
          <a:solidFill>
            <a:schemeClr val="lt1"/>
          </a:solidFill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有趣的  有用的  有利的</a:t>
            </a:r>
            <a:endParaRPr lang="zh-CN" altLang="en-US" sz="20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6084" name="Picture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6200" y="2193925"/>
            <a:ext cx="9067800" cy="20193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  <p:pic>
        <p:nvPicPr>
          <p:cNvPr id="46085" name="Picture 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76200" y="3117850"/>
            <a:ext cx="9218613" cy="1747838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  <p:pic>
        <p:nvPicPr>
          <p:cNvPr id="46086" name="Picture 5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76200" y="4154488"/>
            <a:ext cx="9266238" cy="2060575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  <p:pic>
        <p:nvPicPr>
          <p:cNvPr id="46087" name="Picture 6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76200" y="5421313"/>
            <a:ext cx="7927975" cy="1436687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sp>
        <p:nvSpPr>
          <p:cNvPr id="101377" name="矩形 2"/>
          <p:cNvSpPr/>
          <p:nvPr>
            <p:custDataLst>
              <p:tags r:id="rId7"/>
            </p:custDataLst>
          </p:nvPr>
        </p:nvSpPr>
        <p:spPr>
          <a:xfrm>
            <a:off x="28575" y="17463"/>
            <a:ext cx="2712720" cy="398780"/>
          </a:xfrm>
          <a:prstGeom prst="rect">
            <a:avLst/>
          </a:prstGeom>
          <a:solidFill>
            <a:schemeClr val="lt1"/>
          </a:solidFill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有趣的  有用的  有利的</a:t>
            </a:r>
            <a:endParaRPr lang="zh-CN" altLang="en-US" sz="20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7107" name="Picture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5250" y="703263"/>
            <a:ext cx="9183688" cy="2535237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  <p:pic>
        <p:nvPicPr>
          <p:cNvPr id="47108" name="Picture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8575" y="2330450"/>
            <a:ext cx="9250363" cy="4135438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  <p:pic>
        <p:nvPicPr>
          <p:cNvPr id="47109" name="Picture 6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95250" y="3533775"/>
            <a:ext cx="9620250" cy="2339975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  <p:pic>
        <p:nvPicPr>
          <p:cNvPr id="47110" name="Picture 7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9850" y="4425950"/>
            <a:ext cx="9232900" cy="243205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椭圆 7"/>
          <p:cNvSpPr/>
          <p:nvPr>
            <p:custDataLst>
              <p:tags r:id="rId1"/>
            </p:custDataLst>
          </p:nvPr>
        </p:nvSpPr>
        <p:spPr>
          <a:xfrm>
            <a:off x="2559050" y="2421329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>
            <p:custDataLst>
              <p:tags r:id="rId2"/>
            </p:custDataLst>
          </p:nvPr>
        </p:nvSpPr>
        <p:spPr>
          <a:xfrm>
            <a:off x="2559050" y="3193391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TextBox 10"/>
          <p:cNvSpPr txBox="1"/>
          <p:nvPr>
            <p:custDataLst>
              <p:tags r:id="rId3"/>
            </p:custDataLst>
          </p:nvPr>
        </p:nvSpPr>
        <p:spPr>
          <a:xfrm>
            <a:off x="3102610" y="3295015"/>
            <a:ext cx="2696845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怎样设置企业蓝V帐号</a:t>
            </a:r>
            <a:endParaRPr lang="zh-CN" altLang="en-US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>
            <p:custDataLst>
              <p:tags r:id="rId4"/>
            </p:custDataLst>
          </p:nvPr>
        </p:nvSpPr>
        <p:spPr>
          <a:xfrm>
            <a:off x="3045209" y="2523731"/>
            <a:ext cx="2149486" cy="41056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新浪微博</a:t>
            </a:r>
            <a:endParaRPr lang="zh-CN" altLang="en-US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>
            <p:custDataLst>
              <p:tags r:id="rId5"/>
            </p:custDataLst>
          </p:nvPr>
        </p:nvSpPr>
        <p:spPr>
          <a:xfrm>
            <a:off x="5583477" y="2421329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TextBox 10"/>
          <p:cNvSpPr txBox="1"/>
          <p:nvPr>
            <p:custDataLst>
              <p:tags r:id="rId6"/>
            </p:custDataLst>
          </p:nvPr>
        </p:nvSpPr>
        <p:spPr>
          <a:xfrm>
            <a:off x="6126480" y="2546350"/>
            <a:ext cx="2387600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官方微博形象规划</a:t>
            </a:r>
            <a:endParaRPr lang="en-US" altLang="zh-CN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7"/>
            </p:custDataLst>
          </p:nvPr>
        </p:nvSpPr>
        <p:spPr>
          <a:xfrm>
            <a:off x="5583477" y="3193391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TextBox 10"/>
          <p:cNvSpPr txBox="1"/>
          <p:nvPr>
            <p:custDataLst>
              <p:tags r:id="rId8"/>
            </p:custDataLst>
          </p:nvPr>
        </p:nvSpPr>
        <p:spPr>
          <a:xfrm>
            <a:off x="6207760" y="3295015"/>
            <a:ext cx="2493010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官方微博内容规划</a:t>
            </a:r>
            <a:endParaRPr lang="en-US" altLang="zh-CN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688181" y="2735262"/>
            <a:ext cx="1365885" cy="1365885"/>
          </a:xfrm>
          <a:prstGeom prst="rect">
            <a:avLst/>
          </a:prstGeom>
          <a:noFill/>
          <a:ln w="76200">
            <a:solidFill>
              <a:schemeClr val="lt1"/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9" name="TextBox 7"/>
          <p:cNvSpPr txBox="1"/>
          <p:nvPr>
            <p:custDataLst>
              <p:tags r:id="rId10"/>
            </p:custDataLst>
          </p:nvPr>
        </p:nvSpPr>
        <p:spPr>
          <a:xfrm>
            <a:off x="688181" y="4045347"/>
            <a:ext cx="1367314" cy="253841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noAutofit/>
          </a:bodyPr>
          <a:lstStyle/>
          <a:p>
            <a:pPr algn="ctr"/>
            <a:r>
              <a:rPr lang="en-US" altLang="zh-CN" sz="1200" b="1" spc="3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CONTENTS</a:t>
            </a:r>
            <a:endParaRPr lang="en-US" altLang="zh-CN" sz="1200" b="1" spc="3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微软雅黑" panose="020B0503020204020204" pitchFamily="34" charset="-122"/>
            </a:endParaRPr>
          </a:p>
        </p:txBody>
      </p:sp>
      <p:grpSp>
        <p:nvGrpSpPr>
          <p:cNvPr id="34" name="PA-218-218693-Cells-482300"/>
          <p:cNvGrpSpPr/>
          <p:nvPr>
            <p:custDataLst>
              <p:tags r:id="rId11"/>
            </p:custDataLst>
          </p:nvPr>
        </p:nvGrpSpPr>
        <p:grpSpPr>
          <a:xfrm>
            <a:off x="5735412" y="2573265"/>
            <a:ext cx="239573" cy="239573"/>
            <a:chOff x="19812000" y="10382250"/>
            <a:chExt cx="1524000" cy="1524000"/>
          </a:xfrm>
          <a:noFill/>
        </p:grpSpPr>
        <p:sp>
          <p:nvSpPr>
            <p:cNvPr id="35" name="PA-任意多边形 2256"/>
            <p:cNvSpPr/>
            <p:nvPr>
              <p:custDataLst>
                <p:tags r:id="rId12"/>
              </p:custDataLst>
            </p:nvPr>
          </p:nvSpPr>
          <p:spPr>
            <a:xfrm>
              <a:off x="20380421" y="10426796"/>
              <a:ext cx="860227" cy="747117"/>
            </a:xfrm>
            <a:custGeom>
              <a:avLst/>
              <a:gdLst>
                <a:gd name="connsiteX0" fmla="*/ 646016 w 860226"/>
                <a:gd name="connsiteY0" fmla="*/ 698 h 747117"/>
                <a:gd name="connsiteX1" fmla="*/ 215010 w 860226"/>
                <a:gd name="connsiteY1" fmla="*/ 698 h 747117"/>
                <a:gd name="connsiteX2" fmla="*/ 698 w 860226"/>
                <a:gd name="connsiteY2" fmla="*/ 374554 h 747117"/>
                <a:gd name="connsiteX3" fmla="*/ 215010 w 860226"/>
                <a:gd name="connsiteY3" fmla="*/ 748410 h 747117"/>
                <a:gd name="connsiteX4" fmla="*/ 646016 w 860226"/>
                <a:gd name="connsiteY4" fmla="*/ 748410 h 747117"/>
                <a:gd name="connsiteX5" fmla="*/ 860329 w 860226"/>
                <a:gd name="connsiteY5" fmla="*/ 374554 h 747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0226" h="747117">
                  <a:moveTo>
                    <a:pt x="646016" y="698"/>
                  </a:moveTo>
                  <a:lnTo>
                    <a:pt x="215010" y="698"/>
                  </a:lnTo>
                  <a:lnTo>
                    <a:pt x="698" y="374554"/>
                  </a:lnTo>
                  <a:lnTo>
                    <a:pt x="215010" y="748410"/>
                  </a:lnTo>
                  <a:lnTo>
                    <a:pt x="646016" y="748410"/>
                  </a:lnTo>
                  <a:lnTo>
                    <a:pt x="860329" y="37455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6" name="PA-任意多边形 2257"/>
            <p:cNvSpPr/>
            <p:nvPr>
              <p:custDataLst>
                <p:tags r:id="rId13"/>
              </p:custDataLst>
            </p:nvPr>
          </p:nvSpPr>
          <p:spPr>
            <a:xfrm>
              <a:off x="20325652" y="10381552"/>
              <a:ext cx="970359" cy="842367"/>
            </a:xfrm>
            <a:custGeom>
              <a:avLst/>
              <a:gdLst>
                <a:gd name="connsiteX0" fmla="*/ 729360 w 970359"/>
                <a:gd name="connsiteY0" fmla="*/ 698 h 842367"/>
                <a:gd name="connsiteX1" fmla="*/ 243585 w 970359"/>
                <a:gd name="connsiteY1" fmla="*/ 698 h 842367"/>
                <a:gd name="connsiteX2" fmla="*/ 698 w 970359"/>
                <a:gd name="connsiteY2" fmla="*/ 422179 h 842367"/>
                <a:gd name="connsiteX3" fmla="*/ 243585 w 970359"/>
                <a:gd name="connsiteY3" fmla="*/ 843660 h 842367"/>
                <a:gd name="connsiteX4" fmla="*/ 729360 w 970359"/>
                <a:gd name="connsiteY4" fmla="*/ 843660 h 842367"/>
                <a:gd name="connsiteX5" fmla="*/ 972248 w 970359"/>
                <a:gd name="connsiteY5" fmla="*/ 422179 h 842367"/>
                <a:gd name="connsiteX6" fmla="*/ 729360 w 970359"/>
                <a:gd name="connsiteY6" fmla="*/ 698 h 842367"/>
                <a:gd name="connsiteX7" fmla="*/ 269779 w 970359"/>
                <a:gd name="connsiteY7" fmla="*/ 793654 h 842367"/>
                <a:gd name="connsiteX8" fmla="*/ 55466 w 970359"/>
                <a:gd name="connsiteY8" fmla="*/ 419798 h 842367"/>
                <a:gd name="connsiteX9" fmla="*/ 269779 w 970359"/>
                <a:gd name="connsiteY9" fmla="*/ 45941 h 842367"/>
                <a:gd name="connsiteX10" fmla="*/ 700785 w 970359"/>
                <a:gd name="connsiteY10" fmla="*/ 45941 h 842367"/>
                <a:gd name="connsiteX11" fmla="*/ 915098 w 970359"/>
                <a:gd name="connsiteY11" fmla="*/ 419798 h 842367"/>
                <a:gd name="connsiteX12" fmla="*/ 700785 w 970359"/>
                <a:gd name="connsiteY12" fmla="*/ 793654 h 842367"/>
                <a:gd name="connsiteX13" fmla="*/ 269779 w 970359"/>
                <a:gd name="connsiteY13" fmla="*/ 793654 h 842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70359" h="842367">
                  <a:moveTo>
                    <a:pt x="729360" y="698"/>
                  </a:moveTo>
                  <a:lnTo>
                    <a:pt x="243585" y="698"/>
                  </a:lnTo>
                  <a:lnTo>
                    <a:pt x="698" y="422179"/>
                  </a:lnTo>
                  <a:lnTo>
                    <a:pt x="243585" y="843660"/>
                  </a:lnTo>
                  <a:lnTo>
                    <a:pt x="729360" y="843660"/>
                  </a:lnTo>
                  <a:lnTo>
                    <a:pt x="972248" y="422179"/>
                  </a:lnTo>
                  <a:lnTo>
                    <a:pt x="729360" y="698"/>
                  </a:lnTo>
                  <a:close/>
                  <a:moveTo>
                    <a:pt x="269779" y="793654"/>
                  </a:moveTo>
                  <a:lnTo>
                    <a:pt x="55466" y="419798"/>
                  </a:lnTo>
                  <a:lnTo>
                    <a:pt x="269779" y="45941"/>
                  </a:lnTo>
                  <a:lnTo>
                    <a:pt x="700785" y="45941"/>
                  </a:lnTo>
                  <a:lnTo>
                    <a:pt x="915098" y="419798"/>
                  </a:lnTo>
                  <a:lnTo>
                    <a:pt x="700785" y="793654"/>
                  </a:lnTo>
                  <a:lnTo>
                    <a:pt x="269779" y="79365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7" name="PA-任意多边形 2258"/>
            <p:cNvSpPr/>
            <p:nvPr>
              <p:custDataLst>
                <p:tags r:id="rId14"/>
              </p:custDataLst>
            </p:nvPr>
          </p:nvSpPr>
          <p:spPr>
            <a:xfrm>
              <a:off x="19904171" y="11131646"/>
              <a:ext cx="532805" cy="461367"/>
            </a:xfrm>
            <a:custGeom>
              <a:avLst/>
              <a:gdLst>
                <a:gd name="connsiteX0" fmla="*/ 400748 w 532804"/>
                <a:gd name="connsiteY0" fmla="*/ 698 h 461367"/>
                <a:gd name="connsiteX1" fmla="*/ 134048 w 532804"/>
                <a:gd name="connsiteY1" fmla="*/ 698 h 461367"/>
                <a:gd name="connsiteX2" fmla="*/ 698 w 532804"/>
                <a:gd name="connsiteY2" fmla="*/ 231679 h 461367"/>
                <a:gd name="connsiteX3" fmla="*/ 134048 w 532804"/>
                <a:gd name="connsiteY3" fmla="*/ 462660 h 461367"/>
                <a:gd name="connsiteX4" fmla="*/ 400748 w 532804"/>
                <a:gd name="connsiteY4" fmla="*/ 462660 h 461367"/>
                <a:gd name="connsiteX5" fmla="*/ 534098 w 532804"/>
                <a:gd name="connsiteY5" fmla="*/ 231679 h 461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2804" h="461367">
                  <a:moveTo>
                    <a:pt x="400748" y="698"/>
                  </a:moveTo>
                  <a:lnTo>
                    <a:pt x="134048" y="698"/>
                  </a:lnTo>
                  <a:lnTo>
                    <a:pt x="698" y="231679"/>
                  </a:lnTo>
                  <a:lnTo>
                    <a:pt x="134048" y="462660"/>
                  </a:lnTo>
                  <a:lnTo>
                    <a:pt x="400748" y="462660"/>
                  </a:lnTo>
                  <a:lnTo>
                    <a:pt x="534098" y="231679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8" name="PA-任意多边形 2259"/>
            <p:cNvSpPr/>
            <p:nvPr>
              <p:custDataLst>
                <p:tags r:id="rId15"/>
              </p:custDataLst>
            </p:nvPr>
          </p:nvSpPr>
          <p:spPr>
            <a:xfrm>
              <a:off x="19849402" y="11086402"/>
              <a:ext cx="639961" cy="553641"/>
            </a:xfrm>
            <a:custGeom>
              <a:avLst/>
              <a:gdLst>
                <a:gd name="connsiteX0" fmla="*/ 481710 w 639960"/>
                <a:gd name="connsiteY0" fmla="*/ 698 h 553640"/>
                <a:gd name="connsiteX1" fmla="*/ 160241 w 639960"/>
                <a:gd name="connsiteY1" fmla="*/ 698 h 553640"/>
                <a:gd name="connsiteX2" fmla="*/ 698 w 639960"/>
                <a:gd name="connsiteY2" fmla="*/ 276923 h 553640"/>
                <a:gd name="connsiteX3" fmla="*/ 160241 w 639960"/>
                <a:gd name="connsiteY3" fmla="*/ 555529 h 553640"/>
                <a:gd name="connsiteX4" fmla="*/ 481710 w 639960"/>
                <a:gd name="connsiteY4" fmla="*/ 555529 h 553640"/>
                <a:gd name="connsiteX5" fmla="*/ 641254 w 639960"/>
                <a:gd name="connsiteY5" fmla="*/ 276923 h 553640"/>
                <a:gd name="connsiteX6" fmla="*/ 481710 w 639960"/>
                <a:gd name="connsiteY6" fmla="*/ 698 h 553640"/>
                <a:gd name="connsiteX7" fmla="*/ 188816 w 639960"/>
                <a:gd name="connsiteY7" fmla="*/ 507904 h 553640"/>
                <a:gd name="connsiteX8" fmla="*/ 55466 w 639960"/>
                <a:gd name="connsiteY8" fmla="*/ 276923 h 553640"/>
                <a:gd name="connsiteX9" fmla="*/ 188816 w 639960"/>
                <a:gd name="connsiteY9" fmla="*/ 45941 h 553640"/>
                <a:gd name="connsiteX10" fmla="*/ 455516 w 639960"/>
                <a:gd name="connsiteY10" fmla="*/ 45941 h 553640"/>
                <a:gd name="connsiteX11" fmla="*/ 588866 w 639960"/>
                <a:gd name="connsiteY11" fmla="*/ 276923 h 553640"/>
                <a:gd name="connsiteX12" fmla="*/ 455516 w 639960"/>
                <a:gd name="connsiteY12" fmla="*/ 507904 h 553640"/>
                <a:gd name="connsiteX13" fmla="*/ 188816 w 639960"/>
                <a:gd name="connsiteY13" fmla="*/ 507904 h 55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960" h="553640">
                  <a:moveTo>
                    <a:pt x="481710" y="698"/>
                  </a:moveTo>
                  <a:lnTo>
                    <a:pt x="160241" y="698"/>
                  </a:lnTo>
                  <a:lnTo>
                    <a:pt x="698" y="276923"/>
                  </a:lnTo>
                  <a:lnTo>
                    <a:pt x="160241" y="555529"/>
                  </a:lnTo>
                  <a:lnTo>
                    <a:pt x="481710" y="555529"/>
                  </a:lnTo>
                  <a:lnTo>
                    <a:pt x="641254" y="276923"/>
                  </a:lnTo>
                  <a:lnTo>
                    <a:pt x="481710" y="698"/>
                  </a:lnTo>
                  <a:close/>
                  <a:moveTo>
                    <a:pt x="188816" y="507904"/>
                  </a:moveTo>
                  <a:lnTo>
                    <a:pt x="55466" y="276923"/>
                  </a:lnTo>
                  <a:lnTo>
                    <a:pt x="188816" y="45941"/>
                  </a:lnTo>
                  <a:lnTo>
                    <a:pt x="455516" y="45941"/>
                  </a:lnTo>
                  <a:lnTo>
                    <a:pt x="588866" y="276923"/>
                  </a:lnTo>
                  <a:lnTo>
                    <a:pt x="455516" y="507904"/>
                  </a:lnTo>
                  <a:lnTo>
                    <a:pt x="188816" y="50790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9" name="PA-任意多边形 2260"/>
            <p:cNvSpPr/>
            <p:nvPr>
              <p:custDataLst>
                <p:tags r:id="rId16"/>
              </p:custDataLst>
            </p:nvPr>
          </p:nvSpPr>
          <p:spPr>
            <a:xfrm>
              <a:off x="20544727" y="11395965"/>
              <a:ext cx="532805" cy="461367"/>
            </a:xfrm>
            <a:custGeom>
              <a:avLst/>
              <a:gdLst>
                <a:gd name="connsiteX0" fmla="*/ 400748 w 532804"/>
                <a:gd name="connsiteY0" fmla="*/ 698 h 461367"/>
                <a:gd name="connsiteX1" fmla="*/ 134048 w 532804"/>
                <a:gd name="connsiteY1" fmla="*/ 698 h 461367"/>
                <a:gd name="connsiteX2" fmla="*/ 698 w 532804"/>
                <a:gd name="connsiteY2" fmla="*/ 231679 h 461367"/>
                <a:gd name="connsiteX3" fmla="*/ 134048 w 532804"/>
                <a:gd name="connsiteY3" fmla="*/ 462660 h 461367"/>
                <a:gd name="connsiteX4" fmla="*/ 400748 w 532804"/>
                <a:gd name="connsiteY4" fmla="*/ 462660 h 461367"/>
                <a:gd name="connsiteX5" fmla="*/ 534098 w 532804"/>
                <a:gd name="connsiteY5" fmla="*/ 231679 h 461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2804" h="461367">
                  <a:moveTo>
                    <a:pt x="400748" y="698"/>
                  </a:moveTo>
                  <a:lnTo>
                    <a:pt x="134048" y="698"/>
                  </a:lnTo>
                  <a:lnTo>
                    <a:pt x="698" y="231679"/>
                  </a:lnTo>
                  <a:lnTo>
                    <a:pt x="134048" y="462660"/>
                  </a:lnTo>
                  <a:lnTo>
                    <a:pt x="400748" y="462660"/>
                  </a:lnTo>
                  <a:lnTo>
                    <a:pt x="534098" y="231679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12" name="PA-任意多边形 2261"/>
            <p:cNvSpPr/>
            <p:nvPr>
              <p:custDataLst>
                <p:tags r:id="rId17"/>
              </p:custDataLst>
            </p:nvPr>
          </p:nvSpPr>
          <p:spPr>
            <a:xfrm>
              <a:off x="20492340" y="11350721"/>
              <a:ext cx="639961" cy="553641"/>
            </a:xfrm>
            <a:custGeom>
              <a:avLst/>
              <a:gdLst>
                <a:gd name="connsiteX0" fmla="*/ 479329 w 639960"/>
                <a:gd name="connsiteY0" fmla="*/ 698 h 553640"/>
                <a:gd name="connsiteX1" fmla="*/ 160241 w 639960"/>
                <a:gd name="connsiteY1" fmla="*/ 698 h 553640"/>
                <a:gd name="connsiteX2" fmla="*/ 698 w 639960"/>
                <a:gd name="connsiteY2" fmla="*/ 279304 h 553640"/>
                <a:gd name="connsiteX3" fmla="*/ 160241 w 639960"/>
                <a:gd name="connsiteY3" fmla="*/ 555529 h 553640"/>
                <a:gd name="connsiteX4" fmla="*/ 481710 w 639960"/>
                <a:gd name="connsiteY4" fmla="*/ 555529 h 553640"/>
                <a:gd name="connsiteX5" fmla="*/ 641254 w 639960"/>
                <a:gd name="connsiteY5" fmla="*/ 276923 h 553640"/>
                <a:gd name="connsiteX6" fmla="*/ 479329 w 639960"/>
                <a:gd name="connsiteY6" fmla="*/ 698 h 553640"/>
                <a:gd name="connsiteX7" fmla="*/ 186435 w 639960"/>
                <a:gd name="connsiteY7" fmla="*/ 507904 h 553640"/>
                <a:gd name="connsiteX8" fmla="*/ 53085 w 639960"/>
                <a:gd name="connsiteY8" fmla="*/ 276923 h 553640"/>
                <a:gd name="connsiteX9" fmla="*/ 186435 w 639960"/>
                <a:gd name="connsiteY9" fmla="*/ 45941 h 553640"/>
                <a:gd name="connsiteX10" fmla="*/ 453135 w 639960"/>
                <a:gd name="connsiteY10" fmla="*/ 45941 h 553640"/>
                <a:gd name="connsiteX11" fmla="*/ 586485 w 639960"/>
                <a:gd name="connsiteY11" fmla="*/ 276923 h 553640"/>
                <a:gd name="connsiteX12" fmla="*/ 453135 w 639960"/>
                <a:gd name="connsiteY12" fmla="*/ 507904 h 553640"/>
                <a:gd name="connsiteX13" fmla="*/ 186435 w 639960"/>
                <a:gd name="connsiteY13" fmla="*/ 507904 h 55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39960" h="553640">
                  <a:moveTo>
                    <a:pt x="479329" y="698"/>
                  </a:moveTo>
                  <a:lnTo>
                    <a:pt x="160241" y="698"/>
                  </a:lnTo>
                  <a:lnTo>
                    <a:pt x="698" y="279304"/>
                  </a:lnTo>
                  <a:lnTo>
                    <a:pt x="160241" y="555529"/>
                  </a:lnTo>
                  <a:lnTo>
                    <a:pt x="481710" y="555529"/>
                  </a:lnTo>
                  <a:lnTo>
                    <a:pt x="641254" y="276923"/>
                  </a:lnTo>
                  <a:lnTo>
                    <a:pt x="479329" y="698"/>
                  </a:lnTo>
                  <a:close/>
                  <a:moveTo>
                    <a:pt x="186435" y="507904"/>
                  </a:moveTo>
                  <a:lnTo>
                    <a:pt x="53085" y="276923"/>
                  </a:lnTo>
                  <a:lnTo>
                    <a:pt x="186435" y="45941"/>
                  </a:lnTo>
                  <a:lnTo>
                    <a:pt x="453135" y="45941"/>
                  </a:lnTo>
                  <a:lnTo>
                    <a:pt x="586485" y="276923"/>
                  </a:lnTo>
                  <a:lnTo>
                    <a:pt x="453135" y="507904"/>
                  </a:lnTo>
                  <a:lnTo>
                    <a:pt x="186435" y="50790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grpSp>
        <p:nvGrpSpPr>
          <p:cNvPr id="41" name="PA-211-211171-Cells-481928"/>
          <p:cNvGrpSpPr/>
          <p:nvPr>
            <p:custDataLst>
              <p:tags r:id="rId18"/>
            </p:custDataLst>
          </p:nvPr>
        </p:nvGrpSpPr>
        <p:grpSpPr>
          <a:xfrm>
            <a:off x="2714081" y="3348661"/>
            <a:ext cx="232428" cy="232428"/>
            <a:chOff x="19812000" y="24098250"/>
            <a:chExt cx="1524000" cy="1524000"/>
          </a:xfrm>
          <a:noFill/>
        </p:grpSpPr>
        <p:sp>
          <p:nvSpPr>
            <p:cNvPr id="42" name="PA-任意多边形 1613"/>
            <p:cNvSpPr/>
            <p:nvPr>
              <p:custDataLst>
                <p:tags r:id="rId19"/>
              </p:custDataLst>
            </p:nvPr>
          </p:nvSpPr>
          <p:spPr>
            <a:xfrm>
              <a:off x="20528541" y="24725592"/>
              <a:ext cx="806648" cy="887016"/>
            </a:xfrm>
            <a:custGeom>
              <a:avLst/>
              <a:gdLst>
                <a:gd name="connsiteX0" fmla="*/ 404078 w 806648"/>
                <a:gd name="connsiteY0" fmla="*/ 888270 h 887015"/>
                <a:gd name="connsiteX1" fmla="*/ 333174 w 806648"/>
                <a:gd name="connsiteY1" fmla="*/ 869333 h 887015"/>
                <a:gd name="connsiteX2" fmla="*/ 71599 w 806648"/>
                <a:gd name="connsiteY2" fmla="*/ 718311 h 887015"/>
                <a:gd name="connsiteX3" fmla="*/ 698 w 806648"/>
                <a:gd name="connsiteY3" fmla="*/ 595507 h 887015"/>
                <a:gd name="connsiteX4" fmla="*/ 698 w 806648"/>
                <a:gd name="connsiteY4" fmla="*/ 293463 h 887015"/>
                <a:gd name="connsiteX5" fmla="*/ 71599 w 806648"/>
                <a:gd name="connsiteY5" fmla="*/ 170659 h 887015"/>
                <a:gd name="connsiteX6" fmla="*/ 333174 w 806648"/>
                <a:gd name="connsiteY6" fmla="*/ 19638 h 887015"/>
                <a:gd name="connsiteX7" fmla="*/ 474980 w 806648"/>
                <a:gd name="connsiteY7" fmla="*/ 19638 h 887015"/>
                <a:gd name="connsiteX8" fmla="*/ 736554 w 806648"/>
                <a:gd name="connsiteY8" fmla="*/ 170659 h 887015"/>
                <a:gd name="connsiteX9" fmla="*/ 807459 w 806648"/>
                <a:gd name="connsiteY9" fmla="*/ 293463 h 887015"/>
                <a:gd name="connsiteX10" fmla="*/ 807459 w 806648"/>
                <a:gd name="connsiteY10" fmla="*/ 319666 h 887015"/>
                <a:gd name="connsiteX11" fmla="*/ 762698 w 806648"/>
                <a:gd name="connsiteY11" fmla="*/ 364428 h 887015"/>
                <a:gd name="connsiteX12" fmla="*/ 717936 w 806648"/>
                <a:gd name="connsiteY12" fmla="*/ 319666 h 887015"/>
                <a:gd name="connsiteX13" fmla="*/ 717936 w 806648"/>
                <a:gd name="connsiteY13" fmla="*/ 293463 h 887015"/>
                <a:gd name="connsiteX14" fmla="*/ 691793 w 806648"/>
                <a:gd name="connsiteY14" fmla="*/ 248184 h 887015"/>
                <a:gd name="connsiteX15" fmla="*/ 430219 w 806648"/>
                <a:gd name="connsiteY15" fmla="*/ 97162 h 887015"/>
                <a:gd name="connsiteX16" fmla="*/ 377935 w 806648"/>
                <a:gd name="connsiteY16" fmla="*/ 97162 h 887015"/>
                <a:gd name="connsiteX17" fmla="*/ 116361 w 806648"/>
                <a:gd name="connsiteY17" fmla="*/ 248184 h 887015"/>
                <a:gd name="connsiteX18" fmla="*/ 90221 w 806648"/>
                <a:gd name="connsiteY18" fmla="*/ 293463 h 887015"/>
                <a:gd name="connsiteX19" fmla="*/ 90221 w 806648"/>
                <a:gd name="connsiteY19" fmla="*/ 595507 h 887015"/>
                <a:gd name="connsiteX20" fmla="*/ 116361 w 806648"/>
                <a:gd name="connsiteY20" fmla="*/ 640784 h 887015"/>
                <a:gd name="connsiteX21" fmla="*/ 377935 w 806648"/>
                <a:gd name="connsiteY21" fmla="*/ 791808 h 887015"/>
                <a:gd name="connsiteX22" fmla="*/ 430219 w 806648"/>
                <a:gd name="connsiteY22" fmla="*/ 791808 h 887015"/>
                <a:gd name="connsiteX23" fmla="*/ 691793 w 806648"/>
                <a:gd name="connsiteY23" fmla="*/ 640787 h 887015"/>
                <a:gd name="connsiteX24" fmla="*/ 717936 w 806648"/>
                <a:gd name="connsiteY24" fmla="*/ 595510 h 887015"/>
                <a:gd name="connsiteX25" fmla="*/ 717936 w 806648"/>
                <a:gd name="connsiteY25" fmla="*/ 553928 h 887015"/>
                <a:gd name="connsiteX26" fmla="*/ 762698 w 806648"/>
                <a:gd name="connsiteY26" fmla="*/ 509166 h 887015"/>
                <a:gd name="connsiteX27" fmla="*/ 807459 w 806648"/>
                <a:gd name="connsiteY27" fmla="*/ 553928 h 887015"/>
                <a:gd name="connsiteX28" fmla="*/ 807459 w 806648"/>
                <a:gd name="connsiteY28" fmla="*/ 595510 h 887015"/>
                <a:gd name="connsiteX29" fmla="*/ 736554 w 806648"/>
                <a:gd name="connsiteY29" fmla="*/ 718314 h 887015"/>
                <a:gd name="connsiteX30" fmla="*/ 474980 w 806648"/>
                <a:gd name="connsiteY30" fmla="*/ 869336 h 887015"/>
                <a:gd name="connsiteX31" fmla="*/ 404078 w 806648"/>
                <a:gd name="connsiteY31" fmla="*/ 888270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06648" h="887015">
                  <a:moveTo>
                    <a:pt x="404078" y="888270"/>
                  </a:moveTo>
                  <a:cubicBezTo>
                    <a:pt x="379555" y="888270"/>
                    <a:pt x="355042" y="881960"/>
                    <a:pt x="333174" y="869333"/>
                  </a:cubicBezTo>
                  <a:lnTo>
                    <a:pt x="71599" y="718311"/>
                  </a:lnTo>
                  <a:cubicBezTo>
                    <a:pt x="27865" y="693067"/>
                    <a:pt x="698" y="646010"/>
                    <a:pt x="698" y="595507"/>
                  </a:cubicBezTo>
                  <a:lnTo>
                    <a:pt x="698" y="293463"/>
                  </a:lnTo>
                  <a:cubicBezTo>
                    <a:pt x="698" y="242966"/>
                    <a:pt x="27862" y="195910"/>
                    <a:pt x="71599" y="170659"/>
                  </a:cubicBezTo>
                  <a:lnTo>
                    <a:pt x="333174" y="19638"/>
                  </a:lnTo>
                  <a:cubicBezTo>
                    <a:pt x="376914" y="-5616"/>
                    <a:pt x="431251" y="-5616"/>
                    <a:pt x="474980" y="19638"/>
                  </a:cubicBezTo>
                  <a:lnTo>
                    <a:pt x="736554" y="170659"/>
                  </a:lnTo>
                  <a:cubicBezTo>
                    <a:pt x="780289" y="195913"/>
                    <a:pt x="807459" y="242963"/>
                    <a:pt x="807459" y="293463"/>
                  </a:cubicBezTo>
                  <a:lnTo>
                    <a:pt x="807459" y="319666"/>
                  </a:lnTo>
                  <a:cubicBezTo>
                    <a:pt x="807459" y="344386"/>
                    <a:pt x="787415" y="364428"/>
                    <a:pt x="762698" y="364428"/>
                  </a:cubicBezTo>
                  <a:cubicBezTo>
                    <a:pt x="737980" y="364428"/>
                    <a:pt x="717936" y="344389"/>
                    <a:pt x="717936" y="319666"/>
                  </a:cubicBezTo>
                  <a:lnTo>
                    <a:pt x="717936" y="293463"/>
                  </a:lnTo>
                  <a:cubicBezTo>
                    <a:pt x="717936" y="274848"/>
                    <a:pt x="707920" y="257495"/>
                    <a:pt x="691793" y="248184"/>
                  </a:cubicBezTo>
                  <a:lnTo>
                    <a:pt x="430219" y="97162"/>
                  </a:lnTo>
                  <a:cubicBezTo>
                    <a:pt x="414095" y="87851"/>
                    <a:pt x="394065" y="87851"/>
                    <a:pt x="377935" y="97162"/>
                  </a:cubicBezTo>
                  <a:lnTo>
                    <a:pt x="116361" y="248184"/>
                  </a:lnTo>
                  <a:cubicBezTo>
                    <a:pt x="100234" y="257495"/>
                    <a:pt x="90221" y="274842"/>
                    <a:pt x="90221" y="293463"/>
                  </a:cubicBezTo>
                  <a:lnTo>
                    <a:pt x="90221" y="595507"/>
                  </a:lnTo>
                  <a:cubicBezTo>
                    <a:pt x="90221" y="614129"/>
                    <a:pt x="100234" y="631476"/>
                    <a:pt x="116361" y="640784"/>
                  </a:cubicBezTo>
                  <a:lnTo>
                    <a:pt x="377935" y="791808"/>
                  </a:lnTo>
                  <a:cubicBezTo>
                    <a:pt x="394068" y="801119"/>
                    <a:pt x="414089" y="801119"/>
                    <a:pt x="430219" y="791808"/>
                  </a:cubicBezTo>
                  <a:lnTo>
                    <a:pt x="691793" y="640787"/>
                  </a:lnTo>
                  <a:cubicBezTo>
                    <a:pt x="707920" y="631476"/>
                    <a:pt x="717936" y="614129"/>
                    <a:pt x="717936" y="595510"/>
                  </a:cubicBezTo>
                  <a:lnTo>
                    <a:pt x="717936" y="553928"/>
                  </a:lnTo>
                  <a:cubicBezTo>
                    <a:pt x="717936" y="529207"/>
                    <a:pt x="737980" y="509166"/>
                    <a:pt x="762698" y="509166"/>
                  </a:cubicBezTo>
                  <a:cubicBezTo>
                    <a:pt x="787415" y="509166"/>
                    <a:pt x="807459" y="529204"/>
                    <a:pt x="807459" y="553928"/>
                  </a:cubicBezTo>
                  <a:lnTo>
                    <a:pt x="807459" y="595510"/>
                  </a:lnTo>
                  <a:cubicBezTo>
                    <a:pt x="807459" y="646007"/>
                    <a:pt x="780289" y="693064"/>
                    <a:pt x="736554" y="718314"/>
                  </a:cubicBezTo>
                  <a:lnTo>
                    <a:pt x="474980" y="869336"/>
                  </a:lnTo>
                  <a:cubicBezTo>
                    <a:pt x="453114" y="881960"/>
                    <a:pt x="428593" y="888270"/>
                    <a:pt x="404078" y="888270"/>
                  </a:cubicBez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43" name="PA-任意多边形 1614"/>
            <p:cNvSpPr/>
            <p:nvPr>
              <p:custDataLst>
                <p:tags r:id="rId20"/>
              </p:custDataLst>
            </p:nvPr>
          </p:nvSpPr>
          <p:spPr>
            <a:xfrm>
              <a:off x="19856064" y="24770297"/>
              <a:ext cx="717352" cy="797719"/>
            </a:xfrm>
            <a:custGeom>
              <a:avLst/>
              <a:gdLst>
                <a:gd name="connsiteX0" fmla="*/ 669415 w 717351"/>
                <a:gd name="connsiteY0" fmla="*/ 164721 h 797718"/>
                <a:gd name="connsiteX1" fmla="*/ 407835 w 717351"/>
                <a:gd name="connsiteY1" fmla="*/ 13699 h 797718"/>
                <a:gd name="connsiteX2" fmla="*/ 310793 w 717351"/>
                <a:gd name="connsiteY2" fmla="*/ 13699 h 797718"/>
                <a:gd name="connsiteX3" fmla="*/ 49222 w 717351"/>
                <a:gd name="connsiteY3" fmla="*/ 164721 h 797718"/>
                <a:gd name="connsiteX4" fmla="*/ 698 w 717351"/>
                <a:gd name="connsiteY4" fmla="*/ 248758 h 797718"/>
                <a:gd name="connsiteX5" fmla="*/ 698 w 717351"/>
                <a:gd name="connsiteY5" fmla="*/ 550802 h 797718"/>
                <a:gd name="connsiteX6" fmla="*/ 49219 w 717351"/>
                <a:gd name="connsiteY6" fmla="*/ 634845 h 797718"/>
                <a:gd name="connsiteX7" fmla="*/ 310793 w 717351"/>
                <a:gd name="connsiteY7" fmla="*/ 785867 h 797718"/>
                <a:gd name="connsiteX8" fmla="*/ 407835 w 717351"/>
                <a:gd name="connsiteY8" fmla="*/ 785867 h 797718"/>
                <a:gd name="connsiteX9" fmla="*/ 669415 w 717351"/>
                <a:gd name="connsiteY9" fmla="*/ 634845 h 797718"/>
                <a:gd name="connsiteX10" fmla="*/ 717936 w 717351"/>
                <a:gd name="connsiteY10" fmla="*/ 550802 h 797718"/>
                <a:gd name="connsiteX11" fmla="*/ 717936 w 717351"/>
                <a:gd name="connsiteY11" fmla="*/ 248758 h 797718"/>
                <a:gd name="connsiteX12" fmla="*/ 669415 w 717351"/>
                <a:gd name="connsiteY12" fmla="*/ 164721 h 797718"/>
                <a:gd name="connsiteX13" fmla="*/ 471754 w 717351"/>
                <a:gd name="connsiteY13" fmla="*/ 450084 h 797718"/>
                <a:gd name="connsiteX14" fmla="*/ 459100 w 717351"/>
                <a:gd name="connsiteY14" fmla="*/ 472004 h 797718"/>
                <a:gd name="connsiteX15" fmla="*/ 371979 w 717351"/>
                <a:gd name="connsiteY15" fmla="*/ 522305 h 797718"/>
                <a:gd name="connsiteX16" fmla="*/ 346666 w 717351"/>
                <a:gd name="connsiteY16" fmla="*/ 522305 h 797718"/>
                <a:gd name="connsiteX17" fmla="*/ 259531 w 717351"/>
                <a:gd name="connsiteY17" fmla="*/ 471998 h 797718"/>
                <a:gd name="connsiteX18" fmla="*/ 246877 w 717351"/>
                <a:gd name="connsiteY18" fmla="*/ 450078 h 797718"/>
                <a:gd name="connsiteX19" fmla="*/ 246877 w 717351"/>
                <a:gd name="connsiteY19" fmla="*/ 349476 h 797718"/>
                <a:gd name="connsiteX20" fmla="*/ 259531 w 717351"/>
                <a:gd name="connsiteY20" fmla="*/ 327557 h 797718"/>
                <a:gd name="connsiteX21" fmla="*/ 346658 w 717351"/>
                <a:gd name="connsiteY21" fmla="*/ 277256 h 797718"/>
                <a:gd name="connsiteX22" fmla="*/ 371970 w 717351"/>
                <a:gd name="connsiteY22" fmla="*/ 277256 h 797718"/>
                <a:gd name="connsiteX23" fmla="*/ 459097 w 717351"/>
                <a:gd name="connsiteY23" fmla="*/ 327557 h 797718"/>
                <a:gd name="connsiteX24" fmla="*/ 471751 w 717351"/>
                <a:gd name="connsiteY24" fmla="*/ 349476 h 797718"/>
                <a:gd name="connsiteX25" fmla="*/ 471751 w 717351"/>
                <a:gd name="connsiteY25" fmla="*/ 450084 h 797718"/>
                <a:gd name="connsiteX26" fmla="*/ 471754 w 717351"/>
                <a:gd name="connsiteY26" fmla="*/ 450084 h 797718"/>
                <a:gd name="connsiteX27" fmla="*/ 471754 w 717351"/>
                <a:gd name="connsiteY27" fmla="*/ 450084 h 79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7351" h="797718">
                  <a:moveTo>
                    <a:pt x="669415" y="164721"/>
                  </a:moveTo>
                  <a:lnTo>
                    <a:pt x="407835" y="13699"/>
                  </a:lnTo>
                  <a:cubicBezTo>
                    <a:pt x="377810" y="-3636"/>
                    <a:pt x="340820" y="-3636"/>
                    <a:pt x="310793" y="13699"/>
                  </a:cubicBezTo>
                  <a:lnTo>
                    <a:pt x="49222" y="164721"/>
                  </a:lnTo>
                  <a:cubicBezTo>
                    <a:pt x="19197" y="182054"/>
                    <a:pt x="698" y="214090"/>
                    <a:pt x="698" y="248758"/>
                  </a:cubicBezTo>
                  <a:lnTo>
                    <a:pt x="698" y="550802"/>
                  </a:lnTo>
                  <a:cubicBezTo>
                    <a:pt x="698" y="585473"/>
                    <a:pt x="19194" y="617507"/>
                    <a:pt x="49219" y="634845"/>
                  </a:cubicBezTo>
                  <a:lnTo>
                    <a:pt x="310793" y="785867"/>
                  </a:lnTo>
                  <a:cubicBezTo>
                    <a:pt x="340818" y="803203"/>
                    <a:pt x="377813" y="803203"/>
                    <a:pt x="407835" y="785867"/>
                  </a:cubicBezTo>
                  <a:lnTo>
                    <a:pt x="669415" y="634845"/>
                  </a:lnTo>
                  <a:cubicBezTo>
                    <a:pt x="699440" y="617510"/>
                    <a:pt x="717936" y="585476"/>
                    <a:pt x="717936" y="550802"/>
                  </a:cubicBezTo>
                  <a:lnTo>
                    <a:pt x="717936" y="248758"/>
                  </a:lnTo>
                  <a:cubicBezTo>
                    <a:pt x="717936" y="214090"/>
                    <a:pt x="699440" y="182051"/>
                    <a:pt x="669415" y="164721"/>
                  </a:cubicBezTo>
                  <a:close/>
                  <a:moveTo>
                    <a:pt x="471754" y="450084"/>
                  </a:moveTo>
                  <a:cubicBezTo>
                    <a:pt x="471754" y="459127"/>
                    <a:pt x="466929" y="467482"/>
                    <a:pt x="459100" y="472004"/>
                  </a:cubicBezTo>
                  <a:lnTo>
                    <a:pt x="371979" y="522305"/>
                  </a:lnTo>
                  <a:cubicBezTo>
                    <a:pt x="364145" y="526826"/>
                    <a:pt x="354501" y="526826"/>
                    <a:pt x="346666" y="522305"/>
                  </a:cubicBezTo>
                  <a:lnTo>
                    <a:pt x="259531" y="471998"/>
                  </a:lnTo>
                  <a:cubicBezTo>
                    <a:pt x="251696" y="467476"/>
                    <a:pt x="246877" y="459121"/>
                    <a:pt x="246877" y="450078"/>
                  </a:cubicBezTo>
                  <a:lnTo>
                    <a:pt x="246877" y="349476"/>
                  </a:lnTo>
                  <a:cubicBezTo>
                    <a:pt x="246877" y="340434"/>
                    <a:pt x="251702" y="332078"/>
                    <a:pt x="259531" y="327557"/>
                  </a:cubicBezTo>
                  <a:lnTo>
                    <a:pt x="346658" y="277256"/>
                  </a:lnTo>
                  <a:cubicBezTo>
                    <a:pt x="354492" y="272735"/>
                    <a:pt x="364136" y="272735"/>
                    <a:pt x="371970" y="277256"/>
                  </a:cubicBezTo>
                  <a:lnTo>
                    <a:pt x="459097" y="327557"/>
                  </a:lnTo>
                  <a:cubicBezTo>
                    <a:pt x="466932" y="332078"/>
                    <a:pt x="471751" y="340434"/>
                    <a:pt x="471751" y="349476"/>
                  </a:cubicBezTo>
                  <a:lnTo>
                    <a:pt x="471751" y="450084"/>
                  </a:lnTo>
                  <a:lnTo>
                    <a:pt x="471754" y="450084"/>
                  </a:lnTo>
                  <a:lnTo>
                    <a:pt x="471754" y="45008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13" name="PA-任意多边形 1615"/>
            <p:cNvSpPr/>
            <p:nvPr>
              <p:custDataLst>
                <p:tags r:id="rId21"/>
              </p:custDataLst>
            </p:nvPr>
          </p:nvSpPr>
          <p:spPr>
            <a:xfrm>
              <a:off x="19811302" y="24725536"/>
              <a:ext cx="806648" cy="887016"/>
            </a:xfrm>
            <a:custGeom>
              <a:avLst/>
              <a:gdLst>
                <a:gd name="connsiteX0" fmla="*/ 404081 w 806648"/>
                <a:gd name="connsiteY0" fmla="*/ 888389 h 887015"/>
                <a:gd name="connsiteX1" fmla="*/ 333177 w 806648"/>
                <a:gd name="connsiteY1" fmla="*/ 869390 h 887015"/>
                <a:gd name="connsiteX2" fmla="*/ 71602 w 806648"/>
                <a:gd name="connsiteY2" fmla="*/ 718368 h 887015"/>
                <a:gd name="connsiteX3" fmla="*/ 698 w 806648"/>
                <a:gd name="connsiteY3" fmla="*/ 595567 h 887015"/>
                <a:gd name="connsiteX4" fmla="*/ 698 w 806648"/>
                <a:gd name="connsiteY4" fmla="*/ 293523 h 887015"/>
                <a:gd name="connsiteX5" fmla="*/ 71602 w 806648"/>
                <a:gd name="connsiteY5" fmla="*/ 170719 h 887015"/>
                <a:gd name="connsiteX6" fmla="*/ 333177 w 806648"/>
                <a:gd name="connsiteY6" fmla="*/ 19697 h 887015"/>
                <a:gd name="connsiteX7" fmla="*/ 404081 w 806648"/>
                <a:gd name="connsiteY7" fmla="*/ 698 h 887015"/>
                <a:gd name="connsiteX8" fmla="*/ 474983 w 806648"/>
                <a:gd name="connsiteY8" fmla="*/ 19697 h 887015"/>
                <a:gd name="connsiteX9" fmla="*/ 736557 w 806648"/>
                <a:gd name="connsiteY9" fmla="*/ 170719 h 887015"/>
                <a:gd name="connsiteX10" fmla="*/ 807459 w 806648"/>
                <a:gd name="connsiteY10" fmla="*/ 293523 h 887015"/>
                <a:gd name="connsiteX11" fmla="*/ 807459 w 806648"/>
                <a:gd name="connsiteY11" fmla="*/ 595567 h 887015"/>
                <a:gd name="connsiteX12" fmla="*/ 736563 w 806648"/>
                <a:gd name="connsiteY12" fmla="*/ 718371 h 887015"/>
                <a:gd name="connsiteX13" fmla="*/ 474983 w 806648"/>
                <a:gd name="connsiteY13" fmla="*/ 869393 h 887015"/>
                <a:gd name="connsiteX14" fmla="*/ 404081 w 806648"/>
                <a:gd name="connsiteY14" fmla="*/ 888389 h 887015"/>
                <a:gd name="connsiteX15" fmla="*/ 404081 w 806648"/>
                <a:gd name="connsiteY15" fmla="*/ 90218 h 887015"/>
                <a:gd name="connsiteX16" fmla="*/ 377938 w 806648"/>
                <a:gd name="connsiteY16" fmla="*/ 97222 h 887015"/>
                <a:gd name="connsiteX17" fmla="*/ 116364 w 806648"/>
                <a:gd name="connsiteY17" fmla="*/ 248243 h 887015"/>
                <a:gd name="connsiteX18" fmla="*/ 90221 w 806648"/>
                <a:gd name="connsiteY18" fmla="*/ 293520 h 887015"/>
                <a:gd name="connsiteX19" fmla="*/ 90221 w 806648"/>
                <a:gd name="connsiteY19" fmla="*/ 595564 h 887015"/>
                <a:gd name="connsiteX20" fmla="*/ 116364 w 806648"/>
                <a:gd name="connsiteY20" fmla="*/ 640843 h 887015"/>
                <a:gd name="connsiteX21" fmla="*/ 377938 w 806648"/>
                <a:gd name="connsiteY21" fmla="*/ 791865 h 887015"/>
                <a:gd name="connsiteX22" fmla="*/ 430222 w 806648"/>
                <a:gd name="connsiteY22" fmla="*/ 791865 h 887015"/>
                <a:gd name="connsiteX23" fmla="*/ 691796 w 806648"/>
                <a:gd name="connsiteY23" fmla="*/ 640843 h 887015"/>
                <a:gd name="connsiteX24" fmla="*/ 717936 w 806648"/>
                <a:gd name="connsiteY24" fmla="*/ 595564 h 887015"/>
                <a:gd name="connsiteX25" fmla="*/ 717936 w 806648"/>
                <a:gd name="connsiteY25" fmla="*/ 293520 h 887015"/>
                <a:gd name="connsiteX26" fmla="*/ 691793 w 806648"/>
                <a:gd name="connsiteY26" fmla="*/ 248241 h 887015"/>
                <a:gd name="connsiteX27" fmla="*/ 430222 w 806648"/>
                <a:gd name="connsiteY27" fmla="*/ 97225 h 887015"/>
                <a:gd name="connsiteX28" fmla="*/ 404081 w 806648"/>
                <a:gd name="connsiteY28" fmla="*/ 90218 h 887015"/>
                <a:gd name="connsiteX29" fmla="*/ 404081 w 806648"/>
                <a:gd name="connsiteY29" fmla="*/ 615218 h 887015"/>
                <a:gd name="connsiteX30" fmla="*/ 369038 w 806648"/>
                <a:gd name="connsiteY30" fmla="*/ 605827 h 887015"/>
                <a:gd name="connsiteX31" fmla="*/ 281911 w 806648"/>
                <a:gd name="connsiteY31" fmla="*/ 555526 h 887015"/>
                <a:gd name="connsiteX32" fmla="*/ 246877 w 806648"/>
                <a:gd name="connsiteY32" fmla="*/ 494846 h 887015"/>
                <a:gd name="connsiteX33" fmla="*/ 246877 w 806648"/>
                <a:gd name="connsiteY33" fmla="*/ 394244 h 887015"/>
                <a:gd name="connsiteX34" fmla="*/ 281902 w 806648"/>
                <a:gd name="connsiteY34" fmla="*/ 333567 h 887015"/>
                <a:gd name="connsiteX35" fmla="*/ 369041 w 806648"/>
                <a:gd name="connsiteY35" fmla="*/ 283260 h 887015"/>
                <a:gd name="connsiteX36" fmla="*/ 439119 w 806648"/>
                <a:gd name="connsiteY36" fmla="*/ 283266 h 887015"/>
                <a:gd name="connsiteX37" fmla="*/ 526240 w 806648"/>
                <a:gd name="connsiteY37" fmla="*/ 333558 h 887015"/>
                <a:gd name="connsiteX38" fmla="*/ 561274 w 806648"/>
                <a:gd name="connsiteY38" fmla="*/ 394244 h 887015"/>
                <a:gd name="connsiteX39" fmla="*/ 561274 w 806648"/>
                <a:gd name="connsiteY39" fmla="*/ 494852 h 887015"/>
                <a:gd name="connsiteX40" fmla="*/ 526248 w 806648"/>
                <a:gd name="connsiteY40" fmla="*/ 555529 h 887015"/>
                <a:gd name="connsiteX41" fmla="*/ 439119 w 806648"/>
                <a:gd name="connsiteY41" fmla="*/ 605836 h 887015"/>
                <a:gd name="connsiteX42" fmla="*/ 404081 w 806648"/>
                <a:gd name="connsiteY42" fmla="*/ 615218 h 887015"/>
                <a:gd name="connsiteX43" fmla="*/ 336400 w 806648"/>
                <a:gd name="connsiteY43" fmla="*/ 483612 h 887015"/>
                <a:gd name="connsiteX44" fmla="*/ 404081 w 806648"/>
                <a:gd name="connsiteY44" fmla="*/ 522688 h 887015"/>
                <a:gd name="connsiteX45" fmla="*/ 471754 w 806648"/>
                <a:gd name="connsiteY45" fmla="*/ 483618 h 887015"/>
                <a:gd name="connsiteX46" fmla="*/ 471754 w 806648"/>
                <a:gd name="connsiteY46" fmla="*/ 405471 h 887015"/>
                <a:gd name="connsiteX47" fmla="*/ 404075 w 806648"/>
                <a:gd name="connsiteY47" fmla="*/ 366395 h 887015"/>
                <a:gd name="connsiteX48" fmla="*/ 336397 w 806648"/>
                <a:gd name="connsiteY48" fmla="*/ 405471 h 887015"/>
                <a:gd name="connsiteX49" fmla="*/ 336400 w 806648"/>
                <a:gd name="connsiteY49" fmla="*/ 483612 h 887015"/>
                <a:gd name="connsiteX50" fmla="*/ 336400 w 806648"/>
                <a:gd name="connsiteY50" fmla="*/ 483612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806648" h="887015">
                  <a:moveTo>
                    <a:pt x="404081" y="888389"/>
                  </a:moveTo>
                  <a:cubicBezTo>
                    <a:pt x="379221" y="888389"/>
                    <a:pt x="354706" y="881820"/>
                    <a:pt x="333177" y="869390"/>
                  </a:cubicBezTo>
                  <a:lnTo>
                    <a:pt x="71602" y="718368"/>
                  </a:lnTo>
                  <a:cubicBezTo>
                    <a:pt x="27862" y="693118"/>
                    <a:pt x="698" y="646061"/>
                    <a:pt x="698" y="595567"/>
                  </a:cubicBezTo>
                  <a:lnTo>
                    <a:pt x="698" y="293523"/>
                  </a:lnTo>
                  <a:cubicBezTo>
                    <a:pt x="698" y="243026"/>
                    <a:pt x="27862" y="195972"/>
                    <a:pt x="71602" y="170719"/>
                  </a:cubicBezTo>
                  <a:lnTo>
                    <a:pt x="333177" y="19697"/>
                  </a:lnTo>
                  <a:cubicBezTo>
                    <a:pt x="354706" y="7267"/>
                    <a:pt x="379221" y="698"/>
                    <a:pt x="404081" y="698"/>
                  </a:cubicBezTo>
                  <a:cubicBezTo>
                    <a:pt x="428936" y="698"/>
                    <a:pt x="453451" y="7270"/>
                    <a:pt x="474983" y="19697"/>
                  </a:cubicBezTo>
                  <a:lnTo>
                    <a:pt x="736557" y="170719"/>
                  </a:lnTo>
                  <a:cubicBezTo>
                    <a:pt x="780292" y="195972"/>
                    <a:pt x="807459" y="243029"/>
                    <a:pt x="807459" y="293523"/>
                  </a:cubicBezTo>
                  <a:lnTo>
                    <a:pt x="807459" y="595567"/>
                  </a:lnTo>
                  <a:cubicBezTo>
                    <a:pt x="807459" y="646061"/>
                    <a:pt x="780295" y="693118"/>
                    <a:pt x="736563" y="718371"/>
                  </a:cubicBezTo>
                  <a:lnTo>
                    <a:pt x="474983" y="869393"/>
                  </a:lnTo>
                  <a:cubicBezTo>
                    <a:pt x="453454" y="881820"/>
                    <a:pt x="428939" y="888389"/>
                    <a:pt x="404081" y="888389"/>
                  </a:cubicBezTo>
                  <a:close/>
                  <a:moveTo>
                    <a:pt x="404081" y="90218"/>
                  </a:moveTo>
                  <a:cubicBezTo>
                    <a:pt x="394914" y="90218"/>
                    <a:pt x="385877" y="92641"/>
                    <a:pt x="377938" y="97222"/>
                  </a:cubicBezTo>
                  <a:lnTo>
                    <a:pt x="116364" y="248243"/>
                  </a:lnTo>
                  <a:cubicBezTo>
                    <a:pt x="100237" y="257554"/>
                    <a:pt x="90221" y="274902"/>
                    <a:pt x="90221" y="293520"/>
                  </a:cubicBezTo>
                  <a:lnTo>
                    <a:pt x="90221" y="595564"/>
                  </a:lnTo>
                  <a:cubicBezTo>
                    <a:pt x="90221" y="614179"/>
                    <a:pt x="100237" y="631532"/>
                    <a:pt x="116364" y="640843"/>
                  </a:cubicBezTo>
                  <a:lnTo>
                    <a:pt x="377938" y="791865"/>
                  </a:lnTo>
                  <a:cubicBezTo>
                    <a:pt x="393809" y="801027"/>
                    <a:pt x="414342" y="801033"/>
                    <a:pt x="430222" y="791865"/>
                  </a:cubicBezTo>
                  <a:lnTo>
                    <a:pt x="691796" y="640843"/>
                  </a:lnTo>
                  <a:cubicBezTo>
                    <a:pt x="707920" y="631532"/>
                    <a:pt x="717936" y="614185"/>
                    <a:pt x="717936" y="595564"/>
                  </a:cubicBezTo>
                  <a:lnTo>
                    <a:pt x="717936" y="293520"/>
                  </a:lnTo>
                  <a:cubicBezTo>
                    <a:pt x="717936" y="274899"/>
                    <a:pt x="707920" y="257551"/>
                    <a:pt x="691793" y="248241"/>
                  </a:cubicBezTo>
                  <a:lnTo>
                    <a:pt x="430222" y="97225"/>
                  </a:lnTo>
                  <a:cubicBezTo>
                    <a:pt x="422286" y="92641"/>
                    <a:pt x="413243" y="90218"/>
                    <a:pt x="404081" y="90218"/>
                  </a:cubicBezTo>
                  <a:close/>
                  <a:moveTo>
                    <a:pt x="404081" y="615218"/>
                  </a:moveTo>
                  <a:cubicBezTo>
                    <a:pt x="391794" y="615218"/>
                    <a:pt x="379677" y="611968"/>
                    <a:pt x="369038" y="605827"/>
                  </a:cubicBezTo>
                  <a:lnTo>
                    <a:pt x="281911" y="555526"/>
                  </a:lnTo>
                  <a:cubicBezTo>
                    <a:pt x="260302" y="543042"/>
                    <a:pt x="246877" y="519792"/>
                    <a:pt x="246877" y="494846"/>
                  </a:cubicBezTo>
                  <a:lnTo>
                    <a:pt x="246877" y="394244"/>
                  </a:lnTo>
                  <a:cubicBezTo>
                    <a:pt x="246877" y="369294"/>
                    <a:pt x="260302" y="346047"/>
                    <a:pt x="281902" y="333567"/>
                  </a:cubicBezTo>
                  <a:lnTo>
                    <a:pt x="369041" y="283260"/>
                  </a:lnTo>
                  <a:cubicBezTo>
                    <a:pt x="390303" y="270978"/>
                    <a:pt x="417839" y="270973"/>
                    <a:pt x="439119" y="283266"/>
                  </a:cubicBezTo>
                  <a:lnTo>
                    <a:pt x="526240" y="333558"/>
                  </a:lnTo>
                  <a:cubicBezTo>
                    <a:pt x="547849" y="346035"/>
                    <a:pt x="561274" y="369285"/>
                    <a:pt x="561274" y="394244"/>
                  </a:cubicBezTo>
                  <a:lnTo>
                    <a:pt x="561274" y="494852"/>
                  </a:lnTo>
                  <a:cubicBezTo>
                    <a:pt x="561274" y="519801"/>
                    <a:pt x="547849" y="543048"/>
                    <a:pt x="526248" y="555529"/>
                  </a:cubicBezTo>
                  <a:lnTo>
                    <a:pt x="439119" y="605836"/>
                  </a:lnTo>
                  <a:cubicBezTo>
                    <a:pt x="428471" y="611976"/>
                    <a:pt x="416360" y="615218"/>
                    <a:pt x="404081" y="615218"/>
                  </a:cubicBezTo>
                  <a:close/>
                  <a:moveTo>
                    <a:pt x="336400" y="483612"/>
                  </a:moveTo>
                  <a:lnTo>
                    <a:pt x="404081" y="522688"/>
                  </a:lnTo>
                  <a:lnTo>
                    <a:pt x="471754" y="483618"/>
                  </a:lnTo>
                  <a:lnTo>
                    <a:pt x="471754" y="405471"/>
                  </a:lnTo>
                  <a:lnTo>
                    <a:pt x="404075" y="366395"/>
                  </a:lnTo>
                  <a:lnTo>
                    <a:pt x="336397" y="405471"/>
                  </a:lnTo>
                  <a:lnTo>
                    <a:pt x="336400" y="483612"/>
                  </a:lnTo>
                  <a:lnTo>
                    <a:pt x="336400" y="483612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14" name="PA-任意多边形 1616"/>
            <p:cNvSpPr/>
            <p:nvPr>
              <p:custDataLst>
                <p:tags r:id="rId22"/>
              </p:custDataLst>
            </p:nvPr>
          </p:nvSpPr>
          <p:spPr>
            <a:xfrm>
              <a:off x="20214683" y="24150639"/>
              <a:ext cx="717352" cy="797719"/>
            </a:xfrm>
            <a:custGeom>
              <a:avLst/>
              <a:gdLst>
                <a:gd name="connsiteX0" fmla="*/ 669415 w 717351"/>
                <a:gd name="connsiteY0" fmla="*/ 164721 h 797718"/>
                <a:gd name="connsiteX1" fmla="*/ 407835 w 717351"/>
                <a:gd name="connsiteY1" fmla="*/ 13699 h 797718"/>
                <a:gd name="connsiteX2" fmla="*/ 310793 w 717351"/>
                <a:gd name="connsiteY2" fmla="*/ 13699 h 797718"/>
                <a:gd name="connsiteX3" fmla="*/ 49219 w 717351"/>
                <a:gd name="connsiteY3" fmla="*/ 164721 h 797718"/>
                <a:gd name="connsiteX4" fmla="*/ 698 w 717351"/>
                <a:gd name="connsiteY4" fmla="*/ 248764 h 797718"/>
                <a:gd name="connsiteX5" fmla="*/ 698 w 717351"/>
                <a:gd name="connsiteY5" fmla="*/ 550808 h 797718"/>
                <a:gd name="connsiteX6" fmla="*/ 49219 w 717351"/>
                <a:gd name="connsiteY6" fmla="*/ 634851 h 797718"/>
                <a:gd name="connsiteX7" fmla="*/ 310799 w 717351"/>
                <a:gd name="connsiteY7" fmla="*/ 785873 h 797718"/>
                <a:gd name="connsiteX8" fmla="*/ 407838 w 717351"/>
                <a:gd name="connsiteY8" fmla="*/ 785873 h 797718"/>
                <a:gd name="connsiteX9" fmla="*/ 669418 w 717351"/>
                <a:gd name="connsiteY9" fmla="*/ 634851 h 797718"/>
                <a:gd name="connsiteX10" fmla="*/ 717939 w 717351"/>
                <a:gd name="connsiteY10" fmla="*/ 550808 h 797718"/>
                <a:gd name="connsiteX11" fmla="*/ 717939 w 717351"/>
                <a:gd name="connsiteY11" fmla="*/ 248761 h 797718"/>
                <a:gd name="connsiteX12" fmla="*/ 669415 w 717351"/>
                <a:gd name="connsiteY12" fmla="*/ 164721 h 797718"/>
                <a:gd name="connsiteX13" fmla="*/ 471754 w 717351"/>
                <a:gd name="connsiteY13" fmla="*/ 450087 h 797718"/>
                <a:gd name="connsiteX14" fmla="*/ 459100 w 717351"/>
                <a:gd name="connsiteY14" fmla="*/ 472007 h 797718"/>
                <a:gd name="connsiteX15" fmla="*/ 371979 w 717351"/>
                <a:gd name="connsiteY15" fmla="*/ 522307 h 797718"/>
                <a:gd name="connsiteX16" fmla="*/ 346666 w 717351"/>
                <a:gd name="connsiteY16" fmla="*/ 522307 h 797718"/>
                <a:gd name="connsiteX17" fmla="*/ 259531 w 717351"/>
                <a:gd name="connsiteY17" fmla="*/ 472001 h 797718"/>
                <a:gd name="connsiteX18" fmla="*/ 246877 w 717351"/>
                <a:gd name="connsiteY18" fmla="*/ 450081 h 797718"/>
                <a:gd name="connsiteX19" fmla="*/ 246877 w 717351"/>
                <a:gd name="connsiteY19" fmla="*/ 349482 h 797718"/>
                <a:gd name="connsiteX20" fmla="*/ 259531 w 717351"/>
                <a:gd name="connsiteY20" fmla="*/ 327563 h 797718"/>
                <a:gd name="connsiteX21" fmla="*/ 346658 w 717351"/>
                <a:gd name="connsiteY21" fmla="*/ 277262 h 797718"/>
                <a:gd name="connsiteX22" fmla="*/ 371970 w 717351"/>
                <a:gd name="connsiteY22" fmla="*/ 277262 h 797718"/>
                <a:gd name="connsiteX23" fmla="*/ 459097 w 717351"/>
                <a:gd name="connsiteY23" fmla="*/ 327563 h 797718"/>
                <a:gd name="connsiteX24" fmla="*/ 471751 w 717351"/>
                <a:gd name="connsiteY24" fmla="*/ 349482 h 797718"/>
                <a:gd name="connsiteX25" fmla="*/ 471751 w 717351"/>
                <a:gd name="connsiteY25" fmla="*/ 450087 h 797718"/>
                <a:gd name="connsiteX26" fmla="*/ 471754 w 717351"/>
                <a:gd name="connsiteY26" fmla="*/ 450087 h 79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17351" h="797718">
                  <a:moveTo>
                    <a:pt x="669415" y="164721"/>
                  </a:moveTo>
                  <a:lnTo>
                    <a:pt x="407835" y="13699"/>
                  </a:lnTo>
                  <a:cubicBezTo>
                    <a:pt x="377810" y="-3636"/>
                    <a:pt x="340815" y="-3636"/>
                    <a:pt x="310793" y="13699"/>
                  </a:cubicBezTo>
                  <a:lnTo>
                    <a:pt x="49219" y="164721"/>
                  </a:lnTo>
                  <a:cubicBezTo>
                    <a:pt x="19194" y="182057"/>
                    <a:pt x="698" y="214090"/>
                    <a:pt x="698" y="248764"/>
                  </a:cubicBezTo>
                  <a:lnTo>
                    <a:pt x="698" y="550808"/>
                  </a:lnTo>
                  <a:cubicBezTo>
                    <a:pt x="698" y="585479"/>
                    <a:pt x="19194" y="617516"/>
                    <a:pt x="49219" y="634851"/>
                  </a:cubicBezTo>
                  <a:lnTo>
                    <a:pt x="310799" y="785873"/>
                  </a:lnTo>
                  <a:cubicBezTo>
                    <a:pt x="340824" y="803209"/>
                    <a:pt x="377819" y="803209"/>
                    <a:pt x="407838" y="785873"/>
                  </a:cubicBezTo>
                  <a:lnTo>
                    <a:pt x="669418" y="634851"/>
                  </a:lnTo>
                  <a:cubicBezTo>
                    <a:pt x="699443" y="617516"/>
                    <a:pt x="717939" y="585482"/>
                    <a:pt x="717939" y="550808"/>
                  </a:cubicBezTo>
                  <a:lnTo>
                    <a:pt x="717939" y="248761"/>
                  </a:lnTo>
                  <a:cubicBezTo>
                    <a:pt x="717936" y="214090"/>
                    <a:pt x="699443" y="182057"/>
                    <a:pt x="669415" y="164721"/>
                  </a:cubicBezTo>
                  <a:close/>
                  <a:moveTo>
                    <a:pt x="471754" y="450087"/>
                  </a:moveTo>
                  <a:cubicBezTo>
                    <a:pt x="471754" y="459130"/>
                    <a:pt x="466929" y="467485"/>
                    <a:pt x="459100" y="472007"/>
                  </a:cubicBezTo>
                  <a:lnTo>
                    <a:pt x="371979" y="522307"/>
                  </a:lnTo>
                  <a:cubicBezTo>
                    <a:pt x="364145" y="526829"/>
                    <a:pt x="354501" y="526829"/>
                    <a:pt x="346666" y="522307"/>
                  </a:cubicBezTo>
                  <a:lnTo>
                    <a:pt x="259531" y="472001"/>
                  </a:lnTo>
                  <a:cubicBezTo>
                    <a:pt x="251696" y="467479"/>
                    <a:pt x="246877" y="459124"/>
                    <a:pt x="246877" y="450081"/>
                  </a:cubicBezTo>
                  <a:lnTo>
                    <a:pt x="246877" y="349482"/>
                  </a:lnTo>
                  <a:cubicBezTo>
                    <a:pt x="246877" y="340440"/>
                    <a:pt x="251702" y="332084"/>
                    <a:pt x="259531" y="327563"/>
                  </a:cubicBezTo>
                  <a:lnTo>
                    <a:pt x="346658" y="277262"/>
                  </a:lnTo>
                  <a:cubicBezTo>
                    <a:pt x="354492" y="272741"/>
                    <a:pt x="364136" y="272741"/>
                    <a:pt x="371970" y="277262"/>
                  </a:cubicBezTo>
                  <a:lnTo>
                    <a:pt x="459097" y="327563"/>
                  </a:lnTo>
                  <a:cubicBezTo>
                    <a:pt x="466931" y="332084"/>
                    <a:pt x="471751" y="340440"/>
                    <a:pt x="471751" y="349482"/>
                  </a:cubicBezTo>
                  <a:lnTo>
                    <a:pt x="471751" y="450087"/>
                  </a:lnTo>
                  <a:lnTo>
                    <a:pt x="471754" y="450087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17" name="PA-任意多边形 1617"/>
            <p:cNvSpPr/>
            <p:nvPr>
              <p:custDataLst>
                <p:tags r:id="rId23"/>
              </p:custDataLst>
            </p:nvPr>
          </p:nvSpPr>
          <p:spPr>
            <a:xfrm>
              <a:off x="20169922" y="24105878"/>
              <a:ext cx="806648" cy="887016"/>
            </a:xfrm>
            <a:custGeom>
              <a:avLst/>
              <a:gdLst>
                <a:gd name="connsiteX0" fmla="*/ 404078 w 806648"/>
                <a:gd name="connsiteY0" fmla="*/ 888395 h 887015"/>
                <a:gd name="connsiteX1" fmla="*/ 333174 w 806648"/>
                <a:gd name="connsiteY1" fmla="*/ 869396 h 887015"/>
                <a:gd name="connsiteX2" fmla="*/ 71602 w 806648"/>
                <a:gd name="connsiteY2" fmla="*/ 718380 h 887015"/>
                <a:gd name="connsiteX3" fmla="*/ 698 w 806648"/>
                <a:gd name="connsiteY3" fmla="*/ 595576 h 887015"/>
                <a:gd name="connsiteX4" fmla="*/ 698 w 806648"/>
                <a:gd name="connsiteY4" fmla="*/ 293529 h 887015"/>
                <a:gd name="connsiteX5" fmla="*/ 71602 w 806648"/>
                <a:gd name="connsiteY5" fmla="*/ 170725 h 887015"/>
                <a:gd name="connsiteX6" fmla="*/ 333177 w 806648"/>
                <a:gd name="connsiteY6" fmla="*/ 19697 h 887015"/>
                <a:gd name="connsiteX7" fmla="*/ 404078 w 806648"/>
                <a:gd name="connsiteY7" fmla="*/ 698 h 887015"/>
                <a:gd name="connsiteX8" fmla="*/ 474983 w 806648"/>
                <a:gd name="connsiteY8" fmla="*/ 19697 h 887015"/>
                <a:gd name="connsiteX9" fmla="*/ 736555 w 806648"/>
                <a:gd name="connsiteY9" fmla="*/ 170713 h 887015"/>
                <a:gd name="connsiteX10" fmla="*/ 807459 w 806648"/>
                <a:gd name="connsiteY10" fmla="*/ 293517 h 887015"/>
                <a:gd name="connsiteX11" fmla="*/ 807459 w 806648"/>
                <a:gd name="connsiteY11" fmla="*/ 595561 h 887015"/>
                <a:gd name="connsiteX12" fmla="*/ 736555 w 806648"/>
                <a:gd name="connsiteY12" fmla="*/ 718371 h 887015"/>
                <a:gd name="connsiteX13" fmla="*/ 474980 w 806648"/>
                <a:gd name="connsiteY13" fmla="*/ 869387 h 887015"/>
                <a:gd name="connsiteX14" fmla="*/ 404078 w 806648"/>
                <a:gd name="connsiteY14" fmla="*/ 888395 h 887015"/>
                <a:gd name="connsiteX15" fmla="*/ 404078 w 806648"/>
                <a:gd name="connsiteY15" fmla="*/ 90218 h 887015"/>
                <a:gd name="connsiteX16" fmla="*/ 377944 w 806648"/>
                <a:gd name="connsiteY16" fmla="*/ 97219 h 887015"/>
                <a:gd name="connsiteX17" fmla="*/ 116364 w 806648"/>
                <a:gd name="connsiteY17" fmla="*/ 248240 h 887015"/>
                <a:gd name="connsiteX18" fmla="*/ 90221 w 806648"/>
                <a:gd name="connsiteY18" fmla="*/ 293520 h 887015"/>
                <a:gd name="connsiteX19" fmla="*/ 90221 w 806648"/>
                <a:gd name="connsiteY19" fmla="*/ 595564 h 887015"/>
                <a:gd name="connsiteX20" fmla="*/ 116364 w 806648"/>
                <a:gd name="connsiteY20" fmla="*/ 640843 h 887015"/>
                <a:gd name="connsiteX21" fmla="*/ 377938 w 806648"/>
                <a:gd name="connsiteY21" fmla="*/ 791865 h 887015"/>
                <a:gd name="connsiteX22" fmla="*/ 430213 w 806648"/>
                <a:gd name="connsiteY22" fmla="*/ 791865 h 887015"/>
                <a:gd name="connsiteX23" fmla="*/ 691793 w 806648"/>
                <a:gd name="connsiteY23" fmla="*/ 640843 h 887015"/>
                <a:gd name="connsiteX24" fmla="*/ 717936 w 806648"/>
                <a:gd name="connsiteY24" fmla="*/ 595564 h 887015"/>
                <a:gd name="connsiteX25" fmla="*/ 717936 w 806648"/>
                <a:gd name="connsiteY25" fmla="*/ 293520 h 887015"/>
                <a:gd name="connsiteX26" fmla="*/ 691793 w 806648"/>
                <a:gd name="connsiteY26" fmla="*/ 248243 h 887015"/>
                <a:gd name="connsiteX27" fmla="*/ 430219 w 806648"/>
                <a:gd name="connsiteY27" fmla="*/ 97222 h 887015"/>
                <a:gd name="connsiteX28" fmla="*/ 404078 w 806648"/>
                <a:gd name="connsiteY28" fmla="*/ 90218 h 887015"/>
                <a:gd name="connsiteX29" fmla="*/ 404081 w 806648"/>
                <a:gd name="connsiteY29" fmla="*/ 615221 h 887015"/>
                <a:gd name="connsiteX30" fmla="*/ 369047 w 806648"/>
                <a:gd name="connsiteY30" fmla="*/ 605836 h 887015"/>
                <a:gd name="connsiteX31" fmla="*/ 281911 w 806648"/>
                <a:gd name="connsiteY31" fmla="*/ 555529 h 887015"/>
                <a:gd name="connsiteX32" fmla="*/ 246877 w 806648"/>
                <a:gd name="connsiteY32" fmla="*/ 494849 h 887015"/>
                <a:gd name="connsiteX33" fmla="*/ 246877 w 806648"/>
                <a:gd name="connsiteY33" fmla="*/ 394247 h 887015"/>
                <a:gd name="connsiteX34" fmla="*/ 281902 w 806648"/>
                <a:gd name="connsiteY34" fmla="*/ 333570 h 887015"/>
                <a:gd name="connsiteX35" fmla="*/ 369041 w 806648"/>
                <a:gd name="connsiteY35" fmla="*/ 283263 h 887015"/>
                <a:gd name="connsiteX36" fmla="*/ 439119 w 806648"/>
                <a:gd name="connsiteY36" fmla="*/ 283269 h 887015"/>
                <a:gd name="connsiteX37" fmla="*/ 526239 w 806648"/>
                <a:gd name="connsiteY37" fmla="*/ 333561 h 887015"/>
                <a:gd name="connsiteX38" fmla="*/ 561274 w 806648"/>
                <a:gd name="connsiteY38" fmla="*/ 394247 h 887015"/>
                <a:gd name="connsiteX39" fmla="*/ 561274 w 806648"/>
                <a:gd name="connsiteY39" fmla="*/ 494855 h 887015"/>
                <a:gd name="connsiteX40" fmla="*/ 526239 w 806648"/>
                <a:gd name="connsiteY40" fmla="*/ 555535 h 887015"/>
                <a:gd name="connsiteX41" fmla="*/ 439113 w 806648"/>
                <a:gd name="connsiteY41" fmla="*/ 605836 h 887015"/>
                <a:gd name="connsiteX42" fmla="*/ 404081 w 806648"/>
                <a:gd name="connsiteY42" fmla="*/ 615221 h 887015"/>
                <a:gd name="connsiteX43" fmla="*/ 336400 w 806648"/>
                <a:gd name="connsiteY43" fmla="*/ 483618 h 887015"/>
                <a:gd name="connsiteX44" fmla="*/ 404081 w 806648"/>
                <a:gd name="connsiteY44" fmla="*/ 522694 h 887015"/>
                <a:gd name="connsiteX45" fmla="*/ 471754 w 806648"/>
                <a:gd name="connsiteY45" fmla="*/ 483624 h 887015"/>
                <a:gd name="connsiteX46" fmla="*/ 471754 w 806648"/>
                <a:gd name="connsiteY46" fmla="*/ 405471 h 887015"/>
                <a:gd name="connsiteX47" fmla="*/ 404078 w 806648"/>
                <a:gd name="connsiteY47" fmla="*/ 366398 h 887015"/>
                <a:gd name="connsiteX48" fmla="*/ 336400 w 806648"/>
                <a:gd name="connsiteY48" fmla="*/ 405468 h 887015"/>
                <a:gd name="connsiteX49" fmla="*/ 336400 w 806648"/>
                <a:gd name="connsiteY49" fmla="*/ 483618 h 887015"/>
                <a:gd name="connsiteX50" fmla="*/ 336400 w 806648"/>
                <a:gd name="connsiteY50" fmla="*/ 483618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806648" h="887015">
                  <a:moveTo>
                    <a:pt x="404078" y="888395"/>
                  </a:moveTo>
                  <a:cubicBezTo>
                    <a:pt x="379218" y="888395"/>
                    <a:pt x="354703" y="881823"/>
                    <a:pt x="333174" y="869396"/>
                  </a:cubicBezTo>
                  <a:lnTo>
                    <a:pt x="71602" y="718380"/>
                  </a:lnTo>
                  <a:cubicBezTo>
                    <a:pt x="27868" y="693126"/>
                    <a:pt x="698" y="646073"/>
                    <a:pt x="698" y="595576"/>
                  </a:cubicBezTo>
                  <a:lnTo>
                    <a:pt x="698" y="293529"/>
                  </a:lnTo>
                  <a:cubicBezTo>
                    <a:pt x="698" y="243031"/>
                    <a:pt x="27862" y="195978"/>
                    <a:pt x="71602" y="170725"/>
                  </a:cubicBezTo>
                  <a:lnTo>
                    <a:pt x="333177" y="19697"/>
                  </a:lnTo>
                  <a:cubicBezTo>
                    <a:pt x="354703" y="7267"/>
                    <a:pt x="379218" y="698"/>
                    <a:pt x="404078" y="698"/>
                  </a:cubicBezTo>
                  <a:cubicBezTo>
                    <a:pt x="428939" y="698"/>
                    <a:pt x="453454" y="7270"/>
                    <a:pt x="474983" y="19697"/>
                  </a:cubicBezTo>
                  <a:lnTo>
                    <a:pt x="736555" y="170713"/>
                  </a:lnTo>
                  <a:cubicBezTo>
                    <a:pt x="780289" y="195963"/>
                    <a:pt x="807459" y="243014"/>
                    <a:pt x="807459" y="293517"/>
                  </a:cubicBezTo>
                  <a:lnTo>
                    <a:pt x="807459" y="595561"/>
                  </a:lnTo>
                  <a:cubicBezTo>
                    <a:pt x="807459" y="646064"/>
                    <a:pt x="780289" y="693115"/>
                    <a:pt x="736555" y="718371"/>
                  </a:cubicBezTo>
                  <a:lnTo>
                    <a:pt x="474980" y="869387"/>
                  </a:lnTo>
                  <a:cubicBezTo>
                    <a:pt x="453454" y="881823"/>
                    <a:pt x="428939" y="888395"/>
                    <a:pt x="404078" y="888395"/>
                  </a:cubicBezTo>
                  <a:close/>
                  <a:moveTo>
                    <a:pt x="404078" y="90218"/>
                  </a:moveTo>
                  <a:cubicBezTo>
                    <a:pt x="394911" y="90218"/>
                    <a:pt x="385880" y="92641"/>
                    <a:pt x="377944" y="97219"/>
                  </a:cubicBezTo>
                  <a:lnTo>
                    <a:pt x="116364" y="248240"/>
                  </a:lnTo>
                  <a:cubicBezTo>
                    <a:pt x="100237" y="257551"/>
                    <a:pt x="90221" y="274905"/>
                    <a:pt x="90221" y="293520"/>
                  </a:cubicBezTo>
                  <a:lnTo>
                    <a:pt x="90221" y="595564"/>
                  </a:lnTo>
                  <a:cubicBezTo>
                    <a:pt x="90221" y="614179"/>
                    <a:pt x="100237" y="631532"/>
                    <a:pt x="116364" y="640843"/>
                  </a:cubicBezTo>
                  <a:lnTo>
                    <a:pt x="377938" y="791865"/>
                  </a:lnTo>
                  <a:cubicBezTo>
                    <a:pt x="393815" y="801033"/>
                    <a:pt x="414348" y="801027"/>
                    <a:pt x="430213" y="791865"/>
                  </a:cubicBezTo>
                  <a:lnTo>
                    <a:pt x="691793" y="640843"/>
                  </a:lnTo>
                  <a:cubicBezTo>
                    <a:pt x="707920" y="631532"/>
                    <a:pt x="717936" y="614185"/>
                    <a:pt x="717936" y="595564"/>
                  </a:cubicBezTo>
                  <a:lnTo>
                    <a:pt x="717936" y="293520"/>
                  </a:lnTo>
                  <a:cubicBezTo>
                    <a:pt x="717936" y="274899"/>
                    <a:pt x="707920" y="257551"/>
                    <a:pt x="691793" y="248243"/>
                  </a:cubicBezTo>
                  <a:lnTo>
                    <a:pt x="430219" y="97222"/>
                  </a:lnTo>
                  <a:cubicBezTo>
                    <a:pt x="422283" y="92641"/>
                    <a:pt x="413246" y="90218"/>
                    <a:pt x="404078" y="90218"/>
                  </a:cubicBezTo>
                  <a:close/>
                  <a:moveTo>
                    <a:pt x="404081" y="615221"/>
                  </a:moveTo>
                  <a:cubicBezTo>
                    <a:pt x="391803" y="615221"/>
                    <a:pt x="379688" y="611976"/>
                    <a:pt x="369047" y="605836"/>
                  </a:cubicBezTo>
                  <a:lnTo>
                    <a:pt x="281911" y="555529"/>
                  </a:lnTo>
                  <a:cubicBezTo>
                    <a:pt x="260302" y="543045"/>
                    <a:pt x="246877" y="519795"/>
                    <a:pt x="246877" y="494849"/>
                  </a:cubicBezTo>
                  <a:lnTo>
                    <a:pt x="246877" y="394247"/>
                  </a:lnTo>
                  <a:cubicBezTo>
                    <a:pt x="246877" y="369297"/>
                    <a:pt x="260302" y="346050"/>
                    <a:pt x="281902" y="333570"/>
                  </a:cubicBezTo>
                  <a:lnTo>
                    <a:pt x="369041" y="283263"/>
                  </a:lnTo>
                  <a:cubicBezTo>
                    <a:pt x="390303" y="270981"/>
                    <a:pt x="417839" y="270975"/>
                    <a:pt x="439119" y="283269"/>
                  </a:cubicBezTo>
                  <a:lnTo>
                    <a:pt x="526239" y="333561"/>
                  </a:lnTo>
                  <a:cubicBezTo>
                    <a:pt x="547849" y="346047"/>
                    <a:pt x="561274" y="369297"/>
                    <a:pt x="561274" y="394247"/>
                  </a:cubicBezTo>
                  <a:lnTo>
                    <a:pt x="561274" y="494855"/>
                  </a:lnTo>
                  <a:cubicBezTo>
                    <a:pt x="561274" y="519807"/>
                    <a:pt x="547849" y="543060"/>
                    <a:pt x="526239" y="555535"/>
                  </a:cubicBezTo>
                  <a:lnTo>
                    <a:pt x="439113" y="605836"/>
                  </a:lnTo>
                  <a:cubicBezTo>
                    <a:pt x="428486" y="611976"/>
                    <a:pt x="416369" y="615221"/>
                    <a:pt x="404081" y="615221"/>
                  </a:cubicBezTo>
                  <a:close/>
                  <a:moveTo>
                    <a:pt x="336400" y="483618"/>
                  </a:moveTo>
                  <a:lnTo>
                    <a:pt x="404081" y="522694"/>
                  </a:lnTo>
                  <a:lnTo>
                    <a:pt x="471754" y="483624"/>
                  </a:lnTo>
                  <a:lnTo>
                    <a:pt x="471754" y="405471"/>
                  </a:lnTo>
                  <a:lnTo>
                    <a:pt x="404078" y="366398"/>
                  </a:lnTo>
                  <a:lnTo>
                    <a:pt x="336400" y="405468"/>
                  </a:lnTo>
                  <a:lnTo>
                    <a:pt x="336400" y="483618"/>
                  </a:lnTo>
                  <a:lnTo>
                    <a:pt x="336400" y="483618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grpSp>
        <p:nvGrpSpPr>
          <p:cNvPr id="18" name="PA-791-791079-Cells-490234"/>
          <p:cNvGrpSpPr/>
          <p:nvPr>
            <p:custDataLst>
              <p:tags r:id="rId24"/>
            </p:custDataLst>
          </p:nvPr>
        </p:nvGrpSpPr>
        <p:grpSpPr>
          <a:xfrm>
            <a:off x="5725410" y="3335325"/>
            <a:ext cx="259100" cy="259100"/>
            <a:chOff x="6096000" y="8667750"/>
            <a:chExt cx="1524000" cy="1524000"/>
          </a:xfrm>
          <a:noFill/>
        </p:grpSpPr>
        <p:sp>
          <p:nvSpPr>
            <p:cNvPr id="19" name="PA-任意多边形 2917"/>
            <p:cNvSpPr/>
            <p:nvPr>
              <p:custDataLst>
                <p:tags r:id="rId25"/>
              </p:custDataLst>
            </p:nvPr>
          </p:nvSpPr>
          <p:spPr>
            <a:xfrm>
              <a:off x="6117613" y="8702501"/>
              <a:ext cx="762000" cy="661939"/>
            </a:xfrm>
            <a:custGeom>
              <a:avLst/>
              <a:gdLst>
                <a:gd name="connsiteX0" fmla="*/ 194718 w 762000"/>
                <a:gd name="connsiteY0" fmla="*/ 661470 h 661939"/>
                <a:gd name="connsiteX1" fmla="*/ 574826 w 762000"/>
                <a:gd name="connsiteY1" fmla="*/ 661470 h 661939"/>
                <a:gd name="connsiteX2" fmla="*/ 764879 w 762000"/>
                <a:gd name="connsiteY2" fmla="*/ 333071 h 661939"/>
                <a:gd name="connsiteX3" fmla="*/ 574826 w 762000"/>
                <a:gd name="connsiteY3" fmla="*/ 4665 h 661939"/>
                <a:gd name="connsiteX4" fmla="*/ 194718 w 762000"/>
                <a:gd name="connsiteY4" fmla="*/ 4665 h 661939"/>
                <a:gd name="connsiteX5" fmla="*/ 4665 w 762000"/>
                <a:gd name="connsiteY5" fmla="*/ 333071 h 661939"/>
                <a:gd name="connsiteX6" fmla="*/ 194718 w 762000"/>
                <a:gd name="connsiteY6" fmla="*/ 661470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194718" y="661470"/>
                  </a:moveTo>
                  <a:lnTo>
                    <a:pt x="574826" y="661470"/>
                  </a:lnTo>
                  <a:lnTo>
                    <a:pt x="764879" y="333071"/>
                  </a:lnTo>
                  <a:lnTo>
                    <a:pt x="574826" y="4665"/>
                  </a:lnTo>
                  <a:lnTo>
                    <a:pt x="194718" y="4665"/>
                  </a:lnTo>
                  <a:lnTo>
                    <a:pt x="4665" y="333071"/>
                  </a:lnTo>
                  <a:lnTo>
                    <a:pt x="194718" y="66147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0" name="PA-任意多边形 2918"/>
            <p:cNvSpPr/>
            <p:nvPr>
              <p:custDataLst>
                <p:tags r:id="rId26"/>
              </p:custDataLst>
            </p:nvPr>
          </p:nvSpPr>
          <p:spPr>
            <a:xfrm>
              <a:off x="6091333" y="8676232"/>
              <a:ext cx="815879" cy="715818"/>
            </a:xfrm>
            <a:custGeom>
              <a:avLst/>
              <a:gdLst>
                <a:gd name="connsiteX0" fmla="*/ 601105 w 815878"/>
                <a:gd name="connsiteY0" fmla="*/ 714018 h 715818"/>
                <a:gd name="connsiteX1" fmla="*/ 220990 w 815878"/>
                <a:gd name="connsiteY1" fmla="*/ 714018 h 715818"/>
                <a:gd name="connsiteX2" fmla="*/ 198253 w 815878"/>
                <a:gd name="connsiteY2" fmla="*/ 700910 h 715818"/>
                <a:gd name="connsiteX3" fmla="*/ 8192 w 815878"/>
                <a:gd name="connsiteY3" fmla="*/ 372503 h 715818"/>
                <a:gd name="connsiteX4" fmla="*/ 8192 w 815878"/>
                <a:gd name="connsiteY4" fmla="*/ 346179 h 715818"/>
                <a:gd name="connsiteX5" fmla="*/ 198246 w 815878"/>
                <a:gd name="connsiteY5" fmla="*/ 17773 h 715818"/>
                <a:gd name="connsiteX6" fmla="*/ 220982 w 815878"/>
                <a:gd name="connsiteY6" fmla="*/ 4665 h 715818"/>
                <a:gd name="connsiteX7" fmla="*/ 601105 w 815878"/>
                <a:gd name="connsiteY7" fmla="*/ 4665 h 715818"/>
                <a:gd name="connsiteX8" fmla="*/ 623842 w 815878"/>
                <a:gd name="connsiteY8" fmla="*/ 17773 h 715818"/>
                <a:gd name="connsiteX9" fmla="*/ 813895 w 815878"/>
                <a:gd name="connsiteY9" fmla="*/ 346179 h 715818"/>
                <a:gd name="connsiteX10" fmla="*/ 813895 w 815878"/>
                <a:gd name="connsiteY10" fmla="*/ 372503 h 715818"/>
                <a:gd name="connsiteX11" fmla="*/ 623850 w 815878"/>
                <a:gd name="connsiteY11" fmla="*/ 700902 h 715818"/>
                <a:gd name="connsiteX12" fmla="*/ 601105 w 815878"/>
                <a:gd name="connsiteY12" fmla="*/ 714018 h 715818"/>
                <a:gd name="connsiteX13" fmla="*/ 236145 w 815878"/>
                <a:gd name="connsiteY13" fmla="*/ 661470 h 715818"/>
                <a:gd name="connsiteX14" fmla="*/ 585965 w 815878"/>
                <a:gd name="connsiteY14" fmla="*/ 661470 h 715818"/>
                <a:gd name="connsiteX15" fmla="*/ 760817 w 815878"/>
                <a:gd name="connsiteY15" fmla="*/ 359341 h 715818"/>
                <a:gd name="connsiteX16" fmla="*/ 585965 w 815878"/>
                <a:gd name="connsiteY16" fmla="*/ 57204 h 715818"/>
                <a:gd name="connsiteX17" fmla="*/ 236145 w 815878"/>
                <a:gd name="connsiteY17" fmla="*/ 57204 h 715818"/>
                <a:gd name="connsiteX18" fmla="*/ 61293 w 815878"/>
                <a:gd name="connsiteY18" fmla="*/ 359341 h 715818"/>
                <a:gd name="connsiteX19" fmla="*/ 236145 w 815878"/>
                <a:gd name="connsiteY19" fmla="*/ 661470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15878" h="715818">
                  <a:moveTo>
                    <a:pt x="601105" y="714018"/>
                  </a:moveTo>
                  <a:lnTo>
                    <a:pt x="220990" y="714018"/>
                  </a:lnTo>
                  <a:cubicBezTo>
                    <a:pt x="211607" y="714018"/>
                    <a:pt x="202956" y="709022"/>
                    <a:pt x="198253" y="700910"/>
                  </a:cubicBezTo>
                  <a:lnTo>
                    <a:pt x="8192" y="372503"/>
                  </a:lnTo>
                  <a:cubicBezTo>
                    <a:pt x="3489" y="364360"/>
                    <a:pt x="3489" y="354323"/>
                    <a:pt x="8192" y="346179"/>
                  </a:cubicBezTo>
                  <a:lnTo>
                    <a:pt x="198246" y="17773"/>
                  </a:lnTo>
                  <a:cubicBezTo>
                    <a:pt x="202948" y="9652"/>
                    <a:pt x="211615" y="4665"/>
                    <a:pt x="220982" y="4665"/>
                  </a:cubicBezTo>
                  <a:lnTo>
                    <a:pt x="601105" y="4665"/>
                  </a:lnTo>
                  <a:cubicBezTo>
                    <a:pt x="610488" y="4665"/>
                    <a:pt x="619139" y="9660"/>
                    <a:pt x="623842" y="17773"/>
                  </a:cubicBezTo>
                  <a:lnTo>
                    <a:pt x="813895" y="346179"/>
                  </a:lnTo>
                  <a:cubicBezTo>
                    <a:pt x="818598" y="354323"/>
                    <a:pt x="818598" y="364360"/>
                    <a:pt x="813895" y="372503"/>
                  </a:cubicBezTo>
                  <a:lnTo>
                    <a:pt x="623850" y="700902"/>
                  </a:lnTo>
                  <a:cubicBezTo>
                    <a:pt x="619147" y="709022"/>
                    <a:pt x="610488" y="714018"/>
                    <a:pt x="601105" y="714018"/>
                  </a:cubicBezTo>
                  <a:close/>
                  <a:moveTo>
                    <a:pt x="236145" y="661470"/>
                  </a:moveTo>
                  <a:lnTo>
                    <a:pt x="585965" y="661470"/>
                  </a:lnTo>
                  <a:lnTo>
                    <a:pt x="760817" y="359341"/>
                  </a:lnTo>
                  <a:lnTo>
                    <a:pt x="585965" y="57204"/>
                  </a:lnTo>
                  <a:lnTo>
                    <a:pt x="236145" y="57204"/>
                  </a:lnTo>
                  <a:lnTo>
                    <a:pt x="61293" y="359341"/>
                  </a:lnTo>
                  <a:lnTo>
                    <a:pt x="236145" y="661470"/>
                  </a:lnTo>
                  <a:close/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51" name="PA-任意多边形 2919"/>
            <p:cNvSpPr/>
            <p:nvPr>
              <p:custDataLst>
                <p:tags r:id="rId27"/>
              </p:custDataLst>
            </p:nvPr>
          </p:nvSpPr>
          <p:spPr>
            <a:xfrm>
              <a:off x="6369026" y="8919718"/>
              <a:ext cx="261697" cy="230909"/>
            </a:xfrm>
            <a:custGeom>
              <a:avLst/>
              <a:gdLst>
                <a:gd name="connsiteX0" fmla="*/ 69019 w 261696"/>
                <a:gd name="connsiteY0" fmla="*/ 227038 h 230909"/>
                <a:gd name="connsiteX1" fmla="*/ 197705 w 261696"/>
                <a:gd name="connsiteY1" fmla="*/ 227038 h 230909"/>
                <a:gd name="connsiteX2" fmla="*/ 262059 w 261696"/>
                <a:gd name="connsiteY2" fmla="*/ 115855 h 230909"/>
                <a:gd name="connsiteX3" fmla="*/ 197705 w 261696"/>
                <a:gd name="connsiteY3" fmla="*/ 4665 h 230909"/>
                <a:gd name="connsiteX4" fmla="*/ 69019 w 261696"/>
                <a:gd name="connsiteY4" fmla="*/ 4665 h 230909"/>
                <a:gd name="connsiteX5" fmla="*/ 4665 w 261696"/>
                <a:gd name="connsiteY5" fmla="*/ 115855 h 230909"/>
                <a:gd name="connsiteX6" fmla="*/ 69019 w 261696"/>
                <a:gd name="connsiteY6" fmla="*/ 227038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9" y="227038"/>
                  </a:moveTo>
                  <a:lnTo>
                    <a:pt x="197705" y="227038"/>
                  </a:lnTo>
                  <a:lnTo>
                    <a:pt x="262059" y="115855"/>
                  </a:lnTo>
                  <a:lnTo>
                    <a:pt x="197705" y="4665"/>
                  </a:lnTo>
                  <a:lnTo>
                    <a:pt x="69019" y="4665"/>
                  </a:lnTo>
                  <a:lnTo>
                    <a:pt x="4665" y="115855"/>
                  </a:lnTo>
                  <a:lnTo>
                    <a:pt x="69019" y="227038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52" name="PA-任意多边形 2920"/>
            <p:cNvSpPr/>
            <p:nvPr>
              <p:custDataLst>
                <p:tags r:id="rId28"/>
              </p:custDataLst>
            </p:nvPr>
          </p:nvSpPr>
          <p:spPr>
            <a:xfrm>
              <a:off x="6231437" y="8781297"/>
              <a:ext cx="192424" cy="269394"/>
            </a:xfrm>
            <a:custGeom>
              <a:avLst/>
              <a:gdLst>
                <a:gd name="connsiteX0" fmla="*/ 30925 w 192424"/>
                <a:gd name="connsiteY0" fmla="*/ 267407 h 269393"/>
                <a:gd name="connsiteX1" fmla="*/ 17001 w 192424"/>
                <a:gd name="connsiteY1" fmla="*/ 263389 h 269393"/>
                <a:gd name="connsiteX2" fmla="*/ 8673 w 192424"/>
                <a:gd name="connsiteY2" fmla="*/ 227174 h 269393"/>
                <a:gd name="connsiteX3" fmla="*/ 140353 w 192424"/>
                <a:gd name="connsiteY3" fmla="*/ 16993 h 269393"/>
                <a:gd name="connsiteX4" fmla="*/ 176567 w 192424"/>
                <a:gd name="connsiteY4" fmla="*/ 8681 h 269393"/>
                <a:gd name="connsiteX5" fmla="*/ 184895 w 192424"/>
                <a:gd name="connsiteY5" fmla="*/ 44895 h 269393"/>
                <a:gd name="connsiteX6" fmla="*/ 53215 w 192424"/>
                <a:gd name="connsiteY6" fmla="*/ 255076 h 269393"/>
                <a:gd name="connsiteX7" fmla="*/ 30925 w 192424"/>
                <a:gd name="connsiteY7" fmla="*/ 267407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30925" y="267407"/>
                  </a:moveTo>
                  <a:cubicBezTo>
                    <a:pt x="26168" y="267407"/>
                    <a:pt x="21350" y="266106"/>
                    <a:pt x="17001" y="263389"/>
                  </a:cubicBezTo>
                  <a:cubicBezTo>
                    <a:pt x="4694" y="255692"/>
                    <a:pt x="976" y="239467"/>
                    <a:pt x="8673" y="227174"/>
                  </a:cubicBezTo>
                  <a:lnTo>
                    <a:pt x="140353" y="16993"/>
                  </a:lnTo>
                  <a:cubicBezTo>
                    <a:pt x="148065" y="4701"/>
                    <a:pt x="164244" y="968"/>
                    <a:pt x="176567" y="8681"/>
                  </a:cubicBezTo>
                  <a:cubicBezTo>
                    <a:pt x="188875" y="16378"/>
                    <a:pt x="192592" y="32603"/>
                    <a:pt x="184895" y="44895"/>
                  </a:cubicBezTo>
                  <a:lnTo>
                    <a:pt x="53215" y="255076"/>
                  </a:lnTo>
                  <a:cubicBezTo>
                    <a:pt x="48228" y="263050"/>
                    <a:pt x="39676" y="267407"/>
                    <a:pt x="30925" y="267407"/>
                  </a:cubicBezTo>
                  <a:close/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53" name="PA-任意多边形 2921"/>
            <p:cNvSpPr/>
            <p:nvPr>
              <p:custDataLst>
                <p:tags r:id="rId29"/>
              </p:custDataLst>
            </p:nvPr>
          </p:nvSpPr>
          <p:spPr>
            <a:xfrm>
              <a:off x="6117613" y="9490671"/>
              <a:ext cx="762000" cy="661939"/>
            </a:xfrm>
            <a:custGeom>
              <a:avLst/>
              <a:gdLst>
                <a:gd name="connsiteX0" fmla="*/ 574826 w 762000"/>
                <a:gd name="connsiteY0" fmla="*/ 4665 h 661939"/>
                <a:gd name="connsiteX1" fmla="*/ 194718 w 762000"/>
                <a:gd name="connsiteY1" fmla="*/ 4665 h 661939"/>
                <a:gd name="connsiteX2" fmla="*/ 4665 w 762000"/>
                <a:gd name="connsiteY2" fmla="*/ 333071 h 661939"/>
                <a:gd name="connsiteX3" fmla="*/ 194718 w 762000"/>
                <a:gd name="connsiteY3" fmla="*/ 661470 h 661939"/>
                <a:gd name="connsiteX4" fmla="*/ 574826 w 762000"/>
                <a:gd name="connsiteY4" fmla="*/ 661470 h 661939"/>
                <a:gd name="connsiteX5" fmla="*/ 764879 w 762000"/>
                <a:gd name="connsiteY5" fmla="*/ 333071 h 661939"/>
                <a:gd name="connsiteX6" fmla="*/ 651310 w 762000"/>
                <a:gd name="connsiteY6" fmla="*/ 136814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574826" y="4665"/>
                  </a:moveTo>
                  <a:lnTo>
                    <a:pt x="194718" y="4665"/>
                  </a:lnTo>
                  <a:lnTo>
                    <a:pt x="4665" y="333071"/>
                  </a:lnTo>
                  <a:lnTo>
                    <a:pt x="194718" y="661470"/>
                  </a:lnTo>
                  <a:lnTo>
                    <a:pt x="574826" y="661470"/>
                  </a:lnTo>
                  <a:lnTo>
                    <a:pt x="764879" y="333071"/>
                  </a:lnTo>
                  <a:lnTo>
                    <a:pt x="651310" y="136814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1" name="PA-任意多边形 2922"/>
            <p:cNvSpPr/>
            <p:nvPr>
              <p:custDataLst>
                <p:tags r:id="rId30"/>
              </p:custDataLst>
            </p:nvPr>
          </p:nvSpPr>
          <p:spPr>
            <a:xfrm>
              <a:off x="6090225" y="9463293"/>
              <a:ext cx="823576" cy="715818"/>
            </a:xfrm>
            <a:custGeom>
              <a:avLst/>
              <a:gdLst>
                <a:gd name="connsiteX0" fmla="*/ 602213 w 823575"/>
                <a:gd name="connsiteY0" fmla="*/ 715126 h 715818"/>
                <a:gd name="connsiteX1" fmla="*/ 222098 w 823575"/>
                <a:gd name="connsiteY1" fmla="*/ 715126 h 715818"/>
                <a:gd name="connsiteX2" fmla="*/ 199361 w 823575"/>
                <a:gd name="connsiteY2" fmla="*/ 702018 h 715818"/>
                <a:gd name="connsiteX3" fmla="*/ 9300 w 823575"/>
                <a:gd name="connsiteY3" fmla="*/ 373611 h 715818"/>
                <a:gd name="connsiteX4" fmla="*/ 9300 w 823575"/>
                <a:gd name="connsiteY4" fmla="*/ 347287 h 715818"/>
                <a:gd name="connsiteX5" fmla="*/ 199353 w 823575"/>
                <a:gd name="connsiteY5" fmla="*/ 18881 h 715818"/>
                <a:gd name="connsiteX6" fmla="*/ 222090 w 823575"/>
                <a:gd name="connsiteY6" fmla="*/ 5773 h 715818"/>
                <a:gd name="connsiteX7" fmla="*/ 602213 w 823575"/>
                <a:gd name="connsiteY7" fmla="*/ 5773 h 715818"/>
                <a:gd name="connsiteX8" fmla="*/ 628483 w 823575"/>
                <a:gd name="connsiteY8" fmla="*/ 32043 h 715818"/>
                <a:gd name="connsiteX9" fmla="*/ 602213 w 823575"/>
                <a:gd name="connsiteY9" fmla="*/ 58312 h 715818"/>
                <a:gd name="connsiteX10" fmla="*/ 237253 w 823575"/>
                <a:gd name="connsiteY10" fmla="*/ 58312 h 715818"/>
                <a:gd name="connsiteX11" fmla="*/ 62401 w 823575"/>
                <a:gd name="connsiteY11" fmla="*/ 360449 h 715818"/>
                <a:gd name="connsiteX12" fmla="*/ 237253 w 823575"/>
                <a:gd name="connsiteY12" fmla="*/ 662578 h 715818"/>
                <a:gd name="connsiteX13" fmla="*/ 587073 w 823575"/>
                <a:gd name="connsiteY13" fmla="*/ 662578 h 715818"/>
                <a:gd name="connsiteX14" fmla="*/ 761925 w 823575"/>
                <a:gd name="connsiteY14" fmla="*/ 360449 h 715818"/>
                <a:gd name="connsiteX15" fmla="*/ 655968 w 823575"/>
                <a:gd name="connsiteY15" fmla="*/ 177354 h 715818"/>
                <a:gd name="connsiteX16" fmla="*/ 665544 w 823575"/>
                <a:gd name="connsiteY16" fmla="*/ 141455 h 715818"/>
                <a:gd name="connsiteX17" fmla="*/ 701442 w 823575"/>
                <a:gd name="connsiteY17" fmla="*/ 151030 h 715818"/>
                <a:gd name="connsiteX18" fmla="*/ 815019 w 823575"/>
                <a:gd name="connsiteY18" fmla="*/ 347272 h 715818"/>
                <a:gd name="connsiteX19" fmla="*/ 815019 w 823575"/>
                <a:gd name="connsiteY19" fmla="*/ 373595 h 715818"/>
                <a:gd name="connsiteX20" fmla="*/ 624965 w 823575"/>
                <a:gd name="connsiteY20" fmla="*/ 702002 h 715818"/>
                <a:gd name="connsiteX21" fmla="*/ 602213 w 823575"/>
                <a:gd name="connsiteY21" fmla="*/ 715126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3575" h="715818">
                  <a:moveTo>
                    <a:pt x="602213" y="715126"/>
                  </a:moveTo>
                  <a:lnTo>
                    <a:pt x="222098" y="715126"/>
                  </a:lnTo>
                  <a:cubicBezTo>
                    <a:pt x="212715" y="715126"/>
                    <a:pt x="204064" y="710130"/>
                    <a:pt x="199361" y="702018"/>
                  </a:cubicBezTo>
                  <a:lnTo>
                    <a:pt x="9300" y="373611"/>
                  </a:lnTo>
                  <a:cubicBezTo>
                    <a:pt x="4597" y="365467"/>
                    <a:pt x="4597" y="355431"/>
                    <a:pt x="9300" y="347287"/>
                  </a:cubicBezTo>
                  <a:lnTo>
                    <a:pt x="199353" y="18881"/>
                  </a:lnTo>
                  <a:cubicBezTo>
                    <a:pt x="204056" y="10760"/>
                    <a:pt x="212723" y="5773"/>
                    <a:pt x="222090" y="5773"/>
                  </a:cubicBezTo>
                  <a:lnTo>
                    <a:pt x="602213" y="5773"/>
                  </a:lnTo>
                  <a:cubicBezTo>
                    <a:pt x="616714" y="5773"/>
                    <a:pt x="628483" y="17541"/>
                    <a:pt x="628483" y="32043"/>
                  </a:cubicBezTo>
                  <a:cubicBezTo>
                    <a:pt x="628483" y="46544"/>
                    <a:pt x="616714" y="58312"/>
                    <a:pt x="602213" y="58312"/>
                  </a:cubicBezTo>
                  <a:lnTo>
                    <a:pt x="237253" y="58312"/>
                  </a:lnTo>
                  <a:lnTo>
                    <a:pt x="62401" y="360449"/>
                  </a:lnTo>
                  <a:lnTo>
                    <a:pt x="237253" y="662578"/>
                  </a:lnTo>
                  <a:lnTo>
                    <a:pt x="587073" y="662578"/>
                  </a:lnTo>
                  <a:lnTo>
                    <a:pt x="761925" y="360449"/>
                  </a:lnTo>
                  <a:lnTo>
                    <a:pt x="655968" y="177354"/>
                  </a:lnTo>
                  <a:cubicBezTo>
                    <a:pt x="648703" y="164792"/>
                    <a:pt x="652990" y="148713"/>
                    <a:pt x="665544" y="141455"/>
                  </a:cubicBezTo>
                  <a:cubicBezTo>
                    <a:pt x="678105" y="134181"/>
                    <a:pt x="694184" y="138476"/>
                    <a:pt x="701442" y="151030"/>
                  </a:cubicBezTo>
                  <a:lnTo>
                    <a:pt x="815019" y="347272"/>
                  </a:lnTo>
                  <a:cubicBezTo>
                    <a:pt x="819722" y="355415"/>
                    <a:pt x="819722" y="365452"/>
                    <a:pt x="815019" y="373595"/>
                  </a:cubicBezTo>
                  <a:lnTo>
                    <a:pt x="624965" y="702002"/>
                  </a:lnTo>
                  <a:cubicBezTo>
                    <a:pt x="620255" y="710130"/>
                    <a:pt x="611595" y="715126"/>
                    <a:pt x="602213" y="715126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4" name="PA-任意多边形 2923"/>
            <p:cNvSpPr/>
            <p:nvPr>
              <p:custDataLst>
                <p:tags r:id="rId31"/>
              </p:custDataLst>
            </p:nvPr>
          </p:nvSpPr>
          <p:spPr>
            <a:xfrm>
              <a:off x="6230329" y="9568352"/>
              <a:ext cx="192424" cy="269394"/>
            </a:xfrm>
            <a:custGeom>
              <a:avLst/>
              <a:gdLst>
                <a:gd name="connsiteX0" fmla="*/ 32033 w 192424"/>
                <a:gd name="connsiteY0" fmla="*/ 268521 h 269393"/>
                <a:gd name="connsiteX1" fmla="*/ 18109 w 192424"/>
                <a:gd name="connsiteY1" fmla="*/ 264503 h 269393"/>
                <a:gd name="connsiteX2" fmla="*/ 9781 w 192424"/>
                <a:gd name="connsiteY2" fmla="*/ 228289 h 269393"/>
                <a:gd name="connsiteX3" fmla="*/ 141461 w 192424"/>
                <a:gd name="connsiteY3" fmla="*/ 18108 h 269393"/>
                <a:gd name="connsiteX4" fmla="*/ 177675 w 192424"/>
                <a:gd name="connsiteY4" fmla="*/ 9795 h 269393"/>
                <a:gd name="connsiteX5" fmla="*/ 186003 w 192424"/>
                <a:gd name="connsiteY5" fmla="*/ 46010 h 269393"/>
                <a:gd name="connsiteX6" fmla="*/ 54323 w 192424"/>
                <a:gd name="connsiteY6" fmla="*/ 256191 h 269393"/>
                <a:gd name="connsiteX7" fmla="*/ 32033 w 192424"/>
                <a:gd name="connsiteY7" fmla="*/ 268521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32033" y="268521"/>
                  </a:moveTo>
                  <a:cubicBezTo>
                    <a:pt x="27276" y="268521"/>
                    <a:pt x="22458" y="267221"/>
                    <a:pt x="18109" y="264503"/>
                  </a:cubicBezTo>
                  <a:cubicBezTo>
                    <a:pt x="5802" y="256806"/>
                    <a:pt x="2084" y="240581"/>
                    <a:pt x="9781" y="228289"/>
                  </a:cubicBezTo>
                  <a:lnTo>
                    <a:pt x="141461" y="18108"/>
                  </a:lnTo>
                  <a:cubicBezTo>
                    <a:pt x="149173" y="5816"/>
                    <a:pt x="165352" y="2068"/>
                    <a:pt x="177675" y="9795"/>
                  </a:cubicBezTo>
                  <a:cubicBezTo>
                    <a:pt x="189982" y="17492"/>
                    <a:pt x="193700" y="33718"/>
                    <a:pt x="186003" y="46010"/>
                  </a:cubicBezTo>
                  <a:lnTo>
                    <a:pt x="54323" y="256191"/>
                  </a:lnTo>
                  <a:cubicBezTo>
                    <a:pt x="49336" y="264165"/>
                    <a:pt x="40784" y="268521"/>
                    <a:pt x="32033" y="268521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5" name="PA-任意多边形 2924"/>
            <p:cNvSpPr/>
            <p:nvPr>
              <p:custDataLst>
                <p:tags r:id="rId32"/>
              </p:custDataLst>
            </p:nvPr>
          </p:nvSpPr>
          <p:spPr>
            <a:xfrm>
              <a:off x="6828651" y="9096586"/>
              <a:ext cx="762000" cy="661939"/>
            </a:xfrm>
            <a:custGeom>
              <a:avLst/>
              <a:gdLst>
                <a:gd name="connsiteX0" fmla="*/ 194718 w 762000"/>
                <a:gd name="connsiteY0" fmla="*/ 4665 h 661939"/>
                <a:gd name="connsiteX1" fmla="*/ 574826 w 762000"/>
                <a:gd name="connsiteY1" fmla="*/ 4665 h 661939"/>
                <a:gd name="connsiteX2" fmla="*/ 764879 w 762000"/>
                <a:gd name="connsiteY2" fmla="*/ 333071 h 661939"/>
                <a:gd name="connsiteX3" fmla="*/ 574826 w 762000"/>
                <a:gd name="connsiteY3" fmla="*/ 661470 h 661939"/>
                <a:gd name="connsiteX4" fmla="*/ 194718 w 762000"/>
                <a:gd name="connsiteY4" fmla="*/ 661470 h 661939"/>
                <a:gd name="connsiteX5" fmla="*/ 4665 w 762000"/>
                <a:gd name="connsiteY5" fmla="*/ 333071 h 661939"/>
                <a:gd name="connsiteX6" fmla="*/ 144788 w 762000"/>
                <a:gd name="connsiteY6" fmla="*/ 90940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194718" y="4665"/>
                  </a:moveTo>
                  <a:lnTo>
                    <a:pt x="574826" y="4665"/>
                  </a:lnTo>
                  <a:lnTo>
                    <a:pt x="764879" y="333071"/>
                  </a:lnTo>
                  <a:lnTo>
                    <a:pt x="574826" y="661470"/>
                  </a:lnTo>
                  <a:lnTo>
                    <a:pt x="194718" y="661470"/>
                  </a:lnTo>
                  <a:lnTo>
                    <a:pt x="4665" y="333071"/>
                  </a:lnTo>
                  <a:lnTo>
                    <a:pt x="144788" y="9094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6" name="PA-任意多边形 2925"/>
            <p:cNvSpPr/>
            <p:nvPr>
              <p:custDataLst>
                <p:tags r:id="rId33"/>
              </p:custDataLst>
            </p:nvPr>
          </p:nvSpPr>
          <p:spPr>
            <a:xfrm>
              <a:off x="6801264" y="9069216"/>
              <a:ext cx="823576" cy="715818"/>
            </a:xfrm>
            <a:custGeom>
              <a:avLst/>
              <a:gdLst>
                <a:gd name="connsiteX0" fmla="*/ 602213 w 823575"/>
                <a:gd name="connsiteY0" fmla="*/ 715118 h 715818"/>
                <a:gd name="connsiteX1" fmla="*/ 222090 w 823575"/>
                <a:gd name="connsiteY1" fmla="*/ 715118 h 715818"/>
                <a:gd name="connsiteX2" fmla="*/ 199353 w 823575"/>
                <a:gd name="connsiteY2" fmla="*/ 702010 h 715818"/>
                <a:gd name="connsiteX3" fmla="*/ 9300 w 823575"/>
                <a:gd name="connsiteY3" fmla="*/ 373603 h 715818"/>
                <a:gd name="connsiteX4" fmla="*/ 9300 w 823575"/>
                <a:gd name="connsiteY4" fmla="*/ 347280 h 715818"/>
                <a:gd name="connsiteX5" fmla="*/ 149423 w 823575"/>
                <a:gd name="connsiteY5" fmla="*/ 105156 h 715818"/>
                <a:gd name="connsiteX6" fmla="*/ 185322 w 823575"/>
                <a:gd name="connsiteY6" fmla="*/ 95581 h 715818"/>
                <a:gd name="connsiteX7" fmla="*/ 194897 w 823575"/>
                <a:gd name="connsiteY7" fmla="*/ 131480 h 715818"/>
                <a:gd name="connsiteX8" fmla="*/ 62394 w 823575"/>
                <a:gd name="connsiteY8" fmla="*/ 360441 h 715818"/>
                <a:gd name="connsiteX9" fmla="*/ 237246 w 823575"/>
                <a:gd name="connsiteY9" fmla="*/ 662571 h 715818"/>
                <a:gd name="connsiteX10" fmla="*/ 587065 w 823575"/>
                <a:gd name="connsiteY10" fmla="*/ 662571 h 715818"/>
                <a:gd name="connsiteX11" fmla="*/ 761917 w 823575"/>
                <a:gd name="connsiteY11" fmla="*/ 360441 h 715818"/>
                <a:gd name="connsiteX12" fmla="*/ 587065 w 823575"/>
                <a:gd name="connsiteY12" fmla="*/ 58312 h 715818"/>
                <a:gd name="connsiteX13" fmla="*/ 222106 w 823575"/>
                <a:gd name="connsiteY13" fmla="*/ 58312 h 715818"/>
                <a:gd name="connsiteX14" fmla="*/ 195836 w 823575"/>
                <a:gd name="connsiteY14" fmla="*/ 32042 h 715818"/>
                <a:gd name="connsiteX15" fmla="*/ 222106 w 823575"/>
                <a:gd name="connsiteY15" fmla="*/ 5773 h 715818"/>
                <a:gd name="connsiteX16" fmla="*/ 602228 w 823575"/>
                <a:gd name="connsiteY16" fmla="*/ 5773 h 715818"/>
                <a:gd name="connsiteX17" fmla="*/ 624965 w 823575"/>
                <a:gd name="connsiteY17" fmla="*/ 18881 h 715818"/>
                <a:gd name="connsiteX18" fmla="*/ 815019 w 823575"/>
                <a:gd name="connsiteY18" fmla="*/ 347287 h 715818"/>
                <a:gd name="connsiteX19" fmla="*/ 815019 w 823575"/>
                <a:gd name="connsiteY19" fmla="*/ 373611 h 715818"/>
                <a:gd name="connsiteX20" fmla="*/ 624965 w 823575"/>
                <a:gd name="connsiteY20" fmla="*/ 702018 h 715818"/>
                <a:gd name="connsiteX21" fmla="*/ 602213 w 823575"/>
                <a:gd name="connsiteY21" fmla="*/ 715118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3575" h="715818">
                  <a:moveTo>
                    <a:pt x="602213" y="715118"/>
                  </a:moveTo>
                  <a:lnTo>
                    <a:pt x="222090" y="715118"/>
                  </a:lnTo>
                  <a:cubicBezTo>
                    <a:pt x="212708" y="715118"/>
                    <a:pt x="204056" y="710123"/>
                    <a:pt x="199353" y="702010"/>
                  </a:cubicBezTo>
                  <a:lnTo>
                    <a:pt x="9300" y="373603"/>
                  </a:lnTo>
                  <a:cubicBezTo>
                    <a:pt x="4597" y="365460"/>
                    <a:pt x="4597" y="355423"/>
                    <a:pt x="9300" y="347280"/>
                  </a:cubicBezTo>
                  <a:lnTo>
                    <a:pt x="149423" y="105156"/>
                  </a:lnTo>
                  <a:cubicBezTo>
                    <a:pt x="156712" y="92595"/>
                    <a:pt x="172753" y="88315"/>
                    <a:pt x="185322" y="95581"/>
                  </a:cubicBezTo>
                  <a:cubicBezTo>
                    <a:pt x="197883" y="102847"/>
                    <a:pt x="202163" y="118926"/>
                    <a:pt x="194897" y="131480"/>
                  </a:cubicBezTo>
                  <a:lnTo>
                    <a:pt x="62394" y="360441"/>
                  </a:lnTo>
                  <a:lnTo>
                    <a:pt x="237246" y="662571"/>
                  </a:lnTo>
                  <a:lnTo>
                    <a:pt x="587065" y="662571"/>
                  </a:lnTo>
                  <a:lnTo>
                    <a:pt x="761917" y="360441"/>
                  </a:lnTo>
                  <a:lnTo>
                    <a:pt x="587065" y="58312"/>
                  </a:lnTo>
                  <a:lnTo>
                    <a:pt x="222106" y="58312"/>
                  </a:lnTo>
                  <a:cubicBezTo>
                    <a:pt x="207605" y="58312"/>
                    <a:pt x="195836" y="46544"/>
                    <a:pt x="195836" y="32042"/>
                  </a:cubicBezTo>
                  <a:cubicBezTo>
                    <a:pt x="195836" y="17541"/>
                    <a:pt x="207605" y="5773"/>
                    <a:pt x="222106" y="5773"/>
                  </a:cubicBezTo>
                  <a:lnTo>
                    <a:pt x="602228" y="5773"/>
                  </a:lnTo>
                  <a:cubicBezTo>
                    <a:pt x="611611" y="5773"/>
                    <a:pt x="620262" y="10768"/>
                    <a:pt x="624965" y="18881"/>
                  </a:cubicBezTo>
                  <a:lnTo>
                    <a:pt x="815019" y="347287"/>
                  </a:lnTo>
                  <a:cubicBezTo>
                    <a:pt x="819722" y="355431"/>
                    <a:pt x="819722" y="365468"/>
                    <a:pt x="815019" y="373611"/>
                  </a:cubicBezTo>
                  <a:lnTo>
                    <a:pt x="624965" y="702018"/>
                  </a:lnTo>
                  <a:cubicBezTo>
                    <a:pt x="620247" y="710123"/>
                    <a:pt x="611588" y="715118"/>
                    <a:pt x="602213" y="715118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7" name="PA-任意多边形 2926"/>
            <p:cNvSpPr/>
            <p:nvPr>
              <p:custDataLst>
                <p:tags r:id="rId34"/>
              </p:custDataLst>
            </p:nvPr>
          </p:nvSpPr>
          <p:spPr>
            <a:xfrm>
              <a:off x="7289694" y="9174275"/>
              <a:ext cx="192424" cy="269394"/>
            </a:xfrm>
            <a:custGeom>
              <a:avLst/>
              <a:gdLst>
                <a:gd name="connsiteX0" fmla="*/ 163751 w 192424"/>
                <a:gd name="connsiteY0" fmla="*/ 268514 h 269393"/>
                <a:gd name="connsiteX1" fmla="*/ 141461 w 192424"/>
                <a:gd name="connsiteY1" fmla="*/ 256191 h 269393"/>
                <a:gd name="connsiteX2" fmla="*/ 9781 w 192424"/>
                <a:gd name="connsiteY2" fmla="*/ 46010 h 269393"/>
                <a:gd name="connsiteX3" fmla="*/ 18109 w 192424"/>
                <a:gd name="connsiteY3" fmla="*/ 9795 h 269393"/>
                <a:gd name="connsiteX4" fmla="*/ 54323 w 192424"/>
                <a:gd name="connsiteY4" fmla="*/ 18108 h 269393"/>
                <a:gd name="connsiteX5" fmla="*/ 186003 w 192424"/>
                <a:gd name="connsiteY5" fmla="*/ 228289 h 269393"/>
                <a:gd name="connsiteX6" fmla="*/ 177675 w 192424"/>
                <a:gd name="connsiteY6" fmla="*/ 264503 h 269393"/>
                <a:gd name="connsiteX7" fmla="*/ 163751 w 192424"/>
                <a:gd name="connsiteY7" fmla="*/ 268514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163751" y="268514"/>
                  </a:moveTo>
                  <a:cubicBezTo>
                    <a:pt x="155000" y="268514"/>
                    <a:pt x="146448" y="264142"/>
                    <a:pt x="141461" y="256191"/>
                  </a:cubicBezTo>
                  <a:lnTo>
                    <a:pt x="9781" y="46010"/>
                  </a:lnTo>
                  <a:cubicBezTo>
                    <a:pt x="2084" y="33718"/>
                    <a:pt x="5802" y="17508"/>
                    <a:pt x="18109" y="9795"/>
                  </a:cubicBezTo>
                  <a:cubicBezTo>
                    <a:pt x="30432" y="2068"/>
                    <a:pt x="46611" y="5816"/>
                    <a:pt x="54323" y="18108"/>
                  </a:cubicBezTo>
                  <a:lnTo>
                    <a:pt x="186003" y="228289"/>
                  </a:lnTo>
                  <a:cubicBezTo>
                    <a:pt x="193700" y="240581"/>
                    <a:pt x="189982" y="256791"/>
                    <a:pt x="177675" y="264503"/>
                  </a:cubicBezTo>
                  <a:cubicBezTo>
                    <a:pt x="173326" y="267228"/>
                    <a:pt x="168508" y="268514"/>
                    <a:pt x="163751" y="268514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59" name="PA-任意多边形 2927"/>
            <p:cNvSpPr/>
            <p:nvPr>
              <p:custDataLst>
                <p:tags r:id="rId35"/>
              </p:custDataLst>
            </p:nvPr>
          </p:nvSpPr>
          <p:spPr>
            <a:xfrm>
              <a:off x="7080065" y="9313802"/>
              <a:ext cx="261697" cy="230909"/>
            </a:xfrm>
            <a:custGeom>
              <a:avLst/>
              <a:gdLst>
                <a:gd name="connsiteX0" fmla="*/ 69012 w 261696"/>
                <a:gd name="connsiteY0" fmla="*/ 227038 h 230909"/>
                <a:gd name="connsiteX1" fmla="*/ 197697 w 261696"/>
                <a:gd name="connsiteY1" fmla="*/ 227038 h 230909"/>
                <a:gd name="connsiteX2" fmla="*/ 262052 w 261696"/>
                <a:gd name="connsiteY2" fmla="*/ 115855 h 230909"/>
                <a:gd name="connsiteX3" fmla="*/ 197697 w 261696"/>
                <a:gd name="connsiteY3" fmla="*/ 4665 h 230909"/>
                <a:gd name="connsiteX4" fmla="*/ 69012 w 261696"/>
                <a:gd name="connsiteY4" fmla="*/ 4665 h 230909"/>
                <a:gd name="connsiteX5" fmla="*/ 4665 w 261696"/>
                <a:gd name="connsiteY5" fmla="*/ 115855 h 230909"/>
                <a:gd name="connsiteX6" fmla="*/ 69012 w 261696"/>
                <a:gd name="connsiteY6" fmla="*/ 227038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2" y="227038"/>
                  </a:moveTo>
                  <a:lnTo>
                    <a:pt x="197697" y="227038"/>
                  </a:lnTo>
                  <a:lnTo>
                    <a:pt x="262052" y="115855"/>
                  </a:lnTo>
                  <a:lnTo>
                    <a:pt x="197697" y="4665"/>
                  </a:lnTo>
                  <a:lnTo>
                    <a:pt x="69012" y="4665"/>
                  </a:lnTo>
                  <a:lnTo>
                    <a:pt x="4665" y="115855"/>
                  </a:lnTo>
                  <a:lnTo>
                    <a:pt x="69012" y="227038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60" name="PA-任意多边形 2928"/>
            <p:cNvSpPr/>
            <p:nvPr>
              <p:custDataLst>
                <p:tags r:id="rId36"/>
              </p:custDataLst>
            </p:nvPr>
          </p:nvSpPr>
          <p:spPr>
            <a:xfrm>
              <a:off x="6369026" y="9734165"/>
              <a:ext cx="261697" cy="230909"/>
            </a:xfrm>
            <a:custGeom>
              <a:avLst/>
              <a:gdLst>
                <a:gd name="connsiteX0" fmla="*/ 69019 w 261696"/>
                <a:gd name="connsiteY0" fmla="*/ 227030 h 230909"/>
                <a:gd name="connsiteX1" fmla="*/ 197705 w 261696"/>
                <a:gd name="connsiteY1" fmla="*/ 227030 h 230909"/>
                <a:gd name="connsiteX2" fmla="*/ 262059 w 261696"/>
                <a:gd name="connsiteY2" fmla="*/ 115848 h 230909"/>
                <a:gd name="connsiteX3" fmla="*/ 197705 w 261696"/>
                <a:gd name="connsiteY3" fmla="*/ 4665 h 230909"/>
                <a:gd name="connsiteX4" fmla="*/ 69019 w 261696"/>
                <a:gd name="connsiteY4" fmla="*/ 4665 h 230909"/>
                <a:gd name="connsiteX5" fmla="*/ 4665 w 261696"/>
                <a:gd name="connsiteY5" fmla="*/ 115848 h 230909"/>
                <a:gd name="connsiteX6" fmla="*/ 69019 w 261696"/>
                <a:gd name="connsiteY6" fmla="*/ 227030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9" y="227030"/>
                  </a:moveTo>
                  <a:lnTo>
                    <a:pt x="197705" y="227030"/>
                  </a:lnTo>
                  <a:lnTo>
                    <a:pt x="262059" y="115848"/>
                  </a:lnTo>
                  <a:lnTo>
                    <a:pt x="197705" y="4665"/>
                  </a:lnTo>
                  <a:lnTo>
                    <a:pt x="69019" y="4665"/>
                  </a:lnTo>
                  <a:lnTo>
                    <a:pt x="4665" y="115848"/>
                  </a:lnTo>
                  <a:lnTo>
                    <a:pt x="69019" y="22703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grpSp>
        <p:nvGrpSpPr>
          <p:cNvPr id="61" name="PA-653-653804-Cells-487664"/>
          <p:cNvGrpSpPr/>
          <p:nvPr>
            <p:custDataLst>
              <p:tags r:id="rId37"/>
            </p:custDataLst>
          </p:nvPr>
        </p:nvGrpSpPr>
        <p:grpSpPr>
          <a:xfrm>
            <a:off x="2702889" y="2536591"/>
            <a:ext cx="253861" cy="273865"/>
            <a:chOff x="17526000" y="5937250"/>
            <a:chExt cx="1524000" cy="1524000"/>
          </a:xfrm>
          <a:noFill/>
        </p:grpSpPr>
        <p:sp>
          <p:nvSpPr>
            <p:cNvPr id="28" name="PA-任意多边形 235"/>
            <p:cNvSpPr/>
            <p:nvPr>
              <p:custDataLst>
                <p:tags r:id="rId38"/>
              </p:custDataLst>
            </p:nvPr>
          </p:nvSpPr>
          <p:spPr>
            <a:xfrm>
              <a:off x="17799090" y="6416469"/>
              <a:ext cx="488156" cy="562570"/>
            </a:xfrm>
            <a:custGeom>
              <a:avLst/>
              <a:gdLst>
                <a:gd name="connsiteX0" fmla="*/ 698 w 488156"/>
                <a:gd name="connsiteY0" fmla="*/ 141623 h 562570"/>
                <a:gd name="connsiteX1" fmla="*/ 244788 w 488156"/>
                <a:gd name="connsiteY1" fmla="*/ 698 h 562570"/>
                <a:gd name="connsiteX2" fmla="*/ 488878 w 488156"/>
                <a:gd name="connsiteY2" fmla="*/ 141623 h 562570"/>
                <a:gd name="connsiteX3" fmla="*/ 488878 w 488156"/>
                <a:gd name="connsiteY3" fmla="*/ 423474 h 562570"/>
                <a:gd name="connsiteX4" fmla="*/ 244788 w 488156"/>
                <a:gd name="connsiteY4" fmla="*/ 564399 h 562570"/>
                <a:gd name="connsiteX5" fmla="*/ 698 w 488156"/>
                <a:gd name="connsiteY5" fmla="*/ 423474 h 562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156" h="562570">
                  <a:moveTo>
                    <a:pt x="698" y="141623"/>
                  </a:moveTo>
                  <a:lnTo>
                    <a:pt x="244788" y="698"/>
                  </a:lnTo>
                  <a:lnTo>
                    <a:pt x="488878" y="141623"/>
                  </a:lnTo>
                  <a:lnTo>
                    <a:pt x="488878" y="423474"/>
                  </a:lnTo>
                  <a:lnTo>
                    <a:pt x="244788" y="564399"/>
                  </a:lnTo>
                  <a:lnTo>
                    <a:pt x="698" y="42347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29" name="PA-任意多边形 236"/>
            <p:cNvSpPr/>
            <p:nvPr>
              <p:custDataLst>
                <p:tags r:id="rId39"/>
              </p:custDataLst>
            </p:nvPr>
          </p:nvSpPr>
          <p:spPr>
            <a:xfrm>
              <a:off x="17555068" y="6839254"/>
              <a:ext cx="488156" cy="562570"/>
            </a:xfrm>
            <a:custGeom>
              <a:avLst/>
              <a:gdLst>
                <a:gd name="connsiteX0" fmla="*/ 698 w 488156"/>
                <a:gd name="connsiteY0" fmla="*/ 141623 h 562570"/>
                <a:gd name="connsiteX1" fmla="*/ 244788 w 488156"/>
                <a:gd name="connsiteY1" fmla="*/ 698 h 562570"/>
                <a:gd name="connsiteX2" fmla="*/ 488878 w 488156"/>
                <a:gd name="connsiteY2" fmla="*/ 141623 h 562570"/>
                <a:gd name="connsiteX3" fmla="*/ 488878 w 488156"/>
                <a:gd name="connsiteY3" fmla="*/ 423471 h 562570"/>
                <a:gd name="connsiteX4" fmla="*/ 244788 w 488156"/>
                <a:gd name="connsiteY4" fmla="*/ 564396 h 562570"/>
                <a:gd name="connsiteX5" fmla="*/ 698 w 488156"/>
                <a:gd name="connsiteY5" fmla="*/ 423471 h 562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156" h="562570">
                  <a:moveTo>
                    <a:pt x="698" y="141623"/>
                  </a:moveTo>
                  <a:lnTo>
                    <a:pt x="244788" y="698"/>
                  </a:lnTo>
                  <a:lnTo>
                    <a:pt x="488878" y="141623"/>
                  </a:lnTo>
                  <a:lnTo>
                    <a:pt x="488878" y="423471"/>
                  </a:lnTo>
                  <a:lnTo>
                    <a:pt x="244788" y="564396"/>
                  </a:lnTo>
                  <a:lnTo>
                    <a:pt x="698" y="423471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0" name="PA-任意多边形 237"/>
            <p:cNvSpPr/>
            <p:nvPr>
              <p:custDataLst>
                <p:tags r:id="rId40"/>
              </p:custDataLst>
            </p:nvPr>
          </p:nvSpPr>
          <p:spPr>
            <a:xfrm>
              <a:off x="18043180" y="6839246"/>
              <a:ext cx="488156" cy="562570"/>
            </a:xfrm>
            <a:custGeom>
              <a:avLst/>
              <a:gdLst>
                <a:gd name="connsiteX0" fmla="*/ 698 w 488156"/>
                <a:gd name="connsiteY0" fmla="*/ 141623 h 562570"/>
                <a:gd name="connsiteX1" fmla="*/ 244788 w 488156"/>
                <a:gd name="connsiteY1" fmla="*/ 698 h 562570"/>
                <a:gd name="connsiteX2" fmla="*/ 488875 w 488156"/>
                <a:gd name="connsiteY2" fmla="*/ 141623 h 562570"/>
                <a:gd name="connsiteX3" fmla="*/ 488875 w 488156"/>
                <a:gd name="connsiteY3" fmla="*/ 423471 h 562570"/>
                <a:gd name="connsiteX4" fmla="*/ 244788 w 488156"/>
                <a:gd name="connsiteY4" fmla="*/ 564396 h 562570"/>
                <a:gd name="connsiteX5" fmla="*/ 698 w 488156"/>
                <a:gd name="connsiteY5" fmla="*/ 423471 h 562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8156" h="562570">
                  <a:moveTo>
                    <a:pt x="698" y="141623"/>
                  </a:moveTo>
                  <a:lnTo>
                    <a:pt x="244788" y="698"/>
                  </a:lnTo>
                  <a:lnTo>
                    <a:pt x="488875" y="141623"/>
                  </a:lnTo>
                  <a:lnTo>
                    <a:pt x="488875" y="423471"/>
                  </a:lnTo>
                  <a:lnTo>
                    <a:pt x="244788" y="564396"/>
                  </a:lnTo>
                  <a:lnTo>
                    <a:pt x="698" y="423471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1" name="PA-任意多边形 238"/>
            <p:cNvSpPr/>
            <p:nvPr>
              <p:custDataLst>
                <p:tags r:id="rId41"/>
              </p:custDataLst>
            </p:nvPr>
          </p:nvSpPr>
          <p:spPr>
            <a:xfrm>
              <a:off x="18529819" y="6837324"/>
              <a:ext cx="491133" cy="565547"/>
            </a:xfrm>
            <a:custGeom>
              <a:avLst/>
              <a:gdLst>
                <a:gd name="connsiteX0" fmla="*/ 2232 w 491132"/>
                <a:gd name="connsiteY0" fmla="*/ 143158 h 565546"/>
                <a:gd name="connsiteX1" fmla="*/ 246322 w 491132"/>
                <a:gd name="connsiteY1" fmla="*/ 2232 h 565546"/>
                <a:gd name="connsiteX2" fmla="*/ 490415 w 491132"/>
                <a:gd name="connsiteY2" fmla="*/ 143158 h 565546"/>
                <a:gd name="connsiteX3" fmla="*/ 490415 w 491132"/>
                <a:gd name="connsiteY3" fmla="*/ 425009 h 565546"/>
                <a:gd name="connsiteX4" fmla="*/ 246322 w 491132"/>
                <a:gd name="connsiteY4" fmla="*/ 565931 h 565546"/>
                <a:gd name="connsiteX5" fmla="*/ 2232 w 491132"/>
                <a:gd name="connsiteY5" fmla="*/ 425009 h 565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1132" h="565546">
                  <a:moveTo>
                    <a:pt x="2232" y="143158"/>
                  </a:moveTo>
                  <a:lnTo>
                    <a:pt x="246322" y="2232"/>
                  </a:lnTo>
                  <a:lnTo>
                    <a:pt x="490415" y="143158"/>
                  </a:lnTo>
                  <a:lnTo>
                    <a:pt x="490415" y="425009"/>
                  </a:lnTo>
                  <a:lnTo>
                    <a:pt x="246322" y="565931"/>
                  </a:lnTo>
                  <a:lnTo>
                    <a:pt x="2232" y="425009"/>
                  </a:ln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66" name="PA-任意多边形 239"/>
            <p:cNvSpPr/>
            <p:nvPr>
              <p:custDataLst>
                <p:tags r:id="rId42"/>
              </p:custDataLst>
            </p:nvPr>
          </p:nvSpPr>
          <p:spPr>
            <a:xfrm>
              <a:off x="18041645" y="5992608"/>
              <a:ext cx="491133" cy="565547"/>
            </a:xfrm>
            <a:custGeom>
              <a:avLst/>
              <a:gdLst>
                <a:gd name="connsiteX0" fmla="*/ 2232 w 491132"/>
                <a:gd name="connsiteY0" fmla="*/ 143158 h 565546"/>
                <a:gd name="connsiteX1" fmla="*/ 246322 w 491132"/>
                <a:gd name="connsiteY1" fmla="*/ 2232 h 565546"/>
                <a:gd name="connsiteX2" fmla="*/ 490410 w 491132"/>
                <a:gd name="connsiteY2" fmla="*/ 143158 h 565546"/>
                <a:gd name="connsiteX3" fmla="*/ 490410 w 491132"/>
                <a:gd name="connsiteY3" fmla="*/ 425011 h 565546"/>
                <a:gd name="connsiteX4" fmla="*/ 246322 w 491132"/>
                <a:gd name="connsiteY4" fmla="*/ 565934 h 565546"/>
                <a:gd name="connsiteX5" fmla="*/ 2232 w 491132"/>
                <a:gd name="connsiteY5" fmla="*/ 425011 h 565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1132" h="565546">
                  <a:moveTo>
                    <a:pt x="2232" y="143158"/>
                  </a:moveTo>
                  <a:lnTo>
                    <a:pt x="246322" y="2232"/>
                  </a:lnTo>
                  <a:lnTo>
                    <a:pt x="490410" y="143158"/>
                  </a:lnTo>
                  <a:lnTo>
                    <a:pt x="490410" y="425011"/>
                  </a:lnTo>
                  <a:lnTo>
                    <a:pt x="246322" y="565934"/>
                  </a:lnTo>
                  <a:lnTo>
                    <a:pt x="2232" y="425011"/>
                  </a:ln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67" name="PA-任意多边形 240"/>
            <p:cNvSpPr/>
            <p:nvPr>
              <p:custDataLst>
                <p:tags r:id="rId43"/>
              </p:custDataLst>
            </p:nvPr>
          </p:nvSpPr>
          <p:spPr>
            <a:xfrm>
              <a:off x="17525302" y="5964379"/>
              <a:ext cx="1524000" cy="1467445"/>
            </a:xfrm>
            <a:custGeom>
              <a:avLst/>
              <a:gdLst>
                <a:gd name="connsiteX0" fmla="*/ 1509815 w 1524000"/>
                <a:gd name="connsiteY0" fmla="*/ 990326 h 1467445"/>
                <a:gd name="connsiteX1" fmla="*/ 1265725 w 1524000"/>
                <a:gd name="connsiteY1" fmla="*/ 849400 h 1467445"/>
                <a:gd name="connsiteX2" fmla="*/ 1235959 w 1524000"/>
                <a:gd name="connsiteY2" fmla="*/ 849400 h 1467445"/>
                <a:gd name="connsiteX3" fmla="*/ 1006419 w 1524000"/>
                <a:gd name="connsiteY3" fmla="*/ 981926 h 1467445"/>
                <a:gd name="connsiteX4" fmla="*/ 792431 w 1524000"/>
                <a:gd name="connsiteY4" fmla="*/ 858378 h 1467445"/>
                <a:gd name="connsiteX5" fmla="*/ 792431 w 1524000"/>
                <a:gd name="connsiteY5" fmla="*/ 611347 h 1467445"/>
                <a:gd name="connsiteX6" fmla="*/ 1021635 w 1524000"/>
                <a:gd name="connsiteY6" fmla="*/ 479015 h 1467445"/>
                <a:gd name="connsiteX7" fmla="*/ 1036518 w 1524000"/>
                <a:gd name="connsiteY7" fmla="*/ 453238 h 1467445"/>
                <a:gd name="connsiteX8" fmla="*/ 1036518 w 1524000"/>
                <a:gd name="connsiteY8" fmla="*/ 171387 h 1467445"/>
                <a:gd name="connsiteX9" fmla="*/ 1021635 w 1524000"/>
                <a:gd name="connsiteY9" fmla="*/ 145610 h 1467445"/>
                <a:gd name="connsiteX10" fmla="*/ 777545 w 1524000"/>
                <a:gd name="connsiteY10" fmla="*/ 4685 h 1467445"/>
                <a:gd name="connsiteX11" fmla="*/ 747779 w 1524000"/>
                <a:gd name="connsiteY11" fmla="*/ 4685 h 1467445"/>
                <a:gd name="connsiteX12" fmla="*/ 503689 w 1524000"/>
                <a:gd name="connsiteY12" fmla="*/ 145610 h 1467445"/>
                <a:gd name="connsiteX13" fmla="*/ 488806 w 1524000"/>
                <a:gd name="connsiteY13" fmla="*/ 171387 h 1467445"/>
                <a:gd name="connsiteX14" fmla="*/ 488806 w 1524000"/>
                <a:gd name="connsiteY14" fmla="*/ 435602 h 1467445"/>
                <a:gd name="connsiteX15" fmla="*/ 259602 w 1524000"/>
                <a:gd name="connsiteY15" fmla="*/ 567934 h 1467445"/>
                <a:gd name="connsiteX16" fmla="*/ 244719 w 1524000"/>
                <a:gd name="connsiteY16" fmla="*/ 593711 h 1467445"/>
                <a:gd name="connsiteX17" fmla="*/ 244719 w 1524000"/>
                <a:gd name="connsiteY17" fmla="*/ 858425 h 1467445"/>
                <a:gd name="connsiteX18" fmla="*/ 15580 w 1524000"/>
                <a:gd name="connsiteY18" fmla="*/ 990722 h 1467445"/>
                <a:gd name="connsiteX19" fmla="*/ 698 w 1524000"/>
                <a:gd name="connsiteY19" fmla="*/ 1016499 h 1467445"/>
                <a:gd name="connsiteX20" fmla="*/ 698 w 1524000"/>
                <a:gd name="connsiteY20" fmla="*/ 1298349 h 1467445"/>
                <a:gd name="connsiteX21" fmla="*/ 15580 w 1524000"/>
                <a:gd name="connsiteY21" fmla="*/ 1324126 h 1467445"/>
                <a:gd name="connsiteX22" fmla="*/ 259670 w 1524000"/>
                <a:gd name="connsiteY22" fmla="*/ 1465052 h 1467445"/>
                <a:gd name="connsiteX23" fmla="*/ 274553 w 1524000"/>
                <a:gd name="connsiteY23" fmla="*/ 1469040 h 1467445"/>
                <a:gd name="connsiteX24" fmla="*/ 289436 w 1524000"/>
                <a:gd name="connsiteY24" fmla="*/ 1465052 h 1467445"/>
                <a:gd name="connsiteX25" fmla="*/ 518614 w 1524000"/>
                <a:gd name="connsiteY25" fmla="*/ 1332735 h 1467445"/>
                <a:gd name="connsiteX26" fmla="*/ 747773 w 1524000"/>
                <a:gd name="connsiteY26" fmla="*/ 1465043 h 1467445"/>
                <a:gd name="connsiteX27" fmla="*/ 762656 w 1524000"/>
                <a:gd name="connsiteY27" fmla="*/ 1469032 h 1467445"/>
                <a:gd name="connsiteX28" fmla="*/ 777539 w 1524000"/>
                <a:gd name="connsiteY28" fmla="*/ 1465043 h 1467445"/>
                <a:gd name="connsiteX29" fmla="*/ 1007076 w 1524000"/>
                <a:gd name="connsiteY29" fmla="*/ 1332517 h 1467445"/>
                <a:gd name="connsiteX30" fmla="*/ 1235947 w 1524000"/>
                <a:gd name="connsiteY30" fmla="*/ 1464656 h 1467445"/>
                <a:gd name="connsiteX31" fmla="*/ 1250830 w 1524000"/>
                <a:gd name="connsiteY31" fmla="*/ 1468645 h 1467445"/>
                <a:gd name="connsiteX32" fmla="*/ 1265713 w 1524000"/>
                <a:gd name="connsiteY32" fmla="*/ 1464656 h 1467445"/>
                <a:gd name="connsiteX33" fmla="*/ 1509803 w 1524000"/>
                <a:gd name="connsiteY33" fmla="*/ 1323731 h 1467445"/>
                <a:gd name="connsiteX34" fmla="*/ 1524686 w 1524000"/>
                <a:gd name="connsiteY34" fmla="*/ 1297954 h 1467445"/>
                <a:gd name="connsiteX35" fmla="*/ 1524686 w 1524000"/>
                <a:gd name="connsiteY35" fmla="*/ 1016103 h 1467445"/>
                <a:gd name="connsiteX36" fmla="*/ 1509815 w 1524000"/>
                <a:gd name="connsiteY36" fmla="*/ 990326 h 1467445"/>
                <a:gd name="connsiteX37" fmla="*/ 762665 w 1524000"/>
                <a:gd name="connsiteY37" fmla="*/ 64835 h 1467445"/>
                <a:gd name="connsiteX38" fmla="*/ 976986 w 1524000"/>
                <a:gd name="connsiteY38" fmla="*/ 188574 h 1467445"/>
                <a:gd name="connsiteX39" fmla="*/ 976986 w 1524000"/>
                <a:gd name="connsiteY39" fmla="*/ 436054 h 1467445"/>
                <a:gd name="connsiteX40" fmla="*/ 917488 w 1524000"/>
                <a:gd name="connsiteY40" fmla="*/ 470407 h 1467445"/>
                <a:gd name="connsiteX41" fmla="*/ 917488 w 1524000"/>
                <a:gd name="connsiteY41" fmla="*/ 355118 h 1467445"/>
                <a:gd name="connsiteX42" fmla="*/ 887722 w 1524000"/>
                <a:gd name="connsiteY42" fmla="*/ 325353 h 1467445"/>
                <a:gd name="connsiteX43" fmla="*/ 857957 w 1524000"/>
                <a:gd name="connsiteY43" fmla="*/ 355118 h 1467445"/>
                <a:gd name="connsiteX44" fmla="*/ 857957 w 1524000"/>
                <a:gd name="connsiteY44" fmla="*/ 504777 h 1467445"/>
                <a:gd name="connsiteX45" fmla="*/ 763058 w 1524000"/>
                <a:gd name="connsiteY45" fmla="*/ 559570 h 1467445"/>
                <a:gd name="connsiteX46" fmla="*/ 548346 w 1524000"/>
                <a:gd name="connsiteY46" fmla="*/ 435605 h 1467445"/>
                <a:gd name="connsiteX47" fmla="*/ 548346 w 1524000"/>
                <a:gd name="connsiteY47" fmla="*/ 188574 h 1467445"/>
                <a:gd name="connsiteX48" fmla="*/ 762665 w 1524000"/>
                <a:gd name="connsiteY48" fmla="*/ 64835 h 1467445"/>
                <a:gd name="connsiteX49" fmla="*/ 518185 w 1524000"/>
                <a:gd name="connsiteY49" fmla="*/ 487385 h 1467445"/>
                <a:gd name="connsiteX50" fmla="*/ 732896 w 1524000"/>
                <a:gd name="connsiteY50" fmla="*/ 611350 h 1467445"/>
                <a:gd name="connsiteX51" fmla="*/ 732896 w 1524000"/>
                <a:gd name="connsiteY51" fmla="*/ 858381 h 1467445"/>
                <a:gd name="connsiteX52" fmla="*/ 625734 w 1524000"/>
                <a:gd name="connsiteY52" fmla="*/ 920252 h 1467445"/>
                <a:gd name="connsiteX53" fmla="*/ 518599 w 1524000"/>
                <a:gd name="connsiteY53" fmla="*/ 982108 h 1467445"/>
                <a:gd name="connsiteX54" fmla="*/ 304250 w 1524000"/>
                <a:gd name="connsiteY54" fmla="*/ 858354 h 1467445"/>
                <a:gd name="connsiteX55" fmla="*/ 304250 w 1524000"/>
                <a:gd name="connsiteY55" fmla="*/ 610903 h 1467445"/>
                <a:gd name="connsiteX56" fmla="*/ 518185 w 1524000"/>
                <a:gd name="connsiteY56" fmla="*/ 487385 h 1467445"/>
                <a:gd name="connsiteX57" fmla="*/ 274553 w 1524000"/>
                <a:gd name="connsiteY57" fmla="*/ 1404901 h 1467445"/>
                <a:gd name="connsiteX58" fmla="*/ 179300 w 1524000"/>
                <a:gd name="connsiteY58" fmla="*/ 1349907 h 1467445"/>
                <a:gd name="connsiteX59" fmla="*/ 179300 w 1524000"/>
                <a:gd name="connsiteY59" fmla="*/ 1185844 h 1467445"/>
                <a:gd name="connsiteX60" fmla="*/ 149535 w 1524000"/>
                <a:gd name="connsiteY60" fmla="*/ 1156079 h 1467445"/>
                <a:gd name="connsiteX61" fmla="*/ 119769 w 1524000"/>
                <a:gd name="connsiteY61" fmla="*/ 1185844 h 1467445"/>
                <a:gd name="connsiteX62" fmla="*/ 119769 w 1524000"/>
                <a:gd name="connsiteY62" fmla="*/ 1315536 h 1467445"/>
                <a:gd name="connsiteX63" fmla="*/ 60235 w 1524000"/>
                <a:gd name="connsiteY63" fmla="*/ 1281163 h 1467445"/>
                <a:gd name="connsiteX64" fmla="*/ 60235 w 1524000"/>
                <a:gd name="connsiteY64" fmla="*/ 1033682 h 1467445"/>
                <a:gd name="connsiteX65" fmla="*/ 274529 w 1524000"/>
                <a:gd name="connsiteY65" fmla="*/ 909959 h 1467445"/>
                <a:gd name="connsiteX66" fmla="*/ 488806 w 1524000"/>
                <a:gd name="connsiteY66" fmla="*/ 1033674 h 1467445"/>
                <a:gd name="connsiteX67" fmla="*/ 488806 w 1524000"/>
                <a:gd name="connsiteY67" fmla="*/ 1281205 h 1467445"/>
                <a:gd name="connsiteX68" fmla="*/ 274553 w 1524000"/>
                <a:gd name="connsiteY68" fmla="*/ 1404901 h 1467445"/>
                <a:gd name="connsiteX69" fmla="*/ 762665 w 1524000"/>
                <a:gd name="connsiteY69" fmla="*/ 1404893 h 1467445"/>
                <a:gd name="connsiteX70" fmla="*/ 548412 w 1524000"/>
                <a:gd name="connsiteY70" fmla="*/ 1281193 h 1467445"/>
                <a:gd name="connsiteX71" fmla="*/ 548412 w 1524000"/>
                <a:gd name="connsiteY71" fmla="*/ 1033632 h 1467445"/>
                <a:gd name="connsiteX72" fmla="*/ 655506 w 1524000"/>
                <a:gd name="connsiteY72" fmla="*/ 971803 h 1467445"/>
                <a:gd name="connsiteX73" fmla="*/ 762668 w 1524000"/>
                <a:gd name="connsiteY73" fmla="*/ 909932 h 1467445"/>
                <a:gd name="connsiteX74" fmla="*/ 976989 w 1524000"/>
                <a:gd name="connsiteY74" fmla="*/ 1033671 h 1467445"/>
                <a:gd name="connsiteX75" fmla="*/ 976989 w 1524000"/>
                <a:gd name="connsiteY75" fmla="*/ 1281151 h 1467445"/>
                <a:gd name="connsiteX76" fmla="*/ 762665 w 1524000"/>
                <a:gd name="connsiteY76" fmla="*/ 1404893 h 1467445"/>
                <a:gd name="connsiteX77" fmla="*/ 1465163 w 1524000"/>
                <a:gd name="connsiteY77" fmla="*/ 1280767 h 1467445"/>
                <a:gd name="connsiteX78" fmla="*/ 1250842 w 1524000"/>
                <a:gd name="connsiteY78" fmla="*/ 1404506 h 1467445"/>
                <a:gd name="connsiteX79" fmla="*/ 1036521 w 1524000"/>
                <a:gd name="connsiteY79" fmla="*/ 1280767 h 1467445"/>
                <a:gd name="connsiteX80" fmla="*/ 1036521 w 1524000"/>
                <a:gd name="connsiteY80" fmla="*/ 1033287 h 1467445"/>
                <a:gd name="connsiteX81" fmla="*/ 1250842 w 1524000"/>
                <a:gd name="connsiteY81" fmla="*/ 909548 h 1467445"/>
                <a:gd name="connsiteX82" fmla="*/ 1465163 w 1524000"/>
                <a:gd name="connsiteY82" fmla="*/ 1033287 h 1467445"/>
                <a:gd name="connsiteX83" fmla="*/ 1465163 w 1524000"/>
                <a:gd name="connsiteY83" fmla="*/ 1280767 h 1467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524000" h="1467445">
                  <a:moveTo>
                    <a:pt x="1509815" y="990326"/>
                  </a:moveTo>
                  <a:lnTo>
                    <a:pt x="1265725" y="849400"/>
                  </a:lnTo>
                  <a:cubicBezTo>
                    <a:pt x="1256515" y="844084"/>
                    <a:pt x="1245169" y="844084"/>
                    <a:pt x="1235959" y="849400"/>
                  </a:cubicBezTo>
                  <a:lnTo>
                    <a:pt x="1006419" y="981926"/>
                  </a:lnTo>
                  <a:lnTo>
                    <a:pt x="792431" y="858378"/>
                  </a:lnTo>
                  <a:lnTo>
                    <a:pt x="792431" y="611347"/>
                  </a:lnTo>
                  <a:lnTo>
                    <a:pt x="1021635" y="479015"/>
                  </a:lnTo>
                  <a:cubicBezTo>
                    <a:pt x="1030844" y="473699"/>
                    <a:pt x="1036518" y="463873"/>
                    <a:pt x="1036518" y="453238"/>
                  </a:cubicBezTo>
                  <a:lnTo>
                    <a:pt x="1036518" y="171387"/>
                  </a:lnTo>
                  <a:cubicBezTo>
                    <a:pt x="1036518" y="160752"/>
                    <a:pt x="1030844" y="150926"/>
                    <a:pt x="1021635" y="145610"/>
                  </a:cubicBezTo>
                  <a:lnTo>
                    <a:pt x="777545" y="4685"/>
                  </a:lnTo>
                  <a:cubicBezTo>
                    <a:pt x="768335" y="-631"/>
                    <a:pt x="756989" y="-631"/>
                    <a:pt x="747779" y="4685"/>
                  </a:cubicBezTo>
                  <a:lnTo>
                    <a:pt x="503689" y="145610"/>
                  </a:lnTo>
                  <a:cubicBezTo>
                    <a:pt x="494480" y="150926"/>
                    <a:pt x="488806" y="160752"/>
                    <a:pt x="488806" y="171387"/>
                  </a:cubicBezTo>
                  <a:lnTo>
                    <a:pt x="488806" y="435602"/>
                  </a:lnTo>
                  <a:lnTo>
                    <a:pt x="259602" y="567934"/>
                  </a:lnTo>
                  <a:cubicBezTo>
                    <a:pt x="250393" y="573250"/>
                    <a:pt x="244719" y="583076"/>
                    <a:pt x="244719" y="593711"/>
                  </a:cubicBezTo>
                  <a:lnTo>
                    <a:pt x="244719" y="858425"/>
                  </a:lnTo>
                  <a:lnTo>
                    <a:pt x="15580" y="990722"/>
                  </a:lnTo>
                  <a:cubicBezTo>
                    <a:pt x="6371" y="996038"/>
                    <a:pt x="698" y="1005863"/>
                    <a:pt x="698" y="1016499"/>
                  </a:cubicBezTo>
                  <a:lnTo>
                    <a:pt x="698" y="1298349"/>
                  </a:lnTo>
                  <a:cubicBezTo>
                    <a:pt x="698" y="1308985"/>
                    <a:pt x="6371" y="1318810"/>
                    <a:pt x="15580" y="1324126"/>
                  </a:cubicBezTo>
                  <a:lnTo>
                    <a:pt x="259670" y="1465052"/>
                  </a:lnTo>
                  <a:cubicBezTo>
                    <a:pt x="264275" y="1467710"/>
                    <a:pt x="269413" y="1469040"/>
                    <a:pt x="274553" y="1469040"/>
                  </a:cubicBezTo>
                  <a:cubicBezTo>
                    <a:pt x="279694" y="1469040"/>
                    <a:pt x="284831" y="1467710"/>
                    <a:pt x="289436" y="1465052"/>
                  </a:cubicBezTo>
                  <a:lnTo>
                    <a:pt x="518614" y="1332735"/>
                  </a:lnTo>
                  <a:lnTo>
                    <a:pt x="747773" y="1465043"/>
                  </a:lnTo>
                  <a:cubicBezTo>
                    <a:pt x="752378" y="1467701"/>
                    <a:pt x="757515" y="1469032"/>
                    <a:pt x="762656" y="1469032"/>
                  </a:cubicBezTo>
                  <a:cubicBezTo>
                    <a:pt x="767797" y="1469032"/>
                    <a:pt x="772934" y="1467701"/>
                    <a:pt x="777539" y="1465043"/>
                  </a:cubicBezTo>
                  <a:lnTo>
                    <a:pt x="1007076" y="1332517"/>
                  </a:lnTo>
                  <a:lnTo>
                    <a:pt x="1235947" y="1464656"/>
                  </a:lnTo>
                  <a:cubicBezTo>
                    <a:pt x="1240552" y="1467314"/>
                    <a:pt x="1245690" y="1468645"/>
                    <a:pt x="1250830" y="1468645"/>
                  </a:cubicBezTo>
                  <a:cubicBezTo>
                    <a:pt x="1255971" y="1468645"/>
                    <a:pt x="1261108" y="1467314"/>
                    <a:pt x="1265713" y="1464656"/>
                  </a:cubicBezTo>
                  <a:lnTo>
                    <a:pt x="1509803" y="1323731"/>
                  </a:lnTo>
                  <a:cubicBezTo>
                    <a:pt x="1519012" y="1318414"/>
                    <a:pt x="1524686" y="1308589"/>
                    <a:pt x="1524686" y="1297954"/>
                  </a:cubicBezTo>
                  <a:lnTo>
                    <a:pt x="1524686" y="1016103"/>
                  </a:lnTo>
                  <a:cubicBezTo>
                    <a:pt x="1524698" y="1005468"/>
                    <a:pt x="1519021" y="995642"/>
                    <a:pt x="1509815" y="990326"/>
                  </a:cubicBezTo>
                  <a:close/>
                  <a:moveTo>
                    <a:pt x="762665" y="64835"/>
                  </a:moveTo>
                  <a:lnTo>
                    <a:pt x="976986" y="188574"/>
                  </a:lnTo>
                  <a:lnTo>
                    <a:pt x="976986" y="436054"/>
                  </a:lnTo>
                  <a:lnTo>
                    <a:pt x="917488" y="470407"/>
                  </a:lnTo>
                  <a:lnTo>
                    <a:pt x="917488" y="355118"/>
                  </a:lnTo>
                  <a:cubicBezTo>
                    <a:pt x="917488" y="338679"/>
                    <a:pt x="904159" y="325353"/>
                    <a:pt x="887722" y="325353"/>
                  </a:cubicBezTo>
                  <a:cubicBezTo>
                    <a:pt x="871286" y="325353"/>
                    <a:pt x="857957" y="338679"/>
                    <a:pt x="857957" y="355118"/>
                  </a:cubicBezTo>
                  <a:lnTo>
                    <a:pt x="857957" y="504777"/>
                  </a:lnTo>
                  <a:lnTo>
                    <a:pt x="763058" y="559570"/>
                  </a:lnTo>
                  <a:lnTo>
                    <a:pt x="548346" y="435605"/>
                  </a:lnTo>
                  <a:lnTo>
                    <a:pt x="548346" y="188574"/>
                  </a:lnTo>
                  <a:lnTo>
                    <a:pt x="762665" y="64835"/>
                  </a:lnTo>
                  <a:close/>
                  <a:moveTo>
                    <a:pt x="518185" y="487385"/>
                  </a:moveTo>
                  <a:lnTo>
                    <a:pt x="732896" y="611350"/>
                  </a:lnTo>
                  <a:lnTo>
                    <a:pt x="732896" y="858381"/>
                  </a:lnTo>
                  <a:lnTo>
                    <a:pt x="625734" y="920252"/>
                  </a:lnTo>
                  <a:lnTo>
                    <a:pt x="518599" y="982108"/>
                  </a:lnTo>
                  <a:lnTo>
                    <a:pt x="304250" y="858354"/>
                  </a:lnTo>
                  <a:lnTo>
                    <a:pt x="304250" y="610903"/>
                  </a:lnTo>
                  <a:lnTo>
                    <a:pt x="518185" y="487385"/>
                  </a:lnTo>
                  <a:close/>
                  <a:moveTo>
                    <a:pt x="274553" y="1404901"/>
                  </a:moveTo>
                  <a:lnTo>
                    <a:pt x="179300" y="1349907"/>
                  </a:lnTo>
                  <a:lnTo>
                    <a:pt x="179300" y="1185844"/>
                  </a:lnTo>
                  <a:cubicBezTo>
                    <a:pt x="179300" y="1169405"/>
                    <a:pt x="165971" y="1156079"/>
                    <a:pt x="149535" y="1156079"/>
                  </a:cubicBezTo>
                  <a:cubicBezTo>
                    <a:pt x="133098" y="1156079"/>
                    <a:pt x="119769" y="1169405"/>
                    <a:pt x="119769" y="1185844"/>
                  </a:cubicBezTo>
                  <a:lnTo>
                    <a:pt x="119769" y="1315536"/>
                  </a:lnTo>
                  <a:lnTo>
                    <a:pt x="60235" y="1281163"/>
                  </a:lnTo>
                  <a:lnTo>
                    <a:pt x="60235" y="1033682"/>
                  </a:lnTo>
                  <a:lnTo>
                    <a:pt x="274529" y="909959"/>
                  </a:lnTo>
                  <a:lnTo>
                    <a:pt x="488806" y="1033674"/>
                  </a:lnTo>
                  <a:lnTo>
                    <a:pt x="488806" y="1281205"/>
                  </a:lnTo>
                  <a:lnTo>
                    <a:pt x="274553" y="1404901"/>
                  </a:lnTo>
                  <a:close/>
                  <a:moveTo>
                    <a:pt x="762665" y="1404893"/>
                  </a:moveTo>
                  <a:lnTo>
                    <a:pt x="548412" y="1281193"/>
                  </a:lnTo>
                  <a:lnTo>
                    <a:pt x="548412" y="1033632"/>
                  </a:lnTo>
                  <a:lnTo>
                    <a:pt x="655506" y="971803"/>
                  </a:lnTo>
                  <a:lnTo>
                    <a:pt x="762668" y="909932"/>
                  </a:lnTo>
                  <a:lnTo>
                    <a:pt x="976989" y="1033671"/>
                  </a:lnTo>
                  <a:lnTo>
                    <a:pt x="976989" y="1281151"/>
                  </a:lnTo>
                  <a:lnTo>
                    <a:pt x="762665" y="1404893"/>
                  </a:lnTo>
                  <a:close/>
                  <a:moveTo>
                    <a:pt x="1465163" y="1280767"/>
                  </a:moveTo>
                  <a:lnTo>
                    <a:pt x="1250842" y="1404506"/>
                  </a:lnTo>
                  <a:lnTo>
                    <a:pt x="1036521" y="1280767"/>
                  </a:lnTo>
                  <a:lnTo>
                    <a:pt x="1036521" y="1033287"/>
                  </a:lnTo>
                  <a:lnTo>
                    <a:pt x="1250842" y="909548"/>
                  </a:lnTo>
                  <a:lnTo>
                    <a:pt x="1465163" y="1033287"/>
                  </a:lnTo>
                  <a:lnTo>
                    <a:pt x="1465163" y="1280767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68" name="PA-任意多边形 241"/>
            <p:cNvSpPr/>
            <p:nvPr>
              <p:custDataLst>
                <p:tags r:id="rId44"/>
              </p:custDataLst>
            </p:nvPr>
          </p:nvSpPr>
          <p:spPr>
            <a:xfrm>
              <a:off x="18382555" y="6178880"/>
              <a:ext cx="59531" cy="59531"/>
            </a:xfrm>
            <a:custGeom>
              <a:avLst/>
              <a:gdLst>
                <a:gd name="connsiteX0" fmla="*/ 30463 w 59531"/>
                <a:gd name="connsiteY0" fmla="*/ 60259 h 59531"/>
                <a:gd name="connsiteX1" fmla="*/ 51505 w 59531"/>
                <a:gd name="connsiteY1" fmla="*/ 51508 h 59531"/>
                <a:gd name="connsiteX2" fmla="*/ 60229 w 59531"/>
                <a:gd name="connsiteY2" fmla="*/ 30493 h 59531"/>
                <a:gd name="connsiteX3" fmla="*/ 51505 w 59531"/>
                <a:gd name="connsiteY3" fmla="*/ 9419 h 59531"/>
                <a:gd name="connsiteX4" fmla="*/ 30463 w 59531"/>
                <a:gd name="connsiteY4" fmla="*/ 698 h 59531"/>
                <a:gd name="connsiteX5" fmla="*/ 9419 w 59531"/>
                <a:gd name="connsiteY5" fmla="*/ 9419 h 59531"/>
                <a:gd name="connsiteX6" fmla="*/ 698 w 59531"/>
                <a:gd name="connsiteY6" fmla="*/ 30493 h 59531"/>
                <a:gd name="connsiteX7" fmla="*/ 9419 w 59531"/>
                <a:gd name="connsiteY7" fmla="*/ 51508 h 59531"/>
                <a:gd name="connsiteX8" fmla="*/ 30463 w 59531"/>
                <a:gd name="connsiteY8" fmla="*/ 60259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531" h="59531">
                  <a:moveTo>
                    <a:pt x="30463" y="60259"/>
                  </a:moveTo>
                  <a:cubicBezTo>
                    <a:pt x="38292" y="60259"/>
                    <a:pt x="45971" y="57074"/>
                    <a:pt x="51505" y="51508"/>
                  </a:cubicBezTo>
                  <a:cubicBezTo>
                    <a:pt x="57041" y="45971"/>
                    <a:pt x="60229" y="38321"/>
                    <a:pt x="60229" y="30493"/>
                  </a:cubicBezTo>
                  <a:cubicBezTo>
                    <a:pt x="60229" y="22635"/>
                    <a:pt x="57044" y="14985"/>
                    <a:pt x="51505" y="9419"/>
                  </a:cubicBezTo>
                  <a:cubicBezTo>
                    <a:pt x="45971" y="3883"/>
                    <a:pt x="38292" y="698"/>
                    <a:pt x="30463" y="698"/>
                  </a:cubicBezTo>
                  <a:cubicBezTo>
                    <a:pt x="22635" y="698"/>
                    <a:pt x="14955" y="3883"/>
                    <a:pt x="9419" y="9419"/>
                  </a:cubicBezTo>
                  <a:cubicBezTo>
                    <a:pt x="3883" y="14955"/>
                    <a:pt x="698" y="22635"/>
                    <a:pt x="698" y="30493"/>
                  </a:cubicBezTo>
                  <a:cubicBezTo>
                    <a:pt x="698" y="38321"/>
                    <a:pt x="3880" y="46001"/>
                    <a:pt x="9419" y="51508"/>
                  </a:cubicBezTo>
                  <a:cubicBezTo>
                    <a:pt x="14955" y="57074"/>
                    <a:pt x="22635" y="60259"/>
                    <a:pt x="30463" y="60259"/>
                  </a:cubicBez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32" name="PA-任意多边形 242"/>
            <p:cNvSpPr/>
            <p:nvPr>
              <p:custDataLst>
                <p:tags r:id="rId45"/>
              </p:custDataLst>
            </p:nvPr>
          </p:nvSpPr>
          <p:spPr>
            <a:xfrm>
              <a:off x="17644365" y="7009612"/>
              <a:ext cx="59531" cy="59531"/>
            </a:xfrm>
            <a:custGeom>
              <a:avLst/>
              <a:gdLst>
                <a:gd name="connsiteX0" fmla="*/ 30463 w 59531"/>
                <a:gd name="connsiteY0" fmla="*/ 698 h 59531"/>
                <a:gd name="connsiteX1" fmla="*/ 9419 w 59531"/>
                <a:gd name="connsiteY1" fmla="*/ 9419 h 59531"/>
                <a:gd name="connsiteX2" fmla="*/ 698 w 59531"/>
                <a:gd name="connsiteY2" fmla="*/ 30463 h 59531"/>
                <a:gd name="connsiteX3" fmla="*/ 9419 w 59531"/>
                <a:gd name="connsiteY3" fmla="*/ 51508 h 59531"/>
                <a:gd name="connsiteX4" fmla="*/ 30463 w 59531"/>
                <a:gd name="connsiteY4" fmla="*/ 60229 h 59531"/>
                <a:gd name="connsiteX5" fmla="*/ 51508 w 59531"/>
                <a:gd name="connsiteY5" fmla="*/ 51508 h 59531"/>
                <a:gd name="connsiteX6" fmla="*/ 60229 w 59531"/>
                <a:gd name="connsiteY6" fmla="*/ 30463 h 59531"/>
                <a:gd name="connsiteX7" fmla="*/ 51508 w 59531"/>
                <a:gd name="connsiteY7" fmla="*/ 9419 h 59531"/>
                <a:gd name="connsiteX8" fmla="*/ 30463 w 59531"/>
                <a:gd name="connsiteY8" fmla="*/ 698 h 5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531" h="59531">
                  <a:moveTo>
                    <a:pt x="30463" y="698"/>
                  </a:moveTo>
                  <a:cubicBezTo>
                    <a:pt x="22635" y="698"/>
                    <a:pt x="14955" y="3883"/>
                    <a:pt x="9419" y="9419"/>
                  </a:cubicBezTo>
                  <a:cubicBezTo>
                    <a:pt x="3886" y="14955"/>
                    <a:pt x="698" y="22635"/>
                    <a:pt x="698" y="30463"/>
                  </a:cubicBezTo>
                  <a:cubicBezTo>
                    <a:pt x="698" y="38321"/>
                    <a:pt x="3883" y="45971"/>
                    <a:pt x="9419" y="51508"/>
                  </a:cubicBezTo>
                  <a:cubicBezTo>
                    <a:pt x="14955" y="57044"/>
                    <a:pt x="22635" y="60229"/>
                    <a:pt x="30463" y="60229"/>
                  </a:cubicBezTo>
                  <a:cubicBezTo>
                    <a:pt x="38292" y="60229"/>
                    <a:pt x="45971" y="57044"/>
                    <a:pt x="51508" y="51508"/>
                  </a:cubicBezTo>
                  <a:cubicBezTo>
                    <a:pt x="57041" y="45971"/>
                    <a:pt x="60229" y="38321"/>
                    <a:pt x="60229" y="30463"/>
                  </a:cubicBezTo>
                  <a:cubicBezTo>
                    <a:pt x="60229" y="22635"/>
                    <a:pt x="57044" y="14955"/>
                    <a:pt x="51508" y="9419"/>
                  </a:cubicBezTo>
                  <a:cubicBezTo>
                    <a:pt x="45971" y="3886"/>
                    <a:pt x="38292" y="698"/>
                    <a:pt x="30463" y="698"/>
                  </a:cubicBez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sp>
        <p:nvSpPr>
          <p:cNvPr id="33" name="TextBox 6"/>
          <p:cNvSpPr txBox="1"/>
          <p:nvPr>
            <p:custDataLst>
              <p:tags r:id="rId46"/>
            </p:custDataLst>
          </p:nvPr>
        </p:nvSpPr>
        <p:spPr>
          <a:xfrm>
            <a:off x="780097" y="3027363"/>
            <a:ext cx="1182053" cy="611505"/>
          </a:xfrm>
          <a:prstGeom prst="rect">
            <a:avLst/>
          </a:prstGeom>
          <a:noFill/>
        </p:spPr>
        <p:txBody>
          <a:bodyPr wrap="square" rtlCol="0" anchor="b" anchorCtr="0">
            <a:normAutofit fontScale="50000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000" b="1" spc="300" dirty="0">
                <a:solidFill>
                  <a:schemeClr val="lt1"/>
                </a:solidFill>
                <a:latin typeface="Arial" panose="020B0604020202020204" pitchFamily="34" charset="0"/>
                <a:ea typeface="汉仪旗黑-85S" panose="00020600040101010101" pitchFamily="18" charset="-122"/>
                <a:cs typeface="微软雅黑" panose="020B0503020204020204" pitchFamily="34" charset="-122"/>
              </a:rPr>
              <a:t>本章目录</a:t>
            </a:r>
            <a:endParaRPr lang="zh-CN" altLang="en-US" sz="3000" b="1" spc="300" dirty="0">
              <a:solidFill>
                <a:schemeClr val="lt1"/>
              </a:solidFill>
              <a:latin typeface="Arial" panose="020B0604020202020204" pitchFamily="34" charset="0"/>
              <a:ea typeface="汉仪旗黑-85S" panose="00020600040101010101" pitchFamily="18" charset="-122"/>
              <a:cs typeface="微软雅黑" panose="020B0503020204020204" pitchFamily="34" charset="-122"/>
            </a:endParaRPr>
          </a:p>
        </p:txBody>
      </p:sp>
      <p:sp>
        <p:nvSpPr>
          <p:cNvPr id="73" name="椭圆 72"/>
          <p:cNvSpPr/>
          <p:nvPr>
            <p:custDataLst>
              <p:tags r:id="rId47"/>
            </p:custDataLst>
          </p:nvPr>
        </p:nvSpPr>
        <p:spPr>
          <a:xfrm>
            <a:off x="2559050" y="4017845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4" name="TextBox 10"/>
          <p:cNvSpPr txBox="1"/>
          <p:nvPr>
            <p:custDataLst>
              <p:tags r:id="rId48"/>
            </p:custDataLst>
          </p:nvPr>
        </p:nvSpPr>
        <p:spPr>
          <a:xfrm>
            <a:off x="3102610" y="4119880"/>
            <a:ext cx="2453005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b="1" spc="200" dirty="0">
                <a:ln>
                  <a:solidFill>
                    <a:schemeClr val="accent1"/>
                  </a:solidFill>
                </a:ln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怎样投放微博广告</a:t>
            </a:r>
            <a:endParaRPr lang="zh-CN" altLang="en-US" sz="1800" b="1" spc="200" dirty="0">
              <a:ln>
                <a:solidFill>
                  <a:schemeClr val="accent1"/>
                </a:solidFill>
              </a:ln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5" name="椭圆 74"/>
          <p:cNvSpPr/>
          <p:nvPr>
            <p:custDataLst>
              <p:tags r:id="rId49"/>
            </p:custDataLst>
          </p:nvPr>
        </p:nvSpPr>
        <p:spPr>
          <a:xfrm>
            <a:off x="5583477" y="4017845"/>
            <a:ext cx="542968" cy="542968"/>
          </a:xfrm>
          <a:prstGeom prst="ellipse">
            <a:avLst/>
          </a:prstGeom>
          <a:solidFill>
            <a:schemeClr val="lt1">
              <a:alpha val="10000"/>
            </a:schemeClr>
          </a:solidFill>
          <a:ln w="12700">
            <a:solidFill>
              <a:schemeClr val="lt1">
                <a:alpha val="40000"/>
              </a:schemeClr>
            </a:solidFill>
          </a:ln>
        </p:spPr>
        <p:style>
          <a:lnRef idx="2">
            <a:srgbClr val="004AF4">
              <a:shade val="50000"/>
            </a:srgbClr>
          </a:lnRef>
          <a:fillRef idx="1">
            <a:srgbClr val="004AF4"/>
          </a:fillRef>
          <a:effectRef idx="0">
            <a:srgbClr val="004AF4"/>
          </a:effectRef>
          <a:fontRef idx="minor">
            <a:srgbClr val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6" name="TextBox 10"/>
          <p:cNvSpPr txBox="1"/>
          <p:nvPr>
            <p:custDataLst>
              <p:tags r:id="rId50"/>
            </p:custDataLst>
          </p:nvPr>
        </p:nvSpPr>
        <p:spPr>
          <a:xfrm>
            <a:off x="5724525" y="4100830"/>
            <a:ext cx="3763010" cy="4108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400" b="1" spc="200" dirty="0">
                <a:ln>
                  <a:solidFill>
                    <a:schemeClr val="accent1"/>
                  </a:solidFill>
                </a:ln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官方微博如何吸引粉丝</a:t>
            </a:r>
            <a:endParaRPr lang="zh-CN" altLang="en-US" sz="2400" b="1" spc="200" dirty="0">
              <a:ln>
                <a:solidFill>
                  <a:schemeClr val="accent1"/>
                </a:solidFill>
              </a:ln>
              <a:gradFill>
                <a:gsLst>
                  <a:gs pos="0">
                    <a:srgbClr val="FBFB11"/>
                  </a:gs>
                  <a:gs pos="100000">
                    <a:srgbClr val="838309"/>
                  </a:gs>
                </a:gsLst>
                <a:lin scaled="0"/>
              </a:gradFill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77" name="PA-211-211171-Cells-481928"/>
          <p:cNvGrpSpPr/>
          <p:nvPr>
            <p:custDataLst>
              <p:tags r:id="rId51"/>
            </p:custDataLst>
          </p:nvPr>
        </p:nvGrpSpPr>
        <p:grpSpPr>
          <a:xfrm>
            <a:off x="2714081" y="4173115"/>
            <a:ext cx="232428" cy="232428"/>
            <a:chOff x="19812000" y="24098250"/>
            <a:chExt cx="1524000" cy="1524000"/>
          </a:xfrm>
          <a:noFill/>
        </p:grpSpPr>
        <p:sp>
          <p:nvSpPr>
            <p:cNvPr id="78" name="PA-任意多边形 1613"/>
            <p:cNvSpPr/>
            <p:nvPr>
              <p:custDataLst>
                <p:tags r:id="rId52"/>
              </p:custDataLst>
            </p:nvPr>
          </p:nvSpPr>
          <p:spPr>
            <a:xfrm>
              <a:off x="20528541" y="24725592"/>
              <a:ext cx="806648" cy="887016"/>
            </a:xfrm>
            <a:custGeom>
              <a:avLst/>
              <a:gdLst>
                <a:gd name="connsiteX0" fmla="*/ 404078 w 806648"/>
                <a:gd name="connsiteY0" fmla="*/ 888270 h 887015"/>
                <a:gd name="connsiteX1" fmla="*/ 333174 w 806648"/>
                <a:gd name="connsiteY1" fmla="*/ 869333 h 887015"/>
                <a:gd name="connsiteX2" fmla="*/ 71599 w 806648"/>
                <a:gd name="connsiteY2" fmla="*/ 718311 h 887015"/>
                <a:gd name="connsiteX3" fmla="*/ 698 w 806648"/>
                <a:gd name="connsiteY3" fmla="*/ 595507 h 887015"/>
                <a:gd name="connsiteX4" fmla="*/ 698 w 806648"/>
                <a:gd name="connsiteY4" fmla="*/ 293463 h 887015"/>
                <a:gd name="connsiteX5" fmla="*/ 71599 w 806648"/>
                <a:gd name="connsiteY5" fmla="*/ 170659 h 887015"/>
                <a:gd name="connsiteX6" fmla="*/ 333174 w 806648"/>
                <a:gd name="connsiteY6" fmla="*/ 19638 h 887015"/>
                <a:gd name="connsiteX7" fmla="*/ 474980 w 806648"/>
                <a:gd name="connsiteY7" fmla="*/ 19638 h 887015"/>
                <a:gd name="connsiteX8" fmla="*/ 736554 w 806648"/>
                <a:gd name="connsiteY8" fmla="*/ 170659 h 887015"/>
                <a:gd name="connsiteX9" fmla="*/ 807459 w 806648"/>
                <a:gd name="connsiteY9" fmla="*/ 293463 h 887015"/>
                <a:gd name="connsiteX10" fmla="*/ 807459 w 806648"/>
                <a:gd name="connsiteY10" fmla="*/ 319666 h 887015"/>
                <a:gd name="connsiteX11" fmla="*/ 762698 w 806648"/>
                <a:gd name="connsiteY11" fmla="*/ 364428 h 887015"/>
                <a:gd name="connsiteX12" fmla="*/ 717936 w 806648"/>
                <a:gd name="connsiteY12" fmla="*/ 319666 h 887015"/>
                <a:gd name="connsiteX13" fmla="*/ 717936 w 806648"/>
                <a:gd name="connsiteY13" fmla="*/ 293463 h 887015"/>
                <a:gd name="connsiteX14" fmla="*/ 691793 w 806648"/>
                <a:gd name="connsiteY14" fmla="*/ 248184 h 887015"/>
                <a:gd name="connsiteX15" fmla="*/ 430219 w 806648"/>
                <a:gd name="connsiteY15" fmla="*/ 97162 h 887015"/>
                <a:gd name="connsiteX16" fmla="*/ 377935 w 806648"/>
                <a:gd name="connsiteY16" fmla="*/ 97162 h 887015"/>
                <a:gd name="connsiteX17" fmla="*/ 116361 w 806648"/>
                <a:gd name="connsiteY17" fmla="*/ 248184 h 887015"/>
                <a:gd name="connsiteX18" fmla="*/ 90221 w 806648"/>
                <a:gd name="connsiteY18" fmla="*/ 293463 h 887015"/>
                <a:gd name="connsiteX19" fmla="*/ 90221 w 806648"/>
                <a:gd name="connsiteY19" fmla="*/ 595507 h 887015"/>
                <a:gd name="connsiteX20" fmla="*/ 116361 w 806648"/>
                <a:gd name="connsiteY20" fmla="*/ 640784 h 887015"/>
                <a:gd name="connsiteX21" fmla="*/ 377935 w 806648"/>
                <a:gd name="connsiteY21" fmla="*/ 791808 h 887015"/>
                <a:gd name="connsiteX22" fmla="*/ 430219 w 806648"/>
                <a:gd name="connsiteY22" fmla="*/ 791808 h 887015"/>
                <a:gd name="connsiteX23" fmla="*/ 691793 w 806648"/>
                <a:gd name="connsiteY23" fmla="*/ 640787 h 887015"/>
                <a:gd name="connsiteX24" fmla="*/ 717936 w 806648"/>
                <a:gd name="connsiteY24" fmla="*/ 595510 h 887015"/>
                <a:gd name="connsiteX25" fmla="*/ 717936 w 806648"/>
                <a:gd name="connsiteY25" fmla="*/ 553928 h 887015"/>
                <a:gd name="connsiteX26" fmla="*/ 762698 w 806648"/>
                <a:gd name="connsiteY26" fmla="*/ 509166 h 887015"/>
                <a:gd name="connsiteX27" fmla="*/ 807459 w 806648"/>
                <a:gd name="connsiteY27" fmla="*/ 553928 h 887015"/>
                <a:gd name="connsiteX28" fmla="*/ 807459 w 806648"/>
                <a:gd name="connsiteY28" fmla="*/ 595510 h 887015"/>
                <a:gd name="connsiteX29" fmla="*/ 736554 w 806648"/>
                <a:gd name="connsiteY29" fmla="*/ 718314 h 887015"/>
                <a:gd name="connsiteX30" fmla="*/ 474980 w 806648"/>
                <a:gd name="connsiteY30" fmla="*/ 869336 h 887015"/>
                <a:gd name="connsiteX31" fmla="*/ 404078 w 806648"/>
                <a:gd name="connsiteY31" fmla="*/ 888270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06648" h="887015">
                  <a:moveTo>
                    <a:pt x="404078" y="888270"/>
                  </a:moveTo>
                  <a:cubicBezTo>
                    <a:pt x="379555" y="888270"/>
                    <a:pt x="355042" y="881960"/>
                    <a:pt x="333174" y="869333"/>
                  </a:cubicBezTo>
                  <a:lnTo>
                    <a:pt x="71599" y="718311"/>
                  </a:lnTo>
                  <a:cubicBezTo>
                    <a:pt x="27865" y="693067"/>
                    <a:pt x="698" y="646010"/>
                    <a:pt x="698" y="595507"/>
                  </a:cubicBezTo>
                  <a:lnTo>
                    <a:pt x="698" y="293463"/>
                  </a:lnTo>
                  <a:cubicBezTo>
                    <a:pt x="698" y="242966"/>
                    <a:pt x="27862" y="195910"/>
                    <a:pt x="71599" y="170659"/>
                  </a:cubicBezTo>
                  <a:lnTo>
                    <a:pt x="333174" y="19638"/>
                  </a:lnTo>
                  <a:cubicBezTo>
                    <a:pt x="376914" y="-5616"/>
                    <a:pt x="431251" y="-5616"/>
                    <a:pt x="474980" y="19638"/>
                  </a:cubicBezTo>
                  <a:lnTo>
                    <a:pt x="736554" y="170659"/>
                  </a:lnTo>
                  <a:cubicBezTo>
                    <a:pt x="780289" y="195913"/>
                    <a:pt x="807459" y="242963"/>
                    <a:pt x="807459" y="293463"/>
                  </a:cubicBezTo>
                  <a:lnTo>
                    <a:pt x="807459" y="319666"/>
                  </a:lnTo>
                  <a:cubicBezTo>
                    <a:pt x="807459" y="344386"/>
                    <a:pt x="787415" y="364428"/>
                    <a:pt x="762698" y="364428"/>
                  </a:cubicBezTo>
                  <a:cubicBezTo>
                    <a:pt x="737980" y="364428"/>
                    <a:pt x="717936" y="344389"/>
                    <a:pt x="717936" y="319666"/>
                  </a:cubicBezTo>
                  <a:lnTo>
                    <a:pt x="717936" y="293463"/>
                  </a:lnTo>
                  <a:cubicBezTo>
                    <a:pt x="717936" y="274848"/>
                    <a:pt x="707920" y="257495"/>
                    <a:pt x="691793" y="248184"/>
                  </a:cubicBezTo>
                  <a:lnTo>
                    <a:pt x="430219" y="97162"/>
                  </a:lnTo>
                  <a:cubicBezTo>
                    <a:pt x="414095" y="87851"/>
                    <a:pt x="394065" y="87851"/>
                    <a:pt x="377935" y="97162"/>
                  </a:cubicBezTo>
                  <a:lnTo>
                    <a:pt x="116361" y="248184"/>
                  </a:lnTo>
                  <a:cubicBezTo>
                    <a:pt x="100234" y="257495"/>
                    <a:pt x="90221" y="274842"/>
                    <a:pt x="90221" y="293463"/>
                  </a:cubicBezTo>
                  <a:lnTo>
                    <a:pt x="90221" y="595507"/>
                  </a:lnTo>
                  <a:cubicBezTo>
                    <a:pt x="90221" y="614129"/>
                    <a:pt x="100234" y="631476"/>
                    <a:pt x="116361" y="640784"/>
                  </a:cubicBezTo>
                  <a:lnTo>
                    <a:pt x="377935" y="791808"/>
                  </a:lnTo>
                  <a:cubicBezTo>
                    <a:pt x="394068" y="801119"/>
                    <a:pt x="414089" y="801119"/>
                    <a:pt x="430219" y="791808"/>
                  </a:cubicBezTo>
                  <a:lnTo>
                    <a:pt x="691793" y="640787"/>
                  </a:lnTo>
                  <a:cubicBezTo>
                    <a:pt x="707920" y="631476"/>
                    <a:pt x="717936" y="614129"/>
                    <a:pt x="717936" y="595510"/>
                  </a:cubicBezTo>
                  <a:lnTo>
                    <a:pt x="717936" y="553928"/>
                  </a:lnTo>
                  <a:cubicBezTo>
                    <a:pt x="717936" y="529207"/>
                    <a:pt x="737980" y="509166"/>
                    <a:pt x="762698" y="509166"/>
                  </a:cubicBezTo>
                  <a:cubicBezTo>
                    <a:pt x="787415" y="509166"/>
                    <a:pt x="807459" y="529204"/>
                    <a:pt x="807459" y="553928"/>
                  </a:cubicBezTo>
                  <a:lnTo>
                    <a:pt x="807459" y="595510"/>
                  </a:lnTo>
                  <a:cubicBezTo>
                    <a:pt x="807459" y="646007"/>
                    <a:pt x="780289" y="693064"/>
                    <a:pt x="736554" y="718314"/>
                  </a:cubicBezTo>
                  <a:lnTo>
                    <a:pt x="474980" y="869336"/>
                  </a:lnTo>
                  <a:cubicBezTo>
                    <a:pt x="453114" y="881960"/>
                    <a:pt x="428593" y="888270"/>
                    <a:pt x="404078" y="888270"/>
                  </a:cubicBez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79" name="PA-任意多边形 1614"/>
            <p:cNvSpPr/>
            <p:nvPr>
              <p:custDataLst>
                <p:tags r:id="rId53"/>
              </p:custDataLst>
            </p:nvPr>
          </p:nvSpPr>
          <p:spPr>
            <a:xfrm>
              <a:off x="19856064" y="24770297"/>
              <a:ext cx="717352" cy="797719"/>
            </a:xfrm>
            <a:custGeom>
              <a:avLst/>
              <a:gdLst>
                <a:gd name="connsiteX0" fmla="*/ 669415 w 717351"/>
                <a:gd name="connsiteY0" fmla="*/ 164721 h 797718"/>
                <a:gd name="connsiteX1" fmla="*/ 407835 w 717351"/>
                <a:gd name="connsiteY1" fmla="*/ 13699 h 797718"/>
                <a:gd name="connsiteX2" fmla="*/ 310793 w 717351"/>
                <a:gd name="connsiteY2" fmla="*/ 13699 h 797718"/>
                <a:gd name="connsiteX3" fmla="*/ 49222 w 717351"/>
                <a:gd name="connsiteY3" fmla="*/ 164721 h 797718"/>
                <a:gd name="connsiteX4" fmla="*/ 698 w 717351"/>
                <a:gd name="connsiteY4" fmla="*/ 248758 h 797718"/>
                <a:gd name="connsiteX5" fmla="*/ 698 w 717351"/>
                <a:gd name="connsiteY5" fmla="*/ 550802 h 797718"/>
                <a:gd name="connsiteX6" fmla="*/ 49219 w 717351"/>
                <a:gd name="connsiteY6" fmla="*/ 634845 h 797718"/>
                <a:gd name="connsiteX7" fmla="*/ 310793 w 717351"/>
                <a:gd name="connsiteY7" fmla="*/ 785867 h 797718"/>
                <a:gd name="connsiteX8" fmla="*/ 407835 w 717351"/>
                <a:gd name="connsiteY8" fmla="*/ 785867 h 797718"/>
                <a:gd name="connsiteX9" fmla="*/ 669415 w 717351"/>
                <a:gd name="connsiteY9" fmla="*/ 634845 h 797718"/>
                <a:gd name="connsiteX10" fmla="*/ 717936 w 717351"/>
                <a:gd name="connsiteY10" fmla="*/ 550802 h 797718"/>
                <a:gd name="connsiteX11" fmla="*/ 717936 w 717351"/>
                <a:gd name="connsiteY11" fmla="*/ 248758 h 797718"/>
                <a:gd name="connsiteX12" fmla="*/ 669415 w 717351"/>
                <a:gd name="connsiteY12" fmla="*/ 164721 h 797718"/>
                <a:gd name="connsiteX13" fmla="*/ 471754 w 717351"/>
                <a:gd name="connsiteY13" fmla="*/ 450084 h 797718"/>
                <a:gd name="connsiteX14" fmla="*/ 459100 w 717351"/>
                <a:gd name="connsiteY14" fmla="*/ 472004 h 797718"/>
                <a:gd name="connsiteX15" fmla="*/ 371979 w 717351"/>
                <a:gd name="connsiteY15" fmla="*/ 522305 h 797718"/>
                <a:gd name="connsiteX16" fmla="*/ 346666 w 717351"/>
                <a:gd name="connsiteY16" fmla="*/ 522305 h 797718"/>
                <a:gd name="connsiteX17" fmla="*/ 259531 w 717351"/>
                <a:gd name="connsiteY17" fmla="*/ 471998 h 797718"/>
                <a:gd name="connsiteX18" fmla="*/ 246877 w 717351"/>
                <a:gd name="connsiteY18" fmla="*/ 450078 h 797718"/>
                <a:gd name="connsiteX19" fmla="*/ 246877 w 717351"/>
                <a:gd name="connsiteY19" fmla="*/ 349476 h 797718"/>
                <a:gd name="connsiteX20" fmla="*/ 259531 w 717351"/>
                <a:gd name="connsiteY20" fmla="*/ 327557 h 797718"/>
                <a:gd name="connsiteX21" fmla="*/ 346658 w 717351"/>
                <a:gd name="connsiteY21" fmla="*/ 277256 h 797718"/>
                <a:gd name="connsiteX22" fmla="*/ 371970 w 717351"/>
                <a:gd name="connsiteY22" fmla="*/ 277256 h 797718"/>
                <a:gd name="connsiteX23" fmla="*/ 459097 w 717351"/>
                <a:gd name="connsiteY23" fmla="*/ 327557 h 797718"/>
                <a:gd name="connsiteX24" fmla="*/ 471751 w 717351"/>
                <a:gd name="connsiteY24" fmla="*/ 349476 h 797718"/>
                <a:gd name="connsiteX25" fmla="*/ 471751 w 717351"/>
                <a:gd name="connsiteY25" fmla="*/ 450084 h 797718"/>
                <a:gd name="connsiteX26" fmla="*/ 471754 w 717351"/>
                <a:gd name="connsiteY26" fmla="*/ 450084 h 797718"/>
                <a:gd name="connsiteX27" fmla="*/ 471754 w 717351"/>
                <a:gd name="connsiteY27" fmla="*/ 450084 h 79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7351" h="797718">
                  <a:moveTo>
                    <a:pt x="669415" y="164721"/>
                  </a:moveTo>
                  <a:lnTo>
                    <a:pt x="407835" y="13699"/>
                  </a:lnTo>
                  <a:cubicBezTo>
                    <a:pt x="377810" y="-3636"/>
                    <a:pt x="340820" y="-3636"/>
                    <a:pt x="310793" y="13699"/>
                  </a:cubicBezTo>
                  <a:lnTo>
                    <a:pt x="49222" y="164721"/>
                  </a:lnTo>
                  <a:cubicBezTo>
                    <a:pt x="19197" y="182054"/>
                    <a:pt x="698" y="214090"/>
                    <a:pt x="698" y="248758"/>
                  </a:cubicBezTo>
                  <a:lnTo>
                    <a:pt x="698" y="550802"/>
                  </a:lnTo>
                  <a:cubicBezTo>
                    <a:pt x="698" y="585473"/>
                    <a:pt x="19194" y="617507"/>
                    <a:pt x="49219" y="634845"/>
                  </a:cubicBezTo>
                  <a:lnTo>
                    <a:pt x="310793" y="785867"/>
                  </a:lnTo>
                  <a:cubicBezTo>
                    <a:pt x="340818" y="803203"/>
                    <a:pt x="377813" y="803203"/>
                    <a:pt x="407835" y="785867"/>
                  </a:cubicBezTo>
                  <a:lnTo>
                    <a:pt x="669415" y="634845"/>
                  </a:lnTo>
                  <a:cubicBezTo>
                    <a:pt x="699440" y="617510"/>
                    <a:pt x="717936" y="585476"/>
                    <a:pt x="717936" y="550802"/>
                  </a:cubicBezTo>
                  <a:lnTo>
                    <a:pt x="717936" y="248758"/>
                  </a:lnTo>
                  <a:cubicBezTo>
                    <a:pt x="717936" y="214090"/>
                    <a:pt x="699440" y="182051"/>
                    <a:pt x="669415" y="164721"/>
                  </a:cubicBezTo>
                  <a:close/>
                  <a:moveTo>
                    <a:pt x="471754" y="450084"/>
                  </a:moveTo>
                  <a:cubicBezTo>
                    <a:pt x="471754" y="459127"/>
                    <a:pt x="466929" y="467482"/>
                    <a:pt x="459100" y="472004"/>
                  </a:cubicBezTo>
                  <a:lnTo>
                    <a:pt x="371979" y="522305"/>
                  </a:lnTo>
                  <a:cubicBezTo>
                    <a:pt x="364145" y="526826"/>
                    <a:pt x="354501" y="526826"/>
                    <a:pt x="346666" y="522305"/>
                  </a:cubicBezTo>
                  <a:lnTo>
                    <a:pt x="259531" y="471998"/>
                  </a:lnTo>
                  <a:cubicBezTo>
                    <a:pt x="251696" y="467476"/>
                    <a:pt x="246877" y="459121"/>
                    <a:pt x="246877" y="450078"/>
                  </a:cubicBezTo>
                  <a:lnTo>
                    <a:pt x="246877" y="349476"/>
                  </a:lnTo>
                  <a:cubicBezTo>
                    <a:pt x="246877" y="340434"/>
                    <a:pt x="251702" y="332078"/>
                    <a:pt x="259531" y="327557"/>
                  </a:cubicBezTo>
                  <a:lnTo>
                    <a:pt x="346658" y="277256"/>
                  </a:lnTo>
                  <a:cubicBezTo>
                    <a:pt x="354492" y="272735"/>
                    <a:pt x="364136" y="272735"/>
                    <a:pt x="371970" y="277256"/>
                  </a:cubicBezTo>
                  <a:lnTo>
                    <a:pt x="459097" y="327557"/>
                  </a:lnTo>
                  <a:cubicBezTo>
                    <a:pt x="466932" y="332078"/>
                    <a:pt x="471751" y="340434"/>
                    <a:pt x="471751" y="349476"/>
                  </a:cubicBezTo>
                  <a:lnTo>
                    <a:pt x="471751" y="450084"/>
                  </a:lnTo>
                  <a:lnTo>
                    <a:pt x="471754" y="450084"/>
                  </a:lnTo>
                  <a:lnTo>
                    <a:pt x="471754" y="450084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0" name="PA-任意多边形 1615"/>
            <p:cNvSpPr/>
            <p:nvPr>
              <p:custDataLst>
                <p:tags r:id="rId54"/>
              </p:custDataLst>
            </p:nvPr>
          </p:nvSpPr>
          <p:spPr>
            <a:xfrm>
              <a:off x="19811302" y="24725536"/>
              <a:ext cx="806648" cy="887016"/>
            </a:xfrm>
            <a:custGeom>
              <a:avLst/>
              <a:gdLst>
                <a:gd name="connsiteX0" fmla="*/ 404081 w 806648"/>
                <a:gd name="connsiteY0" fmla="*/ 888389 h 887015"/>
                <a:gd name="connsiteX1" fmla="*/ 333177 w 806648"/>
                <a:gd name="connsiteY1" fmla="*/ 869390 h 887015"/>
                <a:gd name="connsiteX2" fmla="*/ 71602 w 806648"/>
                <a:gd name="connsiteY2" fmla="*/ 718368 h 887015"/>
                <a:gd name="connsiteX3" fmla="*/ 698 w 806648"/>
                <a:gd name="connsiteY3" fmla="*/ 595567 h 887015"/>
                <a:gd name="connsiteX4" fmla="*/ 698 w 806648"/>
                <a:gd name="connsiteY4" fmla="*/ 293523 h 887015"/>
                <a:gd name="connsiteX5" fmla="*/ 71602 w 806648"/>
                <a:gd name="connsiteY5" fmla="*/ 170719 h 887015"/>
                <a:gd name="connsiteX6" fmla="*/ 333177 w 806648"/>
                <a:gd name="connsiteY6" fmla="*/ 19697 h 887015"/>
                <a:gd name="connsiteX7" fmla="*/ 404081 w 806648"/>
                <a:gd name="connsiteY7" fmla="*/ 698 h 887015"/>
                <a:gd name="connsiteX8" fmla="*/ 474983 w 806648"/>
                <a:gd name="connsiteY8" fmla="*/ 19697 h 887015"/>
                <a:gd name="connsiteX9" fmla="*/ 736557 w 806648"/>
                <a:gd name="connsiteY9" fmla="*/ 170719 h 887015"/>
                <a:gd name="connsiteX10" fmla="*/ 807459 w 806648"/>
                <a:gd name="connsiteY10" fmla="*/ 293523 h 887015"/>
                <a:gd name="connsiteX11" fmla="*/ 807459 w 806648"/>
                <a:gd name="connsiteY11" fmla="*/ 595567 h 887015"/>
                <a:gd name="connsiteX12" fmla="*/ 736563 w 806648"/>
                <a:gd name="connsiteY12" fmla="*/ 718371 h 887015"/>
                <a:gd name="connsiteX13" fmla="*/ 474983 w 806648"/>
                <a:gd name="connsiteY13" fmla="*/ 869393 h 887015"/>
                <a:gd name="connsiteX14" fmla="*/ 404081 w 806648"/>
                <a:gd name="connsiteY14" fmla="*/ 888389 h 887015"/>
                <a:gd name="connsiteX15" fmla="*/ 404081 w 806648"/>
                <a:gd name="connsiteY15" fmla="*/ 90218 h 887015"/>
                <a:gd name="connsiteX16" fmla="*/ 377938 w 806648"/>
                <a:gd name="connsiteY16" fmla="*/ 97222 h 887015"/>
                <a:gd name="connsiteX17" fmla="*/ 116364 w 806648"/>
                <a:gd name="connsiteY17" fmla="*/ 248243 h 887015"/>
                <a:gd name="connsiteX18" fmla="*/ 90221 w 806648"/>
                <a:gd name="connsiteY18" fmla="*/ 293520 h 887015"/>
                <a:gd name="connsiteX19" fmla="*/ 90221 w 806648"/>
                <a:gd name="connsiteY19" fmla="*/ 595564 h 887015"/>
                <a:gd name="connsiteX20" fmla="*/ 116364 w 806648"/>
                <a:gd name="connsiteY20" fmla="*/ 640843 h 887015"/>
                <a:gd name="connsiteX21" fmla="*/ 377938 w 806648"/>
                <a:gd name="connsiteY21" fmla="*/ 791865 h 887015"/>
                <a:gd name="connsiteX22" fmla="*/ 430222 w 806648"/>
                <a:gd name="connsiteY22" fmla="*/ 791865 h 887015"/>
                <a:gd name="connsiteX23" fmla="*/ 691796 w 806648"/>
                <a:gd name="connsiteY23" fmla="*/ 640843 h 887015"/>
                <a:gd name="connsiteX24" fmla="*/ 717936 w 806648"/>
                <a:gd name="connsiteY24" fmla="*/ 595564 h 887015"/>
                <a:gd name="connsiteX25" fmla="*/ 717936 w 806648"/>
                <a:gd name="connsiteY25" fmla="*/ 293520 h 887015"/>
                <a:gd name="connsiteX26" fmla="*/ 691793 w 806648"/>
                <a:gd name="connsiteY26" fmla="*/ 248241 h 887015"/>
                <a:gd name="connsiteX27" fmla="*/ 430222 w 806648"/>
                <a:gd name="connsiteY27" fmla="*/ 97225 h 887015"/>
                <a:gd name="connsiteX28" fmla="*/ 404081 w 806648"/>
                <a:gd name="connsiteY28" fmla="*/ 90218 h 887015"/>
                <a:gd name="connsiteX29" fmla="*/ 404081 w 806648"/>
                <a:gd name="connsiteY29" fmla="*/ 615218 h 887015"/>
                <a:gd name="connsiteX30" fmla="*/ 369038 w 806648"/>
                <a:gd name="connsiteY30" fmla="*/ 605827 h 887015"/>
                <a:gd name="connsiteX31" fmla="*/ 281911 w 806648"/>
                <a:gd name="connsiteY31" fmla="*/ 555526 h 887015"/>
                <a:gd name="connsiteX32" fmla="*/ 246877 w 806648"/>
                <a:gd name="connsiteY32" fmla="*/ 494846 h 887015"/>
                <a:gd name="connsiteX33" fmla="*/ 246877 w 806648"/>
                <a:gd name="connsiteY33" fmla="*/ 394244 h 887015"/>
                <a:gd name="connsiteX34" fmla="*/ 281902 w 806648"/>
                <a:gd name="connsiteY34" fmla="*/ 333567 h 887015"/>
                <a:gd name="connsiteX35" fmla="*/ 369041 w 806648"/>
                <a:gd name="connsiteY35" fmla="*/ 283260 h 887015"/>
                <a:gd name="connsiteX36" fmla="*/ 439119 w 806648"/>
                <a:gd name="connsiteY36" fmla="*/ 283266 h 887015"/>
                <a:gd name="connsiteX37" fmla="*/ 526240 w 806648"/>
                <a:gd name="connsiteY37" fmla="*/ 333558 h 887015"/>
                <a:gd name="connsiteX38" fmla="*/ 561274 w 806648"/>
                <a:gd name="connsiteY38" fmla="*/ 394244 h 887015"/>
                <a:gd name="connsiteX39" fmla="*/ 561274 w 806648"/>
                <a:gd name="connsiteY39" fmla="*/ 494852 h 887015"/>
                <a:gd name="connsiteX40" fmla="*/ 526248 w 806648"/>
                <a:gd name="connsiteY40" fmla="*/ 555529 h 887015"/>
                <a:gd name="connsiteX41" fmla="*/ 439119 w 806648"/>
                <a:gd name="connsiteY41" fmla="*/ 605836 h 887015"/>
                <a:gd name="connsiteX42" fmla="*/ 404081 w 806648"/>
                <a:gd name="connsiteY42" fmla="*/ 615218 h 887015"/>
                <a:gd name="connsiteX43" fmla="*/ 336400 w 806648"/>
                <a:gd name="connsiteY43" fmla="*/ 483612 h 887015"/>
                <a:gd name="connsiteX44" fmla="*/ 404081 w 806648"/>
                <a:gd name="connsiteY44" fmla="*/ 522688 h 887015"/>
                <a:gd name="connsiteX45" fmla="*/ 471754 w 806648"/>
                <a:gd name="connsiteY45" fmla="*/ 483618 h 887015"/>
                <a:gd name="connsiteX46" fmla="*/ 471754 w 806648"/>
                <a:gd name="connsiteY46" fmla="*/ 405471 h 887015"/>
                <a:gd name="connsiteX47" fmla="*/ 404075 w 806648"/>
                <a:gd name="connsiteY47" fmla="*/ 366395 h 887015"/>
                <a:gd name="connsiteX48" fmla="*/ 336397 w 806648"/>
                <a:gd name="connsiteY48" fmla="*/ 405471 h 887015"/>
                <a:gd name="connsiteX49" fmla="*/ 336400 w 806648"/>
                <a:gd name="connsiteY49" fmla="*/ 483612 h 887015"/>
                <a:gd name="connsiteX50" fmla="*/ 336400 w 806648"/>
                <a:gd name="connsiteY50" fmla="*/ 483612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806648" h="887015">
                  <a:moveTo>
                    <a:pt x="404081" y="888389"/>
                  </a:moveTo>
                  <a:cubicBezTo>
                    <a:pt x="379221" y="888389"/>
                    <a:pt x="354706" y="881820"/>
                    <a:pt x="333177" y="869390"/>
                  </a:cubicBezTo>
                  <a:lnTo>
                    <a:pt x="71602" y="718368"/>
                  </a:lnTo>
                  <a:cubicBezTo>
                    <a:pt x="27862" y="693118"/>
                    <a:pt x="698" y="646061"/>
                    <a:pt x="698" y="595567"/>
                  </a:cubicBezTo>
                  <a:lnTo>
                    <a:pt x="698" y="293523"/>
                  </a:lnTo>
                  <a:cubicBezTo>
                    <a:pt x="698" y="243026"/>
                    <a:pt x="27862" y="195972"/>
                    <a:pt x="71602" y="170719"/>
                  </a:cubicBezTo>
                  <a:lnTo>
                    <a:pt x="333177" y="19697"/>
                  </a:lnTo>
                  <a:cubicBezTo>
                    <a:pt x="354706" y="7267"/>
                    <a:pt x="379221" y="698"/>
                    <a:pt x="404081" y="698"/>
                  </a:cubicBezTo>
                  <a:cubicBezTo>
                    <a:pt x="428936" y="698"/>
                    <a:pt x="453451" y="7270"/>
                    <a:pt x="474983" y="19697"/>
                  </a:cubicBezTo>
                  <a:lnTo>
                    <a:pt x="736557" y="170719"/>
                  </a:lnTo>
                  <a:cubicBezTo>
                    <a:pt x="780292" y="195972"/>
                    <a:pt x="807459" y="243029"/>
                    <a:pt x="807459" y="293523"/>
                  </a:cubicBezTo>
                  <a:lnTo>
                    <a:pt x="807459" y="595567"/>
                  </a:lnTo>
                  <a:cubicBezTo>
                    <a:pt x="807459" y="646061"/>
                    <a:pt x="780295" y="693118"/>
                    <a:pt x="736563" y="718371"/>
                  </a:cubicBezTo>
                  <a:lnTo>
                    <a:pt x="474983" y="869393"/>
                  </a:lnTo>
                  <a:cubicBezTo>
                    <a:pt x="453454" y="881820"/>
                    <a:pt x="428939" y="888389"/>
                    <a:pt x="404081" y="888389"/>
                  </a:cubicBezTo>
                  <a:close/>
                  <a:moveTo>
                    <a:pt x="404081" y="90218"/>
                  </a:moveTo>
                  <a:cubicBezTo>
                    <a:pt x="394914" y="90218"/>
                    <a:pt x="385877" y="92641"/>
                    <a:pt x="377938" y="97222"/>
                  </a:cubicBezTo>
                  <a:lnTo>
                    <a:pt x="116364" y="248243"/>
                  </a:lnTo>
                  <a:cubicBezTo>
                    <a:pt x="100237" y="257554"/>
                    <a:pt x="90221" y="274902"/>
                    <a:pt x="90221" y="293520"/>
                  </a:cubicBezTo>
                  <a:lnTo>
                    <a:pt x="90221" y="595564"/>
                  </a:lnTo>
                  <a:cubicBezTo>
                    <a:pt x="90221" y="614179"/>
                    <a:pt x="100237" y="631532"/>
                    <a:pt x="116364" y="640843"/>
                  </a:cubicBezTo>
                  <a:lnTo>
                    <a:pt x="377938" y="791865"/>
                  </a:lnTo>
                  <a:cubicBezTo>
                    <a:pt x="393809" y="801027"/>
                    <a:pt x="414342" y="801033"/>
                    <a:pt x="430222" y="791865"/>
                  </a:cubicBezTo>
                  <a:lnTo>
                    <a:pt x="691796" y="640843"/>
                  </a:lnTo>
                  <a:cubicBezTo>
                    <a:pt x="707920" y="631532"/>
                    <a:pt x="717936" y="614185"/>
                    <a:pt x="717936" y="595564"/>
                  </a:cubicBezTo>
                  <a:lnTo>
                    <a:pt x="717936" y="293520"/>
                  </a:lnTo>
                  <a:cubicBezTo>
                    <a:pt x="717936" y="274899"/>
                    <a:pt x="707920" y="257551"/>
                    <a:pt x="691793" y="248241"/>
                  </a:cubicBezTo>
                  <a:lnTo>
                    <a:pt x="430222" y="97225"/>
                  </a:lnTo>
                  <a:cubicBezTo>
                    <a:pt x="422286" y="92641"/>
                    <a:pt x="413243" y="90218"/>
                    <a:pt x="404081" y="90218"/>
                  </a:cubicBezTo>
                  <a:close/>
                  <a:moveTo>
                    <a:pt x="404081" y="615218"/>
                  </a:moveTo>
                  <a:cubicBezTo>
                    <a:pt x="391794" y="615218"/>
                    <a:pt x="379677" y="611968"/>
                    <a:pt x="369038" y="605827"/>
                  </a:cubicBezTo>
                  <a:lnTo>
                    <a:pt x="281911" y="555526"/>
                  </a:lnTo>
                  <a:cubicBezTo>
                    <a:pt x="260302" y="543042"/>
                    <a:pt x="246877" y="519792"/>
                    <a:pt x="246877" y="494846"/>
                  </a:cubicBezTo>
                  <a:lnTo>
                    <a:pt x="246877" y="394244"/>
                  </a:lnTo>
                  <a:cubicBezTo>
                    <a:pt x="246877" y="369294"/>
                    <a:pt x="260302" y="346047"/>
                    <a:pt x="281902" y="333567"/>
                  </a:cubicBezTo>
                  <a:lnTo>
                    <a:pt x="369041" y="283260"/>
                  </a:lnTo>
                  <a:cubicBezTo>
                    <a:pt x="390303" y="270978"/>
                    <a:pt x="417839" y="270973"/>
                    <a:pt x="439119" y="283266"/>
                  </a:cubicBezTo>
                  <a:lnTo>
                    <a:pt x="526240" y="333558"/>
                  </a:lnTo>
                  <a:cubicBezTo>
                    <a:pt x="547849" y="346035"/>
                    <a:pt x="561274" y="369285"/>
                    <a:pt x="561274" y="394244"/>
                  </a:cubicBezTo>
                  <a:lnTo>
                    <a:pt x="561274" y="494852"/>
                  </a:lnTo>
                  <a:cubicBezTo>
                    <a:pt x="561274" y="519801"/>
                    <a:pt x="547849" y="543048"/>
                    <a:pt x="526248" y="555529"/>
                  </a:cubicBezTo>
                  <a:lnTo>
                    <a:pt x="439119" y="605836"/>
                  </a:lnTo>
                  <a:cubicBezTo>
                    <a:pt x="428471" y="611976"/>
                    <a:pt x="416360" y="615218"/>
                    <a:pt x="404081" y="615218"/>
                  </a:cubicBezTo>
                  <a:close/>
                  <a:moveTo>
                    <a:pt x="336400" y="483612"/>
                  </a:moveTo>
                  <a:lnTo>
                    <a:pt x="404081" y="522688"/>
                  </a:lnTo>
                  <a:lnTo>
                    <a:pt x="471754" y="483618"/>
                  </a:lnTo>
                  <a:lnTo>
                    <a:pt x="471754" y="405471"/>
                  </a:lnTo>
                  <a:lnTo>
                    <a:pt x="404075" y="366395"/>
                  </a:lnTo>
                  <a:lnTo>
                    <a:pt x="336397" y="405471"/>
                  </a:lnTo>
                  <a:lnTo>
                    <a:pt x="336400" y="483612"/>
                  </a:lnTo>
                  <a:lnTo>
                    <a:pt x="336400" y="483612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1" name="PA-任意多边形 1616"/>
            <p:cNvSpPr/>
            <p:nvPr>
              <p:custDataLst>
                <p:tags r:id="rId55"/>
              </p:custDataLst>
            </p:nvPr>
          </p:nvSpPr>
          <p:spPr>
            <a:xfrm>
              <a:off x="20214683" y="24150639"/>
              <a:ext cx="717352" cy="797719"/>
            </a:xfrm>
            <a:custGeom>
              <a:avLst/>
              <a:gdLst>
                <a:gd name="connsiteX0" fmla="*/ 669415 w 717351"/>
                <a:gd name="connsiteY0" fmla="*/ 164721 h 797718"/>
                <a:gd name="connsiteX1" fmla="*/ 407835 w 717351"/>
                <a:gd name="connsiteY1" fmla="*/ 13699 h 797718"/>
                <a:gd name="connsiteX2" fmla="*/ 310793 w 717351"/>
                <a:gd name="connsiteY2" fmla="*/ 13699 h 797718"/>
                <a:gd name="connsiteX3" fmla="*/ 49219 w 717351"/>
                <a:gd name="connsiteY3" fmla="*/ 164721 h 797718"/>
                <a:gd name="connsiteX4" fmla="*/ 698 w 717351"/>
                <a:gd name="connsiteY4" fmla="*/ 248764 h 797718"/>
                <a:gd name="connsiteX5" fmla="*/ 698 w 717351"/>
                <a:gd name="connsiteY5" fmla="*/ 550808 h 797718"/>
                <a:gd name="connsiteX6" fmla="*/ 49219 w 717351"/>
                <a:gd name="connsiteY6" fmla="*/ 634851 h 797718"/>
                <a:gd name="connsiteX7" fmla="*/ 310799 w 717351"/>
                <a:gd name="connsiteY7" fmla="*/ 785873 h 797718"/>
                <a:gd name="connsiteX8" fmla="*/ 407838 w 717351"/>
                <a:gd name="connsiteY8" fmla="*/ 785873 h 797718"/>
                <a:gd name="connsiteX9" fmla="*/ 669418 w 717351"/>
                <a:gd name="connsiteY9" fmla="*/ 634851 h 797718"/>
                <a:gd name="connsiteX10" fmla="*/ 717939 w 717351"/>
                <a:gd name="connsiteY10" fmla="*/ 550808 h 797718"/>
                <a:gd name="connsiteX11" fmla="*/ 717939 w 717351"/>
                <a:gd name="connsiteY11" fmla="*/ 248761 h 797718"/>
                <a:gd name="connsiteX12" fmla="*/ 669415 w 717351"/>
                <a:gd name="connsiteY12" fmla="*/ 164721 h 797718"/>
                <a:gd name="connsiteX13" fmla="*/ 471754 w 717351"/>
                <a:gd name="connsiteY13" fmla="*/ 450087 h 797718"/>
                <a:gd name="connsiteX14" fmla="*/ 459100 w 717351"/>
                <a:gd name="connsiteY14" fmla="*/ 472007 h 797718"/>
                <a:gd name="connsiteX15" fmla="*/ 371979 w 717351"/>
                <a:gd name="connsiteY15" fmla="*/ 522307 h 797718"/>
                <a:gd name="connsiteX16" fmla="*/ 346666 w 717351"/>
                <a:gd name="connsiteY16" fmla="*/ 522307 h 797718"/>
                <a:gd name="connsiteX17" fmla="*/ 259531 w 717351"/>
                <a:gd name="connsiteY17" fmla="*/ 472001 h 797718"/>
                <a:gd name="connsiteX18" fmla="*/ 246877 w 717351"/>
                <a:gd name="connsiteY18" fmla="*/ 450081 h 797718"/>
                <a:gd name="connsiteX19" fmla="*/ 246877 w 717351"/>
                <a:gd name="connsiteY19" fmla="*/ 349482 h 797718"/>
                <a:gd name="connsiteX20" fmla="*/ 259531 w 717351"/>
                <a:gd name="connsiteY20" fmla="*/ 327563 h 797718"/>
                <a:gd name="connsiteX21" fmla="*/ 346658 w 717351"/>
                <a:gd name="connsiteY21" fmla="*/ 277262 h 797718"/>
                <a:gd name="connsiteX22" fmla="*/ 371970 w 717351"/>
                <a:gd name="connsiteY22" fmla="*/ 277262 h 797718"/>
                <a:gd name="connsiteX23" fmla="*/ 459097 w 717351"/>
                <a:gd name="connsiteY23" fmla="*/ 327563 h 797718"/>
                <a:gd name="connsiteX24" fmla="*/ 471751 w 717351"/>
                <a:gd name="connsiteY24" fmla="*/ 349482 h 797718"/>
                <a:gd name="connsiteX25" fmla="*/ 471751 w 717351"/>
                <a:gd name="connsiteY25" fmla="*/ 450087 h 797718"/>
                <a:gd name="connsiteX26" fmla="*/ 471754 w 717351"/>
                <a:gd name="connsiteY26" fmla="*/ 450087 h 79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17351" h="797718">
                  <a:moveTo>
                    <a:pt x="669415" y="164721"/>
                  </a:moveTo>
                  <a:lnTo>
                    <a:pt x="407835" y="13699"/>
                  </a:lnTo>
                  <a:cubicBezTo>
                    <a:pt x="377810" y="-3636"/>
                    <a:pt x="340815" y="-3636"/>
                    <a:pt x="310793" y="13699"/>
                  </a:cubicBezTo>
                  <a:lnTo>
                    <a:pt x="49219" y="164721"/>
                  </a:lnTo>
                  <a:cubicBezTo>
                    <a:pt x="19194" y="182057"/>
                    <a:pt x="698" y="214090"/>
                    <a:pt x="698" y="248764"/>
                  </a:cubicBezTo>
                  <a:lnTo>
                    <a:pt x="698" y="550808"/>
                  </a:lnTo>
                  <a:cubicBezTo>
                    <a:pt x="698" y="585479"/>
                    <a:pt x="19194" y="617516"/>
                    <a:pt x="49219" y="634851"/>
                  </a:cubicBezTo>
                  <a:lnTo>
                    <a:pt x="310799" y="785873"/>
                  </a:lnTo>
                  <a:cubicBezTo>
                    <a:pt x="340824" y="803209"/>
                    <a:pt x="377819" y="803209"/>
                    <a:pt x="407838" y="785873"/>
                  </a:cubicBezTo>
                  <a:lnTo>
                    <a:pt x="669418" y="634851"/>
                  </a:lnTo>
                  <a:cubicBezTo>
                    <a:pt x="699443" y="617516"/>
                    <a:pt x="717939" y="585482"/>
                    <a:pt x="717939" y="550808"/>
                  </a:cubicBezTo>
                  <a:lnTo>
                    <a:pt x="717939" y="248761"/>
                  </a:lnTo>
                  <a:cubicBezTo>
                    <a:pt x="717936" y="214090"/>
                    <a:pt x="699443" y="182057"/>
                    <a:pt x="669415" y="164721"/>
                  </a:cubicBezTo>
                  <a:close/>
                  <a:moveTo>
                    <a:pt x="471754" y="450087"/>
                  </a:moveTo>
                  <a:cubicBezTo>
                    <a:pt x="471754" y="459130"/>
                    <a:pt x="466929" y="467485"/>
                    <a:pt x="459100" y="472007"/>
                  </a:cubicBezTo>
                  <a:lnTo>
                    <a:pt x="371979" y="522307"/>
                  </a:lnTo>
                  <a:cubicBezTo>
                    <a:pt x="364145" y="526829"/>
                    <a:pt x="354501" y="526829"/>
                    <a:pt x="346666" y="522307"/>
                  </a:cubicBezTo>
                  <a:lnTo>
                    <a:pt x="259531" y="472001"/>
                  </a:lnTo>
                  <a:cubicBezTo>
                    <a:pt x="251696" y="467479"/>
                    <a:pt x="246877" y="459124"/>
                    <a:pt x="246877" y="450081"/>
                  </a:cubicBezTo>
                  <a:lnTo>
                    <a:pt x="246877" y="349482"/>
                  </a:lnTo>
                  <a:cubicBezTo>
                    <a:pt x="246877" y="340440"/>
                    <a:pt x="251702" y="332084"/>
                    <a:pt x="259531" y="327563"/>
                  </a:cubicBezTo>
                  <a:lnTo>
                    <a:pt x="346658" y="277262"/>
                  </a:lnTo>
                  <a:cubicBezTo>
                    <a:pt x="354492" y="272741"/>
                    <a:pt x="364136" y="272741"/>
                    <a:pt x="371970" y="277262"/>
                  </a:cubicBezTo>
                  <a:lnTo>
                    <a:pt x="459097" y="327563"/>
                  </a:lnTo>
                  <a:cubicBezTo>
                    <a:pt x="466931" y="332084"/>
                    <a:pt x="471751" y="340440"/>
                    <a:pt x="471751" y="349482"/>
                  </a:cubicBezTo>
                  <a:lnTo>
                    <a:pt x="471751" y="450087"/>
                  </a:lnTo>
                  <a:lnTo>
                    <a:pt x="471754" y="450087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2" name="PA-任意多边形 1617"/>
            <p:cNvSpPr/>
            <p:nvPr>
              <p:custDataLst>
                <p:tags r:id="rId56"/>
              </p:custDataLst>
            </p:nvPr>
          </p:nvSpPr>
          <p:spPr>
            <a:xfrm>
              <a:off x="20169922" y="24105878"/>
              <a:ext cx="806648" cy="887016"/>
            </a:xfrm>
            <a:custGeom>
              <a:avLst/>
              <a:gdLst>
                <a:gd name="connsiteX0" fmla="*/ 404078 w 806648"/>
                <a:gd name="connsiteY0" fmla="*/ 888395 h 887015"/>
                <a:gd name="connsiteX1" fmla="*/ 333174 w 806648"/>
                <a:gd name="connsiteY1" fmla="*/ 869396 h 887015"/>
                <a:gd name="connsiteX2" fmla="*/ 71602 w 806648"/>
                <a:gd name="connsiteY2" fmla="*/ 718380 h 887015"/>
                <a:gd name="connsiteX3" fmla="*/ 698 w 806648"/>
                <a:gd name="connsiteY3" fmla="*/ 595576 h 887015"/>
                <a:gd name="connsiteX4" fmla="*/ 698 w 806648"/>
                <a:gd name="connsiteY4" fmla="*/ 293529 h 887015"/>
                <a:gd name="connsiteX5" fmla="*/ 71602 w 806648"/>
                <a:gd name="connsiteY5" fmla="*/ 170725 h 887015"/>
                <a:gd name="connsiteX6" fmla="*/ 333177 w 806648"/>
                <a:gd name="connsiteY6" fmla="*/ 19697 h 887015"/>
                <a:gd name="connsiteX7" fmla="*/ 404078 w 806648"/>
                <a:gd name="connsiteY7" fmla="*/ 698 h 887015"/>
                <a:gd name="connsiteX8" fmla="*/ 474983 w 806648"/>
                <a:gd name="connsiteY8" fmla="*/ 19697 h 887015"/>
                <a:gd name="connsiteX9" fmla="*/ 736555 w 806648"/>
                <a:gd name="connsiteY9" fmla="*/ 170713 h 887015"/>
                <a:gd name="connsiteX10" fmla="*/ 807459 w 806648"/>
                <a:gd name="connsiteY10" fmla="*/ 293517 h 887015"/>
                <a:gd name="connsiteX11" fmla="*/ 807459 w 806648"/>
                <a:gd name="connsiteY11" fmla="*/ 595561 h 887015"/>
                <a:gd name="connsiteX12" fmla="*/ 736555 w 806648"/>
                <a:gd name="connsiteY12" fmla="*/ 718371 h 887015"/>
                <a:gd name="connsiteX13" fmla="*/ 474980 w 806648"/>
                <a:gd name="connsiteY13" fmla="*/ 869387 h 887015"/>
                <a:gd name="connsiteX14" fmla="*/ 404078 w 806648"/>
                <a:gd name="connsiteY14" fmla="*/ 888395 h 887015"/>
                <a:gd name="connsiteX15" fmla="*/ 404078 w 806648"/>
                <a:gd name="connsiteY15" fmla="*/ 90218 h 887015"/>
                <a:gd name="connsiteX16" fmla="*/ 377944 w 806648"/>
                <a:gd name="connsiteY16" fmla="*/ 97219 h 887015"/>
                <a:gd name="connsiteX17" fmla="*/ 116364 w 806648"/>
                <a:gd name="connsiteY17" fmla="*/ 248240 h 887015"/>
                <a:gd name="connsiteX18" fmla="*/ 90221 w 806648"/>
                <a:gd name="connsiteY18" fmla="*/ 293520 h 887015"/>
                <a:gd name="connsiteX19" fmla="*/ 90221 w 806648"/>
                <a:gd name="connsiteY19" fmla="*/ 595564 h 887015"/>
                <a:gd name="connsiteX20" fmla="*/ 116364 w 806648"/>
                <a:gd name="connsiteY20" fmla="*/ 640843 h 887015"/>
                <a:gd name="connsiteX21" fmla="*/ 377938 w 806648"/>
                <a:gd name="connsiteY21" fmla="*/ 791865 h 887015"/>
                <a:gd name="connsiteX22" fmla="*/ 430213 w 806648"/>
                <a:gd name="connsiteY22" fmla="*/ 791865 h 887015"/>
                <a:gd name="connsiteX23" fmla="*/ 691793 w 806648"/>
                <a:gd name="connsiteY23" fmla="*/ 640843 h 887015"/>
                <a:gd name="connsiteX24" fmla="*/ 717936 w 806648"/>
                <a:gd name="connsiteY24" fmla="*/ 595564 h 887015"/>
                <a:gd name="connsiteX25" fmla="*/ 717936 w 806648"/>
                <a:gd name="connsiteY25" fmla="*/ 293520 h 887015"/>
                <a:gd name="connsiteX26" fmla="*/ 691793 w 806648"/>
                <a:gd name="connsiteY26" fmla="*/ 248243 h 887015"/>
                <a:gd name="connsiteX27" fmla="*/ 430219 w 806648"/>
                <a:gd name="connsiteY27" fmla="*/ 97222 h 887015"/>
                <a:gd name="connsiteX28" fmla="*/ 404078 w 806648"/>
                <a:gd name="connsiteY28" fmla="*/ 90218 h 887015"/>
                <a:gd name="connsiteX29" fmla="*/ 404081 w 806648"/>
                <a:gd name="connsiteY29" fmla="*/ 615221 h 887015"/>
                <a:gd name="connsiteX30" fmla="*/ 369047 w 806648"/>
                <a:gd name="connsiteY30" fmla="*/ 605836 h 887015"/>
                <a:gd name="connsiteX31" fmla="*/ 281911 w 806648"/>
                <a:gd name="connsiteY31" fmla="*/ 555529 h 887015"/>
                <a:gd name="connsiteX32" fmla="*/ 246877 w 806648"/>
                <a:gd name="connsiteY32" fmla="*/ 494849 h 887015"/>
                <a:gd name="connsiteX33" fmla="*/ 246877 w 806648"/>
                <a:gd name="connsiteY33" fmla="*/ 394247 h 887015"/>
                <a:gd name="connsiteX34" fmla="*/ 281902 w 806648"/>
                <a:gd name="connsiteY34" fmla="*/ 333570 h 887015"/>
                <a:gd name="connsiteX35" fmla="*/ 369041 w 806648"/>
                <a:gd name="connsiteY35" fmla="*/ 283263 h 887015"/>
                <a:gd name="connsiteX36" fmla="*/ 439119 w 806648"/>
                <a:gd name="connsiteY36" fmla="*/ 283269 h 887015"/>
                <a:gd name="connsiteX37" fmla="*/ 526239 w 806648"/>
                <a:gd name="connsiteY37" fmla="*/ 333561 h 887015"/>
                <a:gd name="connsiteX38" fmla="*/ 561274 w 806648"/>
                <a:gd name="connsiteY38" fmla="*/ 394247 h 887015"/>
                <a:gd name="connsiteX39" fmla="*/ 561274 w 806648"/>
                <a:gd name="connsiteY39" fmla="*/ 494855 h 887015"/>
                <a:gd name="connsiteX40" fmla="*/ 526239 w 806648"/>
                <a:gd name="connsiteY40" fmla="*/ 555535 h 887015"/>
                <a:gd name="connsiteX41" fmla="*/ 439113 w 806648"/>
                <a:gd name="connsiteY41" fmla="*/ 605836 h 887015"/>
                <a:gd name="connsiteX42" fmla="*/ 404081 w 806648"/>
                <a:gd name="connsiteY42" fmla="*/ 615221 h 887015"/>
                <a:gd name="connsiteX43" fmla="*/ 336400 w 806648"/>
                <a:gd name="connsiteY43" fmla="*/ 483618 h 887015"/>
                <a:gd name="connsiteX44" fmla="*/ 404081 w 806648"/>
                <a:gd name="connsiteY44" fmla="*/ 522694 h 887015"/>
                <a:gd name="connsiteX45" fmla="*/ 471754 w 806648"/>
                <a:gd name="connsiteY45" fmla="*/ 483624 h 887015"/>
                <a:gd name="connsiteX46" fmla="*/ 471754 w 806648"/>
                <a:gd name="connsiteY46" fmla="*/ 405471 h 887015"/>
                <a:gd name="connsiteX47" fmla="*/ 404078 w 806648"/>
                <a:gd name="connsiteY47" fmla="*/ 366398 h 887015"/>
                <a:gd name="connsiteX48" fmla="*/ 336400 w 806648"/>
                <a:gd name="connsiteY48" fmla="*/ 405468 h 887015"/>
                <a:gd name="connsiteX49" fmla="*/ 336400 w 806648"/>
                <a:gd name="connsiteY49" fmla="*/ 483618 h 887015"/>
                <a:gd name="connsiteX50" fmla="*/ 336400 w 806648"/>
                <a:gd name="connsiteY50" fmla="*/ 483618 h 887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806648" h="887015">
                  <a:moveTo>
                    <a:pt x="404078" y="888395"/>
                  </a:moveTo>
                  <a:cubicBezTo>
                    <a:pt x="379218" y="888395"/>
                    <a:pt x="354703" y="881823"/>
                    <a:pt x="333174" y="869396"/>
                  </a:cubicBezTo>
                  <a:lnTo>
                    <a:pt x="71602" y="718380"/>
                  </a:lnTo>
                  <a:cubicBezTo>
                    <a:pt x="27868" y="693126"/>
                    <a:pt x="698" y="646073"/>
                    <a:pt x="698" y="595576"/>
                  </a:cubicBezTo>
                  <a:lnTo>
                    <a:pt x="698" y="293529"/>
                  </a:lnTo>
                  <a:cubicBezTo>
                    <a:pt x="698" y="243031"/>
                    <a:pt x="27862" y="195978"/>
                    <a:pt x="71602" y="170725"/>
                  </a:cubicBezTo>
                  <a:lnTo>
                    <a:pt x="333177" y="19697"/>
                  </a:lnTo>
                  <a:cubicBezTo>
                    <a:pt x="354703" y="7267"/>
                    <a:pt x="379218" y="698"/>
                    <a:pt x="404078" y="698"/>
                  </a:cubicBezTo>
                  <a:cubicBezTo>
                    <a:pt x="428939" y="698"/>
                    <a:pt x="453454" y="7270"/>
                    <a:pt x="474983" y="19697"/>
                  </a:cubicBezTo>
                  <a:lnTo>
                    <a:pt x="736555" y="170713"/>
                  </a:lnTo>
                  <a:cubicBezTo>
                    <a:pt x="780289" y="195963"/>
                    <a:pt x="807459" y="243014"/>
                    <a:pt x="807459" y="293517"/>
                  </a:cubicBezTo>
                  <a:lnTo>
                    <a:pt x="807459" y="595561"/>
                  </a:lnTo>
                  <a:cubicBezTo>
                    <a:pt x="807459" y="646064"/>
                    <a:pt x="780289" y="693115"/>
                    <a:pt x="736555" y="718371"/>
                  </a:cubicBezTo>
                  <a:lnTo>
                    <a:pt x="474980" y="869387"/>
                  </a:lnTo>
                  <a:cubicBezTo>
                    <a:pt x="453454" y="881823"/>
                    <a:pt x="428939" y="888395"/>
                    <a:pt x="404078" y="888395"/>
                  </a:cubicBezTo>
                  <a:close/>
                  <a:moveTo>
                    <a:pt x="404078" y="90218"/>
                  </a:moveTo>
                  <a:cubicBezTo>
                    <a:pt x="394911" y="90218"/>
                    <a:pt x="385880" y="92641"/>
                    <a:pt x="377944" y="97219"/>
                  </a:cubicBezTo>
                  <a:lnTo>
                    <a:pt x="116364" y="248240"/>
                  </a:lnTo>
                  <a:cubicBezTo>
                    <a:pt x="100237" y="257551"/>
                    <a:pt x="90221" y="274905"/>
                    <a:pt x="90221" y="293520"/>
                  </a:cubicBezTo>
                  <a:lnTo>
                    <a:pt x="90221" y="595564"/>
                  </a:lnTo>
                  <a:cubicBezTo>
                    <a:pt x="90221" y="614179"/>
                    <a:pt x="100237" y="631532"/>
                    <a:pt x="116364" y="640843"/>
                  </a:cubicBezTo>
                  <a:lnTo>
                    <a:pt x="377938" y="791865"/>
                  </a:lnTo>
                  <a:cubicBezTo>
                    <a:pt x="393815" y="801033"/>
                    <a:pt x="414348" y="801027"/>
                    <a:pt x="430213" y="791865"/>
                  </a:cubicBezTo>
                  <a:lnTo>
                    <a:pt x="691793" y="640843"/>
                  </a:lnTo>
                  <a:cubicBezTo>
                    <a:pt x="707920" y="631532"/>
                    <a:pt x="717936" y="614185"/>
                    <a:pt x="717936" y="595564"/>
                  </a:cubicBezTo>
                  <a:lnTo>
                    <a:pt x="717936" y="293520"/>
                  </a:lnTo>
                  <a:cubicBezTo>
                    <a:pt x="717936" y="274899"/>
                    <a:pt x="707920" y="257551"/>
                    <a:pt x="691793" y="248243"/>
                  </a:cubicBezTo>
                  <a:lnTo>
                    <a:pt x="430219" y="97222"/>
                  </a:lnTo>
                  <a:cubicBezTo>
                    <a:pt x="422283" y="92641"/>
                    <a:pt x="413246" y="90218"/>
                    <a:pt x="404078" y="90218"/>
                  </a:cubicBezTo>
                  <a:close/>
                  <a:moveTo>
                    <a:pt x="404081" y="615221"/>
                  </a:moveTo>
                  <a:cubicBezTo>
                    <a:pt x="391803" y="615221"/>
                    <a:pt x="379688" y="611976"/>
                    <a:pt x="369047" y="605836"/>
                  </a:cubicBezTo>
                  <a:lnTo>
                    <a:pt x="281911" y="555529"/>
                  </a:lnTo>
                  <a:cubicBezTo>
                    <a:pt x="260302" y="543045"/>
                    <a:pt x="246877" y="519795"/>
                    <a:pt x="246877" y="494849"/>
                  </a:cubicBezTo>
                  <a:lnTo>
                    <a:pt x="246877" y="394247"/>
                  </a:lnTo>
                  <a:cubicBezTo>
                    <a:pt x="246877" y="369297"/>
                    <a:pt x="260302" y="346050"/>
                    <a:pt x="281902" y="333570"/>
                  </a:cubicBezTo>
                  <a:lnTo>
                    <a:pt x="369041" y="283263"/>
                  </a:lnTo>
                  <a:cubicBezTo>
                    <a:pt x="390303" y="270981"/>
                    <a:pt x="417839" y="270975"/>
                    <a:pt x="439119" y="283269"/>
                  </a:cubicBezTo>
                  <a:lnTo>
                    <a:pt x="526239" y="333561"/>
                  </a:lnTo>
                  <a:cubicBezTo>
                    <a:pt x="547849" y="346047"/>
                    <a:pt x="561274" y="369297"/>
                    <a:pt x="561274" y="394247"/>
                  </a:cubicBezTo>
                  <a:lnTo>
                    <a:pt x="561274" y="494855"/>
                  </a:lnTo>
                  <a:cubicBezTo>
                    <a:pt x="561274" y="519807"/>
                    <a:pt x="547849" y="543060"/>
                    <a:pt x="526239" y="555535"/>
                  </a:cubicBezTo>
                  <a:lnTo>
                    <a:pt x="439113" y="605836"/>
                  </a:lnTo>
                  <a:cubicBezTo>
                    <a:pt x="428486" y="611976"/>
                    <a:pt x="416369" y="615221"/>
                    <a:pt x="404081" y="615221"/>
                  </a:cubicBezTo>
                  <a:close/>
                  <a:moveTo>
                    <a:pt x="336400" y="483618"/>
                  </a:moveTo>
                  <a:lnTo>
                    <a:pt x="404081" y="522694"/>
                  </a:lnTo>
                  <a:lnTo>
                    <a:pt x="471754" y="483624"/>
                  </a:lnTo>
                  <a:lnTo>
                    <a:pt x="471754" y="405471"/>
                  </a:lnTo>
                  <a:lnTo>
                    <a:pt x="404078" y="366398"/>
                  </a:lnTo>
                  <a:lnTo>
                    <a:pt x="336400" y="405468"/>
                  </a:lnTo>
                  <a:lnTo>
                    <a:pt x="336400" y="483618"/>
                  </a:lnTo>
                  <a:lnTo>
                    <a:pt x="336400" y="483618"/>
                  </a:lnTo>
                  <a:close/>
                </a:path>
              </a:pathLst>
            </a:custGeom>
            <a:grpFill/>
            <a:ln w="297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  <p:grpSp>
        <p:nvGrpSpPr>
          <p:cNvPr id="83" name="PA-791-791079-Cells-490234"/>
          <p:cNvGrpSpPr/>
          <p:nvPr>
            <p:custDataLst>
              <p:tags r:id="rId57"/>
            </p:custDataLst>
          </p:nvPr>
        </p:nvGrpSpPr>
        <p:grpSpPr>
          <a:xfrm>
            <a:off x="5725410" y="4159779"/>
            <a:ext cx="259100" cy="259100"/>
            <a:chOff x="6096000" y="8667750"/>
            <a:chExt cx="1524000" cy="1524000"/>
          </a:xfrm>
          <a:noFill/>
        </p:grpSpPr>
        <p:sp>
          <p:nvSpPr>
            <p:cNvPr id="84" name="PA-任意多边形 2917"/>
            <p:cNvSpPr/>
            <p:nvPr>
              <p:custDataLst>
                <p:tags r:id="rId58"/>
              </p:custDataLst>
            </p:nvPr>
          </p:nvSpPr>
          <p:spPr>
            <a:xfrm>
              <a:off x="6117613" y="8702501"/>
              <a:ext cx="762000" cy="661939"/>
            </a:xfrm>
            <a:custGeom>
              <a:avLst/>
              <a:gdLst>
                <a:gd name="connsiteX0" fmla="*/ 194718 w 762000"/>
                <a:gd name="connsiteY0" fmla="*/ 661470 h 661939"/>
                <a:gd name="connsiteX1" fmla="*/ 574826 w 762000"/>
                <a:gd name="connsiteY1" fmla="*/ 661470 h 661939"/>
                <a:gd name="connsiteX2" fmla="*/ 764879 w 762000"/>
                <a:gd name="connsiteY2" fmla="*/ 333071 h 661939"/>
                <a:gd name="connsiteX3" fmla="*/ 574826 w 762000"/>
                <a:gd name="connsiteY3" fmla="*/ 4665 h 661939"/>
                <a:gd name="connsiteX4" fmla="*/ 194718 w 762000"/>
                <a:gd name="connsiteY4" fmla="*/ 4665 h 661939"/>
                <a:gd name="connsiteX5" fmla="*/ 4665 w 762000"/>
                <a:gd name="connsiteY5" fmla="*/ 333071 h 661939"/>
                <a:gd name="connsiteX6" fmla="*/ 194718 w 762000"/>
                <a:gd name="connsiteY6" fmla="*/ 661470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194718" y="661470"/>
                  </a:moveTo>
                  <a:lnTo>
                    <a:pt x="574826" y="661470"/>
                  </a:lnTo>
                  <a:lnTo>
                    <a:pt x="764879" y="333071"/>
                  </a:lnTo>
                  <a:lnTo>
                    <a:pt x="574826" y="4665"/>
                  </a:lnTo>
                  <a:lnTo>
                    <a:pt x="194718" y="4665"/>
                  </a:lnTo>
                  <a:lnTo>
                    <a:pt x="4665" y="333071"/>
                  </a:lnTo>
                  <a:lnTo>
                    <a:pt x="194718" y="66147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5" name="PA-任意多边形 2918"/>
            <p:cNvSpPr/>
            <p:nvPr>
              <p:custDataLst>
                <p:tags r:id="rId59"/>
              </p:custDataLst>
            </p:nvPr>
          </p:nvSpPr>
          <p:spPr>
            <a:xfrm>
              <a:off x="6091333" y="8676232"/>
              <a:ext cx="815879" cy="715818"/>
            </a:xfrm>
            <a:custGeom>
              <a:avLst/>
              <a:gdLst>
                <a:gd name="connsiteX0" fmla="*/ 601105 w 815878"/>
                <a:gd name="connsiteY0" fmla="*/ 714018 h 715818"/>
                <a:gd name="connsiteX1" fmla="*/ 220990 w 815878"/>
                <a:gd name="connsiteY1" fmla="*/ 714018 h 715818"/>
                <a:gd name="connsiteX2" fmla="*/ 198253 w 815878"/>
                <a:gd name="connsiteY2" fmla="*/ 700910 h 715818"/>
                <a:gd name="connsiteX3" fmla="*/ 8192 w 815878"/>
                <a:gd name="connsiteY3" fmla="*/ 372503 h 715818"/>
                <a:gd name="connsiteX4" fmla="*/ 8192 w 815878"/>
                <a:gd name="connsiteY4" fmla="*/ 346179 h 715818"/>
                <a:gd name="connsiteX5" fmla="*/ 198246 w 815878"/>
                <a:gd name="connsiteY5" fmla="*/ 17773 h 715818"/>
                <a:gd name="connsiteX6" fmla="*/ 220982 w 815878"/>
                <a:gd name="connsiteY6" fmla="*/ 4665 h 715818"/>
                <a:gd name="connsiteX7" fmla="*/ 601105 w 815878"/>
                <a:gd name="connsiteY7" fmla="*/ 4665 h 715818"/>
                <a:gd name="connsiteX8" fmla="*/ 623842 w 815878"/>
                <a:gd name="connsiteY8" fmla="*/ 17773 h 715818"/>
                <a:gd name="connsiteX9" fmla="*/ 813895 w 815878"/>
                <a:gd name="connsiteY9" fmla="*/ 346179 h 715818"/>
                <a:gd name="connsiteX10" fmla="*/ 813895 w 815878"/>
                <a:gd name="connsiteY10" fmla="*/ 372503 h 715818"/>
                <a:gd name="connsiteX11" fmla="*/ 623850 w 815878"/>
                <a:gd name="connsiteY11" fmla="*/ 700902 h 715818"/>
                <a:gd name="connsiteX12" fmla="*/ 601105 w 815878"/>
                <a:gd name="connsiteY12" fmla="*/ 714018 h 715818"/>
                <a:gd name="connsiteX13" fmla="*/ 236145 w 815878"/>
                <a:gd name="connsiteY13" fmla="*/ 661470 h 715818"/>
                <a:gd name="connsiteX14" fmla="*/ 585965 w 815878"/>
                <a:gd name="connsiteY14" fmla="*/ 661470 h 715818"/>
                <a:gd name="connsiteX15" fmla="*/ 760817 w 815878"/>
                <a:gd name="connsiteY15" fmla="*/ 359341 h 715818"/>
                <a:gd name="connsiteX16" fmla="*/ 585965 w 815878"/>
                <a:gd name="connsiteY16" fmla="*/ 57204 h 715818"/>
                <a:gd name="connsiteX17" fmla="*/ 236145 w 815878"/>
                <a:gd name="connsiteY17" fmla="*/ 57204 h 715818"/>
                <a:gd name="connsiteX18" fmla="*/ 61293 w 815878"/>
                <a:gd name="connsiteY18" fmla="*/ 359341 h 715818"/>
                <a:gd name="connsiteX19" fmla="*/ 236145 w 815878"/>
                <a:gd name="connsiteY19" fmla="*/ 661470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15878" h="715818">
                  <a:moveTo>
                    <a:pt x="601105" y="714018"/>
                  </a:moveTo>
                  <a:lnTo>
                    <a:pt x="220990" y="714018"/>
                  </a:lnTo>
                  <a:cubicBezTo>
                    <a:pt x="211607" y="714018"/>
                    <a:pt x="202956" y="709022"/>
                    <a:pt x="198253" y="700910"/>
                  </a:cubicBezTo>
                  <a:lnTo>
                    <a:pt x="8192" y="372503"/>
                  </a:lnTo>
                  <a:cubicBezTo>
                    <a:pt x="3489" y="364360"/>
                    <a:pt x="3489" y="354323"/>
                    <a:pt x="8192" y="346179"/>
                  </a:cubicBezTo>
                  <a:lnTo>
                    <a:pt x="198246" y="17773"/>
                  </a:lnTo>
                  <a:cubicBezTo>
                    <a:pt x="202948" y="9652"/>
                    <a:pt x="211615" y="4665"/>
                    <a:pt x="220982" y="4665"/>
                  </a:cubicBezTo>
                  <a:lnTo>
                    <a:pt x="601105" y="4665"/>
                  </a:lnTo>
                  <a:cubicBezTo>
                    <a:pt x="610488" y="4665"/>
                    <a:pt x="619139" y="9660"/>
                    <a:pt x="623842" y="17773"/>
                  </a:cubicBezTo>
                  <a:lnTo>
                    <a:pt x="813895" y="346179"/>
                  </a:lnTo>
                  <a:cubicBezTo>
                    <a:pt x="818598" y="354323"/>
                    <a:pt x="818598" y="364360"/>
                    <a:pt x="813895" y="372503"/>
                  </a:cubicBezTo>
                  <a:lnTo>
                    <a:pt x="623850" y="700902"/>
                  </a:lnTo>
                  <a:cubicBezTo>
                    <a:pt x="619147" y="709022"/>
                    <a:pt x="610488" y="714018"/>
                    <a:pt x="601105" y="714018"/>
                  </a:cubicBezTo>
                  <a:close/>
                  <a:moveTo>
                    <a:pt x="236145" y="661470"/>
                  </a:moveTo>
                  <a:lnTo>
                    <a:pt x="585965" y="661470"/>
                  </a:lnTo>
                  <a:lnTo>
                    <a:pt x="760817" y="359341"/>
                  </a:lnTo>
                  <a:lnTo>
                    <a:pt x="585965" y="57204"/>
                  </a:lnTo>
                  <a:lnTo>
                    <a:pt x="236145" y="57204"/>
                  </a:lnTo>
                  <a:lnTo>
                    <a:pt x="61293" y="359341"/>
                  </a:lnTo>
                  <a:lnTo>
                    <a:pt x="236145" y="661470"/>
                  </a:lnTo>
                  <a:close/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6" name="PA-任意多边形 2919"/>
            <p:cNvSpPr/>
            <p:nvPr>
              <p:custDataLst>
                <p:tags r:id="rId60"/>
              </p:custDataLst>
            </p:nvPr>
          </p:nvSpPr>
          <p:spPr>
            <a:xfrm>
              <a:off x="6369026" y="8919718"/>
              <a:ext cx="261697" cy="230909"/>
            </a:xfrm>
            <a:custGeom>
              <a:avLst/>
              <a:gdLst>
                <a:gd name="connsiteX0" fmla="*/ 69019 w 261696"/>
                <a:gd name="connsiteY0" fmla="*/ 227038 h 230909"/>
                <a:gd name="connsiteX1" fmla="*/ 197705 w 261696"/>
                <a:gd name="connsiteY1" fmla="*/ 227038 h 230909"/>
                <a:gd name="connsiteX2" fmla="*/ 262059 w 261696"/>
                <a:gd name="connsiteY2" fmla="*/ 115855 h 230909"/>
                <a:gd name="connsiteX3" fmla="*/ 197705 w 261696"/>
                <a:gd name="connsiteY3" fmla="*/ 4665 h 230909"/>
                <a:gd name="connsiteX4" fmla="*/ 69019 w 261696"/>
                <a:gd name="connsiteY4" fmla="*/ 4665 h 230909"/>
                <a:gd name="connsiteX5" fmla="*/ 4665 w 261696"/>
                <a:gd name="connsiteY5" fmla="*/ 115855 h 230909"/>
                <a:gd name="connsiteX6" fmla="*/ 69019 w 261696"/>
                <a:gd name="connsiteY6" fmla="*/ 227038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9" y="227038"/>
                  </a:moveTo>
                  <a:lnTo>
                    <a:pt x="197705" y="227038"/>
                  </a:lnTo>
                  <a:lnTo>
                    <a:pt x="262059" y="115855"/>
                  </a:lnTo>
                  <a:lnTo>
                    <a:pt x="197705" y="4665"/>
                  </a:lnTo>
                  <a:lnTo>
                    <a:pt x="69019" y="4665"/>
                  </a:lnTo>
                  <a:lnTo>
                    <a:pt x="4665" y="115855"/>
                  </a:lnTo>
                  <a:lnTo>
                    <a:pt x="69019" y="227038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7" name="PA-任意多边形 2920"/>
            <p:cNvSpPr/>
            <p:nvPr>
              <p:custDataLst>
                <p:tags r:id="rId61"/>
              </p:custDataLst>
            </p:nvPr>
          </p:nvSpPr>
          <p:spPr>
            <a:xfrm>
              <a:off x="6231437" y="8781297"/>
              <a:ext cx="192424" cy="269394"/>
            </a:xfrm>
            <a:custGeom>
              <a:avLst/>
              <a:gdLst>
                <a:gd name="connsiteX0" fmla="*/ 30925 w 192424"/>
                <a:gd name="connsiteY0" fmla="*/ 267407 h 269393"/>
                <a:gd name="connsiteX1" fmla="*/ 17001 w 192424"/>
                <a:gd name="connsiteY1" fmla="*/ 263389 h 269393"/>
                <a:gd name="connsiteX2" fmla="*/ 8673 w 192424"/>
                <a:gd name="connsiteY2" fmla="*/ 227174 h 269393"/>
                <a:gd name="connsiteX3" fmla="*/ 140353 w 192424"/>
                <a:gd name="connsiteY3" fmla="*/ 16993 h 269393"/>
                <a:gd name="connsiteX4" fmla="*/ 176567 w 192424"/>
                <a:gd name="connsiteY4" fmla="*/ 8681 h 269393"/>
                <a:gd name="connsiteX5" fmla="*/ 184895 w 192424"/>
                <a:gd name="connsiteY5" fmla="*/ 44895 h 269393"/>
                <a:gd name="connsiteX6" fmla="*/ 53215 w 192424"/>
                <a:gd name="connsiteY6" fmla="*/ 255076 h 269393"/>
                <a:gd name="connsiteX7" fmla="*/ 30925 w 192424"/>
                <a:gd name="connsiteY7" fmla="*/ 267407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30925" y="267407"/>
                  </a:moveTo>
                  <a:cubicBezTo>
                    <a:pt x="26168" y="267407"/>
                    <a:pt x="21350" y="266106"/>
                    <a:pt x="17001" y="263389"/>
                  </a:cubicBezTo>
                  <a:cubicBezTo>
                    <a:pt x="4694" y="255692"/>
                    <a:pt x="976" y="239467"/>
                    <a:pt x="8673" y="227174"/>
                  </a:cubicBezTo>
                  <a:lnTo>
                    <a:pt x="140353" y="16993"/>
                  </a:lnTo>
                  <a:cubicBezTo>
                    <a:pt x="148065" y="4701"/>
                    <a:pt x="164244" y="968"/>
                    <a:pt x="176567" y="8681"/>
                  </a:cubicBezTo>
                  <a:cubicBezTo>
                    <a:pt x="188875" y="16378"/>
                    <a:pt x="192592" y="32603"/>
                    <a:pt x="184895" y="44895"/>
                  </a:cubicBezTo>
                  <a:lnTo>
                    <a:pt x="53215" y="255076"/>
                  </a:lnTo>
                  <a:cubicBezTo>
                    <a:pt x="48228" y="263050"/>
                    <a:pt x="39676" y="267407"/>
                    <a:pt x="30925" y="267407"/>
                  </a:cubicBezTo>
                  <a:close/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8" name="PA-任意多边形 2921"/>
            <p:cNvSpPr/>
            <p:nvPr>
              <p:custDataLst>
                <p:tags r:id="rId62"/>
              </p:custDataLst>
            </p:nvPr>
          </p:nvSpPr>
          <p:spPr>
            <a:xfrm>
              <a:off x="6117613" y="9490671"/>
              <a:ext cx="762000" cy="661939"/>
            </a:xfrm>
            <a:custGeom>
              <a:avLst/>
              <a:gdLst>
                <a:gd name="connsiteX0" fmla="*/ 574826 w 762000"/>
                <a:gd name="connsiteY0" fmla="*/ 4665 h 661939"/>
                <a:gd name="connsiteX1" fmla="*/ 194718 w 762000"/>
                <a:gd name="connsiteY1" fmla="*/ 4665 h 661939"/>
                <a:gd name="connsiteX2" fmla="*/ 4665 w 762000"/>
                <a:gd name="connsiteY2" fmla="*/ 333071 h 661939"/>
                <a:gd name="connsiteX3" fmla="*/ 194718 w 762000"/>
                <a:gd name="connsiteY3" fmla="*/ 661470 h 661939"/>
                <a:gd name="connsiteX4" fmla="*/ 574826 w 762000"/>
                <a:gd name="connsiteY4" fmla="*/ 661470 h 661939"/>
                <a:gd name="connsiteX5" fmla="*/ 764879 w 762000"/>
                <a:gd name="connsiteY5" fmla="*/ 333071 h 661939"/>
                <a:gd name="connsiteX6" fmla="*/ 651310 w 762000"/>
                <a:gd name="connsiteY6" fmla="*/ 136814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574826" y="4665"/>
                  </a:moveTo>
                  <a:lnTo>
                    <a:pt x="194718" y="4665"/>
                  </a:lnTo>
                  <a:lnTo>
                    <a:pt x="4665" y="333071"/>
                  </a:lnTo>
                  <a:lnTo>
                    <a:pt x="194718" y="661470"/>
                  </a:lnTo>
                  <a:lnTo>
                    <a:pt x="574826" y="661470"/>
                  </a:lnTo>
                  <a:lnTo>
                    <a:pt x="764879" y="333071"/>
                  </a:lnTo>
                  <a:lnTo>
                    <a:pt x="651310" y="136814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89" name="PA-任意多边形 2922"/>
            <p:cNvSpPr/>
            <p:nvPr>
              <p:custDataLst>
                <p:tags r:id="rId63"/>
              </p:custDataLst>
            </p:nvPr>
          </p:nvSpPr>
          <p:spPr>
            <a:xfrm>
              <a:off x="6090225" y="9463293"/>
              <a:ext cx="823576" cy="715818"/>
            </a:xfrm>
            <a:custGeom>
              <a:avLst/>
              <a:gdLst>
                <a:gd name="connsiteX0" fmla="*/ 602213 w 823575"/>
                <a:gd name="connsiteY0" fmla="*/ 715126 h 715818"/>
                <a:gd name="connsiteX1" fmla="*/ 222098 w 823575"/>
                <a:gd name="connsiteY1" fmla="*/ 715126 h 715818"/>
                <a:gd name="connsiteX2" fmla="*/ 199361 w 823575"/>
                <a:gd name="connsiteY2" fmla="*/ 702018 h 715818"/>
                <a:gd name="connsiteX3" fmla="*/ 9300 w 823575"/>
                <a:gd name="connsiteY3" fmla="*/ 373611 h 715818"/>
                <a:gd name="connsiteX4" fmla="*/ 9300 w 823575"/>
                <a:gd name="connsiteY4" fmla="*/ 347287 h 715818"/>
                <a:gd name="connsiteX5" fmla="*/ 199353 w 823575"/>
                <a:gd name="connsiteY5" fmla="*/ 18881 h 715818"/>
                <a:gd name="connsiteX6" fmla="*/ 222090 w 823575"/>
                <a:gd name="connsiteY6" fmla="*/ 5773 h 715818"/>
                <a:gd name="connsiteX7" fmla="*/ 602213 w 823575"/>
                <a:gd name="connsiteY7" fmla="*/ 5773 h 715818"/>
                <a:gd name="connsiteX8" fmla="*/ 628483 w 823575"/>
                <a:gd name="connsiteY8" fmla="*/ 32043 h 715818"/>
                <a:gd name="connsiteX9" fmla="*/ 602213 w 823575"/>
                <a:gd name="connsiteY9" fmla="*/ 58312 h 715818"/>
                <a:gd name="connsiteX10" fmla="*/ 237253 w 823575"/>
                <a:gd name="connsiteY10" fmla="*/ 58312 h 715818"/>
                <a:gd name="connsiteX11" fmla="*/ 62401 w 823575"/>
                <a:gd name="connsiteY11" fmla="*/ 360449 h 715818"/>
                <a:gd name="connsiteX12" fmla="*/ 237253 w 823575"/>
                <a:gd name="connsiteY12" fmla="*/ 662578 h 715818"/>
                <a:gd name="connsiteX13" fmla="*/ 587073 w 823575"/>
                <a:gd name="connsiteY13" fmla="*/ 662578 h 715818"/>
                <a:gd name="connsiteX14" fmla="*/ 761925 w 823575"/>
                <a:gd name="connsiteY14" fmla="*/ 360449 h 715818"/>
                <a:gd name="connsiteX15" fmla="*/ 655968 w 823575"/>
                <a:gd name="connsiteY15" fmla="*/ 177354 h 715818"/>
                <a:gd name="connsiteX16" fmla="*/ 665544 w 823575"/>
                <a:gd name="connsiteY16" fmla="*/ 141455 h 715818"/>
                <a:gd name="connsiteX17" fmla="*/ 701442 w 823575"/>
                <a:gd name="connsiteY17" fmla="*/ 151030 h 715818"/>
                <a:gd name="connsiteX18" fmla="*/ 815019 w 823575"/>
                <a:gd name="connsiteY18" fmla="*/ 347272 h 715818"/>
                <a:gd name="connsiteX19" fmla="*/ 815019 w 823575"/>
                <a:gd name="connsiteY19" fmla="*/ 373595 h 715818"/>
                <a:gd name="connsiteX20" fmla="*/ 624965 w 823575"/>
                <a:gd name="connsiteY20" fmla="*/ 702002 h 715818"/>
                <a:gd name="connsiteX21" fmla="*/ 602213 w 823575"/>
                <a:gd name="connsiteY21" fmla="*/ 715126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3575" h="715818">
                  <a:moveTo>
                    <a:pt x="602213" y="715126"/>
                  </a:moveTo>
                  <a:lnTo>
                    <a:pt x="222098" y="715126"/>
                  </a:lnTo>
                  <a:cubicBezTo>
                    <a:pt x="212715" y="715126"/>
                    <a:pt x="204064" y="710130"/>
                    <a:pt x="199361" y="702018"/>
                  </a:cubicBezTo>
                  <a:lnTo>
                    <a:pt x="9300" y="373611"/>
                  </a:lnTo>
                  <a:cubicBezTo>
                    <a:pt x="4597" y="365467"/>
                    <a:pt x="4597" y="355431"/>
                    <a:pt x="9300" y="347287"/>
                  </a:cubicBezTo>
                  <a:lnTo>
                    <a:pt x="199353" y="18881"/>
                  </a:lnTo>
                  <a:cubicBezTo>
                    <a:pt x="204056" y="10760"/>
                    <a:pt x="212723" y="5773"/>
                    <a:pt x="222090" y="5773"/>
                  </a:cubicBezTo>
                  <a:lnTo>
                    <a:pt x="602213" y="5773"/>
                  </a:lnTo>
                  <a:cubicBezTo>
                    <a:pt x="616714" y="5773"/>
                    <a:pt x="628483" y="17541"/>
                    <a:pt x="628483" y="32043"/>
                  </a:cubicBezTo>
                  <a:cubicBezTo>
                    <a:pt x="628483" y="46544"/>
                    <a:pt x="616714" y="58312"/>
                    <a:pt x="602213" y="58312"/>
                  </a:cubicBezTo>
                  <a:lnTo>
                    <a:pt x="237253" y="58312"/>
                  </a:lnTo>
                  <a:lnTo>
                    <a:pt x="62401" y="360449"/>
                  </a:lnTo>
                  <a:lnTo>
                    <a:pt x="237253" y="662578"/>
                  </a:lnTo>
                  <a:lnTo>
                    <a:pt x="587073" y="662578"/>
                  </a:lnTo>
                  <a:lnTo>
                    <a:pt x="761925" y="360449"/>
                  </a:lnTo>
                  <a:lnTo>
                    <a:pt x="655968" y="177354"/>
                  </a:lnTo>
                  <a:cubicBezTo>
                    <a:pt x="648703" y="164792"/>
                    <a:pt x="652990" y="148713"/>
                    <a:pt x="665544" y="141455"/>
                  </a:cubicBezTo>
                  <a:cubicBezTo>
                    <a:pt x="678105" y="134181"/>
                    <a:pt x="694184" y="138476"/>
                    <a:pt x="701442" y="151030"/>
                  </a:cubicBezTo>
                  <a:lnTo>
                    <a:pt x="815019" y="347272"/>
                  </a:lnTo>
                  <a:cubicBezTo>
                    <a:pt x="819722" y="355415"/>
                    <a:pt x="819722" y="365452"/>
                    <a:pt x="815019" y="373595"/>
                  </a:cubicBezTo>
                  <a:lnTo>
                    <a:pt x="624965" y="702002"/>
                  </a:lnTo>
                  <a:cubicBezTo>
                    <a:pt x="620255" y="710130"/>
                    <a:pt x="611595" y="715126"/>
                    <a:pt x="602213" y="715126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0" name="PA-任意多边形 2923"/>
            <p:cNvSpPr/>
            <p:nvPr>
              <p:custDataLst>
                <p:tags r:id="rId64"/>
              </p:custDataLst>
            </p:nvPr>
          </p:nvSpPr>
          <p:spPr>
            <a:xfrm>
              <a:off x="6230329" y="9568352"/>
              <a:ext cx="192424" cy="269394"/>
            </a:xfrm>
            <a:custGeom>
              <a:avLst/>
              <a:gdLst>
                <a:gd name="connsiteX0" fmla="*/ 32033 w 192424"/>
                <a:gd name="connsiteY0" fmla="*/ 268521 h 269393"/>
                <a:gd name="connsiteX1" fmla="*/ 18109 w 192424"/>
                <a:gd name="connsiteY1" fmla="*/ 264503 h 269393"/>
                <a:gd name="connsiteX2" fmla="*/ 9781 w 192424"/>
                <a:gd name="connsiteY2" fmla="*/ 228289 h 269393"/>
                <a:gd name="connsiteX3" fmla="*/ 141461 w 192424"/>
                <a:gd name="connsiteY3" fmla="*/ 18108 h 269393"/>
                <a:gd name="connsiteX4" fmla="*/ 177675 w 192424"/>
                <a:gd name="connsiteY4" fmla="*/ 9795 h 269393"/>
                <a:gd name="connsiteX5" fmla="*/ 186003 w 192424"/>
                <a:gd name="connsiteY5" fmla="*/ 46010 h 269393"/>
                <a:gd name="connsiteX6" fmla="*/ 54323 w 192424"/>
                <a:gd name="connsiteY6" fmla="*/ 256191 h 269393"/>
                <a:gd name="connsiteX7" fmla="*/ 32033 w 192424"/>
                <a:gd name="connsiteY7" fmla="*/ 268521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32033" y="268521"/>
                  </a:moveTo>
                  <a:cubicBezTo>
                    <a:pt x="27276" y="268521"/>
                    <a:pt x="22458" y="267221"/>
                    <a:pt x="18109" y="264503"/>
                  </a:cubicBezTo>
                  <a:cubicBezTo>
                    <a:pt x="5802" y="256806"/>
                    <a:pt x="2084" y="240581"/>
                    <a:pt x="9781" y="228289"/>
                  </a:cubicBezTo>
                  <a:lnTo>
                    <a:pt x="141461" y="18108"/>
                  </a:lnTo>
                  <a:cubicBezTo>
                    <a:pt x="149173" y="5816"/>
                    <a:pt x="165352" y="2068"/>
                    <a:pt x="177675" y="9795"/>
                  </a:cubicBezTo>
                  <a:cubicBezTo>
                    <a:pt x="189982" y="17492"/>
                    <a:pt x="193700" y="33718"/>
                    <a:pt x="186003" y="46010"/>
                  </a:cubicBezTo>
                  <a:lnTo>
                    <a:pt x="54323" y="256191"/>
                  </a:lnTo>
                  <a:cubicBezTo>
                    <a:pt x="49336" y="264165"/>
                    <a:pt x="40784" y="268521"/>
                    <a:pt x="32033" y="268521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1" name="PA-任意多边形 2924"/>
            <p:cNvSpPr/>
            <p:nvPr>
              <p:custDataLst>
                <p:tags r:id="rId65"/>
              </p:custDataLst>
            </p:nvPr>
          </p:nvSpPr>
          <p:spPr>
            <a:xfrm>
              <a:off x="6828651" y="9096586"/>
              <a:ext cx="762000" cy="661939"/>
            </a:xfrm>
            <a:custGeom>
              <a:avLst/>
              <a:gdLst>
                <a:gd name="connsiteX0" fmla="*/ 194718 w 762000"/>
                <a:gd name="connsiteY0" fmla="*/ 4665 h 661939"/>
                <a:gd name="connsiteX1" fmla="*/ 574826 w 762000"/>
                <a:gd name="connsiteY1" fmla="*/ 4665 h 661939"/>
                <a:gd name="connsiteX2" fmla="*/ 764879 w 762000"/>
                <a:gd name="connsiteY2" fmla="*/ 333071 h 661939"/>
                <a:gd name="connsiteX3" fmla="*/ 574826 w 762000"/>
                <a:gd name="connsiteY3" fmla="*/ 661470 h 661939"/>
                <a:gd name="connsiteX4" fmla="*/ 194718 w 762000"/>
                <a:gd name="connsiteY4" fmla="*/ 661470 h 661939"/>
                <a:gd name="connsiteX5" fmla="*/ 4665 w 762000"/>
                <a:gd name="connsiteY5" fmla="*/ 333071 h 661939"/>
                <a:gd name="connsiteX6" fmla="*/ 144788 w 762000"/>
                <a:gd name="connsiteY6" fmla="*/ 90940 h 66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661939">
                  <a:moveTo>
                    <a:pt x="194718" y="4665"/>
                  </a:moveTo>
                  <a:lnTo>
                    <a:pt x="574826" y="4665"/>
                  </a:lnTo>
                  <a:lnTo>
                    <a:pt x="764879" y="333071"/>
                  </a:lnTo>
                  <a:lnTo>
                    <a:pt x="574826" y="661470"/>
                  </a:lnTo>
                  <a:lnTo>
                    <a:pt x="194718" y="661470"/>
                  </a:lnTo>
                  <a:lnTo>
                    <a:pt x="4665" y="333071"/>
                  </a:lnTo>
                  <a:lnTo>
                    <a:pt x="144788" y="9094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2" name="PA-任意多边形 2925"/>
            <p:cNvSpPr/>
            <p:nvPr>
              <p:custDataLst>
                <p:tags r:id="rId66"/>
              </p:custDataLst>
            </p:nvPr>
          </p:nvSpPr>
          <p:spPr>
            <a:xfrm>
              <a:off x="6801264" y="9069216"/>
              <a:ext cx="823576" cy="715818"/>
            </a:xfrm>
            <a:custGeom>
              <a:avLst/>
              <a:gdLst>
                <a:gd name="connsiteX0" fmla="*/ 602213 w 823575"/>
                <a:gd name="connsiteY0" fmla="*/ 715118 h 715818"/>
                <a:gd name="connsiteX1" fmla="*/ 222090 w 823575"/>
                <a:gd name="connsiteY1" fmla="*/ 715118 h 715818"/>
                <a:gd name="connsiteX2" fmla="*/ 199353 w 823575"/>
                <a:gd name="connsiteY2" fmla="*/ 702010 h 715818"/>
                <a:gd name="connsiteX3" fmla="*/ 9300 w 823575"/>
                <a:gd name="connsiteY3" fmla="*/ 373603 h 715818"/>
                <a:gd name="connsiteX4" fmla="*/ 9300 w 823575"/>
                <a:gd name="connsiteY4" fmla="*/ 347280 h 715818"/>
                <a:gd name="connsiteX5" fmla="*/ 149423 w 823575"/>
                <a:gd name="connsiteY5" fmla="*/ 105156 h 715818"/>
                <a:gd name="connsiteX6" fmla="*/ 185322 w 823575"/>
                <a:gd name="connsiteY6" fmla="*/ 95581 h 715818"/>
                <a:gd name="connsiteX7" fmla="*/ 194897 w 823575"/>
                <a:gd name="connsiteY7" fmla="*/ 131480 h 715818"/>
                <a:gd name="connsiteX8" fmla="*/ 62394 w 823575"/>
                <a:gd name="connsiteY8" fmla="*/ 360441 h 715818"/>
                <a:gd name="connsiteX9" fmla="*/ 237246 w 823575"/>
                <a:gd name="connsiteY9" fmla="*/ 662571 h 715818"/>
                <a:gd name="connsiteX10" fmla="*/ 587065 w 823575"/>
                <a:gd name="connsiteY10" fmla="*/ 662571 h 715818"/>
                <a:gd name="connsiteX11" fmla="*/ 761917 w 823575"/>
                <a:gd name="connsiteY11" fmla="*/ 360441 h 715818"/>
                <a:gd name="connsiteX12" fmla="*/ 587065 w 823575"/>
                <a:gd name="connsiteY12" fmla="*/ 58312 h 715818"/>
                <a:gd name="connsiteX13" fmla="*/ 222106 w 823575"/>
                <a:gd name="connsiteY13" fmla="*/ 58312 h 715818"/>
                <a:gd name="connsiteX14" fmla="*/ 195836 w 823575"/>
                <a:gd name="connsiteY14" fmla="*/ 32042 h 715818"/>
                <a:gd name="connsiteX15" fmla="*/ 222106 w 823575"/>
                <a:gd name="connsiteY15" fmla="*/ 5773 h 715818"/>
                <a:gd name="connsiteX16" fmla="*/ 602228 w 823575"/>
                <a:gd name="connsiteY16" fmla="*/ 5773 h 715818"/>
                <a:gd name="connsiteX17" fmla="*/ 624965 w 823575"/>
                <a:gd name="connsiteY17" fmla="*/ 18881 h 715818"/>
                <a:gd name="connsiteX18" fmla="*/ 815019 w 823575"/>
                <a:gd name="connsiteY18" fmla="*/ 347287 h 715818"/>
                <a:gd name="connsiteX19" fmla="*/ 815019 w 823575"/>
                <a:gd name="connsiteY19" fmla="*/ 373611 h 715818"/>
                <a:gd name="connsiteX20" fmla="*/ 624965 w 823575"/>
                <a:gd name="connsiteY20" fmla="*/ 702018 h 715818"/>
                <a:gd name="connsiteX21" fmla="*/ 602213 w 823575"/>
                <a:gd name="connsiteY21" fmla="*/ 715118 h 715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3575" h="715818">
                  <a:moveTo>
                    <a:pt x="602213" y="715118"/>
                  </a:moveTo>
                  <a:lnTo>
                    <a:pt x="222090" y="715118"/>
                  </a:lnTo>
                  <a:cubicBezTo>
                    <a:pt x="212708" y="715118"/>
                    <a:pt x="204056" y="710123"/>
                    <a:pt x="199353" y="702010"/>
                  </a:cubicBezTo>
                  <a:lnTo>
                    <a:pt x="9300" y="373603"/>
                  </a:lnTo>
                  <a:cubicBezTo>
                    <a:pt x="4597" y="365460"/>
                    <a:pt x="4597" y="355423"/>
                    <a:pt x="9300" y="347280"/>
                  </a:cubicBezTo>
                  <a:lnTo>
                    <a:pt x="149423" y="105156"/>
                  </a:lnTo>
                  <a:cubicBezTo>
                    <a:pt x="156712" y="92595"/>
                    <a:pt x="172753" y="88315"/>
                    <a:pt x="185322" y="95581"/>
                  </a:cubicBezTo>
                  <a:cubicBezTo>
                    <a:pt x="197883" y="102847"/>
                    <a:pt x="202163" y="118926"/>
                    <a:pt x="194897" y="131480"/>
                  </a:cubicBezTo>
                  <a:lnTo>
                    <a:pt x="62394" y="360441"/>
                  </a:lnTo>
                  <a:lnTo>
                    <a:pt x="237246" y="662571"/>
                  </a:lnTo>
                  <a:lnTo>
                    <a:pt x="587065" y="662571"/>
                  </a:lnTo>
                  <a:lnTo>
                    <a:pt x="761917" y="360441"/>
                  </a:lnTo>
                  <a:lnTo>
                    <a:pt x="587065" y="58312"/>
                  </a:lnTo>
                  <a:lnTo>
                    <a:pt x="222106" y="58312"/>
                  </a:lnTo>
                  <a:cubicBezTo>
                    <a:pt x="207605" y="58312"/>
                    <a:pt x="195836" y="46544"/>
                    <a:pt x="195836" y="32042"/>
                  </a:cubicBezTo>
                  <a:cubicBezTo>
                    <a:pt x="195836" y="17541"/>
                    <a:pt x="207605" y="5773"/>
                    <a:pt x="222106" y="5773"/>
                  </a:cubicBezTo>
                  <a:lnTo>
                    <a:pt x="602228" y="5773"/>
                  </a:lnTo>
                  <a:cubicBezTo>
                    <a:pt x="611611" y="5773"/>
                    <a:pt x="620262" y="10768"/>
                    <a:pt x="624965" y="18881"/>
                  </a:cubicBezTo>
                  <a:lnTo>
                    <a:pt x="815019" y="347287"/>
                  </a:lnTo>
                  <a:cubicBezTo>
                    <a:pt x="819722" y="355431"/>
                    <a:pt x="819722" y="365468"/>
                    <a:pt x="815019" y="373611"/>
                  </a:cubicBezTo>
                  <a:lnTo>
                    <a:pt x="624965" y="702018"/>
                  </a:lnTo>
                  <a:cubicBezTo>
                    <a:pt x="620247" y="710123"/>
                    <a:pt x="611588" y="715118"/>
                    <a:pt x="602213" y="715118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3" name="PA-任意多边形 2926"/>
            <p:cNvSpPr/>
            <p:nvPr>
              <p:custDataLst>
                <p:tags r:id="rId67"/>
              </p:custDataLst>
            </p:nvPr>
          </p:nvSpPr>
          <p:spPr>
            <a:xfrm>
              <a:off x="7289694" y="9174275"/>
              <a:ext cx="192424" cy="269394"/>
            </a:xfrm>
            <a:custGeom>
              <a:avLst/>
              <a:gdLst>
                <a:gd name="connsiteX0" fmla="*/ 163751 w 192424"/>
                <a:gd name="connsiteY0" fmla="*/ 268514 h 269393"/>
                <a:gd name="connsiteX1" fmla="*/ 141461 w 192424"/>
                <a:gd name="connsiteY1" fmla="*/ 256191 h 269393"/>
                <a:gd name="connsiteX2" fmla="*/ 9781 w 192424"/>
                <a:gd name="connsiteY2" fmla="*/ 46010 h 269393"/>
                <a:gd name="connsiteX3" fmla="*/ 18109 w 192424"/>
                <a:gd name="connsiteY3" fmla="*/ 9795 h 269393"/>
                <a:gd name="connsiteX4" fmla="*/ 54323 w 192424"/>
                <a:gd name="connsiteY4" fmla="*/ 18108 h 269393"/>
                <a:gd name="connsiteX5" fmla="*/ 186003 w 192424"/>
                <a:gd name="connsiteY5" fmla="*/ 228289 h 269393"/>
                <a:gd name="connsiteX6" fmla="*/ 177675 w 192424"/>
                <a:gd name="connsiteY6" fmla="*/ 264503 h 269393"/>
                <a:gd name="connsiteX7" fmla="*/ 163751 w 192424"/>
                <a:gd name="connsiteY7" fmla="*/ 268514 h 269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424" h="269393">
                  <a:moveTo>
                    <a:pt x="163751" y="268514"/>
                  </a:moveTo>
                  <a:cubicBezTo>
                    <a:pt x="155000" y="268514"/>
                    <a:pt x="146448" y="264142"/>
                    <a:pt x="141461" y="256191"/>
                  </a:cubicBezTo>
                  <a:lnTo>
                    <a:pt x="9781" y="46010"/>
                  </a:lnTo>
                  <a:cubicBezTo>
                    <a:pt x="2084" y="33718"/>
                    <a:pt x="5802" y="17508"/>
                    <a:pt x="18109" y="9795"/>
                  </a:cubicBezTo>
                  <a:cubicBezTo>
                    <a:pt x="30432" y="2068"/>
                    <a:pt x="46611" y="5816"/>
                    <a:pt x="54323" y="18108"/>
                  </a:cubicBezTo>
                  <a:lnTo>
                    <a:pt x="186003" y="228289"/>
                  </a:lnTo>
                  <a:cubicBezTo>
                    <a:pt x="193700" y="240581"/>
                    <a:pt x="189982" y="256791"/>
                    <a:pt x="177675" y="264503"/>
                  </a:cubicBezTo>
                  <a:cubicBezTo>
                    <a:pt x="173326" y="267228"/>
                    <a:pt x="168508" y="268514"/>
                    <a:pt x="163751" y="268514"/>
                  </a:cubicBezTo>
                  <a:close/>
                </a:path>
              </a:pathLst>
            </a:custGeom>
            <a:grpFill/>
            <a:ln w="9525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4" name="PA-任意多边形 2927"/>
            <p:cNvSpPr/>
            <p:nvPr>
              <p:custDataLst>
                <p:tags r:id="rId68"/>
              </p:custDataLst>
            </p:nvPr>
          </p:nvSpPr>
          <p:spPr>
            <a:xfrm>
              <a:off x="7080065" y="9313802"/>
              <a:ext cx="261697" cy="230909"/>
            </a:xfrm>
            <a:custGeom>
              <a:avLst/>
              <a:gdLst>
                <a:gd name="connsiteX0" fmla="*/ 69012 w 261696"/>
                <a:gd name="connsiteY0" fmla="*/ 227038 h 230909"/>
                <a:gd name="connsiteX1" fmla="*/ 197697 w 261696"/>
                <a:gd name="connsiteY1" fmla="*/ 227038 h 230909"/>
                <a:gd name="connsiteX2" fmla="*/ 262052 w 261696"/>
                <a:gd name="connsiteY2" fmla="*/ 115855 h 230909"/>
                <a:gd name="connsiteX3" fmla="*/ 197697 w 261696"/>
                <a:gd name="connsiteY3" fmla="*/ 4665 h 230909"/>
                <a:gd name="connsiteX4" fmla="*/ 69012 w 261696"/>
                <a:gd name="connsiteY4" fmla="*/ 4665 h 230909"/>
                <a:gd name="connsiteX5" fmla="*/ 4665 w 261696"/>
                <a:gd name="connsiteY5" fmla="*/ 115855 h 230909"/>
                <a:gd name="connsiteX6" fmla="*/ 69012 w 261696"/>
                <a:gd name="connsiteY6" fmla="*/ 227038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2" y="227038"/>
                  </a:moveTo>
                  <a:lnTo>
                    <a:pt x="197697" y="227038"/>
                  </a:lnTo>
                  <a:lnTo>
                    <a:pt x="262052" y="115855"/>
                  </a:lnTo>
                  <a:lnTo>
                    <a:pt x="197697" y="4665"/>
                  </a:lnTo>
                  <a:lnTo>
                    <a:pt x="69012" y="4665"/>
                  </a:lnTo>
                  <a:lnTo>
                    <a:pt x="4665" y="115855"/>
                  </a:lnTo>
                  <a:lnTo>
                    <a:pt x="69012" y="227038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  <p:sp>
          <p:nvSpPr>
            <p:cNvPr id="95" name="PA-任意多边形 2928"/>
            <p:cNvSpPr/>
            <p:nvPr>
              <p:custDataLst>
                <p:tags r:id="rId69"/>
              </p:custDataLst>
            </p:nvPr>
          </p:nvSpPr>
          <p:spPr>
            <a:xfrm>
              <a:off x="6369026" y="9734165"/>
              <a:ext cx="261697" cy="230909"/>
            </a:xfrm>
            <a:custGeom>
              <a:avLst/>
              <a:gdLst>
                <a:gd name="connsiteX0" fmla="*/ 69019 w 261696"/>
                <a:gd name="connsiteY0" fmla="*/ 227030 h 230909"/>
                <a:gd name="connsiteX1" fmla="*/ 197705 w 261696"/>
                <a:gd name="connsiteY1" fmla="*/ 227030 h 230909"/>
                <a:gd name="connsiteX2" fmla="*/ 262059 w 261696"/>
                <a:gd name="connsiteY2" fmla="*/ 115848 h 230909"/>
                <a:gd name="connsiteX3" fmla="*/ 197705 w 261696"/>
                <a:gd name="connsiteY3" fmla="*/ 4665 h 230909"/>
                <a:gd name="connsiteX4" fmla="*/ 69019 w 261696"/>
                <a:gd name="connsiteY4" fmla="*/ 4665 h 230909"/>
                <a:gd name="connsiteX5" fmla="*/ 4665 w 261696"/>
                <a:gd name="connsiteY5" fmla="*/ 115848 h 230909"/>
                <a:gd name="connsiteX6" fmla="*/ 69019 w 261696"/>
                <a:gd name="connsiteY6" fmla="*/ 227030 h 230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1696" h="230909">
                  <a:moveTo>
                    <a:pt x="69019" y="227030"/>
                  </a:moveTo>
                  <a:lnTo>
                    <a:pt x="197705" y="227030"/>
                  </a:lnTo>
                  <a:lnTo>
                    <a:pt x="262059" y="115848"/>
                  </a:lnTo>
                  <a:lnTo>
                    <a:pt x="197705" y="4665"/>
                  </a:lnTo>
                  <a:lnTo>
                    <a:pt x="69019" y="4665"/>
                  </a:lnTo>
                  <a:lnTo>
                    <a:pt x="4665" y="115848"/>
                  </a:lnTo>
                  <a:lnTo>
                    <a:pt x="69019" y="227030"/>
                  </a:lnTo>
                </a:path>
              </a:pathLst>
            </a:custGeom>
            <a:grpFill/>
            <a:ln w="7697" cap="flat">
              <a:solidFill>
                <a:schemeClr val="l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</a:endParaRPr>
            </a:p>
          </p:txBody>
        </p:sp>
      </p:grpSp>
    </p:spTree>
    <p:custDataLst>
      <p:tags r:id="rId70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sp>
        <p:nvSpPr>
          <p:cNvPr id="103425" name="矩形 6"/>
          <p:cNvSpPr/>
          <p:nvPr>
            <p:custDataLst>
              <p:tags r:id="rId7"/>
            </p:custDataLst>
          </p:nvPr>
        </p:nvSpPr>
        <p:spPr>
          <a:xfrm>
            <a:off x="122238" y="630238"/>
            <a:ext cx="8472487" cy="53232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想想看，下面的场景，微博选择怎样的表达方式会更好？ </a:t>
            </a:r>
            <a:endParaRPr lang="en-US" altLang="zh-CN" sz="20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．你去一家餐馆吃饭。</a:t>
            </a:r>
            <a:endParaRPr lang="en-US" altLang="zh-CN" sz="20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．文字微博；</a:t>
            </a: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．文字微博</a:t>
            </a: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一张配图； </a:t>
            </a: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．文字微博</a:t>
            </a: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九张配图 </a:t>
            </a:r>
            <a:endParaRPr lang="en-US" altLang="zh-CN" sz="20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．你做了一幅信息长图介绍你们学校，配哪种文案可能更好？ </a:t>
            </a:r>
            <a:endParaRPr lang="en-US" altLang="zh-CN" sz="20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A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．一张图告诉你关于</a:t>
            </a: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×××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的十件事 ；</a:t>
            </a: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．写一大段文案导读</a:t>
            </a:r>
            <a:endParaRPr lang="en-US" altLang="zh-CN" sz="20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．你在跨年晚会看烟花表演，请问发哪种微博更好？</a:t>
            </a:r>
            <a:endParaRPr lang="en-US" altLang="zh-CN" sz="20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．文字微博</a:t>
            </a: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配图； </a:t>
            </a: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．文字微博</a:t>
            </a: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秒拍视频 </a:t>
            </a:r>
            <a:endParaRPr lang="en-US" altLang="zh-CN" sz="20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．你写了一篇干货学习心得，请问发哪种微博效果最好？</a:t>
            </a:r>
            <a:endParaRPr lang="en-US" altLang="zh-CN" sz="20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．文字微博</a:t>
            </a: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锤子便签配图； </a:t>
            </a: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．微博头条文章 ；</a:t>
            </a: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．文字介绍</a:t>
            </a: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微博跳转链接 </a:t>
            </a:r>
            <a:endParaRPr lang="zh-CN" altLang="en-US" sz="20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8"/>
    </p:custDataLst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104449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267825" cy="6858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24577" name="Picture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4450" y="0"/>
            <a:ext cx="9055100" cy="6149975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105473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0"/>
            <a:ext cx="9493250" cy="68580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106497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80975" y="433388"/>
            <a:ext cx="8850313" cy="6196012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107521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242888"/>
            <a:ext cx="9144000" cy="6494462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sp>
        <p:nvSpPr>
          <p:cNvPr id="108545" name="Oval 2"/>
          <p:cNvSpPr/>
          <p:nvPr>
            <p:custDataLst>
              <p:tags r:id="rId7"/>
            </p:custDataLst>
          </p:nvPr>
        </p:nvSpPr>
        <p:spPr>
          <a:xfrm>
            <a:off x="2514600" y="2271713"/>
            <a:ext cx="2743200" cy="2743200"/>
          </a:xfrm>
          <a:prstGeom prst="ellipse">
            <a:avLst/>
          </a:prstGeom>
          <a:solidFill>
            <a:schemeClr val="lt1">
              <a:alpha val="79999"/>
            </a:scheme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546" name="Oval 3"/>
          <p:cNvSpPr/>
          <p:nvPr>
            <p:custDataLst>
              <p:tags r:id="rId8"/>
            </p:custDataLst>
          </p:nvPr>
        </p:nvSpPr>
        <p:spPr>
          <a:xfrm>
            <a:off x="3657600" y="2786063"/>
            <a:ext cx="1619250" cy="1619250"/>
          </a:xfrm>
          <a:prstGeom prst="ellipse">
            <a:avLst/>
          </a:prstGeom>
          <a:solidFill>
            <a:srgbClr val="DCDCDC">
              <a:alpha val="50195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547" name="Line 4"/>
          <p:cNvSpPr/>
          <p:nvPr>
            <p:custDataLst>
              <p:tags r:id="rId9"/>
            </p:custDataLst>
          </p:nvPr>
        </p:nvSpPr>
        <p:spPr>
          <a:xfrm>
            <a:off x="2895600" y="3567113"/>
            <a:ext cx="1524000" cy="76200"/>
          </a:xfrm>
          <a:prstGeom prst="line">
            <a:avLst/>
          </a:prstGeom>
          <a:ln w="1270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548" name="Line 5"/>
          <p:cNvSpPr/>
          <p:nvPr>
            <p:custDataLst>
              <p:tags r:id="rId10"/>
            </p:custDataLst>
          </p:nvPr>
        </p:nvSpPr>
        <p:spPr>
          <a:xfrm>
            <a:off x="3733800" y="2424113"/>
            <a:ext cx="914400" cy="914400"/>
          </a:xfrm>
          <a:prstGeom prst="line">
            <a:avLst/>
          </a:prstGeom>
          <a:ln w="1270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549" name="Line 6"/>
          <p:cNvSpPr/>
          <p:nvPr>
            <p:custDataLst>
              <p:tags r:id="rId11"/>
            </p:custDataLst>
          </p:nvPr>
        </p:nvSpPr>
        <p:spPr>
          <a:xfrm flipH="1">
            <a:off x="3829050" y="3948113"/>
            <a:ext cx="819150" cy="1409700"/>
          </a:xfrm>
          <a:prstGeom prst="line">
            <a:avLst/>
          </a:prstGeom>
          <a:ln w="1270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550" name="Line 7"/>
          <p:cNvSpPr/>
          <p:nvPr>
            <p:custDataLst>
              <p:tags r:id="rId12"/>
            </p:custDataLst>
          </p:nvPr>
        </p:nvSpPr>
        <p:spPr>
          <a:xfrm>
            <a:off x="5029200" y="3871913"/>
            <a:ext cx="228600" cy="152400"/>
          </a:xfrm>
          <a:prstGeom prst="line">
            <a:avLst/>
          </a:prstGeom>
          <a:ln w="1270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551" name="Line 8"/>
          <p:cNvSpPr/>
          <p:nvPr>
            <p:custDataLst>
              <p:tags r:id="rId13"/>
            </p:custDataLst>
          </p:nvPr>
        </p:nvSpPr>
        <p:spPr>
          <a:xfrm flipV="1">
            <a:off x="5029200" y="2576513"/>
            <a:ext cx="533400" cy="838200"/>
          </a:xfrm>
          <a:prstGeom prst="line">
            <a:avLst/>
          </a:prstGeom>
          <a:ln w="12700" cap="flat" cmpd="sng">
            <a:solidFill>
              <a:schemeClr val="dk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552" name="Oval 9"/>
          <p:cNvSpPr/>
          <p:nvPr>
            <p:custDataLst>
              <p:tags r:id="rId14"/>
            </p:custDataLst>
          </p:nvPr>
        </p:nvSpPr>
        <p:spPr>
          <a:xfrm>
            <a:off x="4295775" y="3176588"/>
            <a:ext cx="895350" cy="895350"/>
          </a:xfrm>
          <a:prstGeom prst="ellipse">
            <a:avLst/>
          </a:prstGeom>
          <a:solidFill>
            <a:srgbClr val="C0C0C0">
              <a:alpha val="50195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553" name="Rectangle 10"/>
          <p:cNvSpPr>
            <a:spLocks noGrp="1"/>
          </p:cNvSpPr>
          <p:nvPr>
            <p:ph type="title" idx="4294967295"/>
          </p:nvPr>
        </p:nvSpPr>
        <p:spPr>
          <a:xfrm>
            <a:off x="325438" y="676275"/>
            <a:ext cx="7775575" cy="633413"/>
          </a:xfrm>
          <a:noFill/>
          <a:ln>
            <a:noFill/>
          </a:ln>
        </p:spPr>
        <p:txBody>
          <a:bodyPr vert="horz" anchor="t" anchorCtr="0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lvl="0" algn="ctr" defTabSz="914400">
              <a:buClrTx/>
              <a:buSzTx/>
              <a:buFontTx/>
            </a:pPr>
            <a:r>
              <a:rPr lang="zh-CN" altLang="en-US" sz="3200" b="1" kern="1200" dirty="0">
                <a:solidFill>
                  <a:srgbClr val="FFFFFF"/>
                </a:solidFill>
                <a:latin typeface="汉仪旗黑-85S" panose="00020600040101010101" pitchFamily="18" charset="-122"/>
                <a:ea typeface="汉仪旗黑-85S" panose="00020600040101010101" pitchFamily="18" charset="-122"/>
                <a:sym typeface="+mn-ea"/>
              </a:rPr>
              <a:t>微博写作五要点</a:t>
            </a:r>
            <a:endParaRPr lang="zh-CN" altLang="en-US" sz="3200" b="1" kern="1200" dirty="0">
              <a:solidFill>
                <a:srgbClr val="FFFFFF"/>
              </a:solidFill>
              <a:latin typeface="汉仪旗黑-85S" panose="00020600040101010101" pitchFamily="18" charset="-122"/>
              <a:ea typeface="汉仪旗黑-85S" panose="00020600040101010101" pitchFamily="18" charset="-122"/>
              <a:sym typeface="+mn-ea"/>
            </a:endParaRPr>
          </a:p>
        </p:txBody>
      </p:sp>
      <p:sp>
        <p:nvSpPr>
          <p:cNvPr id="108555" name="Oval 12"/>
          <p:cNvSpPr/>
          <p:nvPr>
            <p:custDataLst>
              <p:tags r:id="rId15"/>
            </p:custDataLst>
          </p:nvPr>
        </p:nvSpPr>
        <p:spPr>
          <a:xfrm>
            <a:off x="2914650" y="1548130"/>
            <a:ext cx="1146175" cy="1154430"/>
          </a:xfrm>
          <a:prstGeom prst="ellipse">
            <a:avLst/>
          </a:prstGeom>
          <a:solidFill>
            <a:srgbClr val="EAEAEA">
              <a:alpha val="50195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8557" name="Picture 14" descr="circuler_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949575" y="1583055"/>
            <a:ext cx="1072515" cy="1082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558" name="Oval 15"/>
          <p:cNvSpPr/>
          <p:nvPr>
            <p:custDataLst>
              <p:tags r:id="rId17"/>
            </p:custDataLst>
          </p:nvPr>
        </p:nvSpPr>
        <p:spPr>
          <a:xfrm>
            <a:off x="2949575" y="1583055"/>
            <a:ext cx="1079500" cy="1085215"/>
          </a:xfrm>
          <a:prstGeom prst="ellipse">
            <a:avLst/>
          </a:prstGeom>
          <a:solidFill>
            <a:schemeClr val="hlink">
              <a:alpha val="50195"/>
            </a:scheme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8559" name="Picture 16" descr="light_shadow1"/>
          <p:cNvPicPr>
            <a:picLocks noChangeAspect="1"/>
          </p:cNvPicPr>
          <p:nvPr/>
        </p:nvPicPr>
        <p:blipFill>
          <a:blip r:embed="rId18"/>
          <a:srcRect t="14285"/>
          <a:stretch>
            <a:fillRect/>
          </a:stretch>
        </p:blipFill>
        <p:spPr>
          <a:xfrm>
            <a:off x="2959735" y="1628140"/>
            <a:ext cx="790575" cy="6775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562" name="AutoShape 19"/>
          <p:cNvSpPr/>
          <p:nvPr>
            <p:custDataLst>
              <p:tags r:id="rId19"/>
            </p:custDataLst>
          </p:nvPr>
        </p:nvSpPr>
        <p:spPr>
          <a:xfrm rot="1529628" flipH="1" flipV="1">
            <a:off x="3795395" y="2011045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563" name="AutoShape 20"/>
          <p:cNvSpPr/>
          <p:nvPr>
            <p:custDataLst>
              <p:tags r:id="rId20"/>
            </p:custDataLst>
          </p:nvPr>
        </p:nvSpPr>
        <p:spPr>
          <a:xfrm rot="2344779" flipH="1" flipV="1">
            <a:off x="3750945" y="2096135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564" name="AutoShape 21"/>
          <p:cNvSpPr/>
          <p:nvPr>
            <p:custDataLst>
              <p:tags r:id="rId21"/>
            </p:custDataLst>
          </p:nvPr>
        </p:nvSpPr>
        <p:spPr>
          <a:xfrm rot="2640425" flipH="1" flipV="1">
            <a:off x="3713480" y="2136775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565" name="AutoShape 22"/>
          <p:cNvSpPr/>
          <p:nvPr>
            <p:custDataLst>
              <p:tags r:id="rId22"/>
            </p:custDataLst>
          </p:nvPr>
        </p:nvSpPr>
        <p:spPr>
          <a:xfrm rot="3172810" flipH="1" flipV="1">
            <a:off x="3667125" y="2184400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567" name="AutoShape 24"/>
          <p:cNvSpPr/>
          <p:nvPr>
            <p:custDataLst>
              <p:tags r:id="rId23"/>
            </p:custDataLst>
          </p:nvPr>
        </p:nvSpPr>
        <p:spPr>
          <a:xfrm rot="2883167" flipH="1" flipV="1">
            <a:off x="3707130" y="2163445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568" name="AutoShape 25"/>
          <p:cNvSpPr/>
          <p:nvPr>
            <p:custDataLst>
              <p:tags r:id="rId24"/>
            </p:custDataLst>
          </p:nvPr>
        </p:nvSpPr>
        <p:spPr>
          <a:xfrm rot="3698318" flipH="1" flipV="1">
            <a:off x="3633470" y="2224405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569" name="AutoShape 26"/>
          <p:cNvSpPr/>
          <p:nvPr>
            <p:custDataLst>
              <p:tags r:id="rId25"/>
            </p:custDataLst>
          </p:nvPr>
        </p:nvSpPr>
        <p:spPr>
          <a:xfrm rot="3993964" flipH="1" flipV="1">
            <a:off x="3583305" y="2248535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570" name="AutoShape 27"/>
          <p:cNvSpPr/>
          <p:nvPr>
            <p:custDataLst>
              <p:tags r:id="rId26"/>
            </p:custDataLst>
          </p:nvPr>
        </p:nvSpPr>
        <p:spPr>
          <a:xfrm rot="4526350" flipH="1" flipV="1">
            <a:off x="3522345" y="2274570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573" name="AutoShape 30"/>
          <p:cNvSpPr/>
          <p:nvPr>
            <p:custDataLst>
              <p:tags r:id="rId27"/>
            </p:custDataLst>
          </p:nvPr>
        </p:nvSpPr>
        <p:spPr>
          <a:xfrm rot="1529628" flipH="1" flipV="1">
            <a:off x="3853815" y="2054225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574" name="AutoShape 31"/>
          <p:cNvSpPr/>
          <p:nvPr>
            <p:custDataLst>
              <p:tags r:id="rId28"/>
            </p:custDataLst>
          </p:nvPr>
        </p:nvSpPr>
        <p:spPr>
          <a:xfrm rot="2344779" flipH="1" flipV="1">
            <a:off x="3814445" y="2129155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575" name="AutoShape 32"/>
          <p:cNvSpPr/>
          <p:nvPr>
            <p:custDataLst>
              <p:tags r:id="rId29"/>
            </p:custDataLst>
          </p:nvPr>
        </p:nvSpPr>
        <p:spPr>
          <a:xfrm rot="2640425" flipH="1" flipV="1">
            <a:off x="3781425" y="2165350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576" name="AutoShape 33"/>
          <p:cNvSpPr/>
          <p:nvPr>
            <p:custDataLst>
              <p:tags r:id="rId30"/>
            </p:custDataLst>
          </p:nvPr>
        </p:nvSpPr>
        <p:spPr>
          <a:xfrm rot="3172810" flipH="1" flipV="1">
            <a:off x="3740785" y="2207260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578" name="AutoShape 35"/>
          <p:cNvSpPr/>
          <p:nvPr>
            <p:custDataLst>
              <p:tags r:id="rId31"/>
            </p:custDataLst>
          </p:nvPr>
        </p:nvSpPr>
        <p:spPr>
          <a:xfrm rot="2883167" flipH="1" flipV="1">
            <a:off x="3776345" y="2189480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579" name="AutoShape 36"/>
          <p:cNvSpPr/>
          <p:nvPr>
            <p:custDataLst>
              <p:tags r:id="rId32"/>
            </p:custDataLst>
          </p:nvPr>
        </p:nvSpPr>
        <p:spPr>
          <a:xfrm rot="3698318" flipH="1" flipV="1">
            <a:off x="3710940" y="2243455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580" name="AutoShape 37"/>
          <p:cNvSpPr/>
          <p:nvPr>
            <p:custDataLst>
              <p:tags r:id="rId33"/>
            </p:custDataLst>
          </p:nvPr>
        </p:nvSpPr>
        <p:spPr>
          <a:xfrm rot="3993964" flipH="1" flipV="1">
            <a:off x="3666490" y="2264410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581" name="AutoShape 38"/>
          <p:cNvSpPr/>
          <p:nvPr>
            <p:custDataLst>
              <p:tags r:id="rId34"/>
            </p:custDataLst>
          </p:nvPr>
        </p:nvSpPr>
        <p:spPr>
          <a:xfrm rot="4526350" flipH="1" flipV="1">
            <a:off x="3613150" y="2287270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582" name="Rectangle 39"/>
          <p:cNvSpPr/>
          <p:nvPr/>
        </p:nvSpPr>
        <p:spPr>
          <a:xfrm>
            <a:off x="3168650" y="1873250"/>
            <a:ext cx="6724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#</a:t>
            </a:r>
            <a:endParaRPr lang="en-US" altLang="zh-CN" sz="2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584" name="Oval 41"/>
          <p:cNvSpPr/>
          <p:nvPr>
            <p:custDataLst>
              <p:tags r:id="rId35"/>
            </p:custDataLst>
          </p:nvPr>
        </p:nvSpPr>
        <p:spPr>
          <a:xfrm>
            <a:off x="1830705" y="2830830"/>
            <a:ext cx="1146175" cy="1154430"/>
          </a:xfrm>
          <a:prstGeom prst="ellipse">
            <a:avLst/>
          </a:prstGeom>
          <a:solidFill>
            <a:srgbClr val="EAEAEA">
              <a:alpha val="50195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8586" name="Picture 43" descr="circuler_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865630" y="2865755"/>
            <a:ext cx="1072515" cy="1082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587" name="Oval 44"/>
          <p:cNvSpPr/>
          <p:nvPr>
            <p:custDataLst>
              <p:tags r:id="rId36"/>
            </p:custDataLst>
          </p:nvPr>
        </p:nvSpPr>
        <p:spPr>
          <a:xfrm>
            <a:off x="1865630" y="2865755"/>
            <a:ext cx="1079500" cy="1085215"/>
          </a:xfrm>
          <a:prstGeom prst="ellipse">
            <a:avLst/>
          </a:prstGeom>
          <a:solidFill>
            <a:schemeClr val="accent2">
              <a:alpha val="50195"/>
            </a:scheme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8588" name="Picture 45" descr="light_shadow1"/>
          <p:cNvPicPr>
            <a:picLocks noChangeAspect="1"/>
          </p:cNvPicPr>
          <p:nvPr/>
        </p:nvPicPr>
        <p:blipFill>
          <a:blip r:embed="rId18"/>
          <a:srcRect t="14285"/>
          <a:stretch>
            <a:fillRect/>
          </a:stretch>
        </p:blipFill>
        <p:spPr>
          <a:xfrm>
            <a:off x="1875790" y="2910840"/>
            <a:ext cx="790575" cy="6775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591" name="AutoShape 48"/>
          <p:cNvSpPr/>
          <p:nvPr>
            <p:custDataLst>
              <p:tags r:id="rId37"/>
            </p:custDataLst>
          </p:nvPr>
        </p:nvSpPr>
        <p:spPr>
          <a:xfrm rot="1529628" flipH="1" flipV="1">
            <a:off x="2711450" y="3293745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592" name="AutoShape 49"/>
          <p:cNvSpPr/>
          <p:nvPr>
            <p:custDataLst>
              <p:tags r:id="rId38"/>
            </p:custDataLst>
          </p:nvPr>
        </p:nvSpPr>
        <p:spPr>
          <a:xfrm rot="2344779" flipH="1" flipV="1">
            <a:off x="2667000" y="3378835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593" name="AutoShape 50"/>
          <p:cNvSpPr/>
          <p:nvPr>
            <p:custDataLst>
              <p:tags r:id="rId39"/>
            </p:custDataLst>
          </p:nvPr>
        </p:nvSpPr>
        <p:spPr>
          <a:xfrm rot="2640425" flipH="1" flipV="1">
            <a:off x="2629535" y="3419475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594" name="AutoShape 51"/>
          <p:cNvSpPr/>
          <p:nvPr>
            <p:custDataLst>
              <p:tags r:id="rId40"/>
            </p:custDataLst>
          </p:nvPr>
        </p:nvSpPr>
        <p:spPr>
          <a:xfrm rot="3172810" flipH="1" flipV="1">
            <a:off x="2583180" y="3467100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596" name="AutoShape 53"/>
          <p:cNvSpPr/>
          <p:nvPr>
            <p:custDataLst>
              <p:tags r:id="rId41"/>
            </p:custDataLst>
          </p:nvPr>
        </p:nvSpPr>
        <p:spPr>
          <a:xfrm rot="2883167" flipH="1" flipV="1">
            <a:off x="2623185" y="3446145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597" name="AutoShape 54"/>
          <p:cNvSpPr/>
          <p:nvPr>
            <p:custDataLst>
              <p:tags r:id="rId42"/>
            </p:custDataLst>
          </p:nvPr>
        </p:nvSpPr>
        <p:spPr>
          <a:xfrm rot="3698318" flipH="1" flipV="1">
            <a:off x="2549525" y="3507105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598" name="AutoShape 55"/>
          <p:cNvSpPr/>
          <p:nvPr>
            <p:custDataLst>
              <p:tags r:id="rId43"/>
            </p:custDataLst>
          </p:nvPr>
        </p:nvSpPr>
        <p:spPr>
          <a:xfrm rot="3993964" flipH="1" flipV="1">
            <a:off x="2499360" y="3531235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599" name="AutoShape 56"/>
          <p:cNvSpPr/>
          <p:nvPr>
            <p:custDataLst>
              <p:tags r:id="rId44"/>
            </p:custDataLst>
          </p:nvPr>
        </p:nvSpPr>
        <p:spPr>
          <a:xfrm rot="4526350" flipH="1" flipV="1">
            <a:off x="2438400" y="3557270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02" name="AutoShape 59"/>
          <p:cNvSpPr/>
          <p:nvPr>
            <p:custDataLst>
              <p:tags r:id="rId45"/>
            </p:custDataLst>
          </p:nvPr>
        </p:nvSpPr>
        <p:spPr>
          <a:xfrm rot="1529628" flipH="1" flipV="1">
            <a:off x="2769870" y="3336925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03" name="AutoShape 60"/>
          <p:cNvSpPr/>
          <p:nvPr>
            <p:custDataLst>
              <p:tags r:id="rId46"/>
            </p:custDataLst>
          </p:nvPr>
        </p:nvSpPr>
        <p:spPr>
          <a:xfrm rot="2344779" flipH="1" flipV="1">
            <a:off x="2730500" y="3411855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04" name="AutoShape 61"/>
          <p:cNvSpPr/>
          <p:nvPr>
            <p:custDataLst>
              <p:tags r:id="rId47"/>
            </p:custDataLst>
          </p:nvPr>
        </p:nvSpPr>
        <p:spPr>
          <a:xfrm rot="2640425" flipH="1" flipV="1">
            <a:off x="2697480" y="3448050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05" name="AutoShape 62"/>
          <p:cNvSpPr/>
          <p:nvPr>
            <p:custDataLst>
              <p:tags r:id="rId48"/>
            </p:custDataLst>
          </p:nvPr>
        </p:nvSpPr>
        <p:spPr>
          <a:xfrm rot="3172810" flipH="1" flipV="1">
            <a:off x="2656840" y="3489960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07" name="AutoShape 64"/>
          <p:cNvSpPr/>
          <p:nvPr>
            <p:custDataLst>
              <p:tags r:id="rId49"/>
            </p:custDataLst>
          </p:nvPr>
        </p:nvSpPr>
        <p:spPr>
          <a:xfrm rot="2883167" flipH="1" flipV="1">
            <a:off x="2692400" y="3472180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08" name="AutoShape 65"/>
          <p:cNvSpPr/>
          <p:nvPr>
            <p:custDataLst>
              <p:tags r:id="rId50"/>
            </p:custDataLst>
          </p:nvPr>
        </p:nvSpPr>
        <p:spPr>
          <a:xfrm rot="3698318" flipH="1" flipV="1">
            <a:off x="2626995" y="3526155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09" name="AutoShape 66"/>
          <p:cNvSpPr/>
          <p:nvPr>
            <p:custDataLst>
              <p:tags r:id="rId51"/>
            </p:custDataLst>
          </p:nvPr>
        </p:nvSpPr>
        <p:spPr>
          <a:xfrm rot="3993964" flipH="1" flipV="1">
            <a:off x="2582545" y="3547110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10" name="AutoShape 67"/>
          <p:cNvSpPr/>
          <p:nvPr>
            <p:custDataLst>
              <p:tags r:id="rId52"/>
            </p:custDataLst>
          </p:nvPr>
        </p:nvSpPr>
        <p:spPr>
          <a:xfrm rot="4526350" flipH="1" flipV="1">
            <a:off x="2529205" y="3569970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11" name="Rectangle 68"/>
          <p:cNvSpPr/>
          <p:nvPr/>
        </p:nvSpPr>
        <p:spPr>
          <a:xfrm>
            <a:off x="1983105" y="3155950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13" name="Oval 70"/>
          <p:cNvSpPr/>
          <p:nvPr>
            <p:custDataLst>
              <p:tags r:id="rId53"/>
            </p:custDataLst>
          </p:nvPr>
        </p:nvSpPr>
        <p:spPr>
          <a:xfrm>
            <a:off x="2943225" y="5187950"/>
            <a:ext cx="1146175" cy="1154430"/>
          </a:xfrm>
          <a:prstGeom prst="ellipse">
            <a:avLst/>
          </a:prstGeom>
          <a:solidFill>
            <a:srgbClr val="EAEAEA">
              <a:alpha val="50195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8615" name="Picture 72" descr="circuler_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978150" y="5222875"/>
            <a:ext cx="1072515" cy="1082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616" name="Oval 73"/>
          <p:cNvSpPr/>
          <p:nvPr>
            <p:custDataLst>
              <p:tags r:id="rId54"/>
            </p:custDataLst>
          </p:nvPr>
        </p:nvSpPr>
        <p:spPr>
          <a:xfrm>
            <a:off x="2978150" y="5222875"/>
            <a:ext cx="1079500" cy="1085215"/>
          </a:xfrm>
          <a:prstGeom prst="ellipse">
            <a:avLst/>
          </a:prstGeom>
          <a:solidFill>
            <a:schemeClr val="accent1">
              <a:alpha val="50195"/>
            </a:scheme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8617" name="Picture 74" descr="light_shadow1"/>
          <p:cNvPicPr>
            <a:picLocks noChangeAspect="1"/>
          </p:cNvPicPr>
          <p:nvPr/>
        </p:nvPicPr>
        <p:blipFill>
          <a:blip r:embed="rId18"/>
          <a:srcRect t="14285"/>
          <a:stretch>
            <a:fillRect/>
          </a:stretch>
        </p:blipFill>
        <p:spPr>
          <a:xfrm>
            <a:off x="2988310" y="5267960"/>
            <a:ext cx="790575" cy="6775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620" name="AutoShape 77"/>
          <p:cNvSpPr/>
          <p:nvPr>
            <p:custDataLst>
              <p:tags r:id="rId55"/>
            </p:custDataLst>
          </p:nvPr>
        </p:nvSpPr>
        <p:spPr>
          <a:xfrm rot="1529628" flipH="1" flipV="1">
            <a:off x="3823970" y="5650865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21" name="AutoShape 78"/>
          <p:cNvSpPr/>
          <p:nvPr>
            <p:custDataLst>
              <p:tags r:id="rId56"/>
            </p:custDataLst>
          </p:nvPr>
        </p:nvSpPr>
        <p:spPr>
          <a:xfrm rot="2344779" flipH="1" flipV="1">
            <a:off x="3779520" y="5735955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22" name="AutoShape 79"/>
          <p:cNvSpPr/>
          <p:nvPr>
            <p:custDataLst>
              <p:tags r:id="rId57"/>
            </p:custDataLst>
          </p:nvPr>
        </p:nvSpPr>
        <p:spPr>
          <a:xfrm rot="2640425" flipH="1" flipV="1">
            <a:off x="3742055" y="5776595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23" name="AutoShape 80"/>
          <p:cNvSpPr/>
          <p:nvPr>
            <p:custDataLst>
              <p:tags r:id="rId58"/>
            </p:custDataLst>
          </p:nvPr>
        </p:nvSpPr>
        <p:spPr>
          <a:xfrm rot="3172810" flipH="1" flipV="1">
            <a:off x="3695700" y="5824220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25" name="AutoShape 82"/>
          <p:cNvSpPr/>
          <p:nvPr>
            <p:custDataLst>
              <p:tags r:id="rId59"/>
            </p:custDataLst>
          </p:nvPr>
        </p:nvSpPr>
        <p:spPr>
          <a:xfrm rot="2883167" flipH="1" flipV="1">
            <a:off x="3735705" y="5803265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26" name="AutoShape 83"/>
          <p:cNvSpPr/>
          <p:nvPr>
            <p:custDataLst>
              <p:tags r:id="rId60"/>
            </p:custDataLst>
          </p:nvPr>
        </p:nvSpPr>
        <p:spPr>
          <a:xfrm rot="3698318" flipH="1" flipV="1">
            <a:off x="3662045" y="5864225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27" name="AutoShape 84"/>
          <p:cNvSpPr/>
          <p:nvPr>
            <p:custDataLst>
              <p:tags r:id="rId61"/>
            </p:custDataLst>
          </p:nvPr>
        </p:nvSpPr>
        <p:spPr>
          <a:xfrm rot="3993964" flipH="1" flipV="1">
            <a:off x="3611880" y="5888355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28" name="AutoShape 85"/>
          <p:cNvSpPr/>
          <p:nvPr>
            <p:custDataLst>
              <p:tags r:id="rId62"/>
            </p:custDataLst>
          </p:nvPr>
        </p:nvSpPr>
        <p:spPr>
          <a:xfrm rot="4526350" flipH="1" flipV="1">
            <a:off x="3550920" y="5914390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31" name="AutoShape 88"/>
          <p:cNvSpPr/>
          <p:nvPr>
            <p:custDataLst>
              <p:tags r:id="rId63"/>
            </p:custDataLst>
          </p:nvPr>
        </p:nvSpPr>
        <p:spPr>
          <a:xfrm rot="1529628" flipH="1" flipV="1">
            <a:off x="3882390" y="5694045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32" name="AutoShape 89"/>
          <p:cNvSpPr/>
          <p:nvPr>
            <p:custDataLst>
              <p:tags r:id="rId64"/>
            </p:custDataLst>
          </p:nvPr>
        </p:nvSpPr>
        <p:spPr>
          <a:xfrm rot="2344779" flipH="1" flipV="1">
            <a:off x="3843020" y="5768975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33" name="AutoShape 90"/>
          <p:cNvSpPr/>
          <p:nvPr>
            <p:custDataLst>
              <p:tags r:id="rId65"/>
            </p:custDataLst>
          </p:nvPr>
        </p:nvSpPr>
        <p:spPr>
          <a:xfrm rot="2640425" flipH="1" flipV="1">
            <a:off x="3810000" y="5805170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34" name="AutoShape 91"/>
          <p:cNvSpPr/>
          <p:nvPr>
            <p:custDataLst>
              <p:tags r:id="rId66"/>
            </p:custDataLst>
          </p:nvPr>
        </p:nvSpPr>
        <p:spPr>
          <a:xfrm rot="3172810" flipH="1" flipV="1">
            <a:off x="3769360" y="5847080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36" name="AutoShape 93"/>
          <p:cNvSpPr/>
          <p:nvPr>
            <p:custDataLst>
              <p:tags r:id="rId67"/>
            </p:custDataLst>
          </p:nvPr>
        </p:nvSpPr>
        <p:spPr>
          <a:xfrm rot="2883167" flipH="1" flipV="1">
            <a:off x="3804920" y="5829300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37" name="AutoShape 94"/>
          <p:cNvSpPr/>
          <p:nvPr>
            <p:custDataLst>
              <p:tags r:id="rId68"/>
            </p:custDataLst>
          </p:nvPr>
        </p:nvSpPr>
        <p:spPr>
          <a:xfrm rot="3698318" flipH="1" flipV="1">
            <a:off x="3739515" y="5883275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38" name="AutoShape 95"/>
          <p:cNvSpPr/>
          <p:nvPr>
            <p:custDataLst>
              <p:tags r:id="rId69"/>
            </p:custDataLst>
          </p:nvPr>
        </p:nvSpPr>
        <p:spPr>
          <a:xfrm rot="3993964" flipH="1" flipV="1">
            <a:off x="3695065" y="5904230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39" name="AutoShape 96"/>
          <p:cNvSpPr/>
          <p:nvPr>
            <p:custDataLst>
              <p:tags r:id="rId70"/>
            </p:custDataLst>
          </p:nvPr>
        </p:nvSpPr>
        <p:spPr>
          <a:xfrm rot="4526350" flipH="1" flipV="1">
            <a:off x="3641725" y="5927090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40" name="Rectangle 97"/>
          <p:cNvSpPr/>
          <p:nvPr/>
        </p:nvSpPr>
        <p:spPr>
          <a:xfrm>
            <a:off x="3254375" y="5438775"/>
            <a:ext cx="4718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endParaRPr lang="en-US" altLang="zh-CN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42" name="Oval 99"/>
          <p:cNvSpPr/>
          <p:nvPr>
            <p:custDataLst>
              <p:tags r:id="rId71"/>
            </p:custDataLst>
          </p:nvPr>
        </p:nvSpPr>
        <p:spPr>
          <a:xfrm>
            <a:off x="5187950" y="3719830"/>
            <a:ext cx="1146175" cy="1154430"/>
          </a:xfrm>
          <a:prstGeom prst="ellipse">
            <a:avLst/>
          </a:prstGeom>
          <a:solidFill>
            <a:srgbClr val="EAEAEA">
              <a:alpha val="50195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8644" name="Picture 101" descr="circuler_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222875" y="3754755"/>
            <a:ext cx="1072515" cy="1082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645" name="Oval 102"/>
          <p:cNvSpPr/>
          <p:nvPr>
            <p:custDataLst>
              <p:tags r:id="rId72"/>
            </p:custDataLst>
          </p:nvPr>
        </p:nvSpPr>
        <p:spPr>
          <a:xfrm>
            <a:off x="5222875" y="3754755"/>
            <a:ext cx="1079500" cy="1085215"/>
          </a:xfrm>
          <a:prstGeom prst="ellipse">
            <a:avLst/>
          </a:prstGeom>
          <a:solidFill>
            <a:schemeClr val="lt2">
              <a:alpha val="50195"/>
            </a:scheme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8646" name="Picture 103" descr="light_shadow1"/>
          <p:cNvPicPr>
            <a:picLocks noChangeAspect="1"/>
          </p:cNvPicPr>
          <p:nvPr/>
        </p:nvPicPr>
        <p:blipFill>
          <a:blip r:embed="rId18"/>
          <a:srcRect t="14285"/>
          <a:stretch>
            <a:fillRect/>
          </a:stretch>
        </p:blipFill>
        <p:spPr>
          <a:xfrm>
            <a:off x="5233035" y="3799840"/>
            <a:ext cx="790575" cy="6775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649" name="AutoShape 106"/>
          <p:cNvSpPr/>
          <p:nvPr>
            <p:custDataLst>
              <p:tags r:id="rId73"/>
            </p:custDataLst>
          </p:nvPr>
        </p:nvSpPr>
        <p:spPr>
          <a:xfrm rot="1529628" flipH="1" flipV="1">
            <a:off x="6068695" y="4182745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50" name="AutoShape 107"/>
          <p:cNvSpPr/>
          <p:nvPr>
            <p:custDataLst>
              <p:tags r:id="rId74"/>
            </p:custDataLst>
          </p:nvPr>
        </p:nvSpPr>
        <p:spPr>
          <a:xfrm rot="2344779" flipH="1" flipV="1">
            <a:off x="6024245" y="4267835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51" name="AutoShape 108"/>
          <p:cNvSpPr/>
          <p:nvPr>
            <p:custDataLst>
              <p:tags r:id="rId75"/>
            </p:custDataLst>
          </p:nvPr>
        </p:nvSpPr>
        <p:spPr>
          <a:xfrm rot="2640425" flipH="1" flipV="1">
            <a:off x="5986780" y="4308475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52" name="AutoShape 109"/>
          <p:cNvSpPr/>
          <p:nvPr>
            <p:custDataLst>
              <p:tags r:id="rId76"/>
            </p:custDataLst>
          </p:nvPr>
        </p:nvSpPr>
        <p:spPr>
          <a:xfrm rot="3172810" flipH="1" flipV="1">
            <a:off x="5940425" y="4356100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54" name="AutoShape 111"/>
          <p:cNvSpPr/>
          <p:nvPr>
            <p:custDataLst>
              <p:tags r:id="rId77"/>
            </p:custDataLst>
          </p:nvPr>
        </p:nvSpPr>
        <p:spPr>
          <a:xfrm rot="2883167" flipH="1" flipV="1">
            <a:off x="5980430" y="4335145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55" name="AutoShape 112"/>
          <p:cNvSpPr/>
          <p:nvPr>
            <p:custDataLst>
              <p:tags r:id="rId78"/>
            </p:custDataLst>
          </p:nvPr>
        </p:nvSpPr>
        <p:spPr>
          <a:xfrm rot="3698318" flipH="1" flipV="1">
            <a:off x="5906770" y="4396105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56" name="AutoShape 113"/>
          <p:cNvSpPr/>
          <p:nvPr>
            <p:custDataLst>
              <p:tags r:id="rId79"/>
            </p:custDataLst>
          </p:nvPr>
        </p:nvSpPr>
        <p:spPr>
          <a:xfrm rot="3993964" flipH="1" flipV="1">
            <a:off x="5856605" y="4420235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57" name="AutoShape 114"/>
          <p:cNvSpPr/>
          <p:nvPr>
            <p:custDataLst>
              <p:tags r:id="rId80"/>
            </p:custDataLst>
          </p:nvPr>
        </p:nvSpPr>
        <p:spPr>
          <a:xfrm rot="4526350" flipH="1" flipV="1">
            <a:off x="5795645" y="4446270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60" name="AutoShape 117"/>
          <p:cNvSpPr/>
          <p:nvPr>
            <p:custDataLst>
              <p:tags r:id="rId81"/>
            </p:custDataLst>
          </p:nvPr>
        </p:nvSpPr>
        <p:spPr>
          <a:xfrm rot="1529628" flipH="1" flipV="1">
            <a:off x="6127115" y="4225925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61" name="AutoShape 118"/>
          <p:cNvSpPr/>
          <p:nvPr>
            <p:custDataLst>
              <p:tags r:id="rId82"/>
            </p:custDataLst>
          </p:nvPr>
        </p:nvSpPr>
        <p:spPr>
          <a:xfrm rot="2344779" flipH="1" flipV="1">
            <a:off x="6087745" y="4300855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62" name="AutoShape 119"/>
          <p:cNvSpPr/>
          <p:nvPr>
            <p:custDataLst>
              <p:tags r:id="rId83"/>
            </p:custDataLst>
          </p:nvPr>
        </p:nvSpPr>
        <p:spPr>
          <a:xfrm rot="2640425" flipH="1" flipV="1">
            <a:off x="6054725" y="4337050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63" name="AutoShape 120"/>
          <p:cNvSpPr/>
          <p:nvPr>
            <p:custDataLst>
              <p:tags r:id="rId84"/>
            </p:custDataLst>
          </p:nvPr>
        </p:nvSpPr>
        <p:spPr>
          <a:xfrm rot="3172810" flipH="1" flipV="1">
            <a:off x="6014085" y="4378960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65" name="AutoShape 122"/>
          <p:cNvSpPr/>
          <p:nvPr>
            <p:custDataLst>
              <p:tags r:id="rId85"/>
            </p:custDataLst>
          </p:nvPr>
        </p:nvSpPr>
        <p:spPr>
          <a:xfrm rot="2883167" flipH="1" flipV="1">
            <a:off x="6049645" y="4361180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66" name="AutoShape 123"/>
          <p:cNvSpPr/>
          <p:nvPr>
            <p:custDataLst>
              <p:tags r:id="rId86"/>
            </p:custDataLst>
          </p:nvPr>
        </p:nvSpPr>
        <p:spPr>
          <a:xfrm rot="3698318" flipH="1" flipV="1">
            <a:off x="5984240" y="4415155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67" name="AutoShape 124"/>
          <p:cNvSpPr/>
          <p:nvPr>
            <p:custDataLst>
              <p:tags r:id="rId87"/>
            </p:custDataLst>
          </p:nvPr>
        </p:nvSpPr>
        <p:spPr>
          <a:xfrm rot="3993964" flipH="1" flipV="1">
            <a:off x="5939790" y="4436110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68" name="AutoShape 125"/>
          <p:cNvSpPr/>
          <p:nvPr>
            <p:custDataLst>
              <p:tags r:id="rId88"/>
            </p:custDataLst>
          </p:nvPr>
        </p:nvSpPr>
        <p:spPr>
          <a:xfrm rot="4526350" flipH="1" flipV="1">
            <a:off x="5886450" y="4458970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69" name="Rectangle 126"/>
          <p:cNvSpPr/>
          <p:nvPr/>
        </p:nvSpPr>
        <p:spPr>
          <a:xfrm>
            <a:off x="5264468" y="4138930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图文视频</a:t>
            </a:r>
            <a:endParaRPr lang="en-US" altLang="zh-CN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并茂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71" name="Oval 128"/>
          <p:cNvSpPr/>
          <p:nvPr>
            <p:custDataLst>
              <p:tags r:id="rId89"/>
            </p:custDataLst>
          </p:nvPr>
        </p:nvSpPr>
        <p:spPr>
          <a:xfrm>
            <a:off x="5181600" y="1557655"/>
            <a:ext cx="1146175" cy="1154430"/>
          </a:xfrm>
          <a:prstGeom prst="ellipse">
            <a:avLst/>
          </a:prstGeom>
          <a:solidFill>
            <a:srgbClr val="EAEAEA">
              <a:alpha val="50195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8673" name="Picture 130" descr="circuler_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216525" y="1592580"/>
            <a:ext cx="1072515" cy="1082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674" name="Oval 131"/>
          <p:cNvSpPr/>
          <p:nvPr>
            <p:custDataLst>
              <p:tags r:id="rId90"/>
            </p:custDataLst>
          </p:nvPr>
        </p:nvSpPr>
        <p:spPr>
          <a:xfrm>
            <a:off x="5216525" y="1592580"/>
            <a:ext cx="1079500" cy="1085215"/>
          </a:xfrm>
          <a:prstGeom prst="ellipse">
            <a:avLst/>
          </a:prstGeom>
          <a:solidFill>
            <a:schemeClr val="folHlink">
              <a:alpha val="50195"/>
            </a:scheme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8675" name="Picture 132" descr="light_shadow1"/>
          <p:cNvPicPr>
            <a:picLocks noChangeAspect="1"/>
          </p:cNvPicPr>
          <p:nvPr/>
        </p:nvPicPr>
        <p:blipFill>
          <a:blip r:embed="rId18"/>
          <a:srcRect t="14285"/>
          <a:stretch>
            <a:fillRect/>
          </a:stretch>
        </p:blipFill>
        <p:spPr>
          <a:xfrm>
            <a:off x="5226685" y="1637665"/>
            <a:ext cx="790575" cy="6775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678" name="AutoShape 135"/>
          <p:cNvSpPr/>
          <p:nvPr>
            <p:custDataLst>
              <p:tags r:id="rId91"/>
            </p:custDataLst>
          </p:nvPr>
        </p:nvSpPr>
        <p:spPr>
          <a:xfrm rot="1529628" flipH="1" flipV="1">
            <a:off x="6062345" y="2020570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79" name="AutoShape 136"/>
          <p:cNvSpPr/>
          <p:nvPr>
            <p:custDataLst>
              <p:tags r:id="rId92"/>
            </p:custDataLst>
          </p:nvPr>
        </p:nvSpPr>
        <p:spPr>
          <a:xfrm rot="2344779" flipH="1" flipV="1">
            <a:off x="6017895" y="2105660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80" name="AutoShape 137"/>
          <p:cNvSpPr/>
          <p:nvPr>
            <p:custDataLst>
              <p:tags r:id="rId93"/>
            </p:custDataLst>
          </p:nvPr>
        </p:nvSpPr>
        <p:spPr>
          <a:xfrm rot="2640425" flipH="1" flipV="1">
            <a:off x="5980430" y="2146300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81" name="AutoShape 138"/>
          <p:cNvSpPr/>
          <p:nvPr>
            <p:custDataLst>
              <p:tags r:id="rId94"/>
            </p:custDataLst>
          </p:nvPr>
        </p:nvSpPr>
        <p:spPr>
          <a:xfrm rot="3172810" flipH="1" flipV="1">
            <a:off x="5934075" y="2193925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83" name="AutoShape 140"/>
          <p:cNvSpPr/>
          <p:nvPr>
            <p:custDataLst>
              <p:tags r:id="rId95"/>
            </p:custDataLst>
          </p:nvPr>
        </p:nvSpPr>
        <p:spPr>
          <a:xfrm rot="2883167" flipH="1" flipV="1">
            <a:off x="5974080" y="2172970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84" name="AutoShape 141"/>
          <p:cNvSpPr/>
          <p:nvPr>
            <p:custDataLst>
              <p:tags r:id="rId96"/>
            </p:custDataLst>
          </p:nvPr>
        </p:nvSpPr>
        <p:spPr>
          <a:xfrm rot="3698318" flipH="1" flipV="1">
            <a:off x="5900420" y="2233930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85" name="AutoShape 142"/>
          <p:cNvSpPr/>
          <p:nvPr>
            <p:custDataLst>
              <p:tags r:id="rId97"/>
            </p:custDataLst>
          </p:nvPr>
        </p:nvSpPr>
        <p:spPr>
          <a:xfrm rot="3993964" flipH="1" flipV="1">
            <a:off x="5850255" y="2258060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86" name="AutoShape 143"/>
          <p:cNvSpPr/>
          <p:nvPr>
            <p:custDataLst>
              <p:tags r:id="rId98"/>
            </p:custDataLst>
          </p:nvPr>
        </p:nvSpPr>
        <p:spPr>
          <a:xfrm rot="4526350" flipH="1" flipV="1">
            <a:off x="5789295" y="2284095"/>
            <a:ext cx="142240" cy="575945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89" name="AutoShape 146"/>
          <p:cNvSpPr/>
          <p:nvPr>
            <p:custDataLst>
              <p:tags r:id="rId99"/>
            </p:custDataLst>
          </p:nvPr>
        </p:nvSpPr>
        <p:spPr>
          <a:xfrm rot="1529628" flipH="1" flipV="1">
            <a:off x="6120765" y="2063750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90" name="AutoShape 147"/>
          <p:cNvSpPr/>
          <p:nvPr>
            <p:custDataLst>
              <p:tags r:id="rId100"/>
            </p:custDataLst>
          </p:nvPr>
        </p:nvSpPr>
        <p:spPr>
          <a:xfrm rot="2344779" flipH="1" flipV="1">
            <a:off x="6081395" y="2138680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91" name="AutoShape 148"/>
          <p:cNvSpPr/>
          <p:nvPr>
            <p:custDataLst>
              <p:tags r:id="rId101"/>
            </p:custDataLst>
          </p:nvPr>
        </p:nvSpPr>
        <p:spPr>
          <a:xfrm rot="2640425" flipH="1" flipV="1">
            <a:off x="6048375" y="2174875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92" name="AutoShape 149"/>
          <p:cNvSpPr/>
          <p:nvPr>
            <p:custDataLst>
              <p:tags r:id="rId102"/>
            </p:custDataLst>
          </p:nvPr>
        </p:nvSpPr>
        <p:spPr>
          <a:xfrm rot="3172810" flipH="1" flipV="1">
            <a:off x="6007735" y="2216785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94" name="AutoShape 151"/>
          <p:cNvSpPr/>
          <p:nvPr>
            <p:custDataLst>
              <p:tags r:id="rId103"/>
            </p:custDataLst>
          </p:nvPr>
        </p:nvSpPr>
        <p:spPr>
          <a:xfrm rot="2883167" flipH="1" flipV="1">
            <a:off x="6043295" y="2199005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95" name="AutoShape 152"/>
          <p:cNvSpPr/>
          <p:nvPr>
            <p:custDataLst>
              <p:tags r:id="rId104"/>
            </p:custDataLst>
          </p:nvPr>
        </p:nvSpPr>
        <p:spPr>
          <a:xfrm rot="3698318" flipH="1" flipV="1">
            <a:off x="5977890" y="2252980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96" name="AutoShape 153"/>
          <p:cNvSpPr/>
          <p:nvPr>
            <p:custDataLst>
              <p:tags r:id="rId105"/>
            </p:custDataLst>
          </p:nvPr>
        </p:nvSpPr>
        <p:spPr>
          <a:xfrm rot="3993964" flipH="1" flipV="1">
            <a:off x="5933440" y="2273935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97" name="AutoShape 154"/>
          <p:cNvSpPr/>
          <p:nvPr>
            <p:custDataLst>
              <p:tags r:id="rId106"/>
            </p:custDataLst>
          </p:nvPr>
        </p:nvSpPr>
        <p:spPr>
          <a:xfrm rot="4526350" flipH="1" flipV="1">
            <a:off x="5880100" y="2296795"/>
            <a:ext cx="123825" cy="50800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698" name="Rectangle 155"/>
          <p:cNvSpPr/>
          <p:nvPr/>
        </p:nvSpPr>
        <p:spPr>
          <a:xfrm>
            <a:off x="5361305" y="1863725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链接</a:t>
            </a: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8700" name="Picture 157" descr="circuler_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4976862">
            <a:off x="4528820" y="3384550"/>
            <a:ext cx="574040" cy="568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5" name="Oval 158"/>
          <p:cNvSpPr>
            <a:spLocks noChangeArrowheads="1"/>
          </p:cNvSpPr>
          <p:nvPr>
            <p:custDataLst>
              <p:tags r:id="rId107"/>
            </p:custDataLst>
          </p:nvPr>
        </p:nvSpPr>
        <p:spPr bwMode="gray">
          <a:xfrm rot="4976862">
            <a:off x="4530090" y="3383280"/>
            <a:ext cx="570865" cy="568325"/>
          </a:xfrm>
          <a:prstGeom prst="ellipse">
            <a:avLst/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50000">
                <a:schemeClr val="bg2">
                  <a:alpha val="50000"/>
                </a:schemeClr>
              </a:gs>
              <a:gs pos="100000">
                <a:schemeClr val="bg2">
                  <a:gamma/>
                  <a:shade val="46275"/>
                  <a:invGamma/>
                </a:schemeClr>
              </a:gs>
            </a:gsLst>
            <a:lin ang="5400000" scaled="0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8704" name="AutoShape 161"/>
          <p:cNvSpPr/>
          <p:nvPr>
            <p:custDataLst>
              <p:tags r:id="rId108"/>
            </p:custDataLst>
          </p:nvPr>
        </p:nvSpPr>
        <p:spPr>
          <a:xfrm rot="11537417" flipH="1" flipV="1">
            <a:off x="4532630" y="3646170"/>
            <a:ext cx="76200" cy="29972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705" name="AutoShape 162"/>
          <p:cNvSpPr/>
          <p:nvPr>
            <p:custDataLst>
              <p:tags r:id="rId109"/>
            </p:custDataLst>
          </p:nvPr>
        </p:nvSpPr>
        <p:spPr>
          <a:xfrm rot="12352567" flipH="1" flipV="1">
            <a:off x="4545330" y="3597910"/>
            <a:ext cx="76200" cy="29972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706" name="AutoShape 163"/>
          <p:cNvSpPr/>
          <p:nvPr>
            <p:custDataLst>
              <p:tags r:id="rId110"/>
            </p:custDataLst>
          </p:nvPr>
        </p:nvSpPr>
        <p:spPr>
          <a:xfrm rot="12648214" flipH="1" flipV="1">
            <a:off x="4559935" y="3572510"/>
            <a:ext cx="76200" cy="29972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707" name="AutoShape 164"/>
          <p:cNvSpPr/>
          <p:nvPr>
            <p:custDataLst>
              <p:tags r:id="rId111"/>
            </p:custDataLst>
          </p:nvPr>
        </p:nvSpPr>
        <p:spPr>
          <a:xfrm rot="13180599" flipH="1" flipV="1">
            <a:off x="4577715" y="3543300"/>
            <a:ext cx="76200" cy="29972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709" name="AutoShape 166"/>
          <p:cNvSpPr/>
          <p:nvPr>
            <p:custDataLst>
              <p:tags r:id="rId112"/>
            </p:custDataLst>
          </p:nvPr>
        </p:nvSpPr>
        <p:spPr>
          <a:xfrm rot="12890957" flipH="1" flipV="1">
            <a:off x="4560570" y="3558540"/>
            <a:ext cx="76200" cy="29972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710" name="AutoShape 167"/>
          <p:cNvSpPr/>
          <p:nvPr>
            <p:custDataLst>
              <p:tags r:id="rId113"/>
            </p:custDataLst>
          </p:nvPr>
        </p:nvSpPr>
        <p:spPr>
          <a:xfrm rot="13706108" flipH="1" flipV="1">
            <a:off x="4590415" y="3518535"/>
            <a:ext cx="76200" cy="29972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711" name="AutoShape 168"/>
          <p:cNvSpPr/>
          <p:nvPr>
            <p:custDataLst>
              <p:tags r:id="rId114"/>
            </p:custDataLst>
          </p:nvPr>
        </p:nvSpPr>
        <p:spPr>
          <a:xfrm rot="14001754" flipH="1" flipV="1">
            <a:off x="4613275" y="3500755"/>
            <a:ext cx="76200" cy="29972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712" name="AutoShape 169"/>
          <p:cNvSpPr/>
          <p:nvPr>
            <p:custDataLst>
              <p:tags r:id="rId115"/>
            </p:custDataLst>
          </p:nvPr>
        </p:nvSpPr>
        <p:spPr>
          <a:xfrm rot="14534139" flipH="1" flipV="1">
            <a:off x="4641215" y="3480435"/>
            <a:ext cx="76200" cy="299720"/>
          </a:xfrm>
          <a:prstGeom prst="moon">
            <a:avLst>
              <a:gd name="adj" fmla="val 49773"/>
            </a:avLst>
          </a:prstGeom>
          <a:solidFill>
            <a:srgbClr val="FFFFFF">
              <a:alpha val="3922"/>
            </a:srgbClr>
          </a:solidFill>
          <a:ln w="9525">
            <a:noFill/>
          </a:ln>
        </p:spPr>
        <p:txBody>
          <a:bodyPr wrap="none" anchor="ctr" anchorCtr="0"/>
          <a:p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713" name="Arc 170"/>
          <p:cNvSpPr/>
          <p:nvPr>
            <p:custDataLst>
              <p:tags r:id="rId116"/>
            </p:custDataLst>
          </p:nvPr>
        </p:nvSpPr>
        <p:spPr>
          <a:xfrm rot="8824578" flipH="1">
            <a:off x="4495800" y="3338830"/>
            <a:ext cx="647700" cy="6731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pathLst>
              <a:path w="43200" h="43155" fill="none">
                <a:moveTo>
                  <a:pt x="3603" y="33544"/>
                </a:moveTo>
                <a:cubicBezTo>
                  <a:pt x="1253" y="30004"/>
                  <a:pt x="0" y="2584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2987"/>
                  <a:pt x="34359" y="42418"/>
                  <a:pt x="22995" y="43154"/>
                </a:cubicBezTo>
              </a:path>
              <a:path w="43200" h="43155" stroke="0">
                <a:moveTo>
                  <a:pt x="3603" y="33544"/>
                </a:moveTo>
                <a:cubicBezTo>
                  <a:pt x="1253" y="30004"/>
                  <a:pt x="0" y="2584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2987"/>
                  <a:pt x="34359" y="42418"/>
                  <a:pt x="22995" y="43154"/>
                </a:cubicBezTo>
                <a:lnTo>
                  <a:pt x="21600" y="21600"/>
                </a:lnTo>
                <a:lnTo>
                  <a:pt x="3603" y="33544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ysDot"/>
            <a:round/>
            <a:headEnd type="none" w="med" len="med"/>
            <a:tailEnd type="triangle" w="sm" len="sm"/>
          </a:ln>
        </p:spPr>
        <p:txBody>
          <a:bodyPr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8714" name="Picture 171" descr="light_shadow1"/>
          <p:cNvPicPr>
            <a:picLocks noChangeAspect="1"/>
          </p:cNvPicPr>
          <p:nvPr/>
        </p:nvPicPr>
        <p:blipFill>
          <a:blip r:embed="rId18"/>
          <a:srcRect t="23740"/>
          <a:stretch>
            <a:fillRect/>
          </a:stretch>
        </p:blipFill>
        <p:spPr>
          <a:xfrm rot="7546707">
            <a:off x="4685030" y="3415030"/>
            <a:ext cx="425450" cy="2774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715" name="AutoShape 172"/>
          <p:cNvSpPr/>
          <p:nvPr>
            <p:custDataLst>
              <p:tags r:id="rId117"/>
            </p:custDataLst>
          </p:nvPr>
        </p:nvSpPr>
        <p:spPr>
          <a:xfrm>
            <a:off x="6589713" y="2416175"/>
            <a:ext cx="1704975" cy="830263"/>
          </a:xfrm>
          <a:prstGeom prst="accentCallout2">
            <a:avLst>
              <a:gd name="adj1" fmla="val 31167"/>
              <a:gd name="adj2" fmla="val -5046"/>
              <a:gd name="adj3" fmla="val 31167"/>
              <a:gd name="adj4" fmla="val -38907"/>
              <a:gd name="adj5" fmla="val 4060"/>
              <a:gd name="adj6" fmla="val -45833"/>
            </a:avLst>
          </a:prstGeom>
          <a:noFill/>
          <a:ln w="9525" cap="flat" cmpd="sng">
            <a:solidFill>
              <a:schemeClr val="folHlink">
                <a:lumMod val="60000"/>
                <a:lumOff val="40000"/>
              </a:schemeClr>
            </a:solidFill>
            <a:prstDash val="solid"/>
            <a:miter/>
            <a:headEnd type="none" w="med" len="med"/>
            <a:tailEnd type="diamond" w="med" len="med"/>
          </a:ln>
        </p:spPr>
        <p:txBody>
          <a:bodyPr anchor="ctr" anchorCtr="0"/>
          <a:p>
            <a:r>
              <a:rPr lang="en-US" altLang="zh-CN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 </a:t>
            </a: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带流量 </a:t>
            </a:r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深沟通</a:t>
            </a:r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8716" name="AutoShape 173"/>
          <p:cNvSpPr/>
          <p:nvPr>
            <p:custDataLst>
              <p:tags r:id="rId118"/>
            </p:custDataLst>
          </p:nvPr>
        </p:nvSpPr>
        <p:spPr>
          <a:xfrm>
            <a:off x="6499225" y="4922838"/>
            <a:ext cx="2281238" cy="806450"/>
          </a:xfrm>
          <a:prstGeom prst="accentCallout2">
            <a:avLst>
              <a:gd name="adj1" fmla="val 29148"/>
              <a:gd name="adj2" fmla="val -5046"/>
              <a:gd name="adj3" fmla="val 29148"/>
              <a:gd name="adj4" fmla="val -5046"/>
              <a:gd name="adj5" fmla="val -28671"/>
              <a:gd name="adj6" fmla="val -23579"/>
            </a:avLst>
          </a:prstGeom>
          <a:noFill/>
          <a:ln w="9525" cap="flat" cmpd="sng">
            <a:solidFill>
              <a:schemeClr val="lt2">
                <a:lumMod val="60000"/>
                <a:lumOff val="40000"/>
              </a:schemeClr>
            </a:solidFill>
            <a:prstDash val="solid"/>
            <a:miter/>
            <a:headEnd type="none" w="med" len="med"/>
            <a:tailEnd type="diamond" w="med" len="med"/>
          </a:ln>
        </p:spPr>
        <p:txBody>
          <a:bodyPr anchor="ctr" anchorCtr="0"/>
          <a:p>
            <a:r>
              <a:rPr lang="en-US" altLang="zh-CN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 </a:t>
            </a: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附上图片</a:t>
            </a:r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或视频多媒体信息</a:t>
            </a:r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8717" name="AutoShape 174"/>
          <p:cNvSpPr/>
          <p:nvPr>
            <p:custDataLst>
              <p:tags r:id="rId119"/>
            </p:custDataLst>
          </p:nvPr>
        </p:nvSpPr>
        <p:spPr>
          <a:xfrm>
            <a:off x="419100" y="1620838"/>
            <a:ext cx="2184400" cy="434975"/>
          </a:xfrm>
          <a:prstGeom prst="accentCallout2">
            <a:avLst>
              <a:gd name="adj1" fmla="val 26278"/>
              <a:gd name="adj2" fmla="val 104782"/>
              <a:gd name="adj3" fmla="val 26278"/>
              <a:gd name="adj4" fmla="val 114843"/>
              <a:gd name="adj5" fmla="val 98542"/>
              <a:gd name="adj6" fmla="val 125000"/>
            </a:avLst>
          </a:prstGeom>
          <a:noFill/>
          <a:ln w="9525" cap="flat" cmpd="sng">
            <a:solidFill>
              <a:schemeClr val="hlink">
                <a:lumMod val="60000"/>
                <a:lumOff val="40000"/>
              </a:schemeClr>
            </a:solidFill>
            <a:prstDash val="solid"/>
            <a:miter/>
            <a:headEnd type="none" w="med" len="med"/>
            <a:tailEnd type="diamond" w="med" len="med"/>
          </a:ln>
        </p:spPr>
        <p:txBody>
          <a:bodyPr anchor="ctr" anchorCtr="0"/>
          <a:p>
            <a:pPr algn="r"/>
            <a:r>
              <a:rPr lang="en-US" altLang="zh-CN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、善用话题标签，分门别类</a:t>
            </a:r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8718" name="AutoShape 175"/>
          <p:cNvSpPr/>
          <p:nvPr>
            <p:custDataLst>
              <p:tags r:id="rId120"/>
            </p:custDataLst>
          </p:nvPr>
        </p:nvSpPr>
        <p:spPr>
          <a:xfrm>
            <a:off x="0" y="3937000"/>
            <a:ext cx="1828800" cy="434975"/>
          </a:xfrm>
          <a:prstGeom prst="accentCallout2">
            <a:avLst>
              <a:gd name="adj1" fmla="val 26278"/>
              <a:gd name="adj2" fmla="val 104782"/>
              <a:gd name="adj3" fmla="val 26278"/>
              <a:gd name="adj4" fmla="val 118926"/>
              <a:gd name="adj5" fmla="val -35769"/>
              <a:gd name="adj6" fmla="val 134463"/>
            </a:avLst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diamond" w="med" len="med"/>
          </a:ln>
        </p:spPr>
        <p:txBody>
          <a:bodyPr anchor="ctr" anchorCtr="0"/>
          <a:p>
            <a:pPr algn="r"/>
            <a:r>
              <a:rPr lang="en-US" altLang="zh-CN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 </a:t>
            </a: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正文有趣、</a:t>
            </a:r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r"/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有用、有利</a:t>
            </a:r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8719" name="AutoShape 176"/>
          <p:cNvSpPr/>
          <p:nvPr>
            <p:custDataLst>
              <p:tags r:id="rId121"/>
            </p:custDataLst>
          </p:nvPr>
        </p:nvSpPr>
        <p:spPr>
          <a:xfrm>
            <a:off x="463550" y="5243513"/>
            <a:ext cx="1509713" cy="392112"/>
          </a:xfrm>
          <a:prstGeom prst="accentCallout2">
            <a:avLst>
              <a:gd name="adj1" fmla="val 29148"/>
              <a:gd name="adj2" fmla="val 105046"/>
              <a:gd name="adj3" fmla="val 29148"/>
              <a:gd name="adj4" fmla="val 105046"/>
              <a:gd name="adj5" fmla="val 153440"/>
              <a:gd name="adj6" fmla="val 175500"/>
            </a:avLst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diamond" w="med" len="med"/>
          </a:ln>
        </p:spPr>
        <p:txBody>
          <a:bodyPr anchor="ctr" anchorCtr="0"/>
          <a:p>
            <a:r>
              <a:rPr lang="en-US" altLang="zh-CN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 </a:t>
            </a: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引关注，</a:t>
            </a:r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增互动</a:t>
            </a:r>
            <a:r>
              <a:rPr lang="en-US" altLang="zh-CN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en-US" altLang="zh-CN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22"/>
    </p:custDataLst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109569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42975" y="0"/>
            <a:ext cx="7053263" cy="6897688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110593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82663" y="0"/>
            <a:ext cx="6323012" cy="68580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111617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88975" y="0"/>
            <a:ext cx="7407275" cy="6892925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sp>
        <p:nvSpPr>
          <p:cNvPr id="112642" name="AutoShape 4"/>
          <p:cNvSpPr/>
          <p:nvPr>
            <p:custDataLst>
              <p:tags r:id="rId7"/>
            </p:custDataLst>
          </p:nvPr>
        </p:nvSpPr>
        <p:spPr>
          <a:xfrm>
            <a:off x="1769110" y="1471930"/>
            <a:ext cx="831215" cy="654050"/>
          </a:xfrm>
          <a:prstGeom prst="hexagon">
            <a:avLst>
              <a:gd name="adj" fmla="val 28915"/>
              <a:gd name="vf" fmla="val 115470"/>
            </a:avLst>
          </a:prstGeom>
          <a:solidFill>
            <a:srgbClr val="808080"/>
          </a:solidFill>
          <a:ln w="9525">
            <a:noFill/>
          </a:ln>
        </p:spPr>
        <p:txBody>
          <a:bodyPr wrap="none" anchor="ctr" anchorCtr="0"/>
          <a:p>
            <a:pPr>
              <a:buFont typeface="Arial" panose="020B0604020202020204" pitchFamily="34" charset="0"/>
            </a:pPr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43" name="AutoShape 5"/>
          <p:cNvSpPr/>
          <p:nvPr>
            <p:custDataLst>
              <p:tags r:id="rId8"/>
            </p:custDataLst>
          </p:nvPr>
        </p:nvSpPr>
        <p:spPr>
          <a:xfrm>
            <a:off x="1762125" y="1460500"/>
            <a:ext cx="831215" cy="654050"/>
          </a:xfrm>
          <a:prstGeom prst="hexagon">
            <a:avLst>
              <a:gd name="adj" fmla="val 28915"/>
              <a:gd name="vf" fmla="val 115470"/>
            </a:avLst>
          </a:prstGeom>
          <a:gradFill rotWithShape="1">
            <a:gsLst>
              <a:gs pos="0">
                <a:srgbClr val="E6E6E6">
                  <a:alpha val="100000"/>
                </a:srgbClr>
              </a:gs>
              <a:gs pos="7500">
                <a:srgbClr val="7D8496">
                  <a:alpha val="100000"/>
                </a:srgbClr>
              </a:gs>
              <a:gs pos="26500">
                <a:srgbClr val="E6E6E6">
                  <a:alpha val="100000"/>
                </a:srgbClr>
              </a:gs>
              <a:gs pos="34000">
                <a:srgbClr val="7D8496">
                  <a:alpha val="100000"/>
                </a:srgbClr>
              </a:gs>
              <a:gs pos="46500">
                <a:srgbClr val="E6E6E6">
                  <a:alpha val="100000"/>
                </a:srgbClr>
              </a:gs>
              <a:gs pos="50000">
                <a:srgbClr val="FFFFFF">
                  <a:alpha val="100000"/>
                </a:srgbClr>
              </a:gs>
              <a:gs pos="53500">
                <a:srgbClr val="E6E6E6">
                  <a:alpha val="100000"/>
                </a:srgbClr>
              </a:gs>
              <a:gs pos="66000">
                <a:srgbClr val="7D8496">
                  <a:alpha val="100000"/>
                </a:srgbClr>
              </a:gs>
              <a:gs pos="73500">
                <a:srgbClr val="E6E6E6">
                  <a:alpha val="100000"/>
                </a:srgbClr>
              </a:gs>
              <a:gs pos="92500">
                <a:srgbClr val="7D8496">
                  <a:alpha val="100000"/>
                </a:srgbClr>
              </a:gs>
              <a:gs pos="100000">
                <a:srgbClr val="E6E6E6">
                  <a:alpha val="100000"/>
                </a:srgbClr>
              </a:gs>
            </a:gsLst>
            <a:lin ang="2700000" scaled="1"/>
            <a:tileRect/>
          </a:gradFill>
          <a:ln w="9525" cap="flat" cmpd="sng">
            <a:solidFill>
              <a:srgbClr val="C0C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buFont typeface="Arial" panose="020B0604020202020204" pitchFamily="34" charset="0"/>
            </a:pPr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AutoShape 6"/>
          <p:cNvSpPr>
            <a:spLocks noChangeArrowheads="1"/>
          </p:cNvSpPr>
          <p:nvPr>
            <p:custDataLst>
              <p:tags r:id="rId9"/>
            </p:custDataLst>
          </p:nvPr>
        </p:nvSpPr>
        <p:spPr bwMode="gray">
          <a:xfrm>
            <a:off x="1811655" y="1500505"/>
            <a:ext cx="730250" cy="574675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100000">
                <a:schemeClr val="hlink"/>
              </a:gs>
            </a:gsLst>
            <a:lin ang="2700000" scaled="0"/>
          </a:gradFill>
          <a:ln w="9525">
            <a:solidFill>
              <a:schemeClr val="dk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2646" name="AutoShape 8"/>
          <p:cNvSpPr/>
          <p:nvPr>
            <p:custDataLst>
              <p:tags r:id="rId10"/>
            </p:custDataLst>
          </p:nvPr>
        </p:nvSpPr>
        <p:spPr>
          <a:xfrm>
            <a:off x="1769110" y="2386330"/>
            <a:ext cx="831215" cy="674370"/>
          </a:xfrm>
          <a:prstGeom prst="hexagon">
            <a:avLst>
              <a:gd name="adj" fmla="val 28915"/>
              <a:gd name="vf" fmla="val 115470"/>
            </a:avLst>
          </a:prstGeom>
          <a:solidFill>
            <a:srgbClr val="808080"/>
          </a:solidFill>
          <a:ln w="9525">
            <a:noFill/>
          </a:ln>
        </p:spPr>
        <p:txBody>
          <a:bodyPr wrap="none" anchor="ctr" anchorCtr="0"/>
          <a:p>
            <a:pPr algn="ctr">
              <a:buFont typeface="Arial" panose="020B0604020202020204" pitchFamily="34" charset="0"/>
            </a:pPr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47" name="AutoShape 9"/>
          <p:cNvSpPr/>
          <p:nvPr>
            <p:custDataLst>
              <p:tags r:id="rId11"/>
            </p:custDataLst>
          </p:nvPr>
        </p:nvSpPr>
        <p:spPr>
          <a:xfrm>
            <a:off x="1762125" y="2374900"/>
            <a:ext cx="831215" cy="674370"/>
          </a:xfrm>
          <a:prstGeom prst="hexagon">
            <a:avLst>
              <a:gd name="adj" fmla="val 28915"/>
              <a:gd name="vf" fmla="val 115470"/>
            </a:avLst>
          </a:prstGeom>
          <a:gradFill rotWithShape="1">
            <a:gsLst>
              <a:gs pos="0">
                <a:srgbClr val="E6E6E6">
                  <a:alpha val="100000"/>
                </a:srgbClr>
              </a:gs>
              <a:gs pos="7500">
                <a:srgbClr val="7D8496">
                  <a:alpha val="100000"/>
                </a:srgbClr>
              </a:gs>
              <a:gs pos="26500">
                <a:srgbClr val="E6E6E6">
                  <a:alpha val="100000"/>
                </a:srgbClr>
              </a:gs>
              <a:gs pos="34000">
                <a:srgbClr val="7D8496">
                  <a:alpha val="100000"/>
                </a:srgbClr>
              </a:gs>
              <a:gs pos="46500">
                <a:srgbClr val="E6E6E6">
                  <a:alpha val="100000"/>
                </a:srgbClr>
              </a:gs>
              <a:gs pos="50000">
                <a:srgbClr val="FFFFFF">
                  <a:alpha val="100000"/>
                </a:srgbClr>
              </a:gs>
              <a:gs pos="53500">
                <a:srgbClr val="E6E6E6">
                  <a:alpha val="100000"/>
                </a:srgbClr>
              </a:gs>
              <a:gs pos="66000">
                <a:srgbClr val="7D8496">
                  <a:alpha val="100000"/>
                </a:srgbClr>
              </a:gs>
              <a:gs pos="73500">
                <a:srgbClr val="E6E6E6">
                  <a:alpha val="100000"/>
                </a:srgbClr>
              </a:gs>
              <a:gs pos="92500">
                <a:srgbClr val="7D8496">
                  <a:alpha val="100000"/>
                </a:srgbClr>
              </a:gs>
              <a:gs pos="100000">
                <a:srgbClr val="E6E6E6">
                  <a:alpha val="100000"/>
                </a:srgbClr>
              </a:gs>
            </a:gsLst>
            <a:lin ang="2700000" scaled="1"/>
            <a:tileRect/>
          </a:gradFill>
          <a:ln w="9525" cap="flat" cmpd="sng">
            <a:solidFill>
              <a:srgbClr val="C0C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buFont typeface="Arial" panose="020B0604020202020204" pitchFamily="34" charset="0"/>
            </a:pPr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AutoShape 10"/>
          <p:cNvSpPr>
            <a:spLocks noChangeArrowheads="1"/>
          </p:cNvSpPr>
          <p:nvPr>
            <p:custDataLst>
              <p:tags r:id="rId12"/>
            </p:custDataLst>
          </p:nvPr>
        </p:nvSpPr>
        <p:spPr bwMode="gray">
          <a:xfrm>
            <a:off x="1811655" y="2416175"/>
            <a:ext cx="730250" cy="591820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2700000" scaled="0"/>
          </a:gradFill>
          <a:ln w="9525">
            <a:solidFill>
              <a:schemeClr val="dk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4" name="Line 11"/>
          <p:cNvSpPr/>
          <p:nvPr>
            <p:custDataLst>
              <p:tags r:id="rId13"/>
            </p:custDataLst>
          </p:nvPr>
        </p:nvSpPr>
        <p:spPr>
          <a:xfrm>
            <a:off x="2819400" y="2070100"/>
            <a:ext cx="4800600" cy="0"/>
          </a:xfrm>
          <a:prstGeom prst="line">
            <a:avLst/>
          </a:prstGeom>
          <a:ln w="25400" cap="flat" cmpd="sng">
            <a:solidFill>
              <a:schemeClr val="dk1">
                <a:lumMod val="50000"/>
                <a:lumOff val="50000"/>
              </a:schemeClr>
            </a:solidFill>
            <a:prstDash val="sysDot"/>
            <a:round/>
            <a:headEnd type="none" w="med" len="med"/>
            <a:tailEnd type="oval" w="med" len="med"/>
          </a:ln>
        </p:spPr>
      </p:sp>
      <p:sp>
        <p:nvSpPr>
          <p:cNvPr id="60" name="Text Box 12"/>
          <p:cNvSpPr txBox="1"/>
          <p:nvPr/>
        </p:nvSpPr>
        <p:spPr>
          <a:xfrm>
            <a:off x="2743200" y="1524000"/>
            <a:ext cx="46386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官方微博形象规划</a:t>
            </a: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 Box 13"/>
          <p:cNvSpPr txBox="1"/>
          <p:nvPr>
            <p:custDataLst>
              <p:tags r:id="rId14"/>
            </p:custDataLst>
          </p:nvPr>
        </p:nvSpPr>
        <p:spPr>
          <a:xfrm>
            <a:off x="1838325" y="1582738"/>
            <a:ext cx="715963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buFont typeface="Arial" panose="020B0604020202020204" pitchFamily="34" charset="0"/>
            </a:pP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5.6</a:t>
            </a:r>
            <a:endParaRPr lang="en-US" altLang="zh-CN" sz="20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Line 14"/>
          <p:cNvSpPr/>
          <p:nvPr>
            <p:custDataLst>
              <p:tags r:id="rId15"/>
            </p:custDataLst>
          </p:nvPr>
        </p:nvSpPr>
        <p:spPr>
          <a:xfrm>
            <a:off x="2819400" y="2984500"/>
            <a:ext cx="4800600" cy="0"/>
          </a:xfrm>
          <a:prstGeom prst="line">
            <a:avLst/>
          </a:prstGeom>
          <a:ln w="25400" cap="flat" cmpd="sng">
            <a:solidFill>
              <a:schemeClr val="dk1">
                <a:lumMod val="50000"/>
                <a:lumOff val="50000"/>
              </a:schemeClr>
            </a:solidFill>
            <a:prstDash val="sysDot"/>
            <a:round/>
            <a:headEnd type="none" w="med" len="med"/>
            <a:tailEnd type="oval" w="med" len="med"/>
          </a:ln>
        </p:spPr>
      </p:sp>
      <p:sp>
        <p:nvSpPr>
          <p:cNvPr id="67" name="Text Box 15"/>
          <p:cNvSpPr txBox="1"/>
          <p:nvPr/>
        </p:nvSpPr>
        <p:spPr>
          <a:xfrm>
            <a:off x="2667000" y="3200400"/>
            <a:ext cx="4648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官方微博内容规划</a:t>
            </a: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 Box 16"/>
          <p:cNvSpPr txBox="1"/>
          <p:nvPr>
            <p:custDataLst>
              <p:tags r:id="rId16"/>
            </p:custDataLst>
          </p:nvPr>
        </p:nvSpPr>
        <p:spPr>
          <a:xfrm>
            <a:off x="1887538" y="2489200"/>
            <a:ext cx="540385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5.7</a:t>
            </a:r>
            <a:endParaRPr lang="en-US" altLang="zh-CN" sz="20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56" name="AutoShape 18"/>
          <p:cNvSpPr/>
          <p:nvPr>
            <p:custDataLst>
              <p:tags r:id="rId17"/>
            </p:custDataLst>
          </p:nvPr>
        </p:nvSpPr>
        <p:spPr>
          <a:xfrm>
            <a:off x="1769110" y="3237865"/>
            <a:ext cx="831215" cy="706755"/>
          </a:xfrm>
          <a:prstGeom prst="hexagon">
            <a:avLst>
              <a:gd name="adj" fmla="val 28915"/>
              <a:gd name="vf" fmla="val 115470"/>
            </a:avLst>
          </a:prstGeom>
          <a:solidFill>
            <a:srgbClr val="808080"/>
          </a:solidFill>
          <a:ln w="9525">
            <a:noFill/>
          </a:ln>
        </p:spPr>
        <p:txBody>
          <a:bodyPr wrap="none" anchor="ctr" anchorCtr="0"/>
          <a:p>
            <a:pPr>
              <a:buFont typeface="Arial" panose="020B0604020202020204" pitchFamily="34" charset="0"/>
            </a:pPr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57" name="AutoShape 19"/>
          <p:cNvSpPr/>
          <p:nvPr>
            <p:custDataLst>
              <p:tags r:id="rId18"/>
            </p:custDataLst>
          </p:nvPr>
        </p:nvSpPr>
        <p:spPr>
          <a:xfrm>
            <a:off x="1762125" y="3225800"/>
            <a:ext cx="831215" cy="706755"/>
          </a:xfrm>
          <a:prstGeom prst="hexagon">
            <a:avLst>
              <a:gd name="adj" fmla="val 28915"/>
              <a:gd name="vf" fmla="val 115470"/>
            </a:avLst>
          </a:prstGeom>
          <a:gradFill rotWithShape="1">
            <a:gsLst>
              <a:gs pos="0">
                <a:srgbClr val="E6E6E6">
                  <a:alpha val="100000"/>
                </a:srgbClr>
              </a:gs>
              <a:gs pos="7500">
                <a:srgbClr val="7D8496">
                  <a:alpha val="100000"/>
                </a:srgbClr>
              </a:gs>
              <a:gs pos="26500">
                <a:srgbClr val="E6E6E6">
                  <a:alpha val="100000"/>
                </a:srgbClr>
              </a:gs>
              <a:gs pos="34000">
                <a:srgbClr val="7D8496">
                  <a:alpha val="100000"/>
                </a:srgbClr>
              </a:gs>
              <a:gs pos="46500">
                <a:srgbClr val="E6E6E6">
                  <a:alpha val="100000"/>
                </a:srgbClr>
              </a:gs>
              <a:gs pos="50000">
                <a:srgbClr val="FFFFFF">
                  <a:alpha val="100000"/>
                </a:srgbClr>
              </a:gs>
              <a:gs pos="53500">
                <a:srgbClr val="E6E6E6">
                  <a:alpha val="100000"/>
                </a:srgbClr>
              </a:gs>
              <a:gs pos="66000">
                <a:srgbClr val="7D8496">
                  <a:alpha val="100000"/>
                </a:srgbClr>
              </a:gs>
              <a:gs pos="73500">
                <a:srgbClr val="E6E6E6">
                  <a:alpha val="100000"/>
                </a:srgbClr>
              </a:gs>
              <a:gs pos="92500">
                <a:srgbClr val="7D8496">
                  <a:alpha val="100000"/>
                </a:srgbClr>
              </a:gs>
              <a:gs pos="100000">
                <a:srgbClr val="E6E6E6">
                  <a:alpha val="100000"/>
                </a:srgbClr>
              </a:gs>
            </a:gsLst>
            <a:lin ang="2700000" scaled="1"/>
            <a:tileRect/>
          </a:gradFill>
          <a:ln w="9525" cap="flat" cmpd="sng">
            <a:solidFill>
              <a:srgbClr val="C0C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buFont typeface="Arial" panose="020B0604020202020204" pitchFamily="34" charset="0"/>
            </a:pPr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AutoShape 20"/>
          <p:cNvSpPr>
            <a:spLocks noChangeArrowheads="1"/>
          </p:cNvSpPr>
          <p:nvPr>
            <p:custDataLst>
              <p:tags r:id="rId19"/>
            </p:custDataLst>
          </p:nvPr>
        </p:nvSpPr>
        <p:spPr bwMode="gray">
          <a:xfrm>
            <a:off x="1811655" y="3268980"/>
            <a:ext cx="730250" cy="620395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100000">
                <a:schemeClr val="hlink"/>
              </a:gs>
            </a:gsLst>
            <a:lin ang="2700000" scaled="0"/>
          </a:gradFill>
          <a:ln w="9525">
            <a:solidFill>
              <a:schemeClr val="dk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7" name="Line 25"/>
          <p:cNvSpPr/>
          <p:nvPr>
            <p:custDataLst>
              <p:tags r:id="rId20"/>
            </p:custDataLst>
          </p:nvPr>
        </p:nvSpPr>
        <p:spPr>
          <a:xfrm>
            <a:off x="2828925" y="3860800"/>
            <a:ext cx="4800600" cy="0"/>
          </a:xfrm>
          <a:prstGeom prst="line">
            <a:avLst/>
          </a:prstGeom>
          <a:ln w="25400" cap="flat" cmpd="sng">
            <a:solidFill>
              <a:schemeClr val="dk1">
                <a:lumMod val="50000"/>
                <a:lumOff val="50000"/>
              </a:schemeClr>
            </a:solidFill>
            <a:prstDash val="sysDot"/>
            <a:round/>
            <a:headEnd type="none" w="med" len="med"/>
            <a:tailEnd type="oval" w="med" len="med"/>
          </a:ln>
        </p:spPr>
      </p:sp>
      <p:sp>
        <p:nvSpPr>
          <p:cNvPr id="78" name="Text Box 26"/>
          <p:cNvSpPr txBox="1"/>
          <p:nvPr/>
        </p:nvSpPr>
        <p:spPr>
          <a:xfrm>
            <a:off x="2816225" y="4995863"/>
            <a:ext cx="53054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官方微博如何吸引粉丝</a:t>
            </a: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 Box 27"/>
          <p:cNvSpPr txBox="1"/>
          <p:nvPr>
            <p:custDataLst>
              <p:tags r:id="rId21"/>
            </p:custDataLst>
          </p:nvPr>
        </p:nvSpPr>
        <p:spPr>
          <a:xfrm>
            <a:off x="1939925" y="3395663"/>
            <a:ext cx="540385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5.8</a:t>
            </a:r>
            <a:endParaRPr lang="en-US" altLang="zh-CN" sz="20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0" name="Picture 38" descr="QQ截图未命名11"/>
          <p:cNvPicPr>
            <a:picLocks noChangeAspect="1"/>
          </p:cNvPicPr>
          <p:nvPr/>
        </p:nvPicPr>
        <p:blipFill>
          <a:blip r:embed="rId22">
            <a:clrChange>
              <a:clrFrom>
                <a:srgbClr val="F5FEE3"/>
              </a:clrFrom>
              <a:clrTo>
                <a:srgbClr val="F5FEE3">
                  <a:alpha val="0"/>
                </a:srgbClr>
              </a:clrTo>
            </a:clrChange>
            <a:biLevel thresh="50000"/>
            <a:grayscl/>
            <a:lum contrast="96000"/>
          </a:blip>
          <a:stretch>
            <a:fillRect/>
          </a:stretch>
        </p:blipFill>
        <p:spPr>
          <a:xfrm>
            <a:off x="542925" y="4999038"/>
            <a:ext cx="1143000" cy="617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4" name="AutoShape 57"/>
          <p:cNvSpPr/>
          <p:nvPr>
            <p:custDataLst>
              <p:tags r:id="rId23"/>
            </p:custDataLst>
          </p:nvPr>
        </p:nvSpPr>
        <p:spPr>
          <a:xfrm>
            <a:off x="1769110" y="4126230"/>
            <a:ext cx="831215" cy="674370"/>
          </a:xfrm>
          <a:prstGeom prst="hexagon">
            <a:avLst>
              <a:gd name="adj" fmla="val 28915"/>
              <a:gd name="vf" fmla="val 115470"/>
            </a:avLst>
          </a:prstGeom>
          <a:solidFill>
            <a:srgbClr val="808080"/>
          </a:solidFill>
          <a:ln w="9525">
            <a:noFill/>
          </a:ln>
        </p:spPr>
        <p:txBody>
          <a:bodyPr wrap="none" anchor="ctr" anchorCtr="0"/>
          <a:p>
            <a:pPr>
              <a:buFont typeface="Arial" panose="020B0604020202020204" pitchFamily="34" charset="0"/>
            </a:pPr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65" name="AutoShape 58"/>
          <p:cNvSpPr/>
          <p:nvPr>
            <p:custDataLst>
              <p:tags r:id="rId24"/>
            </p:custDataLst>
          </p:nvPr>
        </p:nvSpPr>
        <p:spPr>
          <a:xfrm>
            <a:off x="1762125" y="4114800"/>
            <a:ext cx="831215" cy="674370"/>
          </a:xfrm>
          <a:prstGeom prst="hexagon">
            <a:avLst>
              <a:gd name="adj" fmla="val 28915"/>
              <a:gd name="vf" fmla="val 115470"/>
            </a:avLst>
          </a:prstGeom>
          <a:gradFill rotWithShape="1">
            <a:gsLst>
              <a:gs pos="0">
                <a:srgbClr val="E6E6E6">
                  <a:alpha val="100000"/>
                </a:srgbClr>
              </a:gs>
              <a:gs pos="7500">
                <a:srgbClr val="7D8496">
                  <a:alpha val="100000"/>
                </a:srgbClr>
              </a:gs>
              <a:gs pos="26500">
                <a:srgbClr val="E6E6E6">
                  <a:alpha val="100000"/>
                </a:srgbClr>
              </a:gs>
              <a:gs pos="34000">
                <a:srgbClr val="7D8496">
                  <a:alpha val="100000"/>
                </a:srgbClr>
              </a:gs>
              <a:gs pos="46500">
                <a:srgbClr val="E6E6E6">
                  <a:alpha val="100000"/>
                </a:srgbClr>
              </a:gs>
              <a:gs pos="50000">
                <a:srgbClr val="FFFFFF">
                  <a:alpha val="100000"/>
                </a:srgbClr>
              </a:gs>
              <a:gs pos="53500">
                <a:srgbClr val="E6E6E6">
                  <a:alpha val="100000"/>
                </a:srgbClr>
              </a:gs>
              <a:gs pos="66000">
                <a:srgbClr val="7D8496">
                  <a:alpha val="100000"/>
                </a:srgbClr>
              </a:gs>
              <a:gs pos="73500">
                <a:srgbClr val="E6E6E6">
                  <a:alpha val="100000"/>
                </a:srgbClr>
              </a:gs>
              <a:gs pos="92500">
                <a:srgbClr val="7D8496">
                  <a:alpha val="100000"/>
                </a:srgbClr>
              </a:gs>
              <a:gs pos="100000">
                <a:srgbClr val="E6E6E6">
                  <a:alpha val="100000"/>
                </a:srgbClr>
              </a:gs>
            </a:gsLst>
            <a:lin ang="2700000" scaled="1"/>
            <a:tileRect/>
          </a:gradFill>
          <a:ln w="9525" cap="flat" cmpd="sng">
            <a:solidFill>
              <a:srgbClr val="C0C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buFont typeface="Arial" panose="020B0604020202020204" pitchFamily="34" charset="0"/>
            </a:pPr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AutoShape 59"/>
          <p:cNvSpPr>
            <a:spLocks noChangeArrowheads="1"/>
          </p:cNvSpPr>
          <p:nvPr>
            <p:custDataLst>
              <p:tags r:id="rId25"/>
            </p:custDataLst>
          </p:nvPr>
        </p:nvSpPr>
        <p:spPr bwMode="gray">
          <a:xfrm>
            <a:off x="1811655" y="4156075"/>
            <a:ext cx="730250" cy="591820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2700000" scaled="0"/>
          </a:gradFill>
          <a:ln w="9525">
            <a:solidFill>
              <a:schemeClr val="dk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5" name="Line 63"/>
          <p:cNvSpPr/>
          <p:nvPr>
            <p:custDataLst>
              <p:tags r:id="rId26"/>
            </p:custDataLst>
          </p:nvPr>
        </p:nvSpPr>
        <p:spPr>
          <a:xfrm>
            <a:off x="2819400" y="4738688"/>
            <a:ext cx="4800600" cy="0"/>
          </a:xfrm>
          <a:prstGeom prst="line">
            <a:avLst/>
          </a:prstGeom>
          <a:ln w="25400" cap="flat" cmpd="sng">
            <a:solidFill>
              <a:schemeClr val="dk1">
                <a:lumMod val="50000"/>
                <a:lumOff val="50000"/>
              </a:schemeClr>
            </a:solidFill>
            <a:prstDash val="sysDot"/>
            <a:round/>
            <a:headEnd type="none" w="med" len="med"/>
            <a:tailEnd type="oval" w="med" len="med"/>
          </a:ln>
        </p:spPr>
      </p:sp>
      <p:sp>
        <p:nvSpPr>
          <p:cNvPr id="86" name="Text Box 64"/>
          <p:cNvSpPr txBox="1"/>
          <p:nvPr/>
        </p:nvSpPr>
        <p:spPr>
          <a:xfrm>
            <a:off x="2741613" y="4038600"/>
            <a:ext cx="42560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如何撰写微博粉丝通文案</a:t>
            </a: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Text Box 65"/>
          <p:cNvSpPr txBox="1"/>
          <p:nvPr>
            <p:custDataLst>
              <p:tags r:id="rId27"/>
            </p:custDataLst>
          </p:nvPr>
        </p:nvSpPr>
        <p:spPr>
          <a:xfrm>
            <a:off x="1906588" y="4265613"/>
            <a:ext cx="540385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5.9</a:t>
            </a:r>
            <a:endParaRPr lang="en-US" altLang="zh-CN" sz="20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71" name="AutoShape 67"/>
          <p:cNvSpPr/>
          <p:nvPr>
            <p:custDataLst>
              <p:tags r:id="rId28"/>
            </p:custDataLst>
          </p:nvPr>
        </p:nvSpPr>
        <p:spPr>
          <a:xfrm>
            <a:off x="1769110" y="5041265"/>
            <a:ext cx="831215" cy="706755"/>
          </a:xfrm>
          <a:prstGeom prst="hexagon">
            <a:avLst>
              <a:gd name="adj" fmla="val 28915"/>
              <a:gd name="vf" fmla="val 115470"/>
            </a:avLst>
          </a:prstGeom>
          <a:solidFill>
            <a:srgbClr val="808080"/>
          </a:solidFill>
          <a:ln w="9525">
            <a:noFill/>
          </a:ln>
        </p:spPr>
        <p:txBody>
          <a:bodyPr wrap="none" anchor="ctr" anchorCtr="0"/>
          <a:p>
            <a:pPr>
              <a:buFont typeface="Arial" panose="020B0604020202020204" pitchFamily="34" charset="0"/>
            </a:pPr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72" name="AutoShape 68"/>
          <p:cNvSpPr/>
          <p:nvPr>
            <p:custDataLst>
              <p:tags r:id="rId29"/>
            </p:custDataLst>
          </p:nvPr>
        </p:nvSpPr>
        <p:spPr>
          <a:xfrm>
            <a:off x="1762125" y="5029200"/>
            <a:ext cx="831215" cy="706755"/>
          </a:xfrm>
          <a:prstGeom prst="hexagon">
            <a:avLst>
              <a:gd name="adj" fmla="val 28915"/>
              <a:gd name="vf" fmla="val 115470"/>
            </a:avLst>
          </a:prstGeom>
          <a:gradFill rotWithShape="1">
            <a:gsLst>
              <a:gs pos="0">
                <a:srgbClr val="E6E6E6">
                  <a:alpha val="100000"/>
                </a:srgbClr>
              </a:gs>
              <a:gs pos="7500">
                <a:srgbClr val="7D8496">
                  <a:alpha val="100000"/>
                </a:srgbClr>
              </a:gs>
              <a:gs pos="26500">
                <a:srgbClr val="E6E6E6">
                  <a:alpha val="100000"/>
                </a:srgbClr>
              </a:gs>
              <a:gs pos="34000">
                <a:srgbClr val="7D8496">
                  <a:alpha val="100000"/>
                </a:srgbClr>
              </a:gs>
              <a:gs pos="46500">
                <a:srgbClr val="E6E6E6">
                  <a:alpha val="100000"/>
                </a:srgbClr>
              </a:gs>
              <a:gs pos="50000">
                <a:srgbClr val="FFFFFF">
                  <a:alpha val="100000"/>
                </a:srgbClr>
              </a:gs>
              <a:gs pos="53500">
                <a:srgbClr val="E6E6E6">
                  <a:alpha val="100000"/>
                </a:srgbClr>
              </a:gs>
              <a:gs pos="66000">
                <a:srgbClr val="7D8496">
                  <a:alpha val="100000"/>
                </a:srgbClr>
              </a:gs>
              <a:gs pos="73500">
                <a:srgbClr val="E6E6E6">
                  <a:alpha val="100000"/>
                </a:srgbClr>
              </a:gs>
              <a:gs pos="92500">
                <a:srgbClr val="7D8496">
                  <a:alpha val="100000"/>
                </a:srgbClr>
              </a:gs>
              <a:gs pos="100000">
                <a:srgbClr val="E6E6E6">
                  <a:alpha val="100000"/>
                </a:srgbClr>
              </a:gs>
            </a:gsLst>
            <a:lin ang="2700000" scaled="1"/>
            <a:tileRect/>
          </a:gradFill>
          <a:ln w="9525" cap="flat" cmpd="sng">
            <a:solidFill>
              <a:srgbClr val="C0C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buFont typeface="Arial" panose="020B0604020202020204" pitchFamily="34" charset="0"/>
            </a:pPr>
            <a:endParaRPr lang="zh-CN" altLang="en-US" sz="18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AutoShape 69"/>
          <p:cNvSpPr>
            <a:spLocks noChangeArrowheads="1"/>
          </p:cNvSpPr>
          <p:nvPr>
            <p:custDataLst>
              <p:tags r:id="rId30"/>
            </p:custDataLst>
          </p:nvPr>
        </p:nvSpPr>
        <p:spPr bwMode="gray">
          <a:xfrm>
            <a:off x="1811655" y="5072380"/>
            <a:ext cx="730250" cy="620395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100000">
                <a:schemeClr val="hlink"/>
              </a:gs>
            </a:gsLst>
            <a:lin ang="2700000" scaled="0"/>
          </a:gradFill>
          <a:ln w="9525">
            <a:solidFill>
              <a:schemeClr val="dk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2" name="Line 70"/>
          <p:cNvSpPr/>
          <p:nvPr>
            <p:custDataLst>
              <p:tags r:id="rId31"/>
            </p:custDataLst>
          </p:nvPr>
        </p:nvSpPr>
        <p:spPr>
          <a:xfrm>
            <a:off x="2819400" y="5692775"/>
            <a:ext cx="4800600" cy="0"/>
          </a:xfrm>
          <a:prstGeom prst="line">
            <a:avLst/>
          </a:prstGeom>
          <a:ln w="25400" cap="flat" cmpd="sng">
            <a:solidFill>
              <a:schemeClr val="dk1">
                <a:lumMod val="50000"/>
                <a:lumOff val="50000"/>
              </a:schemeClr>
            </a:solidFill>
            <a:prstDash val="sysDot"/>
            <a:round/>
            <a:headEnd type="none" w="med" len="med"/>
            <a:tailEnd type="oval" w="med" len="med"/>
          </a:ln>
        </p:spPr>
      </p:sp>
      <p:sp>
        <p:nvSpPr>
          <p:cNvPr id="93" name="Text Box 71"/>
          <p:cNvSpPr txBox="1"/>
          <p:nvPr/>
        </p:nvSpPr>
        <p:spPr>
          <a:xfrm>
            <a:off x="2667000" y="2286000"/>
            <a:ext cx="45751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官方微博运营规划</a:t>
            </a: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Text Box 72"/>
          <p:cNvSpPr txBox="1"/>
          <p:nvPr>
            <p:custDataLst>
              <p:tags r:id="rId32"/>
            </p:custDataLst>
          </p:nvPr>
        </p:nvSpPr>
        <p:spPr>
          <a:xfrm>
            <a:off x="1847850" y="5192713"/>
            <a:ext cx="68453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Font typeface="Arial" panose="020B0604020202020204" pitchFamily="34" charset="0"/>
            </a:pPr>
            <a:r>
              <a:rPr lang="en-US" altLang="zh-CN" sz="20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5.10</a:t>
            </a:r>
            <a:endParaRPr lang="en-US" altLang="zh-CN" sz="20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7" grpId="0"/>
      <p:bldP spid="68" grpId="0"/>
      <p:bldP spid="78" grpId="0"/>
      <p:bldP spid="79" grpId="0"/>
      <p:bldP spid="86" grpId="0"/>
      <p:bldP spid="87" grpId="0"/>
      <p:bldP spid="93" grpId="0"/>
      <p:bldP spid="94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113665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-231775"/>
            <a:ext cx="9144000" cy="7089775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sp>
        <p:nvSpPr>
          <p:cNvPr id="114689" name="矩形 1"/>
          <p:cNvSpPr/>
          <p:nvPr>
            <p:custDataLst>
              <p:tags r:id="rId7"/>
            </p:custDataLst>
          </p:nvPr>
        </p:nvSpPr>
        <p:spPr>
          <a:xfrm>
            <a:off x="411163" y="1557338"/>
            <a:ext cx="7958137" cy="4399915"/>
          </a:xfrm>
          <a:prstGeom prst="rect">
            <a:avLst/>
          </a:prstGeom>
          <a:solidFill>
            <a:schemeClr val="lt1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18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r>
              <a:rPr lang="en-US" altLang="zh-CN" sz="20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、搞抽奖活动，这属于打鸡血行为，但如果后续服务、内容接不上的话，等于浪费钱； </a:t>
            </a:r>
            <a:endParaRPr lang="en-US" altLang="zh-CN" sz="20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20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、互粉求关注，比较辛苦，不过效果不错，对象选择很关键； </a:t>
            </a:r>
            <a:endParaRPr lang="en-US" altLang="zh-CN" sz="20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20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、员工们的个人账号转发推荐，这些员工也是你的第一批粉丝； </a:t>
            </a:r>
            <a:endParaRPr lang="en-US" altLang="zh-CN" sz="20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20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、找大</a:t>
            </a:r>
            <a:r>
              <a:rPr lang="en-US" altLang="zh-CN" sz="20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</a:t>
            </a:r>
            <a:r>
              <a:rPr lang="zh-CN" altLang="en-US" sz="20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，意见领袖帮你转发推荐，如果你是做科技新闻的，那如果能勾搭上</a:t>
            </a:r>
            <a:r>
              <a:rPr lang="en-US" altLang="zh-CN" sz="20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@</a:t>
            </a:r>
            <a:r>
              <a:rPr lang="zh-CN" altLang="en-US" sz="20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李开复 让他帮你转一条，就成了。 </a:t>
            </a:r>
            <a:endParaRPr lang="en-US" altLang="zh-CN" sz="20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20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20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、挂到自家官网或</a:t>
            </a:r>
            <a:r>
              <a:rPr lang="en-US" altLang="zh-CN" sz="20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BBS</a:t>
            </a:r>
            <a:r>
              <a:rPr lang="zh-CN" altLang="en-US" sz="20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（前提是网站流量不错），小米、魅族、</a:t>
            </a:r>
            <a:r>
              <a:rPr lang="en-US" altLang="zh-CN" sz="20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UC</a:t>
            </a:r>
            <a:r>
              <a:rPr lang="zh-CN" altLang="en-US" sz="20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都用这招； </a:t>
            </a:r>
            <a:endParaRPr lang="en-US" altLang="zh-CN" sz="20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20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20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、持续不断地发布独家新闻或业界猛料。</a:t>
            </a:r>
            <a:endParaRPr lang="zh-CN" altLang="en-US" sz="20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4690" name="Rectangle 10"/>
          <p:cNvSpPr>
            <a:spLocks noGrp="1"/>
          </p:cNvSpPr>
          <p:nvPr>
            <p:ph type="title" idx="4294967295"/>
          </p:nvPr>
        </p:nvSpPr>
        <p:spPr>
          <a:xfrm>
            <a:off x="247650" y="733425"/>
            <a:ext cx="3633788" cy="633413"/>
          </a:xfrm>
          <a:noFill/>
          <a:ln>
            <a:noFill/>
          </a:ln>
        </p:spPr>
        <p:txBody>
          <a:bodyPr vert="horz" anchor="t" anchorCtr="0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lvl="0" algn="l" defTabSz="914400">
              <a:buClrTx/>
              <a:buSzTx/>
              <a:buFontTx/>
            </a:pPr>
            <a:r>
              <a:rPr lang="zh-CN" altLang="en-US" sz="3200" b="1" kern="1200" dirty="0">
                <a:solidFill>
                  <a:srgbClr val="FFFFFF"/>
                </a:solidFill>
                <a:latin typeface="汉仪旗黑-85S" panose="00020600040101010101" pitchFamily="18" charset="-122"/>
                <a:ea typeface="汉仪旗黑-85S" panose="00020600040101010101" pitchFamily="18" charset="-122"/>
                <a:sym typeface="+mn-ea"/>
              </a:rPr>
              <a:t>微博如何吸引粉丝</a:t>
            </a:r>
            <a:endParaRPr lang="zh-CN" altLang="en-US" sz="3200" b="1" kern="1200" dirty="0">
              <a:solidFill>
                <a:srgbClr val="FFFFFF"/>
              </a:solidFill>
              <a:latin typeface="汉仪旗黑-85S" panose="00020600040101010101" pitchFamily="18" charset="-122"/>
              <a:ea typeface="汉仪旗黑-85S" panose="00020600040101010101" pitchFamily="18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25601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0"/>
            <a:ext cx="9144000" cy="62357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sp>
        <p:nvSpPr>
          <p:cNvPr id="115713" name="Rectangle 10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7775575" cy="633413"/>
          </a:xfrm>
          <a:noFill/>
          <a:ln>
            <a:noFill/>
          </a:ln>
        </p:spPr>
        <p:txBody>
          <a:bodyPr vert="horz" anchor="t" anchorCtr="0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lvl="0" algn="l" defTabSz="914400">
              <a:buClrTx/>
              <a:buSzTx/>
              <a:buFontTx/>
            </a:pPr>
            <a:r>
              <a:rPr lang="zh-CN" altLang="en-US" sz="3200" b="1" kern="1200" dirty="0">
                <a:solidFill>
                  <a:srgbClr val="FFFFFF"/>
                </a:solidFill>
                <a:latin typeface="汉仪旗黑-85S" panose="00020600040101010101" pitchFamily="18" charset="-122"/>
                <a:ea typeface="汉仪旗黑-85S" panose="00020600040101010101" pitchFamily="18" charset="-122"/>
                <a:sym typeface="+mn-ea"/>
              </a:rPr>
              <a:t>微博运营架构图</a:t>
            </a:r>
            <a:endParaRPr lang="zh-CN" altLang="en-US" sz="3200" b="1" kern="1200" dirty="0">
              <a:solidFill>
                <a:srgbClr val="FFFFFF"/>
              </a:solidFill>
              <a:latin typeface="汉仪旗黑-85S" panose="00020600040101010101" pitchFamily="18" charset="-122"/>
              <a:ea typeface="汉仪旗黑-85S" panose="00020600040101010101" pitchFamily="18" charset="-122"/>
              <a:sym typeface="+mn-ea"/>
            </a:endParaRPr>
          </a:p>
        </p:txBody>
      </p:sp>
      <p:pic>
        <p:nvPicPr>
          <p:cNvPr id="115714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742950"/>
            <a:ext cx="9398000" cy="5967413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5213" y="0"/>
            <a:ext cx="3857625" cy="68580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708688"/>
            </a:prstShdw>
          </a:effectLst>
        </p:spPr>
      </p:pic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-521156" y="2220707"/>
            <a:ext cx="6230489" cy="1795747"/>
          </a:xfrm>
        </p:spPr>
        <p:txBody>
          <a:bodyPr/>
          <a:p>
            <a: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900" dirty="0">
                <a:gradFill>
                  <a:gsLst>
                    <a:gs pos="0">
                      <a:schemeClr val="lt1"/>
                    </a:gs>
                    <a:gs pos="98000">
                      <a:schemeClr val="accent1">
                        <a:lumMod val="40000"/>
                        <a:lumOff val="60000"/>
                      </a:schemeClr>
                    </a:gs>
                  </a:gsLst>
                  <a:lin ang="21594000" scaled="0"/>
                </a:gradFill>
              </a:rPr>
              <a:t>谢谢观看！</a:t>
            </a:r>
            <a:endParaRPr lang="zh-CN" altLang="en-US" sz="4900" dirty="0">
              <a:gradFill>
                <a:gsLst>
                  <a:gs pos="0">
                    <a:schemeClr val="lt1"/>
                  </a:gs>
                  <a:gs pos="98000">
                    <a:schemeClr val="accent1">
                      <a:lumMod val="40000"/>
                      <a:lumOff val="60000"/>
                    </a:schemeClr>
                  </a:gs>
                </a:gsLst>
                <a:lin ang="21594000" scaled="0"/>
              </a:gradFill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8" y="5854303"/>
            <a:ext cx="857250" cy="664369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699" y="5848985"/>
            <a:ext cx="857250" cy="958850"/>
          </a:xfrm>
          <a:prstGeom prst="rect">
            <a:avLst/>
          </a:prstGeom>
        </p:spPr>
      </p:pic>
      <p:pic>
        <p:nvPicPr>
          <p:cNvPr id="26625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0"/>
            <a:ext cx="9144000" cy="5907088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lt2">
                <a:alpha val="50000"/>
              </a:schemeClr>
            </a:prstShdw>
          </a:effectLst>
        </p:spPr>
      </p:pic>
    </p:spTree>
    <p:custDataLst>
      <p:tags r:id="rId9"/>
    </p:custDataLst>
  </p:cSld>
  <p:clrMapOvr>
    <a:masterClrMapping/>
  </p:clrMapOvr>
  <p:transition/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0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0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0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0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04.xml><?xml version="1.0" encoding="utf-8"?>
<p:tagLst xmlns:p="http://schemas.openxmlformats.org/presentationml/2006/main">
  <p:tag name="KSO_WM_UNIT_LINE_FORE_SCHEMECOLOR_INDEX_BRIGHTNESS" val="0"/>
  <p:tag name="KSO_WM_UNIT_LINE_FORE_SCHEMECOLOR_INDEX" val="12"/>
  <p:tag name="KSO_WM_UNIT_LINE_FILL_TYPE" val="2"/>
</p:tagLst>
</file>

<file path=ppt/tags/tag1005.xml><?xml version="1.0" encoding="utf-8"?>
<p:tagLst xmlns:p="http://schemas.openxmlformats.org/presentationml/2006/main">
  <p:tag name="KSO_WM_UNIT_LINE_FORE_SCHEMECOLOR_INDEX_BRIGHTNESS" val="0"/>
  <p:tag name="KSO_WM_UNIT_LINE_FORE_SCHEMECOLOR_INDEX" val="16"/>
  <p:tag name="KSO_WM_UNIT_LINE_FILL_TYPE" val="2"/>
</p:tagLst>
</file>

<file path=ppt/tags/tag1006.xml><?xml version="1.0" encoding="utf-8"?>
<p:tagLst xmlns:p="http://schemas.openxmlformats.org/presentationml/2006/main">
  <p:tag name="KSO_WM_UNIT_LINE_FORE_SCHEMECOLOR_INDEX_BRIGHTNESS" val="0"/>
  <p:tag name="KSO_WM_UNIT_LINE_FORE_SCHEMECOLOR_INDEX" val="11"/>
  <p:tag name="KSO_WM_UNIT_LINE_FILL_TYPE" val="2"/>
</p:tagLst>
</file>

<file path=ppt/tags/tag1007.xml><?xml version="1.0" encoding="utf-8"?>
<p:tagLst xmlns:p="http://schemas.openxmlformats.org/presentationml/2006/main">
  <p:tag name="KSO_WM_UNIT_LINE_FORE_SCHEMECOLOR_INDEX_BRIGHTNESS" val="0"/>
  <p:tag name="KSO_WM_UNIT_LINE_FORE_SCHEMECOLOR_INDEX" val="6"/>
  <p:tag name="KSO_WM_UNIT_LINE_FILL_TYPE" val="2"/>
</p:tagLst>
</file>

<file path=ppt/tags/tag1008.xml><?xml version="1.0" encoding="utf-8"?>
<p:tagLst xmlns:p="http://schemas.openxmlformats.org/presentationml/2006/main">
  <p:tag name="KSO_WM_UNIT_LINE_FORE_SCHEMECOLOR_INDEX_BRIGHTNESS" val="0"/>
  <p:tag name="KSO_WM_UNIT_LINE_FORE_SCHEMECOLOR_INDEX" val="5"/>
  <p:tag name="KSO_WM_UNIT_LINE_FILL_TYPE" val="2"/>
</p:tagLst>
</file>

<file path=ppt/tags/tag1009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1"/>
  <p:tag name="KSO_WM_UNIT_BK_DARK_LIGHT" val="1"/>
</p:tagLst>
</file>

<file path=ppt/tags/tag10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10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1012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1013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10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10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1016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1017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10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10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1020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1021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10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10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10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2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26.xml><?xml version="1.0" encoding="utf-8"?>
<p:tagLst xmlns:p="http://schemas.openxmlformats.org/presentationml/2006/main">
  <p:tag name="KSO_WM_UNIT_FILL_FORE_SCHEMECOLOR_INDEX_1_BRIGHTNESS" val="0"/>
  <p:tag name="KSO_WM_UNIT_FILL_FORE_SCHEMECOLOR_INDEX_1" val="11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1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FILL_TYPE" val="3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0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29.xml><?xml version="1.0" encoding="utf-8"?>
<p:tagLst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FILL_TYPE" val="3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1030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</p:tagLst>
</file>

<file path=ppt/tags/tag1031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032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</p:tagLst>
</file>

<file path=ppt/tags/tag1033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03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3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36.xml><?xml version="1.0" encoding="utf-8"?>
<p:tagLst xmlns:p="http://schemas.openxmlformats.org/presentationml/2006/main">
  <p:tag name="KSO_WM_UNIT_FILL_FORE_SCHEMECOLOR_INDEX_1_BRIGHTNESS" val="0"/>
  <p:tag name="KSO_WM_UNIT_FILL_FORE_SCHEMECOLOR_INDEX_1" val="11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1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FILL_TYPE" val="3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037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</p:tagLst>
</file>

<file path=ppt/tags/tag1038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0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10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41.xml><?xml version="1.0" encoding="utf-8"?>
<p:tagLst xmlns:p="http://schemas.openxmlformats.org/presentationml/2006/main">
  <p:tag name="KSO_WM_UNIT_FILL_FORE_SCHEMECOLOR_INDEX_1_BRIGHTNESS" val="0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FILL_TYPE" val="3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042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</p:tagLst>
</file>

<file path=ppt/tags/tag1043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04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46.xml><?xml version="1.0" encoding="utf-8"?>
<p:tagLst xmlns:p="http://schemas.openxmlformats.org/presentationml/2006/main">
  <p:tag name="KSO_WM_UNIT_FILL_FORE_SCHEMECOLOR_INDEX_1_BRIGHTNESS" val="0"/>
  <p:tag name="KSO_WM_UNIT_FILL_FORE_SCHEMECOLOR_INDEX_1" val="11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1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FILL_TYPE" val="3"/>
  <p:tag name="KSO_WM_UNIT_LINE_FORE_SCHEMECOLOR_INDEX_BRIGHTNESS" val="0"/>
  <p:tag name="KSO_WM_UNIT_LINE_FORE_SCHEMECOLOR_INDEX" val="13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1047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</p:tagLst>
</file>

<file path=ppt/tags/tag1048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049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10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10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1052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1053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10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10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1056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1057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10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10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1060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1061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10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15*a*1"/>
  <p:tag name="KSO_WM_TEMPLATE_CATEGORY" val="custom"/>
  <p:tag name="KSO_WM_TEMPLATE_INDEX" val="20203930"/>
  <p:tag name="KSO_WM_UNIT_LAYERLEVEL" val="1"/>
  <p:tag name="KSO_WM_TAG_VERSION" val="1.0"/>
  <p:tag name="KSO_WM_BEAUTIFY_FLAG" val="#wm#"/>
  <p:tag name="KSO_WM_UNIT_ISCONTENTSTITLE" val="0"/>
  <p:tag name="KSO_WM_UNIT_NOCLEAR" val="1"/>
  <p:tag name="KSO_WM_UNIT_TYPE" val="a"/>
  <p:tag name="KSO_WM_UNIT_INDEX" val="1"/>
  <p:tag name="KSO_WM_UNIT_PRESET_TEXT" val="感谢观看"/>
  <p:tag name="KSO_WM_UNIT_ISNUMDGMTITLE" val="0"/>
  <p:tag name="KSO_WM_UNIT_GLOW_SCHEMECOLOR_INDEX_BRIGHTNESS" val="0"/>
  <p:tag name="KSO_WM_UNIT_GLOW_SCHEMECOLOR_INDEX" val="9"/>
  <p:tag name="KSO_WM_UNIT_TEXT_FILL_FORE_SCHEMECOLOR_INDEX_1_BRIGHTNESS" val="0"/>
  <p:tag name="KSO_WM_UNIT_TEXT_FILL_FORE_SCHEMECOLOR_INDEX_1" val="14"/>
  <p:tag name="KSO_WM_UNIT_TEXT_FILL_FORE_SCHEMECOLOR_INDEX_1_POS" val="0"/>
  <p:tag name="KSO_WM_UNIT_TEXT_FILL_FORE_SCHEMECOLOR_INDEX_1_TRANS" val="0"/>
  <p:tag name="KSO_WM_UNIT_TEXT_FILL_FORE_SCHEMECOLOR_INDEX_2_BRIGHTNESS" val="0.6"/>
  <p:tag name="KSO_WM_UNIT_TEXT_FILL_FORE_SCHEMECOLOR_INDEX_2" val="5"/>
  <p:tag name="KSO_WM_UNIT_TEXT_FILL_FORE_SCHEMECOLOR_INDEX_2_POS" val="0.98"/>
  <p:tag name="KSO_WM_UNIT_TEXT_FILL_FORE_SCHEMECOLOR_INDEX_2_TRANS" val="0"/>
  <p:tag name="KSO_WM_UNIT_TEXT_FILL_GRADIENT_TYPE" val="0"/>
  <p:tag name="KSO_WM_UNIT_TEXT_FILL_GRADIENT_ANGLE" val="359.9"/>
  <p:tag name="KSO_WM_UNIT_TEXT_FILL_GRADIENT_Direction" val="-2"/>
  <p:tag name="KSO_WM_UNIT_TEXT_FILL_TYPE" val="3"/>
  <p:tag name="KSO_WM_UNIT_TEXT_GLOW_SCHEMECOLOR_INDEX_BRIGHTNESS" val="0"/>
  <p:tag name="KSO_WM_UNIT_TEXT_GLOW_SCHEMECOLOR_INDEX" val="5"/>
</p:tagLst>
</file>

<file path=ppt/tags/tag1063.xml><?xml version="1.0" encoding="utf-8"?>
<p:tagLst xmlns:p="http://schemas.openxmlformats.org/presentationml/2006/main">
  <p:tag name="KSO_WM_SLIDE_ID" val="custom20203930_15"/>
  <p:tag name="KSO_WM_TEMPLATE_SUBCATEGORY" val="0"/>
  <p:tag name="KSO_WM_TEMPLATE_MASTER_TYPE" val="1"/>
  <p:tag name="KSO_WM_TEMPLATE_COLOR_TYPE" val="1"/>
  <p:tag name="KSO_WM_SLIDE_ITEM_CNT" val="0"/>
  <p:tag name="KSO_WM_SLIDE_INDEX" val="15"/>
  <p:tag name="KSO_WM_TAG_VERSION" val="1.0"/>
  <p:tag name="KSO_WM_BEAUTIFY_FLAG" val="#wm#"/>
  <p:tag name="KSO_WM_TEMPLATE_CATEGORY" val="custom"/>
  <p:tag name="KSO_WM_TEMPLATE_INDEX" val="20203930"/>
  <p:tag name="KSO_WM_SLIDE_TYPE" val="endPage"/>
  <p:tag name="KSO_WM_SLIDE_SUBTYPE" val="pureTxt"/>
  <p:tag name="KSO_WM_SLIDE_LAYOUT" val="a"/>
  <p:tag name="KSO_WM_SLIDE_LAYOUT_CNT" val="1"/>
</p:tagLst>
</file>

<file path=ppt/tags/tag1064.xml><?xml version="1.0" encoding="utf-8"?>
<p:tagLst xmlns:p="http://schemas.openxmlformats.org/presentationml/2006/main">
  <p:tag name="KSO_WPP_MARK_KEY" val="b39634c5-2ceb-4455-81e4-579c999278b3"/>
  <p:tag name="COMMONDATA" val="eyJoZGlkIjoiOWY3ZWNmZjUzOTk5YmU2ODUyMjQ4NTRjODkyODU3NDUifQ==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1"/>
  <p:tag name="KSO_WM_UNIT_BK_DARK_LIGHT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MASK_FLAG" val="1"/>
  <p:tag name="KSO_WM_SLIDE_BACKGROUND_TYPE" val="belt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MASK_FLAG" val="1"/>
  <p:tag name="KSO_WM_SLIDE_BACKGROUND_TYPE" val="belt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MASK_FLAG" val="1"/>
  <p:tag name="KSO_WM_SLIDE_BACKGROUND_TYPE" val="belt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MASK_FLAG" val="1"/>
  <p:tag name="KSO_WM_SLIDE_BACKGROUND_TYPE" val="belt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MASK_FLAG" val="1"/>
  <p:tag name="KSO_WM_SLIDE_BACKGROUND_TYPE" val="belt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MASK_FLAG" val="1"/>
  <p:tag name="KSO_WM_SLIDE_BACKGROUND_TYPE" val="belt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MASK_FLAG" val="1"/>
  <p:tag name="KSO_WM_SLIDE_BACKGROUND_TYPE" val="belt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MASK_FLAG" val="1"/>
  <p:tag name="KSO_WM_SLIDE_BACKGROUND_TYPE" val="belt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930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930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3930"/>
  <p:tag name="KSO_WM_TEMPLATE_THUMBS_INDEX" val="1、4、5、7、8、10、13"/>
</p:tagLst>
</file>

<file path=ppt/tags/tag135.xml><?xml version="1.0" encoding="utf-8"?>
<p:tagLst xmlns:p="http://schemas.openxmlformats.org/presentationml/2006/main">
  <p:tag name="KSO_WM_UNIT_ISCONTENTSTITLE" val="0"/>
  <p:tag name="KSO_WM_UNIT_PRESET_TEXT" val="国际医疗高峰论坛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3930_1*a*1"/>
  <p:tag name="KSO_WM_TEMPLATE_CATEGORY" val="custom"/>
  <p:tag name="KSO_WM_TEMPLATE_INDEX" val="20203930"/>
  <p:tag name="KSO_WM_UNIT_LAYERLEVEL" val="1"/>
  <p:tag name="KSO_WM_TAG_VERSION" val="1.0"/>
  <p:tag name="KSO_WM_BEAUTIFY_FLAG" val="#wm#"/>
  <p:tag name="KSO_WM_UNIT_ISNUMDGMTITLE" val="0"/>
  <p:tag name="KSO_WM_UNIT_TEXT_FILL_FORE_SCHEMECOLOR_INDEX_1_BRIGHTNESS" val="0"/>
  <p:tag name="KSO_WM_UNIT_TEXT_FILL_FORE_SCHEMECOLOR_INDEX_1" val="14"/>
  <p:tag name="KSO_WM_UNIT_TEXT_FILL_FORE_SCHEMECOLOR_INDEX_1_POS" val="0"/>
  <p:tag name="KSO_WM_UNIT_TEXT_FILL_FORE_SCHEMECOLOR_INDEX_1_TRANS" val="0"/>
  <p:tag name="KSO_WM_UNIT_TEXT_FILL_FORE_SCHEMECOLOR_INDEX_2_BRIGHTNESS" val="0.6"/>
  <p:tag name="KSO_WM_UNIT_TEXT_FILL_FORE_SCHEMECOLOR_INDEX_2" val="5"/>
  <p:tag name="KSO_WM_UNIT_TEXT_FILL_FORE_SCHEMECOLOR_INDEX_2_POS" val="0.98"/>
  <p:tag name="KSO_WM_UNIT_TEXT_FILL_FORE_SCHEMECOLOR_INDEX_2_TRANS" val="0"/>
  <p:tag name="KSO_WM_UNIT_TEXT_FILL_GRADIENT_TYPE" val="0"/>
  <p:tag name="KSO_WM_UNIT_TEXT_FILL_GRADIENT_ANGLE" val="359.9"/>
  <p:tag name="KSO_WM_UNIT_TEXT_FILL_GRADIENT_Direction" val="-2"/>
  <p:tag name="KSO_WM_UNIT_TEXT_FILL_TYPE" val="3"/>
  <p:tag name="KSO_WM_UNIT_TEXT_GLOW_SCHEMECOLOR_INDEX_BRIGHTNESS" val="0"/>
  <p:tag name="KSO_WM_UNIT_TEXT_GLOW_SCHEMECOLOR_INDEX" val="5"/>
</p:tagLst>
</file>

<file path=ppt/tags/tag13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03930_1*i*2"/>
  <p:tag name="KSO_WM_TEMPLATE_CATEGORY" val="custom"/>
  <p:tag name="KSO_WM_TEMPLATE_INDEX" val="20203930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TEXT_GLOW_SCHEMECOLOR_INDEX_BRIGHTNESS" val="0"/>
  <p:tag name="KSO_WM_UNIT_TEXT_GLOW_SCHEMECOLOR_INDEX" val="5"/>
</p:tagLst>
</file>

<file path=ppt/tags/tag137.xml><?xml version="1.0" encoding="utf-8"?>
<p:tagLst xmlns:p="http://schemas.openxmlformats.org/presentationml/2006/main">
  <p:tag name="KSO_WM_SLIDE_ID" val="custom20203930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3930"/>
  <p:tag name="KSO_WM_SLIDE_LAYOUT" val="a"/>
  <p:tag name="KSO_WM_SLIDE_LAYOUT_CNT" val="1"/>
  <p:tag name="KSO_WM_TEMPLATE_THUMBS_INDEX" val="1、4、5、7、8、10、13、15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1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5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3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3_1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3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3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1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1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2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1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2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2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4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4_1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4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4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i*1"/>
  <p:tag name="KSO_WM_TEMPLATE_CATEGORY" val="custom"/>
  <p:tag name="KSO_WM_TEMPLATE_INDEX" val="20203930"/>
  <p:tag name="KSO_WM_UNIT_LAYERLEVEL" val="1"/>
  <p:tag name="KSO_WM_TAG_VERSION" val="1.0"/>
  <p:tag name="KSO_WM_BEAUTIFY_FLAG" val="#wm#"/>
  <p:tag name="KSO_WM_DIAGRAM_GROUP_CODE" val="l1-3"/>
  <p:tag name="KSO_WM_UNIT_TYPE" val="i"/>
  <p:tag name="KSO_WM_UNIT_INDEX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b*1"/>
  <p:tag name="KSO_WM_TEMPLATE_CATEGORY" val="custom"/>
  <p:tag name="KSO_WM_TEMPLATE_INDEX" val="2020393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8"/>
  <p:tag name="KSO_WM_DIAGRAM_GROUP_CODE" val="l1-3"/>
  <p:tag name="KSO_WM_UNIT_TYPE" val="b"/>
  <p:tag name="KSO_WM_UNIT_INDEX" val="1"/>
  <p:tag name="KSO_WM_UNIT_PRESET_TEXT" val="CONTENTS"/>
  <p:tag name="KSO_WM_UNIT_FILL_FORE_SCHEMECOLOR_INDEX" val="14"/>
  <p:tag name="KSO_WM_UNIT_FILL_TYPE" val="1"/>
  <p:tag name="KSO_WM_UNIT_TEXT_FILL_FORE_SCHEMECOLOR_INDEX" val="5"/>
  <p:tag name="KSO_WM_UNIT_TEXT_FILL_TYPE" val="1"/>
  <p:tag name="KSO_WM_UNIT_USESOURCEFORMAT_APPLY" val="1"/>
  <p:tag name="KSO_WM_UNIT_ISNUMDGMTITLE" val="0"/>
</p:tagLst>
</file>

<file path=ppt/tags/tag148.xml><?xml version="1.0" encoding="utf-8"?>
<p:tagLst xmlns:p="http://schemas.openxmlformats.org/presentationml/2006/main">
  <p:tag name="PA" val="v5.2.8"/>
  <p:tag name="RESOURCELIBID_SHAPE" val="482300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custom20203930_6*l_h_i*1_2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14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custom20203930_6*l_h_i*1_2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custom20203930_6*l_h_i*1_2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5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custom20203930_6*l_h_i*1_2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5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6"/>
  <p:tag name="KSO_WM_UNIT_ID" val="custom20203930_6*l_h_i*1_2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5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7"/>
  <p:tag name="KSO_WM_UNIT_ID" val="custom20203930_6*l_h_i*1_2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54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8"/>
  <p:tag name="KSO_WM_UNIT_ID" val="custom20203930_6*l_h_i*1_2_8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55.xml><?xml version="1.0" encoding="utf-8"?>
<p:tagLst xmlns:p="http://schemas.openxmlformats.org/presentationml/2006/main">
  <p:tag name="PA" val="v5.2.8"/>
  <p:tag name="RESOURCELIBID_SHAPE" val="481928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custom20203930_6*l_h_i*1_3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15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5"/>
  <p:tag name="KSO_WM_UNIT_ID" val="custom20203930_6*l_h_i*1_3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57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6"/>
  <p:tag name="KSO_WM_UNIT_ID" val="custom20203930_6*l_h_i*1_3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58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7"/>
  <p:tag name="KSO_WM_UNIT_ID" val="custom20203930_6*l_h_i*1_3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5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custom20203930_6*l_h_i*1_3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custom20203930_6*l_h_i*1_3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61.xml><?xml version="1.0" encoding="utf-8"?>
<p:tagLst xmlns:p="http://schemas.openxmlformats.org/presentationml/2006/main">
  <p:tag name="PA" val="v5.2.8"/>
  <p:tag name="RESOURCELIBID_SHAPE" val="490234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9"/>
  <p:tag name="KSO_WM_UNIT_ID" val="custom20203930_6*l_h_i*1_4_9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16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0"/>
  <p:tag name="KSO_WM_UNIT_ID" val="custom20203930_6*l_h_i*1_4_10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6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1"/>
  <p:tag name="KSO_WM_UNIT_ID" val="custom20203930_6*l_h_i*1_4_1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64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2"/>
  <p:tag name="KSO_WM_UNIT_ID" val="custom20203930_6*l_h_i*1_4_1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65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3"/>
  <p:tag name="KSO_WM_UNIT_ID" val="custom20203930_6*l_h_i*1_4_1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6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4"/>
  <p:tag name="KSO_WM_UNIT_ID" val="custom20203930_6*l_h_i*1_4_1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67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custom20203930_6*l_h_i*1_4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68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custom20203930_6*l_h_i*1_4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6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custom20203930_6*l_h_i*1_4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5"/>
  <p:tag name="KSO_WM_UNIT_ID" val="custom20203930_6*l_h_i*1_4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7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6"/>
  <p:tag name="KSO_WM_UNIT_ID" val="custom20203930_6*l_h_i*1_4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7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7"/>
  <p:tag name="KSO_WM_UNIT_ID" val="custom20203930_6*l_h_i*1_4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7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8"/>
  <p:tag name="KSO_WM_UNIT_ID" val="custom20203930_6*l_h_i*1_4_8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74.xml><?xml version="1.0" encoding="utf-8"?>
<p:tagLst xmlns:p="http://schemas.openxmlformats.org/presentationml/2006/main">
  <p:tag name="PA" val="v5.2.8"/>
  <p:tag name="RESOURCELIBID_SHAPE" val="487664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UNIT_ID" val="custom20203930_6*l_h_i*1_1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6"/>
  <p:tag name="KSO_WM_UNIT_FILL_FORE_SCHEMECOLOR_INDEX" val="14"/>
  <p:tag name="KSO_WM_UNIT_FILL_TYPE" val="1"/>
  <p:tag name="KSO_WM_UNIT_USESOURCEFORMAT_APPLY" val="1"/>
</p:tagLst>
</file>

<file path=ppt/tags/tag175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7"/>
  <p:tag name="KSO_WM_UNIT_ID" val="custom20203930_6*l_h_i*1_1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7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8"/>
  <p:tag name="KSO_WM_UNIT_ID" val="custom20203930_6*l_h_i*1_1_8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77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9"/>
  <p:tag name="KSO_WM_UNIT_ID" val="custom20203930_6*l_h_i*1_1_9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78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0"/>
  <p:tag name="KSO_WM_UNIT_ID" val="custom20203930_6*l_h_i*1_1_10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7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custom20203930_6*l_h_i*1_1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custom20203930_6*l_h_i*1_1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8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custom20203930_6*l_h_i*1_1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8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3930_6*l_h_i*1_1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a*1"/>
  <p:tag name="KSO_WM_TEMPLATE_CATEGORY" val="custom"/>
  <p:tag name="KSO_WM_TEMPLATE_INDEX" val="20203930"/>
  <p:tag name="KSO_WM_UNIT_LAYERLEVEL" val="1"/>
  <p:tag name="KSO_WM_TAG_VERSION" val="1.0"/>
  <p:tag name="KSO_WM_BEAUTIFY_FLAG" val="#wm#"/>
  <p:tag name="KSO_WM_UNIT_ISCONTENTSTITLE" val="1"/>
  <p:tag name="KSO_WM_UNIT_NOCLEAR" val="0"/>
  <p:tag name="KSO_WM_UNIT_VALUE" val="3"/>
  <p:tag name="KSO_WM_DIAGRAM_GROUP_CODE" val="l1-3"/>
  <p:tag name="KSO_WM_UNIT_TYPE" val="a"/>
  <p:tag name="KSO_WM_UNIT_INDEX" val="1"/>
  <p:tag name="KSO_WM_UNIT_PRESET_TEXT" val="目录"/>
  <p:tag name="KSO_WM_UNIT_TEXT_FILL_FORE_SCHEMECOLOR_INDEX" val="14"/>
  <p:tag name="KSO_WM_UNIT_TEXT_FILL_TYPE" val="1"/>
  <p:tag name="KSO_WM_UNIT_USESOURCEFORMAT_APPLY" val="1"/>
  <p:tag name="KSO_WM_UNIT_ISNUMDGMTITLE" val="0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5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5_6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5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5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6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6_6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6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6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188.xml><?xml version="1.0" encoding="utf-8"?>
<p:tagLst xmlns:p="http://schemas.openxmlformats.org/presentationml/2006/main">
  <p:tag name="PA" val="v5.2.8"/>
  <p:tag name="RESOURCELIBID_SHAPE" val="481928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7"/>
  <p:tag name="KSO_WM_UNIT_ID" val="custom20203930_6*l_h_i*1_5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18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custom20203930_6*l_h_i*1_5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custom20203930_6*l_h_i*1_5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9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custom20203930_6*l_h_i*1_5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9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custom20203930_6*l_h_i*1_5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9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5"/>
  <p:tag name="KSO_WM_UNIT_ID" val="custom20203930_6*l_h_i*1_5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94.xml><?xml version="1.0" encoding="utf-8"?>
<p:tagLst xmlns:p="http://schemas.openxmlformats.org/presentationml/2006/main">
  <p:tag name="PA" val="v5.2.8"/>
  <p:tag name="RESOURCELIBID_SHAPE" val="490234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4"/>
  <p:tag name="KSO_WM_UNIT_ID" val="custom20203930_6*l_h_i*1_6_1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195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custom20203930_6*l_h_i*1_6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9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custom20203930_6*l_h_i*1_6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97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ID" val="custom20203930_6*l_h_i*1_6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98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4"/>
  <p:tag name="KSO_WM_UNIT_ID" val="custom20203930_6*l_h_i*1_6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9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5"/>
  <p:tag name="KSO_WM_UNIT_ID" val="custom20203930_6*l_h_i*1_6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7"/>
  <p:tag name="KSO_WM_UNIT_ID" val="custom20203930_6*l_h_i*1_6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0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8"/>
  <p:tag name="KSO_WM_UNIT_ID" val="custom20203930_6*l_h_i*1_6_8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0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9"/>
  <p:tag name="KSO_WM_UNIT_ID" val="custom20203930_6*l_h_i*1_6_9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0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0"/>
  <p:tag name="KSO_WM_UNIT_ID" val="custom20203930_6*l_h_i*1_6_10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04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1"/>
  <p:tag name="KSO_WM_UNIT_ID" val="custom20203930_6*l_h_i*1_6_1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05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2"/>
  <p:tag name="KSO_WM_UNIT_ID" val="custom20203930_6*l_h_i*1_6_1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0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3"/>
  <p:tag name="KSO_WM_UNIT_ID" val="custom20203930_6*l_h_i*1_6_1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07.xml><?xml version="1.0" encoding="utf-8"?>
<p:tagLst xmlns:p="http://schemas.openxmlformats.org/presentationml/2006/main">
  <p:tag name="KSO_WM_SLIDE_ID" val="custom20203930_6"/>
  <p:tag name="KSO_WM_TEMPLATE_SUBCATEGORY" val="0"/>
  <p:tag name="KSO_WM_TEMPLATE_MASTER_TYPE" val="1"/>
  <p:tag name="KSO_WM_TEMPLATE_COLOR_TYPE" val="1"/>
  <p:tag name="KSO_WM_SLIDE_ITEM_CNT" val="6"/>
  <p:tag name="KSO_WM_SLIDE_INDEX" val="6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3930"/>
  <p:tag name="KSO_WM_SLIDE_LAYOUT" val="a_b_l"/>
  <p:tag name="KSO_WM_SLIDE_LAYOUT_CNT" val="1_1_1"/>
  <p:tag name="KSO_WM_SLIDE_TYPE" val="contents"/>
  <p:tag name="KSO_WM_SLIDE_SUBTYPE" val="diag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1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5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3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3_1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3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3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1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1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2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1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2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2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4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4_1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4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4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i*1"/>
  <p:tag name="KSO_WM_TEMPLATE_CATEGORY" val="custom"/>
  <p:tag name="KSO_WM_TEMPLATE_INDEX" val="20203930"/>
  <p:tag name="KSO_WM_UNIT_LAYERLEVEL" val="1"/>
  <p:tag name="KSO_WM_TAG_VERSION" val="1.0"/>
  <p:tag name="KSO_WM_BEAUTIFY_FLAG" val="#wm#"/>
  <p:tag name="KSO_WM_DIAGRAM_GROUP_CODE" val="l1-3"/>
  <p:tag name="KSO_WM_UNIT_TYPE" val="i"/>
  <p:tag name="KSO_WM_UNIT_INDEX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b*1"/>
  <p:tag name="KSO_WM_TEMPLATE_CATEGORY" val="custom"/>
  <p:tag name="KSO_WM_TEMPLATE_INDEX" val="2020393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8"/>
  <p:tag name="KSO_WM_DIAGRAM_GROUP_CODE" val="l1-3"/>
  <p:tag name="KSO_WM_UNIT_TYPE" val="b"/>
  <p:tag name="KSO_WM_UNIT_INDEX" val="1"/>
  <p:tag name="KSO_WM_UNIT_PRESET_TEXT" val="CONTENTS"/>
  <p:tag name="KSO_WM_UNIT_FILL_FORE_SCHEMECOLOR_INDEX" val="14"/>
  <p:tag name="KSO_WM_UNIT_FILL_TYPE" val="1"/>
  <p:tag name="KSO_WM_UNIT_TEXT_FILL_FORE_SCHEMECOLOR_INDEX" val="5"/>
  <p:tag name="KSO_WM_UNIT_TEXT_FILL_TYPE" val="1"/>
  <p:tag name="KSO_WM_UNIT_USESOURCEFORMAT_APPLY" val="1"/>
  <p:tag name="KSO_WM_UNIT_ISNUMDGMTITLE" val="0"/>
</p:tagLst>
</file>

<file path=ppt/tags/tag218.xml><?xml version="1.0" encoding="utf-8"?>
<p:tagLst xmlns:p="http://schemas.openxmlformats.org/presentationml/2006/main">
  <p:tag name="PA" val="v5.2.8"/>
  <p:tag name="RESOURCELIBID_SHAPE" val="482300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custom20203930_6*l_h_i*1_2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21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custom20203930_6*l_h_i*1_2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custom20203930_6*l_h_i*1_2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2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custom20203930_6*l_h_i*1_2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2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6"/>
  <p:tag name="KSO_WM_UNIT_ID" val="custom20203930_6*l_h_i*1_2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2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7"/>
  <p:tag name="KSO_WM_UNIT_ID" val="custom20203930_6*l_h_i*1_2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24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8"/>
  <p:tag name="KSO_WM_UNIT_ID" val="custom20203930_6*l_h_i*1_2_8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25.xml><?xml version="1.0" encoding="utf-8"?>
<p:tagLst xmlns:p="http://schemas.openxmlformats.org/presentationml/2006/main">
  <p:tag name="PA" val="v5.2.8"/>
  <p:tag name="RESOURCELIBID_SHAPE" val="481928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custom20203930_6*l_h_i*1_3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22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5"/>
  <p:tag name="KSO_WM_UNIT_ID" val="custom20203930_6*l_h_i*1_3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27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6"/>
  <p:tag name="KSO_WM_UNIT_ID" val="custom20203930_6*l_h_i*1_3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28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7"/>
  <p:tag name="KSO_WM_UNIT_ID" val="custom20203930_6*l_h_i*1_3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2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custom20203930_6*l_h_i*1_3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custom20203930_6*l_h_i*1_3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1.xml><?xml version="1.0" encoding="utf-8"?>
<p:tagLst xmlns:p="http://schemas.openxmlformats.org/presentationml/2006/main">
  <p:tag name="PA" val="v5.2.8"/>
  <p:tag name="RESOURCELIBID_SHAPE" val="490234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9"/>
  <p:tag name="KSO_WM_UNIT_ID" val="custom20203930_6*l_h_i*1_4_9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23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0"/>
  <p:tag name="KSO_WM_UNIT_ID" val="custom20203930_6*l_h_i*1_4_10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1"/>
  <p:tag name="KSO_WM_UNIT_ID" val="custom20203930_6*l_h_i*1_4_1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4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2"/>
  <p:tag name="KSO_WM_UNIT_ID" val="custom20203930_6*l_h_i*1_4_1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5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3"/>
  <p:tag name="KSO_WM_UNIT_ID" val="custom20203930_6*l_h_i*1_4_1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4"/>
  <p:tag name="KSO_WM_UNIT_ID" val="custom20203930_6*l_h_i*1_4_1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7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custom20203930_6*l_h_i*1_4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8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custom20203930_6*l_h_i*1_4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custom20203930_6*l_h_i*1_4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5"/>
  <p:tag name="KSO_WM_UNIT_ID" val="custom20203930_6*l_h_i*1_4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6"/>
  <p:tag name="KSO_WM_UNIT_ID" val="custom20203930_6*l_h_i*1_4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7"/>
  <p:tag name="KSO_WM_UNIT_ID" val="custom20203930_6*l_h_i*1_4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8"/>
  <p:tag name="KSO_WM_UNIT_ID" val="custom20203930_6*l_h_i*1_4_8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4.xml><?xml version="1.0" encoding="utf-8"?>
<p:tagLst xmlns:p="http://schemas.openxmlformats.org/presentationml/2006/main">
  <p:tag name="PA" val="v5.2.8"/>
  <p:tag name="RESOURCELIBID_SHAPE" val="487664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UNIT_ID" val="custom20203930_6*l_h_i*1_1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6"/>
  <p:tag name="KSO_WM_UNIT_FILL_FORE_SCHEMECOLOR_INDEX" val="14"/>
  <p:tag name="KSO_WM_UNIT_FILL_TYPE" val="1"/>
  <p:tag name="KSO_WM_UNIT_USESOURCEFORMAT_APPLY" val="1"/>
</p:tagLst>
</file>

<file path=ppt/tags/tag245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7"/>
  <p:tag name="KSO_WM_UNIT_ID" val="custom20203930_6*l_h_i*1_1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8"/>
  <p:tag name="KSO_WM_UNIT_ID" val="custom20203930_6*l_h_i*1_1_8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7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9"/>
  <p:tag name="KSO_WM_UNIT_ID" val="custom20203930_6*l_h_i*1_1_9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8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0"/>
  <p:tag name="KSO_WM_UNIT_ID" val="custom20203930_6*l_h_i*1_1_10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custom20203930_6*l_h_i*1_1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custom20203930_6*l_h_i*1_1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5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custom20203930_6*l_h_i*1_1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5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3930_6*l_h_i*1_1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a*1"/>
  <p:tag name="KSO_WM_TEMPLATE_CATEGORY" val="custom"/>
  <p:tag name="KSO_WM_TEMPLATE_INDEX" val="20203930"/>
  <p:tag name="KSO_WM_UNIT_LAYERLEVEL" val="1"/>
  <p:tag name="KSO_WM_TAG_VERSION" val="1.0"/>
  <p:tag name="KSO_WM_BEAUTIFY_FLAG" val="#wm#"/>
  <p:tag name="KSO_WM_UNIT_ISCONTENTSTITLE" val="1"/>
  <p:tag name="KSO_WM_UNIT_NOCLEAR" val="0"/>
  <p:tag name="KSO_WM_UNIT_VALUE" val="3"/>
  <p:tag name="KSO_WM_DIAGRAM_GROUP_CODE" val="l1-3"/>
  <p:tag name="KSO_WM_UNIT_TYPE" val="a"/>
  <p:tag name="KSO_WM_UNIT_INDEX" val="1"/>
  <p:tag name="KSO_WM_UNIT_PRESET_TEXT" val="目录"/>
  <p:tag name="KSO_WM_UNIT_TEXT_FILL_FORE_SCHEMECOLOR_INDEX" val="14"/>
  <p:tag name="KSO_WM_UNIT_TEXT_FILL_TYPE" val="1"/>
  <p:tag name="KSO_WM_UNIT_USESOURCEFORMAT_APPLY" val="1"/>
  <p:tag name="KSO_WM_UNIT_ISNUMDGMTITLE" val="0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5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5_6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5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5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6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6_6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6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6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258.xml><?xml version="1.0" encoding="utf-8"?>
<p:tagLst xmlns:p="http://schemas.openxmlformats.org/presentationml/2006/main">
  <p:tag name="PA" val="v5.2.8"/>
  <p:tag name="RESOURCELIBID_SHAPE" val="481928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7"/>
  <p:tag name="KSO_WM_UNIT_ID" val="custom20203930_6*l_h_i*1_5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25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custom20203930_6*l_h_i*1_5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custom20203930_6*l_h_i*1_5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6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custom20203930_6*l_h_i*1_5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6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custom20203930_6*l_h_i*1_5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6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5"/>
  <p:tag name="KSO_WM_UNIT_ID" val="custom20203930_6*l_h_i*1_5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64.xml><?xml version="1.0" encoding="utf-8"?>
<p:tagLst xmlns:p="http://schemas.openxmlformats.org/presentationml/2006/main">
  <p:tag name="PA" val="v5.2.8"/>
  <p:tag name="RESOURCELIBID_SHAPE" val="490234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4"/>
  <p:tag name="KSO_WM_UNIT_ID" val="custom20203930_6*l_h_i*1_6_1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265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custom20203930_6*l_h_i*1_6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6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custom20203930_6*l_h_i*1_6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67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ID" val="custom20203930_6*l_h_i*1_6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68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4"/>
  <p:tag name="KSO_WM_UNIT_ID" val="custom20203930_6*l_h_i*1_6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6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5"/>
  <p:tag name="KSO_WM_UNIT_ID" val="custom20203930_6*l_h_i*1_6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7"/>
  <p:tag name="KSO_WM_UNIT_ID" val="custom20203930_6*l_h_i*1_6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7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8"/>
  <p:tag name="KSO_WM_UNIT_ID" val="custom20203930_6*l_h_i*1_6_8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7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9"/>
  <p:tag name="KSO_WM_UNIT_ID" val="custom20203930_6*l_h_i*1_6_9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7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0"/>
  <p:tag name="KSO_WM_UNIT_ID" val="custom20203930_6*l_h_i*1_6_10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74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1"/>
  <p:tag name="KSO_WM_UNIT_ID" val="custom20203930_6*l_h_i*1_6_1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75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2"/>
  <p:tag name="KSO_WM_UNIT_ID" val="custom20203930_6*l_h_i*1_6_1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7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3"/>
  <p:tag name="KSO_WM_UNIT_ID" val="custom20203930_6*l_h_i*1_6_1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77.xml><?xml version="1.0" encoding="utf-8"?>
<p:tagLst xmlns:p="http://schemas.openxmlformats.org/presentationml/2006/main">
  <p:tag name="KSO_WM_SLIDE_ID" val="custom20203930_6"/>
  <p:tag name="KSO_WM_TEMPLATE_SUBCATEGORY" val="0"/>
  <p:tag name="KSO_WM_TEMPLATE_MASTER_TYPE" val="1"/>
  <p:tag name="KSO_WM_TEMPLATE_COLOR_TYPE" val="1"/>
  <p:tag name="KSO_WM_SLIDE_ITEM_CNT" val="6"/>
  <p:tag name="KSO_WM_SLIDE_INDEX" val="6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3930"/>
  <p:tag name="KSO_WM_SLIDE_LAYOUT" val="a_b_l"/>
  <p:tag name="KSO_WM_SLIDE_LAYOUT_CNT" val="1_1_1"/>
  <p:tag name="KSO_WM_SLIDE_TYPE" val="contents"/>
  <p:tag name="KSO_WM_SLIDE_SUBTYPE" val="diag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81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284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285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286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289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293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294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297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298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301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302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305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306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309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313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314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317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321.xml><?xml version="1.0" encoding="utf-8"?>
<p:tagLst xmlns:p="http://schemas.openxmlformats.org/presentationml/2006/main">
  <p:tag name="KSO_WM_UNIT_FILL_FORE_SCHEMECOLOR_INDEX_BRIGHTNESS" val="0"/>
  <p:tag name="KSO_WM_UNIT_FILL_FORE_SCHEMECOLOR_INDEX" val="2"/>
  <p:tag name="KSO_WM_UNIT_FILL_TYPE" val="1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22.xml><?xml version="1.0" encoding="utf-8"?>
<p:tagLst xmlns:p="http://schemas.openxmlformats.org/presentationml/2006/main">
  <p:tag name="KSO_WM_UNIT_FILL_FORE_SCHEMECOLOR_INDEX_BRIGHTNESS" val="0"/>
  <p:tag name="KSO_WM_UNIT_FILL_FORE_SCHEMECOLOR_INDEX" val="2"/>
  <p:tag name="KSO_WM_UNIT_FILL_TYPE" val="1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23.xml><?xml version="1.0" encoding="utf-8"?>
<p:tagLst xmlns:p="http://schemas.openxmlformats.org/presentationml/2006/main">
  <p:tag name="KSO_WM_UNIT_FILL_FORE_SCHEMECOLOR_INDEX_BRIGHTNESS" val="0"/>
  <p:tag name="KSO_WM_UNIT_FILL_FORE_SCHEMECOLOR_INDEX" val="2"/>
  <p:tag name="KSO_WM_UNIT_FILL_TYPE" val="1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24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327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333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334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337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338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1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5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3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3_1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3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3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1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1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2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1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2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2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4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4_1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4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4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i*1"/>
  <p:tag name="KSO_WM_TEMPLATE_CATEGORY" val="custom"/>
  <p:tag name="KSO_WM_TEMPLATE_INDEX" val="20203930"/>
  <p:tag name="KSO_WM_UNIT_LAYERLEVEL" val="1"/>
  <p:tag name="KSO_WM_TAG_VERSION" val="1.0"/>
  <p:tag name="KSO_WM_BEAUTIFY_FLAG" val="#wm#"/>
  <p:tag name="KSO_WM_DIAGRAM_GROUP_CODE" val="l1-3"/>
  <p:tag name="KSO_WM_UNIT_TYPE" val="i"/>
  <p:tag name="KSO_WM_UNIT_INDEX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b*1"/>
  <p:tag name="KSO_WM_TEMPLATE_CATEGORY" val="custom"/>
  <p:tag name="KSO_WM_TEMPLATE_INDEX" val="2020393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8"/>
  <p:tag name="KSO_WM_DIAGRAM_GROUP_CODE" val="l1-3"/>
  <p:tag name="KSO_WM_UNIT_TYPE" val="b"/>
  <p:tag name="KSO_WM_UNIT_INDEX" val="1"/>
  <p:tag name="KSO_WM_UNIT_PRESET_TEXT" val="CONTENTS"/>
  <p:tag name="KSO_WM_UNIT_FILL_FORE_SCHEMECOLOR_INDEX" val="14"/>
  <p:tag name="KSO_WM_UNIT_FILL_TYPE" val="1"/>
  <p:tag name="KSO_WM_UNIT_TEXT_FILL_FORE_SCHEMECOLOR_INDEX" val="5"/>
  <p:tag name="KSO_WM_UNIT_TEXT_FILL_TYPE" val="1"/>
  <p:tag name="KSO_WM_UNIT_USESOURCEFORMAT_APPLY" val="1"/>
  <p:tag name="KSO_WM_UNIT_ISNUMDGMTITLE" val="0"/>
</p:tagLst>
</file>

<file path=ppt/tags/tag349.xml><?xml version="1.0" encoding="utf-8"?>
<p:tagLst xmlns:p="http://schemas.openxmlformats.org/presentationml/2006/main">
  <p:tag name="PA" val="v5.2.8"/>
  <p:tag name="RESOURCELIBID_SHAPE" val="482300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custom20203930_6*l_h_i*1_2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custom20203930_6*l_h_i*1_2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5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custom20203930_6*l_h_i*1_2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5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custom20203930_6*l_h_i*1_2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5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6"/>
  <p:tag name="KSO_WM_UNIT_ID" val="custom20203930_6*l_h_i*1_2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54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7"/>
  <p:tag name="KSO_WM_UNIT_ID" val="custom20203930_6*l_h_i*1_2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55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8"/>
  <p:tag name="KSO_WM_UNIT_ID" val="custom20203930_6*l_h_i*1_2_8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56.xml><?xml version="1.0" encoding="utf-8"?>
<p:tagLst xmlns:p="http://schemas.openxmlformats.org/presentationml/2006/main">
  <p:tag name="PA" val="v5.2.8"/>
  <p:tag name="RESOURCELIBID_SHAPE" val="481928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custom20203930_6*l_h_i*1_3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357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5"/>
  <p:tag name="KSO_WM_UNIT_ID" val="custom20203930_6*l_h_i*1_3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58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6"/>
  <p:tag name="KSO_WM_UNIT_ID" val="custom20203930_6*l_h_i*1_3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5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7"/>
  <p:tag name="KSO_WM_UNIT_ID" val="custom20203930_6*l_h_i*1_3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custom20203930_6*l_h_i*1_3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6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custom20203930_6*l_h_i*1_3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62.xml><?xml version="1.0" encoding="utf-8"?>
<p:tagLst xmlns:p="http://schemas.openxmlformats.org/presentationml/2006/main">
  <p:tag name="PA" val="v5.2.8"/>
  <p:tag name="RESOURCELIBID_SHAPE" val="490234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9"/>
  <p:tag name="KSO_WM_UNIT_ID" val="custom20203930_6*l_h_i*1_4_9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36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0"/>
  <p:tag name="KSO_WM_UNIT_ID" val="custom20203930_6*l_h_i*1_4_10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64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1"/>
  <p:tag name="KSO_WM_UNIT_ID" val="custom20203930_6*l_h_i*1_4_1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65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2"/>
  <p:tag name="KSO_WM_UNIT_ID" val="custom20203930_6*l_h_i*1_4_1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6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3"/>
  <p:tag name="KSO_WM_UNIT_ID" val="custom20203930_6*l_h_i*1_4_1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67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4"/>
  <p:tag name="KSO_WM_UNIT_ID" val="custom20203930_6*l_h_i*1_4_1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68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custom20203930_6*l_h_i*1_4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6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custom20203930_6*l_h_i*1_4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custom20203930_6*l_h_i*1_4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7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5"/>
  <p:tag name="KSO_WM_UNIT_ID" val="custom20203930_6*l_h_i*1_4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7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6"/>
  <p:tag name="KSO_WM_UNIT_ID" val="custom20203930_6*l_h_i*1_4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7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7"/>
  <p:tag name="KSO_WM_UNIT_ID" val="custom20203930_6*l_h_i*1_4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74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8"/>
  <p:tag name="KSO_WM_UNIT_ID" val="custom20203930_6*l_h_i*1_4_8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75.xml><?xml version="1.0" encoding="utf-8"?>
<p:tagLst xmlns:p="http://schemas.openxmlformats.org/presentationml/2006/main">
  <p:tag name="PA" val="v5.2.8"/>
  <p:tag name="RESOURCELIBID_SHAPE" val="487664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UNIT_ID" val="custom20203930_6*l_h_i*1_1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6"/>
  <p:tag name="KSO_WM_UNIT_FILL_FORE_SCHEMECOLOR_INDEX" val="14"/>
  <p:tag name="KSO_WM_UNIT_FILL_TYPE" val="1"/>
  <p:tag name="KSO_WM_UNIT_USESOURCEFORMAT_APPLY" val="1"/>
</p:tagLst>
</file>

<file path=ppt/tags/tag37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7"/>
  <p:tag name="KSO_WM_UNIT_ID" val="custom20203930_6*l_h_i*1_1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77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8"/>
  <p:tag name="KSO_WM_UNIT_ID" val="custom20203930_6*l_h_i*1_1_8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78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9"/>
  <p:tag name="KSO_WM_UNIT_ID" val="custom20203930_6*l_h_i*1_1_9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7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0"/>
  <p:tag name="KSO_WM_UNIT_ID" val="custom20203930_6*l_h_i*1_1_10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custom20203930_6*l_h_i*1_1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8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custom20203930_6*l_h_i*1_1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8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custom20203930_6*l_h_i*1_1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8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3930_6*l_h_i*1_1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a*1"/>
  <p:tag name="KSO_WM_TEMPLATE_CATEGORY" val="custom"/>
  <p:tag name="KSO_WM_TEMPLATE_INDEX" val="20203930"/>
  <p:tag name="KSO_WM_UNIT_LAYERLEVEL" val="1"/>
  <p:tag name="KSO_WM_TAG_VERSION" val="1.0"/>
  <p:tag name="KSO_WM_BEAUTIFY_FLAG" val="#wm#"/>
  <p:tag name="KSO_WM_UNIT_ISCONTENTSTITLE" val="1"/>
  <p:tag name="KSO_WM_UNIT_NOCLEAR" val="0"/>
  <p:tag name="KSO_WM_UNIT_VALUE" val="3"/>
  <p:tag name="KSO_WM_DIAGRAM_GROUP_CODE" val="l1-3"/>
  <p:tag name="KSO_WM_UNIT_TYPE" val="a"/>
  <p:tag name="KSO_WM_UNIT_INDEX" val="1"/>
  <p:tag name="KSO_WM_UNIT_PRESET_TEXT" val="目录"/>
  <p:tag name="KSO_WM_UNIT_TEXT_FILL_FORE_SCHEMECOLOR_INDEX" val="14"/>
  <p:tag name="KSO_WM_UNIT_TEXT_FILL_TYPE" val="1"/>
  <p:tag name="KSO_WM_UNIT_USESOURCEFORMAT_APPLY" val="1"/>
  <p:tag name="KSO_WM_UNIT_ISNUMDGMTITLE" val="0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5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5_6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5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5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6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6_6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6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6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389.xml><?xml version="1.0" encoding="utf-8"?>
<p:tagLst xmlns:p="http://schemas.openxmlformats.org/presentationml/2006/main">
  <p:tag name="PA" val="v5.2.8"/>
  <p:tag name="RESOURCELIBID_SHAPE" val="481928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7"/>
  <p:tag name="KSO_WM_UNIT_ID" val="custom20203930_6*l_h_i*1_5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custom20203930_6*l_h_i*1_5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9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custom20203930_6*l_h_i*1_5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9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custom20203930_6*l_h_i*1_5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9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custom20203930_6*l_h_i*1_5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94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5"/>
  <p:tag name="KSO_WM_UNIT_ID" val="custom20203930_6*l_h_i*1_5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95.xml><?xml version="1.0" encoding="utf-8"?>
<p:tagLst xmlns:p="http://schemas.openxmlformats.org/presentationml/2006/main">
  <p:tag name="PA" val="v5.2.8"/>
  <p:tag name="RESOURCELIBID_SHAPE" val="490234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4"/>
  <p:tag name="KSO_WM_UNIT_ID" val="custom20203930_6*l_h_i*1_6_1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39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custom20203930_6*l_h_i*1_6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97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custom20203930_6*l_h_i*1_6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98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ID" val="custom20203930_6*l_h_i*1_6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9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4"/>
  <p:tag name="KSO_WM_UNIT_ID" val="custom20203930_6*l_h_i*1_6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5"/>
  <p:tag name="KSO_WM_UNIT_ID" val="custom20203930_6*l_h_i*1_6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0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7"/>
  <p:tag name="KSO_WM_UNIT_ID" val="custom20203930_6*l_h_i*1_6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0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8"/>
  <p:tag name="KSO_WM_UNIT_ID" val="custom20203930_6*l_h_i*1_6_8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0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9"/>
  <p:tag name="KSO_WM_UNIT_ID" val="custom20203930_6*l_h_i*1_6_9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04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0"/>
  <p:tag name="KSO_WM_UNIT_ID" val="custom20203930_6*l_h_i*1_6_10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05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1"/>
  <p:tag name="KSO_WM_UNIT_ID" val="custom20203930_6*l_h_i*1_6_1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0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2"/>
  <p:tag name="KSO_WM_UNIT_ID" val="custom20203930_6*l_h_i*1_6_1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07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3"/>
  <p:tag name="KSO_WM_UNIT_ID" val="custom20203930_6*l_h_i*1_6_1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08.xml><?xml version="1.0" encoding="utf-8"?>
<p:tagLst xmlns:p="http://schemas.openxmlformats.org/presentationml/2006/main">
  <p:tag name="KSO_WM_SLIDE_ID" val="custom20203930_6"/>
  <p:tag name="KSO_WM_TEMPLATE_SUBCATEGORY" val="0"/>
  <p:tag name="KSO_WM_TEMPLATE_MASTER_TYPE" val="1"/>
  <p:tag name="KSO_WM_TEMPLATE_COLOR_TYPE" val="1"/>
  <p:tag name="KSO_WM_SLIDE_ITEM_CNT" val="6"/>
  <p:tag name="KSO_WM_SLIDE_INDEX" val="6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3930"/>
  <p:tag name="KSO_WM_SLIDE_LAYOUT" val="a_b_l"/>
  <p:tag name="KSO_WM_SLIDE_LAYOUT_CNT" val="1_1_1"/>
  <p:tag name="KSO_WM_SLIDE_TYPE" val="contents"/>
  <p:tag name="KSO_WM_SLIDE_SUBTYPE" val="diag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411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412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415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416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17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18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19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423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424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427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428.xml><?xml version="1.0" encoding="utf-8"?>
<p:tagLst xmlns:p="http://schemas.openxmlformats.org/presentationml/2006/main">
  <p:tag name="KSO_WM_UNIT_FILL_FORE_SCHEMECOLOR_INDEX_BRIGHTNESS" val="0"/>
  <p:tag name="KSO_WM_UNIT_FILL_FORE_SCHEMECOLOR_INDEX" val="10"/>
  <p:tag name="KSO_WM_UNIT_FILL_TYPE" val="1"/>
  <p:tag name="KSO_WM_UNIT_LINE_FORE_SCHEMECOLOR_INDEX_BRIGHTNESS" val="0"/>
  <p:tag name="KSO_WM_UNIT_LINE_FORE_SCHEMECOLOR_INDEX" val="2"/>
  <p:tag name="KSO_WM_UNIT_LINE_FILL_TYPE" val="2"/>
  <p:tag name="KSO_WM_UNIT_TEXT_FILL_FORE_SCHEMECOLOR_INDEX_BRIGHTNESS" val="0"/>
  <p:tag name="KSO_WM_UNIT_TEXT_FILL_FORE_SCHEMECOLOR_INDEX" val="14"/>
  <p:tag name="KSO_WM_UNIT_TEXT_FILL_TYPE" val="1"/>
</p:tagLst>
</file>

<file path=ppt/tags/tag429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432.xml><?xml version="1.0" encoding="utf-8"?>
<p:tagLst xmlns:p="http://schemas.openxmlformats.org/presentationml/2006/main">
  <p:tag name="KSO_WM_UNIT_FILL_FORE_SCHEMECOLOR_INDEX_BRIGHTNESS" val="0"/>
  <p:tag name="KSO_WM_UNIT_FILL_FORE_SCHEMECOLOR_INDEX" val="10"/>
  <p:tag name="KSO_WM_UNIT_FILL_TYPE" val="1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14"/>
  <p:tag name="KSO_WM_UNIT_TEXT_FILL_TYPE" val="1"/>
</p:tagLst>
</file>

<file path=ppt/tags/tag433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434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LINE_FORE_SCHEMECOLOR_INDEX_BRIGHTNESS" val="0"/>
  <p:tag name="KSO_WM_UNIT_LINE_FORE_SCHEMECOLOR_INDEX" val="10"/>
  <p:tag name="KSO_WM_UNIT_LINE_FILL_TYPE" val="2"/>
  <p:tag name="KSO_WM_UNIT_TEXT_FILL_FORE_SCHEMECOLOR_INDEX_BRIGHTNESS" val="0"/>
  <p:tag name="KSO_WM_UNIT_TEXT_FILL_FORE_SCHEMECOLOR_INDEX" val="14"/>
  <p:tag name="KSO_WM_UNIT_TEXT_FILL_TYPE" val="1"/>
</p:tagLst>
</file>

<file path=ppt/tags/tag435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36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439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SHADOW_SCHEMECOLOR_INDEX_BRIGHTNESS" val="0"/>
  <p:tag name="KSO_WM_UNIT_SHADOW_SCHEMECOLOR_INDEX" val="16"/>
  <p:tag name="KSO_WM_UNIT_TEXT_FILL_FORE_SCHEMECOLOR_INDEX_BRIGHTNESS" val="0"/>
  <p:tag name="KSO_WM_UNIT_TEXT_FILL_FORE_SCHEMECOLOR_INDEX" val="14"/>
  <p:tag name="KSO_WM_UNIT_TEXT_FILL_TYPE" val="1"/>
</p:tagLst>
</file>

<file path=ppt/tags/tag441.xml><?xml version="1.0" encoding="utf-8"?>
<p:tagLst xmlns:p="http://schemas.openxmlformats.org/presentationml/2006/main">
  <p:tag name="KSO_WM_UNIT_SHADOW_SCHEMECOLOR_INDEX_BRIGHTNESS" val="0"/>
  <p:tag name="KSO_WM_UNIT_SHADOW_SCHEMECOLOR_INDEX" val="16"/>
  <p:tag name="KSO_WM_UNIT_TEXT_FILL_FORE_SCHEMECOLOR_INDEX_BRIGHTNESS" val="0"/>
  <p:tag name="KSO_WM_UNIT_TEXT_FILL_FORE_SCHEMECOLOR_INDEX" val="14"/>
  <p:tag name="KSO_WM_UNIT_TEXT_FILL_TYPE" val="1"/>
</p:tagLst>
</file>

<file path=ppt/tags/tag442.xml><?xml version="1.0" encoding="utf-8"?>
<p:tagLst xmlns:p="http://schemas.openxmlformats.org/presentationml/2006/main">
  <p:tag name="KSO_WM_UNIT_SHADOW_SCHEMECOLOR_INDEX_BRIGHTNESS" val="0"/>
  <p:tag name="KSO_WM_UNIT_SHADOW_SCHEMECOLOR_INDEX" val="16"/>
  <p:tag name="KSO_WM_UNIT_TEXT_FILL_FORE_SCHEMECOLOR_INDEX_BRIGHTNESS" val="0"/>
  <p:tag name="KSO_WM_UNIT_TEXT_FILL_FORE_SCHEMECOLOR_INDEX" val="14"/>
  <p:tag name="KSO_WM_UNIT_TEXT_FILL_TYPE" val="1"/>
</p:tagLst>
</file>

<file path=ppt/tags/tag443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446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449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451.xml><?xml version="1.0" encoding="utf-8"?>
<p:tagLst xmlns:p="http://schemas.openxmlformats.org/presentationml/2006/main">
  <p:tag name="KSO_WM_UNIT_SHADOW_SCHEMECOLOR_INDEX_BRIGHTNESS" val="0"/>
  <p:tag name="KSO_WM_UNIT_SHADOW_SCHEMECOLOR_INDEX" val="16"/>
  <p:tag name="KSO_WM_UNIT_TEXT_FILL_FORE_SCHEMECOLOR_INDEX_BRIGHTNESS" val="0"/>
  <p:tag name="KSO_WM_UNIT_TEXT_FILL_FORE_SCHEMECOLOR_INDEX" val="14"/>
  <p:tag name="KSO_WM_UNIT_TEXT_FILL_TYPE" val="1"/>
</p:tagLst>
</file>

<file path=ppt/tags/tag452.xml><?xml version="1.0" encoding="utf-8"?>
<p:tagLst xmlns:p="http://schemas.openxmlformats.org/presentationml/2006/main">
  <p:tag name="KSO_WM_UNIT_SHADOW_SCHEMECOLOR_INDEX_BRIGHTNESS" val="0"/>
  <p:tag name="KSO_WM_UNIT_SHADOW_SCHEMECOLOR_INDEX" val="16"/>
  <p:tag name="KSO_WM_UNIT_TEXT_FILL_FORE_SCHEMECOLOR_INDEX_BRIGHTNESS" val="0"/>
  <p:tag name="KSO_WM_UNIT_TEXT_FILL_FORE_SCHEMECOLOR_INDEX" val="14"/>
  <p:tag name="KSO_WM_UNIT_TEXT_FILL_TYPE" val="1"/>
</p:tagLst>
</file>

<file path=ppt/tags/tag453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456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1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5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3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3_1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3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3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1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1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2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1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2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2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4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4_1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4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4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i*1"/>
  <p:tag name="KSO_WM_TEMPLATE_CATEGORY" val="custom"/>
  <p:tag name="KSO_WM_TEMPLATE_INDEX" val="20203930"/>
  <p:tag name="KSO_WM_UNIT_LAYERLEVEL" val="1"/>
  <p:tag name="KSO_WM_TAG_VERSION" val="1.0"/>
  <p:tag name="KSO_WM_BEAUTIFY_FLAG" val="#wm#"/>
  <p:tag name="KSO_WM_DIAGRAM_GROUP_CODE" val="l1-3"/>
  <p:tag name="KSO_WM_UNIT_TYPE" val="i"/>
  <p:tag name="KSO_WM_UNIT_INDEX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b*1"/>
  <p:tag name="KSO_WM_TEMPLATE_CATEGORY" val="custom"/>
  <p:tag name="KSO_WM_TEMPLATE_INDEX" val="2020393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8"/>
  <p:tag name="KSO_WM_DIAGRAM_GROUP_CODE" val="l1-3"/>
  <p:tag name="KSO_WM_UNIT_TYPE" val="b"/>
  <p:tag name="KSO_WM_UNIT_INDEX" val="1"/>
  <p:tag name="KSO_WM_UNIT_PRESET_TEXT" val="CONTENTS"/>
  <p:tag name="KSO_WM_UNIT_FILL_FORE_SCHEMECOLOR_INDEX" val="14"/>
  <p:tag name="KSO_WM_UNIT_FILL_TYPE" val="1"/>
  <p:tag name="KSO_WM_UNIT_TEXT_FILL_FORE_SCHEMECOLOR_INDEX" val="5"/>
  <p:tag name="KSO_WM_UNIT_TEXT_FILL_TYPE" val="1"/>
  <p:tag name="KSO_WM_UNIT_USESOURCEFORMAT_APPLY" val="1"/>
  <p:tag name="KSO_WM_UNIT_ISNUMDGMTITLE" val="0"/>
</p:tagLst>
</file>

<file path=ppt/tags/tag467.xml><?xml version="1.0" encoding="utf-8"?>
<p:tagLst xmlns:p="http://schemas.openxmlformats.org/presentationml/2006/main">
  <p:tag name="PA" val="v5.2.8"/>
  <p:tag name="RESOURCELIBID_SHAPE" val="482300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custom20203930_6*l_h_i*1_2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468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custom20203930_6*l_h_i*1_2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6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custom20203930_6*l_h_i*1_2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custom20203930_6*l_h_i*1_2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7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6"/>
  <p:tag name="KSO_WM_UNIT_ID" val="custom20203930_6*l_h_i*1_2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7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7"/>
  <p:tag name="KSO_WM_UNIT_ID" val="custom20203930_6*l_h_i*1_2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7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8"/>
  <p:tag name="KSO_WM_UNIT_ID" val="custom20203930_6*l_h_i*1_2_8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74.xml><?xml version="1.0" encoding="utf-8"?>
<p:tagLst xmlns:p="http://schemas.openxmlformats.org/presentationml/2006/main">
  <p:tag name="PA" val="v5.2.8"/>
  <p:tag name="RESOURCELIBID_SHAPE" val="481928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custom20203930_6*l_h_i*1_3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475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5"/>
  <p:tag name="KSO_WM_UNIT_ID" val="custom20203930_6*l_h_i*1_3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7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6"/>
  <p:tag name="KSO_WM_UNIT_ID" val="custom20203930_6*l_h_i*1_3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77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7"/>
  <p:tag name="KSO_WM_UNIT_ID" val="custom20203930_6*l_h_i*1_3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78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custom20203930_6*l_h_i*1_3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7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custom20203930_6*l_h_i*1_3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PA" val="v5.2.8"/>
  <p:tag name="RESOURCELIBID_SHAPE" val="490234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9"/>
  <p:tag name="KSO_WM_UNIT_ID" val="custom20203930_6*l_h_i*1_4_9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48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0"/>
  <p:tag name="KSO_WM_UNIT_ID" val="custom20203930_6*l_h_i*1_4_10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8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1"/>
  <p:tag name="KSO_WM_UNIT_ID" val="custom20203930_6*l_h_i*1_4_1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8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2"/>
  <p:tag name="KSO_WM_UNIT_ID" val="custom20203930_6*l_h_i*1_4_1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84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3"/>
  <p:tag name="KSO_WM_UNIT_ID" val="custom20203930_6*l_h_i*1_4_1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85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4"/>
  <p:tag name="KSO_WM_UNIT_ID" val="custom20203930_6*l_h_i*1_4_1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8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custom20203930_6*l_h_i*1_4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87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custom20203930_6*l_h_i*1_4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88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custom20203930_6*l_h_i*1_4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8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5"/>
  <p:tag name="KSO_WM_UNIT_ID" val="custom20203930_6*l_h_i*1_4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6"/>
  <p:tag name="KSO_WM_UNIT_ID" val="custom20203930_6*l_h_i*1_4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9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7"/>
  <p:tag name="KSO_WM_UNIT_ID" val="custom20203930_6*l_h_i*1_4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9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8"/>
  <p:tag name="KSO_WM_UNIT_ID" val="custom20203930_6*l_h_i*1_4_8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93.xml><?xml version="1.0" encoding="utf-8"?>
<p:tagLst xmlns:p="http://schemas.openxmlformats.org/presentationml/2006/main">
  <p:tag name="PA" val="v5.2.8"/>
  <p:tag name="RESOURCELIBID_SHAPE" val="487664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UNIT_ID" val="custom20203930_6*l_h_i*1_1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6"/>
  <p:tag name="KSO_WM_UNIT_FILL_FORE_SCHEMECOLOR_INDEX" val="14"/>
  <p:tag name="KSO_WM_UNIT_FILL_TYPE" val="1"/>
  <p:tag name="KSO_WM_UNIT_USESOURCEFORMAT_APPLY" val="1"/>
</p:tagLst>
</file>

<file path=ppt/tags/tag494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7"/>
  <p:tag name="KSO_WM_UNIT_ID" val="custom20203930_6*l_h_i*1_1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95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8"/>
  <p:tag name="KSO_WM_UNIT_ID" val="custom20203930_6*l_h_i*1_1_8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9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9"/>
  <p:tag name="KSO_WM_UNIT_ID" val="custom20203930_6*l_h_i*1_1_9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97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0"/>
  <p:tag name="KSO_WM_UNIT_ID" val="custom20203930_6*l_h_i*1_1_10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98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custom20203930_6*l_h_i*1_1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49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custom20203930_6*l_h_i*1_1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custom20203930_6*l_h_i*1_1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50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3930_6*l_h_i*1_1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a*1"/>
  <p:tag name="KSO_WM_TEMPLATE_CATEGORY" val="custom"/>
  <p:tag name="KSO_WM_TEMPLATE_INDEX" val="20203930"/>
  <p:tag name="KSO_WM_UNIT_LAYERLEVEL" val="1"/>
  <p:tag name="KSO_WM_TAG_VERSION" val="1.0"/>
  <p:tag name="KSO_WM_BEAUTIFY_FLAG" val="#wm#"/>
  <p:tag name="KSO_WM_UNIT_ISCONTENTSTITLE" val="1"/>
  <p:tag name="KSO_WM_UNIT_NOCLEAR" val="0"/>
  <p:tag name="KSO_WM_UNIT_VALUE" val="3"/>
  <p:tag name="KSO_WM_DIAGRAM_GROUP_CODE" val="l1-3"/>
  <p:tag name="KSO_WM_UNIT_TYPE" val="a"/>
  <p:tag name="KSO_WM_UNIT_INDEX" val="1"/>
  <p:tag name="KSO_WM_UNIT_PRESET_TEXT" val="目录"/>
  <p:tag name="KSO_WM_UNIT_TEXT_FILL_FORE_SCHEMECOLOR_INDEX" val="14"/>
  <p:tag name="KSO_WM_UNIT_TEXT_FILL_TYPE" val="1"/>
  <p:tag name="KSO_WM_UNIT_USESOURCEFORMAT_APPLY" val="1"/>
  <p:tag name="KSO_WM_UNIT_ISNUMDGMTITLE" val="0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5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5_6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5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5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6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6_6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6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6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507.xml><?xml version="1.0" encoding="utf-8"?>
<p:tagLst xmlns:p="http://schemas.openxmlformats.org/presentationml/2006/main">
  <p:tag name="PA" val="v5.2.8"/>
  <p:tag name="RESOURCELIBID_SHAPE" val="481928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7"/>
  <p:tag name="KSO_WM_UNIT_ID" val="custom20203930_6*l_h_i*1_5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508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custom20203930_6*l_h_i*1_5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50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custom20203930_6*l_h_i*1_5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custom20203930_6*l_h_i*1_5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51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custom20203930_6*l_h_i*1_5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51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5"/>
  <p:tag name="KSO_WM_UNIT_ID" val="custom20203930_6*l_h_i*1_5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513.xml><?xml version="1.0" encoding="utf-8"?>
<p:tagLst xmlns:p="http://schemas.openxmlformats.org/presentationml/2006/main">
  <p:tag name="PA" val="v5.2.8"/>
  <p:tag name="RESOURCELIBID_SHAPE" val="490234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4"/>
  <p:tag name="KSO_WM_UNIT_ID" val="custom20203930_6*l_h_i*1_6_1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514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custom20203930_6*l_h_i*1_6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515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custom20203930_6*l_h_i*1_6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51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ID" val="custom20203930_6*l_h_i*1_6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517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4"/>
  <p:tag name="KSO_WM_UNIT_ID" val="custom20203930_6*l_h_i*1_6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518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5"/>
  <p:tag name="KSO_WM_UNIT_ID" val="custom20203930_6*l_h_i*1_6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51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7"/>
  <p:tag name="KSO_WM_UNIT_ID" val="custom20203930_6*l_h_i*1_6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8"/>
  <p:tag name="KSO_WM_UNIT_ID" val="custom20203930_6*l_h_i*1_6_8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52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9"/>
  <p:tag name="KSO_WM_UNIT_ID" val="custom20203930_6*l_h_i*1_6_9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52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0"/>
  <p:tag name="KSO_WM_UNIT_ID" val="custom20203930_6*l_h_i*1_6_10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52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1"/>
  <p:tag name="KSO_WM_UNIT_ID" val="custom20203930_6*l_h_i*1_6_1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524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2"/>
  <p:tag name="KSO_WM_UNIT_ID" val="custom20203930_6*l_h_i*1_6_1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525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3"/>
  <p:tag name="KSO_WM_UNIT_ID" val="custom20203930_6*l_h_i*1_6_1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526.xml><?xml version="1.0" encoding="utf-8"?>
<p:tagLst xmlns:p="http://schemas.openxmlformats.org/presentationml/2006/main">
  <p:tag name="KSO_WM_SLIDE_ID" val="custom20203930_6"/>
  <p:tag name="KSO_WM_TEMPLATE_SUBCATEGORY" val="0"/>
  <p:tag name="KSO_WM_TEMPLATE_MASTER_TYPE" val="1"/>
  <p:tag name="KSO_WM_TEMPLATE_COLOR_TYPE" val="1"/>
  <p:tag name="KSO_WM_SLIDE_ITEM_CNT" val="6"/>
  <p:tag name="KSO_WM_SLIDE_INDEX" val="6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3930"/>
  <p:tag name="KSO_WM_SLIDE_LAYOUT" val="a_b_l"/>
  <p:tag name="KSO_WM_SLIDE_LAYOUT_CNT" val="1_1_1"/>
  <p:tag name="KSO_WM_SLIDE_TYPE" val="contents"/>
  <p:tag name="KSO_WM_SLIDE_SUBTYPE" val="diag"/>
</p:tagLst>
</file>

<file path=ppt/tags/tag5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5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52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5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5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533.xml><?xml version="1.0" encoding="utf-8"?>
<p:tagLst xmlns:p="http://schemas.openxmlformats.org/presentationml/2006/main">
  <p:tag name="KSO_WM_UNIT_FILL_FORE_SCHEMECOLOR_INDEX_BRIGHTNESS" val="0"/>
  <p:tag name="KSO_WM_UNIT_FILL_FORE_SCHEMECOLOR_INDEX" val="2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534.xml><?xml version="1.0" encoding="utf-8"?>
<p:tagLst xmlns:p="http://schemas.openxmlformats.org/presentationml/2006/main">
  <p:tag name="KSO_WM_UNIT_FILL_FORE_SCHEMECOLOR_INDEX_BRIGHTNESS" val="0"/>
  <p:tag name="KSO_WM_UNIT_FILL_FORE_SCHEMECOLOR_INDEX" val="2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535.xml><?xml version="1.0" encoding="utf-8"?>
<p:tagLst xmlns:p="http://schemas.openxmlformats.org/presentationml/2006/main">
  <p:tag name="KSO_WM_UNIT_FILL_FORE_SCHEMECOLOR_INDEX_BRIGHTNESS" val="0"/>
  <p:tag name="KSO_WM_UNIT_FILL_FORE_SCHEMECOLOR_INDEX" val="2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536.xml><?xml version="1.0" encoding="utf-8"?>
<p:tagLst xmlns:p="http://schemas.openxmlformats.org/presentationml/2006/main">
  <p:tag name="KSO_WM_UNIT_FILL_FORE_SCHEMECOLOR_INDEX_BRIGHTNESS" val="0"/>
  <p:tag name="KSO_WM_UNIT_FILL_FORE_SCHEMECOLOR_INDEX" val="2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537.xml><?xml version="1.0" encoding="utf-8"?>
<p:tagLst xmlns:p="http://schemas.openxmlformats.org/presentationml/2006/main">
  <p:tag name="KSO_WM_UNIT_FILL_FORE_SCHEMECOLOR_INDEX_BRIGHTNESS" val="0"/>
  <p:tag name="KSO_WM_UNIT_FILL_FORE_SCHEMECOLOR_INDEX" val="2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538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5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541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5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5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544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5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5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547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48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49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5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552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5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555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5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5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558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5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561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5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5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564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5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5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567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5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5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0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5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5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573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5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5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5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77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5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1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5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5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3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3_1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3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3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5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1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1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2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1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5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2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2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5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4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4_1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5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4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4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5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i*1"/>
  <p:tag name="KSO_WM_TEMPLATE_CATEGORY" val="custom"/>
  <p:tag name="KSO_WM_TEMPLATE_INDEX" val="20203930"/>
  <p:tag name="KSO_WM_UNIT_LAYERLEVEL" val="1"/>
  <p:tag name="KSO_WM_TAG_VERSION" val="1.0"/>
  <p:tag name="KSO_WM_BEAUTIFY_FLAG" val="#wm#"/>
  <p:tag name="KSO_WM_DIAGRAM_GROUP_CODE" val="l1-3"/>
  <p:tag name="KSO_WM_UNIT_TYPE" val="i"/>
  <p:tag name="KSO_WM_UNIT_INDEX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5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b*1"/>
  <p:tag name="KSO_WM_TEMPLATE_CATEGORY" val="custom"/>
  <p:tag name="KSO_WM_TEMPLATE_INDEX" val="2020393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8"/>
  <p:tag name="KSO_WM_DIAGRAM_GROUP_CODE" val="l1-3"/>
  <p:tag name="KSO_WM_UNIT_TYPE" val="b"/>
  <p:tag name="KSO_WM_UNIT_INDEX" val="1"/>
  <p:tag name="KSO_WM_UNIT_PRESET_TEXT" val="CONTENTS"/>
  <p:tag name="KSO_WM_UNIT_FILL_FORE_SCHEMECOLOR_INDEX" val="14"/>
  <p:tag name="KSO_WM_UNIT_FILL_TYPE" val="1"/>
  <p:tag name="KSO_WM_UNIT_TEXT_FILL_FORE_SCHEMECOLOR_INDEX" val="5"/>
  <p:tag name="KSO_WM_UNIT_TEXT_FILL_TYPE" val="1"/>
  <p:tag name="KSO_WM_UNIT_USESOURCEFORMAT_APPLY" val="1"/>
  <p:tag name="KSO_WM_UNIT_ISNUMDGMTITLE" val="0"/>
</p:tagLst>
</file>

<file path=ppt/tags/tag588.xml><?xml version="1.0" encoding="utf-8"?>
<p:tagLst xmlns:p="http://schemas.openxmlformats.org/presentationml/2006/main">
  <p:tag name="PA" val="v5.2.8"/>
  <p:tag name="RESOURCELIBID_SHAPE" val="482300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custom20203930_6*l_h_i*1_2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58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custom20203930_6*l_h_i*1_2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custom20203930_6*l_h_i*1_2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59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custom20203930_6*l_h_i*1_2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59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6"/>
  <p:tag name="KSO_WM_UNIT_ID" val="custom20203930_6*l_h_i*1_2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59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7"/>
  <p:tag name="KSO_WM_UNIT_ID" val="custom20203930_6*l_h_i*1_2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594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8"/>
  <p:tag name="KSO_WM_UNIT_ID" val="custom20203930_6*l_h_i*1_2_8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595.xml><?xml version="1.0" encoding="utf-8"?>
<p:tagLst xmlns:p="http://schemas.openxmlformats.org/presentationml/2006/main">
  <p:tag name="PA" val="v5.2.8"/>
  <p:tag name="RESOURCELIBID_SHAPE" val="481928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custom20203930_6*l_h_i*1_3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59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5"/>
  <p:tag name="KSO_WM_UNIT_ID" val="custom20203930_6*l_h_i*1_3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597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6"/>
  <p:tag name="KSO_WM_UNIT_ID" val="custom20203930_6*l_h_i*1_3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598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7"/>
  <p:tag name="KSO_WM_UNIT_ID" val="custom20203930_6*l_h_i*1_3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59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custom20203930_6*l_h_i*1_3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0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custom20203930_6*l_h_i*1_3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01.xml><?xml version="1.0" encoding="utf-8"?>
<p:tagLst xmlns:p="http://schemas.openxmlformats.org/presentationml/2006/main">
  <p:tag name="PA" val="v5.2.8"/>
  <p:tag name="RESOURCELIBID_SHAPE" val="490234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9"/>
  <p:tag name="KSO_WM_UNIT_ID" val="custom20203930_6*l_h_i*1_4_9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60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0"/>
  <p:tag name="KSO_WM_UNIT_ID" val="custom20203930_6*l_h_i*1_4_10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0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1"/>
  <p:tag name="KSO_WM_UNIT_ID" val="custom20203930_6*l_h_i*1_4_1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04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2"/>
  <p:tag name="KSO_WM_UNIT_ID" val="custom20203930_6*l_h_i*1_4_1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05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3"/>
  <p:tag name="KSO_WM_UNIT_ID" val="custom20203930_6*l_h_i*1_4_1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0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4"/>
  <p:tag name="KSO_WM_UNIT_ID" val="custom20203930_6*l_h_i*1_4_1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07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custom20203930_6*l_h_i*1_4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08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custom20203930_6*l_h_i*1_4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0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custom20203930_6*l_h_i*1_4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5"/>
  <p:tag name="KSO_WM_UNIT_ID" val="custom20203930_6*l_h_i*1_4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1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6"/>
  <p:tag name="KSO_WM_UNIT_ID" val="custom20203930_6*l_h_i*1_4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1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7"/>
  <p:tag name="KSO_WM_UNIT_ID" val="custom20203930_6*l_h_i*1_4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1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8"/>
  <p:tag name="KSO_WM_UNIT_ID" val="custom20203930_6*l_h_i*1_4_8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14.xml><?xml version="1.0" encoding="utf-8"?>
<p:tagLst xmlns:p="http://schemas.openxmlformats.org/presentationml/2006/main">
  <p:tag name="PA" val="v5.2.8"/>
  <p:tag name="RESOURCELIBID_SHAPE" val="487664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UNIT_ID" val="custom20203930_6*l_h_i*1_1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6"/>
  <p:tag name="KSO_WM_UNIT_FILL_FORE_SCHEMECOLOR_INDEX" val="14"/>
  <p:tag name="KSO_WM_UNIT_FILL_TYPE" val="1"/>
  <p:tag name="KSO_WM_UNIT_USESOURCEFORMAT_APPLY" val="1"/>
</p:tagLst>
</file>

<file path=ppt/tags/tag615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7"/>
  <p:tag name="KSO_WM_UNIT_ID" val="custom20203930_6*l_h_i*1_1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1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8"/>
  <p:tag name="KSO_WM_UNIT_ID" val="custom20203930_6*l_h_i*1_1_8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17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9"/>
  <p:tag name="KSO_WM_UNIT_ID" val="custom20203930_6*l_h_i*1_1_9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18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0"/>
  <p:tag name="KSO_WM_UNIT_ID" val="custom20203930_6*l_h_i*1_1_10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1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custom20203930_6*l_h_i*1_1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custom20203930_6*l_h_i*1_1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2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custom20203930_6*l_h_i*1_1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2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3930_6*l_h_i*1_1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a*1"/>
  <p:tag name="KSO_WM_TEMPLATE_CATEGORY" val="custom"/>
  <p:tag name="KSO_WM_TEMPLATE_INDEX" val="20203930"/>
  <p:tag name="KSO_WM_UNIT_LAYERLEVEL" val="1"/>
  <p:tag name="KSO_WM_TAG_VERSION" val="1.0"/>
  <p:tag name="KSO_WM_BEAUTIFY_FLAG" val="#wm#"/>
  <p:tag name="KSO_WM_UNIT_ISCONTENTSTITLE" val="1"/>
  <p:tag name="KSO_WM_UNIT_NOCLEAR" val="0"/>
  <p:tag name="KSO_WM_UNIT_VALUE" val="3"/>
  <p:tag name="KSO_WM_DIAGRAM_GROUP_CODE" val="l1-3"/>
  <p:tag name="KSO_WM_UNIT_TYPE" val="a"/>
  <p:tag name="KSO_WM_UNIT_INDEX" val="1"/>
  <p:tag name="KSO_WM_UNIT_PRESET_TEXT" val="目录"/>
  <p:tag name="KSO_WM_UNIT_TEXT_FILL_FORE_SCHEMECOLOR_INDEX" val="14"/>
  <p:tag name="KSO_WM_UNIT_TEXT_FILL_TYPE" val="1"/>
  <p:tag name="KSO_WM_UNIT_USESOURCEFORMAT_APPLY" val="1"/>
  <p:tag name="KSO_WM_UNIT_ISNUMDGMTITLE" val="0"/>
</p:tagLst>
</file>

<file path=ppt/tags/tag6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5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5_6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6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5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5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6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6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6_6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6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6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6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628.xml><?xml version="1.0" encoding="utf-8"?>
<p:tagLst xmlns:p="http://schemas.openxmlformats.org/presentationml/2006/main">
  <p:tag name="PA" val="v5.2.8"/>
  <p:tag name="RESOURCELIBID_SHAPE" val="481928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7"/>
  <p:tag name="KSO_WM_UNIT_ID" val="custom20203930_6*l_h_i*1_5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62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custom20203930_6*l_h_i*1_5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custom20203930_6*l_h_i*1_5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3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custom20203930_6*l_h_i*1_5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3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custom20203930_6*l_h_i*1_5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3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5"/>
  <p:tag name="KSO_WM_UNIT_ID" val="custom20203930_6*l_h_i*1_5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34.xml><?xml version="1.0" encoding="utf-8"?>
<p:tagLst xmlns:p="http://schemas.openxmlformats.org/presentationml/2006/main">
  <p:tag name="PA" val="v5.2.8"/>
  <p:tag name="RESOURCELIBID_SHAPE" val="490234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4"/>
  <p:tag name="KSO_WM_UNIT_ID" val="custom20203930_6*l_h_i*1_6_1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635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custom20203930_6*l_h_i*1_6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3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custom20203930_6*l_h_i*1_6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37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ID" val="custom20203930_6*l_h_i*1_6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38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4"/>
  <p:tag name="KSO_WM_UNIT_ID" val="custom20203930_6*l_h_i*1_6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3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5"/>
  <p:tag name="KSO_WM_UNIT_ID" val="custom20203930_6*l_h_i*1_6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7"/>
  <p:tag name="KSO_WM_UNIT_ID" val="custom20203930_6*l_h_i*1_6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4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8"/>
  <p:tag name="KSO_WM_UNIT_ID" val="custom20203930_6*l_h_i*1_6_8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4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9"/>
  <p:tag name="KSO_WM_UNIT_ID" val="custom20203930_6*l_h_i*1_6_9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4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0"/>
  <p:tag name="KSO_WM_UNIT_ID" val="custom20203930_6*l_h_i*1_6_10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44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1"/>
  <p:tag name="KSO_WM_UNIT_ID" val="custom20203930_6*l_h_i*1_6_1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45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2"/>
  <p:tag name="KSO_WM_UNIT_ID" val="custom20203930_6*l_h_i*1_6_1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4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3"/>
  <p:tag name="KSO_WM_UNIT_ID" val="custom20203930_6*l_h_i*1_6_1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47.xml><?xml version="1.0" encoding="utf-8"?>
<p:tagLst xmlns:p="http://schemas.openxmlformats.org/presentationml/2006/main">
  <p:tag name="KSO_WM_SLIDE_ID" val="custom20203930_6"/>
  <p:tag name="KSO_WM_TEMPLATE_SUBCATEGORY" val="0"/>
  <p:tag name="KSO_WM_TEMPLATE_MASTER_TYPE" val="1"/>
  <p:tag name="KSO_WM_TEMPLATE_COLOR_TYPE" val="1"/>
  <p:tag name="KSO_WM_SLIDE_ITEM_CNT" val="6"/>
  <p:tag name="KSO_WM_SLIDE_INDEX" val="6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3930"/>
  <p:tag name="KSO_WM_SLIDE_LAYOUT" val="a_b_l"/>
  <p:tag name="KSO_WM_SLIDE_LAYOUT_CNT" val="1_1_1"/>
  <p:tag name="KSO_WM_SLIDE_TYPE" val="contents"/>
  <p:tag name="KSO_WM_SLIDE_SUBTYPE" val="diag"/>
</p:tagLst>
</file>

<file path=ppt/tags/tag6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6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50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651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6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6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654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655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6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6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658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659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6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662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663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6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6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6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67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668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6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671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6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73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6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6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676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677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6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1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5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6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3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3_1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3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3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6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1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1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6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2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1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6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2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2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6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4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4_1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6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4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4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6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i*1"/>
  <p:tag name="KSO_WM_TEMPLATE_CATEGORY" val="custom"/>
  <p:tag name="KSO_WM_TEMPLATE_INDEX" val="20203930"/>
  <p:tag name="KSO_WM_UNIT_LAYERLEVEL" val="1"/>
  <p:tag name="KSO_WM_TAG_VERSION" val="1.0"/>
  <p:tag name="KSO_WM_BEAUTIFY_FLAG" val="#wm#"/>
  <p:tag name="KSO_WM_DIAGRAM_GROUP_CODE" val="l1-3"/>
  <p:tag name="KSO_WM_UNIT_TYPE" val="i"/>
  <p:tag name="KSO_WM_UNIT_INDEX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6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b*1"/>
  <p:tag name="KSO_WM_TEMPLATE_CATEGORY" val="custom"/>
  <p:tag name="KSO_WM_TEMPLATE_INDEX" val="2020393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8"/>
  <p:tag name="KSO_WM_DIAGRAM_GROUP_CODE" val="l1-3"/>
  <p:tag name="KSO_WM_UNIT_TYPE" val="b"/>
  <p:tag name="KSO_WM_UNIT_INDEX" val="1"/>
  <p:tag name="KSO_WM_UNIT_PRESET_TEXT" val="CONTENTS"/>
  <p:tag name="KSO_WM_UNIT_FILL_FORE_SCHEMECOLOR_INDEX" val="14"/>
  <p:tag name="KSO_WM_UNIT_FILL_TYPE" val="1"/>
  <p:tag name="KSO_WM_UNIT_TEXT_FILL_FORE_SCHEMECOLOR_INDEX" val="5"/>
  <p:tag name="KSO_WM_UNIT_TEXT_FILL_TYPE" val="1"/>
  <p:tag name="KSO_WM_UNIT_USESOURCEFORMAT_APPLY" val="1"/>
  <p:tag name="KSO_WM_UNIT_ISNUMDGMTITLE" val="0"/>
</p:tagLst>
</file>

<file path=ppt/tags/tag688.xml><?xml version="1.0" encoding="utf-8"?>
<p:tagLst xmlns:p="http://schemas.openxmlformats.org/presentationml/2006/main">
  <p:tag name="PA" val="v5.2.8"/>
  <p:tag name="RESOURCELIBID_SHAPE" val="482300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custom20203930_6*l_h_i*1_2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68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custom20203930_6*l_h_i*1_2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</p:tagLst>
</file>

<file path=ppt/tags/tag69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custom20203930_6*l_h_i*1_2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9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custom20203930_6*l_h_i*1_2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9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6"/>
  <p:tag name="KSO_WM_UNIT_ID" val="custom20203930_6*l_h_i*1_2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9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7"/>
  <p:tag name="KSO_WM_UNIT_ID" val="custom20203930_6*l_h_i*1_2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94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8"/>
  <p:tag name="KSO_WM_UNIT_ID" val="custom20203930_6*l_h_i*1_2_8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95.xml><?xml version="1.0" encoding="utf-8"?>
<p:tagLst xmlns:p="http://schemas.openxmlformats.org/presentationml/2006/main">
  <p:tag name="PA" val="v5.2.8"/>
  <p:tag name="RESOURCELIBID_SHAPE" val="481928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custom20203930_6*l_h_i*1_3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69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5"/>
  <p:tag name="KSO_WM_UNIT_ID" val="custom20203930_6*l_h_i*1_3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97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6"/>
  <p:tag name="KSO_WM_UNIT_ID" val="custom20203930_6*l_h_i*1_3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98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7"/>
  <p:tag name="KSO_WM_UNIT_ID" val="custom20203930_6*l_h_i*1_3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69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custom20203930_6*l_h_i*1_3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</p:tagLst>
</file>

<file path=ppt/tags/tag70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custom20203930_6*l_h_i*1_3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01.xml><?xml version="1.0" encoding="utf-8"?>
<p:tagLst xmlns:p="http://schemas.openxmlformats.org/presentationml/2006/main">
  <p:tag name="PA" val="v5.2.8"/>
  <p:tag name="RESOURCELIBID_SHAPE" val="490234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9"/>
  <p:tag name="KSO_WM_UNIT_ID" val="custom20203930_6*l_h_i*1_4_9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70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0"/>
  <p:tag name="KSO_WM_UNIT_ID" val="custom20203930_6*l_h_i*1_4_10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0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1"/>
  <p:tag name="KSO_WM_UNIT_ID" val="custom20203930_6*l_h_i*1_4_1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04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2"/>
  <p:tag name="KSO_WM_UNIT_ID" val="custom20203930_6*l_h_i*1_4_1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05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3"/>
  <p:tag name="KSO_WM_UNIT_ID" val="custom20203930_6*l_h_i*1_4_1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0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4"/>
  <p:tag name="KSO_WM_UNIT_ID" val="custom20203930_6*l_h_i*1_4_1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07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custom20203930_6*l_h_i*1_4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08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custom20203930_6*l_h_i*1_4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0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custom20203930_6*l_h_i*1_4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</p:tagLst>
</file>

<file path=ppt/tags/tag71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5"/>
  <p:tag name="KSO_WM_UNIT_ID" val="custom20203930_6*l_h_i*1_4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1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6"/>
  <p:tag name="KSO_WM_UNIT_ID" val="custom20203930_6*l_h_i*1_4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1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7"/>
  <p:tag name="KSO_WM_UNIT_ID" val="custom20203930_6*l_h_i*1_4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1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8"/>
  <p:tag name="KSO_WM_UNIT_ID" val="custom20203930_6*l_h_i*1_4_8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14.xml><?xml version="1.0" encoding="utf-8"?>
<p:tagLst xmlns:p="http://schemas.openxmlformats.org/presentationml/2006/main">
  <p:tag name="PA" val="v5.2.8"/>
  <p:tag name="RESOURCELIBID_SHAPE" val="487664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UNIT_ID" val="custom20203930_6*l_h_i*1_1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6"/>
  <p:tag name="KSO_WM_UNIT_FILL_FORE_SCHEMECOLOR_INDEX" val="14"/>
  <p:tag name="KSO_WM_UNIT_FILL_TYPE" val="1"/>
  <p:tag name="KSO_WM_UNIT_USESOURCEFORMAT_APPLY" val="1"/>
</p:tagLst>
</file>

<file path=ppt/tags/tag715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7"/>
  <p:tag name="KSO_WM_UNIT_ID" val="custom20203930_6*l_h_i*1_1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1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8"/>
  <p:tag name="KSO_WM_UNIT_ID" val="custom20203930_6*l_h_i*1_1_8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17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9"/>
  <p:tag name="KSO_WM_UNIT_ID" val="custom20203930_6*l_h_i*1_1_9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18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0"/>
  <p:tag name="KSO_WM_UNIT_ID" val="custom20203930_6*l_h_i*1_1_10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1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custom20203930_6*l_h_i*1_1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</p:tagLst>
</file>

<file path=ppt/tags/tag72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custom20203930_6*l_h_i*1_1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2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custom20203930_6*l_h_i*1_1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2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3930_6*l_h_i*1_1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a*1"/>
  <p:tag name="KSO_WM_TEMPLATE_CATEGORY" val="custom"/>
  <p:tag name="KSO_WM_TEMPLATE_INDEX" val="20203930"/>
  <p:tag name="KSO_WM_UNIT_LAYERLEVEL" val="1"/>
  <p:tag name="KSO_WM_TAG_VERSION" val="1.0"/>
  <p:tag name="KSO_WM_BEAUTIFY_FLAG" val="#wm#"/>
  <p:tag name="KSO_WM_UNIT_ISCONTENTSTITLE" val="1"/>
  <p:tag name="KSO_WM_UNIT_NOCLEAR" val="0"/>
  <p:tag name="KSO_WM_UNIT_VALUE" val="3"/>
  <p:tag name="KSO_WM_DIAGRAM_GROUP_CODE" val="l1-3"/>
  <p:tag name="KSO_WM_UNIT_TYPE" val="a"/>
  <p:tag name="KSO_WM_UNIT_INDEX" val="1"/>
  <p:tag name="KSO_WM_UNIT_PRESET_TEXT" val="目录"/>
  <p:tag name="KSO_WM_UNIT_TEXT_FILL_FORE_SCHEMECOLOR_INDEX" val="14"/>
  <p:tag name="KSO_WM_UNIT_TEXT_FILL_TYPE" val="1"/>
  <p:tag name="KSO_WM_UNIT_USESOURCEFORMAT_APPLY" val="1"/>
  <p:tag name="KSO_WM_UNIT_ISNUMDGMTITLE" val="0"/>
</p:tagLst>
</file>

<file path=ppt/tags/tag7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5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5_6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7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5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5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7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6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6_6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7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6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6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728.xml><?xml version="1.0" encoding="utf-8"?>
<p:tagLst xmlns:p="http://schemas.openxmlformats.org/presentationml/2006/main">
  <p:tag name="PA" val="v5.2.8"/>
  <p:tag name="RESOURCELIBID_SHAPE" val="481928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7"/>
  <p:tag name="KSO_WM_UNIT_ID" val="custom20203930_6*l_h_i*1_5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72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custom20203930_6*l_h_i*1_5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</p:tagLst>
</file>

<file path=ppt/tags/tag73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custom20203930_6*l_h_i*1_5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3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custom20203930_6*l_h_i*1_5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3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custom20203930_6*l_h_i*1_5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3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5"/>
  <p:tag name="KSO_WM_UNIT_ID" val="custom20203930_6*l_h_i*1_5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34.xml><?xml version="1.0" encoding="utf-8"?>
<p:tagLst xmlns:p="http://schemas.openxmlformats.org/presentationml/2006/main">
  <p:tag name="PA" val="v5.2.8"/>
  <p:tag name="RESOURCELIBID_SHAPE" val="490234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4"/>
  <p:tag name="KSO_WM_UNIT_ID" val="custom20203930_6*l_h_i*1_6_1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735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custom20203930_6*l_h_i*1_6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3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custom20203930_6*l_h_i*1_6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37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ID" val="custom20203930_6*l_h_i*1_6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38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4"/>
  <p:tag name="KSO_WM_UNIT_ID" val="custom20203930_6*l_h_i*1_6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3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5"/>
  <p:tag name="KSO_WM_UNIT_ID" val="custom20203930_6*l_h_i*1_6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</p:tagLst>
</file>

<file path=ppt/tags/tag74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7"/>
  <p:tag name="KSO_WM_UNIT_ID" val="custom20203930_6*l_h_i*1_6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4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8"/>
  <p:tag name="KSO_WM_UNIT_ID" val="custom20203930_6*l_h_i*1_6_8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4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9"/>
  <p:tag name="KSO_WM_UNIT_ID" val="custom20203930_6*l_h_i*1_6_9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4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0"/>
  <p:tag name="KSO_WM_UNIT_ID" val="custom20203930_6*l_h_i*1_6_10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44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1"/>
  <p:tag name="KSO_WM_UNIT_ID" val="custom20203930_6*l_h_i*1_6_1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45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2"/>
  <p:tag name="KSO_WM_UNIT_ID" val="custom20203930_6*l_h_i*1_6_1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4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3"/>
  <p:tag name="KSO_WM_UNIT_ID" val="custom20203930_6*l_h_i*1_6_1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747.xml><?xml version="1.0" encoding="utf-8"?>
<p:tagLst xmlns:p="http://schemas.openxmlformats.org/presentationml/2006/main">
  <p:tag name="KSO_WM_SLIDE_ID" val="custom20203930_6"/>
  <p:tag name="KSO_WM_TEMPLATE_SUBCATEGORY" val="0"/>
  <p:tag name="KSO_WM_TEMPLATE_MASTER_TYPE" val="1"/>
  <p:tag name="KSO_WM_TEMPLATE_COLOR_TYPE" val="1"/>
  <p:tag name="KSO_WM_SLIDE_ITEM_CNT" val="6"/>
  <p:tag name="KSO_WM_SLIDE_INDEX" val="6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3930"/>
  <p:tag name="KSO_WM_SLIDE_LAYOUT" val="a_b_l"/>
  <p:tag name="KSO_WM_SLIDE_LAYOUT_CNT" val="1_1_1"/>
  <p:tag name="KSO_WM_SLIDE_TYPE" val="contents"/>
  <p:tag name="KSO_WM_SLIDE_SUBTYPE" val="diag"/>
</p:tagLst>
</file>

<file path=ppt/tags/tag7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7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1"/>
  <p:tag name="KSO_WM_UNIT_BK_DARK_LIGHT" val="1"/>
</p:tagLst>
</file>

<file path=ppt/tags/tag750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7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7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753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7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7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756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757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7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7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760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761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7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7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764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7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7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767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7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7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770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771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7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7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774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775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7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7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778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7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7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781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7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7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784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7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7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787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7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7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790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791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792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793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794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795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796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7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7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799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800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801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802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803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804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8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1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5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8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3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3_1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8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3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3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8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1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1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8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2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1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8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2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2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8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4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4_1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8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4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4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8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i*1"/>
  <p:tag name="KSO_WM_TEMPLATE_CATEGORY" val="custom"/>
  <p:tag name="KSO_WM_TEMPLATE_INDEX" val="20203930"/>
  <p:tag name="KSO_WM_UNIT_LAYERLEVEL" val="1"/>
  <p:tag name="KSO_WM_TAG_VERSION" val="1.0"/>
  <p:tag name="KSO_WM_BEAUTIFY_FLAG" val="#wm#"/>
  <p:tag name="KSO_WM_DIAGRAM_GROUP_CODE" val="l1-3"/>
  <p:tag name="KSO_WM_UNIT_TYPE" val="i"/>
  <p:tag name="KSO_WM_UNIT_INDEX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8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b*1"/>
  <p:tag name="KSO_WM_TEMPLATE_CATEGORY" val="custom"/>
  <p:tag name="KSO_WM_TEMPLATE_INDEX" val="2020393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8"/>
  <p:tag name="KSO_WM_DIAGRAM_GROUP_CODE" val="l1-3"/>
  <p:tag name="KSO_WM_UNIT_TYPE" val="b"/>
  <p:tag name="KSO_WM_UNIT_INDEX" val="1"/>
  <p:tag name="KSO_WM_UNIT_PRESET_TEXT" val="CONTENTS"/>
  <p:tag name="KSO_WM_UNIT_FILL_FORE_SCHEMECOLOR_INDEX" val="14"/>
  <p:tag name="KSO_WM_UNIT_FILL_TYPE" val="1"/>
  <p:tag name="KSO_WM_UNIT_TEXT_FILL_FORE_SCHEMECOLOR_INDEX" val="5"/>
  <p:tag name="KSO_WM_UNIT_TEXT_FILL_TYPE" val="1"/>
  <p:tag name="KSO_WM_UNIT_USESOURCEFORMAT_APPLY" val="1"/>
  <p:tag name="KSO_WM_UNIT_ISNUMDGMTITLE" val="0"/>
</p:tagLst>
</file>

<file path=ppt/tags/tag815.xml><?xml version="1.0" encoding="utf-8"?>
<p:tagLst xmlns:p="http://schemas.openxmlformats.org/presentationml/2006/main">
  <p:tag name="PA" val="v5.2.8"/>
  <p:tag name="RESOURCELIBID_SHAPE" val="482300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custom20203930_6*l_h_i*1_2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81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custom20203930_6*l_h_i*1_2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17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custom20203930_6*l_h_i*1_2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18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custom20203930_6*l_h_i*1_2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1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6"/>
  <p:tag name="KSO_WM_UNIT_ID" val="custom20203930_6*l_h_i*1_2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82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7"/>
  <p:tag name="KSO_WM_UNIT_ID" val="custom20203930_6*l_h_i*1_2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2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8"/>
  <p:tag name="KSO_WM_UNIT_ID" val="custom20203930_6*l_h_i*1_2_8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22.xml><?xml version="1.0" encoding="utf-8"?>
<p:tagLst xmlns:p="http://schemas.openxmlformats.org/presentationml/2006/main">
  <p:tag name="PA" val="v5.2.8"/>
  <p:tag name="RESOURCELIBID_SHAPE" val="481928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custom20203930_6*l_h_i*1_3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82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5"/>
  <p:tag name="KSO_WM_UNIT_ID" val="custom20203930_6*l_h_i*1_3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24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6"/>
  <p:tag name="KSO_WM_UNIT_ID" val="custom20203930_6*l_h_i*1_3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25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7"/>
  <p:tag name="KSO_WM_UNIT_ID" val="custom20203930_6*l_h_i*1_3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2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custom20203930_6*l_h_i*1_3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27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custom20203930_6*l_h_i*1_3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28.xml><?xml version="1.0" encoding="utf-8"?>
<p:tagLst xmlns:p="http://schemas.openxmlformats.org/presentationml/2006/main">
  <p:tag name="PA" val="v5.2.8"/>
  <p:tag name="RESOURCELIBID_SHAPE" val="490234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9"/>
  <p:tag name="KSO_WM_UNIT_ID" val="custom20203930_6*l_h_i*1_4_9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82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0"/>
  <p:tag name="KSO_WM_UNIT_ID" val="custom20203930_6*l_h_i*1_4_10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1"/>
  <p:tag name="KSO_WM_UNIT_BK_DARK_LIGHT" val="1"/>
</p:tagLst>
</file>

<file path=ppt/tags/tag83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1"/>
  <p:tag name="KSO_WM_UNIT_ID" val="custom20203930_6*l_h_i*1_4_1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3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2"/>
  <p:tag name="KSO_WM_UNIT_ID" val="custom20203930_6*l_h_i*1_4_1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3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3"/>
  <p:tag name="KSO_WM_UNIT_ID" val="custom20203930_6*l_h_i*1_4_1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3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4"/>
  <p:tag name="KSO_WM_UNIT_ID" val="custom20203930_6*l_h_i*1_4_1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34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custom20203930_6*l_h_i*1_4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35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custom20203930_6*l_h_i*1_4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3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custom20203930_6*l_h_i*1_4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37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5"/>
  <p:tag name="KSO_WM_UNIT_ID" val="custom20203930_6*l_h_i*1_4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38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6"/>
  <p:tag name="KSO_WM_UNIT_ID" val="custom20203930_6*l_h_i*1_4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3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7"/>
  <p:tag name="KSO_WM_UNIT_ID" val="custom20203930_6*l_h_i*1_4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84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8"/>
  <p:tag name="KSO_WM_UNIT_ID" val="custom20203930_6*l_h_i*1_4_8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41.xml><?xml version="1.0" encoding="utf-8"?>
<p:tagLst xmlns:p="http://schemas.openxmlformats.org/presentationml/2006/main">
  <p:tag name="PA" val="v5.2.8"/>
  <p:tag name="RESOURCELIBID_SHAPE" val="487664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UNIT_ID" val="custom20203930_6*l_h_i*1_1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6"/>
  <p:tag name="KSO_WM_UNIT_FILL_FORE_SCHEMECOLOR_INDEX" val="14"/>
  <p:tag name="KSO_WM_UNIT_FILL_TYPE" val="1"/>
  <p:tag name="KSO_WM_UNIT_USESOURCEFORMAT_APPLY" val="1"/>
</p:tagLst>
</file>

<file path=ppt/tags/tag84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7"/>
  <p:tag name="KSO_WM_UNIT_ID" val="custom20203930_6*l_h_i*1_1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4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8"/>
  <p:tag name="KSO_WM_UNIT_ID" val="custom20203930_6*l_h_i*1_1_8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44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9"/>
  <p:tag name="KSO_WM_UNIT_ID" val="custom20203930_6*l_h_i*1_1_9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45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0"/>
  <p:tag name="KSO_WM_UNIT_ID" val="custom20203930_6*l_h_i*1_1_10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4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custom20203930_6*l_h_i*1_1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47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custom20203930_6*l_h_i*1_1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48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custom20203930_6*l_h_i*1_1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4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3930_6*l_h_i*1_1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8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a*1"/>
  <p:tag name="KSO_WM_TEMPLATE_CATEGORY" val="custom"/>
  <p:tag name="KSO_WM_TEMPLATE_INDEX" val="20203930"/>
  <p:tag name="KSO_WM_UNIT_LAYERLEVEL" val="1"/>
  <p:tag name="KSO_WM_TAG_VERSION" val="1.0"/>
  <p:tag name="KSO_WM_BEAUTIFY_FLAG" val="#wm#"/>
  <p:tag name="KSO_WM_UNIT_ISCONTENTSTITLE" val="1"/>
  <p:tag name="KSO_WM_UNIT_NOCLEAR" val="0"/>
  <p:tag name="KSO_WM_UNIT_VALUE" val="3"/>
  <p:tag name="KSO_WM_DIAGRAM_GROUP_CODE" val="l1-3"/>
  <p:tag name="KSO_WM_UNIT_TYPE" val="a"/>
  <p:tag name="KSO_WM_UNIT_INDEX" val="1"/>
  <p:tag name="KSO_WM_UNIT_PRESET_TEXT" val="目录"/>
  <p:tag name="KSO_WM_UNIT_TEXT_FILL_FORE_SCHEMECOLOR_INDEX" val="14"/>
  <p:tag name="KSO_WM_UNIT_TEXT_FILL_TYPE" val="1"/>
  <p:tag name="KSO_WM_UNIT_USESOURCEFORMAT_APPLY" val="1"/>
  <p:tag name="KSO_WM_UNIT_ISNUMDGMTITLE" val="0"/>
</p:tagLst>
</file>

<file path=ppt/tags/tag8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5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5_6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8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5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5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8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i*1_6_6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6_6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8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30_6*l_h_f*1_6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NOCLEAR" val="0"/>
  <p:tag name="KSO_WM_UNIT_VALUE" val="7"/>
  <p:tag name="KSO_WM_DIAGRAM_GROUP_CODE" val="l1-1"/>
  <p:tag name="KSO_WM_UNIT_TYPE" val="l_h_f"/>
  <p:tag name="KSO_WM_UNIT_INDEX" val="1_6_1"/>
  <p:tag name="KSO_WM_UNIT_PRESET_TEXT" val="单击此处添加正文"/>
  <p:tag name="KSO_WM_UNIT_TEXT_FILL_FORE_SCHEMECOLOR_INDEX" val="14"/>
  <p:tag name="KSO_WM_UNIT_TEXT_FILL_TYPE" val="1"/>
  <p:tag name="KSO_WM_UNIT_USESOURCEFORMAT_APPLY" val="1"/>
  <p:tag name="KSO_WM_UNIT_SUBTYPE" val="a"/>
  <p:tag name="KSO_WM_UNIT_TEXT_LINE_FORE_SCHEMECOLOR_INDEX_BRIGHTNESS" val="0"/>
  <p:tag name="KSO_WM_UNIT_TEXT_LINE_FORE_SCHEMECOLOR_INDEX" val="5"/>
  <p:tag name="KSO_WM_UNIT_TEXT_LINE_FILL_TYPE" val="2"/>
</p:tagLst>
</file>

<file path=ppt/tags/tag855.xml><?xml version="1.0" encoding="utf-8"?>
<p:tagLst xmlns:p="http://schemas.openxmlformats.org/presentationml/2006/main">
  <p:tag name="PA" val="v5.2.8"/>
  <p:tag name="RESOURCELIBID_SHAPE" val="481928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7"/>
  <p:tag name="KSO_WM_UNIT_ID" val="custom20203930_6*l_h_i*1_5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85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custom20203930_6*l_h_i*1_5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57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custom20203930_6*l_h_i*1_5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58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custom20203930_6*l_h_i*1_5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5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custom20203930_6*l_h_i*1_5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86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5"/>
  <p:tag name="KSO_WM_UNIT_ID" val="custom20203930_6*l_h_i*1_5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61.xml><?xml version="1.0" encoding="utf-8"?>
<p:tagLst xmlns:p="http://schemas.openxmlformats.org/presentationml/2006/main">
  <p:tag name="PA" val="v5.2.8"/>
  <p:tag name="RESOURCELIBID_SHAPE" val="490234"/>
  <p:tag name="RESOURCELIB_SHAPETYPE" val="4"/>
  <p:tag name="PAMAINTYPE" val="4"/>
  <p:tag name="PATYPE" val="176"/>
  <p:tag name="PASUBTYPE" val="2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4"/>
  <p:tag name="KSO_WM_UNIT_ID" val="custom20203930_6*l_h_i*1_6_1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86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"/>
  <p:tag name="KSO_WM_UNIT_ID" val="custom20203930_6*l_h_i*1_6_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6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2"/>
  <p:tag name="KSO_WM_UNIT_ID" val="custom20203930_6*l_h_i*1_6_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64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3"/>
  <p:tag name="KSO_WM_UNIT_ID" val="custom20203930_6*l_h_i*1_6_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65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4"/>
  <p:tag name="KSO_WM_UNIT_ID" val="custom20203930_6*l_h_i*1_6_4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66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5"/>
  <p:tag name="KSO_WM_UNIT_ID" val="custom20203930_6*l_h_i*1_6_5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67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7"/>
  <p:tag name="KSO_WM_UNIT_ID" val="custom20203930_6*l_h_i*1_6_7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68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8"/>
  <p:tag name="KSO_WM_UNIT_ID" val="custom20203930_6*l_h_i*1_6_8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69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9"/>
  <p:tag name="KSO_WM_UNIT_ID" val="custom20203930_6*l_h_i*1_6_9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870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0"/>
  <p:tag name="KSO_WM_UNIT_ID" val="custom20203930_6*l_h_i*1_6_10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71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1"/>
  <p:tag name="KSO_WM_UNIT_ID" val="custom20203930_6*l_h_i*1_6_11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72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2"/>
  <p:tag name="KSO_WM_UNIT_ID" val="custom20203930_6*l_h_i*1_6_12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73.xml><?xml version="1.0" encoding="utf-8"?>
<p:tagLst xmlns:p="http://schemas.openxmlformats.org/presentationml/2006/main">
  <p:tag name="PA" val="v5.2.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6_13"/>
  <p:tag name="KSO_WM_UNIT_ID" val="custom20203930_6*l_h_i*1_6_13"/>
  <p:tag name="KSO_WM_TEMPLATE_CATEGORY" val="custom"/>
  <p:tag name="KSO_WM_TEMPLATE_INDEX" val="20203930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874.xml><?xml version="1.0" encoding="utf-8"?>
<p:tagLst xmlns:p="http://schemas.openxmlformats.org/presentationml/2006/main">
  <p:tag name="KSO_WM_SLIDE_ID" val="custom20203930_6"/>
  <p:tag name="KSO_WM_TEMPLATE_SUBCATEGORY" val="0"/>
  <p:tag name="KSO_WM_TEMPLATE_MASTER_TYPE" val="1"/>
  <p:tag name="KSO_WM_TEMPLATE_COLOR_TYPE" val="1"/>
  <p:tag name="KSO_WM_SLIDE_ITEM_CNT" val="6"/>
  <p:tag name="KSO_WM_SLIDE_INDEX" val="6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3930"/>
  <p:tag name="KSO_WM_SLIDE_LAYOUT" val="a_b_l"/>
  <p:tag name="KSO_WM_SLIDE_LAYOUT_CNT" val="1_1_1"/>
  <p:tag name="KSO_WM_SLIDE_TYPE" val="contents"/>
  <p:tag name="KSO_WM_SLIDE_SUBTYPE" val="diag"/>
</p:tagLst>
</file>

<file path=ppt/tags/tag8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8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8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78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8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8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881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8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8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884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885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8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8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888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889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8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8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892.xml><?xml version="1.0" encoding="utf-8"?>
<p:tagLst xmlns:p="http://schemas.openxmlformats.org/presentationml/2006/main">
  <p:tag name="KSO_WM_UNIT_SHADOW_SCHEMECOLOR_INDEX_BRIGHTNESS" val="0"/>
  <p:tag name="KSO_WM_UNIT_SHADOW_SCHEMECOLOR_INDEX" val="16"/>
</p:tagLst>
</file>

<file path=ppt/tags/tag893.xml><?xml version="1.0" encoding="utf-8"?>
<p:tagLst xmlns:p="http://schemas.openxmlformats.org/presentationml/2006/main">
  <p:tag name="KSO_WM_SLIDE_BK_DARK_LIGHT" val="1"/>
  <p:tag name="KSO_WM_SLIDE_BACKGROUND_TYPE" val="general"/>
</p:tagLst>
</file>

<file path=ppt/tags/tag8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8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  <p:tag name="KSO_WM_UNIT_TYPE" val="i"/>
</p:tagLst>
</file>

<file path=ppt/tags/tag896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8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98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</p:tagLst>
</file>

<file path=ppt/tags/tag899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900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</p:tagLst>
</file>

<file path=ppt/tags/tag901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</p:tagLst>
</file>

<file path=ppt/tags/tag902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</p:tagLst>
</file>

<file path=ppt/tags/tag90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0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05.xml><?xml version="1.0" encoding="utf-8"?>
<p:tagLst xmlns:p="http://schemas.openxmlformats.org/presentationml/2006/main">
  <p:tag name="KSO_WM_UNIT_FILL_FORE_SCHEMECOLOR_INDEX_BRIGHTNESS" val="0"/>
  <p:tag name="KSO_WM_UNIT_FILL_FORE_SCHEMECOLOR_INDEX" val="11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9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0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0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9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1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1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1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1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1"/>
</p:tagLst>
</file>

<file path=ppt/tags/tag92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2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23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9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2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2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2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3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3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3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3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3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41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9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4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5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5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5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59.xml><?xml version="1.0" encoding="utf-8"?>
<p:tagLst xmlns:p="http://schemas.openxmlformats.org/presentationml/2006/main"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6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7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7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7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77.xml><?xml version="1.0" encoding="utf-8"?>
<p:tagLst xmlns:p="http://schemas.openxmlformats.org/presentationml/2006/main">
  <p:tag name="KSO_WM_UNIT_FILL_FORE_SCHEMECOLOR_INDEX_BRIGHTNESS" val="0"/>
  <p:tag name="KSO_WM_UNIT_FILL_FORE_SCHEMECOLOR_INDEX" val="12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9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7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8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8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8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8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94.xml><?xml version="1.0" encoding="utf-8"?>
<p:tagLst xmlns:p="http://schemas.openxmlformats.org/presentationml/2006/main">
  <p:tag name="KSO_WM_UNIT_FILL_FORE_SCHEMECOLOR_INDEX_1_BRIGHTNESS" val="0"/>
  <p:tag name="KSO_WM_UNIT_FILL_FORE_SCHEMECOLOR_INDEX_1" val="16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6"/>
  <p:tag name="KSO_WM_UNIT_FILL_FORE_SCHEMECOLOR_INDEX_2_POS" val="0.5"/>
  <p:tag name="KSO_WM_UNIT_FILL_FORE_SCHEMECOLOR_INDEX_2_TRANS" val="0.5"/>
  <p:tag name="KSO_WM_UNIT_FILL_FORE_SCHEMECOLOR_INDEX_3_BRIGHTNESS" val="0"/>
  <p:tag name="KSO_WM_UNIT_FILL_FORE_SCHEMECOLOR_INDEX_3" val="16"/>
  <p:tag name="KSO_WM_UNIT_FILL_FORE_SCHEMECOLOR_INDEX_3_POS" val="1"/>
  <p:tag name="KSO_WM_UNIT_FILL_FORE_SCHEMECOLOR_INDEX_3_TRANS" val="0"/>
  <p:tag name="KSO_WM_UNIT_FILL_GRADIENT_TYPE" val="0"/>
  <p:tag name="KSO_WM_UNIT_FILL_GRADIENT_ANGLE" val="90"/>
  <p:tag name="KSO_WM_UNIT_FILL_GRADIENT_Direction" val="1"/>
  <p:tag name="KSO_WM_UNIT_FILL_TYPE" val="3"/>
  <p:tag name="KSO_WM_UNIT_TEXT_FILL_FORE_SCHEMECOLOR_INDEX_BRIGHTNESS" val="0"/>
  <p:tag name="KSO_WM_UNIT_TEXT_FILL_FORE_SCHEMECOLOR_INDEX" val="13"/>
  <p:tag name="KSO_WM_UNIT_TEXT_FILL_TYPE" val="1"/>
</p:tagLst>
</file>

<file path=ppt/tags/tag9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宋体"/>
      </a:majorFont>
      <a:minorFont>
        <a:latin typeface="Arial"/>
        <a:ea typeface="宋体"/>
        <a:cs typeface="宋体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  <a:cs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  <a:cs typeface="宋体" panose="02010600030101010101" pitchFamily="2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ysClr val="windowText" lastClr="000000"/>
      </a:dk1>
      <a:lt1>
        <a:sysClr val="window" lastClr="FFFFFF"/>
      </a:lt1>
      <a:dk2>
        <a:srgbClr val="051D3D"/>
      </a:dk2>
      <a:lt2>
        <a:srgbClr val="143661"/>
      </a:lt2>
      <a:accent1>
        <a:srgbClr val="47C3F2"/>
      </a:accent1>
      <a:accent2>
        <a:srgbClr val="69AAE9"/>
      </a:accent2>
      <a:accent3>
        <a:srgbClr val="8795DF"/>
      </a:accent3>
      <a:accent4>
        <a:srgbClr val="AE79D6"/>
      </a:accent4>
      <a:accent5>
        <a:srgbClr val="D060CC"/>
      </a:accent5>
      <a:accent6>
        <a:srgbClr val="F247C3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2305</Words>
  <Application>WPS 演示</Application>
  <PresentationFormat>全屏显示(4:3)</PresentationFormat>
  <Paragraphs>309</Paragraphs>
  <Slides>81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81</vt:i4>
      </vt:variant>
    </vt:vector>
  </HeadingPairs>
  <TitlesOfParts>
    <vt:vector size="98" baseType="lpstr">
      <vt:lpstr>Arial</vt:lpstr>
      <vt:lpstr>宋体</vt:lpstr>
      <vt:lpstr>Wingdings</vt:lpstr>
      <vt:lpstr>Calibri</vt:lpstr>
      <vt:lpstr>微软雅黑</vt:lpstr>
      <vt:lpstr>Hiragino Sans GB W6</vt:lpstr>
      <vt:lpstr>Segoe Print</vt:lpstr>
      <vt:lpstr>黑体</vt:lpstr>
      <vt:lpstr>Times New Roman</vt:lpstr>
      <vt:lpstr>方正经黑手写简体</vt:lpstr>
      <vt:lpstr>Arial Unicode MS</vt:lpstr>
      <vt:lpstr>华文琥珀</vt:lpstr>
      <vt:lpstr>楷体</vt:lpstr>
      <vt:lpstr>汉仪旗黑-85S</vt:lpstr>
      <vt:lpstr>Wingdings</vt:lpstr>
      <vt:lpstr>1_默认设计模板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微博写作五要点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微博如何吸引粉丝</vt:lpstr>
      <vt:lpstr>微博运营架构图</vt:lpstr>
      <vt:lpstr>谢谢观看！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Sophia</cp:lastModifiedBy>
  <cp:revision>289</cp:revision>
  <dcterms:created xsi:type="dcterms:W3CDTF">2014-08-31T14:13:54Z</dcterms:created>
  <dcterms:modified xsi:type="dcterms:W3CDTF">2023-03-21T03:01:14Z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2052-11.1.0.13703</vt:lpwstr>
  </property>
  <property fmtid="{D5CDD505-2E9C-101B-9397-08002B2CF9AE}" pid="4" name="ICV">
    <vt:lpwstr>3B7FEA52D1E1492EAF37E06D4B8EC75D</vt:lpwstr>
  </property>
</Properties>
</file>