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 id="2147483684" r:id="rId5"/>
    <p:sldMasterId id="2147483696" r:id="rId6"/>
  </p:sldMasterIdLst>
  <p:sldIdLst>
    <p:sldId id="329" r:id="rId7"/>
    <p:sldId id="259" r:id="rId8"/>
    <p:sldId id="282" r:id="rId9"/>
    <p:sldId id="258" r:id="rId10"/>
    <p:sldId id="261" r:id="rId11"/>
    <p:sldId id="260" r:id="rId12"/>
    <p:sldId id="263" r:id="rId13"/>
    <p:sldId id="264" r:id="rId14"/>
    <p:sldId id="265" r:id="rId15"/>
    <p:sldId id="354" r:id="rId16"/>
    <p:sldId id="380" r:id="rId17"/>
    <p:sldId id="266" r:id="rId18"/>
    <p:sldId id="268" r:id="rId19"/>
    <p:sldId id="267" r:id="rId20"/>
    <p:sldId id="269" r:id="rId21"/>
    <p:sldId id="262" r:id="rId22"/>
    <p:sldId id="381" r:id="rId23"/>
    <p:sldId id="273" r:id="rId24"/>
    <p:sldId id="274" r:id="rId25"/>
    <p:sldId id="272" r:id="rId26"/>
    <p:sldId id="276" r:id="rId27"/>
    <p:sldId id="271" r:id="rId28"/>
    <p:sldId id="275" r:id="rId29"/>
    <p:sldId id="277" r:id="rId30"/>
    <p:sldId id="278" r:id="rId31"/>
    <p:sldId id="279" r:id="rId32"/>
    <p:sldId id="280" r:id="rId33"/>
    <p:sldId id="328" r:id="rId34"/>
    <p:sldId id="355" r:id="rId35"/>
    <p:sldId id="357" r:id="rId36"/>
    <p:sldId id="373" r:id="rId37"/>
    <p:sldId id="374" r:id="rId38"/>
    <p:sldId id="375" r:id="rId39"/>
    <p:sldId id="376" r:id="rId40"/>
    <p:sldId id="377" r:id="rId41"/>
    <p:sldId id="378" r:id="rId42"/>
    <p:sldId id="379" r:id="rId43"/>
    <p:sldId id="382" r:id="rId44"/>
    <p:sldId id="383" r:id="rId45"/>
    <p:sldId id="384" r:id="rId46"/>
    <p:sldId id="385" r:id="rId47"/>
    <p:sldId id="386" r:id="rId48"/>
    <p:sldId id="387" r:id="rId49"/>
    <p:sldId id="388" r:id="rId50"/>
    <p:sldId id="389" r:id="rId51"/>
    <p:sldId id="390" r:id="rId52"/>
    <p:sldId id="391" r:id="rId53"/>
    <p:sldId id="392" r:id="rId54"/>
    <p:sldId id="393" r:id="rId55"/>
    <p:sldId id="394" r:id="rId56"/>
    <p:sldId id="395" r:id="rId57"/>
    <p:sldId id="396" r:id="rId58"/>
    <p:sldId id="397" r:id="rId59"/>
    <p:sldId id="398" r:id="rId60"/>
    <p:sldId id="399" r:id="rId61"/>
    <p:sldId id="400" r:id="rId62"/>
    <p:sldId id="401" r:id="rId63"/>
    <p:sldId id="402" r:id="rId64"/>
  </p:sldIdLst>
  <p:sldSz cx="5759450" cy="3240405"/>
  <p:notesSz cx="7104380" cy="10234930"/>
  <p:defaultTextStyle>
    <a:defPPr>
      <a:defRPr lang="zh-CN"/>
    </a:defPPr>
    <a:lvl1pPr marL="0" lvl="0" indent="0" algn="l" defTabSz="914400" rtl="0" eaLnBrk="1" fontAlgn="base" latinLnBrk="0" hangingPunct="1">
      <a:lnSpc>
        <a:spcPct val="100000"/>
      </a:lnSpc>
      <a:spcBef>
        <a:spcPct val="0"/>
      </a:spcBef>
      <a:spcAft>
        <a:spcPct val="0"/>
      </a:spcAft>
      <a:buNone/>
      <a:defRPr sz="900"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sz="1800"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1800"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1800"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1800"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1800"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1800"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1800"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1800"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napToGrid="0" showGuides="1">
      <p:cViewPr varScale="1">
        <p:scale>
          <a:sx n="69" d="100"/>
          <a:sy n="69" d="100"/>
        </p:scale>
        <p:origin x="-138" y="-102"/>
      </p:cViewPr>
      <p:guideLst>
        <p:guide orient="horz" pos="985"/>
        <p:guide pos="1814"/>
      </p:guideLst>
    </p:cSldViewPr>
  </p:slideViewPr>
  <p:gridSpacing cx="70" cy="70"/>
</p:viewPr>
</file>

<file path=ppt/_rels/presentation.xml.rels><?xml version="1.0" encoding="UTF-8" standalone="yes"?>
<Relationships xmlns="http://schemas.openxmlformats.org/package/2006/relationships"><Relationship Id="rId9" Type="http://schemas.openxmlformats.org/officeDocument/2006/relationships/slide" Target="slides/slide3.xml"/><Relationship Id="rId8" Type="http://schemas.openxmlformats.org/officeDocument/2006/relationships/slide" Target="slides/slide2.xml"/><Relationship Id="rId7" Type="http://schemas.openxmlformats.org/officeDocument/2006/relationships/slide" Target="slides/slide1.xml"/><Relationship Id="rId67" Type="http://schemas.openxmlformats.org/officeDocument/2006/relationships/tableStyles" Target="tableStyles.xml"/><Relationship Id="rId66" Type="http://schemas.openxmlformats.org/officeDocument/2006/relationships/viewProps" Target="viewProps.xml"/><Relationship Id="rId65" Type="http://schemas.openxmlformats.org/officeDocument/2006/relationships/presProps" Target="presProps.xml"/><Relationship Id="rId64" Type="http://schemas.openxmlformats.org/officeDocument/2006/relationships/slide" Target="slides/slide58.xml"/><Relationship Id="rId63" Type="http://schemas.openxmlformats.org/officeDocument/2006/relationships/slide" Target="slides/slide57.xml"/><Relationship Id="rId62" Type="http://schemas.openxmlformats.org/officeDocument/2006/relationships/slide" Target="slides/slide56.xml"/><Relationship Id="rId61" Type="http://schemas.openxmlformats.org/officeDocument/2006/relationships/slide" Target="slides/slide55.xml"/><Relationship Id="rId60" Type="http://schemas.openxmlformats.org/officeDocument/2006/relationships/slide" Target="slides/slide54.xml"/><Relationship Id="rId6" Type="http://schemas.openxmlformats.org/officeDocument/2006/relationships/slideMaster" Target="slideMasters/slideMaster5.xml"/><Relationship Id="rId59" Type="http://schemas.openxmlformats.org/officeDocument/2006/relationships/slide" Target="slides/slide53.xml"/><Relationship Id="rId58" Type="http://schemas.openxmlformats.org/officeDocument/2006/relationships/slide" Target="slides/slide52.xml"/><Relationship Id="rId57" Type="http://schemas.openxmlformats.org/officeDocument/2006/relationships/slide" Target="slides/slide51.xml"/><Relationship Id="rId56" Type="http://schemas.openxmlformats.org/officeDocument/2006/relationships/slide" Target="slides/slide50.xml"/><Relationship Id="rId55" Type="http://schemas.openxmlformats.org/officeDocument/2006/relationships/slide" Target="slides/slide49.xml"/><Relationship Id="rId54" Type="http://schemas.openxmlformats.org/officeDocument/2006/relationships/slide" Target="slides/slide48.xml"/><Relationship Id="rId53" Type="http://schemas.openxmlformats.org/officeDocument/2006/relationships/slide" Target="slides/slide47.xml"/><Relationship Id="rId52" Type="http://schemas.openxmlformats.org/officeDocument/2006/relationships/slide" Target="slides/slide46.xml"/><Relationship Id="rId51" Type="http://schemas.openxmlformats.org/officeDocument/2006/relationships/slide" Target="slides/slide45.xml"/><Relationship Id="rId50" Type="http://schemas.openxmlformats.org/officeDocument/2006/relationships/slide" Target="slides/slide44.xml"/><Relationship Id="rId5" Type="http://schemas.openxmlformats.org/officeDocument/2006/relationships/slideMaster" Target="slideMasters/slideMaster4.xml"/><Relationship Id="rId49" Type="http://schemas.openxmlformats.org/officeDocument/2006/relationships/slide" Target="slides/slide43.xml"/><Relationship Id="rId48" Type="http://schemas.openxmlformats.org/officeDocument/2006/relationships/slide" Target="slides/slide42.xml"/><Relationship Id="rId47" Type="http://schemas.openxmlformats.org/officeDocument/2006/relationships/slide" Target="slides/slide41.xml"/><Relationship Id="rId46" Type="http://schemas.openxmlformats.org/officeDocument/2006/relationships/slide" Target="slides/slide40.xml"/><Relationship Id="rId45" Type="http://schemas.openxmlformats.org/officeDocument/2006/relationships/slide" Target="slides/slide39.xml"/><Relationship Id="rId44" Type="http://schemas.openxmlformats.org/officeDocument/2006/relationships/slide" Target="slides/slide38.xml"/><Relationship Id="rId43" Type="http://schemas.openxmlformats.org/officeDocument/2006/relationships/slide" Target="slides/slide37.xml"/><Relationship Id="rId42" Type="http://schemas.openxmlformats.org/officeDocument/2006/relationships/slide" Target="slides/slide36.xml"/><Relationship Id="rId41" Type="http://schemas.openxmlformats.org/officeDocument/2006/relationships/slide" Target="slides/slide35.xml"/><Relationship Id="rId40" Type="http://schemas.openxmlformats.org/officeDocument/2006/relationships/slide" Target="slides/slide34.xml"/><Relationship Id="rId4" Type="http://schemas.openxmlformats.org/officeDocument/2006/relationships/slideMaster" Target="slideMasters/slideMaster3.xml"/><Relationship Id="rId39" Type="http://schemas.openxmlformats.org/officeDocument/2006/relationships/slide" Target="slides/slide33.xml"/><Relationship Id="rId38" Type="http://schemas.openxmlformats.org/officeDocument/2006/relationships/slide" Target="slides/slide32.xml"/><Relationship Id="rId37" Type="http://schemas.openxmlformats.org/officeDocument/2006/relationships/slide" Target="slides/slide31.xml"/><Relationship Id="rId36" Type="http://schemas.openxmlformats.org/officeDocument/2006/relationships/slide" Target="slides/slide30.xml"/><Relationship Id="rId35" Type="http://schemas.openxmlformats.org/officeDocument/2006/relationships/slide" Target="slides/slide29.xml"/><Relationship Id="rId34" Type="http://schemas.openxmlformats.org/officeDocument/2006/relationships/slide" Target="slides/slide28.xml"/><Relationship Id="rId33" Type="http://schemas.openxmlformats.org/officeDocument/2006/relationships/slide" Target="slides/slide27.xml"/><Relationship Id="rId32" Type="http://schemas.openxmlformats.org/officeDocument/2006/relationships/slide" Target="slides/slide26.xml"/><Relationship Id="rId31" Type="http://schemas.openxmlformats.org/officeDocument/2006/relationships/slide" Target="slides/slide25.xml"/><Relationship Id="rId30" Type="http://schemas.openxmlformats.org/officeDocument/2006/relationships/slide" Target="slides/slide24.xml"/><Relationship Id="rId3" Type="http://schemas.openxmlformats.org/officeDocument/2006/relationships/slideMaster" Target="slideMasters/slideMaster2.xml"/><Relationship Id="rId29" Type="http://schemas.openxmlformats.org/officeDocument/2006/relationships/slide" Target="slides/slide23.xml"/><Relationship Id="rId28" Type="http://schemas.openxmlformats.org/officeDocument/2006/relationships/slide" Target="slides/slide22.xml"/><Relationship Id="rId27" Type="http://schemas.openxmlformats.org/officeDocument/2006/relationships/slide" Target="slides/slide21.xml"/><Relationship Id="rId26" Type="http://schemas.openxmlformats.org/officeDocument/2006/relationships/slide" Target="slides/slide20.xml"/><Relationship Id="rId25" Type="http://schemas.openxmlformats.org/officeDocument/2006/relationships/slide" Target="slides/slide19.xml"/><Relationship Id="rId24" Type="http://schemas.openxmlformats.org/officeDocument/2006/relationships/slide" Target="slides/slide18.xml"/><Relationship Id="rId23" Type="http://schemas.openxmlformats.org/officeDocument/2006/relationships/slide" Target="slides/slide17.xml"/><Relationship Id="rId22" Type="http://schemas.openxmlformats.org/officeDocument/2006/relationships/slide" Target="slides/slide16.xml"/><Relationship Id="rId21" Type="http://schemas.openxmlformats.org/officeDocument/2006/relationships/slide" Target="slides/slide15.xml"/><Relationship Id="rId20" Type="http://schemas.openxmlformats.org/officeDocument/2006/relationships/slide" Target="slides/slide14.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slide" Target="slides/slide12.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slide" Target="slides/slide8.xml"/><Relationship Id="rId13" Type="http://schemas.openxmlformats.org/officeDocument/2006/relationships/slide" Target="slides/slide7.xml"/><Relationship Id="rId12" Type="http://schemas.openxmlformats.org/officeDocument/2006/relationships/slide" Target="slides/slide6.xml"/><Relationship Id="rId11" Type="http://schemas.openxmlformats.org/officeDocument/2006/relationships/slide" Target="slides/slide5.xml"/><Relationship Id="rId10" Type="http://schemas.openxmlformats.org/officeDocument/2006/relationships/slide" Target="slides/slide4.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0.png"/></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719931" y="530317"/>
            <a:ext cx="4319588" cy="1128141"/>
          </a:xfrm>
        </p:spPr>
        <p:txBody>
          <a:bodyPr anchor="b"/>
          <a:lstStyle>
            <a:lvl1pPr algn="ctr">
              <a:defRPr sz="2835"/>
            </a:lvl1pPr>
          </a:lstStyle>
          <a:p>
            <a:pPr fontAlgn="auto"/>
            <a:r>
              <a:rPr lang="zh-CN" altLang="en-US" sz="2835"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719931" y="1701963"/>
            <a:ext cx="4319588" cy="782348"/>
          </a:xfrm>
        </p:spPr>
        <p:txBody>
          <a:bodyPr/>
          <a:lstStyle>
            <a:lvl1pPr marL="0" indent="0" algn="ctr">
              <a:buNone/>
              <a:defRPr sz="1135"/>
            </a:lvl1pPr>
            <a:lvl2pPr marL="215900" indent="0" algn="ctr">
              <a:buNone/>
              <a:defRPr sz="945"/>
            </a:lvl2pPr>
            <a:lvl3pPr marL="431800" indent="0" algn="ctr">
              <a:buNone/>
              <a:defRPr sz="850"/>
            </a:lvl3pPr>
            <a:lvl4pPr marL="647700" indent="0" algn="ctr">
              <a:buNone/>
              <a:defRPr sz="755"/>
            </a:lvl4pPr>
            <a:lvl5pPr marL="864235" indent="0" algn="ctr">
              <a:buNone/>
              <a:defRPr sz="755"/>
            </a:lvl5pPr>
            <a:lvl6pPr marL="1080135" indent="0" algn="ctr">
              <a:buNone/>
              <a:defRPr sz="755"/>
            </a:lvl6pPr>
            <a:lvl7pPr marL="1296035" indent="0" algn="ctr">
              <a:buNone/>
              <a:defRPr sz="755"/>
            </a:lvl7pPr>
            <a:lvl8pPr marL="1511935" indent="0" algn="ctr">
              <a:buNone/>
              <a:defRPr sz="755"/>
            </a:lvl8pPr>
            <a:lvl9pPr marL="1727835" indent="0" algn="ctr">
              <a:buNone/>
              <a:defRPr sz="755"/>
            </a:lvl9pPr>
          </a:lstStyle>
          <a:p>
            <a:pPr fontAlgn="base"/>
            <a:r>
              <a:rPr lang="zh-CN" altLang="en-US" sz="1135"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fld id="{BB962C8B-B14F-4D97-AF65-F5344CB8AC3E}" type="datetime1">
              <a:rPr lang="zh-CN" altLang="en-US" strike="noStrike" noProof="1" dirty="0">
                <a:latin typeface="微软雅黑 Light" charset="-122"/>
                <a:ea typeface="微软雅黑 Light" charset="-122"/>
                <a:cs typeface="+mn-cs"/>
                <a:sym typeface="微软雅黑 Light" charset="-122"/>
              </a:rPr>
            </a:fld>
            <a:endParaRPr lang="zh-CN" altLang="en-US" strike="noStrike" noProof="1" dirty="0">
              <a:sym typeface="微软雅黑 Light" charset="-122"/>
            </a:endParaRPr>
          </a:p>
        </p:txBody>
      </p:sp>
      <p:sp>
        <p:nvSpPr>
          <p:cNvPr id="5" name="页脚占位符 4"/>
          <p:cNvSpPr>
            <a:spLocks noGrp="1"/>
          </p:cNvSpPr>
          <p:nvPr>
            <p:ph type="ftr" sz="quarter" idx="11"/>
          </p:nvPr>
        </p:nvSpPr>
        <p:spPr/>
        <p:txBody>
          <a:bodyPr/>
          <a:p>
            <a:pPr lvl="0" fontAlgn="base"/>
            <a:endParaRPr strike="noStrike" noProof="1">
              <a:sym typeface="微软雅黑 Light" charset="-122"/>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latin typeface="微软雅黑 Light" charset="-122"/>
                <a:ea typeface="微软雅黑 Light" charset="-122"/>
                <a:cs typeface="+mn-cs"/>
                <a:sym typeface="微软雅黑 Light" charset="-122"/>
              </a:rPr>
            </a:fld>
            <a:endParaRPr lang="zh-CN" altLang="en-US" strike="noStrike" noProof="1" dirty="0">
              <a:sym typeface="微软雅黑 Light" charset="-122"/>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fld id="{BB962C8B-B14F-4D97-AF65-F5344CB8AC3E}" type="datetime1">
              <a:rPr lang="zh-CN" altLang="en-US" strike="noStrike" noProof="1" dirty="0">
                <a:latin typeface="微软雅黑 Light" charset="-122"/>
                <a:ea typeface="微软雅黑 Light" charset="-122"/>
                <a:cs typeface="+mn-cs"/>
                <a:sym typeface="微软雅黑 Light" charset="-122"/>
              </a:rPr>
            </a:fld>
            <a:endParaRPr lang="zh-CN" altLang="en-US" strike="noStrike" noProof="1" dirty="0">
              <a:sym typeface="微软雅黑 Light" charset="-122"/>
            </a:endParaRPr>
          </a:p>
        </p:txBody>
      </p:sp>
      <p:sp>
        <p:nvSpPr>
          <p:cNvPr id="5" name="页脚占位符 4"/>
          <p:cNvSpPr>
            <a:spLocks noGrp="1"/>
          </p:cNvSpPr>
          <p:nvPr>
            <p:ph type="ftr" sz="quarter" idx="11"/>
          </p:nvPr>
        </p:nvSpPr>
        <p:spPr/>
        <p:txBody>
          <a:bodyPr/>
          <a:p>
            <a:pPr lvl="0" fontAlgn="base"/>
            <a:endParaRPr strike="noStrike" noProof="1">
              <a:sym typeface="微软雅黑 Light" charset="-122"/>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latin typeface="微软雅黑 Light" charset="-122"/>
                <a:ea typeface="微软雅黑 Light" charset="-122"/>
                <a:cs typeface="+mn-cs"/>
                <a:sym typeface="微软雅黑 Light" charset="-122"/>
              </a:rPr>
            </a:fld>
            <a:endParaRPr lang="zh-CN" altLang="en-US" strike="noStrike" noProof="1" dirty="0">
              <a:sym typeface="微软雅黑 Light"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4121150" y="173038"/>
            <a:ext cx="1241425" cy="2744787"/>
          </a:xfrm>
        </p:spPr>
        <p:txBody>
          <a:bodyPr vert="eaVert"/>
          <a:lstStyle/>
          <a:p>
            <a:pPr fontAlgn="auto"/>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396875" y="173038"/>
            <a:ext cx="3652308" cy="2744787"/>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fld id="{BB962C8B-B14F-4D97-AF65-F5344CB8AC3E}" type="datetime1">
              <a:rPr lang="zh-CN" altLang="en-US" strike="noStrike" noProof="1" dirty="0">
                <a:latin typeface="微软雅黑 Light" charset="-122"/>
                <a:ea typeface="微软雅黑 Light" charset="-122"/>
                <a:cs typeface="+mn-cs"/>
                <a:sym typeface="微软雅黑 Light" charset="-122"/>
              </a:rPr>
            </a:fld>
            <a:endParaRPr lang="zh-CN" altLang="en-US" strike="noStrike" noProof="1" dirty="0">
              <a:sym typeface="微软雅黑 Light" charset="-122"/>
            </a:endParaRPr>
          </a:p>
        </p:txBody>
      </p:sp>
      <p:sp>
        <p:nvSpPr>
          <p:cNvPr id="5" name="页脚占位符 4"/>
          <p:cNvSpPr>
            <a:spLocks noGrp="1"/>
          </p:cNvSpPr>
          <p:nvPr>
            <p:ph type="ftr" sz="quarter" idx="11"/>
          </p:nvPr>
        </p:nvSpPr>
        <p:spPr/>
        <p:txBody>
          <a:bodyPr/>
          <a:p>
            <a:pPr lvl="0" fontAlgn="base"/>
            <a:endParaRPr strike="noStrike" noProof="1">
              <a:sym typeface="微软雅黑 Light" charset="-122"/>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latin typeface="微软雅黑 Light" charset="-122"/>
                <a:ea typeface="微软雅黑 Light" charset="-122"/>
                <a:cs typeface="+mn-cs"/>
                <a:sym typeface="微软雅黑 Light" charset="-122"/>
              </a:rPr>
            </a:fld>
            <a:endParaRPr lang="zh-CN" altLang="en-US" strike="noStrike" noProof="1" dirty="0">
              <a:sym typeface="微软雅黑 Light" charset="-122"/>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solidFill>
        <a:effectLst/>
      </p:bgPr>
    </p:bg>
    <p:spTree>
      <p:nvGrpSpPr>
        <p:cNvPr id="1" name=""/>
        <p:cNvGrpSpPr/>
        <p:nvPr/>
      </p:nvGrpSpPr>
      <p:grpSpPr/>
      <p:sp>
        <p:nvSpPr>
          <p:cNvPr id="5122" name="Rectangle 6"/>
          <p:cNvSpPr/>
          <p:nvPr/>
        </p:nvSpPr>
        <p:spPr>
          <a:xfrm>
            <a:off x="0" y="0"/>
            <a:ext cx="5759450" cy="492125"/>
          </a:xfrm>
          <a:prstGeom prst="rect">
            <a:avLst/>
          </a:prstGeom>
          <a:solidFill>
            <a:srgbClr val="1D2631"/>
          </a:solidFill>
          <a:ln w="9525">
            <a:noFill/>
          </a:ln>
        </p:spPr>
        <p:txBody>
          <a:bodyPr wrap="square" lIns="50396" tIns="25198" rIns="50396" bIns="25198" anchor="ctr"/>
          <a:p>
            <a:pPr lvl="0" indent="0" algn="ctr"/>
            <a:endParaRPr lang="zh-CN">
              <a:solidFill>
                <a:srgbClr val="FFFFFF"/>
              </a:solidFill>
              <a:latin typeface="Calibri" panose="020F0502020204030204" charset="0"/>
              <a:ea typeface="Calibri" panose="020F0502020204030204" charset="0"/>
              <a:sym typeface="Calibri" panose="020F0502020204030204" charset="0"/>
            </a:endParaRPr>
          </a:p>
        </p:txBody>
      </p:sp>
      <p:sp>
        <p:nvSpPr>
          <p:cNvPr id="5123" name="Rectangle 7"/>
          <p:cNvSpPr/>
          <p:nvPr/>
        </p:nvSpPr>
        <p:spPr>
          <a:xfrm>
            <a:off x="0" y="492125"/>
            <a:ext cx="5759450" cy="225425"/>
          </a:xfrm>
          <a:prstGeom prst="rect">
            <a:avLst/>
          </a:prstGeom>
          <a:solidFill>
            <a:srgbClr val="9EB31C"/>
          </a:solidFill>
          <a:ln w="9525">
            <a:noFill/>
          </a:ln>
        </p:spPr>
        <p:txBody>
          <a:bodyPr wrap="square" lIns="50396" tIns="25198" rIns="50396" bIns="25198" anchor="ctr"/>
          <a:p>
            <a:pPr lvl="0" indent="0" algn="ctr"/>
            <a:endParaRPr lang="zh-CN">
              <a:solidFill>
                <a:srgbClr val="FFFFFF"/>
              </a:solidFill>
              <a:latin typeface="Calibri" panose="020F0502020204030204" charset="0"/>
              <a:ea typeface="Calibri" panose="020F0502020204030204" charset="0"/>
              <a:sym typeface="Calibri" panose="020F0502020204030204" charset="0"/>
            </a:endParaRPr>
          </a:p>
        </p:txBody>
      </p:sp>
      <p:sp>
        <p:nvSpPr>
          <p:cNvPr id="5124" name="Connecteur droit 11"/>
          <p:cNvSpPr/>
          <p:nvPr/>
        </p:nvSpPr>
        <p:spPr>
          <a:xfrm>
            <a:off x="0" y="492125"/>
            <a:ext cx="5759450" cy="0"/>
          </a:xfrm>
          <a:prstGeom prst="line">
            <a:avLst/>
          </a:prstGeom>
          <a:ln w="9525" cap="flat" cmpd="sng">
            <a:solidFill>
              <a:srgbClr val="CBDB23"/>
            </a:solidFill>
            <a:prstDash val="solid"/>
            <a:round/>
            <a:headEnd type="none" w="med" len="med"/>
            <a:tailEnd type="none" w="med" len="med"/>
          </a:ln>
        </p:spPr>
      </p:sp>
      <p:sp>
        <p:nvSpPr>
          <p:cNvPr id="5125" name="Rectangle 12"/>
          <p:cNvSpPr/>
          <p:nvPr/>
        </p:nvSpPr>
        <p:spPr>
          <a:xfrm>
            <a:off x="0" y="3116263"/>
            <a:ext cx="5759450" cy="123825"/>
          </a:xfrm>
          <a:prstGeom prst="rect">
            <a:avLst/>
          </a:prstGeom>
          <a:solidFill>
            <a:srgbClr val="1D2631"/>
          </a:solidFill>
          <a:ln w="9525">
            <a:noFill/>
          </a:ln>
        </p:spPr>
        <p:txBody>
          <a:bodyPr wrap="square" lIns="50396" tIns="25198" rIns="50396" bIns="25198" anchor="ctr"/>
          <a:p>
            <a:pPr lvl="0" indent="0" algn="ctr"/>
            <a:endParaRPr lang="zh-CN">
              <a:solidFill>
                <a:srgbClr val="FFFFFF"/>
              </a:solidFill>
              <a:latin typeface="Calibri" panose="020F0502020204030204" charset="0"/>
              <a:ea typeface="Calibri" panose="020F0502020204030204" charset="0"/>
              <a:sym typeface="Calibri" panose="020F0502020204030204" charset="0"/>
            </a:endParaRPr>
          </a:p>
        </p:txBody>
      </p:sp>
      <p:sp>
        <p:nvSpPr>
          <p:cNvPr id="3077" name="标题 3076"/>
          <p:cNvSpPr>
            <a:spLocks noGrp="1"/>
          </p:cNvSpPr>
          <p:nvPr>
            <p:ph type="ctrTitle"/>
          </p:nvPr>
        </p:nvSpPr>
        <p:spPr>
          <a:xfrm>
            <a:off x="431800" y="1006475"/>
            <a:ext cx="4895850" cy="695325"/>
          </a:xfrm>
          <a:prstGeom prst="rect">
            <a:avLst/>
          </a:prstGeom>
          <a:noFill/>
          <a:ln w="9525">
            <a:noFill/>
          </a:ln>
        </p:spPr>
        <p:txBody>
          <a:bodyPr vert="horz" lIns="50396" tIns="25198" rIns="50396" bIns="25198" anchor="ctr">
            <a:normAutofit/>
          </a:bodyPr>
          <a:lstStyle>
            <a:lvl1pPr lvl="0" algn="ctr">
              <a:defRPr sz="1500" b="0"/>
            </a:lvl1pPr>
          </a:lstStyle>
          <a:p>
            <a:pPr lvl="0" fontAlgn="auto"/>
            <a:r>
              <a:rPr lang="zh-CN" altLang="en-US" strike="noStrike" noProof="1"/>
              <a:t>单击此处编辑母版标题样式</a:t>
            </a:r>
            <a:endParaRPr lang="zh-CN" altLang="en-US" strike="noStrike" noProof="1"/>
          </a:p>
        </p:txBody>
      </p:sp>
      <p:sp>
        <p:nvSpPr>
          <p:cNvPr id="3078" name="副标题 3077"/>
          <p:cNvSpPr>
            <a:spLocks noGrp="1"/>
          </p:cNvSpPr>
          <p:nvPr>
            <p:ph type="subTitle" idx="1"/>
          </p:nvPr>
        </p:nvSpPr>
        <p:spPr>
          <a:xfrm>
            <a:off x="863600" y="1835150"/>
            <a:ext cx="4032250" cy="828675"/>
          </a:xfrm>
          <a:prstGeom prst="rect">
            <a:avLst/>
          </a:prstGeom>
          <a:noFill/>
          <a:ln w="9525">
            <a:noFill/>
          </a:ln>
        </p:spPr>
        <p:txBody>
          <a:bodyPr vert="horz" lIns="50396" tIns="25198" rIns="50396" bIns="25198" anchor="t">
            <a:normAutofit/>
          </a:bodyPr>
          <a:lstStyle>
            <a:lvl1pPr lvl="0" algn="ctr">
              <a:buNone/>
              <a:defRPr sz="900"/>
            </a:lvl1pPr>
            <a:lvl2pPr lvl="1" algn="l">
              <a:buNone/>
              <a:defRPr sz="1500"/>
            </a:lvl2pPr>
            <a:lvl3pPr lvl="2" algn="l">
              <a:buNone/>
              <a:defRPr sz="1500"/>
            </a:lvl3pPr>
            <a:lvl4pPr lvl="3" algn="l">
              <a:buNone/>
              <a:defRPr sz="1500"/>
            </a:lvl4pPr>
            <a:lvl5pPr lvl="4" algn="l">
              <a:buNone/>
              <a:defRPr sz="1500"/>
            </a:lvl5pPr>
          </a:lstStyle>
          <a:p>
            <a:pPr lvl="0" fontAlgn="base"/>
            <a:r>
              <a:rPr lang="zh-CN" altLang="en-US" strike="noStrike" noProof="1"/>
              <a:t>单击此处编辑母版副标题样式</a:t>
            </a:r>
            <a:endParaRPr lang="zh-CN" altLang="en-US" strike="noStrike" noProof="1"/>
          </a:p>
        </p:txBody>
      </p:sp>
    </p:spTree>
  </p:cSld>
  <p:clrMapOvr>
    <a:masterClrMapping/>
  </p:clrMapOvr>
  <p:transition spd="med">
    <p:fade thruBlk="1"/>
  </p:transition>
  <p:hf sldNum="0" hdr="0"/>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fade thruBlk="1"/>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392962" y="807851"/>
            <a:ext cx="4967526" cy="1347918"/>
          </a:xfrm>
        </p:spPr>
        <p:txBody>
          <a:bodyPr anchor="b"/>
          <a:lstStyle>
            <a:lvl1pPr>
              <a:defRPr sz="2835"/>
            </a:lvl1pPr>
          </a:lstStyle>
          <a:p>
            <a:pPr fontAlgn="auto"/>
            <a:r>
              <a:rPr lang="zh-CN" altLang="en-US" sz="2835"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392962" y="2168521"/>
            <a:ext cx="4967526" cy="708838"/>
          </a:xfrm>
        </p:spPr>
        <p:txBody>
          <a:bodyPr/>
          <a:lstStyle>
            <a:lvl1pPr marL="0" indent="0">
              <a:buNone/>
              <a:defRPr sz="1135">
                <a:solidFill>
                  <a:schemeClr val="tx1">
                    <a:tint val="75000"/>
                  </a:schemeClr>
                </a:solidFill>
              </a:defRPr>
            </a:lvl1pPr>
            <a:lvl2pPr marL="215900" indent="0">
              <a:buNone/>
              <a:defRPr sz="945">
                <a:solidFill>
                  <a:schemeClr val="tx1">
                    <a:tint val="75000"/>
                  </a:schemeClr>
                </a:solidFill>
              </a:defRPr>
            </a:lvl2pPr>
            <a:lvl3pPr marL="431800" indent="0">
              <a:buNone/>
              <a:defRPr sz="850">
                <a:solidFill>
                  <a:schemeClr val="tx1">
                    <a:tint val="75000"/>
                  </a:schemeClr>
                </a:solidFill>
              </a:defRPr>
            </a:lvl3pPr>
            <a:lvl4pPr marL="647700" indent="0">
              <a:buNone/>
              <a:defRPr sz="755">
                <a:solidFill>
                  <a:schemeClr val="tx1">
                    <a:tint val="75000"/>
                  </a:schemeClr>
                </a:solidFill>
              </a:defRPr>
            </a:lvl4pPr>
            <a:lvl5pPr marL="864235" indent="0">
              <a:buNone/>
              <a:defRPr sz="755">
                <a:solidFill>
                  <a:schemeClr val="tx1">
                    <a:tint val="75000"/>
                  </a:schemeClr>
                </a:solidFill>
              </a:defRPr>
            </a:lvl5pPr>
            <a:lvl6pPr marL="1080135" indent="0">
              <a:buNone/>
              <a:defRPr sz="755">
                <a:solidFill>
                  <a:schemeClr val="tx1">
                    <a:tint val="75000"/>
                  </a:schemeClr>
                </a:solidFill>
              </a:defRPr>
            </a:lvl6pPr>
            <a:lvl7pPr marL="1296035" indent="0">
              <a:buNone/>
              <a:defRPr sz="755">
                <a:solidFill>
                  <a:schemeClr val="tx1">
                    <a:tint val="75000"/>
                  </a:schemeClr>
                </a:solidFill>
              </a:defRPr>
            </a:lvl7pPr>
            <a:lvl8pPr marL="1511935" indent="0">
              <a:buNone/>
              <a:defRPr sz="755">
                <a:solidFill>
                  <a:schemeClr val="tx1">
                    <a:tint val="75000"/>
                  </a:schemeClr>
                </a:solidFill>
              </a:defRPr>
            </a:lvl8pPr>
            <a:lvl9pPr marL="1727835" indent="0">
              <a:buNone/>
              <a:defRPr sz="755">
                <a:solidFill>
                  <a:schemeClr val="tx1">
                    <a:tint val="75000"/>
                  </a:schemeClr>
                </a:solidFill>
              </a:defRPr>
            </a:lvl9pPr>
          </a:lstStyle>
          <a:p>
            <a:pPr lvl="0" fontAlgn="base"/>
            <a:r>
              <a:rPr lang="zh-CN" altLang="en-US" sz="1135" strike="noStrike" noProof="1" smtClean="0"/>
              <a:t>单击此处编辑母版文本样式</a:t>
            </a:r>
            <a:endParaRPr lang="zh-CN" altLang="en-US" strike="noStrike" noProof="1" smtClean="0"/>
          </a:p>
        </p:txBody>
      </p:sp>
    </p:spTree>
  </p:cSld>
  <p:clrMapOvr>
    <a:masterClrMapping/>
  </p:clrMapOvr>
  <p:transition spd="med">
    <p:fade thruBlk="1"/>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288925" y="733425"/>
            <a:ext cx="2539762" cy="21621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2932351" y="733425"/>
            <a:ext cx="2539762" cy="21621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fade thruBlk="1"/>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396712" y="172522"/>
            <a:ext cx="4967526" cy="626329"/>
          </a:xfrm>
        </p:spPr>
        <p:txBody>
          <a:bodyPr/>
          <a:lstStyle/>
          <a:p>
            <a:pPr fontAlgn="auto"/>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560627" y="840312"/>
            <a:ext cx="2302256" cy="389298"/>
          </a:xfrm>
        </p:spPr>
        <p:txBody>
          <a:bodyPr anchor="ctr" anchorCtr="0"/>
          <a:lstStyle>
            <a:lvl1pPr marL="0" indent="0">
              <a:buNone/>
              <a:defRPr sz="1325"/>
            </a:lvl1pPr>
            <a:lvl2pPr marL="215900" indent="0">
              <a:buNone/>
              <a:defRPr sz="1135"/>
            </a:lvl2pPr>
            <a:lvl3pPr marL="431800" indent="0">
              <a:buNone/>
              <a:defRPr sz="945"/>
            </a:lvl3pPr>
            <a:lvl4pPr marL="647700" indent="0">
              <a:buNone/>
              <a:defRPr sz="850"/>
            </a:lvl4pPr>
            <a:lvl5pPr marL="864235" indent="0">
              <a:buNone/>
              <a:defRPr sz="850"/>
            </a:lvl5pPr>
            <a:lvl6pPr marL="1080135" indent="0">
              <a:buNone/>
              <a:defRPr sz="850"/>
            </a:lvl6pPr>
            <a:lvl7pPr marL="1296035" indent="0">
              <a:buNone/>
              <a:defRPr sz="850"/>
            </a:lvl7pPr>
            <a:lvl8pPr marL="1511935" indent="0">
              <a:buNone/>
              <a:defRPr sz="850"/>
            </a:lvl8pPr>
            <a:lvl9pPr marL="1727835" indent="0">
              <a:buNone/>
              <a:defRPr sz="850"/>
            </a:lvl9pPr>
          </a:lstStyle>
          <a:p>
            <a:pPr lvl="0" fontAlgn="base"/>
            <a:r>
              <a:rPr lang="zh-CN" altLang="en-US" sz="1325"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560627" y="1259392"/>
            <a:ext cx="2302256" cy="166522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2955751" y="840312"/>
            <a:ext cx="2313594" cy="389298"/>
          </a:xfrm>
        </p:spPr>
        <p:txBody>
          <a:bodyPr anchor="ctr" anchorCtr="0"/>
          <a:lstStyle>
            <a:lvl1pPr marL="0" indent="0">
              <a:buNone/>
              <a:defRPr sz="1325"/>
            </a:lvl1pPr>
            <a:lvl2pPr marL="215900" indent="0">
              <a:buNone/>
              <a:defRPr sz="1135"/>
            </a:lvl2pPr>
            <a:lvl3pPr marL="431800" indent="0">
              <a:buNone/>
              <a:defRPr sz="945"/>
            </a:lvl3pPr>
            <a:lvl4pPr marL="647700" indent="0">
              <a:buNone/>
              <a:defRPr sz="850"/>
            </a:lvl4pPr>
            <a:lvl5pPr marL="864235" indent="0">
              <a:buNone/>
              <a:defRPr sz="850"/>
            </a:lvl5pPr>
            <a:lvl6pPr marL="1080135" indent="0">
              <a:buNone/>
              <a:defRPr sz="850"/>
            </a:lvl6pPr>
            <a:lvl7pPr marL="1296035" indent="0">
              <a:buNone/>
              <a:defRPr sz="850"/>
            </a:lvl7pPr>
            <a:lvl8pPr marL="1511935" indent="0">
              <a:buNone/>
              <a:defRPr sz="850"/>
            </a:lvl8pPr>
            <a:lvl9pPr marL="1727835" indent="0">
              <a:buNone/>
              <a:defRPr sz="850"/>
            </a:lvl9pPr>
          </a:lstStyle>
          <a:p>
            <a:pPr lvl="0" fontAlgn="base"/>
            <a:r>
              <a:rPr lang="zh-CN" altLang="en-US" sz="1325"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2955751" y="1259392"/>
            <a:ext cx="2313594" cy="166522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fade thruBlk="1"/>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Tree>
  </p:cSld>
  <p:clrMapOvr>
    <a:masterClrMapping/>
  </p:clrMapOvr>
  <p:transition spd="med">
    <p:fade thruBlk="1"/>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med">
    <p:fade thruBlk="1"/>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396712" y="216027"/>
            <a:ext cx="1857572" cy="756095"/>
          </a:xfrm>
        </p:spPr>
        <p:txBody>
          <a:bodyPr anchor="b"/>
          <a:lstStyle>
            <a:lvl1pPr>
              <a:defRPr sz="1510"/>
            </a:lvl1pPr>
          </a:lstStyle>
          <a:p>
            <a:pPr fontAlgn="auto"/>
            <a:r>
              <a:rPr lang="zh-CN" altLang="en-US" sz="1510" strike="noStrike" noProof="1" smtClean="0"/>
              <a:t>单击此处编辑母版标题样式</a:t>
            </a:r>
            <a:endParaRPr lang="zh-CN" altLang="en-US" strike="noStrike" noProof="1"/>
          </a:p>
        </p:txBody>
      </p:sp>
      <p:sp>
        <p:nvSpPr>
          <p:cNvPr id="3" name="内容占位符 2"/>
          <p:cNvSpPr>
            <a:spLocks noGrp="1"/>
          </p:cNvSpPr>
          <p:nvPr>
            <p:ph idx="1"/>
          </p:nvPr>
        </p:nvSpPr>
        <p:spPr>
          <a:xfrm>
            <a:off x="2448516" y="466558"/>
            <a:ext cx="2915722" cy="2302788"/>
          </a:xfrm>
        </p:spPr>
        <p:txBody>
          <a:bodyPr/>
          <a:lstStyle>
            <a:lvl1pPr>
              <a:defRPr sz="1510"/>
            </a:lvl1pPr>
            <a:lvl2pPr>
              <a:defRPr sz="1325"/>
            </a:lvl2pPr>
            <a:lvl3pPr>
              <a:defRPr sz="1135"/>
            </a:lvl3pPr>
            <a:lvl4pPr>
              <a:defRPr sz="945"/>
            </a:lvl4pPr>
            <a:lvl5pPr>
              <a:defRPr sz="945"/>
            </a:lvl5pPr>
            <a:lvl6pPr>
              <a:defRPr sz="945"/>
            </a:lvl6pPr>
            <a:lvl7pPr>
              <a:defRPr sz="945"/>
            </a:lvl7pPr>
            <a:lvl8pPr>
              <a:defRPr sz="945"/>
            </a:lvl8pPr>
            <a:lvl9pPr>
              <a:defRPr sz="945"/>
            </a:lvl9pPr>
          </a:lstStyle>
          <a:p>
            <a:pPr lvl="0" fontAlgn="base"/>
            <a:r>
              <a:rPr lang="zh-CN" altLang="en-US" sz="1510" strike="noStrike" noProof="1" smtClean="0"/>
              <a:t>单击此处编辑母版文本样式</a:t>
            </a:r>
            <a:endParaRPr lang="zh-CN" altLang="en-US" strike="noStrike" noProof="1" smtClean="0"/>
          </a:p>
          <a:p>
            <a:pPr lvl="1" fontAlgn="base"/>
            <a:r>
              <a:rPr lang="zh-CN" altLang="en-US" sz="1325" strike="noStrike" noProof="1" smtClean="0"/>
              <a:t>第二级</a:t>
            </a:r>
            <a:endParaRPr lang="zh-CN" altLang="en-US" strike="noStrike" noProof="1" smtClean="0"/>
          </a:p>
          <a:p>
            <a:pPr lvl="2" fontAlgn="base"/>
            <a:r>
              <a:rPr lang="zh-CN" altLang="en-US" sz="1135" strike="noStrike" noProof="1" smtClean="0"/>
              <a:t>第三级</a:t>
            </a:r>
            <a:endParaRPr lang="zh-CN" altLang="en-US" strike="noStrike" noProof="1" smtClean="0"/>
          </a:p>
          <a:p>
            <a:pPr lvl="3" fontAlgn="base"/>
            <a:r>
              <a:rPr lang="zh-CN" altLang="en-US" sz="945" strike="noStrike" noProof="1" smtClean="0"/>
              <a:t>第四级</a:t>
            </a:r>
            <a:endParaRPr lang="zh-CN" altLang="en-US" strike="noStrike" noProof="1" smtClean="0"/>
          </a:p>
          <a:p>
            <a:pPr lvl="4" fontAlgn="base"/>
            <a:r>
              <a:rPr lang="zh-CN" altLang="en-US" sz="945" strike="noStrike" noProof="1" smtClean="0"/>
              <a:t>第五级</a:t>
            </a:r>
            <a:endParaRPr lang="zh-CN" altLang="en-US" strike="noStrike" noProof="1"/>
          </a:p>
        </p:txBody>
      </p:sp>
      <p:sp>
        <p:nvSpPr>
          <p:cNvPr id="4" name="文本占位符 3"/>
          <p:cNvSpPr>
            <a:spLocks noGrp="1"/>
          </p:cNvSpPr>
          <p:nvPr>
            <p:ph type="body" sz="half" idx="2"/>
          </p:nvPr>
        </p:nvSpPr>
        <p:spPr>
          <a:xfrm>
            <a:off x="396712" y="972122"/>
            <a:ext cx="1857572" cy="1800975"/>
          </a:xfrm>
        </p:spPr>
        <p:txBody>
          <a:bodyPr/>
          <a:lstStyle>
            <a:lvl1pPr marL="0" indent="0">
              <a:buNone/>
              <a:defRPr sz="755"/>
            </a:lvl1pPr>
            <a:lvl2pPr marL="215900" indent="0">
              <a:buNone/>
              <a:defRPr sz="660"/>
            </a:lvl2pPr>
            <a:lvl3pPr marL="431800" indent="0">
              <a:buNone/>
              <a:defRPr sz="565"/>
            </a:lvl3pPr>
            <a:lvl4pPr marL="647700" indent="0">
              <a:buNone/>
              <a:defRPr sz="470"/>
            </a:lvl4pPr>
            <a:lvl5pPr marL="864235" indent="0">
              <a:buNone/>
              <a:defRPr sz="470"/>
            </a:lvl5pPr>
            <a:lvl6pPr marL="1080135" indent="0">
              <a:buNone/>
              <a:defRPr sz="470"/>
            </a:lvl6pPr>
            <a:lvl7pPr marL="1296035" indent="0">
              <a:buNone/>
              <a:defRPr sz="470"/>
            </a:lvl7pPr>
            <a:lvl8pPr marL="1511935" indent="0">
              <a:buNone/>
              <a:defRPr sz="470"/>
            </a:lvl8pPr>
            <a:lvl9pPr marL="1727835" indent="0">
              <a:buNone/>
              <a:defRPr sz="470"/>
            </a:lvl9pPr>
          </a:lstStyle>
          <a:p>
            <a:pPr lvl="0" fontAlgn="base"/>
            <a:r>
              <a:rPr lang="zh-CN" altLang="en-US" sz="755" strike="noStrike" noProof="1" smtClean="0"/>
              <a:t>单击此处编辑母版文本样式</a:t>
            </a:r>
            <a:endParaRPr lang="zh-CN" altLang="en-US" strike="noStrike" noProof="1" smtClean="0"/>
          </a:p>
        </p:txBody>
      </p:sp>
    </p:spTree>
  </p:cSld>
  <p:clrMapOvr>
    <a:masterClrMapping/>
  </p:clrMapOvr>
  <p:transition spd="med">
    <p:fade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fld id="{BB962C8B-B14F-4D97-AF65-F5344CB8AC3E}" type="datetime1">
              <a:rPr lang="zh-CN" altLang="en-US" strike="noStrike" noProof="1" dirty="0">
                <a:latin typeface="微软雅黑 Light" charset="-122"/>
                <a:ea typeface="微软雅黑 Light" charset="-122"/>
                <a:cs typeface="+mn-cs"/>
                <a:sym typeface="微软雅黑 Light" charset="-122"/>
              </a:rPr>
            </a:fld>
            <a:endParaRPr lang="zh-CN" altLang="en-US" strike="noStrike" noProof="1" dirty="0">
              <a:sym typeface="微软雅黑 Light" charset="-122"/>
            </a:endParaRPr>
          </a:p>
        </p:txBody>
      </p:sp>
      <p:sp>
        <p:nvSpPr>
          <p:cNvPr id="5" name="页脚占位符 4"/>
          <p:cNvSpPr>
            <a:spLocks noGrp="1"/>
          </p:cNvSpPr>
          <p:nvPr>
            <p:ph type="ftr" sz="quarter" idx="11"/>
          </p:nvPr>
        </p:nvSpPr>
        <p:spPr/>
        <p:txBody>
          <a:bodyPr/>
          <a:p>
            <a:pPr lvl="0" fontAlgn="base"/>
            <a:endParaRPr strike="noStrike" noProof="1">
              <a:sym typeface="微软雅黑 Light" charset="-122"/>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latin typeface="微软雅黑 Light" charset="-122"/>
                <a:ea typeface="微软雅黑 Light" charset="-122"/>
                <a:cs typeface="+mn-cs"/>
                <a:sym typeface="微软雅黑 Light" charset="-122"/>
              </a:rPr>
            </a:fld>
            <a:endParaRPr lang="zh-CN" altLang="en-US" strike="noStrike" noProof="1" dirty="0">
              <a:sym typeface="微软雅黑 Light" charset="-122"/>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396712" y="216027"/>
            <a:ext cx="1967694" cy="756095"/>
          </a:xfrm>
        </p:spPr>
        <p:txBody>
          <a:bodyPr anchor="b"/>
          <a:lstStyle>
            <a:lvl1pPr>
              <a:defRPr sz="1510"/>
            </a:lvl1pPr>
          </a:lstStyle>
          <a:p>
            <a:pPr fontAlgn="auto"/>
            <a:r>
              <a:rPr lang="zh-CN" altLang="en-US" sz="1510"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448516" y="216027"/>
            <a:ext cx="2915722" cy="2553319"/>
          </a:xfrm>
        </p:spPr>
        <p:txBody>
          <a:bodyPr/>
          <a:lstStyle>
            <a:lvl1pPr marL="0" indent="0">
              <a:buNone/>
              <a:defRPr sz="1510"/>
            </a:lvl1pPr>
            <a:lvl2pPr marL="215900" indent="0">
              <a:buNone/>
              <a:defRPr sz="1325"/>
            </a:lvl2pPr>
            <a:lvl3pPr marL="431800" indent="0">
              <a:buNone/>
              <a:defRPr sz="1135"/>
            </a:lvl3pPr>
            <a:lvl4pPr marL="647700" indent="0">
              <a:buNone/>
              <a:defRPr sz="945"/>
            </a:lvl4pPr>
            <a:lvl5pPr marL="864235" indent="0">
              <a:buNone/>
              <a:defRPr sz="945"/>
            </a:lvl5pPr>
            <a:lvl6pPr marL="1080135" indent="0">
              <a:buNone/>
              <a:defRPr sz="945"/>
            </a:lvl6pPr>
            <a:lvl7pPr marL="1296035" indent="0">
              <a:buNone/>
              <a:defRPr sz="945"/>
            </a:lvl7pPr>
            <a:lvl8pPr marL="1511935" indent="0">
              <a:buNone/>
              <a:defRPr sz="945"/>
            </a:lvl8pPr>
            <a:lvl9pPr marL="1727835" indent="0">
              <a:buNone/>
              <a:defRPr sz="945"/>
            </a:lvl9pPr>
          </a:lstStyle>
          <a:p>
            <a:pPr fontAlgn="base"/>
            <a:endParaRPr lang="zh-CN" altLang="en-US" strike="noStrike" noProof="1"/>
          </a:p>
        </p:txBody>
      </p:sp>
      <p:sp>
        <p:nvSpPr>
          <p:cNvPr id="4" name="文本占位符 3"/>
          <p:cNvSpPr>
            <a:spLocks noGrp="1"/>
          </p:cNvSpPr>
          <p:nvPr>
            <p:ph type="body" sz="half" idx="2"/>
          </p:nvPr>
        </p:nvSpPr>
        <p:spPr>
          <a:xfrm>
            <a:off x="396712" y="972122"/>
            <a:ext cx="1967694" cy="1800975"/>
          </a:xfrm>
        </p:spPr>
        <p:txBody>
          <a:bodyPr/>
          <a:lstStyle>
            <a:lvl1pPr marL="0" indent="0">
              <a:buNone/>
              <a:defRPr sz="945"/>
            </a:lvl1pPr>
            <a:lvl2pPr marL="215900" indent="0">
              <a:buNone/>
              <a:defRPr sz="850"/>
            </a:lvl2pPr>
            <a:lvl3pPr marL="431800" indent="0">
              <a:buNone/>
              <a:defRPr sz="755"/>
            </a:lvl3pPr>
            <a:lvl4pPr marL="647700" indent="0">
              <a:buNone/>
              <a:defRPr sz="660"/>
            </a:lvl4pPr>
            <a:lvl5pPr marL="864235" indent="0">
              <a:buNone/>
              <a:defRPr sz="660"/>
            </a:lvl5pPr>
            <a:lvl6pPr marL="1080135" indent="0">
              <a:buNone/>
              <a:defRPr sz="660"/>
            </a:lvl6pPr>
            <a:lvl7pPr marL="1296035" indent="0">
              <a:buNone/>
              <a:defRPr sz="660"/>
            </a:lvl7pPr>
            <a:lvl8pPr marL="1511935" indent="0">
              <a:buNone/>
              <a:defRPr sz="660"/>
            </a:lvl8pPr>
            <a:lvl9pPr marL="1727835" indent="0">
              <a:buNone/>
              <a:defRPr sz="660"/>
            </a:lvl9pPr>
          </a:lstStyle>
          <a:p>
            <a:pPr lvl="0" fontAlgn="base"/>
            <a:r>
              <a:rPr lang="zh-CN" altLang="en-US" sz="945" strike="noStrike" noProof="1" smtClean="0"/>
              <a:t>单击此处编辑母版文本样式</a:t>
            </a:r>
            <a:endParaRPr lang="zh-CN" altLang="en-US" strike="noStrike" noProof="1" smtClean="0"/>
          </a:p>
        </p:txBody>
      </p:sp>
    </p:spTree>
  </p:cSld>
  <p:clrMapOvr>
    <a:masterClrMapping/>
  </p:clrMapOvr>
  <p:transition spd="med">
    <p:fade thruBlk="1"/>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fade thruBlk="1"/>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4176316" y="1588"/>
            <a:ext cx="1295797" cy="2894012"/>
          </a:xfrm>
        </p:spPr>
        <p:txBody>
          <a:bodyPr vert="eaVert"/>
          <a:lstStyle/>
          <a:p>
            <a:pPr fontAlgn="auto"/>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288925" y="1588"/>
            <a:ext cx="3812272" cy="2894012"/>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fade thruBlk="1"/>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blipFill rotWithShape="0">
          <a:blip r:embed="rId2"/>
          <a:stretch>
            <a:fillRect/>
          </a:stretch>
        </a:blipFill>
        <a:effectLst/>
      </p:bgPr>
    </p:bg>
    <p:spTree>
      <p:nvGrpSpPr>
        <p:cNvPr id="1" name=""/>
        <p:cNvGrpSpPr/>
        <p:nvPr/>
      </p:nvGrpSpPr>
      <p:grpSpPr/>
      <p:sp>
        <p:nvSpPr>
          <p:cNvPr id="5122" name="标题 5121"/>
          <p:cNvSpPr>
            <a:spLocks noGrp="1"/>
          </p:cNvSpPr>
          <p:nvPr>
            <p:ph type="ctrTitle" sz="quarter"/>
          </p:nvPr>
        </p:nvSpPr>
        <p:spPr>
          <a:xfrm>
            <a:off x="431800" y="1023938"/>
            <a:ext cx="4895850" cy="595312"/>
          </a:xfrm>
          <a:prstGeom prst="rect">
            <a:avLst/>
          </a:prstGeom>
          <a:noFill/>
          <a:ln w="9525">
            <a:noFill/>
          </a:ln>
        </p:spPr>
        <p:txBody>
          <a:bodyPr lIns="50396" tIns="25198" rIns="50396" bIns="25198" anchor="ctr"/>
          <a:lstStyle>
            <a:lvl1pPr marL="0" lvl="0" indent="0" algn="ctr">
              <a:defRPr sz="1700">
                <a:solidFill>
                  <a:schemeClr val="bg1"/>
                </a:solidFill>
              </a:defRPr>
            </a:lvl1pPr>
          </a:lstStyle>
          <a:p>
            <a:pPr lvl="0" fontAlgn="base"/>
            <a:r>
              <a:rPr lang="zh-CN" altLang="en-US" strike="noStrike" noProof="1"/>
              <a:t>单击此处编辑母版标题样式</a:t>
            </a:r>
            <a:endParaRPr lang="zh-CN" altLang="en-US" strike="noStrike" noProof="1"/>
          </a:p>
        </p:txBody>
      </p:sp>
      <p:sp>
        <p:nvSpPr>
          <p:cNvPr id="5123" name="副标题 5122"/>
          <p:cNvSpPr>
            <a:spLocks noGrp="1"/>
          </p:cNvSpPr>
          <p:nvPr>
            <p:ph type="subTitle" sz="quarter" idx="1"/>
          </p:nvPr>
        </p:nvSpPr>
        <p:spPr>
          <a:xfrm>
            <a:off x="863600" y="1689100"/>
            <a:ext cx="4032250" cy="531813"/>
          </a:xfrm>
          <a:prstGeom prst="rect">
            <a:avLst/>
          </a:prstGeom>
          <a:noFill/>
          <a:ln w="9525">
            <a:noFill/>
          </a:ln>
        </p:spPr>
        <p:txBody>
          <a:bodyPr lIns="50396" tIns="25198" rIns="50396" bIns="25198" anchor="t"/>
          <a:lstStyle>
            <a:lvl1pPr lvl="0" algn="ctr">
              <a:buNone/>
              <a:defRPr sz="900">
                <a:solidFill>
                  <a:schemeClr val="bg1"/>
                </a:solidFill>
              </a:defRPr>
            </a:lvl1pPr>
            <a:lvl2pPr lvl="1" algn="ctr">
              <a:buNone/>
              <a:defRPr sz="1100">
                <a:solidFill>
                  <a:schemeClr val="bg1"/>
                </a:solidFill>
              </a:defRPr>
            </a:lvl2pPr>
            <a:lvl3pPr lvl="2" algn="ctr">
              <a:buNone/>
              <a:defRPr sz="1100">
                <a:solidFill>
                  <a:schemeClr val="bg1"/>
                </a:solidFill>
              </a:defRPr>
            </a:lvl3pPr>
            <a:lvl4pPr lvl="3" algn="ctr">
              <a:buNone/>
              <a:defRPr sz="1100">
                <a:solidFill>
                  <a:schemeClr val="bg1"/>
                </a:solidFill>
              </a:defRPr>
            </a:lvl4pPr>
            <a:lvl5pPr lvl="4" algn="ctr">
              <a:buNone/>
              <a:defRPr sz="1100">
                <a:solidFill>
                  <a:schemeClr val="bg1"/>
                </a:solidFill>
              </a:defRPr>
            </a:lvl5pPr>
          </a:lstStyle>
          <a:p>
            <a:pPr lvl="0" fontAlgn="base"/>
            <a:r>
              <a:rPr lang="zh-CN" altLang="en-US" strike="noStrike" noProof="1"/>
              <a:t>单击此处编辑母版副标题样式</a:t>
            </a:r>
            <a:endParaRPr lang="zh-CN" altLang="en-US" strike="noStrike" noProof="1"/>
          </a:p>
        </p:txBody>
      </p:sp>
    </p:spTree>
  </p:cSld>
  <p:clrMapOvr>
    <a:masterClrMapping/>
  </p:clrMapOvr>
  <p:transition spd="med">
    <p:fade thruBlk="1"/>
  </p:transition>
  <p:hf sldNum="0" hdr="0"/>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fade thruBlk="1"/>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392962" y="807851"/>
            <a:ext cx="4967526" cy="1347918"/>
          </a:xfrm>
        </p:spPr>
        <p:txBody>
          <a:bodyPr anchor="b"/>
          <a:lstStyle>
            <a:lvl1pPr>
              <a:defRPr sz="2835"/>
            </a:lvl1pPr>
          </a:lstStyle>
          <a:p>
            <a:pPr fontAlgn="base"/>
            <a:r>
              <a:rPr lang="zh-CN" altLang="en-US" sz="2835"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392962" y="2168521"/>
            <a:ext cx="4967526" cy="708838"/>
          </a:xfrm>
        </p:spPr>
        <p:txBody>
          <a:bodyPr/>
          <a:lstStyle>
            <a:lvl1pPr marL="0" indent="0">
              <a:buNone/>
              <a:defRPr sz="1135">
                <a:solidFill>
                  <a:schemeClr val="tx1">
                    <a:tint val="75000"/>
                  </a:schemeClr>
                </a:solidFill>
              </a:defRPr>
            </a:lvl1pPr>
            <a:lvl2pPr marL="215900" indent="0">
              <a:buNone/>
              <a:defRPr sz="945">
                <a:solidFill>
                  <a:schemeClr val="tx1">
                    <a:tint val="75000"/>
                  </a:schemeClr>
                </a:solidFill>
              </a:defRPr>
            </a:lvl2pPr>
            <a:lvl3pPr marL="431800" indent="0">
              <a:buNone/>
              <a:defRPr sz="850">
                <a:solidFill>
                  <a:schemeClr val="tx1">
                    <a:tint val="75000"/>
                  </a:schemeClr>
                </a:solidFill>
              </a:defRPr>
            </a:lvl3pPr>
            <a:lvl4pPr marL="647700" indent="0">
              <a:buNone/>
              <a:defRPr sz="755">
                <a:solidFill>
                  <a:schemeClr val="tx1">
                    <a:tint val="75000"/>
                  </a:schemeClr>
                </a:solidFill>
              </a:defRPr>
            </a:lvl4pPr>
            <a:lvl5pPr marL="864235" indent="0">
              <a:buNone/>
              <a:defRPr sz="755">
                <a:solidFill>
                  <a:schemeClr val="tx1">
                    <a:tint val="75000"/>
                  </a:schemeClr>
                </a:solidFill>
              </a:defRPr>
            </a:lvl5pPr>
            <a:lvl6pPr marL="1080135" indent="0">
              <a:buNone/>
              <a:defRPr sz="755">
                <a:solidFill>
                  <a:schemeClr val="tx1">
                    <a:tint val="75000"/>
                  </a:schemeClr>
                </a:solidFill>
              </a:defRPr>
            </a:lvl6pPr>
            <a:lvl7pPr marL="1296035" indent="0">
              <a:buNone/>
              <a:defRPr sz="755">
                <a:solidFill>
                  <a:schemeClr val="tx1">
                    <a:tint val="75000"/>
                  </a:schemeClr>
                </a:solidFill>
              </a:defRPr>
            </a:lvl7pPr>
            <a:lvl8pPr marL="1511935" indent="0">
              <a:buNone/>
              <a:defRPr sz="755">
                <a:solidFill>
                  <a:schemeClr val="tx1">
                    <a:tint val="75000"/>
                  </a:schemeClr>
                </a:solidFill>
              </a:defRPr>
            </a:lvl8pPr>
            <a:lvl9pPr marL="1727835" indent="0">
              <a:buNone/>
              <a:defRPr sz="755">
                <a:solidFill>
                  <a:schemeClr val="tx1">
                    <a:tint val="75000"/>
                  </a:schemeClr>
                </a:solidFill>
              </a:defRPr>
            </a:lvl9pPr>
          </a:lstStyle>
          <a:p>
            <a:pPr lvl="0" fontAlgn="base"/>
            <a:r>
              <a:rPr lang="zh-CN" altLang="en-US" sz="1135" strike="noStrike" noProof="1" smtClean="0"/>
              <a:t>单击此处编辑母版文本样式</a:t>
            </a:r>
            <a:endParaRPr lang="zh-CN" altLang="en-US" strike="noStrike" noProof="1" smtClean="0"/>
          </a:p>
        </p:txBody>
      </p:sp>
    </p:spTree>
  </p:cSld>
  <p:clrMapOvr>
    <a:masterClrMapping/>
  </p:clrMapOvr>
  <p:transition spd="med">
    <p:fade thruBlk="1"/>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288925" y="755650"/>
            <a:ext cx="2539762" cy="21383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2932351" y="755650"/>
            <a:ext cx="2539762" cy="21383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fade thruBlk="1"/>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396712" y="172522"/>
            <a:ext cx="4967526" cy="626329"/>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560627" y="840312"/>
            <a:ext cx="2302256" cy="389298"/>
          </a:xfrm>
        </p:spPr>
        <p:txBody>
          <a:bodyPr anchor="ctr" anchorCtr="0"/>
          <a:lstStyle>
            <a:lvl1pPr marL="0" indent="0">
              <a:buNone/>
              <a:defRPr sz="1325"/>
            </a:lvl1pPr>
            <a:lvl2pPr marL="215900" indent="0">
              <a:buNone/>
              <a:defRPr sz="1135"/>
            </a:lvl2pPr>
            <a:lvl3pPr marL="431800" indent="0">
              <a:buNone/>
              <a:defRPr sz="945"/>
            </a:lvl3pPr>
            <a:lvl4pPr marL="647700" indent="0">
              <a:buNone/>
              <a:defRPr sz="850"/>
            </a:lvl4pPr>
            <a:lvl5pPr marL="864235" indent="0">
              <a:buNone/>
              <a:defRPr sz="850"/>
            </a:lvl5pPr>
            <a:lvl6pPr marL="1080135" indent="0">
              <a:buNone/>
              <a:defRPr sz="850"/>
            </a:lvl6pPr>
            <a:lvl7pPr marL="1296035" indent="0">
              <a:buNone/>
              <a:defRPr sz="850"/>
            </a:lvl7pPr>
            <a:lvl8pPr marL="1511935" indent="0">
              <a:buNone/>
              <a:defRPr sz="850"/>
            </a:lvl8pPr>
            <a:lvl9pPr marL="1727835" indent="0">
              <a:buNone/>
              <a:defRPr sz="850"/>
            </a:lvl9pPr>
          </a:lstStyle>
          <a:p>
            <a:pPr lvl="0" fontAlgn="base"/>
            <a:r>
              <a:rPr lang="zh-CN" altLang="en-US" sz="1325"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560627" y="1259392"/>
            <a:ext cx="2302256" cy="166522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2955751" y="840312"/>
            <a:ext cx="2313594" cy="389298"/>
          </a:xfrm>
        </p:spPr>
        <p:txBody>
          <a:bodyPr anchor="ctr" anchorCtr="0"/>
          <a:lstStyle>
            <a:lvl1pPr marL="0" indent="0">
              <a:buNone/>
              <a:defRPr sz="1325"/>
            </a:lvl1pPr>
            <a:lvl2pPr marL="215900" indent="0">
              <a:buNone/>
              <a:defRPr sz="1135"/>
            </a:lvl2pPr>
            <a:lvl3pPr marL="431800" indent="0">
              <a:buNone/>
              <a:defRPr sz="945"/>
            </a:lvl3pPr>
            <a:lvl4pPr marL="647700" indent="0">
              <a:buNone/>
              <a:defRPr sz="850"/>
            </a:lvl4pPr>
            <a:lvl5pPr marL="864235" indent="0">
              <a:buNone/>
              <a:defRPr sz="850"/>
            </a:lvl5pPr>
            <a:lvl6pPr marL="1080135" indent="0">
              <a:buNone/>
              <a:defRPr sz="850"/>
            </a:lvl6pPr>
            <a:lvl7pPr marL="1296035" indent="0">
              <a:buNone/>
              <a:defRPr sz="850"/>
            </a:lvl7pPr>
            <a:lvl8pPr marL="1511935" indent="0">
              <a:buNone/>
              <a:defRPr sz="850"/>
            </a:lvl8pPr>
            <a:lvl9pPr marL="1727835" indent="0">
              <a:buNone/>
              <a:defRPr sz="850"/>
            </a:lvl9pPr>
          </a:lstStyle>
          <a:p>
            <a:pPr lvl="0" fontAlgn="base"/>
            <a:r>
              <a:rPr lang="zh-CN" altLang="en-US" sz="1325"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2955751" y="1259392"/>
            <a:ext cx="2313594" cy="166522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fade thruBlk="1"/>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transition spd="med">
    <p:fade thruBlk="1"/>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med">
    <p:fade thruBlk="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392962" y="807851"/>
            <a:ext cx="4967526" cy="1347918"/>
          </a:xfrm>
        </p:spPr>
        <p:txBody>
          <a:bodyPr anchor="b"/>
          <a:lstStyle>
            <a:lvl1pPr>
              <a:defRPr sz="2835"/>
            </a:lvl1pPr>
          </a:lstStyle>
          <a:p>
            <a:pPr fontAlgn="auto"/>
            <a:r>
              <a:rPr lang="zh-CN" altLang="en-US" sz="2835"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392962" y="2168521"/>
            <a:ext cx="4967526" cy="708838"/>
          </a:xfrm>
        </p:spPr>
        <p:txBody>
          <a:bodyPr/>
          <a:lstStyle>
            <a:lvl1pPr marL="0" indent="0">
              <a:buNone/>
              <a:defRPr sz="1135">
                <a:solidFill>
                  <a:schemeClr val="tx1">
                    <a:tint val="75000"/>
                  </a:schemeClr>
                </a:solidFill>
              </a:defRPr>
            </a:lvl1pPr>
            <a:lvl2pPr marL="215900" indent="0">
              <a:buNone/>
              <a:defRPr sz="945">
                <a:solidFill>
                  <a:schemeClr val="tx1">
                    <a:tint val="75000"/>
                  </a:schemeClr>
                </a:solidFill>
              </a:defRPr>
            </a:lvl2pPr>
            <a:lvl3pPr marL="431800" indent="0">
              <a:buNone/>
              <a:defRPr sz="850">
                <a:solidFill>
                  <a:schemeClr val="tx1">
                    <a:tint val="75000"/>
                  </a:schemeClr>
                </a:solidFill>
              </a:defRPr>
            </a:lvl3pPr>
            <a:lvl4pPr marL="647700" indent="0">
              <a:buNone/>
              <a:defRPr sz="755">
                <a:solidFill>
                  <a:schemeClr val="tx1">
                    <a:tint val="75000"/>
                  </a:schemeClr>
                </a:solidFill>
              </a:defRPr>
            </a:lvl4pPr>
            <a:lvl5pPr marL="864235" indent="0">
              <a:buNone/>
              <a:defRPr sz="755">
                <a:solidFill>
                  <a:schemeClr val="tx1">
                    <a:tint val="75000"/>
                  </a:schemeClr>
                </a:solidFill>
              </a:defRPr>
            </a:lvl5pPr>
            <a:lvl6pPr marL="1080135" indent="0">
              <a:buNone/>
              <a:defRPr sz="755">
                <a:solidFill>
                  <a:schemeClr val="tx1">
                    <a:tint val="75000"/>
                  </a:schemeClr>
                </a:solidFill>
              </a:defRPr>
            </a:lvl6pPr>
            <a:lvl7pPr marL="1296035" indent="0">
              <a:buNone/>
              <a:defRPr sz="755">
                <a:solidFill>
                  <a:schemeClr val="tx1">
                    <a:tint val="75000"/>
                  </a:schemeClr>
                </a:solidFill>
              </a:defRPr>
            </a:lvl7pPr>
            <a:lvl8pPr marL="1511935" indent="0">
              <a:buNone/>
              <a:defRPr sz="755">
                <a:solidFill>
                  <a:schemeClr val="tx1">
                    <a:tint val="75000"/>
                  </a:schemeClr>
                </a:solidFill>
              </a:defRPr>
            </a:lvl8pPr>
            <a:lvl9pPr marL="1727835" indent="0">
              <a:buNone/>
              <a:defRPr sz="755">
                <a:solidFill>
                  <a:schemeClr val="tx1">
                    <a:tint val="75000"/>
                  </a:schemeClr>
                </a:solidFill>
              </a:defRPr>
            </a:lvl9pPr>
          </a:lstStyle>
          <a:p>
            <a:pPr lvl="0" fontAlgn="base"/>
            <a:r>
              <a:rPr lang="zh-CN" altLang="en-US" sz="1135"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fld id="{BB962C8B-B14F-4D97-AF65-F5344CB8AC3E}" type="datetime1">
              <a:rPr lang="zh-CN" altLang="en-US" strike="noStrike" noProof="1" dirty="0">
                <a:latin typeface="微软雅黑 Light" charset="-122"/>
                <a:ea typeface="微软雅黑 Light" charset="-122"/>
                <a:cs typeface="+mn-cs"/>
                <a:sym typeface="微软雅黑 Light" charset="-122"/>
              </a:rPr>
            </a:fld>
            <a:endParaRPr lang="zh-CN" altLang="en-US" strike="noStrike" noProof="1" dirty="0">
              <a:sym typeface="微软雅黑 Light" charset="-122"/>
            </a:endParaRPr>
          </a:p>
        </p:txBody>
      </p:sp>
      <p:sp>
        <p:nvSpPr>
          <p:cNvPr id="5" name="页脚占位符 4"/>
          <p:cNvSpPr>
            <a:spLocks noGrp="1"/>
          </p:cNvSpPr>
          <p:nvPr>
            <p:ph type="ftr" sz="quarter" idx="11"/>
          </p:nvPr>
        </p:nvSpPr>
        <p:spPr/>
        <p:txBody>
          <a:bodyPr/>
          <a:p>
            <a:pPr lvl="0" fontAlgn="base"/>
            <a:endParaRPr strike="noStrike" noProof="1">
              <a:sym typeface="微软雅黑 Light" charset="-122"/>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latin typeface="微软雅黑 Light" charset="-122"/>
                <a:ea typeface="微软雅黑 Light" charset="-122"/>
                <a:cs typeface="+mn-cs"/>
                <a:sym typeface="微软雅黑 Light" charset="-122"/>
              </a:rPr>
            </a:fld>
            <a:endParaRPr lang="zh-CN" altLang="en-US" strike="noStrike" noProof="1" dirty="0">
              <a:sym typeface="微软雅黑 Light" charset="-122"/>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396712" y="216027"/>
            <a:ext cx="1857572" cy="756095"/>
          </a:xfrm>
        </p:spPr>
        <p:txBody>
          <a:bodyPr anchor="b"/>
          <a:lstStyle>
            <a:lvl1pPr>
              <a:defRPr sz="1510"/>
            </a:lvl1pPr>
          </a:lstStyle>
          <a:p>
            <a:pPr fontAlgn="base"/>
            <a:r>
              <a:rPr lang="zh-CN" altLang="en-US" sz="1510" strike="noStrike" noProof="1" smtClean="0"/>
              <a:t>单击此处编辑母版标题样式</a:t>
            </a:r>
            <a:endParaRPr lang="zh-CN" altLang="en-US" strike="noStrike" noProof="1"/>
          </a:p>
        </p:txBody>
      </p:sp>
      <p:sp>
        <p:nvSpPr>
          <p:cNvPr id="3" name="内容占位符 2"/>
          <p:cNvSpPr>
            <a:spLocks noGrp="1"/>
          </p:cNvSpPr>
          <p:nvPr>
            <p:ph idx="1"/>
          </p:nvPr>
        </p:nvSpPr>
        <p:spPr>
          <a:xfrm>
            <a:off x="2448516" y="466558"/>
            <a:ext cx="2915722" cy="2302788"/>
          </a:xfrm>
        </p:spPr>
        <p:txBody>
          <a:bodyPr/>
          <a:lstStyle>
            <a:lvl1pPr>
              <a:defRPr sz="1510"/>
            </a:lvl1pPr>
            <a:lvl2pPr>
              <a:defRPr sz="1325"/>
            </a:lvl2pPr>
            <a:lvl3pPr>
              <a:defRPr sz="1135"/>
            </a:lvl3pPr>
            <a:lvl4pPr>
              <a:defRPr sz="945"/>
            </a:lvl4pPr>
            <a:lvl5pPr>
              <a:defRPr sz="945"/>
            </a:lvl5pPr>
            <a:lvl6pPr>
              <a:defRPr sz="945"/>
            </a:lvl6pPr>
            <a:lvl7pPr>
              <a:defRPr sz="945"/>
            </a:lvl7pPr>
            <a:lvl8pPr>
              <a:defRPr sz="945"/>
            </a:lvl8pPr>
            <a:lvl9pPr>
              <a:defRPr sz="945"/>
            </a:lvl9pPr>
          </a:lstStyle>
          <a:p>
            <a:pPr lvl="0" fontAlgn="base"/>
            <a:r>
              <a:rPr lang="zh-CN" altLang="en-US" sz="1510" strike="noStrike" noProof="1" smtClean="0"/>
              <a:t>单击此处编辑母版文本样式</a:t>
            </a:r>
            <a:endParaRPr lang="zh-CN" altLang="en-US" strike="noStrike" noProof="1" smtClean="0"/>
          </a:p>
          <a:p>
            <a:pPr lvl="1" fontAlgn="base"/>
            <a:r>
              <a:rPr lang="zh-CN" altLang="en-US" sz="1325" strike="noStrike" noProof="1" smtClean="0"/>
              <a:t>第二级</a:t>
            </a:r>
            <a:endParaRPr lang="zh-CN" altLang="en-US" strike="noStrike" noProof="1" smtClean="0"/>
          </a:p>
          <a:p>
            <a:pPr lvl="2" fontAlgn="base"/>
            <a:r>
              <a:rPr lang="zh-CN" altLang="en-US" sz="1135" strike="noStrike" noProof="1" smtClean="0"/>
              <a:t>第三级</a:t>
            </a:r>
            <a:endParaRPr lang="zh-CN" altLang="en-US" strike="noStrike" noProof="1" smtClean="0"/>
          </a:p>
          <a:p>
            <a:pPr lvl="3" fontAlgn="base"/>
            <a:r>
              <a:rPr lang="zh-CN" altLang="en-US" sz="945" strike="noStrike" noProof="1" smtClean="0"/>
              <a:t>第四级</a:t>
            </a:r>
            <a:endParaRPr lang="zh-CN" altLang="en-US" strike="noStrike" noProof="1" smtClean="0"/>
          </a:p>
          <a:p>
            <a:pPr lvl="4" fontAlgn="base"/>
            <a:r>
              <a:rPr lang="zh-CN" altLang="en-US" sz="945" strike="noStrike" noProof="1" smtClean="0"/>
              <a:t>第五级</a:t>
            </a:r>
            <a:endParaRPr lang="zh-CN" altLang="en-US" strike="noStrike" noProof="1"/>
          </a:p>
        </p:txBody>
      </p:sp>
      <p:sp>
        <p:nvSpPr>
          <p:cNvPr id="4" name="文本占位符 3"/>
          <p:cNvSpPr>
            <a:spLocks noGrp="1"/>
          </p:cNvSpPr>
          <p:nvPr>
            <p:ph type="body" sz="half" idx="2"/>
          </p:nvPr>
        </p:nvSpPr>
        <p:spPr>
          <a:xfrm>
            <a:off x="396712" y="972122"/>
            <a:ext cx="1857572" cy="1800975"/>
          </a:xfrm>
        </p:spPr>
        <p:txBody>
          <a:bodyPr/>
          <a:lstStyle>
            <a:lvl1pPr marL="0" indent="0">
              <a:buNone/>
              <a:defRPr sz="755"/>
            </a:lvl1pPr>
            <a:lvl2pPr marL="215900" indent="0">
              <a:buNone/>
              <a:defRPr sz="660"/>
            </a:lvl2pPr>
            <a:lvl3pPr marL="431800" indent="0">
              <a:buNone/>
              <a:defRPr sz="565"/>
            </a:lvl3pPr>
            <a:lvl4pPr marL="647700" indent="0">
              <a:buNone/>
              <a:defRPr sz="470"/>
            </a:lvl4pPr>
            <a:lvl5pPr marL="864235" indent="0">
              <a:buNone/>
              <a:defRPr sz="470"/>
            </a:lvl5pPr>
            <a:lvl6pPr marL="1080135" indent="0">
              <a:buNone/>
              <a:defRPr sz="470"/>
            </a:lvl6pPr>
            <a:lvl7pPr marL="1296035" indent="0">
              <a:buNone/>
              <a:defRPr sz="470"/>
            </a:lvl7pPr>
            <a:lvl8pPr marL="1511935" indent="0">
              <a:buNone/>
              <a:defRPr sz="470"/>
            </a:lvl8pPr>
            <a:lvl9pPr marL="1727835" indent="0">
              <a:buNone/>
              <a:defRPr sz="470"/>
            </a:lvl9pPr>
          </a:lstStyle>
          <a:p>
            <a:pPr lvl="0" fontAlgn="base"/>
            <a:r>
              <a:rPr lang="zh-CN" altLang="en-US" sz="755" strike="noStrike" noProof="1" smtClean="0"/>
              <a:t>单击此处编辑母版文本样式</a:t>
            </a:r>
            <a:endParaRPr lang="zh-CN" altLang="en-US" strike="noStrike" noProof="1" smtClean="0"/>
          </a:p>
        </p:txBody>
      </p:sp>
    </p:spTree>
  </p:cSld>
  <p:clrMapOvr>
    <a:masterClrMapping/>
  </p:clrMapOvr>
  <p:transition spd="med">
    <p:fade thruBlk="1"/>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396712" y="216027"/>
            <a:ext cx="1967694" cy="756095"/>
          </a:xfrm>
        </p:spPr>
        <p:txBody>
          <a:bodyPr anchor="b"/>
          <a:lstStyle>
            <a:lvl1pPr>
              <a:defRPr sz="1510"/>
            </a:lvl1pPr>
          </a:lstStyle>
          <a:p>
            <a:pPr fontAlgn="base"/>
            <a:r>
              <a:rPr lang="zh-CN" altLang="en-US" sz="1510"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448516" y="216027"/>
            <a:ext cx="2915722" cy="2553319"/>
          </a:xfrm>
        </p:spPr>
        <p:txBody>
          <a:bodyPr/>
          <a:lstStyle>
            <a:lvl1pPr marL="0" indent="0">
              <a:buNone/>
              <a:defRPr sz="1510"/>
            </a:lvl1pPr>
            <a:lvl2pPr marL="215900" indent="0">
              <a:buNone/>
              <a:defRPr sz="1325"/>
            </a:lvl2pPr>
            <a:lvl3pPr marL="431800" indent="0">
              <a:buNone/>
              <a:defRPr sz="1135"/>
            </a:lvl3pPr>
            <a:lvl4pPr marL="647700" indent="0">
              <a:buNone/>
              <a:defRPr sz="945"/>
            </a:lvl4pPr>
            <a:lvl5pPr marL="864235" indent="0">
              <a:buNone/>
              <a:defRPr sz="945"/>
            </a:lvl5pPr>
            <a:lvl6pPr marL="1080135" indent="0">
              <a:buNone/>
              <a:defRPr sz="945"/>
            </a:lvl6pPr>
            <a:lvl7pPr marL="1296035" indent="0">
              <a:buNone/>
              <a:defRPr sz="945"/>
            </a:lvl7pPr>
            <a:lvl8pPr marL="1511935" indent="0">
              <a:buNone/>
              <a:defRPr sz="945"/>
            </a:lvl8pPr>
            <a:lvl9pPr marL="1727835" indent="0">
              <a:buNone/>
              <a:defRPr sz="945"/>
            </a:lvl9pPr>
          </a:lstStyle>
          <a:p>
            <a:pPr fontAlgn="base"/>
            <a:endParaRPr lang="zh-CN" altLang="en-US" strike="noStrike" noProof="1"/>
          </a:p>
        </p:txBody>
      </p:sp>
      <p:sp>
        <p:nvSpPr>
          <p:cNvPr id="4" name="文本占位符 3"/>
          <p:cNvSpPr>
            <a:spLocks noGrp="1"/>
          </p:cNvSpPr>
          <p:nvPr>
            <p:ph type="body" sz="half" idx="2"/>
          </p:nvPr>
        </p:nvSpPr>
        <p:spPr>
          <a:xfrm>
            <a:off x="396712" y="972122"/>
            <a:ext cx="1967694" cy="1800975"/>
          </a:xfrm>
        </p:spPr>
        <p:txBody>
          <a:bodyPr/>
          <a:lstStyle>
            <a:lvl1pPr marL="0" indent="0">
              <a:buNone/>
              <a:defRPr sz="945"/>
            </a:lvl1pPr>
            <a:lvl2pPr marL="215900" indent="0">
              <a:buNone/>
              <a:defRPr sz="850"/>
            </a:lvl2pPr>
            <a:lvl3pPr marL="431800" indent="0">
              <a:buNone/>
              <a:defRPr sz="755"/>
            </a:lvl3pPr>
            <a:lvl4pPr marL="647700" indent="0">
              <a:buNone/>
              <a:defRPr sz="660"/>
            </a:lvl4pPr>
            <a:lvl5pPr marL="864235" indent="0">
              <a:buNone/>
              <a:defRPr sz="660"/>
            </a:lvl5pPr>
            <a:lvl6pPr marL="1080135" indent="0">
              <a:buNone/>
              <a:defRPr sz="660"/>
            </a:lvl6pPr>
            <a:lvl7pPr marL="1296035" indent="0">
              <a:buNone/>
              <a:defRPr sz="660"/>
            </a:lvl7pPr>
            <a:lvl8pPr marL="1511935" indent="0">
              <a:buNone/>
              <a:defRPr sz="660"/>
            </a:lvl8pPr>
            <a:lvl9pPr marL="1727835" indent="0">
              <a:buNone/>
              <a:defRPr sz="660"/>
            </a:lvl9pPr>
          </a:lstStyle>
          <a:p>
            <a:pPr lvl="0" fontAlgn="base"/>
            <a:r>
              <a:rPr lang="zh-CN" altLang="en-US" sz="945" strike="noStrike" noProof="1" smtClean="0"/>
              <a:t>单击此处编辑母版文本样式</a:t>
            </a:r>
            <a:endParaRPr lang="zh-CN" altLang="en-US" strike="noStrike" noProof="1" smtClean="0"/>
          </a:p>
        </p:txBody>
      </p:sp>
    </p:spTree>
  </p:cSld>
  <p:clrMapOvr>
    <a:masterClrMapping/>
  </p:clrMapOvr>
  <p:transition spd="med">
    <p:fade thruBlk="1"/>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fade thruBlk="1"/>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4176316" y="130175"/>
            <a:ext cx="1295797" cy="2763838"/>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288925" y="130175"/>
            <a:ext cx="3812272" cy="2763838"/>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fade thruBlk="1"/>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blipFill rotWithShape="0">
          <a:blip r:embed="rId2"/>
          <a:stretch>
            <a:fillRect/>
          </a:stretch>
        </a:blipFill>
        <a:effectLst/>
      </p:bgPr>
    </p:bg>
    <p:spTree>
      <p:nvGrpSpPr>
        <p:cNvPr id="1" name=""/>
        <p:cNvGrpSpPr/>
        <p:nvPr/>
      </p:nvGrpSpPr>
      <p:grpSpPr/>
      <p:sp>
        <p:nvSpPr>
          <p:cNvPr id="5122" name="标题 5121"/>
          <p:cNvSpPr>
            <a:spLocks noGrp="1"/>
          </p:cNvSpPr>
          <p:nvPr>
            <p:ph type="ctrTitle" sz="quarter"/>
          </p:nvPr>
        </p:nvSpPr>
        <p:spPr>
          <a:xfrm>
            <a:off x="431800" y="1023938"/>
            <a:ext cx="4895850" cy="595312"/>
          </a:xfrm>
          <a:prstGeom prst="rect">
            <a:avLst/>
          </a:prstGeom>
          <a:noFill/>
          <a:ln w="9525">
            <a:noFill/>
          </a:ln>
        </p:spPr>
        <p:txBody>
          <a:bodyPr lIns="50396" tIns="25198" rIns="50396" bIns="25198" anchor="ctr"/>
          <a:lstStyle>
            <a:lvl1pPr marL="0" lvl="0" indent="0" algn="ctr">
              <a:defRPr sz="1700">
                <a:solidFill>
                  <a:schemeClr val="bg1"/>
                </a:solidFill>
              </a:defRPr>
            </a:lvl1pPr>
          </a:lstStyle>
          <a:p>
            <a:pPr lvl="0" fontAlgn="base"/>
            <a:r>
              <a:rPr lang="zh-CN" altLang="en-US" strike="noStrike" noProof="1"/>
              <a:t>单击此处编辑母版标题样式</a:t>
            </a:r>
            <a:endParaRPr lang="zh-CN" altLang="en-US" strike="noStrike" noProof="1"/>
          </a:p>
        </p:txBody>
      </p:sp>
      <p:sp>
        <p:nvSpPr>
          <p:cNvPr id="5123" name="副标题 5122"/>
          <p:cNvSpPr>
            <a:spLocks noGrp="1"/>
          </p:cNvSpPr>
          <p:nvPr>
            <p:ph type="subTitle" sz="quarter" idx="1"/>
          </p:nvPr>
        </p:nvSpPr>
        <p:spPr>
          <a:xfrm>
            <a:off x="863600" y="1689100"/>
            <a:ext cx="4032250" cy="531813"/>
          </a:xfrm>
          <a:prstGeom prst="rect">
            <a:avLst/>
          </a:prstGeom>
          <a:noFill/>
          <a:ln w="9525">
            <a:noFill/>
          </a:ln>
        </p:spPr>
        <p:txBody>
          <a:bodyPr lIns="50396" tIns="25198" rIns="50396" bIns="25198" anchor="t"/>
          <a:lstStyle>
            <a:lvl1pPr lvl="0" algn="ctr">
              <a:buNone/>
              <a:defRPr sz="900">
                <a:solidFill>
                  <a:schemeClr val="bg1"/>
                </a:solidFill>
              </a:defRPr>
            </a:lvl1pPr>
            <a:lvl2pPr lvl="1" algn="ctr">
              <a:buNone/>
              <a:defRPr sz="1100">
                <a:solidFill>
                  <a:schemeClr val="bg1"/>
                </a:solidFill>
              </a:defRPr>
            </a:lvl2pPr>
            <a:lvl3pPr lvl="2" algn="ctr">
              <a:buNone/>
              <a:defRPr sz="1100">
                <a:solidFill>
                  <a:schemeClr val="bg1"/>
                </a:solidFill>
              </a:defRPr>
            </a:lvl3pPr>
            <a:lvl4pPr lvl="3" algn="ctr">
              <a:buNone/>
              <a:defRPr sz="1100">
                <a:solidFill>
                  <a:schemeClr val="bg1"/>
                </a:solidFill>
              </a:defRPr>
            </a:lvl4pPr>
            <a:lvl5pPr lvl="4" algn="ctr">
              <a:buNone/>
              <a:defRPr sz="1100">
                <a:solidFill>
                  <a:schemeClr val="bg1"/>
                </a:solidFill>
              </a:defRPr>
            </a:lvl5pPr>
          </a:lstStyle>
          <a:p>
            <a:pPr lvl="0" fontAlgn="base"/>
            <a:r>
              <a:rPr lang="zh-CN" altLang="en-US" strike="noStrike" noProof="1"/>
              <a:t>单击此处编辑母版副标题样式</a:t>
            </a:r>
            <a:endParaRPr lang="zh-CN" altLang="en-US" strike="noStrike" noProof="1"/>
          </a:p>
        </p:txBody>
      </p:sp>
    </p:spTree>
  </p:cSld>
  <p:clrMapOvr>
    <a:masterClrMapping/>
  </p:clrMapOvr>
  <p:transition spd="med">
    <p:fade thruBlk="1"/>
  </p:transition>
  <p:hf sldNum="0" hdr="0"/>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fade thruBlk="1"/>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392962" y="807851"/>
            <a:ext cx="4967526" cy="1347918"/>
          </a:xfrm>
        </p:spPr>
        <p:txBody>
          <a:bodyPr anchor="b"/>
          <a:lstStyle>
            <a:lvl1pPr>
              <a:defRPr sz="2835"/>
            </a:lvl1pPr>
          </a:lstStyle>
          <a:p>
            <a:pPr fontAlgn="base"/>
            <a:r>
              <a:rPr lang="zh-CN" altLang="en-US" sz="2835"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392962" y="2168521"/>
            <a:ext cx="4967526" cy="708838"/>
          </a:xfrm>
        </p:spPr>
        <p:txBody>
          <a:bodyPr/>
          <a:lstStyle>
            <a:lvl1pPr marL="0" indent="0">
              <a:buNone/>
              <a:defRPr sz="1135">
                <a:solidFill>
                  <a:schemeClr val="tx1">
                    <a:tint val="75000"/>
                  </a:schemeClr>
                </a:solidFill>
              </a:defRPr>
            </a:lvl1pPr>
            <a:lvl2pPr marL="215900" indent="0">
              <a:buNone/>
              <a:defRPr sz="945">
                <a:solidFill>
                  <a:schemeClr val="tx1">
                    <a:tint val="75000"/>
                  </a:schemeClr>
                </a:solidFill>
              </a:defRPr>
            </a:lvl2pPr>
            <a:lvl3pPr marL="431800" indent="0">
              <a:buNone/>
              <a:defRPr sz="850">
                <a:solidFill>
                  <a:schemeClr val="tx1">
                    <a:tint val="75000"/>
                  </a:schemeClr>
                </a:solidFill>
              </a:defRPr>
            </a:lvl3pPr>
            <a:lvl4pPr marL="647700" indent="0">
              <a:buNone/>
              <a:defRPr sz="755">
                <a:solidFill>
                  <a:schemeClr val="tx1">
                    <a:tint val="75000"/>
                  </a:schemeClr>
                </a:solidFill>
              </a:defRPr>
            </a:lvl4pPr>
            <a:lvl5pPr marL="864235" indent="0">
              <a:buNone/>
              <a:defRPr sz="755">
                <a:solidFill>
                  <a:schemeClr val="tx1">
                    <a:tint val="75000"/>
                  </a:schemeClr>
                </a:solidFill>
              </a:defRPr>
            </a:lvl5pPr>
            <a:lvl6pPr marL="1080135" indent="0">
              <a:buNone/>
              <a:defRPr sz="755">
                <a:solidFill>
                  <a:schemeClr val="tx1">
                    <a:tint val="75000"/>
                  </a:schemeClr>
                </a:solidFill>
              </a:defRPr>
            </a:lvl6pPr>
            <a:lvl7pPr marL="1296035" indent="0">
              <a:buNone/>
              <a:defRPr sz="755">
                <a:solidFill>
                  <a:schemeClr val="tx1">
                    <a:tint val="75000"/>
                  </a:schemeClr>
                </a:solidFill>
              </a:defRPr>
            </a:lvl7pPr>
            <a:lvl8pPr marL="1511935" indent="0">
              <a:buNone/>
              <a:defRPr sz="755">
                <a:solidFill>
                  <a:schemeClr val="tx1">
                    <a:tint val="75000"/>
                  </a:schemeClr>
                </a:solidFill>
              </a:defRPr>
            </a:lvl8pPr>
            <a:lvl9pPr marL="1727835" indent="0">
              <a:buNone/>
              <a:defRPr sz="755">
                <a:solidFill>
                  <a:schemeClr val="tx1">
                    <a:tint val="75000"/>
                  </a:schemeClr>
                </a:solidFill>
              </a:defRPr>
            </a:lvl9pPr>
          </a:lstStyle>
          <a:p>
            <a:pPr lvl="0" fontAlgn="base"/>
            <a:r>
              <a:rPr lang="zh-CN" altLang="en-US" sz="1135" strike="noStrike" noProof="1" smtClean="0"/>
              <a:t>单击此处编辑母版文本样式</a:t>
            </a:r>
            <a:endParaRPr lang="zh-CN" altLang="en-US" strike="noStrike" noProof="1" smtClean="0"/>
          </a:p>
        </p:txBody>
      </p:sp>
    </p:spTree>
  </p:cSld>
  <p:clrMapOvr>
    <a:masterClrMapping/>
  </p:clrMapOvr>
  <p:transition spd="med">
    <p:fade thruBlk="1"/>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288925" y="755650"/>
            <a:ext cx="2539762" cy="21383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2932351" y="755650"/>
            <a:ext cx="2539762" cy="21383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fade thruBlk="1"/>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396712" y="172522"/>
            <a:ext cx="4967526" cy="626329"/>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560627" y="840312"/>
            <a:ext cx="2302256" cy="389298"/>
          </a:xfrm>
        </p:spPr>
        <p:txBody>
          <a:bodyPr anchor="ctr" anchorCtr="0"/>
          <a:lstStyle>
            <a:lvl1pPr marL="0" indent="0">
              <a:buNone/>
              <a:defRPr sz="1325"/>
            </a:lvl1pPr>
            <a:lvl2pPr marL="215900" indent="0">
              <a:buNone/>
              <a:defRPr sz="1135"/>
            </a:lvl2pPr>
            <a:lvl3pPr marL="431800" indent="0">
              <a:buNone/>
              <a:defRPr sz="945"/>
            </a:lvl3pPr>
            <a:lvl4pPr marL="647700" indent="0">
              <a:buNone/>
              <a:defRPr sz="850"/>
            </a:lvl4pPr>
            <a:lvl5pPr marL="864235" indent="0">
              <a:buNone/>
              <a:defRPr sz="850"/>
            </a:lvl5pPr>
            <a:lvl6pPr marL="1080135" indent="0">
              <a:buNone/>
              <a:defRPr sz="850"/>
            </a:lvl6pPr>
            <a:lvl7pPr marL="1296035" indent="0">
              <a:buNone/>
              <a:defRPr sz="850"/>
            </a:lvl7pPr>
            <a:lvl8pPr marL="1511935" indent="0">
              <a:buNone/>
              <a:defRPr sz="850"/>
            </a:lvl8pPr>
            <a:lvl9pPr marL="1727835" indent="0">
              <a:buNone/>
              <a:defRPr sz="850"/>
            </a:lvl9pPr>
          </a:lstStyle>
          <a:p>
            <a:pPr lvl="0" fontAlgn="base"/>
            <a:r>
              <a:rPr lang="zh-CN" altLang="en-US" sz="1325"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560627" y="1259392"/>
            <a:ext cx="2302256" cy="166522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2955751" y="840312"/>
            <a:ext cx="2313594" cy="389298"/>
          </a:xfrm>
        </p:spPr>
        <p:txBody>
          <a:bodyPr anchor="ctr" anchorCtr="0"/>
          <a:lstStyle>
            <a:lvl1pPr marL="0" indent="0">
              <a:buNone/>
              <a:defRPr sz="1325"/>
            </a:lvl1pPr>
            <a:lvl2pPr marL="215900" indent="0">
              <a:buNone/>
              <a:defRPr sz="1135"/>
            </a:lvl2pPr>
            <a:lvl3pPr marL="431800" indent="0">
              <a:buNone/>
              <a:defRPr sz="945"/>
            </a:lvl3pPr>
            <a:lvl4pPr marL="647700" indent="0">
              <a:buNone/>
              <a:defRPr sz="850"/>
            </a:lvl4pPr>
            <a:lvl5pPr marL="864235" indent="0">
              <a:buNone/>
              <a:defRPr sz="850"/>
            </a:lvl5pPr>
            <a:lvl6pPr marL="1080135" indent="0">
              <a:buNone/>
              <a:defRPr sz="850"/>
            </a:lvl6pPr>
            <a:lvl7pPr marL="1296035" indent="0">
              <a:buNone/>
              <a:defRPr sz="850"/>
            </a:lvl7pPr>
            <a:lvl8pPr marL="1511935" indent="0">
              <a:buNone/>
              <a:defRPr sz="850"/>
            </a:lvl8pPr>
            <a:lvl9pPr marL="1727835" indent="0">
              <a:buNone/>
              <a:defRPr sz="850"/>
            </a:lvl9pPr>
          </a:lstStyle>
          <a:p>
            <a:pPr lvl="0" fontAlgn="base"/>
            <a:r>
              <a:rPr lang="zh-CN" altLang="en-US" sz="1325"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2955751" y="1259392"/>
            <a:ext cx="2313594" cy="166522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fade thruBlk="1"/>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transition spd="med">
    <p:fade thruBlk="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396875" y="862013"/>
            <a:ext cx="2433193" cy="2055812"/>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2929382" y="862013"/>
            <a:ext cx="2433193" cy="2055812"/>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fld id="{BB962C8B-B14F-4D97-AF65-F5344CB8AC3E}" type="datetime1">
              <a:rPr lang="zh-CN" altLang="en-US" strike="noStrike" noProof="1" dirty="0">
                <a:latin typeface="微软雅黑 Light" charset="-122"/>
                <a:ea typeface="微软雅黑 Light" charset="-122"/>
                <a:cs typeface="+mn-cs"/>
                <a:sym typeface="微软雅黑 Light" charset="-122"/>
              </a:rPr>
            </a:fld>
            <a:endParaRPr lang="zh-CN" altLang="en-US" strike="noStrike" noProof="1" dirty="0">
              <a:sym typeface="微软雅黑 Light" charset="-122"/>
            </a:endParaRPr>
          </a:p>
        </p:txBody>
      </p:sp>
      <p:sp>
        <p:nvSpPr>
          <p:cNvPr id="6" name="页脚占位符 5"/>
          <p:cNvSpPr>
            <a:spLocks noGrp="1"/>
          </p:cNvSpPr>
          <p:nvPr>
            <p:ph type="ftr" sz="quarter" idx="11"/>
          </p:nvPr>
        </p:nvSpPr>
        <p:spPr/>
        <p:txBody>
          <a:bodyPr/>
          <a:p>
            <a:pPr lvl="0" fontAlgn="base"/>
            <a:endParaRPr strike="noStrike" noProof="1">
              <a:sym typeface="微软雅黑 Light" charset="-122"/>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dirty="0">
                <a:latin typeface="微软雅黑 Light" charset="-122"/>
                <a:ea typeface="微软雅黑 Light" charset="-122"/>
                <a:cs typeface="+mn-cs"/>
                <a:sym typeface="微软雅黑 Light" charset="-122"/>
              </a:rPr>
            </a:fld>
            <a:endParaRPr lang="zh-CN" altLang="en-US" strike="noStrike" noProof="1" dirty="0">
              <a:sym typeface="微软雅黑 Light" charset="-122"/>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med">
    <p:fade thruBlk="1"/>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396712" y="216027"/>
            <a:ext cx="1857572" cy="756095"/>
          </a:xfrm>
        </p:spPr>
        <p:txBody>
          <a:bodyPr anchor="b"/>
          <a:lstStyle>
            <a:lvl1pPr>
              <a:defRPr sz="1510"/>
            </a:lvl1pPr>
          </a:lstStyle>
          <a:p>
            <a:pPr fontAlgn="base"/>
            <a:r>
              <a:rPr lang="zh-CN" altLang="en-US" sz="1510" strike="noStrike" noProof="1" smtClean="0"/>
              <a:t>单击此处编辑母版标题样式</a:t>
            </a:r>
            <a:endParaRPr lang="zh-CN" altLang="en-US" strike="noStrike" noProof="1"/>
          </a:p>
        </p:txBody>
      </p:sp>
      <p:sp>
        <p:nvSpPr>
          <p:cNvPr id="3" name="内容占位符 2"/>
          <p:cNvSpPr>
            <a:spLocks noGrp="1"/>
          </p:cNvSpPr>
          <p:nvPr>
            <p:ph idx="1"/>
          </p:nvPr>
        </p:nvSpPr>
        <p:spPr>
          <a:xfrm>
            <a:off x="2448516" y="466558"/>
            <a:ext cx="2915722" cy="2302788"/>
          </a:xfrm>
        </p:spPr>
        <p:txBody>
          <a:bodyPr/>
          <a:lstStyle>
            <a:lvl1pPr>
              <a:defRPr sz="1510"/>
            </a:lvl1pPr>
            <a:lvl2pPr>
              <a:defRPr sz="1325"/>
            </a:lvl2pPr>
            <a:lvl3pPr>
              <a:defRPr sz="1135"/>
            </a:lvl3pPr>
            <a:lvl4pPr>
              <a:defRPr sz="945"/>
            </a:lvl4pPr>
            <a:lvl5pPr>
              <a:defRPr sz="945"/>
            </a:lvl5pPr>
            <a:lvl6pPr>
              <a:defRPr sz="945"/>
            </a:lvl6pPr>
            <a:lvl7pPr>
              <a:defRPr sz="945"/>
            </a:lvl7pPr>
            <a:lvl8pPr>
              <a:defRPr sz="945"/>
            </a:lvl8pPr>
            <a:lvl9pPr>
              <a:defRPr sz="945"/>
            </a:lvl9pPr>
          </a:lstStyle>
          <a:p>
            <a:pPr lvl="0" fontAlgn="base"/>
            <a:r>
              <a:rPr lang="zh-CN" altLang="en-US" sz="1510" strike="noStrike" noProof="1" smtClean="0"/>
              <a:t>单击此处编辑母版文本样式</a:t>
            </a:r>
            <a:endParaRPr lang="zh-CN" altLang="en-US" strike="noStrike" noProof="1" smtClean="0"/>
          </a:p>
          <a:p>
            <a:pPr lvl="1" fontAlgn="base"/>
            <a:r>
              <a:rPr lang="zh-CN" altLang="en-US" sz="1325" strike="noStrike" noProof="1" smtClean="0"/>
              <a:t>第二级</a:t>
            </a:r>
            <a:endParaRPr lang="zh-CN" altLang="en-US" strike="noStrike" noProof="1" smtClean="0"/>
          </a:p>
          <a:p>
            <a:pPr lvl="2" fontAlgn="base"/>
            <a:r>
              <a:rPr lang="zh-CN" altLang="en-US" sz="1135" strike="noStrike" noProof="1" smtClean="0"/>
              <a:t>第三级</a:t>
            </a:r>
            <a:endParaRPr lang="zh-CN" altLang="en-US" strike="noStrike" noProof="1" smtClean="0"/>
          </a:p>
          <a:p>
            <a:pPr lvl="3" fontAlgn="base"/>
            <a:r>
              <a:rPr lang="zh-CN" altLang="en-US" sz="945" strike="noStrike" noProof="1" smtClean="0"/>
              <a:t>第四级</a:t>
            </a:r>
            <a:endParaRPr lang="zh-CN" altLang="en-US" strike="noStrike" noProof="1" smtClean="0"/>
          </a:p>
          <a:p>
            <a:pPr lvl="4" fontAlgn="base"/>
            <a:r>
              <a:rPr lang="zh-CN" altLang="en-US" sz="945" strike="noStrike" noProof="1" smtClean="0"/>
              <a:t>第五级</a:t>
            </a:r>
            <a:endParaRPr lang="zh-CN" altLang="en-US" strike="noStrike" noProof="1"/>
          </a:p>
        </p:txBody>
      </p:sp>
      <p:sp>
        <p:nvSpPr>
          <p:cNvPr id="4" name="文本占位符 3"/>
          <p:cNvSpPr>
            <a:spLocks noGrp="1"/>
          </p:cNvSpPr>
          <p:nvPr>
            <p:ph type="body" sz="half" idx="2"/>
          </p:nvPr>
        </p:nvSpPr>
        <p:spPr>
          <a:xfrm>
            <a:off x="396712" y="972122"/>
            <a:ext cx="1857572" cy="1800975"/>
          </a:xfrm>
        </p:spPr>
        <p:txBody>
          <a:bodyPr/>
          <a:lstStyle>
            <a:lvl1pPr marL="0" indent="0">
              <a:buNone/>
              <a:defRPr sz="755"/>
            </a:lvl1pPr>
            <a:lvl2pPr marL="215900" indent="0">
              <a:buNone/>
              <a:defRPr sz="660"/>
            </a:lvl2pPr>
            <a:lvl3pPr marL="431800" indent="0">
              <a:buNone/>
              <a:defRPr sz="565"/>
            </a:lvl3pPr>
            <a:lvl4pPr marL="647700" indent="0">
              <a:buNone/>
              <a:defRPr sz="470"/>
            </a:lvl4pPr>
            <a:lvl5pPr marL="864235" indent="0">
              <a:buNone/>
              <a:defRPr sz="470"/>
            </a:lvl5pPr>
            <a:lvl6pPr marL="1080135" indent="0">
              <a:buNone/>
              <a:defRPr sz="470"/>
            </a:lvl6pPr>
            <a:lvl7pPr marL="1296035" indent="0">
              <a:buNone/>
              <a:defRPr sz="470"/>
            </a:lvl7pPr>
            <a:lvl8pPr marL="1511935" indent="0">
              <a:buNone/>
              <a:defRPr sz="470"/>
            </a:lvl8pPr>
            <a:lvl9pPr marL="1727835" indent="0">
              <a:buNone/>
              <a:defRPr sz="470"/>
            </a:lvl9pPr>
          </a:lstStyle>
          <a:p>
            <a:pPr lvl="0" fontAlgn="base"/>
            <a:r>
              <a:rPr lang="zh-CN" altLang="en-US" sz="755" strike="noStrike" noProof="1" smtClean="0"/>
              <a:t>单击此处编辑母版文本样式</a:t>
            </a:r>
            <a:endParaRPr lang="zh-CN" altLang="en-US" strike="noStrike" noProof="1" smtClean="0"/>
          </a:p>
        </p:txBody>
      </p:sp>
    </p:spTree>
  </p:cSld>
  <p:clrMapOvr>
    <a:masterClrMapping/>
  </p:clrMapOvr>
  <p:transition spd="med">
    <p:fade thruBlk="1"/>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396712" y="216027"/>
            <a:ext cx="1967694" cy="756095"/>
          </a:xfrm>
        </p:spPr>
        <p:txBody>
          <a:bodyPr anchor="b"/>
          <a:lstStyle>
            <a:lvl1pPr>
              <a:defRPr sz="1510"/>
            </a:lvl1pPr>
          </a:lstStyle>
          <a:p>
            <a:pPr fontAlgn="base"/>
            <a:r>
              <a:rPr lang="zh-CN" altLang="en-US" sz="1510"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448516" y="216027"/>
            <a:ext cx="2915722" cy="2553319"/>
          </a:xfrm>
        </p:spPr>
        <p:txBody>
          <a:bodyPr/>
          <a:lstStyle>
            <a:lvl1pPr marL="0" indent="0">
              <a:buNone/>
              <a:defRPr sz="1510"/>
            </a:lvl1pPr>
            <a:lvl2pPr marL="215900" indent="0">
              <a:buNone/>
              <a:defRPr sz="1325"/>
            </a:lvl2pPr>
            <a:lvl3pPr marL="431800" indent="0">
              <a:buNone/>
              <a:defRPr sz="1135"/>
            </a:lvl3pPr>
            <a:lvl4pPr marL="647700" indent="0">
              <a:buNone/>
              <a:defRPr sz="945"/>
            </a:lvl4pPr>
            <a:lvl5pPr marL="864235" indent="0">
              <a:buNone/>
              <a:defRPr sz="945"/>
            </a:lvl5pPr>
            <a:lvl6pPr marL="1080135" indent="0">
              <a:buNone/>
              <a:defRPr sz="945"/>
            </a:lvl6pPr>
            <a:lvl7pPr marL="1296035" indent="0">
              <a:buNone/>
              <a:defRPr sz="945"/>
            </a:lvl7pPr>
            <a:lvl8pPr marL="1511935" indent="0">
              <a:buNone/>
              <a:defRPr sz="945"/>
            </a:lvl8pPr>
            <a:lvl9pPr marL="1727835" indent="0">
              <a:buNone/>
              <a:defRPr sz="945"/>
            </a:lvl9pPr>
          </a:lstStyle>
          <a:p>
            <a:pPr fontAlgn="base"/>
            <a:endParaRPr lang="zh-CN" altLang="en-US" strike="noStrike" noProof="1"/>
          </a:p>
        </p:txBody>
      </p:sp>
      <p:sp>
        <p:nvSpPr>
          <p:cNvPr id="4" name="文本占位符 3"/>
          <p:cNvSpPr>
            <a:spLocks noGrp="1"/>
          </p:cNvSpPr>
          <p:nvPr>
            <p:ph type="body" sz="half" idx="2"/>
          </p:nvPr>
        </p:nvSpPr>
        <p:spPr>
          <a:xfrm>
            <a:off x="396712" y="972122"/>
            <a:ext cx="1967694" cy="1800975"/>
          </a:xfrm>
        </p:spPr>
        <p:txBody>
          <a:bodyPr/>
          <a:lstStyle>
            <a:lvl1pPr marL="0" indent="0">
              <a:buNone/>
              <a:defRPr sz="945"/>
            </a:lvl1pPr>
            <a:lvl2pPr marL="215900" indent="0">
              <a:buNone/>
              <a:defRPr sz="850"/>
            </a:lvl2pPr>
            <a:lvl3pPr marL="431800" indent="0">
              <a:buNone/>
              <a:defRPr sz="755"/>
            </a:lvl3pPr>
            <a:lvl4pPr marL="647700" indent="0">
              <a:buNone/>
              <a:defRPr sz="660"/>
            </a:lvl4pPr>
            <a:lvl5pPr marL="864235" indent="0">
              <a:buNone/>
              <a:defRPr sz="660"/>
            </a:lvl5pPr>
            <a:lvl6pPr marL="1080135" indent="0">
              <a:buNone/>
              <a:defRPr sz="660"/>
            </a:lvl6pPr>
            <a:lvl7pPr marL="1296035" indent="0">
              <a:buNone/>
              <a:defRPr sz="660"/>
            </a:lvl7pPr>
            <a:lvl8pPr marL="1511935" indent="0">
              <a:buNone/>
              <a:defRPr sz="660"/>
            </a:lvl8pPr>
            <a:lvl9pPr marL="1727835" indent="0">
              <a:buNone/>
              <a:defRPr sz="660"/>
            </a:lvl9pPr>
          </a:lstStyle>
          <a:p>
            <a:pPr lvl="0" fontAlgn="base"/>
            <a:r>
              <a:rPr lang="zh-CN" altLang="en-US" sz="945" strike="noStrike" noProof="1" smtClean="0"/>
              <a:t>单击此处编辑母版文本样式</a:t>
            </a:r>
            <a:endParaRPr lang="zh-CN" altLang="en-US" strike="noStrike" noProof="1" smtClean="0"/>
          </a:p>
        </p:txBody>
      </p:sp>
    </p:spTree>
  </p:cSld>
  <p:clrMapOvr>
    <a:masterClrMapping/>
  </p:clrMapOvr>
  <p:transition spd="med">
    <p:fade thruBlk="1"/>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fade thruBlk="1"/>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4176316" y="130175"/>
            <a:ext cx="1295797" cy="2763838"/>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288925" y="130175"/>
            <a:ext cx="3812272" cy="2763838"/>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fade thruBlk="1"/>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blipFill rotWithShape="0">
          <a:blip r:embed="rId2"/>
          <a:stretch>
            <a:fillRect/>
          </a:stretch>
        </a:blipFill>
        <a:effectLst/>
      </p:bgPr>
    </p:bg>
    <p:spTree>
      <p:nvGrpSpPr>
        <p:cNvPr id="1" name=""/>
        <p:cNvGrpSpPr/>
        <p:nvPr/>
      </p:nvGrpSpPr>
      <p:grpSpPr/>
      <p:sp>
        <p:nvSpPr>
          <p:cNvPr id="5122" name="标题 5121"/>
          <p:cNvSpPr>
            <a:spLocks noGrp="1"/>
          </p:cNvSpPr>
          <p:nvPr>
            <p:ph type="ctrTitle" sz="quarter"/>
          </p:nvPr>
        </p:nvSpPr>
        <p:spPr>
          <a:xfrm>
            <a:off x="431800" y="1023938"/>
            <a:ext cx="4895850" cy="595312"/>
          </a:xfrm>
          <a:prstGeom prst="rect">
            <a:avLst/>
          </a:prstGeom>
          <a:noFill/>
          <a:ln w="9525">
            <a:noFill/>
          </a:ln>
        </p:spPr>
        <p:txBody>
          <a:bodyPr lIns="50396" tIns="25198" rIns="50396" bIns="25198" anchor="ctr"/>
          <a:lstStyle>
            <a:lvl1pPr marL="0" lvl="0" indent="0" algn="ctr">
              <a:defRPr sz="1700">
                <a:solidFill>
                  <a:schemeClr val="bg1"/>
                </a:solidFill>
              </a:defRPr>
            </a:lvl1pPr>
          </a:lstStyle>
          <a:p>
            <a:pPr lvl="0" fontAlgn="base"/>
            <a:r>
              <a:rPr lang="zh-CN" altLang="en-US" strike="noStrike" noProof="1"/>
              <a:t>单击此处编辑母版标题样式</a:t>
            </a:r>
            <a:endParaRPr lang="zh-CN" altLang="en-US" strike="noStrike" noProof="1"/>
          </a:p>
        </p:txBody>
      </p:sp>
      <p:sp>
        <p:nvSpPr>
          <p:cNvPr id="5123" name="副标题 5122"/>
          <p:cNvSpPr>
            <a:spLocks noGrp="1"/>
          </p:cNvSpPr>
          <p:nvPr>
            <p:ph type="subTitle" sz="quarter" idx="1"/>
          </p:nvPr>
        </p:nvSpPr>
        <p:spPr>
          <a:xfrm>
            <a:off x="863600" y="1689100"/>
            <a:ext cx="4032250" cy="531813"/>
          </a:xfrm>
          <a:prstGeom prst="rect">
            <a:avLst/>
          </a:prstGeom>
          <a:noFill/>
          <a:ln w="9525">
            <a:noFill/>
          </a:ln>
        </p:spPr>
        <p:txBody>
          <a:bodyPr lIns="50396" tIns="25198" rIns="50396" bIns="25198" anchor="t"/>
          <a:lstStyle>
            <a:lvl1pPr lvl="0" algn="ctr">
              <a:buNone/>
              <a:defRPr sz="900">
                <a:solidFill>
                  <a:schemeClr val="bg1"/>
                </a:solidFill>
              </a:defRPr>
            </a:lvl1pPr>
            <a:lvl2pPr lvl="1" algn="ctr">
              <a:buNone/>
              <a:defRPr sz="1100">
                <a:solidFill>
                  <a:schemeClr val="bg1"/>
                </a:solidFill>
              </a:defRPr>
            </a:lvl2pPr>
            <a:lvl3pPr lvl="2" algn="ctr">
              <a:buNone/>
              <a:defRPr sz="1100">
                <a:solidFill>
                  <a:schemeClr val="bg1"/>
                </a:solidFill>
              </a:defRPr>
            </a:lvl3pPr>
            <a:lvl4pPr lvl="3" algn="ctr">
              <a:buNone/>
              <a:defRPr sz="1100">
                <a:solidFill>
                  <a:schemeClr val="bg1"/>
                </a:solidFill>
              </a:defRPr>
            </a:lvl4pPr>
            <a:lvl5pPr lvl="4" algn="ctr">
              <a:buNone/>
              <a:defRPr sz="1100">
                <a:solidFill>
                  <a:schemeClr val="bg1"/>
                </a:solidFill>
              </a:defRPr>
            </a:lvl5pPr>
          </a:lstStyle>
          <a:p>
            <a:pPr lvl="0" fontAlgn="base"/>
            <a:r>
              <a:rPr lang="zh-CN" altLang="en-US" strike="noStrike" noProof="1"/>
              <a:t>单击此处编辑母版副标题样式</a:t>
            </a:r>
            <a:endParaRPr lang="zh-CN" altLang="en-US" strike="noStrike" noProof="1"/>
          </a:p>
        </p:txBody>
      </p:sp>
    </p:spTree>
  </p:cSld>
  <p:clrMapOvr>
    <a:masterClrMapping/>
  </p:clrMapOvr>
  <p:transition spd="med">
    <p:fade thruBlk="1"/>
  </p:transition>
  <p:hf sldNum="0" hdr="0"/>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fade thruBlk="1"/>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392962" y="807851"/>
            <a:ext cx="4967526" cy="1347918"/>
          </a:xfrm>
        </p:spPr>
        <p:txBody>
          <a:bodyPr anchor="b"/>
          <a:lstStyle>
            <a:lvl1pPr>
              <a:defRPr sz="2835"/>
            </a:lvl1pPr>
          </a:lstStyle>
          <a:p>
            <a:pPr fontAlgn="base"/>
            <a:r>
              <a:rPr lang="zh-CN" altLang="en-US" sz="2835"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392962" y="2168521"/>
            <a:ext cx="4967526" cy="708838"/>
          </a:xfrm>
        </p:spPr>
        <p:txBody>
          <a:bodyPr/>
          <a:lstStyle>
            <a:lvl1pPr marL="0" indent="0">
              <a:buNone/>
              <a:defRPr sz="1135">
                <a:solidFill>
                  <a:schemeClr val="tx1">
                    <a:tint val="75000"/>
                  </a:schemeClr>
                </a:solidFill>
              </a:defRPr>
            </a:lvl1pPr>
            <a:lvl2pPr marL="215900" indent="0">
              <a:buNone/>
              <a:defRPr sz="945">
                <a:solidFill>
                  <a:schemeClr val="tx1">
                    <a:tint val="75000"/>
                  </a:schemeClr>
                </a:solidFill>
              </a:defRPr>
            </a:lvl2pPr>
            <a:lvl3pPr marL="431800" indent="0">
              <a:buNone/>
              <a:defRPr sz="850">
                <a:solidFill>
                  <a:schemeClr val="tx1">
                    <a:tint val="75000"/>
                  </a:schemeClr>
                </a:solidFill>
              </a:defRPr>
            </a:lvl3pPr>
            <a:lvl4pPr marL="647700" indent="0">
              <a:buNone/>
              <a:defRPr sz="755">
                <a:solidFill>
                  <a:schemeClr val="tx1">
                    <a:tint val="75000"/>
                  </a:schemeClr>
                </a:solidFill>
              </a:defRPr>
            </a:lvl4pPr>
            <a:lvl5pPr marL="864235" indent="0">
              <a:buNone/>
              <a:defRPr sz="755">
                <a:solidFill>
                  <a:schemeClr val="tx1">
                    <a:tint val="75000"/>
                  </a:schemeClr>
                </a:solidFill>
              </a:defRPr>
            </a:lvl5pPr>
            <a:lvl6pPr marL="1080135" indent="0">
              <a:buNone/>
              <a:defRPr sz="755">
                <a:solidFill>
                  <a:schemeClr val="tx1">
                    <a:tint val="75000"/>
                  </a:schemeClr>
                </a:solidFill>
              </a:defRPr>
            </a:lvl6pPr>
            <a:lvl7pPr marL="1296035" indent="0">
              <a:buNone/>
              <a:defRPr sz="755">
                <a:solidFill>
                  <a:schemeClr val="tx1">
                    <a:tint val="75000"/>
                  </a:schemeClr>
                </a:solidFill>
              </a:defRPr>
            </a:lvl7pPr>
            <a:lvl8pPr marL="1511935" indent="0">
              <a:buNone/>
              <a:defRPr sz="755">
                <a:solidFill>
                  <a:schemeClr val="tx1">
                    <a:tint val="75000"/>
                  </a:schemeClr>
                </a:solidFill>
              </a:defRPr>
            </a:lvl8pPr>
            <a:lvl9pPr marL="1727835" indent="0">
              <a:buNone/>
              <a:defRPr sz="755">
                <a:solidFill>
                  <a:schemeClr val="tx1">
                    <a:tint val="75000"/>
                  </a:schemeClr>
                </a:solidFill>
              </a:defRPr>
            </a:lvl9pPr>
          </a:lstStyle>
          <a:p>
            <a:pPr lvl="0" fontAlgn="base"/>
            <a:r>
              <a:rPr lang="zh-CN" altLang="en-US" sz="1135" strike="noStrike" noProof="1" smtClean="0"/>
              <a:t>单击此处编辑母版文本样式</a:t>
            </a:r>
            <a:endParaRPr lang="zh-CN" altLang="en-US" strike="noStrike" noProof="1" smtClean="0"/>
          </a:p>
        </p:txBody>
      </p:sp>
    </p:spTree>
  </p:cSld>
  <p:clrMapOvr>
    <a:masterClrMapping/>
  </p:clrMapOvr>
  <p:transition spd="med">
    <p:fade thruBlk="1"/>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288925" y="755650"/>
            <a:ext cx="2539762" cy="21383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2932351" y="755650"/>
            <a:ext cx="2539762" cy="21383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fade thruBlk="1"/>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396712" y="172522"/>
            <a:ext cx="4967526" cy="626329"/>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560627" y="840312"/>
            <a:ext cx="2302256" cy="389298"/>
          </a:xfrm>
        </p:spPr>
        <p:txBody>
          <a:bodyPr anchor="ctr" anchorCtr="0"/>
          <a:lstStyle>
            <a:lvl1pPr marL="0" indent="0">
              <a:buNone/>
              <a:defRPr sz="1325"/>
            </a:lvl1pPr>
            <a:lvl2pPr marL="215900" indent="0">
              <a:buNone/>
              <a:defRPr sz="1135"/>
            </a:lvl2pPr>
            <a:lvl3pPr marL="431800" indent="0">
              <a:buNone/>
              <a:defRPr sz="945"/>
            </a:lvl3pPr>
            <a:lvl4pPr marL="647700" indent="0">
              <a:buNone/>
              <a:defRPr sz="850"/>
            </a:lvl4pPr>
            <a:lvl5pPr marL="864235" indent="0">
              <a:buNone/>
              <a:defRPr sz="850"/>
            </a:lvl5pPr>
            <a:lvl6pPr marL="1080135" indent="0">
              <a:buNone/>
              <a:defRPr sz="850"/>
            </a:lvl6pPr>
            <a:lvl7pPr marL="1296035" indent="0">
              <a:buNone/>
              <a:defRPr sz="850"/>
            </a:lvl7pPr>
            <a:lvl8pPr marL="1511935" indent="0">
              <a:buNone/>
              <a:defRPr sz="850"/>
            </a:lvl8pPr>
            <a:lvl9pPr marL="1727835" indent="0">
              <a:buNone/>
              <a:defRPr sz="850"/>
            </a:lvl9pPr>
          </a:lstStyle>
          <a:p>
            <a:pPr lvl="0" fontAlgn="base"/>
            <a:r>
              <a:rPr lang="zh-CN" altLang="en-US" sz="1325"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560627" y="1259392"/>
            <a:ext cx="2302256" cy="166522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2955751" y="840312"/>
            <a:ext cx="2313594" cy="389298"/>
          </a:xfrm>
        </p:spPr>
        <p:txBody>
          <a:bodyPr anchor="ctr" anchorCtr="0"/>
          <a:lstStyle>
            <a:lvl1pPr marL="0" indent="0">
              <a:buNone/>
              <a:defRPr sz="1325"/>
            </a:lvl1pPr>
            <a:lvl2pPr marL="215900" indent="0">
              <a:buNone/>
              <a:defRPr sz="1135"/>
            </a:lvl2pPr>
            <a:lvl3pPr marL="431800" indent="0">
              <a:buNone/>
              <a:defRPr sz="945"/>
            </a:lvl3pPr>
            <a:lvl4pPr marL="647700" indent="0">
              <a:buNone/>
              <a:defRPr sz="850"/>
            </a:lvl4pPr>
            <a:lvl5pPr marL="864235" indent="0">
              <a:buNone/>
              <a:defRPr sz="850"/>
            </a:lvl5pPr>
            <a:lvl6pPr marL="1080135" indent="0">
              <a:buNone/>
              <a:defRPr sz="850"/>
            </a:lvl6pPr>
            <a:lvl7pPr marL="1296035" indent="0">
              <a:buNone/>
              <a:defRPr sz="850"/>
            </a:lvl7pPr>
            <a:lvl8pPr marL="1511935" indent="0">
              <a:buNone/>
              <a:defRPr sz="850"/>
            </a:lvl8pPr>
            <a:lvl9pPr marL="1727835" indent="0">
              <a:buNone/>
              <a:defRPr sz="850"/>
            </a:lvl9pPr>
          </a:lstStyle>
          <a:p>
            <a:pPr lvl="0" fontAlgn="base"/>
            <a:r>
              <a:rPr lang="zh-CN" altLang="en-US" sz="1325"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2955751" y="1259392"/>
            <a:ext cx="2313594" cy="166522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fade thruBlk="1"/>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396712" y="172522"/>
            <a:ext cx="4967526" cy="626329"/>
          </a:xfrm>
        </p:spPr>
        <p:txBody>
          <a:bodyPr/>
          <a:lstStyle/>
          <a:p>
            <a:pPr fontAlgn="auto"/>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560627" y="840312"/>
            <a:ext cx="2302256" cy="389298"/>
          </a:xfrm>
        </p:spPr>
        <p:txBody>
          <a:bodyPr anchor="ctr" anchorCtr="0"/>
          <a:lstStyle>
            <a:lvl1pPr marL="0" indent="0">
              <a:buNone/>
              <a:defRPr sz="1325"/>
            </a:lvl1pPr>
            <a:lvl2pPr marL="215900" indent="0">
              <a:buNone/>
              <a:defRPr sz="1135"/>
            </a:lvl2pPr>
            <a:lvl3pPr marL="431800" indent="0">
              <a:buNone/>
              <a:defRPr sz="945"/>
            </a:lvl3pPr>
            <a:lvl4pPr marL="647700" indent="0">
              <a:buNone/>
              <a:defRPr sz="850"/>
            </a:lvl4pPr>
            <a:lvl5pPr marL="864235" indent="0">
              <a:buNone/>
              <a:defRPr sz="850"/>
            </a:lvl5pPr>
            <a:lvl6pPr marL="1080135" indent="0">
              <a:buNone/>
              <a:defRPr sz="850"/>
            </a:lvl6pPr>
            <a:lvl7pPr marL="1296035" indent="0">
              <a:buNone/>
              <a:defRPr sz="850"/>
            </a:lvl7pPr>
            <a:lvl8pPr marL="1511935" indent="0">
              <a:buNone/>
              <a:defRPr sz="850"/>
            </a:lvl8pPr>
            <a:lvl9pPr marL="1727835" indent="0">
              <a:buNone/>
              <a:defRPr sz="850"/>
            </a:lvl9pPr>
          </a:lstStyle>
          <a:p>
            <a:pPr lvl="0" fontAlgn="base"/>
            <a:r>
              <a:rPr lang="zh-CN" altLang="en-US" sz="1325"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560627" y="1259392"/>
            <a:ext cx="2302256" cy="166522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2955751" y="840312"/>
            <a:ext cx="2313594" cy="389298"/>
          </a:xfrm>
        </p:spPr>
        <p:txBody>
          <a:bodyPr anchor="ctr" anchorCtr="0"/>
          <a:lstStyle>
            <a:lvl1pPr marL="0" indent="0">
              <a:buNone/>
              <a:defRPr sz="1325"/>
            </a:lvl1pPr>
            <a:lvl2pPr marL="215900" indent="0">
              <a:buNone/>
              <a:defRPr sz="1135"/>
            </a:lvl2pPr>
            <a:lvl3pPr marL="431800" indent="0">
              <a:buNone/>
              <a:defRPr sz="945"/>
            </a:lvl3pPr>
            <a:lvl4pPr marL="647700" indent="0">
              <a:buNone/>
              <a:defRPr sz="850"/>
            </a:lvl4pPr>
            <a:lvl5pPr marL="864235" indent="0">
              <a:buNone/>
              <a:defRPr sz="850"/>
            </a:lvl5pPr>
            <a:lvl6pPr marL="1080135" indent="0">
              <a:buNone/>
              <a:defRPr sz="850"/>
            </a:lvl6pPr>
            <a:lvl7pPr marL="1296035" indent="0">
              <a:buNone/>
              <a:defRPr sz="850"/>
            </a:lvl7pPr>
            <a:lvl8pPr marL="1511935" indent="0">
              <a:buNone/>
              <a:defRPr sz="850"/>
            </a:lvl8pPr>
            <a:lvl9pPr marL="1727835" indent="0">
              <a:buNone/>
              <a:defRPr sz="850"/>
            </a:lvl9pPr>
          </a:lstStyle>
          <a:p>
            <a:pPr lvl="0" fontAlgn="base"/>
            <a:r>
              <a:rPr lang="zh-CN" altLang="en-US" sz="1325"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2955751" y="1259392"/>
            <a:ext cx="2313594" cy="166522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fld id="{BB962C8B-B14F-4D97-AF65-F5344CB8AC3E}" type="datetime1">
              <a:rPr lang="zh-CN" altLang="en-US" strike="noStrike" noProof="1" dirty="0">
                <a:latin typeface="微软雅黑 Light" charset="-122"/>
                <a:ea typeface="微软雅黑 Light" charset="-122"/>
                <a:cs typeface="+mn-cs"/>
                <a:sym typeface="微软雅黑 Light" charset="-122"/>
              </a:rPr>
            </a:fld>
            <a:endParaRPr lang="zh-CN" altLang="en-US" strike="noStrike" noProof="1" dirty="0">
              <a:sym typeface="微软雅黑 Light" charset="-122"/>
            </a:endParaRPr>
          </a:p>
        </p:txBody>
      </p:sp>
      <p:sp>
        <p:nvSpPr>
          <p:cNvPr id="8" name="页脚占位符 7"/>
          <p:cNvSpPr>
            <a:spLocks noGrp="1"/>
          </p:cNvSpPr>
          <p:nvPr>
            <p:ph type="ftr" sz="quarter" idx="11"/>
          </p:nvPr>
        </p:nvSpPr>
        <p:spPr/>
        <p:txBody>
          <a:bodyPr/>
          <a:p>
            <a:pPr lvl="0" fontAlgn="base"/>
            <a:endParaRPr strike="noStrike" noProof="1">
              <a:sym typeface="微软雅黑 Light" charset="-122"/>
            </a:endParaRPr>
          </a:p>
        </p:txBody>
      </p:sp>
      <p:sp>
        <p:nvSpPr>
          <p:cNvPr id="9" name="灯片编号占位符 8"/>
          <p:cNvSpPr>
            <a:spLocks noGrp="1"/>
          </p:cNvSpPr>
          <p:nvPr>
            <p:ph type="sldNum" sz="quarter" idx="12"/>
          </p:nvPr>
        </p:nvSpPr>
        <p:spPr/>
        <p:txBody>
          <a:bodyPr/>
          <a:p>
            <a:pPr lvl="0" fontAlgn="base"/>
            <a:fld id="{9A0DB2DC-4C9A-4742-B13C-FB6460FD3503}" type="slidenum">
              <a:rPr lang="zh-CN" altLang="en-US" strike="noStrike" noProof="1" dirty="0">
                <a:latin typeface="微软雅黑 Light" charset="-122"/>
                <a:ea typeface="微软雅黑 Light" charset="-122"/>
                <a:cs typeface="+mn-cs"/>
                <a:sym typeface="微软雅黑 Light" charset="-122"/>
              </a:rPr>
            </a:fld>
            <a:endParaRPr lang="zh-CN" altLang="en-US" strike="noStrike" noProof="1" dirty="0">
              <a:sym typeface="微软雅黑 Light" charset="-122"/>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transition spd="med">
    <p:fade thruBlk="1"/>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med">
    <p:fade thruBlk="1"/>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396712" y="216027"/>
            <a:ext cx="1857572" cy="756095"/>
          </a:xfrm>
        </p:spPr>
        <p:txBody>
          <a:bodyPr anchor="b"/>
          <a:lstStyle>
            <a:lvl1pPr>
              <a:defRPr sz="1510"/>
            </a:lvl1pPr>
          </a:lstStyle>
          <a:p>
            <a:pPr fontAlgn="base"/>
            <a:r>
              <a:rPr lang="zh-CN" altLang="en-US" sz="1510" strike="noStrike" noProof="1" smtClean="0"/>
              <a:t>单击此处编辑母版标题样式</a:t>
            </a:r>
            <a:endParaRPr lang="zh-CN" altLang="en-US" strike="noStrike" noProof="1"/>
          </a:p>
        </p:txBody>
      </p:sp>
      <p:sp>
        <p:nvSpPr>
          <p:cNvPr id="3" name="内容占位符 2"/>
          <p:cNvSpPr>
            <a:spLocks noGrp="1"/>
          </p:cNvSpPr>
          <p:nvPr>
            <p:ph idx="1"/>
          </p:nvPr>
        </p:nvSpPr>
        <p:spPr>
          <a:xfrm>
            <a:off x="2448516" y="466558"/>
            <a:ext cx="2915722" cy="2302788"/>
          </a:xfrm>
        </p:spPr>
        <p:txBody>
          <a:bodyPr/>
          <a:lstStyle>
            <a:lvl1pPr>
              <a:defRPr sz="1510"/>
            </a:lvl1pPr>
            <a:lvl2pPr>
              <a:defRPr sz="1325"/>
            </a:lvl2pPr>
            <a:lvl3pPr>
              <a:defRPr sz="1135"/>
            </a:lvl3pPr>
            <a:lvl4pPr>
              <a:defRPr sz="945"/>
            </a:lvl4pPr>
            <a:lvl5pPr>
              <a:defRPr sz="945"/>
            </a:lvl5pPr>
            <a:lvl6pPr>
              <a:defRPr sz="945"/>
            </a:lvl6pPr>
            <a:lvl7pPr>
              <a:defRPr sz="945"/>
            </a:lvl7pPr>
            <a:lvl8pPr>
              <a:defRPr sz="945"/>
            </a:lvl8pPr>
            <a:lvl9pPr>
              <a:defRPr sz="945"/>
            </a:lvl9pPr>
          </a:lstStyle>
          <a:p>
            <a:pPr lvl="0" fontAlgn="base"/>
            <a:r>
              <a:rPr lang="zh-CN" altLang="en-US" sz="1510" strike="noStrike" noProof="1" smtClean="0"/>
              <a:t>单击此处编辑母版文本样式</a:t>
            </a:r>
            <a:endParaRPr lang="zh-CN" altLang="en-US" strike="noStrike" noProof="1" smtClean="0"/>
          </a:p>
          <a:p>
            <a:pPr lvl="1" fontAlgn="base"/>
            <a:r>
              <a:rPr lang="zh-CN" altLang="en-US" sz="1325" strike="noStrike" noProof="1" smtClean="0"/>
              <a:t>第二级</a:t>
            </a:r>
            <a:endParaRPr lang="zh-CN" altLang="en-US" strike="noStrike" noProof="1" smtClean="0"/>
          </a:p>
          <a:p>
            <a:pPr lvl="2" fontAlgn="base"/>
            <a:r>
              <a:rPr lang="zh-CN" altLang="en-US" sz="1135" strike="noStrike" noProof="1" smtClean="0"/>
              <a:t>第三级</a:t>
            </a:r>
            <a:endParaRPr lang="zh-CN" altLang="en-US" strike="noStrike" noProof="1" smtClean="0"/>
          </a:p>
          <a:p>
            <a:pPr lvl="3" fontAlgn="base"/>
            <a:r>
              <a:rPr lang="zh-CN" altLang="en-US" sz="945" strike="noStrike" noProof="1" smtClean="0"/>
              <a:t>第四级</a:t>
            </a:r>
            <a:endParaRPr lang="zh-CN" altLang="en-US" strike="noStrike" noProof="1" smtClean="0"/>
          </a:p>
          <a:p>
            <a:pPr lvl="4" fontAlgn="base"/>
            <a:r>
              <a:rPr lang="zh-CN" altLang="en-US" sz="945" strike="noStrike" noProof="1" smtClean="0"/>
              <a:t>第五级</a:t>
            </a:r>
            <a:endParaRPr lang="zh-CN" altLang="en-US" strike="noStrike" noProof="1"/>
          </a:p>
        </p:txBody>
      </p:sp>
      <p:sp>
        <p:nvSpPr>
          <p:cNvPr id="4" name="文本占位符 3"/>
          <p:cNvSpPr>
            <a:spLocks noGrp="1"/>
          </p:cNvSpPr>
          <p:nvPr>
            <p:ph type="body" sz="half" idx="2"/>
          </p:nvPr>
        </p:nvSpPr>
        <p:spPr>
          <a:xfrm>
            <a:off x="396712" y="972122"/>
            <a:ext cx="1857572" cy="1800975"/>
          </a:xfrm>
        </p:spPr>
        <p:txBody>
          <a:bodyPr/>
          <a:lstStyle>
            <a:lvl1pPr marL="0" indent="0">
              <a:buNone/>
              <a:defRPr sz="755"/>
            </a:lvl1pPr>
            <a:lvl2pPr marL="215900" indent="0">
              <a:buNone/>
              <a:defRPr sz="660"/>
            </a:lvl2pPr>
            <a:lvl3pPr marL="431800" indent="0">
              <a:buNone/>
              <a:defRPr sz="565"/>
            </a:lvl3pPr>
            <a:lvl4pPr marL="647700" indent="0">
              <a:buNone/>
              <a:defRPr sz="470"/>
            </a:lvl4pPr>
            <a:lvl5pPr marL="864235" indent="0">
              <a:buNone/>
              <a:defRPr sz="470"/>
            </a:lvl5pPr>
            <a:lvl6pPr marL="1080135" indent="0">
              <a:buNone/>
              <a:defRPr sz="470"/>
            </a:lvl6pPr>
            <a:lvl7pPr marL="1296035" indent="0">
              <a:buNone/>
              <a:defRPr sz="470"/>
            </a:lvl7pPr>
            <a:lvl8pPr marL="1511935" indent="0">
              <a:buNone/>
              <a:defRPr sz="470"/>
            </a:lvl8pPr>
            <a:lvl9pPr marL="1727835" indent="0">
              <a:buNone/>
              <a:defRPr sz="470"/>
            </a:lvl9pPr>
          </a:lstStyle>
          <a:p>
            <a:pPr lvl="0" fontAlgn="base"/>
            <a:r>
              <a:rPr lang="zh-CN" altLang="en-US" sz="755" strike="noStrike" noProof="1" smtClean="0"/>
              <a:t>单击此处编辑母版文本样式</a:t>
            </a:r>
            <a:endParaRPr lang="zh-CN" altLang="en-US" strike="noStrike" noProof="1" smtClean="0"/>
          </a:p>
        </p:txBody>
      </p:sp>
    </p:spTree>
  </p:cSld>
  <p:clrMapOvr>
    <a:masterClrMapping/>
  </p:clrMapOvr>
  <p:transition spd="med">
    <p:fade thruBlk="1"/>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396712" y="216027"/>
            <a:ext cx="1967694" cy="756095"/>
          </a:xfrm>
        </p:spPr>
        <p:txBody>
          <a:bodyPr anchor="b"/>
          <a:lstStyle>
            <a:lvl1pPr>
              <a:defRPr sz="1510"/>
            </a:lvl1pPr>
          </a:lstStyle>
          <a:p>
            <a:pPr fontAlgn="base"/>
            <a:r>
              <a:rPr lang="zh-CN" altLang="en-US" sz="1510"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448516" y="216027"/>
            <a:ext cx="2915722" cy="2553319"/>
          </a:xfrm>
        </p:spPr>
        <p:txBody>
          <a:bodyPr/>
          <a:lstStyle>
            <a:lvl1pPr marL="0" indent="0">
              <a:buNone/>
              <a:defRPr sz="1510"/>
            </a:lvl1pPr>
            <a:lvl2pPr marL="215900" indent="0">
              <a:buNone/>
              <a:defRPr sz="1325"/>
            </a:lvl2pPr>
            <a:lvl3pPr marL="431800" indent="0">
              <a:buNone/>
              <a:defRPr sz="1135"/>
            </a:lvl3pPr>
            <a:lvl4pPr marL="647700" indent="0">
              <a:buNone/>
              <a:defRPr sz="945"/>
            </a:lvl4pPr>
            <a:lvl5pPr marL="864235" indent="0">
              <a:buNone/>
              <a:defRPr sz="945"/>
            </a:lvl5pPr>
            <a:lvl6pPr marL="1080135" indent="0">
              <a:buNone/>
              <a:defRPr sz="945"/>
            </a:lvl6pPr>
            <a:lvl7pPr marL="1296035" indent="0">
              <a:buNone/>
              <a:defRPr sz="945"/>
            </a:lvl7pPr>
            <a:lvl8pPr marL="1511935" indent="0">
              <a:buNone/>
              <a:defRPr sz="945"/>
            </a:lvl8pPr>
            <a:lvl9pPr marL="1727835" indent="0">
              <a:buNone/>
              <a:defRPr sz="945"/>
            </a:lvl9pPr>
          </a:lstStyle>
          <a:p>
            <a:pPr fontAlgn="base"/>
            <a:endParaRPr lang="zh-CN" altLang="en-US" strike="noStrike" noProof="1"/>
          </a:p>
        </p:txBody>
      </p:sp>
      <p:sp>
        <p:nvSpPr>
          <p:cNvPr id="4" name="文本占位符 3"/>
          <p:cNvSpPr>
            <a:spLocks noGrp="1"/>
          </p:cNvSpPr>
          <p:nvPr>
            <p:ph type="body" sz="half" idx="2"/>
          </p:nvPr>
        </p:nvSpPr>
        <p:spPr>
          <a:xfrm>
            <a:off x="396712" y="972122"/>
            <a:ext cx="1967694" cy="1800975"/>
          </a:xfrm>
        </p:spPr>
        <p:txBody>
          <a:bodyPr/>
          <a:lstStyle>
            <a:lvl1pPr marL="0" indent="0">
              <a:buNone/>
              <a:defRPr sz="945"/>
            </a:lvl1pPr>
            <a:lvl2pPr marL="215900" indent="0">
              <a:buNone/>
              <a:defRPr sz="850"/>
            </a:lvl2pPr>
            <a:lvl3pPr marL="431800" indent="0">
              <a:buNone/>
              <a:defRPr sz="755"/>
            </a:lvl3pPr>
            <a:lvl4pPr marL="647700" indent="0">
              <a:buNone/>
              <a:defRPr sz="660"/>
            </a:lvl4pPr>
            <a:lvl5pPr marL="864235" indent="0">
              <a:buNone/>
              <a:defRPr sz="660"/>
            </a:lvl5pPr>
            <a:lvl6pPr marL="1080135" indent="0">
              <a:buNone/>
              <a:defRPr sz="660"/>
            </a:lvl6pPr>
            <a:lvl7pPr marL="1296035" indent="0">
              <a:buNone/>
              <a:defRPr sz="660"/>
            </a:lvl7pPr>
            <a:lvl8pPr marL="1511935" indent="0">
              <a:buNone/>
              <a:defRPr sz="660"/>
            </a:lvl8pPr>
            <a:lvl9pPr marL="1727835" indent="0">
              <a:buNone/>
              <a:defRPr sz="660"/>
            </a:lvl9pPr>
          </a:lstStyle>
          <a:p>
            <a:pPr lvl="0" fontAlgn="base"/>
            <a:r>
              <a:rPr lang="zh-CN" altLang="en-US" sz="945" strike="noStrike" noProof="1" smtClean="0"/>
              <a:t>单击此处编辑母版文本样式</a:t>
            </a:r>
            <a:endParaRPr lang="zh-CN" altLang="en-US" strike="noStrike" noProof="1" smtClean="0"/>
          </a:p>
        </p:txBody>
      </p:sp>
    </p:spTree>
  </p:cSld>
  <p:clrMapOvr>
    <a:masterClrMapping/>
  </p:clrMapOvr>
  <p:transition spd="med">
    <p:fade thruBlk="1"/>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fade thruBlk="1"/>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4176316" y="130175"/>
            <a:ext cx="1295797" cy="2763838"/>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288925" y="130175"/>
            <a:ext cx="3812272" cy="2763838"/>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fld id="{BB962C8B-B14F-4D97-AF65-F5344CB8AC3E}" type="datetime1">
              <a:rPr lang="zh-CN" altLang="en-US" strike="noStrike" noProof="1" dirty="0">
                <a:latin typeface="微软雅黑 Light" charset="-122"/>
                <a:ea typeface="微软雅黑 Light" charset="-122"/>
                <a:cs typeface="+mn-cs"/>
                <a:sym typeface="微软雅黑 Light" charset="-122"/>
              </a:rPr>
            </a:fld>
            <a:endParaRPr lang="zh-CN" altLang="en-US" strike="noStrike" noProof="1" dirty="0">
              <a:sym typeface="微软雅黑 Light" charset="-122"/>
            </a:endParaRPr>
          </a:p>
        </p:txBody>
      </p:sp>
      <p:sp>
        <p:nvSpPr>
          <p:cNvPr id="4" name="页脚占位符 3"/>
          <p:cNvSpPr>
            <a:spLocks noGrp="1"/>
          </p:cNvSpPr>
          <p:nvPr>
            <p:ph type="ftr" sz="quarter" idx="11"/>
          </p:nvPr>
        </p:nvSpPr>
        <p:spPr/>
        <p:txBody>
          <a:bodyPr/>
          <a:p>
            <a:pPr lvl="0" fontAlgn="base"/>
            <a:endParaRPr strike="noStrike" noProof="1">
              <a:sym typeface="微软雅黑 Light" charset="-122"/>
            </a:endParaRPr>
          </a:p>
        </p:txBody>
      </p:sp>
      <p:sp>
        <p:nvSpPr>
          <p:cNvPr id="5" name="灯片编号占位符 4"/>
          <p:cNvSpPr>
            <a:spLocks noGrp="1"/>
          </p:cNvSpPr>
          <p:nvPr>
            <p:ph type="sldNum" sz="quarter" idx="12"/>
          </p:nvPr>
        </p:nvSpPr>
        <p:spPr/>
        <p:txBody>
          <a:bodyPr/>
          <a:p>
            <a:pPr lvl="0" fontAlgn="base"/>
            <a:fld id="{9A0DB2DC-4C9A-4742-B13C-FB6460FD3503}" type="slidenum">
              <a:rPr lang="zh-CN" altLang="en-US" strike="noStrike" noProof="1" dirty="0">
                <a:latin typeface="微软雅黑 Light" charset="-122"/>
                <a:ea typeface="微软雅黑 Light" charset="-122"/>
                <a:cs typeface="+mn-cs"/>
                <a:sym typeface="微软雅黑 Light" charset="-122"/>
              </a:rPr>
            </a:fld>
            <a:endParaRPr lang="zh-CN" altLang="en-US" strike="noStrike" noProof="1" dirty="0">
              <a:sym typeface="微软雅黑 Light" charset="-122"/>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fld id="{BB962C8B-B14F-4D97-AF65-F5344CB8AC3E}" type="datetime1">
              <a:rPr lang="zh-CN" altLang="en-US" strike="noStrike" noProof="1" dirty="0">
                <a:latin typeface="微软雅黑 Light" charset="-122"/>
                <a:ea typeface="微软雅黑 Light" charset="-122"/>
                <a:cs typeface="+mn-cs"/>
                <a:sym typeface="微软雅黑 Light" charset="-122"/>
              </a:rPr>
            </a:fld>
            <a:endParaRPr lang="zh-CN" altLang="en-US" strike="noStrike" noProof="1" dirty="0">
              <a:sym typeface="微软雅黑 Light" charset="-122"/>
            </a:endParaRPr>
          </a:p>
        </p:txBody>
      </p:sp>
      <p:sp>
        <p:nvSpPr>
          <p:cNvPr id="3" name="页脚占位符 2"/>
          <p:cNvSpPr>
            <a:spLocks noGrp="1"/>
          </p:cNvSpPr>
          <p:nvPr>
            <p:ph type="ftr" sz="quarter" idx="11"/>
          </p:nvPr>
        </p:nvSpPr>
        <p:spPr/>
        <p:txBody>
          <a:bodyPr/>
          <a:p>
            <a:pPr lvl="0" fontAlgn="base"/>
            <a:endParaRPr strike="noStrike" noProof="1">
              <a:sym typeface="微软雅黑 Light" charset="-122"/>
            </a:endParaRPr>
          </a:p>
        </p:txBody>
      </p:sp>
      <p:sp>
        <p:nvSpPr>
          <p:cNvPr id="4" name="灯片编号占位符 3"/>
          <p:cNvSpPr>
            <a:spLocks noGrp="1"/>
          </p:cNvSpPr>
          <p:nvPr>
            <p:ph type="sldNum" sz="quarter" idx="12"/>
          </p:nvPr>
        </p:nvSpPr>
        <p:spPr/>
        <p:txBody>
          <a:bodyPr/>
          <a:p>
            <a:pPr lvl="0" fontAlgn="base"/>
            <a:fld id="{9A0DB2DC-4C9A-4742-B13C-FB6460FD3503}" type="slidenum">
              <a:rPr lang="zh-CN" altLang="en-US" strike="noStrike" noProof="1" dirty="0">
                <a:latin typeface="微软雅黑 Light" charset="-122"/>
                <a:ea typeface="微软雅黑 Light" charset="-122"/>
                <a:cs typeface="+mn-cs"/>
                <a:sym typeface="微软雅黑 Light" charset="-122"/>
              </a:rPr>
            </a:fld>
            <a:endParaRPr lang="zh-CN" altLang="en-US" strike="noStrike" noProof="1" dirty="0">
              <a:sym typeface="微软雅黑 Light"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396712" y="216027"/>
            <a:ext cx="1857572" cy="756095"/>
          </a:xfrm>
        </p:spPr>
        <p:txBody>
          <a:bodyPr anchor="b"/>
          <a:lstStyle>
            <a:lvl1pPr>
              <a:defRPr sz="1510"/>
            </a:lvl1pPr>
          </a:lstStyle>
          <a:p>
            <a:pPr fontAlgn="auto"/>
            <a:r>
              <a:rPr lang="zh-CN" altLang="en-US" sz="1510" strike="noStrike" noProof="1" smtClean="0"/>
              <a:t>单击此处编辑母版标题样式</a:t>
            </a:r>
            <a:endParaRPr lang="zh-CN" altLang="en-US" strike="noStrike" noProof="1"/>
          </a:p>
        </p:txBody>
      </p:sp>
      <p:sp>
        <p:nvSpPr>
          <p:cNvPr id="3" name="内容占位符 2"/>
          <p:cNvSpPr>
            <a:spLocks noGrp="1"/>
          </p:cNvSpPr>
          <p:nvPr>
            <p:ph idx="1"/>
          </p:nvPr>
        </p:nvSpPr>
        <p:spPr>
          <a:xfrm>
            <a:off x="2448516" y="466558"/>
            <a:ext cx="2915722" cy="2302788"/>
          </a:xfrm>
        </p:spPr>
        <p:txBody>
          <a:bodyPr/>
          <a:lstStyle>
            <a:lvl1pPr>
              <a:defRPr sz="1510"/>
            </a:lvl1pPr>
            <a:lvl2pPr>
              <a:defRPr sz="1325"/>
            </a:lvl2pPr>
            <a:lvl3pPr>
              <a:defRPr sz="1135"/>
            </a:lvl3pPr>
            <a:lvl4pPr>
              <a:defRPr sz="945"/>
            </a:lvl4pPr>
            <a:lvl5pPr>
              <a:defRPr sz="945"/>
            </a:lvl5pPr>
            <a:lvl6pPr>
              <a:defRPr sz="945"/>
            </a:lvl6pPr>
            <a:lvl7pPr>
              <a:defRPr sz="945"/>
            </a:lvl7pPr>
            <a:lvl8pPr>
              <a:defRPr sz="945"/>
            </a:lvl8pPr>
            <a:lvl9pPr>
              <a:defRPr sz="945"/>
            </a:lvl9pPr>
          </a:lstStyle>
          <a:p>
            <a:pPr lvl="0" fontAlgn="base"/>
            <a:r>
              <a:rPr lang="zh-CN" altLang="en-US" sz="1510" strike="noStrike" noProof="1" smtClean="0"/>
              <a:t>单击此处编辑母版文本样式</a:t>
            </a:r>
            <a:endParaRPr lang="zh-CN" altLang="en-US" strike="noStrike" noProof="1" smtClean="0"/>
          </a:p>
          <a:p>
            <a:pPr lvl="1" fontAlgn="base"/>
            <a:r>
              <a:rPr lang="zh-CN" altLang="en-US" sz="1325" strike="noStrike" noProof="1" smtClean="0"/>
              <a:t>第二级</a:t>
            </a:r>
            <a:endParaRPr lang="zh-CN" altLang="en-US" strike="noStrike" noProof="1" smtClean="0"/>
          </a:p>
          <a:p>
            <a:pPr lvl="2" fontAlgn="base"/>
            <a:r>
              <a:rPr lang="zh-CN" altLang="en-US" sz="1135" strike="noStrike" noProof="1" smtClean="0"/>
              <a:t>第三级</a:t>
            </a:r>
            <a:endParaRPr lang="zh-CN" altLang="en-US" strike="noStrike" noProof="1" smtClean="0"/>
          </a:p>
          <a:p>
            <a:pPr lvl="3" fontAlgn="base"/>
            <a:r>
              <a:rPr lang="zh-CN" altLang="en-US" sz="945" strike="noStrike" noProof="1" smtClean="0"/>
              <a:t>第四级</a:t>
            </a:r>
            <a:endParaRPr lang="zh-CN" altLang="en-US" strike="noStrike" noProof="1" smtClean="0"/>
          </a:p>
          <a:p>
            <a:pPr lvl="4" fontAlgn="base"/>
            <a:r>
              <a:rPr lang="zh-CN" altLang="en-US" sz="945" strike="noStrike" noProof="1" smtClean="0"/>
              <a:t>第五级</a:t>
            </a:r>
            <a:endParaRPr lang="zh-CN" altLang="en-US" strike="noStrike" noProof="1"/>
          </a:p>
        </p:txBody>
      </p:sp>
      <p:sp>
        <p:nvSpPr>
          <p:cNvPr id="4" name="文本占位符 3"/>
          <p:cNvSpPr>
            <a:spLocks noGrp="1"/>
          </p:cNvSpPr>
          <p:nvPr>
            <p:ph type="body" sz="half" idx="2"/>
          </p:nvPr>
        </p:nvSpPr>
        <p:spPr>
          <a:xfrm>
            <a:off x="396712" y="972122"/>
            <a:ext cx="1857572" cy="1800975"/>
          </a:xfrm>
        </p:spPr>
        <p:txBody>
          <a:bodyPr/>
          <a:lstStyle>
            <a:lvl1pPr marL="0" indent="0">
              <a:buNone/>
              <a:defRPr sz="755"/>
            </a:lvl1pPr>
            <a:lvl2pPr marL="215900" indent="0">
              <a:buNone/>
              <a:defRPr sz="660"/>
            </a:lvl2pPr>
            <a:lvl3pPr marL="431800" indent="0">
              <a:buNone/>
              <a:defRPr sz="565"/>
            </a:lvl3pPr>
            <a:lvl4pPr marL="647700" indent="0">
              <a:buNone/>
              <a:defRPr sz="470"/>
            </a:lvl4pPr>
            <a:lvl5pPr marL="864235" indent="0">
              <a:buNone/>
              <a:defRPr sz="470"/>
            </a:lvl5pPr>
            <a:lvl6pPr marL="1080135" indent="0">
              <a:buNone/>
              <a:defRPr sz="470"/>
            </a:lvl6pPr>
            <a:lvl7pPr marL="1296035" indent="0">
              <a:buNone/>
              <a:defRPr sz="470"/>
            </a:lvl7pPr>
            <a:lvl8pPr marL="1511935" indent="0">
              <a:buNone/>
              <a:defRPr sz="470"/>
            </a:lvl8pPr>
            <a:lvl9pPr marL="1727835" indent="0">
              <a:buNone/>
              <a:defRPr sz="470"/>
            </a:lvl9pPr>
          </a:lstStyle>
          <a:p>
            <a:pPr lvl="0" fontAlgn="base"/>
            <a:r>
              <a:rPr lang="zh-CN" altLang="en-US" sz="755"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fld id="{BB962C8B-B14F-4D97-AF65-F5344CB8AC3E}" type="datetime1">
              <a:rPr lang="zh-CN" altLang="en-US" strike="noStrike" noProof="1" dirty="0">
                <a:latin typeface="微软雅黑 Light" charset="-122"/>
                <a:ea typeface="微软雅黑 Light" charset="-122"/>
                <a:cs typeface="+mn-cs"/>
                <a:sym typeface="微软雅黑 Light" charset="-122"/>
              </a:rPr>
            </a:fld>
            <a:endParaRPr lang="zh-CN" altLang="en-US" strike="noStrike" noProof="1" dirty="0">
              <a:sym typeface="微软雅黑 Light" charset="-122"/>
            </a:endParaRPr>
          </a:p>
        </p:txBody>
      </p:sp>
      <p:sp>
        <p:nvSpPr>
          <p:cNvPr id="6" name="页脚占位符 5"/>
          <p:cNvSpPr>
            <a:spLocks noGrp="1"/>
          </p:cNvSpPr>
          <p:nvPr>
            <p:ph type="ftr" sz="quarter" idx="11"/>
          </p:nvPr>
        </p:nvSpPr>
        <p:spPr/>
        <p:txBody>
          <a:bodyPr/>
          <a:p>
            <a:pPr lvl="0" fontAlgn="base"/>
            <a:endParaRPr strike="noStrike" noProof="1">
              <a:sym typeface="微软雅黑 Light" charset="-122"/>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dirty="0">
                <a:latin typeface="微软雅黑 Light" charset="-122"/>
                <a:ea typeface="微软雅黑 Light" charset="-122"/>
                <a:cs typeface="+mn-cs"/>
                <a:sym typeface="微软雅黑 Light" charset="-122"/>
              </a:rPr>
            </a:fld>
            <a:endParaRPr lang="zh-CN" altLang="en-US" strike="noStrike" noProof="1" dirty="0">
              <a:sym typeface="微软雅黑 Light"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396712" y="216027"/>
            <a:ext cx="1967694" cy="756095"/>
          </a:xfrm>
        </p:spPr>
        <p:txBody>
          <a:bodyPr anchor="b"/>
          <a:lstStyle>
            <a:lvl1pPr>
              <a:defRPr sz="1510"/>
            </a:lvl1pPr>
          </a:lstStyle>
          <a:p>
            <a:pPr fontAlgn="auto"/>
            <a:r>
              <a:rPr lang="zh-CN" altLang="en-US" sz="1510"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448516" y="216027"/>
            <a:ext cx="2915722" cy="2553319"/>
          </a:xfrm>
        </p:spPr>
        <p:txBody>
          <a:bodyPr/>
          <a:lstStyle>
            <a:lvl1pPr marL="0" indent="0">
              <a:buNone/>
              <a:defRPr sz="1510"/>
            </a:lvl1pPr>
            <a:lvl2pPr marL="215900" indent="0">
              <a:buNone/>
              <a:defRPr sz="1325"/>
            </a:lvl2pPr>
            <a:lvl3pPr marL="431800" indent="0">
              <a:buNone/>
              <a:defRPr sz="1135"/>
            </a:lvl3pPr>
            <a:lvl4pPr marL="647700" indent="0">
              <a:buNone/>
              <a:defRPr sz="945"/>
            </a:lvl4pPr>
            <a:lvl5pPr marL="864235" indent="0">
              <a:buNone/>
              <a:defRPr sz="945"/>
            </a:lvl5pPr>
            <a:lvl6pPr marL="1080135" indent="0">
              <a:buNone/>
              <a:defRPr sz="945"/>
            </a:lvl6pPr>
            <a:lvl7pPr marL="1296035" indent="0">
              <a:buNone/>
              <a:defRPr sz="945"/>
            </a:lvl7pPr>
            <a:lvl8pPr marL="1511935" indent="0">
              <a:buNone/>
              <a:defRPr sz="945"/>
            </a:lvl8pPr>
            <a:lvl9pPr marL="1727835" indent="0">
              <a:buNone/>
              <a:defRPr sz="945"/>
            </a:lvl9pPr>
          </a:lstStyle>
          <a:p>
            <a:pPr fontAlgn="base"/>
            <a:endParaRPr lang="zh-CN" altLang="en-US" strike="noStrike" noProof="1"/>
          </a:p>
        </p:txBody>
      </p:sp>
      <p:sp>
        <p:nvSpPr>
          <p:cNvPr id="4" name="文本占位符 3"/>
          <p:cNvSpPr>
            <a:spLocks noGrp="1"/>
          </p:cNvSpPr>
          <p:nvPr>
            <p:ph type="body" sz="half" idx="2"/>
          </p:nvPr>
        </p:nvSpPr>
        <p:spPr>
          <a:xfrm>
            <a:off x="396712" y="972122"/>
            <a:ext cx="1967694" cy="1800975"/>
          </a:xfrm>
        </p:spPr>
        <p:txBody>
          <a:bodyPr/>
          <a:lstStyle>
            <a:lvl1pPr marL="0" indent="0">
              <a:buNone/>
              <a:defRPr sz="945"/>
            </a:lvl1pPr>
            <a:lvl2pPr marL="215900" indent="0">
              <a:buNone/>
              <a:defRPr sz="850"/>
            </a:lvl2pPr>
            <a:lvl3pPr marL="431800" indent="0">
              <a:buNone/>
              <a:defRPr sz="755"/>
            </a:lvl3pPr>
            <a:lvl4pPr marL="647700" indent="0">
              <a:buNone/>
              <a:defRPr sz="660"/>
            </a:lvl4pPr>
            <a:lvl5pPr marL="864235" indent="0">
              <a:buNone/>
              <a:defRPr sz="660"/>
            </a:lvl5pPr>
            <a:lvl6pPr marL="1080135" indent="0">
              <a:buNone/>
              <a:defRPr sz="660"/>
            </a:lvl6pPr>
            <a:lvl7pPr marL="1296035" indent="0">
              <a:buNone/>
              <a:defRPr sz="660"/>
            </a:lvl7pPr>
            <a:lvl8pPr marL="1511935" indent="0">
              <a:buNone/>
              <a:defRPr sz="660"/>
            </a:lvl8pPr>
            <a:lvl9pPr marL="1727835" indent="0">
              <a:buNone/>
              <a:defRPr sz="660"/>
            </a:lvl9pPr>
          </a:lstStyle>
          <a:p>
            <a:pPr lvl="0" fontAlgn="base"/>
            <a:r>
              <a:rPr lang="zh-CN" altLang="en-US" sz="945"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fld id="{BB962C8B-B14F-4D97-AF65-F5344CB8AC3E}" type="datetime1">
              <a:rPr lang="zh-CN" altLang="en-US" strike="noStrike" noProof="1" dirty="0">
                <a:latin typeface="微软雅黑 Light" charset="-122"/>
                <a:ea typeface="微软雅黑 Light" charset="-122"/>
                <a:cs typeface="+mn-cs"/>
                <a:sym typeface="微软雅黑 Light" charset="-122"/>
              </a:rPr>
            </a:fld>
            <a:endParaRPr lang="zh-CN" altLang="en-US" strike="noStrike" noProof="1" dirty="0">
              <a:sym typeface="微软雅黑 Light" charset="-122"/>
            </a:endParaRPr>
          </a:p>
        </p:txBody>
      </p:sp>
      <p:sp>
        <p:nvSpPr>
          <p:cNvPr id="6" name="页脚占位符 5"/>
          <p:cNvSpPr>
            <a:spLocks noGrp="1"/>
          </p:cNvSpPr>
          <p:nvPr>
            <p:ph type="ftr" sz="quarter" idx="11"/>
          </p:nvPr>
        </p:nvSpPr>
        <p:spPr/>
        <p:txBody>
          <a:bodyPr/>
          <a:p>
            <a:pPr lvl="0" fontAlgn="base"/>
            <a:endParaRPr strike="noStrike" noProof="1">
              <a:sym typeface="微软雅黑 Light" charset="-122"/>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dirty="0">
                <a:latin typeface="微软雅黑 Light" charset="-122"/>
                <a:ea typeface="微软雅黑 Light" charset="-122"/>
                <a:cs typeface="+mn-cs"/>
                <a:sym typeface="微软雅黑 Light" charset="-122"/>
              </a:rPr>
            </a:fld>
            <a:endParaRPr lang="zh-CN" altLang="en-US" strike="noStrike" noProof="1" dirty="0">
              <a:sym typeface="微软雅黑 Light"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3" Type="http://schemas.openxmlformats.org/officeDocument/2006/relationships/theme" Target="../theme/theme3.xml"/><Relationship Id="rId12" Type="http://schemas.openxmlformats.org/officeDocument/2006/relationships/image" Target="../media/image2.jpe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2.xml"/><Relationship Id="rId8" Type="http://schemas.openxmlformats.org/officeDocument/2006/relationships/slideLayout" Target="../slideLayouts/slideLayout41.xml"/><Relationship Id="rId7" Type="http://schemas.openxmlformats.org/officeDocument/2006/relationships/slideLayout" Target="../slideLayouts/slideLayout40.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 Id="rId3" Type="http://schemas.openxmlformats.org/officeDocument/2006/relationships/slideLayout" Target="../slideLayouts/slideLayout36.xml"/><Relationship Id="rId2" Type="http://schemas.openxmlformats.org/officeDocument/2006/relationships/slideLayout" Target="../slideLayouts/slideLayout35.xml"/><Relationship Id="rId13" Type="http://schemas.openxmlformats.org/officeDocument/2006/relationships/theme" Target="../theme/theme4.xml"/><Relationship Id="rId12" Type="http://schemas.openxmlformats.org/officeDocument/2006/relationships/image" Target="../media/image2.jpeg"/><Relationship Id="rId11" Type="http://schemas.openxmlformats.org/officeDocument/2006/relationships/slideLayout" Target="../slideLayouts/slideLayout44.xml"/><Relationship Id="rId10" Type="http://schemas.openxmlformats.org/officeDocument/2006/relationships/slideLayout" Target="../slideLayouts/slideLayout43.xml"/><Relationship Id="rId1" Type="http://schemas.openxmlformats.org/officeDocument/2006/relationships/slideLayout" Target="../slideLayouts/slideLayout34.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3.xml"/><Relationship Id="rId8" Type="http://schemas.openxmlformats.org/officeDocument/2006/relationships/slideLayout" Target="../slideLayouts/slideLayout52.xml"/><Relationship Id="rId7" Type="http://schemas.openxmlformats.org/officeDocument/2006/relationships/slideLayout" Target="../slideLayouts/slideLayout51.xml"/><Relationship Id="rId6" Type="http://schemas.openxmlformats.org/officeDocument/2006/relationships/slideLayout" Target="../slideLayouts/slideLayout50.xml"/><Relationship Id="rId5" Type="http://schemas.openxmlformats.org/officeDocument/2006/relationships/slideLayout" Target="../slideLayouts/slideLayout49.xml"/><Relationship Id="rId4" Type="http://schemas.openxmlformats.org/officeDocument/2006/relationships/slideLayout" Target="../slideLayouts/slideLayout48.xml"/><Relationship Id="rId3" Type="http://schemas.openxmlformats.org/officeDocument/2006/relationships/slideLayout" Target="../slideLayouts/slideLayout47.xml"/><Relationship Id="rId2" Type="http://schemas.openxmlformats.org/officeDocument/2006/relationships/slideLayout" Target="../slideLayouts/slideLayout46.xml"/><Relationship Id="rId13" Type="http://schemas.openxmlformats.org/officeDocument/2006/relationships/theme" Target="../theme/theme5.xml"/><Relationship Id="rId12" Type="http://schemas.openxmlformats.org/officeDocument/2006/relationships/image" Target="../media/image2.jpeg"/><Relationship Id="rId11" Type="http://schemas.openxmlformats.org/officeDocument/2006/relationships/slideLayout" Target="../slideLayouts/slideLayout55.xml"/><Relationship Id="rId10" Type="http://schemas.openxmlformats.org/officeDocument/2006/relationships/slideLayout" Target="../slideLayouts/slideLayout54.xml"/><Relationship Id="rId1" Type="http://schemas.openxmlformats.org/officeDocument/2006/relationships/slideLayout" Target="../slideLayouts/slideLayout4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026" name="标题占位符 1"/>
          <p:cNvSpPr>
            <a:spLocks noGrp="1"/>
          </p:cNvSpPr>
          <p:nvPr>
            <p:ph type="title"/>
          </p:nvPr>
        </p:nvSpPr>
        <p:spPr>
          <a:xfrm>
            <a:off x="396875" y="173038"/>
            <a:ext cx="4965700" cy="625475"/>
          </a:xfrm>
          <a:prstGeom prst="rect">
            <a:avLst/>
          </a:prstGeom>
          <a:noFill/>
          <a:ln w="9525">
            <a:noFill/>
          </a:ln>
        </p:spPr>
        <p:txBody>
          <a:bodyPr vert="horz" lIns="50396" tIns="25198" rIns="50396" bIns="25198" anchor="ctr"/>
          <a:p>
            <a:pPr lvl="0" indent="-504825"/>
            <a:r>
              <a:rPr lang="zh-CN" altLang="en-US"/>
              <a:t>单击此处编辑母版标题样式</a:t>
            </a:r>
            <a:endParaRPr lang="zh-CN" altLang="en-US"/>
          </a:p>
        </p:txBody>
      </p:sp>
      <p:sp>
        <p:nvSpPr>
          <p:cNvPr id="1027" name="文本占位符 2"/>
          <p:cNvSpPr>
            <a:spLocks noGrp="1"/>
          </p:cNvSpPr>
          <p:nvPr>
            <p:ph type="body"/>
          </p:nvPr>
        </p:nvSpPr>
        <p:spPr>
          <a:xfrm>
            <a:off x="396875" y="862013"/>
            <a:ext cx="4965700" cy="2055812"/>
          </a:xfrm>
          <a:prstGeom prst="rect">
            <a:avLst/>
          </a:prstGeom>
          <a:noFill/>
          <a:ln w="9525">
            <a:noFill/>
          </a:ln>
        </p:spPr>
        <p:txBody>
          <a:bodyPr vert="horz" lIns="50396" tIns="25198" rIns="50396" bIns="25198" anchor="t"/>
          <a:p>
            <a:pPr lvl="0" indent="-125730"/>
            <a:r>
              <a:rPr lang="zh-CN" altLang="en-US"/>
              <a:t>单击此处编辑母版文本样式</a:t>
            </a:r>
            <a:endParaRPr lang="zh-CN" altLang="en-US"/>
          </a:p>
          <a:p>
            <a:pPr lvl="1" indent="-125095"/>
            <a:r>
              <a:rPr lang="zh-CN" altLang="en-US"/>
              <a:t>第二级</a:t>
            </a:r>
            <a:endParaRPr lang="zh-CN" altLang="en-US"/>
          </a:p>
          <a:p>
            <a:pPr lvl="2" indent="-125095"/>
            <a:r>
              <a:rPr lang="zh-CN" altLang="en-US"/>
              <a:t>第三级</a:t>
            </a:r>
            <a:endParaRPr lang="zh-CN" altLang="en-US"/>
          </a:p>
          <a:p>
            <a:pPr lvl="3" indent="-125730"/>
            <a:r>
              <a:rPr lang="zh-CN" altLang="en-US"/>
              <a:t>第四级</a:t>
            </a:r>
            <a:endParaRPr lang="zh-CN" altLang="en-US"/>
          </a:p>
          <a:p>
            <a:pPr lvl="4" indent="-123825"/>
            <a:r>
              <a:rPr lang="zh-CN" altLang="en-US"/>
              <a:t>第五级</a:t>
            </a:r>
            <a:endParaRPr lang="zh-CN" altLang="en-US"/>
          </a:p>
        </p:txBody>
      </p:sp>
      <p:sp>
        <p:nvSpPr>
          <p:cNvPr id="1028" name="日期占位符 3"/>
          <p:cNvSpPr>
            <a:spLocks noGrp="1"/>
          </p:cNvSpPr>
          <p:nvPr>
            <p:ph type="dt" sz="half" idx="2"/>
          </p:nvPr>
        </p:nvSpPr>
        <p:spPr>
          <a:xfrm>
            <a:off x="396875" y="3003550"/>
            <a:ext cx="1295400" cy="171450"/>
          </a:xfrm>
          <a:prstGeom prst="rect">
            <a:avLst/>
          </a:prstGeom>
          <a:noFill/>
          <a:ln w="9525">
            <a:noFill/>
          </a:ln>
        </p:spPr>
        <p:txBody>
          <a:bodyPr vert="horz" lIns="50396" tIns="25198" rIns="50396" bIns="25198" anchor="ctr"/>
          <a:lstStyle>
            <a:lvl1pPr algn="l">
              <a:defRPr sz="600">
                <a:solidFill>
                  <a:srgbClr val="898989"/>
                </a:solidFill>
                <a:latin typeface="微软雅黑 Light" charset="-122"/>
                <a:ea typeface="微软雅黑 Light" charset="-122"/>
              </a:defRPr>
            </a:lvl1pPr>
          </a:lstStyle>
          <a:p>
            <a:pPr lvl="0" fontAlgn="base"/>
            <a:fld id="{BB962C8B-B14F-4D97-AF65-F5344CB8AC3E}" type="datetime1">
              <a:rPr lang="zh-CN" altLang="en-US" strike="noStrike" noProof="1" dirty="0">
                <a:latin typeface="微软雅黑 Light" charset="-122"/>
                <a:ea typeface="微软雅黑 Light" charset="-122"/>
                <a:cs typeface="+mn-cs"/>
                <a:sym typeface="微软雅黑 Light" charset="-122"/>
              </a:rPr>
            </a:fld>
            <a:endParaRPr lang="zh-CN" altLang="en-US" strike="noStrike" noProof="1" dirty="0">
              <a:sym typeface="微软雅黑 Light" charset="-122"/>
            </a:endParaRPr>
          </a:p>
        </p:txBody>
      </p:sp>
      <p:sp>
        <p:nvSpPr>
          <p:cNvPr id="1029" name="页脚占位符 4"/>
          <p:cNvSpPr>
            <a:spLocks noGrp="1"/>
          </p:cNvSpPr>
          <p:nvPr>
            <p:ph type="ftr" sz="quarter" idx="3"/>
          </p:nvPr>
        </p:nvSpPr>
        <p:spPr>
          <a:xfrm>
            <a:off x="1908175" y="3003550"/>
            <a:ext cx="1943100" cy="171450"/>
          </a:xfrm>
          <a:prstGeom prst="rect">
            <a:avLst/>
          </a:prstGeom>
          <a:noFill/>
          <a:ln w="9525">
            <a:noFill/>
          </a:ln>
        </p:spPr>
        <p:txBody>
          <a:bodyPr vert="horz" lIns="50396" tIns="25198" rIns="50396" bIns="25198" anchor="ctr"/>
          <a:lstStyle>
            <a:lvl1pPr algn="ctr">
              <a:defRPr sz="600">
                <a:solidFill>
                  <a:srgbClr val="898989"/>
                </a:solidFill>
                <a:latin typeface="微软雅黑 Light" charset="-122"/>
                <a:ea typeface="微软雅黑 Light" charset="-122"/>
              </a:defRPr>
            </a:lvl1pPr>
          </a:lstStyle>
          <a:p>
            <a:pPr lvl="0" fontAlgn="base"/>
            <a:endParaRPr strike="noStrike" noProof="1">
              <a:sym typeface="微软雅黑 Light" charset="-122"/>
            </a:endParaRPr>
          </a:p>
        </p:txBody>
      </p:sp>
      <p:sp>
        <p:nvSpPr>
          <p:cNvPr id="1030" name="灯片编号占位符 5"/>
          <p:cNvSpPr>
            <a:spLocks noGrp="1"/>
          </p:cNvSpPr>
          <p:nvPr>
            <p:ph type="sldNum" sz="quarter" idx="4"/>
          </p:nvPr>
        </p:nvSpPr>
        <p:spPr>
          <a:xfrm>
            <a:off x="4067175" y="3003550"/>
            <a:ext cx="1295400" cy="171450"/>
          </a:xfrm>
          <a:prstGeom prst="rect">
            <a:avLst/>
          </a:prstGeom>
          <a:noFill/>
          <a:ln w="9525">
            <a:noFill/>
          </a:ln>
        </p:spPr>
        <p:txBody>
          <a:bodyPr vert="horz" lIns="50396" tIns="25198" rIns="50396" bIns="25198" anchor="ctr"/>
          <a:lstStyle>
            <a:lvl1pPr algn="r">
              <a:defRPr sz="600">
                <a:solidFill>
                  <a:srgbClr val="898989"/>
                </a:solidFill>
                <a:latin typeface="微软雅黑 Light" charset="-122"/>
                <a:ea typeface="微软雅黑 Light" charset="-122"/>
              </a:defRPr>
            </a:lvl1pPr>
          </a:lstStyle>
          <a:p>
            <a:pPr lvl="0" fontAlgn="base"/>
            <a:fld id="{9A0DB2DC-4C9A-4742-B13C-FB6460FD3503}" type="slidenum">
              <a:rPr lang="zh-CN" altLang="en-US" strike="noStrike" noProof="1" dirty="0">
                <a:latin typeface="微软雅黑 Light" charset="-122"/>
                <a:ea typeface="微软雅黑 Light" charset="-122"/>
                <a:cs typeface="+mn-cs"/>
                <a:sym typeface="微软雅黑 Light" charset="-122"/>
              </a:rPr>
            </a:fld>
            <a:endParaRPr lang="zh-CN" altLang="en-US" strike="noStrike" noProof="1" dirty="0">
              <a:sym typeface="微软雅黑 Light"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504825" lvl="0" indent="-504825" algn="l" eaLnBrk="1" latinLnBrk="0" hangingPunct="1">
        <a:lnSpc>
          <a:spcPct val="90000"/>
        </a:lnSpc>
        <a:spcBef>
          <a:spcPct val="0"/>
        </a:spcBef>
        <a:buNone/>
        <a:defRPr sz="2200" kern="1200">
          <a:solidFill>
            <a:srgbClr val="202020"/>
          </a:solidFill>
          <a:latin typeface="+mj-lt"/>
          <a:ea typeface="+mj-ea"/>
          <a:cs typeface="+mj-cs"/>
          <a:sym typeface="Calibri Light" panose="020F0302020204030204" charset="0"/>
        </a:defRPr>
      </a:lvl1pPr>
    </p:titleStyle>
    <p:bodyStyle>
      <a:lvl1pPr marL="125730" lvl="0" indent="-125730" algn="l" defTabSz="504825" eaLnBrk="1" fontAlgn="base" latinLnBrk="0" hangingPunct="1">
        <a:lnSpc>
          <a:spcPct val="120000"/>
        </a:lnSpc>
        <a:spcBef>
          <a:spcPts val="1000"/>
        </a:spcBef>
        <a:buSzPct val="75000"/>
        <a:buFont typeface="Arial" panose="020B0604020202020204" charset="-76"/>
        <a:buChar char="•"/>
        <a:defRPr sz="1500" kern="1200">
          <a:solidFill>
            <a:srgbClr val="262626"/>
          </a:solidFill>
          <a:latin typeface="+mn-lt"/>
          <a:ea typeface="+mn-ea"/>
          <a:cs typeface="+mn-cs"/>
          <a:sym typeface="Calibri" panose="020F0502020204030204" charset="0"/>
        </a:defRPr>
      </a:lvl1pPr>
      <a:lvl2pPr marL="317500" lvl="1" indent="-125095" algn="l" defTabSz="914400" eaLnBrk="1" fontAlgn="base" latinLnBrk="0" hangingPunct="1">
        <a:lnSpc>
          <a:spcPct val="120000"/>
        </a:lnSpc>
        <a:spcBef>
          <a:spcPts val="500"/>
        </a:spcBef>
        <a:buSzPct val="75000"/>
        <a:buFont typeface="Arial" panose="020B0604020202020204" charset="-76"/>
        <a:buChar char="•"/>
        <a:defRPr sz="1200" kern="1200">
          <a:solidFill>
            <a:srgbClr val="3F3F3F"/>
          </a:solidFill>
          <a:latin typeface="微软雅黑" panose="020B0503020204020204" charset="-122"/>
          <a:ea typeface="微软雅黑" panose="020B0503020204020204" charset="-122"/>
          <a:cs typeface="+mn-cs"/>
          <a:sym typeface="Calibri" panose="020F0502020204030204" charset="0"/>
        </a:defRPr>
      </a:lvl2pPr>
      <a:lvl3pPr marL="555625" lvl="2" indent="-125095" algn="l" defTabSz="914400" eaLnBrk="1" fontAlgn="base" latinLnBrk="0" hangingPunct="1">
        <a:lnSpc>
          <a:spcPct val="120000"/>
        </a:lnSpc>
        <a:spcBef>
          <a:spcPts val="500"/>
        </a:spcBef>
        <a:buSzPct val="75000"/>
        <a:buFont typeface="Arial" panose="020B0604020202020204" charset="-76"/>
        <a:buChar char="‒"/>
        <a:defRPr sz="1100" kern="1200">
          <a:solidFill>
            <a:srgbClr val="595959"/>
          </a:solidFill>
          <a:latin typeface="微软雅黑" panose="020B0503020204020204" charset="-122"/>
          <a:ea typeface="微软雅黑" panose="020B0503020204020204" charset="-122"/>
          <a:cs typeface="+mn-cs"/>
          <a:sym typeface="Calibri" panose="020F0502020204030204" charset="0"/>
        </a:defRPr>
      </a:lvl3pPr>
      <a:lvl4pPr marL="833755" lvl="3" indent="-125730" algn="l" defTabSz="914400" eaLnBrk="1" fontAlgn="base" latinLnBrk="0" hangingPunct="1">
        <a:lnSpc>
          <a:spcPct val="100000"/>
        </a:lnSpc>
        <a:spcBef>
          <a:spcPts val="500"/>
        </a:spcBef>
        <a:buSzPct val="75000"/>
        <a:buFont typeface="Arial" panose="020B0604020202020204" charset="-76"/>
        <a:buChar char="˃"/>
        <a:defRPr sz="900" kern="1200">
          <a:solidFill>
            <a:srgbClr val="7F7F7F"/>
          </a:solidFill>
          <a:latin typeface="微软雅黑" panose="020B0503020204020204" charset="-122"/>
          <a:ea typeface="微软雅黑" panose="020B0503020204020204" charset="-122"/>
          <a:cs typeface="+mn-cs"/>
          <a:sym typeface="Calibri" panose="020F0502020204030204" charset="0"/>
        </a:defRPr>
      </a:lvl4pPr>
      <a:lvl5pPr marL="1069975" lvl="4" indent="-123825" algn="l" defTabSz="914400" eaLnBrk="1" fontAlgn="base" latinLnBrk="0" hangingPunct="1">
        <a:lnSpc>
          <a:spcPct val="90000"/>
        </a:lnSpc>
        <a:spcBef>
          <a:spcPts val="500"/>
        </a:spcBef>
        <a:buSzPct val="75000"/>
        <a:buFont typeface="Arial" panose="020B0604020202020204" charset="-76"/>
        <a:buChar char="˃"/>
        <a:defRPr sz="900" kern="1200">
          <a:solidFill>
            <a:srgbClr val="7F7F7F"/>
          </a:solidFill>
          <a:latin typeface="微软雅黑" panose="020B0503020204020204" charset="-122"/>
          <a:ea typeface="微软雅黑" panose="020B0503020204020204" charset="-122"/>
          <a:cs typeface="+mn-cs"/>
          <a:sym typeface="Calibri" panose="020F0502020204030204" charset="0"/>
        </a:defRPr>
      </a:lvl5pPr>
      <a:lvl6pPr marL="2514600" lvl="5" indent="-228600" algn="l" defTabSz="914400" eaLnBrk="1" fontAlgn="base" latinLnBrk="0" hangingPunct="1">
        <a:lnSpc>
          <a:spcPct val="90000"/>
        </a:lnSpc>
        <a:spcBef>
          <a:spcPts val="500"/>
        </a:spcBef>
        <a:buSzPct val="75000"/>
        <a:buFont typeface="Arial" panose="020B0604020202020204" charset="-76"/>
        <a:buChar char="˃"/>
        <a:defRPr sz="900" kern="1200">
          <a:solidFill>
            <a:srgbClr val="7F7F7F"/>
          </a:solidFill>
          <a:latin typeface="微软雅黑" panose="020B0503020204020204" charset="-122"/>
          <a:ea typeface="微软雅黑" panose="020B0503020204020204" charset="-122"/>
          <a:cs typeface="+mn-cs"/>
          <a:sym typeface="Calibri" panose="020F0502020204030204" charset="0"/>
        </a:defRPr>
      </a:lvl6pPr>
      <a:lvl7pPr marL="2971800" lvl="6" indent="-228600" algn="l" defTabSz="914400" eaLnBrk="1" fontAlgn="base" latinLnBrk="0" hangingPunct="1">
        <a:lnSpc>
          <a:spcPct val="90000"/>
        </a:lnSpc>
        <a:spcBef>
          <a:spcPts val="500"/>
        </a:spcBef>
        <a:buSzPct val="75000"/>
        <a:buFont typeface="Arial" panose="020B0604020202020204" charset="-76"/>
        <a:buChar char="˃"/>
        <a:defRPr sz="900" kern="1200">
          <a:solidFill>
            <a:srgbClr val="7F7F7F"/>
          </a:solidFill>
          <a:latin typeface="微软雅黑" panose="020B0503020204020204" charset="-122"/>
          <a:ea typeface="微软雅黑" panose="020B0503020204020204" charset="-122"/>
          <a:cs typeface="+mn-cs"/>
          <a:sym typeface="Calibri" panose="020F0502020204030204" charset="0"/>
        </a:defRPr>
      </a:lvl7pPr>
      <a:lvl8pPr marL="3429000" lvl="7" indent="-228600" algn="l" defTabSz="914400" eaLnBrk="1" fontAlgn="base" latinLnBrk="0" hangingPunct="1">
        <a:lnSpc>
          <a:spcPct val="90000"/>
        </a:lnSpc>
        <a:spcBef>
          <a:spcPts val="500"/>
        </a:spcBef>
        <a:buSzPct val="75000"/>
        <a:buFont typeface="Arial" panose="020B0604020202020204" charset="-76"/>
        <a:buChar char="˃"/>
        <a:defRPr sz="900" kern="1200">
          <a:solidFill>
            <a:srgbClr val="7F7F7F"/>
          </a:solidFill>
          <a:latin typeface="微软雅黑" panose="020B0503020204020204" charset="-122"/>
          <a:ea typeface="微软雅黑" panose="020B0503020204020204" charset="-122"/>
          <a:cs typeface="+mn-cs"/>
          <a:sym typeface="Calibri" panose="020F0502020204030204" charset="0"/>
        </a:defRPr>
      </a:lvl8pPr>
      <a:lvl9pPr marL="3886200" lvl="8" indent="-228600" algn="l" defTabSz="914400" eaLnBrk="1" fontAlgn="base" latinLnBrk="0" hangingPunct="1">
        <a:lnSpc>
          <a:spcPct val="90000"/>
        </a:lnSpc>
        <a:spcBef>
          <a:spcPts val="500"/>
        </a:spcBef>
        <a:buSzPct val="75000"/>
        <a:buFont typeface="Arial" panose="020B0604020202020204" charset="-76"/>
        <a:buChar char="˃"/>
        <a:defRPr sz="900" kern="1200">
          <a:solidFill>
            <a:srgbClr val="7F7F7F"/>
          </a:solidFill>
          <a:latin typeface="微软雅黑" panose="020B0503020204020204" charset="-122"/>
          <a:ea typeface="微软雅黑" panose="020B0503020204020204" charset="-122"/>
          <a:cs typeface="+mn-cs"/>
          <a:sym typeface="Calibri" panose="020F0502020204030204" charset="0"/>
        </a:defRPr>
      </a:lvl9pPr>
    </p:bodyStyle>
    <p:otherStyle>
      <a:lvl1pPr marL="0" lvl="0" indent="0" algn="l" defTabSz="914400" eaLnBrk="1" fontAlgn="base" latinLnBrk="0" hangingPunct="1">
        <a:lnSpc>
          <a:spcPct val="100000"/>
        </a:lnSpc>
        <a:spcBef>
          <a:spcPct val="0"/>
        </a:spcBef>
        <a:spcAft>
          <a:spcPct val="0"/>
        </a:spcAft>
        <a:buClr>
          <a:srgbClr val="000000"/>
        </a:buClr>
        <a:defRPr sz="1800"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2050" name="Rectangle 6"/>
          <p:cNvSpPr/>
          <p:nvPr/>
        </p:nvSpPr>
        <p:spPr>
          <a:xfrm>
            <a:off x="0" y="0"/>
            <a:ext cx="5759450" cy="293688"/>
          </a:xfrm>
          <a:prstGeom prst="rect">
            <a:avLst/>
          </a:prstGeom>
          <a:solidFill>
            <a:srgbClr val="1D2631"/>
          </a:solidFill>
          <a:ln w="9525">
            <a:noFill/>
          </a:ln>
        </p:spPr>
        <p:txBody>
          <a:bodyPr lIns="50396" tIns="25198" rIns="50396" bIns="25198" anchor="ctr"/>
          <a:p>
            <a:pPr lvl="0" indent="0" algn="ctr"/>
            <a:endParaRPr lang="zh-CN">
              <a:solidFill>
                <a:srgbClr val="FFFFFF"/>
              </a:solidFill>
              <a:latin typeface="Calibri" panose="020F0502020204030204" charset="0"/>
              <a:ea typeface="Calibri" panose="020F0502020204030204" charset="0"/>
              <a:sym typeface="Calibri" panose="020F0502020204030204" charset="0"/>
            </a:endParaRPr>
          </a:p>
        </p:txBody>
      </p:sp>
      <p:sp>
        <p:nvSpPr>
          <p:cNvPr id="2051" name="Rectangle 7"/>
          <p:cNvSpPr/>
          <p:nvPr/>
        </p:nvSpPr>
        <p:spPr>
          <a:xfrm>
            <a:off x="0" y="293688"/>
            <a:ext cx="5759450" cy="134937"/>
          </a:xfrm>
          <a:prstGeom prst="rect">
            <a:avLst/>
          </a:prstGeom>
          <a:solidFill>
            <a:srgbClr val="9EB31C"/>
          </a:solidFill>
          <a:ln w="9525">
            <a:noFill/>
          </a:ln>
        </p:spPr>
        <p:txBody>
          <a:bodyPr lIns="50396" tIns="25198" rIns="50396" bIns="25198" anchor="ctr"/>
          <a:p>
            <a:pPr lvl="0" indent="0" algn="ctr"/>
            <a:endParaRPr lang="zh-CN">
              <a:solidFill>
                <a:srgbClr val="FFFFFF"/>
              </a:solidFill>
              <a:latin typeface="Calibri" panose="020F0502020204030204" charset="0"/>
              <a:ea typeface="Calibri" panose="020F0502020204030204" charset="0"/>
              <a:sym typeface="Calibri" panose="020F0502020204030204" charset="0"/>
            </a:endParaRPr>
          </a:p>
        </p:txBody>
      </p:sp>
      <p:sp>
        <p:nvSpPr>
          <p:cNvPr id="2052" name="Connecteur droit 11"/>
          <p:cNvSpPr/>
          <p:nvPr/>
        </p:nvSpPr>
        <p:spPr>
          <a:xfrm>
            <a:off x="0" y="293688"/>
            <a:ext cx="5759450" cy="0"/>
          </a:xfrm>
          <a:prstGeom prst="line">
            <a:avLst/>
          </a:prstGeom>
          <a:ln w="9525" cap="flat" cmpd="sng">
            <a:solidFill>
              <a:srgbClr val="CBDB23"/>
            </a:solidFill>
            <a:prstDash val="solid"/>
            <a:round/>
            <a:headEnd type="none" w="med" len="med"/>
            <a:tailEnd type="none" w="med" len="med"/>
          </a:ln>
        </p:spPr>
      </p:sp>
      <p:sp>
        <p:nvSpPr>
          <p:cNvPr id="2053" name="Espace réservé du titre 1"/>
          <p:cNvSpPr>
            <a:spLocks noGrp="1"/>
          </p:cNvSpPr>
          <p:nvPr>
            <p:ph type="title"/>
          </p:nvPr>
        </p:nvSpPr>
        <p:spPr>
          <a:xfrm>
            <a:off x="1836738" y="1588"/>
            <a:ext cx="3635375" cy="292100"/>
          </a:xfrm>
          <a:prstGeom prst="rect">
            <a:avLst/>
          </a:prstGeom>
          <a:noFill/>
          <a:ln w="9525">
            <a:noFill/>
          </a:ln>
        </p:spPr>
        <p:txBody>
          <a:bodyPr vert="horz" lIns="50396" tIns="25198" rIns="50396" bIns="25198" anchor="ctr"/>
          <a:p>
            <a:pPr lvl="0" indent="-504825"/>
            <a:r>
              <a:rPr lang="en-US" altLang="zh-CN"/>
              <a:t>Modifiez le style du titre</a:t>
            </a:r>
            <a:endParaRPr lang="en-US" altLang="zh-CN"/>
          </a:p>
        </p:txBody>
      </p:sp>
      <p:sp>
        <p:nvSpPr>
          <p:cNvPr id="2054" name="Espace réservé du texte 2"/>
          <p:cNvSpPr>
            <a:spLocks noGrp="1"/>
          </p:cNvSpPr>
          <p:nvPr>
            <p:ph type="body"/>
          </p:nvPr>
        </p:nvSpPr>
        <p:spPr>
          <a:xfrm>
            <a:off x="288925" y="733425"/>
            <a:ext cx="5183188" cy="2162175"/>
          </a:xfrm>
          <a:prstGeom prst="rect">
            <a:avLst/>
          </a:prstGeom>
          <a:noFill/>
          <a:ln w="9525">
            <a:noFill/>
          </a:ln>
        </p:spPr>
        <p:txBody>
          <a:bodyPr vert="horz" lIns="50396" tIns="25198" rIns="50396" bIns="25198" anchor="t"/>
          <a:p>
            <a:pPr lvl="0" indent="-189230"/>
            <a:r>
              <a:rPr lang="en-US" altLang="zh-CN"/>
              <a:t>Modifiez les styles du texte du masque</a:t>
            </a:r>
            <a:endParaRPr lang="en-US" altLang="zh-CN"/>
          </a:p>
          <a:p>
            <a:pPr lvl="1" indent="-156845"/>
            <a:r>
              <a:rPr lang="en-US" altLang="zh-CN"/>
              <a:t>Deuxième niveau</a:t>
            </a:r>
            <a:endParaRPr lang="en-US" altLang="zh-CN"/>
          </a:p>
          <a:p>
            <a:pPr lvl="2" indent="-125730"/>
            <a:r>
              <a:rPr lang="en-US" altLang="zh-CN"/>
              <a:t>Troisième niveau</a:t>
            </a:r>
            <a:endParaRPr lang="en-US" altLang="zh-CN"/>
          </a:p>
          <a:p>
            <a:pPr lvl="3" indent="-127000"/>
            <a:r>
              <a:rPr lang="en-US" altLang="zh-CN"/>
              <a:t>Quatrième niveau</a:t>
            </a:r>
            <a:endParaRPr lang="en-US" altLang="zh-CN"/>
          </a:p>
          <a:p>
            <a:pPr lvl="4" indent="-125095"/>
            <a:r>
              <a:rPr lang="en-US" altLang="zh-CN"/>
              <a:t>Cinquième niveau</a:t>
            </a:r>
            <a:endParaRPr lang="en-US" altLang="zh-CN"/>
          </a:p>
        </p:txBody>
      </p:sp>
      <p:sp>
        <p:nvSpPr>
          <p:cNvPr id="2055" name="Rectangle 12"/>
          <p:cNvSpPr/>
          <p:nvPr/>
        </p:nvSpPr>
        <p:spPr>
          <a:xfrm>
            <a:off x="0" y="3116263"/>
            <a:ext cx="5759450" cy="123825"/>
          </a:xfrm>
          <a:prstGeom prst="rect">
            <a:avLst/>
          </a:prstGeom>
          <a:solidFill>
            <a:srgbClr val="1D2631"/>
          </a:solidFill>
          <a:ln w="9525">
            <a:noFill/>
          </a:ln>
        </p:spPr>
        <p:txBody>
          <a:bodyPr lIns="50396" tIns="25198" rIns="50396" bIns="25198" anchor="ctr"/>
          <a:p>
            <a:pPr lvl="0" indent="0" algn="ctr"/>
            <a:endParaRPr lang="zh-CN">
              <a:solidFill>
                <a:srgbClr val="FFFFFF"/>
              </a:solidFill>
              <a:latin typeface="Calibri" panose="020F0502020204030204" charset="0"/>
              <a:ea typeface="Calibri" panose="020F0502020204030204" charset="0"/>
              <a:sym typeface="Calibri" panose="020F0502020204030204"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med">
    <p:fade thruBlk="1"/>
  </p:transition>
  <p:hf sldNum="0" hdr="0" ftr="0" dt="0"/>
  <p:txStyles>
    <p:titleStyle>
      <a:lvl1pPr marL="504825" lvl="0" indent="-504825" algn="r" eaLnBrk="1" latinLnBrk="0" hangingPunct="1">
        <a:lnSpc>
          <a:spcPct val="100000"/>
        </a:lnSpc>
        <a:spcBef>
          <a:spcPct val="0"/>
        </a:spcBef>
        <a:buNone/>
        <a:defRPr sz="1100" b="1" kern="1200" baseline="0">
          <a:solidFill>
            <a:srgbClr val="9EB31C"/>
          </a:solidFill>
          <a:latin typeface="+mj-lt"/>
          <a:ea typeface="+mj-ea"/>
          <a:cs typeface="+mj-cs"/>
          <a:sym typeface="MS PGothic" panose="020B0600070205080204" charset="-128"/>
        </a:defRPr>
      </a:lvl1pPr>
    </p:titleStyle>
    <p:bodyStyle>
      <a:lvl1pPr marL="189230" lvl="0" indent="-189230" algn="l" defTabSz="504825" eaLnBrk="1" fontAlgn="base" latinLnBrk="0" hangingPunct="1">
        <a:lnSpc>
          <a:spcPct val="100000"/>
        </a:lnSpc>
        <a:spcBef>
          <a:spcPct val="20000"/>
        </a:spcBef>
        <a:buFont typeface="Arial" panose="020B0604020202020204" charset="-76"/>
        <a:buChar char="•"/>
        <a:defRPr sz="1700" kern="1200">
          <a:solidFill>
            <a:schemeClr val="tx1"/>
          </a:solidFill>
          <a:latin typeface="+mn-lt"/>
          <a:ea typeface="+mn-ea"/>
          <a:cs typeface="+mn-cs"/>
          <a:sym typeface="MS PGothic" panose="020B0600070205080204" charset="-128"/>
        </a:defRPr>
      </a:lvl1pPr>
      <a:lvl2pPr marL="409575" lvl="1" indent="-156845" algn="l" defTabSz="914400" eaLnBrk="1" fontAlgn="base" latinLnBrk="0" hangingPunct="1">
        <a:lnSpc>
          <a:spcPct val="100000"/>
        </a:lnSpc>
        <a:spcBef>
          <a:spcPct val="20000"/>
        </a:spcBef>
        <a:buFont typeface="Arial" panose="020B0604020202020204" charset="-76"/>
        <a:buChar char="–"/>
        <a:defRPr sz="1500" kern="1200">
          <a:solidFill>
            <a:schemeClr val="tx1"/>
          </a:solidFill>
          <a:latin typeface="Calibri" panose="020F0502020204030204" charset="0"/>
          <a:ea typeface="宋体" panose="02010600030101010101" pitchFamily="2" charset="-122"/>
          <a:cs typeface="+mn-cs"/>
          <a:sym typeface="MS PGothic" panose="020B0600070205080204" charset="-128"/>
        </a:defRPr>
      </a:lvl2pPr>
      <a:lvl3pPr marL="630555" lvl="2" indent="-125730" algn="l" defTabSz="914400" eaLnBrk="1" fontAlgn="base" latinLnBrk="0" hangingPunct="1">
        <a:lnSpc>
          <a:spcPct val="100000"/>
        </a:lnSpc>
        <a:spcBef>
          <a:spcPct val="20000"/>
        </a:spcBef>
        <a:buFont typeface="Arial" panose="020B0604020202020204" charset="-76"/>
        <a:buChar char="•"/>
        <a:defRPr sz="1300" kern="1200">
          <a:solidFill>
            <a:schemeClr val="tx1"/>
          </a:solidFill>
          <a:latin typeface="Calibri" panose="020F0502020204030204" charset="0"/>
          <a:ea typeface="宋体" panose="02010600030101010101" pitchFamily="2" charset="-122"/>
          <a:cs typeface="+mn-cs"/>
          <a:sym typeface="MS PGothic" panose="020B0600070205080204" charset="-128"/>
        </a:defRPr>
      </a:lvl3pPr>
      <a:lvl4pPr marL="882650" lvl="3" indent="-127000" algn="l" defTabSz="914400" eaLnBrk="1" fontAlgn="base" latinLnBrk="0" hangingPunct="1">
        <a:lnSpc>
          <a:spcPct val="100000"/>
        </a:lnSpc>
        <a:spcBef>
          <a:spcPct val="20000"/>
        </a:spcBef>
        <a:buFont typeface="Arial" panose="020B0604020202020204" charset="-76"/>
        <a:buChar char="–"/>
        <a:defRPr sz="1100" kern="1200">
          <a:solidFill>
            <a:schemeClr val="tx1"/>
          </a:solidFill>
          <a:latin typeface="Calibri" panose="020F0502020204030204" charset="0"/>
          <a:ea typeface="宋体" panose="02010600030101010101" pitchFamily="2" charset="-122"/>
          <a:cs typeface="+mn-cs"/>
          <a:sym typeface="MS PGothic" panose="020B0600070205080204" charset="-128"/>
        </a:defRPr>
      </a:lvl4pPr>
      <a:lvl5pPr marL="1133475" lvl="4" indent="-125095" algn="l" defTabSz="914400" eaLnBrk="1" fontAlgn="base" latinLnBrk="0" hangingPunct="1">
        <a:lnSpc>
          <a:spcPct val="100000"/>
        </a:lnSpc>
        <a:spcBef>
          <a:spcPct val="20000"/>
        </a:spcBef>
        <a:buFont typeface="Arial" panose="020B0604020202020204" charset="-76"/>
        <a:buChar char="»"/>
        <a:defRPr sz="1100" kern="1200">
          <a:solidFill>
            <a:schemeClr val="tx1"/>
          </a:solidFill>
          <a:latin typeface="Calibri" panose="020F0502020204030204" charset="0"/>
          <a:ea typeface="宋体" panose="02010600030101010101" pitchFamily="2" charset="-122"/>
          <a:cs typeface="+mn-cs"/>
          <a:sym typeface="MS PGothic" panose="020B0600070205080204" charset="-128"/>
        </a:defRPr>
      </a:lvl5pPr>
      <a:lvl6pPr marL="2514600" lvl="5" indent="-228600" algn="l" defTabSz="914400" eaLnBrk="1" fontAlgn="base" latinLnBrk="0" hangingPunct="1">
        <a:lnSpc>
          <a:spcPct val="100000"/>
        </a:lnSpc>
        <a:spcBef>
          <a:spcPct val="20000"/>
        </a:spcBef>
        <a:buFont typeface="Arial" panose="020B0604020202020204" charset="-76"/>
        <a:buChar char="»"/>
        <a:defRPr sz="1100" kern="1200">
          <a:solidFill>
            <a:schemeClr val="tx1"/>
          </a:solidFill>
          <a:latin typeface="Calibri" panose="020F0502020204030204" charset="0"/>
          <a:ea typeface="宋体" panose="02010600030101010101" pitchFamily="2" charset="-122"/>
          <a:cs typeface="+mn-cs"/>
          <a:sym typeface="MS PGothic" panose="020B0600070205080204" charset="-128"/>
        </a:defRPr>
      </a:lvl6pPr>
      <a:lvl7pPr marL="2971800" lvl="6" indent="-228600" algn="l" defTabSz="914400" eaLnBrk="1" fontAlgn="base" latinLnBrk="0" hangingPunct="1">
        <a:lnSpc>
          <a:spcPct val="100000"/>
        </a:lnSpc>
        <a:spcBef>
          <a:spcPct val="20000"/>
        </a:spcBef>
        <a:buFont typeface="Arial" panose="020B0604020202020204" charset="-76"/>
        <a:buChar char="»"/>
        <a:defRPr sz="1100" kern="1200">
          <a:solidFill>
            <a:schemeClr val="tx1"/>
          </a:solidFill>
          <a:latin typeface="Calibri" panose="020F0502020204030204" charset="0"/>
          <a:ea typeface="宋体" panose="02010600030101010101" pitchFamily="2" charset="-122"/>
          <a:cs typeface="+mn-cs"/>
          <a:sym typeface="MS PGothic" panose="020B0600070205080204" charset="-128"/>
        </a:defRPr>
      </a:lvl7pPr>
      <a:lvl8pPr marL="3429000" lvl="7" indent="-228600" algn="l" defTabSz="914400" eaLnBrk="1" fontAlgn="base" latinLnBrk="0" hangingPunct="1">
        <a:lnSpc>
          <a:spcPct val="100000"/>
        </a:lnSpc>
        <a:spcBef>
          <a:spcPct val="20000"/>
        </a:spcBef>
        <a:buFont typeface="Arial" panose="020B0604020202020204" charset="-76"/>
        <a:buChar char="»"/>
        <a:defRPr sz="1100" kern="1200">
          <a:solidFill>
            <a:schemeClr val="tx1"/>
          </a:solidFill>
          <a:latin typeface="Calibri" panose="020F0502020204030204" charset="0"/>
          <a:ea typeface="宋体" panose="02010600030101010101" pitchFamily="2" charset="-122"/>
          <a:cs typeface="+mn-cs"/>
          <a:sym typeface="MS PGothic" panose="020B0600070205080204" charset="-128"/>
        </a:defRPr>
      </a:lvl8pPr>
      <a:lvl9pPr marL="3886200" lvl="8" indent="-228600" algn="l" defTabSz="914400" eaLnBrk="1" fontAlgn="base" latinLnBrk="0" hangingPunct="1">
        <a:lnSpc>
          <a:spcPct val="100000"/>
        </a:lnSpc>
        <a:spcBef>
          <a:spcPct val="20000"/>
        </a:spcBef>
        <a:buFont typeface="Arial" panose="020B0604020202020204" charset="-76"/>
        <a:buChar char="»"/>
        <a:defRPr sz="1100" kern="1200">
          <a:solidFill>
            <a:schemeClr val="tx1"/>
          </a:solidFill>
          <a:latin typeface="Calibri" panose="020F0502020204030204" charset="0"/>
          <a:ea typeface="宋体" panose="02010600030101010101" pitchFamily="2" charset="-122"/>
          <a:cs typeface="+mn-cs"/>
          <a:sym typeface="MS PGothic" panose="020B0600070205080204" charset="-128"/>
        </a:defRPr>
      </a:lvl9pPr>
    </p:bodyStyle>
    <p:otherStyle>
      <a:lvl1pPr marL="0" lvl="0" indent="0" algn="l" defTabSz="914400" eaLnBrk="1" fontAlgn="base" latinLnBrk="0" hangingPunct="1">
        <a:lnSpc>
          <a:spcPct val="100000"/>
        </a:lnSpc>
        <a:spcBef>
          <a:spcPct val="0"/>
        </a:spcBef>
        <a:spcAft>
          <a:spcPct val="0"/>
        </a:spcAft>
        <a:buClr>
          <a:srgbClr val="000000"/>
        </a:buClr>
        <a:defRPr sz="1800"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3074" name="椭圆形标注 4097"/>
          <p:cNvSpPr/>
          <p:nvPr/>
        </p:nvSpPr>
        <p:spPr>
          <a:xfrm>
            <a:off x="-788987" y="-279400"/>
            <a:ext cx="3578225" cy="2222500"/>
          </a:xfrm>
          <a:prstGeom prst="wedgeEllipseCallout">
            <a:avLst>
              <a:gd name="adj1" fmla="val 23259"/>
              <a:gd name="adj2" fmla="val 62912"/>
            </a:avLst>
          </a:prstGeom>
          <a:solidFill>
            <a:srgbClr val="CF743D">
              <a:alpha val="21999"/>
            </a:srgbClr>
          </a:solidFill>
          <a:ln w="9525">
            <a:noFill/>
          </a:ln>
        </p:spPr>
        <p:txBody>
          <a:bodyPr wrap="none" lIns="49696" tIns="25898" rIns="49696" bIns="25898" anchor="ctr"/>
          <a:p>
            <a:pPr lvl="0" indent="0" algn="ctr"/>
            <a:endParaRPr lang="zh-CN">
              <a:latin typeface="Yikes!" pitchFamily="2" charset="-52"/>
              <a:ea typeface="宋体" panose="02010600030101010101" pitchFamily="2" charset="-122"/>
            </a:endParaRPr>
          </a:p>
        </p:txBody>
      </p:sp>
      <p:sp>
        <p:nvSpPr>
          <p:cNvPr id="3075" name="标题 4098"/>
          <p:cNvSpPr>
            <a:spLocks noGrp="1"/>
          </p:cNvSpPr>
          <p:nvPr>
            <p:ph type="title"/>
          </p:nvPr>
        </p:nvSpPr>
        <p:spPr>
          <a:xfrm>
            <a:off x="288925" y="130175"/>
            <a:ext cx="5183188" cy="539750"/>
          </a:xfrm>
          <a:prstGeom prst="rect">
            <a:avLst/>
          </a:prstGeom>
          <a:noFill/>
          <a:ln w="9525">
            <a:noFill/>
          </a:ln>
        </p:spPr>
        <p:txBody>
          <a:bodyPr lIns="50396" tIns="25198" rIns="50396" bIns="25198" anchor="ctr"/>
          <a:p>
            <a:pPr lvl="0" indent="-504825"/>
            <a:r>
              <a:rPr lang="zh-CN" altLang="en-US"/>
              <a:t>单击此处编辑母版标题样式</a:t>
            </a:r>
            <a:endParaRPr lang="zh-CN" altLang="en-US"/>
          </a:p>
        </p:txBody>
      </p:sp>
      <p:sp>
        <p:nvSpPr>
          <p:cNvPr id="3076" name="文本占位符 4099"/>
          <p:cNvSpPr>
            <a:spLocks noGrp="1"/>
          </p:cNvSpPr>
          <p:nvPr>
            <p:ph type="body"/>
          </p:nvPr>
        </p:nvSpPr>
        <p:spPr>
          <a:xfrm>
            <a:off x="288925" y="755650"/>
            <a:ext cx="5183188" cy="2138363"/>
          </a:xfrm>
          <a:prstGeom prst="rect">
            <a:avLst/>
          </a:prstGeom>
          <a:noFill/>
          <a:ln w="9525">
            <a:noFill/>
          </a:ln>
        </p:spPr>
        <p:txBody>
          <a:bodyPr lIns="50396" tIns="25198" rIns="50396" bIns="25198" anchor="t"/>
          <a:p>
            <a:pPr lvl="0" indent="-189230"/>
            <a:r>
              <a:rPr lang="zh-CN" altLang="en-US"/>
              <a:t>单击此处编辑母版文本样式</a:t>
            </a:r>
            <a:endParaRPr lang="zh-CN" altLang="en-US"/>
          </a:p>
          <a:p>
            <a:pPr lvl="1" indent="-156845"/>
            <a:r>
              <a:rPr lang="zh-CN" altLang="en-US"/>
              <a:t>第二级</a:t>
            </a:r>
            <a:endParaRPr lang="zh-CN" altLang="en-US"/>
          </a:p>
          <a:p>
            <a:pPr lvl="2" indent="-125730"/>
            <a:r>
              <a:rPr lang="zh-CN" altLang="en-US"/>
              <a:t>第三级</a:t>
            </a:r>
            <a:endParaRPr lang="zh-CN" altLang="en-US"/>
          </a:p>
          <a:p>
            <a:pPr lvl="3" indent="-127000"/>
            <a:r>
              <a:rPr lang="zh-CN" altLang="en-US"/>
              <a:t>第四级</a:t>
            </a:r>
            <a:endParaRPr lang="zh-CN" altLang="en-US"/>
          </a:p>
          <a:p>
            <a:pPr lvl="4" indent="-125095"/>
            <a:r>
              <a:rPr lang="zh-CN" altLang="en-US"/>
              <a:t>第五级</a:t>
            </a:r>
            <a:endParaRPr lang="zh-CN" alt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spd="med">
    <p:fade thruBlk="1"/>
  </p:transition>
  <p:hf sldNum="0" hdr="0" ftr="0" dt="0"/>
  <p:txStyles>
    <p:titleStyle>
      <a:lvl1pPr marL="504825" lvl="0" indent="-504825" algn="l" defTabSz="504825" eaLnBrk="1" fontAlgn="base" latinLnBrk="0" hangingPunct="1">
        <a:lnSpc>
          <a:spcPct val="100000"/>
        </a:lnSpc>
        <a:spcBef>
          <a:spcPct val="0"/>
        </a:spcBef>
        <a:spcAft>
          <a:spcPct val="0"/>
        </a:spcAft>
        <a:buNone/>
        <a:defRPr sz="1700" b="1" i="0" u="none" kern="1200" baseline="0">
          <a:solidFill>
            <a:srgbClr val="CF743D"/>
          </a:solidFill>
          <a:latin typeface="+mj-lt"/>
          <a:ea typeface="+mj-ea"/>
          <a:cs typeface="+mj-cs"/>
          <a:sym typeface="MS PGothic" panose="020B0600070205080204" charset="-128"/>
        </a:defRPr>
      </a:lvl1pPr>
    </p:titleStyle>
    <p:bodyStyle>
      <a:lvl1pPr marL="189230" lvl="0" indent="-189230" algn="l" defTabSz="504825" eaLnBrk="1" fontAlgn="base" latinLnBrk="0" hangingPunct="1">
        <a:lnSpc>
          <a:spcPct val="100000"/>
        </a:lnSpc>
        <a:spcBef>
          <a:spcPct val="20000"/>
        </a:spcBef>
        <a:spcAft>
          <a:spcPct val="0"/>
        </a:spcAft>
        <a:buFont typeface="Arial" panose="020B0604020202020204" charset="-76"/>
        <a:buChar char="•"/>
        <a:defRPr sz="1300" b="0" i="0" u="none" kern="1200" baseline="0">
          <a:solidFill>
            <a:srgbClr val="CF743D"/>
          </a:solidFill>
          <a:latin typeface="+mn-lt"/>
          <a:ea typeface="+mn-ea"/>
          <a:cs typeface="+mn-cs"/>
          <a:sym typeface="MS PGothic" panose="020B0600070205080204" charset="-128"/>
        </a:defRPr>
      </a:lvl1pPr>
      <a:lvl2pPr marL="409575" lvl="1" indent="-156845" algn="l" defTabSz="504825" eaLnBrk="1" fontAlgn="base" latinLnBrk="0" hangingPunct="1">
        <a:lnSpc>
          <a:spcPct val="100000"/>
        </a:lnSpc>
        <a:spcBef>
          <a:spcPct val="20000"/>
        </a:spcBef>
        <a:spcAft>
          <a:spcPct val="0"/>
        </a:spcAft>
        <a:buFont typeface="Arial" panose="020B0604020202020204" charset="-76"/>
        <a:buChar char="–"/>
        <a:defRPr sz="1100" b="0" i="0" u="none" kern="1200" baseline="0">
          <a:solidFill>
            <a:srgbClr val="CF743D"/>
          </a:solidFill>
          <a:latin typeface="+mn-lt"/>
          <a:ea typeface="+mn-ea"/>
          <a:cs typeface="+mn-cs"/>
          <a:sym typeface="MS PGothic" panose="020B0600070205080204" charset="-128"/>
        </a:defRPr>
      </a:lvl2pPr>
      <a:lvl3pPr marL="630555" lvl="2" indent="-125730" algn="l" defTabSz="504825" eaLnBrk="1" fontAlgn="base" latinLnBrk="0" hangingPunct="1">
        <a:lnSpc>
          <a:spcPct val="100000"/>
        </a:lnSpc>
        <a:spcBef>
          <a:spcPct val="20000"/>
        </a:spcBef>
        <a:spcAft>
          <a:spcPct val="0"/>
        </a:spcAft>
        <a:buFont typeface="Arial" panose="020B0604020202020204" charset="-76"/>
        <a:buChar char="•"/>
        <a:defRPr sz="900" b="0" i="0" u="none" kern="1200" baseline="0">
          <a:solidFill>
            <a:srgbClr val="CF743D"/>
          </a:solidFill>
          <a:latin typeface="+mn-lt"/>
          <a:ea typeface="+mn-ea"/>
          <a:cs typeface="+mn-cs"/>
          <a:sym typeface="MS PGothic" panose="020B0600070205080204" charset="-128"/>
        </a:defRPr>
      </a:lvl3pPr>
      <a:lvl4pPr marL="882650" lvl="3" indent="-127000" algn="l" defTabSz="504825" eaLnBrk="1" fontAlgn="base" latinLnBrk="0" hangingPunct="1">
        <a:lnSpc>
          <a:spcPct val="100000"/>
        </a:lnSpc>
        <a:spcBef>
          <a:spcPct val="20000"/>
        </a:spcBef>
        <a:spcAft>
          <a:spcPct val="0"/>
        </a:spcAft>
        <a:buFont typeface="Arial" panose="020B0604020202020204" charset="-76"/>
        <a:buChar char="–"/>
        <a:defRPr sz="800" b="0" i="0" u="none" kern="1200" baseline="0">
          <a:solidFill>
            <a:srgbClr val="CF743D"/>
          </a:solidFill>
          <a:latin typeface="+mn-lt"/>
          <a:ea typeface="+mn-ea"/>
          <a:cs typeface="+mn-cs"/>
          <a:sym typeface="MS PGothic" panose="020B0600070205080204" charset="-128"/>
        </a:defRPr>
      </a:lvl4pPr>
      <a:lvl5pPr marL="1133475" lvl="4" indent="-125095" algn="l" defTabSz="504825" eaLnBrk="1" fontAlgn="base" latinLnBrk="0" hangingPunct="1">
        <a:lnSpc>
          <a:spcPct val="100000"/>
        </a:lnSpc>
        <a:spcBef>
          <a:spcPct val="20000"/>
        </a:spcBef>
        <a:spcAft>
          <a:spcPct val="0"/>
        </a:spcAft>
        <a:buFont typeface="Arial" panose="020B0604020202020204" charset="-76"/>
        <a:buChar char="»"/>
        <a:defRPr sz="800" b="0" i="0" u="none" kern="1200" baseline="0">
          <a:solidFill>
            <a:srgbClr val="CF743D"/>
          </a:solidFill>
          <a:latin typeface="+mn-lt"/>
          <a:ea typeface="+mn-ea"/>
          <a:cs typeface="+mn-cs"/>
          <a:sym typeface="MS PGothic" panose="020B0600070205080204" charset="-128"/>
        </a:defRPr>
      </a:lvl5pPr>
      <a:lvl6pPr marL="2514600" lvl="5" indent="-228600" algn="l" defTabSz="504825" eaLnBrk="1" fontAlgn="base" latinLnBrk="0" hangingPunct="1">
        <a:lnSpc>
          <a:spcPct val="100000"/>
        </a:lnSpc>
        <a:spcBef>
          <a:spcPct val="20000"/>
        </a:spcBef>
        <a:spcAft>
          <a:spcPct val="0"/>
        </a:spcAft>
        <a:buFont typeface="Arial" panose="020B0604020202020204" charset="-76"/>
        <a:buChar char="»"/>
        <a:defRPr sz="800" b="0" i="0" u="none" kern="1200" baseline="0">
          <a:solidFill>
            <a:srgbClr val="CF743D"/>
          </a:solidFill>
          <a:latin typeface="+mn-lt"/>
          <a:ea typeface="+mn-ea"/>
          <a:cs typeface="+mn-cs"/>
          <a:sym typeface="MS PGothic" panose="020B0600070205080204" charset="-128"/>
        </a:defRPr>
      </a:lvl6pPr>
      <a:lvl7pPr marL="2971800" lvl="6" indent="-228600" algn="l" defTabSz="504825" eaLnBrk="1" fontAlgn="base" latinLnBrk="0" hangingPunct="1">
        <a:lnSpc>
          <a:spcPct val="100000"/>
        </a:lnSpc>
        <a:spcBef>
          <a:spcPct val="20000"/>
        </a:spcBef>
        <a:spcAft>
          <a:spcPct val="0"/>
        </a:spcAft>
        <a:buFont typeface="Arial" panose="020B0604020202020204" charset="-76"/>
        <a:buChar char="»"/>
        <a:defRPr sz="800" b="0" i="0" u="none" kern="1200" baseline="0">
          <a:solidFill>
            <a:srgbClr val="CF743D"/>
          </a:solidFill>
          <a:latin typeface="+mn-lt"/>
          <a:ea typeface="+mn-ea"/>
          <a:cs typeface="+mn-cs"/>
          <a:sym typeface="MS PGothic" panose="020B0600070205080204" charset="-128"/>
        </a:defRPr>
      </a:lvl7pPr>
      <a:lvl8pPr marL="3429000" lvl="7" indent="-228600" algn="l" defTabSz="504825" eaLnBrk="1" fontAlgn="base" latinLnBrk="0" hangingPunct="1">
        <a:lnSpc>
          <a:spcPct val="100000"/>
        </a:lnSpc>
        <a:spcBef>
          <a:spcPct val="20000"/>
        </a:spcBef>
        <a:spcAft>
          <a:spcPct val="0"/>
        </a:spcAft>
        <a:buFont typeface="Arial" panose="020B0604020202020204" charset="-76"/>
        <a:buChar char="»"/>
        <a:defRPr sz="800" b="0" i="0" u="none" kern="1200" baseline="0">
          <a:solidFill>
            <a:srgbClr val="CF743D"/>
          </a:solidFill>
          <a:latin typeface="+mn-lt"/>
          <a:ea typeface="+mn-ea"/>
          <a:cs typeface="+mn-cs"/>
          <a:sym typeface="MS PGothic" panose="020B0600070205080204" charset="-128"/>
        </a:defRPr>
      </a:lvl8pPr>
      <a:lvl9pPr marL="3886200" lvl="8" indent="-228600" algn="l" defTabSz="504825" eaLnBrk="1" fontAlgn="base" latinLnBrk="0" hangingPunct="1">
        <a:lnSpc>
          <a:spcPct val="100000"/>
        </a:lnSpc>
        <a:spcBef>
          <a:spcPct val="20000"/>
        </a:spcBef>
        <a:spcAft>
          <a:spcPct val="0"/>
        </a:spcAft>
        <a:buFont typeface="Arial" panose="020B0604020202020204" charset="-76"/>
        <a:buChar char="»"/>
        <a:defRPr sz="800" b="0" i="0" u="none" kern="1200" baseline="0">
          <a:solidFill>
            <a:srgbClr val="CF743D"/>
          </a:solidFill>
          <a:latin typeface="+mn-lt"/>
          <a:ea typeface="+mn-ea"/>
          <a:cs typeface="+mn-cs"/>
          <a:sym typeface="MS PGothic" panose="020B0600070205080204" charset="-128"/>
        </a:defRPr>
      </a:lvl9pPr>
    </p:bodyStyle>
    <p:otherStyle>
      <a:lvl1pPr marL="0" lvl="0" indent="0" algn="l" defTabSz="914400" eaLnBrk="1" fontAlgn="base" latinLnBrk="0" hangingPunct="1">
        <a:lnSpc>
          <a:spcPct val="100000"/>
        </a:lnSpc>
        <a:spcBef>
          <a:spcPct val="0"/>
        </a:spcBef>
        <a:spcAft>
          <a:spcPct val="0"/>
        </a:spcAft>
        <a:buClr>
          <a:srgbClr val="000000"/>
        </a:buClr>
        <a:defRPr sz="1800"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4098" name="椭圆形标注 4097"/>
          <p:cNvSpPr/>
          <p:nvPr/>
        </p:nvSpPr>
        <p:spPr>
          <a:xfrm>
            <a:off x="-788987" y="-279400"/>
            <a:ext cx="3578225" cy="2222500"/>
          </a:xfrm>
          <a:prstGeom prst="wedgeEllipseCallout">
            <a:avLst>
              <a:gd name="adj1" fmla="val 23259"/>
              <a:gd name="adj2" fmla="val 62912"/>
            </a:avLst>
          </a:prstGeom>
          <a:solidFill>
            <a:srgbClr val="CF743D">
              <a:alpha val="21999"/>
            </a:srgbClr>
          </a:solidFill>
          <a:ln w="9525">
            <a:noFill/>
          </a:ln>
        </p:spPr>
        <p:txBody>
          <a:bodyPr wrap="none" lIns="49696" tIns="25898" rIns="49696" bIns="25898" anchor="ctr"/>
          <a:p>
            <a:pPr lvl="0" indent="0" algn="ctr"/>
            <a:endParaRPr lang="zh-CN">
              <a:latin typeface="Yikes!" pitchFamily="2" charset="-52"/>
              <a:ea typeface="宋体" panose="02010600030101010101" pitchFamily="2" charset="-122"/>
            </a:endParaRPr>
          </a:p>
        </p:txBody>
      </p:sp>
      <p:sp>
        <p:nvSpPr>
          <p:cNvPr id="4099" name="标题 4098"/>
          <p:cNvSpPr>
            <a:spLocks noGrp="1"/>
          </p:cNvSpPr>
          <p:nvPr>
            <p:ph type="title"/>
          </p:nvPr>
        </p:nvSpPr>
        <p:spPr>
          <a:xfrm>
            <a:off x="288925" y="130175"/>
            <a:ext cx="5183188" cy="539750"/>
          </a:xfrm>
          <a:prstGeom prst="rect">
            <a:avLst/>
          </a:prstGeom>
          <a:noFill/>
          <a:ln w="9525">
            <a:noFill/>
          </a:ln>
        </p:spPr>
        <p:txBody>
          <a:bodyPr lIns="50396" tIns="25198" rIns="50396" bIns="25198" anchor="ctr"/>
          <a:p>
            <a:pPr lvl="0" indent="-504825"/>
            <a:r>
              <a:rPr lang="zh-CN" altLang="en-US"/>
              <a:t>单击此处编辑母版标题样式</a:t>
            </a:r>
            <a:endParaRPr lang="zh-CN" altLang="en-US"/>
          </a:p>
        </p:txBody>
      </p:sp>
      <p:sp>
        <p:nvSpPr>
          <p:cNvPr id="4100" name="文本占位符 4099"/>
          <p:cNvSpPr>
            <a:spLocks noGrp="1"/>
          </p:cNvSpPr>
          <p:nvPr>
            <p:ph type="body"/>
          </p:nvPr>
        </p:nvSpPr>
        <p:spPr>
          <a:xfrm>
            <a:off x="288925" y="755650"/>
            <a:ext cx="5183188" cy="2138363"/>
          </a:xfrm>
          <a:prstGeom prst="rect">
            <a:avLst/>
          </a:prstGeom>
          <a:noFill/>
          <a:ln w="9525">
            <a:noFill/>
          </a:ln>
        </p:spPr>
        <p:txBody>
          <a:bodyPr lIns="50396" tIns="25198" rIns="50396" bIns="25198" anchor="t"/>
          <a:p>
            <a:pPr lvl="0" indent="-189230"/>
            <a:r>
              <a:rPr lang="zh-CN" altLang="en-US"/>
              <a:t>单击此处编辑母版文本样式</a:t>
            </a:r>
            <a:endParaRPr lang="zh-CN" altLang="en-US"/>
          </a:p>
          <a:p>
            <a:pPr lvl="1" indent="-156845"/>
            <a:r>
              <a:rPr lang="zh-CN" altLang="en-US"/>
              <a:t>第二级</a:t>
            </a:r>
            <a:endParaRPr lang="zh-CN" altLang="en-US"/>
          </a:p>
          <a:p>
            <a:pPr lvl="2" indent="-125730"/>
            <a:r>
              <a:rPr lang="zh-CN" altLang="en-US"/>
              <a:t>第三级</a:t>
            </a:r>
            <a:endParaRPr lang="zh-CN" altLang="en-US"/>
          </a:p>
          <a:p>
            <a:pPr lvl="3" indent="-127000"/>
            <a:r>
              <a:rPr lang="zh-CN" altLang="en-US"/>
              <a:t>第四级</a:t>
            </a:r>
            <a:endParaRPr lang="zh-CN" altLang="en-US"/>
          </a:p>
          <a:p>
            <a:pPr lvl="4" indent="-125095"/>
            <a:r>
              <a:rPr lang="zh-CN" altLang="en-US"/>
              <a:t>第五级</a:t>
            </a:r>
            <a:endParaRPr lang="zh-CN" alt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spd="med">
    <p:fade thruBlk="1"/>
  </p:transition>
  <p:hf sldNum="0" hdr="0" ftr="0" dt="0"/>
  <p:txStyles>
    <p:titleStyle>
      <a:lvl1pPr marL="504825" lvl="0" indent="-504825" algn="l" defTabSz="504825" eaLnBrk="1" fontAlgn="base" latinLnBrk="0" hangingPunct="1">
        <a:lnSpc>
          <a:spcPct val="100000"/>
        </a:lnSpc>
        <a:spcBef>
          <a:spcPct val="0"/>
        </a:spcBef>
        <a:spcAft>
          <a:spcPct val="0"/>
        </a:spcAft>
        <a:buNone/>
        <a:defRPr sz="1700" b="1" i="0" u="none" kern="1200" baseline="0">
          <a:solidFill>
            <a:srgbClr val="CF743D"/>
          </a:solidFill>
          <a:latin typeface="+mj-lt"/>
          <a:ea typeface="+mj-ea"/>
          <a:cs typeface="+mj-cs"/>
          <a:sym typeface="MS PGothic" panose="020B0600070205080204" charset="-128"/>
        </a:defRPr>
      </a:lvl1pPr>
    </p:titleStyle>
    <p:bodyStyle>
      <a:lvl1pPr marL="189230" lvl="0" indent="-189230" algn="l" defTabSz="504825" eaLnBrk="1" fontAlgn="base" latinLnBrk="0" hangingPunct="1">
        <a:lnSpc>
          <a:spcPct val="100000"/>
        </a:lnSpc>
        <a:spcBef>
          <a:spcPct val="20000"/>
        </a:spcBef>
        <a:spcAft>
          <a:spcPct val="0"/>
        </a:spcAft>
        <a:buFont typeface="Arial" panose="020B0604020202020204" charset="-76"/>
        <a:buChar char="•"/>
        <a:defRPr sz="1300" b="0" i="0" u="none" kern="1200" baseline="0">
          <a:solidFill>
            <a:srgbClr val="CF743D"/>
          </a:solidFill>
          <a:latin typeface="+mn-lt"/>
          <a:ea typeface="+mn-ea"/>
          <a:cs typeface="+mn-cs"/>
          <a:sym typeface="MS PGothic" panose="020B0600070205080204" charset="-128"/>
        </a:defRPr>
      </a:lvl1pPr>
      <a:lvl2pPr marL="409575" lvl="1" indent="-156845" algn="l" defTabSz="504825" eaLnBrk="1" fontAlgn="base" latinLnBrk="0" hangingPunct="1">
        <a:lnSpc>
          <a:spcPct val="100000"/>
        </a:lnSpc>
        <a:spcBef>
          <a:spcPct val="20000"/>
        </a:spcBef>
        <a:spcAft>
          <a:spcPct val="0"/>
        </a:spcAft>
        <a:buFont typeface="Arial" panose="020B0604020202020204" charset="-76"/>
        <a:buChar char="–"/>
        <a:defRPr sz="1100" b="0" i="0" u="none" kern="1200" baseline="0">
          <a:solidFill>
            <a:srgbClr val="CF743D"/>
          </a:solidFill>
          <a:latin typeface="+mn-lt"/>
          <a:ea typeface="+mn-ea"/>
          <a:cs typeface="+mn-cs"/>
          <a:sym typeface="MS PGothic" panose="020B0600070205080204" charset="-128"/>
        </a:defRPr>
      </a:lvl2pPr>
      <a:lvl3pPr marL="630555" lvl="2" indent="-125730" algn="l" defTabSz="504825" eaLnBrk="1" fontAlgn="base" latinLnBrk="0" hangingPunct="1">
        <a:lnSpc>
          <a:spcPct val="100000"/>
        </a:lnSpc>
        <a:spcBef>
          <a:spcPct val="20000"/>
        </a:spcBef>
        <a:spcAft>
          <a:spcPct val="0"/>
        </a:spcAft>
        <a:buFont typeface="Arial" panose="020B0604020202020204" charset="-76"/>
        <a:buChar char="•"/>
        <a:defRPr sz="900" b="0" i="0" u="none" kern="1200" baseline="0">
          <a:solidFill>
            <a:srgbClr val="CF743D"/>
          </a:solidFill>
          <a:latin typeface="+mn-lt"/>
          <a:ea typeface="+mn-ea"/>
          <a:cs typeface="+mn-cs"/>
          <a:sym typeface="MS PGothic" panose="020B0600070205080204" charset="-128"/>
        </a:defRPr>
      </a:lvl3pPr>
      <a:lvl4pPr marL="882650" lvl="3" indent="-127000" algn="l" defTabSz="504825" eaLnBrk="1" fontAlgn="base" latinLnBrk="0" hangingPunct="1">
        <a:lnSpc>
          <a:spcPct val="100000"/>
        </a:lnSpc>
        <a:spcBef>
          <a:spcPct val="20000"/>
        </a:spcBef>
        <a:spcAft>
          <a:spcPct val="0"/>
        </a:spcAft>
        <a:buFont typeface="Arial" panose="020B0604020202020204" charset="-76"/>
        <a:buChar char="–"/>
        <a:defRPr sz="800" b="0" i="0" u="none" kern="1200" baseline="0">
          <a:solidFill>
            <a:srgbClr val="CF743D"/>
          </a:solidFill>
          <a:latin typeface="+mn-lt"/>
          <a:ea typeface="+mn-ea"/>
          <a:cs typeface="+mn-cs"/>
          <a:sym typeface="MS PGothic" panose="020B0600070205080204" charset="-128"/>
        </a:defRPr>
      </a:lvl4pPr>
      <a:lvl5pPr marL="1133475" lvl="4" indent="-125095" algn="l" defTabSz="504825" eaLnBrk="1" fontAlgn="base" latinLnBrk="0" hangingPunct="1">
        <a:lnSpc>
          <a:spcPct val="100000"/>
        </a:lnSpc>
        <a:spcBef>
          <a:spcPct val="20000"/>
        </a:spcBef>
        <a:spcAft>
          <a:spcPct val="0"/>
        </a:spcAft>
        <a:buFont typeface="Arial" panose="020B0604020202020204" charset="-76"/>
        <a:buChar char="»"/>
        <a:defRPr sz="800" b="0" i="0" u="none" kern="1200" baseline="0">
          <a:solidFill>
            <a:srgbClr val="CF743D"/>
          </a:solidFill>
          <a:latin typeface="+mn-lt"/>
          <a:ea typeface="+mn-ea"/>
          <a:cs typeface="+mn-cs"/>
          <a:sym typeface="MS PGothic" panose="020B0600070205080204" charset="-128"/>
        </a:defRPr>
      </a:lvl5pPr>
      <a:lvl6pPr marL="2514600" lvl="5" indent="-228600" algn="l" defTabSz="504825" eaLnBrk="1" fontAlgn="base" latinLnBrk="0" hangingPunct="1">
        <a:lnSpc>
          <a:spcPct val="100000"/>
        </a:lnSpc>
        <a:spcBef>
          <a:spcPct val="20000"/>
        </a:spcBef>
        <a:spcAft>
          <a:spcPct val="0"/>
        </a:spcAft>
        <a:buFont typeface="Arial" panose="020B0604020202020204" charset="-76"/>
        <a:buChar char="»"/>
        <a:defRPr sz="800" b="0" i="0" u="none" kern="1200" baseline="0">
          <a:solidFill>
            <a:srgbClr val="CF743D"/>
          </a:solidFill>
          <a:latin typeface="+mn-lt"/>
          <a:ea typeface="+mn-ea"/>
          <a:cs typeface="+mn-cs"/>
          <a:sym typeface="MS PGothic" panose="020B0600070205080204" charset="-128"/>
        </a:defRPr>
      </a:lvl6pPr>
      <a:lvl7pPr marL="2971800" lvl="6" indent="-228600" algn="l" defTabSz="504825" eaLnBrk="1" fontAlgn="base" latinLnBrk="0" hangingPunct="1">
        <a:lnSpc>
          <a:spcPct val="100000"/>
        </a:lnSpc>
        <a:spcBef>
          <a:spcPct val="20000"/>
        </a:spcBef>
        <a:spcAft>
          <a:spcPct val="0"/>
        </a:spcAft>
        <a:buFont typeface="Arial" panose="020B0604020202020204" charset="-76"/>
        <a:buChar char="»"/>
        <a:defRPr sz="800" b="0" i="0" u="none" kern="1200" baseline="0">
          <a:solidFill>
            <a:srgbClr val="CF743D"/>
          </a:solidFill>
          <a:latin typeface="+mn-lt"/>
          <a:ea typeface="+mn-ea"/>
          <a:cs typeface="+mn-cs"/>
          <a:sym typeface="MS PGothic" panose="020B0600070205080204" charset="-128"/>
        </a:defRPr>
      </a:lvl7pPr>
      <a:lvl8pPr marL="3429000" lvl="7" indent="-228600" algn="l" defTabSz="504825" eaLnBrk="1" fontAlgn="base" latinLnBrk="0" hangingPunct="1">
        <a:lnSpc>
          <a:spcPct val="100000"/>
        </a:lnSpc>
        <a:spcBef>
          <a:spcPct val="20000"/>
        </a:spcBef>
        <a:spcAft>
          <a:spcPct val="0"/>
        </a:spcAft>
        <a:buFont typeface="Arial" panose="020B0604020202020204" charset="-76"/>
        <a:buChar char="»"/>
        <a:defRPr sz="800" b="0" i="0" u="none" kern="1200" baseline="0">
          <a:solidFill>
            <a:srgbClr val="CF743D"/>
          </a:solidFill>
          <a:latin typeface="+mn-lt"/>
          <a:ea typeface="+mn-ea"/>
          <a:cs typeface="+mn-cs"/>
          <a:sym typeface="MS PGothic" panose="020B0600070205080204" charset="-128"/>
        </a:defRPr>
      </a:lvl8pPr>
      <a:lvl9pPr marL="3886200" lvl="8" indent="-228600" algn="l" defTabSz="504825" eaLnBrk="1" fontAlgn="base" latinLnBrk="0" hangingPunct="1">
        <a:lnSpc>
          <a:spcPct val="100000"/>
        </a:lnSpc>
        <a:spcBef>
          <a:spcPct val="20000"/>
        </a:spcBef>
        <a:spcAft>
          <a:spcPct val="0"/>
        </a:spcAft>
        <a:buFont typeface="Arial" panose="020B0604020202020204" charset="-76"/>
        <a:buChar char="»"/>
        <a:defRPr sz="800" b="0" i="0" u="none" kern="1200" baseline="0">
          <a:solidFill>
            <a:srgbClr val="CF743D"/>
          </a:solidFill>
          <a:latin typeface="+mn-lt"/>
          <a:ea typeface="+mn-ea"/>
          <a:cs typeface="+mn-cs"/>
          <a:sym typeface="MS PGothic" panose="020B0600070205080204" charset="-128"/>
        </a:defRPr>
      </a:lvl9pPr>
    </p:bodyStyle>
    <p:otherStyle>
      <a:lvl1pPr marL="0" lvl="0" indent="0" algn="l" defTabSz="914400" eaLnBrk="1" fontAlgn="base" latinLnBrk="0" hangingPunct="1">
        <a:lnSpc>
          <a:spcPct val="100000"/>
        </a:lnSpc>
        <a:spcBef>
          <a:spcPct val="0"/>
        </a:spcBef>
        <a:spcAft>
          <a:spcPct val="0"/>
        </a:spcAft>
        <a:buClr>
          <a:srgbClr val="000000"/>
        </a:buClr>
        <a:defRPr sz="1800"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3074" name="椭圆形标注 4097"/>
          <p:cNvSpPr/>
          <p:nvPr/>
        </p:nvSpPr>
        <p:spPr>
          <a:xfrm>
            <a:off x="-788987" y="-279400"/>
            <a:ext cx="3578225" cy="2222500"/>
          </a:xfrm>
          <a:prstGeom prst="wedgeEllipseCallout">
            <a:avLst>
              <a:gd name="adj1" fmla="val 23259"/>
              <a:gd name="adj2" fmla="val 62912"/>
            </a:avLst>
          </a:prstGeom>
          <a:solidFill>
            <a:srgbClr val="CF743D">
              <a:alpha val="21999"/>
            </a:srgbClr>
          </a:solidFill>
          <a:ln w="9525">
            <a:noFill/>
          </a:ln>
        </p:spPr>
        <p:txBody>
          <a:bodyPr wrap="none" lIns="49696" tIns="25898" rIns="49696" bIns="25898" anchor="ctr"/>
          <a:p>
            <a:pPr lvl="0" indent="0" algn="ctr"/>
            <a:endParaRPr lang="zh-CN">
              <a:latin typeface="Yikes!" pitchFamily="2" charset="-52"/>
              <a:ea typeface="宋体" panose="02010600030101010101" pitchFamily="2" charset="-122"/>
            </a:endParaRPr>
          </a:p>
        </p:txBody>
      </p:sp>
      <p:sp>
        <p:nvSpPr>
          <p:cNvPr id="3075" name="标题 4098"/>
          <p:cNvSpPr>
            <a:spLocks noGrp="1"/>
          </p:cNvSpPr>
          <p:nvPr>
            <p:ph type="title"/>
          </p:nvPr>
        </p:nvSpPr>
        <p:spPr>
          <a:xfrm>
            <a:off x="288925" y="130175"/>
            <a:ext cx="5183188" cy="539750"/>
          </a:xfrm>
          <a:prstGeom prst="rect">
            <a:avLst/>
          </a:prstGeom>
          <a:noFill/>
          <a:ln w="9525">
            <a:noFill/>
          </a:ln>
        </p:spPr>
        <p:txBody>
          <a:bodyPr lIns="50396" tIns="25198" rIns="50396" bIns="25198" anchor="ctr"/>
          <a:p>
            <a:pPr lvl="0" indent="-504825"/>
            <a:r>
              <a:rPr lang="zh-CN" altLang="en-US"/>
              <a:t>单击此处编辑母版标题样式</a:t>
            </a:r>
            <a:endParaRPr lang="zh-CN" altLang="en-US"/>
          </a:p>
        </p:txBody>
      </p:sp>
      <p:sp>
        <p:nvSpPr>
          <p:cNvPr id="3076" name="文本占位符 4099"/>
          <p:cNvSpPr>
            <a:spLocks noGrp="1"/>
          </p:cNvSpPr>
          <p:nvPr>
            <p:ph type="body"/>
          </p:nvPr>
        </p:nvSpPr>
        <p:spPr>
          <a:xfrm>
            <a:off x="288925" y="755650"/>
            <a:ext cx="5183188" cy="2138363"/>
          </a:xfrm>
          <a:prstGeom prst="rect">
            <a:avLst/>
          </a:prstGeom>
          <a:noFill/>
          <a:ln w="9525">
            <a:noFill/>
          </a:ln>
        </p:spPr>
        <p:txBody>
          <a:bodyPr lIns="50396" tIns="25198" rIns="50396" bIns="25198" anchor="t"/>
          <a:p>
            <a:pPr lvl="0" indent="-189230"/>
            <a:r>
              <a:rPr lang="zh-CN" altLang="en-US"/>
              <a:t>单击此处编辑母版文本样式</a:t>
            </a:r>
            <a:endParaRPr lang="zh-CN" altLang="en-US"/>
          </a:p>
          <a:p>
            <a:pPr lvl="1" indent="-156845"/>
            <a:r>
              <a:rPr lang="zh-CN" altLang="en-US"/>
              <a:t>第二级</a:t>
            </a:r>
            <a:endParaRPr lang="zh-CN" altLang="en-US"/>
          </a:p>
          <a:p>
            <a:pPr lvl="2" indent="-125730"/>
            <a:r>
              <a:rPr lang="zh-CN" altLang="en-US"/>
              <a:t>第三级</a:t>
            </a:r>
            <a:endParaRPr lang="zh-CN" altLang="en-US"/>
          </a:p>
          <a:p>
            <a:pPr lvl="3" indent="-127000"/>
            <a:r>
              <a:rPr lang="zh-CN" altLang="en-US"/>
              <a:t>第四级</a:t>
            </a:r>
            <a:endParaRPr lang="zh-CN" altLang="en-US"/>
          </a:p>
          <a:p>
            <a:pPr lvl="4" indent="-125095"/>
            <a:r>
              <a:rPr lang="zh-CN" altLang="en-US"/>
              <a:t>第五级</a:t>
            </a:r>
            <a:endParaRPr lang="zh-CN" alt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spd="med">
    <p:fade thruBlk="1"/>
  </p:transition>
  <p:hf sldNum="0" hdr="0" ftr="0" dt="0"/>
  <p:txStyles>
    <p:titleStyle>
      <a:lvl1pPr marL="504825" lvl="0" indent="-504825" algn="l" defTabSz="504825" eaLnBrk="1" fontAlgn="base" latinLnBrk="0" hangingPunct="1">
        <a:lnSpc>
          <a:spcPct val="100000"/>
        </a:lnSpc>
        <a:spcBef>
          <a:spcPct val="0"/>
        </a:spcBef>
        <a:spcAft>
          <a:spcPct val="0"/>
        </a:spcAft>
        <a:buNone/>
        <a:defRPr sz="1700" b="1" i="0" u="none" kern="1200" baseline="0">
          <a:solidFill>
            <a:srgbClr val="CF743D"/>
          </a:solidFill>
          <a:latin typeface="+mj-lt"/>
          <a:ea typeface="+mj-ea"/>
          <a:cs typeface="+mj-cs"/>
          <a:sym typeface="MS PGothic" panose="020B0600070205080204" charset="-128"/>
        </a:defRPr>
      </a:lvl1pPr>
    </p:titleStyle>
    <p:bodyStyle>
      <a:lvl1pPr marL="189230" lvl="0" indent="-189230" algn="l" defTabSz="504825" eaLnBrk="1" fontAlgn="base" latinLnBrk="0" hangingPunct="1">
        <a:lnSpc>
          <a:spcPct val="100000"/>
        </a:lnSpc>
        <a:spcBef>
          <a:spcPct val="20000"/>
        </a:spcBef>
        <a:spcAft>
          <a:spcPct val="0"/>
        </a:spcAft>
        <a:buFont typeface="Arial" panose="020B0604020202020204" charset="-76"/>
        <a:buChar char="•"/>
        <a:defRPr sz="1300" b="0" i="0" u="none" kern="1200" baseline="0">
          <a:solidFill>
            <a:srgbClr val="CF743D"/>
          </a:solidFill>
          <a:latin typeface="+mn-lt"/>
          <a:ea typeface="+mn-ea"/>
          <a:cs typeface="+mn-cs"/>
          <a:sym typeface="MS PGothic" panose="020B0600070205080204" charset="-128"/>
        </a:defRPr>
      </a:lvl1pPr>
      <a:lvl2pPr marL="409575" lvl="1" indent="-156845" algn="l" defTabSz="504825" eaLnBrk="1" fontAlgn="base" latinLnBrk="0" hangingPunct="1">
        <a:lnSpc>
          <a:spcPct val="100000"/>
        </a:lnSpc>
        <a:spcBef>
          <a:spcPct val="20000"/>
        </a:spcBef>
        <a:spcAft>
          <a:spcPct val="0"/>
        </a:spcAft>
        <a:buFont typeface="Arial" panose="020B0604020202020204" charset="-76"/>
        <a:buChar char="–"/>
        <a:defRPr sz="1100" b="0" i="0" u="none" kern="1200" baseline="0">
          <a:solidFill>
            <a:srgbClr val="CF743D"/>
          </a:solidFill>
          <a:latin typeface="+mn-lt"/>
          <a:ea typeface="+mn-ea"/>
          <a:cs typeface="+mn-cs"/>
          <a:sym typeface="MS PGothic" panose="020B0600070205080204" charset="-128"/>
        </a:defRPr>
      </a:lvl2pPr>
      <a:lvl3pPr marL="630555" lvl="2" indent="-125730" algn="l" defTabSz="504825" eaLnBrk="1" fontAlgn="base" latinLnBrk="0" hangingPunct="1">
        <a:lnSpc>
          <a:spcPct val="100000"/>
        </a:lnSpc>
        <a:spcBef>
          <a:spcPct val="20000"/>
        </a:spcBef>
        <a:spcAft>
          <a:spcPct val="0"/>
        </a:spcAft>
        <a:buFont typeface="Arial" panose="020B0604020202020204" charset="-76"/>
        <a:buChar char="•"/>
        <a:defRPr sz="900" b="0" i="0" u="none" kern="1200" baseline="0">
          <a:solidFill>
            <a:srgbClr val="CF743D"/>
          </a:solidFill>
          <a:latin typeface="+mn-lt"/>
          <a:ea typeface="+mn-ea"/>
          <a:cs typeface="+mn-cs"/>
          <a:sym typeface="MS PGothic" panose="020B0600070205080204" charset="-128"/>
        </a:defRPr>
      </a:lvl3pPr>
      <a:lvl4pPr marL="882650" lvl="3" indent="-127000" algn="l" defTabSz="504825" eaLnBrk="1" fontAlgn="base" latinLnBrk="0" hangingPunct="1">
        <a:lnSpc>
          <a:spcPct val="100000"/>
        </a:lnSpc>
        <a:spcBef>
          <a:spcPct val="20000"/>
        </a:spcBef>
        <a:spcAft>
          <a:spcPct val="0"/>
        </a:spcAft>
        <a:buFont typeface="Arial" panose="020B0604020202020204" charset="-76"/>
        <a:buChar char="–"/>
        <a:defRPr sz="800" b="0" i="0" u="none" kern="1200" baseline="0">
          <a:solidFill>
            <a:srgbClr val="CF743D"/>
          </a:solidFill>
          <a:latin typeface="+mn-lt"/>
          <a:ea typeface="+mn-ea"/>
          <a:cs typeface="+mn-cs"/>
          <a:sym typeface="MS PGothic" panose="020B0600070205080204" charset="-128"/>
        </a:defRPr>
      </a:lvl4pPr>
      <a:lvl5pPr marL="1133475" lvl="4" indent="-125095" algn="l" defTabSz="504825" eaLnBrk="1" fontAlgn="base" latinLnBrk="0" hangingPunct="1">
        <a:lnSpc>
          <a:spcPct val="100000"/>
        </a:lnSpc>
        <a:spcBef>
          <a:spcPct val="20000"/>
        </a:spcBef>
        <a:spcAft>
          <a:spcPct val="0"/>
        </a:spcAft>
        <a:buFont typeface="Arial" panose="020B0604020202020204" charset="-76"/>
        <a:buChar char="»"/>
        <a:defRPr sz="800" b="0" i="0" u="none" kern="1200" baseline="0">
          <a:solidFill>
            <a:srgbClr val="CF743D"/>
          </a:solidFill>
          <a:latin typeface="+mn-lt"/>
          <a:ea typeface="+mn-ea"/>
          <a:cs typeface="+mn-cs"/>
          <a:sym typeface="MS PGothic" panose="020B0600070205080204" charset="-128"/>
        </a:defRPr>
      </a:lvl5pPr>
      <a:lvl6pPr marL="2514600" lvl="5" indent="-228600" algn="l" defTabSz="504825" eaLnBrk="1" fontAlgn="base" latinLnBrk="0" hangingPunct="1">
        <a:lnSpc>
          <a:spcPct val="100000"/>
        </a:lnSpc>
        <a:spcBef>
          <a:spcPct val="20000"/>
        </a:spcBef>
        <a:spcAft>
          <a:spcPct val="0"/>
        </a:spcAft>
        <a:buFont typeface="Arial" panose="020B0604020202020204" charset="-76"/>
        <a:buChar char="»"/>
        <a:defRPr sz="800" b="0" i="0" u="none" kern="1200" baseline="0">
          <a:solidFill>
            <a:srgbClr val="CF743D"/>
          </a:solidFill>
          <a:latin typeface="+mn-lt"/>
          <a:ea typeface="+mn-ea"/>
          <a:cs typeface="+mn-cs"/>
          <a:sym typeface="MS PGothic" panose="020B0600070205080204" charset="-128"/>
        </a:defRPr>
      </a:lvl6pPr>
      <a:lvl7pPr marL="2971800" lvl="6" indent="-228600" algn="l" defTabSz="504825" eaLnBrk="1" fontAlgn="base" latinLnBrk="0" hangingPunct="1">
        <a:lnSpc>
          <a:spcPct val="100000"/>
        </a:lnSpc>
        <a:spcBef>
          <a:spcPct val="20000"/>
        </a:spcBef>
        <a:spcAft>
          <a:spcPct val="0"/>
        </a:spcAft>
        <a:buFont typeface="Arial" panose="020B0604020202020204" charset="-76"/>
        <a:buChar char="»"/>
        <a:defRPr sz="800" b="0" i="0" u="none" kern="1200" baseline="0">
          <a:solidFill>
            <a:srgbClr val="CF743D"/>
          </a:solidFill>
          <a:latin typeface="+mn-lt"/>
          <a:ea typeface="+mn-ea"/>
          <a:cs typeface="+mn-cs"/>
          <a:sym typeface="MS PGothic" panose="020B0600070205080204" charset="-128"/>
        </a:defRPr>
      </a:lvl7pPr>
      <a:lvl8pPr marL="3429000" lvl="7" indent="-228600" algn="l" defTabSz="504825" eaLnBrk="1" fontAlgn="base" latinLnBrk="0" hangingPunct="1">
        <a:lnSpc>
          <a:spcPct val="100000"/>
        </a:lnSpc>
        <a:spcBef>
          <a:spcPct val="20000"/>
        </a:spcBef>
        <a:spcAft>
          <a:spcPct val="0"/>
        </a:spcAft>
        <a:buFont typeface="Arial" panose="020B0604020202020204" charset="-76"/>
        <a:buChar char="»"/>
        <a:defRPr sz="800" b="0" i="0" u="none" kern="1200" baseline="0">
          <a:solidFill>
            <a:srgbClr val="CF743D"/>
          </a:solidFill>
          <a:latin typeface="+mn-lt"/>
          <a:ea typeface="+mn-ea"/>
          <a:cs typeface="+mn-cs"/>
          <a:sym typeface="MS PGothic" panose="020B0600070205080204" charset="-128"/>
        </a:defRPr>
      </a:lvl8pPr>
      <a:lvl9pPr marL="3886200" lvl="8" indent="-228600" algn="l" defTabSz="504825" eaLnBrk="1" fontAlgn="base" latinLnBrk="0" hangingPunct="1">
        <a:lnSpc>
          <a:spcPct val="100000"/>
        </a:lnSpc>
        <a:spcBef>
          <a:spcPct val="20000"/>
        </a:spcBef>
        <a:spcAft>
          <a:spcPct val="0"/>
        </a:spcAft>
        <a:buFont typeface="Arial" panose="020B0604020202020204" charset="-76"/>
        <a:buChar char="»"/>
        <a:defRPr sz="800" b="0" i="0" u="none" kern="1200" baseline="0">
          <a:solidFill>
            <a:srgbClr val="CF743D"/>
          </a:solidFill>
          <a:latin typeface="+mn-lt"/>
          <a:ea typeface="+mn-ea"/>
          <a:cs typeface="+mn-cs"/>
          <a:sym typeface="MS PGothic" panose="020B0600070205080204" charset="-128"/>
        </a:defRPr>
      </a:lvl9pPr>
    </p:bodyStyle>
    <p:otherStyle>
      <a:lvl1pPr marL="0" lvl="0" indent="0" algn="l" defTabSz="914400" eaLnBrk="1" fontAlgn="base" latinLnBrk="0" hangingPunct="1">
        <a:lnSpc>
          <a:spcPct val="100000"/>
        </a:lnSpc>
        <a:spcBef>
          <a:spcPct val="0"/>
        </a:spcBef>
        <a:spcAft>
          <a:spcPct val="0"/>
        </a:spcAft>
        <a:buClr>
          <a:srgbClr val="000000"/>
        </a:buClr>
        <a:defRPr sz="1800"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46.xml"/><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5.em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image" Target="../media/image8.jpeg"/><Relationship Id="rId1" Type="http://schemas.openxmlformats.org/officeDocument/2006/relationships/image" Target="../media/image7.jpe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image" Target="../media/image10.png"/><Relationship Id="rId1" Type="http://schemas.openxmlformats.org/officeDocument/2006/relationships/image" Target="../media/image9.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11.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12.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13.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14.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15.pn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16.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17.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1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19.png"/></Relationships>
</file>

<file path=ppt/slides/_rels/slide55.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24.xml"/><Relationship Id="rId2" Type="http://schemas.openxmlformats.org/officeDocument/2006/relationships/image" Target="../media/image20.png"/><Relationship Id="rId1" Type="http://schemas.openxmlformats.org/officeDocument/2006/relationships/oleObject" Target="../embeddings/oleObject1.bin"/></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21.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2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标题 7169"/>
          <p:cNvSpPr>
            <a:spLocks noGrp="1"/>
          </p:cNvSpPr>
          <p:nvPr>
            <p:ph type="title"/>
          </p:nvPr>
        </p:nvSpPr>
        <p:spPr/>
        <p:txBody>
          <a:bodyPr lIns="50396" tIns="25198" rIns="50396" bIns="25198" anchor="ctr"/>
          <a:p>
            <a:pPr algn="ctr"/>
            <a:r>
              <a:rPr lang="zh-CN" altLang="en-US" dirty="0"/>
              <a:t>知识点1 抽象思想</a:t>
            </a:r>
            <a:endParaRPr lang="zh-CN" altLang="en-US" dirty="0"/>
          </a:p>
        </p:txBody>
      </p:sp>
      <p:sp>
        <p:nvSpPr>
          <p:cNvPr id="8194" name="文本占位符 7170"/>
          <p:cNvSpPr>
            <a:spLocks noGrp="1"/>
          </p:cNvSpPr>
          <p:nvPr>
            <p:ph idx="1"/>
          </p:nvPr>
        </p:nvSpPr>
        <p:spPr>
          <a:xfrm>
            <a:off x="288925" y="669925"/>
            <a:ext cx="5183188" cy="2224088"/>
          </a:xfrm>
        </p:spPr>
        <p:txBody>
          <a:bodyPr lIns="50396" tIns="25198" rIns="50396" bIns="25198" anchor="t"/>
          <a:p>
            <a:r>
              <a:rPr sz="1600" b="1"/>
              <a:t>一、对抽象思想的认识</a:t>
            </a:r>
            <a:endParaRPr sz="1600" b="1"/>
          </a:p>
          <a:p>
            <a:pPr marL="0" indent="0">
              <a:buNone/>
            </a:pPr>
            <a:r>
              <a:rPr sz="1600"/>
              <a:t>案例：18世纪，东普鲁士的首府哥尼斯堡城有一条河穿城而过，河中心有两个岛，共有七座桥，如图2-1。</a:t>
            </a:r>
            <a:endParaRPr sz="1600"/>
          </a:p>
          <a:p>
            <a:pPr marL="0" indent="0">
              <a:buNone/>
            </a:pPr>
            <a:endParaRPr sz="1600"/>
          </a:p>
          <a:p>
            <a:pPr marL="0" indent="0">
              <a:buNone/>
            </a:pPr>
            <a:endParaRPr sz="1600"/>
          </a:p>
          <a:p>
            <a:pPr marL="0" indent="0">
              <a:buNone/>
            </a:pPr>
            <a:endParaRPr sz="1600"/>
          </a:p>
          <a:p>
            <a:pPr marL="0" indent="0">
              <a:buNone/>
            </a:pPr>
            <a:r>
              <a:rPr sz="1600"/>
              <a:t>问题是：一个人如何能够不重复、不遗漏地一次走完这七座桥而返回原地?</a:t>
            </a:r>
            <a:endParaRPr sz="1600"/>
          </a:p>
        </p:txBody>
      </p:sp>
      <p:pic>
        <p:nvPicPr>
          <p:cNvPr id="36" name="图片 14"/>
          <p:cNvPicPr>
            <a:picLocks noChangeAspect="1"/>
          </p:cNvPicPr>
          <p:nvPr/>
        </p:nvPicPr>
        <p:blipFill>
          <a:blip r:embed="rId1"/>
          <a:stretch>
            <a:fillRect/>
          </a:stretch>
        </p:blipFill>
        <p:spPr>
          <a:xfrm>
            <a:off x="1285240" y="1509395"/>
            <a:ext cx="2313940" cy="885190"/>
          </a:xfrm>
          <a:prstGeom prst="rect">
            <a:avLst/>
          </a:prstGeom>
          <a:noFill/>
          <a:ln w="9525">
            <a:noFill/>
          </a:ln>
        </p:spPr>
      </p:pic>
    </p:spTree>
  </p:cSld>
  <p:clrMapOvr>
    <a:masterClrMapping/>
  </p:clrMapOvr>
  <p:transition spd="med">
    <p:fade thruBlk="1"/>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文本占位符 7170"/>
          <p:cNvSpPr>
            <a:spLocks noGrp="1"/>
          </p:cNvSpPr>
          <p:nvPr>
            <p:ph idx="1"/>
          </p:nvPr>
        </p:nvSpPr>
        <p:spPr>
          <a:xfrm>
            <a:off x="193675" y="111760"/>
            <a:ext cx="5183188" cy="2224088"/>
          </a:xfrm>
        </p:spPr>
        <p:txBody>
          <a:bodyPr lIns="50396" tIns="25198" rIns="50396" bIns="25198" anchor="t"/>
          <a:p>
            <a:pPr marL="0" indent="0">
              <a:buNone/>
            </a:pPr>
            <a:r>
              <a:rPr lang="en-US" sz="1600"/>
              <a:t>      </a:t>
            </a:r>
            <a:r>
              <a:rPr sz="1600"/>
              <a:t>我们相视笑了，他说：还能看成“1”，1双手。再问：你们班有多少名学生?他说：72名。还能看成几?他说：1!</a:t>
            </a:r>
            <a:endParaRPr sz="1600"/>
          </a:p>
          <a:p>
            <a:pPr marL="0" indent="0">
              <a:buNone/>
            </a:pPr>
            <a:r>
              <a:rPr sz="1600"/>
              <a:t>     小明从家到学校的路程是多少米，刚开始知道吗，能够看成什么?哦，也能看成“</a:t>
            </a:r>
            <a:r>
              <a:rPr lang="en-US" sz="1600"/>
              <a:t>1</a:t>
            </a:r>
            <a:r>
              <a:rPr sz="1600"/>
              <a:t>”。</a:t>
            </a:r>
            <a:endParaRPr sz="1600"/>
          </a:p>
          <a:p>
            <a:pPr marL="0" indent="0">
              <a:buNone/>
            </a:pPr>
            <a:r>
              <a:rPr sz="1600"/>
              <a:t>突破了这一难点，学生能够很顺利地用算术方法解答如下：</a:t>
            </a:r>
            <a:endParaRPr sz="1600"/>
          </a:p>
          <a:p>
            <a:pPr marL="0" indent="0">
              <a:buNone/>
            </a:pPr>
            <a:endParaRPr lang="zh-CN" sz="1600"/>
          </a:p>
        </p:txBody>
      </p:sp>
      <p:pic>
        <p:nvPicPr>
          <p:cNvPr id="3" name="图片 2"/>
          <p:cNvPicPr>
            <a:picLocks noChangeAspect="1"/>
          </p:cNvPicPr>
          <p:nvPr/>
        </p:nvPicPr>
        <p:blipFill>
          <a:blip r:embed="rId1"/>
          <a:stretch>
            <a:fillRect/>
          </a:stretch>
        </p:blipFill>
        <p:spPr>
          <a:xfrm>
            <a:off x="328295" y="1897380"/>
            <a:ext cx="2947670" cy="566420"/>
          </a:xfrm>
          <a:prstGeom prst="rect">
            <a:avLst/>
          </a:prstGeom>
        </p:spPr>
      </p:pic>
      <p:sp>
        <p:nvSpPr>
          <p:cNvPr id="4" name="文本框 3"/>
          <p:cNvSpPr txBox="1"/>
          <p:nvPr/>
        </p:nvSpPr>
        <p:spPr>
          <a:xfrm>
            <a:off x="3275965" y="2009775"/>
            <a:ext cx="641985" cy="275590"/>
          </a:xfrm>
          <a:prstGeom prst="rect">
            <a:avLst/>
          </a:prstGeom>
          <a:noFill/>
        </p:spPr>
        <p:txBody>
          <a:bodyPr wrap="none" rtlCol="0" anchor="t">
            <a:spAutoFit/>
          </a:bodyPr>
          <a:p>
            <a:pPr marL="0" indent="0">
              <a:buNone/>
            </a:pPr>
            <a:r>
              <a:rPr lang="zh-CN" sz="1200" b="1">
                <a:sym typeface="+mn-ea"/>
              </a:rPr>
              <a:t>（米）</a:t>
            </a:r>
            <a:endParaRPr lang="zh-CN" altLang="en-US" sz="1200" b="1">
              <a:sym typeface="+mn-ea"/>
            </a:endParaRPr>
          </a:p>
        </p:txBody>
      </p:sp>
    </p:spTree>
  </p:cSld>
  <p:clrMapOvr>
    <a:masterClrMapping/>
  </p:clrMapOvr>
  <p:transition spd="med">
    <p:fade thruBlk="1"/>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标题 13313"/>
          <p:cNvSpPr>
            <a:spLocks noGrp="1"/>
          </p:cNvSpPr>
          <p:nvPr>
            <p:ph type="title"/>
          </p:nvPr>
        </p:nvSpPr>
        <p:spPr/>
        <p:txBody>
          <a:bodyPr lIns="50396" tIns="25198" rIns="50396" bIns="25198" anchor="ctr"/>
          <a:p>
            <a:br>
              <a:rPr lang="zh-CN"/>
            </a:br>
            <a:endParaRPr lang="zh-CN"/>
          </a:p>
        </p:txBody>
      </p:sp>
      <p:sp>
        <p:nvSpPr>
          <p:cNvPr id="14338" name="文本占位符 13314"/>
          <p:cNvSpPr>
            <a:spLocks noGrp="1"/>
          </p:cNvSpPr>
          <p:nvPr>
            <p:ph idx="1"/>
          </p:nvPr>
        </p:nvSpPr>
        <p:spPr>
          <a:xfrm>
            <a:off x="288925" y="238125"/>
            <a:ext cx="5183188" cy="2655888"/>
          </a:xfrm>
        </p:spPr>
        <p:txBody>
          <a:bodyPr lIns="50396" tIns="25198" rIns="50396" bIns="25198" anchor="t"/>
          <a:p>
            <a:r>
              <a:rPr lang="zh-CN" altLang="en-US"/>
              <a:t>例题2  乘法分配律中的抽象</a:t>
            </a:r>
            <a:endParaRPr lang="zh-CN" altLang="en-US"/>
          </a:p>
          <a:p>
            <a:pPr marL="0" indent="0">
              <a:buNone/>
            </a:pPr>
            <a:r>
              <a:rPr lang="zh-CN" altLang="en-US"/>
              <a:t>（38+42）×25,38×25+42×25。</a:t>
            </a:r>
            <a:endParaRPr lang="zh-CN" altLang="en-US"/>
          </a:p>
          <a:p>
            <a:pPr marL="0" indent="0">
              <a:buNone/>
            </a:pPr>
            <a:r>
              <a:rPr lang="zh-CN" altLang="en-US"/>
              <a:t>   1.从实际生活中引入课题。</a:t>
            </a:r>
            <a:endParaRPr lang="zh-CN" altLang="en-US"/>
          </a:p>
          <a:p>
            <a:pPr marL="0" indent="0">
              <a:buNone/>
            </a:pPr>
            <a:r>
              <a:rPr lang="zh-CN" altLang="en-US"/>
              <a:t>问题 一张课桌46元，一把椅子24元，如果买3套这样的课桌椅一共需要多少元？</a:t>
            </a:r>
            <a:endParaRPr lang="zh-CN" altLang="en-US"/>
          </a:p>
          <a:p>
            <a:pPr marL="0" indent="0">
              <a:buNone/>
            </a:pPr>
            <a:endParaRPr lang="zh-CN" altLang="en-US"/>
          </a:p>
        </p:txBody>
      </p:sp>
    </p:spTree>
  </p:cSld>
  <p:clrMapOvr>
    <a:masterClrMapping/>
  </p:clrMapOvr>
  <p:transition spd="med">
    <p:fade thruBlk="1"/>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标题 16385"/>
          <p:cNvSpPr>
            <a:spLocks noGrp="1"/>
          </p:cNvSpPr>
          <p:nvPr>
            <p:ph type="title"/>
          </p:nvPr>
        </p:nvSpPr>
        <p:spPr/>
        <p:txBody>
          <a:bodyPr lIns="50396" tIns="25198" rIns="50396" bIns="25198" anchor="ctr"/>
          <a:p>
            <a:br>
              <a:rPr lang="zh-CN"/>
            </a:br>
            <a:endParaRPr lang="zh-CN"/>
          </a:p>
        </p:txBody>
      </p:sp>
      <p:sp>
        <p:nvSpPr>
          <p:cNvPr id="17410" name="文本占位符 16386"/>
          <p:cNvSpPr>
            <a:spLocks noGrp="1"/>
          </p:cNvSpPr>
          <p:nvPr>
            <p:ph idx="1"/>
          </p:nvPr>
        </p:nvSpPr>
        <p:spPr>
          <a:xfrm>
            <a:off x="288925" y="276225"/>
            <a:ext cx="5183188" cy="2617788"/>
          </a:xfrm>
        </p:spPr>
        <p:txBody>
          <a:bodyPr lIns="50396" tIns="25198" rIns="50396" bIns="25198" anchor="t"/>
          <a:p>
            <a:pPr marL="0" indent="0">
              <a:buNone/>
            </a:pPr>
            <a:r>
              <a:rPr>
                <a:sym typeface="+mn-ea"/>
              </a:rPr>
              <a:t>   2.从运算意义的角度探索</a:t>
            </a:r>
            <a:endParaRPr>
              <a:sym typeface="+mn-ea"/>
            </a:endParaRPr>
          </a:p>
          <a:p>
            <a:pPr marL="0" indent="0">
              <a:buNone/>
            </a:pPr>
            <a:r>
              <a:rPr>
                <a:sym typeface="+mn-ea"/>
              </a:rPr>
              <a:t>说出下面两个式子所表示的意义，并计算结果。</a:t>
            </a:r>
            <a:endParaRPr>
              <a:sym typeface="+mn-ea"/>
            </a:endParaRPr>
          </a:p>
          <a:p>
            <a:pPr marL="0" indent="0">
              <a:buNone/>
            </a:pPr>
            <a:r>
              <a:rPr>
                <a:sym typeface="+mn-ea"/>
              </a:rPr>
              <a:t>（38+42）×25,38×25+42×25。</a:t>
            </a:r>
            <a:endParaRPr>
              <a:sym typeface="+mn-ea"/>
            </a:endParaRPr>
          </a:p>
          <a:p>
            <a:pPr marL="0" indent="0">
              <a:buNone/>
            </a:pPr>
            <a:r>
              <a:rPr>
                <a:sym typeface="+mn-ea"/>
              </a:rPr>
              <a:t>能发现什么？（38+42）×25=38×25+42×25。</a:t>
            </a:r>
            <a:endParaRPr>
              <a:sym typeface="+mn-ea"/>
            </a:endParaRPr>
          </a:p>
        </p:txBody>
      </p:sp>
    </p:spTree>
  </p:cSld>
  <p:clrMapOvr>
    <a:masterClrMapping/>
  </p:clrMapOvr>
  <p:transition spd="med">
    <p:fade thruBlk="1"/>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标题 18433"/>
          <p:cNvSpPr>
            <a:spLocks noGrp="1"/>
          </p:cNvSpPr>
          <p:nvPr>
            <p:ph type="title"/>
          </p:nvPr>
        </p:nvSpPr>
        <p:spPr/>
        <p:txBody>
          <a:bodyPr lIns="50396" tIns="25198" rIns="50396" bIns="25198" anchor="ctr"/>
          <a:p>
            <a:br>
              <a:rPr lang="zh-CN"/>
            </a:br>
            <a:endParaRPr lang="zh-CN"/>
          </a:p>
        </p:txBody>
      </p:sp>
      <p:sp>
        <p:nvSpPr>
          <p:cNvPr id="19458" name="文本占位符 18434"/>
          <p:cNvSpPr>
            <a:spLocks noGrp="1"/>
          </p:cNvSpPr>
          <p:nvPr>
            <p:ph idx="1"/>
          </p:nvPr>
        </p:nvSpPr>
        <p:spPr>
          <a:xfrm>
            <a:off x="288925" y="200025"/>
            <a:ext cx="5183188" cy="2693988"/>
          </a:xfrm>
        </p:spPr>
        <p:txBody>
          <a:bodyPr lIns="50396" tIns="25198" rIns="50396" bIns="25198" anchor="t"/>
          <a:p>
            <a:pPr marL="0" indent="0">
              <a:buNone/>
            </a:pPr>
            <a:r>
              <a:rPr lang="en-US" altLang="zh-CN" sz="1600">
                <a:sym typeface="+mn-ea"/>
              </a:rPr>
              <a:t>    </a:t>
            </a:r>
            <a:r>
              <a:rPr lang="zh-CN" altLang="en-US" sz="1600">
                <a:sym typeface="+mn-ea"/>
              </a:rPr>
              <a:t>3.从运算顺序的角度探索</a:t>
            </a:r>
            <a:endParaRPr lang="zh-CN" altLang="en-US" sz="1600">
              <a:sym typeface="+mn-ea"/>
            </a:endParaRPr>
          </a:p>
          <a:p>
            <a:pPr marL="0" indent="0">
              <a:buNone/>
            </a:pPr>
            <a:r>
              <a:rPr lang="zh-CN" altLang="en-US" sz="1600">
                <a:sym typeface="+mn-ea"/>
              </a:rPr>
              <a:t>说出下面每组中两个式子的运算顺序有什么不同?</a:t>
            </a:r>
            <a:endParaRPr lang="zh-CN" altLang="en-US" sz="1600">
              <a:sym typeface="+mn-ea"/>
            </a:endParaRPr>
          </a:p>
          <a:p>
            <a:pPr marL="0" indent="0">
              <a:buNone/>
            </a:pPr>
            <a:r>
              <a:rPr lang="zh-CN" altLang="en-US" sz="1600">
                <a:sym typeface="+mn-ea"/>
              </a:rPr>
              <a:t> 75×18+25×18，(75+25)×18。</a:t>
            </a:r>
            <a:endParaRPr lang="zh-CN" altLang="en-US" sz="1600">
              <a:sym typeface="+mn-ea"/>
            </a:endParaRPr>
          </a:p>
          <a:p>
            <a:pPr marL="0" indent="0">
              <a:buNone/>
            </a:pPr>
            <a:r>
              <a:rPr lang="zh-CN" altLang="en-US" sz="1600">
                <a:sym typeface="+mn-ea"/>
              </a:rPr>
              <a:t>    (12+40)×3，12×3+40×3。</a:t>
            </a:r>
            <a:endParaRPr lang="zh-CN" altLang="en-US" sz="1600">
              <a:sym typeface="+mn-ea"/>
            </a:endParaRPr>
          </a:p>
          <a:p>
            <a:pPr marL="0" indent="0">
              <a:buNone/>
            </a:pPr>
            <a:r>
              <a:rPr lang="zh-CN" altLang="en-US" sz="1600">
                <a:sym typeface="+mn-ea"/>
              </a:rPr>
              <a:t>    15×(40+8)，15×40+15×8。</a:t>
            </a:r>
            <a:endParaRPr lang="zh-CN" altLang="en-US" sz="1600">
              <a:sym typeface="+mn-ea"/>
            </a:endParaRPr>
          </a:p>
          <a:p>
            <a:pPr marL="0" indent="0">
              <a:buNone/>
            </a:pPr>
            <a:r>
              <a:rPr lang="zh-CN" altLang="en-US" sz="1600">
                <a:sym typeface="+mn-ea"/>
              </a:rPr>
              <a:t>能发现什么? 75X18+25×8＝(75+25)×18。</a:t>
            </a:r>
            <a:endParaRPr lang="zh-CN" altLang="en-US" sz="1600">
              <a:sym typeface="+mn-ea"/>
            </a:endParaRPr>
          </a:p>
          <a:p>
            <a:pPr marL="0" indent="0">
              <a:buNone/>
            </a:pPr>
            <a:r>
              <a:rPr lang="zh-CN" altLang="en-US" sz="1600">
                <a:sym typeface="+mn-ea"/>
              </a:rPr>
              <a:t>    (12+40)×3=12×3+40×3。</a:t>
            </a:r>
            <a:endParaRPr lang="zh-CN" altLang="en-US" sz="1600">
              <a:sym typeface="+mn-ea"/>
            </a:endParaRPr>
          </a:p>
          <a:p>
            <a:pPr marL="0" indent="0">
              <a:buNone/>
            </a:pPr>
            <a:r>
              <a:rPr lang="zh-CN" altLang="en-US" sz="1600">
                <a:sym typeface="+mn-ea"/>
              </a:rPr>
              <a:t>    15×(40+8)=15×40+15×8。</a:t>
            </a:r>
            <a:endParaRPr lang="zh-CN" altLang="en-US" sz="1600">
              <a:sym typeface="+mn-ea"/>
            </a:endParaRPr>
          </a:p>
          <a:p>
            <a:pPr marL="0" indent="0">
              <a:buNone/>
            </a:pPr>
            <a:r>
              <a:rPr lang="zh-CN" altLang="en-US" sz="1600">
                <a:sym typeface="+mn-ea"/>
              </a:rPr>
              <a:t>并可归纳概括出“积的和等于和的积”。</a:t>
            </a:r>
            <a:endParaRPr lang="zh-CN" altLang="en-US" sz="1600">
              <a:sym typeface="+mn-ea"/>
            </a:endParaRPr>
          </a:p>
        </p:txBody>
      </p:sp>
    </p:spTree>
  </p:cSld>
  <p:clrMapOvr>
    <a:masterClrMapping/>
  </p:clrMapOvr>
  <p:transition spd="med">
    <p:fade thruBlk="1"/>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3" name="标题 17409"/>
          <p:cNvSpPr>
            <a:spLocks noGrp="1"/>
          </p:cNvSpPr>
          <p:nvPr>
            <p:ph type="title"/>
          </p:nvPr>
        </p:nvSpPr>
        <p:spPr/>
        <p:txBody>
          <a:bodyPr lIns="50396" tIns="25198" rIns="50396" bIns="25198" anchor="ctr"/>
          <a:p>
            <a:br>
              <a:rPr lang="zh-CN"/>
            </a:br>
            <a:endParaRPr lang="zh-CN"/>
          </a:p>
        </p:txBody>
      </p:sp>
      <p:sp>
        <p:nvSpPr>
          <p:cNvPr id="18434" name="文本占位符 17410"/>
          <p:cNvSpPr>
            <a:spLocks noGrp="1"/>
          </p:cNvSpPr>
          <p:nvPr>
            <p:ph idx="1"/>
          </p:nvPr>
        </p:nvSpPr>
        <p:spPr>
          <a:xfrm>
            <a:off x="288925" y="230188"/>
            <a:ext cx="5183188" cy="2663825"/>
          </a:xfrm>
        </p:spPr>
        <p:txBody>
          <a:bodyPr lIns="50396" tIns="25198" rIns="50396" bIns="25198" anchor="t"/>
          <a:p>
            <a:pPr marL="0" indent="0">
              <a:buNone/>
            </a:pPr>
            <a:r>
              <a:rPr lang="en-US" altLang="zh-CN"/>
              <a:t>    4</a:t>
            </a:r>
            <a:r>
              <a:rPr lang="zh-CN" altLang="en-US"/>
              <a:t>.抽象概括，符号表达</a:t>
            </a:r>
            <a:endParaRPr lang="zh-CN" altLang="en-US"/>
          </a:p>
          <a:p>
            <a:pPr marL="0" indent="0">
              <a:buNone/>
            </a:pPr>
            <a:r>
              <a:rPr lang="zh-CN" altLang="en-US"/>
              <a:t>启发学生进一步抽象概括出乘法分配律的符号表达式。</a:t>
            </a:r>
            <a:endParaRPr lang="zh-CN" altLang="en-US"/>
          </a:p>
          <a:p>
            <a:pPr marL="0" indent="0">
              <a:buNone/>
            </a:pPr>
            <a:r>
              <a:rPr lang="zh-CN" altLang="en-US"/>
              <a:t>  学生经历了从具体到抽象的过程，在考察了对象：</a:t>
            </a:r>
            <a:endParaRPr lang="zh-CN" altLang="en-US"/>
          </a:p>
          <a:p>
            <a:pPr marL="0" indent="0">
              <a:buNone/>
            </a:pPr>
            <a:r>
              <a:rPr lang="zh-CN" altLang="en-US"/>
              <a:t>75X18+25×8＝(75+25)×18；(12+40)×3=12×3+40×3；15×(40+8)=15×40+15×8等之后，抽象概括出</a:t>
            </a:r>
            <a:endParaRPr lang="zh-CN" altLang="en-US"/>
          </a:p>
          <a:p>
            <a:pPr marL="0" indent="0">
              <a:buNone/>
            </a:pPr>
            <a:r>
              <a:rPr lang="zh-CN" altLang="en-US"/>
              <a:t>   （a+b）×c=a×c+b×c这样的普遍规律。    </a:t>
            </a:r>
            <a:endParaRPr lang="zh-CN" altLang="en-US"/>
          </a:p>
        </p:txBody>
      </p:sp>
    </p:spTree>
  </p:cSld>
  <p:clrMapOvr>
    <a:masterClrMapping/>
  </p:clrMapOvr>
  <p:transition spd="med">
    <p:fade thruBlk="1"/>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1" name="标题 19457"/>
          <p:cNvSpPr>
            <a:spLocks noGrp="1"/>
          </p:cNvSpPr>
          <p:nvPr>
            <p:ph type="title"/>
          </p:nvPr>
        </p:nvSpPr>
        <p:spPr/>
        <p:txBody>
          <a:bodyPr lIns="50396" tIns="25198" rIns="50396" bIns="25198" anchor="ctr"/>
          <a:p>
            <a:br>
              <a:rPr lang="zh-CN"/>
            </a:br>
            <a:endParaRPr lang="zh-CN"/>
          </a:p>
        </p:txBody>
      </p:sp>
      <p:sp>
        <p:nvSpPr>
          <p:cNvPr id="20482" name="文本占位符 19458"/>
          <p:cNvSpPr>
            <a:spLocks noGrp="1"/>
          </p:cNvSpPr>
          <p:nvPr>
            <p:ph idx="1"/>
          </p:nvPr>
        </p:nvSpPr>
        <p:spPr>
          <a:xfrm>
            <a:off x="288925" y="231140"/>
            <a:ext cx="5183188" cy="2655888"/>
          </a:xfrm>
        </p:spPr>
        <p:txBody>
          <a:bodyPr lIns="50396" tIns="25198" rIns="50396" bIns="25198" anchor="t"/>
          <a:p>
            <a:r>
              <a:rPr lang="zh-CN" altLang="en-US"/>
              <a:t>例题3  解决问题中的应用</a:t>
            </a:r>
            <a:endParaRPr lang="zh-CN" altLang="en-US"/>
          </a:p>
          <a:p>
            <a:pPr marL="0" indent="0">
              <a:buNone/>
            </a:pPr>
            <a:r>
              <a:rPr lang="zh-CN" altLang="en-US"/>
              <a:t>问题  有10个学生站成5排，每排有学生4人。这些学生应该如何站？</a:t>
            </a:r>
            <a:endParaRPr lang="zh-CN" altLang="en-US"/>
          </a:p>
          <a:p>
            <a:pPr marL="0" indent="0">
              <a:buNone/>
            </a:pPr>
            <a:r>
              <a:rPr lang="zh-CN" altLang="en-US"/>
              <a:t>      通过审题，直觉告诉我们，这5排学生之间一定有相交点，也就是1-个人当“2”个人用，否则10个学生不够分。于是，这样设想，这5排中，至少需要多少相交点呢?根据条件，5排，每排4人，最多需要20人。而实际只有10人，要想符合要求，应假设每个人都“以1当2”。将题目的情境去掉，抽象成5条线段和10个点，这5条线段两两相交，有10个交点，每个点都被两条线段共享。这样，才能正好是10个学生。于是，我们通过画图，得到下面图2.1.1与图2.1.2两种答案。</a:t>
            </a:r>
            <a:endParaRPr lang="zh-CN" altLang="en-US"/>
          </a:p>
        </p:txBody>
      </p:sp>
      <p:pic>
        <p:nvPicPr>
          <p:cNvPr id="34" name="图片 12"/>
          <p:cNvPicPr>
            <a:picLocks noChangeAspect="1"/>
          </p:cNvPicPr>
          <p:nvPr/>
        </p:nvPicPr>
        <p:blipFill>
          <a:blip r:embed="rId1"/>
          <a:stretch>
            <a:fillRect/>
          </a:stretch>
        </p:blipFill>
        <p:spPr>
          <a:xfrm>
            <a:off x="1599565" y="2169160"/>
            <a:ext cx="2277745" cy="953770"/>
          </a:xfrm>
          <a:prstGeom prst="rect">
            <a:avLst/>
          </a:prstGeom>
          <a:noFill/>
          <a:ln w="9525">
            <a:noFill/>
          </a:ln>
        </p:spPr>
      </p:pic>
    </p:spTree>
  </p:cSld>
  <p:clrMapOvr>
    <a:masterClrMapping/>
  </p:clrMapOvr>
  <p:transition spd="med">
    <p:fade thruBlk="1"/>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标题 20481"/>
          <p:cNvSpPr>
            <a:spLocks noGrp="1"/>
          </p:cNvSpPr>
          <p:nvPr>
            <p:ph type="title"/>
          </p:nvPr>
        </p:nvSpPr>
        <p:spPr/>
        <p:txBody>
          <a:bodyPr lIns="50396" tIns="25198" rIns="50396" bIns="25198" anchor="ctr"/>
          <a:p>
            <a:br>
              <a:rPr lang="zh-CN"/>
            </a:br>
            <a:endParaRPr lang="zh-CN"/>
          </a:p>
        </p:txBody>
      </p:sp>
      <p:sp>
        <p:nvSpPr>
          <p:cNvPr id="21506" name="文本占位符 20482"/>
          <p:cNvSpPr>
            <a:spLocks noGrp="1"/>
          </p:cNvSpPr>
          <p:nvPr>
            <p:ph idx="1"/>
          </p:nvPr>
        </p:nvSpPr>
        <p:spPr>
          <a:xfrm>
            <a:off x="288925" y="238125"/>
            <a:ext cx="5183188" cy="2655888"/>
          </a:xfrm>
        </p:spPr>
        <p:txBody>
          <a:bodyPr lIns="50396" tIns="25198" rIns="50396" bIns="25198" anchor="t"/>
          <a:p>
            <a:r>
              <a:rPr lang="zh-CN" altLang="en-US" dirty="0"/>
              <a:t>例题4  一只小狗遇到了一只豹子，撒腿就跑，豹子紧紧追赶，眼看就要抓住小狗的时候，小狗逃到了一个圆形池塘的旁边，连忙跳进水里，豹子扑了个空，豹子并不甘心，它仅仅地盯着小狗，在池边跟着小狗跑动，准备在小狗游上岸时抓住它。已知豹子奔跑的速度是小狗游水速度的2.5倍，问小狗有没有办法在它游上岸时，不被豹子抓住？请说明理由。</a:t>
            </a:r>
            <a:endParaRPr lang="zh-CN" altLang="en-US" dirty="0"/>
          </a:p>
        </p:txBody>
      </p:sp>
    </p:spTree>
  </p:cSld>
  <p:clrMapOvr>
    <a:masterClrMapping/>
  </p:clrMapOvr>
  <p:transition spd="med">
    <p:fade thruBlk="1"/>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标题 7169"/>
          <p:cNvSpPr>
            <a:spLocks noGrp="1"/>
          </p:cNvSpPr>
          <p:nvPr>
            <p:ph type="title"/>
          </p:nvPr>
        </p:nvSpPr>
        <p:spPr/>
        <p:txBody>
          <a:bodyPr lIns="50396" tIns="25198" rIns="50396" bIns="25198" anchor="ctr"/>
          <a:p>
            <a:pPr algn="ctr"/>
            <a:r>
              <a:rPr lang="zh-CN" altLang="en-US" dirty="0"/>
              <a:t>知识点2 符号化思想</a:t>
            </a:r>
            <a:endParaRPr lang="zh-CN" altLang="en-US" dirty="0"/>
          </a:p>
        </p:txBody>
      </p:sp>
      <p:sp>
        <p:nvSpPr>
          <p:cNvPr id="8194" name="文本占位符 7170"/>
          <p:cNvSpPr>
            <a:spLocks noGrp="1"/>
          </p:cNvSpPr>
          <p:nvPr>
            <p:ph idx="1"/>
          </p:nvPr>
        </p:nvSpPr>
        <p:spPr>
          <a:xfrm>
            <a:off x="288925" y="669925"/>
            <a:ext cx="5183188" cy="2224088"/>
          </a:xfrm>
        </p:spPr>
        <p:txBody>
          <a:bodyPr lIns="50396" tIns="25198" rIns="50396" bIns="25198" anchor="t"/>
          <a:p>
            <a:r>
              <a:rPr sz="1600" b="1"/>
              <a:t>一、对符号化思想的认识</a:t>
            </a:r>
            <a:endParaRPr sz="1600" b="1"/>
          </a:p>
          <a:p>
            <a:pPr marL="0" indent="0">
              <a:buNone/>
            </a:pPr>
            <a:r>
              <a:rPr sz="1600"/>
              <a:t>1.生活中的符号</a:t>
            </a:r>
            <a:endParaRPr sz="1600"/>
          </a:p>
          <a:p>
            <a:pPr marL="0" indent="0">
              <a:buNone/>
            </a:pPr>
            <a:r>
              <a:rPr sz="1600"/>
              <a:t>    如所谓符号，通常是指</a:t>
            </a:r>
            <a:r>
              <a:rPr sz="1600">
                <a:solidFill>
                  <a:srgbClr val="FF0000"/>
                </a:solidFill>
              </a:rPr>
              <a:t>具有某种代表意义的记号、标识。它源于规定或约定俗成</a:t>
            </a:r>
            <a:r>
              <a:rPr sz="1600"/>
              <a:t>。比如，路口的红绿灯并不具备“灯”的照明功能，而是交通规则的标识；北京故宫、京剧等，已在相当程度上成为中国文化的符号。</a:t>
            </a:r>
            <a:endParaRPr sz="1600"/>
          </a:p>
          <a:p>
            <a:pPr marL="0" indent="0">
              <a:buNone/>
            </a:pPr>
            <a:endParaRPr sz="1600"/>
          </a:p>
          <a:p>
            <a:pPr marL="0" indent="0">
              <a:buNone/>
            </a:pPr>
            <a:endParaRPr sz="1600"/>
          </a:p>
        </p:txBody>
      </p:sp>
    </p:spTree>
  </p:cSld>
  <p:clrMapOvr>
    <a:masterClrMapping/>
  </p:clrMapOvr>
  <p:transition spd="med">
    <p:fade thruBlk="1"/>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3" name="标题 22529"/>
          <p:cNvSpPr>
            <a:spLocks noGrp="1"/>
          </p:cNvSpPr>
          <p:nvPr>
            <p:ph type="title"/>
          </p:nvPr>
        </p:nvSpPr>
        <p:spPr/>
        <p:txBody>
          <a:bodyPr lIns="50396" tIns="25198" rIns="50396" bIns="25198" anchor="ctr"/>
          <a:p>
            <a:br>
              <a:rPr lang="zh-CN"/>
            </a:br>
            <a:endParaRPr lang="zh-CN"/>
          </a:p>
        </p:txBody>
      </p:sp>
      <p:sp>
        <p:nvSpPr>
          <p:cNvPr id="23554" name="文本占位符 22530"/>
          <p:cNvSpPr>
            <a:spLocks noGrp="1"/>
          </p:cNvSpPr>
          <p:nvPr>
            <p:ph idx="1"/>
          </p:nvPr>
        </p:nvSpPr>
        <p:spPr>
          <a:xfrm>
            <a:off x="288925" y="296863"/>
            <a:ext cx="5183188" cy="2597150"/>
          </a:xfrm>
        </p:spPr>
        <p:txBody>
          <a:bodyPr lIns="50396" tIns="25198" rIns="50396" bIns="25198" anchor="t"/>
          <a:p>
            <a:pPr marL="0" indent="0">
              <a:buNone/>
            </a:pPr>
            <a:endParaRPr>
              <a:sym typeface="+mn-ea"/>
            </a:endParaRPr>
          </a:p>
          <a:p>
            <a:pPr marL="0" indent="0">
              <a:buNone/>
            </a:pPr>
            <a:endParaRPr>
              <a:sym typeface="+mn-ea"/>
            </a:endParaRPr>
          </a:p>
          <a:p>
            <a:pPr marL="0" indent="0">
              <a:buNone/>
            </a:pPr>
            <a:endParaRPr>
              <a:sym typeface="+mn-ea"/>
            </a:endParaRPr>
          </a:p>
          <a:p>
            <a:pPr marL="0" indent="0">
              <a:buNone/>
            </a:pPr>
            <a:endParaRPr>
              <a:sym typeface="+mn-ea"/>
            </a:endParaRPr>
          </a:p>
          <a:p>
            <a:pPr marL="0" indent="0">
              <a:buNone/>
            </a:pPr>
            <a:endParaRPr>
              <a:sym typeface="+mn-ea"/>
            </a:endParaRPr>
          </a:p>
          <a:p>
            <a:pPr marL="0" indent="0">
              <a:buNone/>
            </a:pPr>
            <a:r>
              <a:rPr>
                <a:sym typeface="+mn-ea"/>
              </a:rPr>
              <a:t>     符号具有两方面的内涵。一方面它承载着意义、精神；另一方面它有着能被感知的特定表现形式，可以是图形图像、文字组合，也可以是声音信号、建筑造型，甚至是一种思想文化、一个时事人物。举例来说，红色的“+”，原本是红+字会的专用标志，现在已具有医疗卫生、救死扶伤的公认意义，并象征着人道主义精神。此外，奥运图标、各种场合的提示图标等，比比皆是。</a:t>
            </a:r>
            <a:endParaRPr>
              <a:sym typeface="+mn-ea"/>
            </a:endParaRPr>
          </a:p>
        </p:txBody>
      </p:sp>
      <p:pic>
        <p:nvPicPr>
          <p:cNvPr id="31" name="图片 2" descr="https://timgsa.baidu.com/timg?image&amp;quality=80&amp;size=b9999_10000&amp;sec=1540139805190&amp;di=e9f9f45b03976ef675ef0c0904982cb0&amp;imgtype=0&amp;src=http%3A%2F%2Fpic33.photophoto.cn%2F20141015%2F0020033098248862_b.jpg"/>
          <p:cNvPicPr>
            <a:picLocks noChangeAspect="1"/>
          </p:cNvPicPr>
          <p:nvPr/>
        </p:nvPicPr>
        <p:blipFill>
          <a:blip r:embed="rId1"/>
          <a:stretch>
            <a:fillRect/>
          </a:stretch>
        </p:blipFill>
        <p:spPr>
          <a:xfrm>
            <a:off x="349885" y="130175"/>
            <a:ext cx="2299335" cy="1290320"/>
          </a:xfrm>
          <a:prstGeom prst="rect">
            <a:avLst/>
          </a:prstGeom>
          <a:noFill/>
          <a:ln w="9525">
            <a:noFill/>
          </a:ln>
        </p:spPr>
      </p:pic>
      <p:pic>
        <p:nvPicPr>
          <p:cNvPr id="25" name="图片 3" descr="https://timgsa.baidu.com/timg?image&amp;quality=80&amp;size=b9999_10000&amp;sec=1540139751735&amp;di=9ddcc871a671be0a2dca7a23fd7761c9&amp;imgtype=0&amp;src=http%3A%2F%2Fwww.dadou.com%2Fb2b%2Fupload%2FOther%2F2457331_184351777656_2.jpg"/>
          <p:cNvPicPr>
            <a:picLocks noChangeAspect="1"/>
          </p:cNvPicPr>
          <p:nvPr/>
        </p:nvPicPr>
        <p:blipFill>
          <a:blip r:embed="rId2"/>
          <a:stretch>
            <a:fillRect/>
          </a:stretch>
        </p:blipFill>
        <p:spPr>
          <a:xfrm>
            <a:off x="2915920" y="174625"/>
            <a:ext cx="2348865" cy="1245870"/>
          </a:xfrm>
          <a:prstGeom prst="rect">
            <a:avLst/>
          </a:prstGeom>
          <a:noFill/>
          <a:ln w="9525">
            <a:noFill/>
          </a:ln>
        </p:spPr>
      </p:pic>
    </p:spTree>
  </p:cSld>
  <p:clrMapOvr>
    <a:masterClrMapping/>
  </p:clrMapOvr>
  <p:transition spd="med">
    <p:fade thruBlk="1"/>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标题 23553"/>
          <p:cNvSpPr>
            <a:spLocks noGrp="1"/>
          </p:cNvSpPr>
          <p:nvPr>
            <p:ph type="title"/>
          </p:nvPr>
        </p:nvSpPr>
        <p:spPr/>
        <p:txBody>
          <a:bodyPr lIns="50396" tIns="25198" rIns="50396" bIns="25198" anchor="ctr"/>
          <a:p>
            <a:br>
              <a:rPr lang="zh-CN"/>
            </a:br>
            <a:endParaRPr lang="zh-CN"/>
          </a:p>
        </p:txBody>
      </p:sp>
      <p:sp>
        <p:nvSpPr>
          <p:cNvPr id="24578" name="文本占位符 23554"/>
          <p:cNvSpPr>
            <a:spLocks noGrp="1"/>
          </p:cNvSpPr>
          <p:nvPr>
            <p:ph idx="1"/>
          </p:nvPr>
        </p:nvSpPr>
        <p:spPr>
          <a:xfrm>
            <a:off x="288925" y="225425"/>
            <a:ext cx="5183188" cy="2668588"/>
          </a:xfrm>
        </p:spPr>
        <p:txBody>
          <a:bodyPr lIns="50396" tIns="25198" rIns="50396" bIns="25198" anchor="t"/>
          <a:p>
            <a:pPr marL="0" indent="0">
              <a:buNone/>
            </a:pPr>
            <a:endParaRPr lang="zh-CN" altLang="en-US"/>
          </a:p>
          <a:p>
            <a:pPr marL="0" indent="0">
              <a:buNone/>
            </a:pPr>
            <a:endParaRPr lang="zh-CN" altLang="en-US"/>
          </a:p>
          <a:p>
            <a:pPr marL="0" indent="0">
              <a:buNone/>
            </a:pPr>
            <a:endParaRPr lang="zh-CN" altLang="en-US"/>
          </a:p>
        </p:txBody>
      </p:sp>
      <p:pic>
        <p:nvPicPr>
          <p:cNvPr id="2" name="图片 4"/>
          <p:cNvPicPr>
            <a:picLocks noChangeAspect="1"/>
          </p:cNvPicPr>
          <p:nvPr/>
        </p:nvPicPr>
        <p:blipFill>
          <a:blip r:embed="rId1"/>
          <a:stretch>
            <a:fillRect/>
          </a:stretch>
        </p:blipFill>
        <p:spPr>
          <a:xfrm>
            <a:off x="424180" y="225425"/>
            <a:ext cx="3051175" cy="2891155"/>
          </a:xfrm>
          <a:prstGeom prst="rect">
            <a:avLst/>
          </a:prstGeom>
          <a:noFill/>
          <a:ln w="9525">
            <a:noFill/>
          </a:ln>
        </p:spPr>
      </p:pic>
      <p:pic>
        <p:nvPicPr>
          <p:cNvPr id="30" name="图片 5"/>
          <p:cNvPicPr>
            <a:picLocks noChangeAspect="1"/>
          </p:cNvPicPr>
          <p:nvPr/>
        </p:nvPicPr>
        <p:blipFill>
          <a:blip r:embed="rId2"/>
          <a:stretch>
            <a:fillRect/>
          </a:stretch>
        </p:blipFill>
        <p:spPr>
          <a:xfrm>
            <a:off x="3686810" y="224790"/>
            <a:ext cx="1888490" cy="2891155"/>
          </a:xfrm>
          <a:prstGeom prst="rect">
            <a:avLst/>
          </a:prstGeom>
          <a:noFill/>
          <a:ln w="9525">
            <a:noFill/>
          </a:ln>
        </p:spPr>
      </p:pic>
    </p:spTree>
  </p:cSld>
  <p:clrMapOvr>
    <a:masterClrMapping/>
  </p:clrMapOvr>
  <p:transition spd="med">
    <p:fade thruBlk="1"/>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p:cNvSpPr>
          <p:nvPr>
            <p:ph type="title"/>
          </p:nvPr>
        </p:nvSpPr>
        <p:spPr/>
        <p:txBody>
          <a:bodyPr lIns="50396" tIns="25198" rIns="50396" bIns="25198" anchor="ctr"/>
          <a:p>
            <a:br>
              <a:rPr lang="zh-CN"/>
            </a:br>
            <a:endParaRPr lang="zh-CN"/>
          </a:p>
        </p:txBody>
      </p:sp>
      <p:sp>
        <p:nvSpPr>
          <p:cNvPr id="9218" name="文本占位符 8194"/>
          <p:cNvSpPr>
            <a:spLocks noGrp="1"/>
          </p:cNvSpPr>
          <p:nvPr>
            <p:ph idx="1"/>
          </p:nvPr>
        </p:nvSpPr>
        <p:spPr>
          <a:xfrm>
            <a:off x="288925" y="258763"/>
            <a:ext cx="5183188" cy="2635250"/>
          </a:xfrm>
        </p:spPr>
        <p:txBody>
          <a:bodyPr lIns="50396" tIns="25198" rIns="50396" bIns="25198" anchor="t"/>
          <a:p>
            <a:pPr marL="0" indent="0">
              <a:buNone/>
            </a:pPr>
            <a:r>
              <a:rPr lang="en-US" altLang="zh-CN"/>
              <a:t>     </a:t>
            </a:r>
            <a:r>
              <a:rPr lang="zh-CN" altLang="en-US"/>
              <a:t>很多散步的人进行了尝试，但都没有成功，这就是著名的哥尼斯堡七桥问题。瑞士著名的数学家欧拉通过数学抽象的方法解决了这个著名的问题。</a:t>
            </a:r>
            <a:endParaRPr lang="zh-CN" altLang="en-US"/>
          </a:p>
          <a:p>
            <a:pPr marL="0" indent="0">
              <a:buNone/>
            </a:pPr>
            <a:r>
              <a:rPr lang="zh-CN" altLang="en-US"/>
              <a:t>      陆地和岛屿抽象成没有大小的数学上的点，把七座桥抽象成没有宽窄的数学上的线。这样就把地理上的地图抽象成了数学上的几何图寸嘛能否不重复、不遗漏走路的问题抽象成能否一笔(不重复地)画出这个图形(如图2-2)的问题。</a:t>
            </a:r>
            <a:endParaRPr lang="zh-CN" altLang="en-US"/>
          </a:p>
          <a:p>
            <a:pPr marL="0" indent="0">
              <a:buNone/>
            </a:pPr>
            <a:endParaRPr lang="zh-CN" altLang="en-US"/>
          </a:p>
        </p:txBody>
      </p:sp>
      <p:pic>
        <p:nvPicPr>
          <p:cNvPr id="37" name="图片 15"/>
          <p:cNvPicPr>
            <a:picLocks noChangeAspect="1"/>
          </p:cNvPicPr>
          <p:nvPr/>
        </p:nvPicPr>
        <p:blipFill>
          <a:blip r:embed="rId1"/>
          <a:stretch>
            <a:fillRect/>
          </a:stretch>
        </p:blipFill>
        <p:spPr>
          <a:xfrm>
            <a:off x="504825" y="1744980"/>
            <a:ext cx="1327150" cy="1344930"/>
          </a:xfrm>
          <a:prstGeom prst="rect">
            <a:avLst/>
          </a:prstGeom>
          <a:noFill/>
          <a:ln w="9525">
            <a:noFill/>
          </a:ln>
        </p:spPr>
      </p:pic>
    </p:spTree>
  </p:cSld>
  <p:clrMapOvr>
    <a:masterClrMapping/>
  </p:clrMapOvr>
  <p:transition spd="med">
    <p:fade thruBlk="1"/>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29" name="标题 21505"/>
          <p:cNvSpPr>
            <a:spLocks noGrp="1"/>
          </p:cNvSpPr>
          <p:nvPr>
            <p:ph type="title"/>
          </p:nvPr>
        </p:nvSpPr>
        <p:spPr/>
        <p:txBody>
          <a:bodyPr lIns="50396" tIns="25198" rIns="50396" bIns="25198" anchor="ctr"/>
          <a:p>
            <a:br>
              <a:rPr lang="zh-CN"/>
            </a:br>
            <a:endParaRPr lang="zh-CN"/>
          </a:p>
        </p:txBody>
      </p:sp>
      <p:sp>
        <p:nvSpPr>
          <p:cNvPr id="3" name="内容占位符 2"/>
          <p:cNvSpPr/>
          <p:nvPr>
            <p:ph idx="1"/>
          </p:nvPr>
        </p:nvSpPr>
        <p:spPr/>
        <p:txBody>
          <a:bodyPr/>
          <a:p>
            <a:pPr marL="0" indent="0">
              <a:buNone/>
            </a:pPr>
            <a:r>
              <a:rPr lang="zh-CN" altLang="en-US"/>
              <a:t>如今，全社会都在使用符号。</a:t>
            </a:r>
            <a:endParaRPr lang="zh-CN" altLang="en-US"/>
          </a:p>
          <a:p>
            <a:pPr marL="0" indent="0">
              <a:buNone/>
            </a:pPr>
            <a:r>
              <a:rPr lang="zh-CN" altLang="en-US"/>
              <a:t>先看生活世界，从交通标志到店铺招牌，再到各种商标，符号随处可见。生活在符号的世界里，儿童从小就在不断地感知符号背后的现实意义，逐步形成初步的符号意识。例如，城市里的孩子，看到红底黄色的“m”，就会自动联想到麦当劳。</a:t>
            </a:r>
            <a:endParaRPr lang="zh-CN" altLang="en-US"/>
          </a:p>
          <a:p>
            <a:pPr marL="0" indent="0">
              <a:buNone/>
            </a:pPr>
            <a:endParaRPr lang="zh-CN" altLang="en-US"/>
          </a:p>
        </p:txBody>
      </p:sp>
      <p:pic>
        <p:nvPicPr>
          <p:cNvPr id="28" name="图片 6" descr="https://gss2.bdstatic.com/-fo3dSag_xI4khGkpoWK1HF6hhy/baike/w%3D268%3Bg%3D0/sign=9f786c289f82d158bb825eb7b8317ee5/f603918fa0ec08fa1f4cf9615aee3d6d54fbdaac.jpg"/>
          <p:cNvPicPr>
            <a:picLocks noChangeAspect="1"/>
          </p:cNvPicPr>
          <p:nvPr/>
        </p:nvPicPr>
        <p:blipFill>
          <a:blip r:embed="rId1"/>
          <a:stretch>
            <a:fillRect/>
          </a:stretch>
        </p:blipFill>
        <p:spPr>
          <a:xfrm>
            <a:off x="2106930" y="1874520"/>
            <a:ext cx="1337310" cy="1090930"/>
          </a:xfrm>
          <a:prstGeom prst="rect">
            <a:avLst/>
          </a:prstGeom>
          <a:noFill/>
          <a:ln w="9525">
            <a:noFill/>
          </a:ln>
        </p:spPr>
      </p:pic>
    </p:spTree>
  </p:cSld>
  <p:clrMapOvr>
    <a:masterClrMapping/>
  </p:clrMapOvr>
  <p:transition spd="med">
    <p:fade thruBlk="1"/>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5" name="标题 25601"/>
          <p:cNvSpPr>
            <a:spLocks noGrp="1"/>
          </p:cNvSpPr>
          <p:nvPr>
            <p:ph type="title"/>
          </p:nvPr>
        </p:nvSpPr>
        <p:spPr/>
        <p:txBody>
          <a:bodyPr lIns="50396" tIns="25198" rIns="50396" bIns="25198" anchor="ctr"/>
          <a:p>
            <a:br>
              <a:rPr lang="zh-CN"/>
            </a:br>
            <a:endParaRPr lang="zh-CN"/>
          </a:p>
        </p:txBody>
      </p:sp>
      <p:sp>
        <p:nvSpPr>
          <p:cNvPr id="26626" name="文本占位符 25602"/>
          <p:cNvSpPr>
            <a:spLocks noGrp="1"/>
          </p:cNvSpPr>
          <p:nvPr>
            <p:ph idx="1"/>
          </p:nvPr>
        </p:nvSpPr>
        <p:spPr>
          <a:xfrm>
            <a:off x="288925" y="234950"/>
            <a:ext cx="5183188" cy="2659063"/>
          </a:xfrm>
        </p:spPr>
        <p:txBody>
          <a:bodyPr lIns="50396" tIns="25198" rIns="50396" bIns="25198" anchor="t"/>
          <a:p>
            <a:pPr marL="0" indent="0">
              <a:buNone/>
            </a:pPr>
            <a:endParaRPr lang="en-US" altLang="zh-CN"/>
          </a:p>
          <a:p>
            <a:pPr marL="0" indent="0">
              <a:buNone/>
            </a:pPr>
            <a:endParaRPr lang="en-US" altLang="zh-CN"/>
          </a:p>
          <a:p>
            <a:pPr marL="0" indent="0">
              <a:buNone/>
            </a:pPr>
            <a:r>
              <a:rPr lang="en-US" altLang="zh-CN"/>
              <a:t>        </a:t>
            </a:r>
            <a:r>
              <a:rPr lang="zh-CN" altLang="en-US"/>
              <a:t>学生已有的生活经验中潜藏着“符号意识”，这是发展学生“符号感”的重要基础。比如，路口有标志“   ”，表示此路不通；某场地有标志“  ”表示可以停车；还有地图上的各种标识，等等。至少在幼儿园，就已开始培养儿童的符号意识，如让孩子选择一个小动物或其他什么，作为个人的记号、标志，贴在自己的储物箱上。</a:t>
            </a:r>
            <a:endParaRPr lang="zh-CN" altLang="en-US"/>
          </a:p>
        </p:txBody>
      </p:sp>
    </p:spTree>
  </p:cSld>
  <p:clrMapOvr>
    <a:masterClrMapping/>
  </p:clrMapOvr>
  <p:transition spd="med">
    <p:fade thruBlk="1"/>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标题 26625"/>
          <p:cNvSpPr>
            <a:spLocks noGrp="1"/>
          </p:cNvSpPr>
          <p:nvPr>
            <p:ph type="title"/>
          </p:nvPr>
        </p:nvSpPr>
        <p:spPr/>
        <p:txBody>
          <a:bodyPr lIns="50396" tIns="25198" rIns="50396" bIns="25198" anchor="ctr"/>
          <a:p>
            <a:br>
              <a:rPr lang="zh-CN"/>
            </a:br>
            <a:endParaRPr lang="zh-CN"/>
          </a:p>
        </p:txBody>
      </p:sp>
      <p:sp>
        <p:nvSpPr>
          <p:cNvPr id="27650" name="文本占位符 26626"/>
          <p:cNvSpPr>
            <a:spLocks noGrp="1"/>
          </p:cNvSpPr>
          <p:nvPr>
            <p:ph idx="1"/>
          </p:nvPr>
        </p:nvSpPr>
        <p:spPr>
          <a:xfrm>
            <a:off x="288925" y="258763"/>
            <a:ext cx="5183188" cy="2635250"/>
          </a:xfrm>
        </p:spPr>
        <p:txBody>
          <a:bodyPr lIns="50396" tIns="25198" rIns="50396" bIns="25198" anchor="t"/>
          <a:p>
            <a:pPr marL="0" indent="0">
              <a:buNone/>
            </a:pPr>
            <a:r>
              <a:rPr b="1"/>
              <a:t>2.数学中的产生及意义</a:t>
            </a:r>
            <a:endParaRPr b="1"/>
          </a:p>
          <a:p>
            <a:pPr marL="0" indent="0">
              <a:buNone/>
            </a:pPr>
            <a:r>
              <a:t>《标准(2011版)》解读认为：“</a:t>
            </a:r>
            <a:r>
              <a:rPr>
                <a:solidFill>
                  <a:srgbClr val="FF0000"/>
                </a:solidFill>
              </a:rPr>
              <a:t>符号是数学的语言，也是数学的工具，更是数学的方法</a:t>
            </a:r>
            <a:r>
              <a:t>。”也就是说，用符号表示既是一种数学思想，也是一种数学方法。</a:t>
            </a:r>
          </a:p>
        </p:txBody>
      </p:sp>
    </p:spTree>
  </p:cSld>
  <p:clrMapOvr>
    <a:masterClrMapping/>
  </p:clrMapOvr>
  <p:transition spd="med">
    <p:fade thruBlk="1"/>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1" name="标题 24577"/>
          <p:cNvSpPr>
            <a:spLocks noGrp="1"/>
          </p:cNvSpPr>
          <p:nvPr>
            <p:ph type="title"/>
          </p:nvPr>
        </p:nvSpPr>
        <p:spPr/>
        <p:txBody>
          <a:bodyPr lIns="50396" tIns="25198" rIns="50396" bIns="25198" anchor="ctr"/>
          <a:p>
            <a:br>
              <a:rPr lang="zh-CN"/>
            </a:br>
            <a:endParaRPr lang="zh-CN"/>
          </a:p>
        </p:txBody>
      </p:sp>
      <p:sp>
        <p:nvSpPr>
          <p:cNvPr id="25602" name="文本占位符 24578"/>
          <p:cNvSpPr>
            <a:spLocks noGrp="1"/>
          </p:cNvSpPr>
          <p:nvPr>
            <p:ph idx="1"/>
          </p:nvPr>
        </p:nvSpPr>
        <p:spPr>
          <a:xfrm>
            <a:off x="288925" y="241300"/>
            <a:ext cx="5183188" cy="2652713"/>
          </a:xfrm>
        </p:spPr>
        <p:txBody>
          <a:bodyPr lIns="50396" tIns="25198" rIns="50396" bIns="25198" anchor="t"/>
          <a:p>
            <a:pPr marL="0" indent="0">
              <a:buNone/>
            </a:pPr>
            <a:r>
              <a:rPr lang="en-US" altLang="zh-CN"/>
              <a:t>    </a:t>
            </a:r>
            <a:endParaRPr lang="en-US" altLang="zh-CN"/>
          </a:p>
          <a:p>
            <a:pPr marL="0" indent="0">
              <a:buNone/>
            </a:pPr>
            <a:r>
              <a:rPr lang="en-US" altLang="zh-CN"/>
              <a:t>      数学符号是数学的语言，数学世界是一个符号化的世界，数学作为人们进行表示、计算、推理和解决问题的工具，符号起到了非常重要的作用；因为数学有了符号，才使得数学具有简明、抽象、清晰、准确等特点，同时也促进了数学的普及和发展；国际通用的数学符号的使用，使数学成为国际化的语言。</a:t>
            </a:r>
            <a:r>
              <a:rPr lang="en-US" altLang="zh-CN">
                <a:solidFill>
                  <a:srgbClr val="FF0000"/>
                </a:solidFill>
              </a:rPr>
              <a:t>符号表示也是一种数学抽象，数学符号是抽象的结果</a:t>
            </a:r>
            <a:r>
              <a:rPr lang="en-US" altLang="zh-CN"/>
              <a:t>，学生在学习数学的过程中，用符号去表示、推理及运算等是数学思考的重要形式，也使结论更具有一般性。</a:t>
            </a:r>
            <a:endParaRPr lang="en-US" altLang="zh-CN"/>
          </a:p>
        </p:txBody>
      </p:sp>
    </p:spTree>
  </p:cSld>
  <p:clrMapOvr>
    <a:masterClrMapping/>
  </p:clrMapOvr>
  <p:transition spd="med">
    <p:fade thruBlk="1"/>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标题 27649"/>
          <p:cNvSpPr>
            <a:spLocks noGrp="1"/>
          </p:cNvSpPr>
          <p:nvPr>
            <p:ph type="title"/>
          </p:nvPr>
        </p:nvSpPr>
        <p:spPr/>
        <p:txBody>
          <a:bodyPr lIns="50396" tIns="25198" rIns="50396" bIns="25198" anchor="ctr"/>
          <a:p>
            <a:br>
              <a:rPr lang="zh-CN"/>
            </a:br>
            <a:endParaRPr lang="zh-CN"/>
          </a:p>
        </p:txBody>
      </p:sp>
      <p:sp>
        <p:nvSpPr>
          <p:cNvPr id="28674" name="文本占位符 27650"/>
          <p:cNvSpPr>
            <a:spLocks noGrp="1"/>
          </p:cNvSpPr>
          <p:nvPr>
            <p:ph idx="1"/>
          </p:nvPr>
        </p:nvSpPr>
        <p:spPr>
          <a:xfrm>
            <a:off x="288925" y="129858"/>
            <a:ext cx="5183188" cy="2651125"/>
          </a:xfrm>
        </p:spPr>
        <p:txBody>
          <a:bodyPr lIns="50396" tIns="25198" rIns="50396" bIns="25198" anchor="t"/>
          <a:p>
            <a:pPr marL="0" indent="0">
              <a:buNone/>
            </a:pPr>
            <a:r>
              <a:rPr lang="en-US" altLang="zh-CN"/>
              <a:t>      </a:t>
            </a:r>
            <a:r>
              <a:rPr lang="zh-CN" altLang="en-US"/>
              <a:t>数字1，它可以表示现实生活中任何数量是一个的物体的个数，是一种高度的抽象概括，具有一定的抽象性。一个数学符号一旦产生并被广泛应用，它就具有明确的含义，就能够进行精确的数学运算和推理证明，因而它具有精确性。数学能够帮助人们完成大量的运算和推理证明，但如果没有简洁的思想和符号的参与，它的工作量及难度也是很大的，让人望而生畏。一旦简洁的符号参与了运算和推理证明，数学的简洁性就体现出来了。如欧洲人12世纪以前基本上用罗马数字进行计数和运算，由于这种计数法不是位值制的，大数的四则运算非常复杂，严重阻碍了数学的发展和普及。从中国古代数学的发展历程来看，曾经有过辉煌，明朝中叶之后，一直停滞不前，固然有多方面的原因，其中公认的一个重要原因就是忽视了符号的使用。以初中数学的内容为例，就不难看出这一点。例如一元二次方程ax</a:t>
            </a:r>
            <a:r>
              <a:rPr lang="zh-CN" altLang="en-US" baseline="30000"/>
              <a:t>2</a:t>
            </a:r>
            <a:r>
              <a:rPr lang="zh-CN" altLang="en-US"/>
              <a:t>+bx+c=0，它的求根公式没有包括字母表示数在内的符号系统，它的推导将变得异常困难，推导过程的表述更是难上加难，即便写出来，也没人能看懂。 </a:t>
            </a:r>
            <a:endParaRPr lang="zh-CN" altLang="en-US"/>
          </a:p>
        </p:txBody>
      </p:sp>
    </p:spTree>
  </p:cSld>
  <p:clrMapOvr>
    <a:masterClrMapping/>
  </p:clrMapOvr>
  <p:transition spd="med">
    <p:fade thruBlk="1"/>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标题 28673"/>
          <p:cNvSpPr>
            <a:spLocks noGrp="1"/>
          </p:cNvSpPr>
          <p:nvPr>
            <p:ph type="title"/>
          </p:nvPr>
        </p:nvSpPr>
        <p:spPr/>
        <p:txBody>
          <a:bodyPr lIns="50396" tIns="25198" rIns="50396" bIns="25198" anchor="ctr"/>
          <a:p>
            <a:br>
              <a:rPr lang="zh-CN"/>
            </a:br>
            <a:endParaRPr lang="zh-CN"/>
          </a:p>
        </p:txBody>
      </p:sp>
      <p:sp>
        <p:nvSpPr>
          <p:cNvPr id="29698" name="文本占位符 28674"/>
          <p:cNvSpPr>
            <a:spLocks noGrp="1"/>
          </p:cNvSpPr>
          <p:nvPr>
            <p:ph idx="1"/>
          </p:nvPr>
        </p:nvSpPr>
        <p:spPr>
          <a:xfrm>
            <a:off x="288925" y="263208"/>
            <a:ext cx="5183188" cy="2625725"/>
          </a:xfrm>
        </p:spPr>
        <p:txBody>
          <a:bodyPr lIns="50396" tIns="25198" rIns="50396" bIns="25198" anchor="t"/>
          <a:p>
            <a:pPr marL="0" indent="0">
              <a:buNone/>
            </a:pPr>
            <a:endParaRPr lang="zh-CN" altLang="en-US" dirty="0"/>
          </a:p>
          <a:p>
            <a:pPr marL="0" indent="0">
              <a:buNone/>
            </a:pPr>
            <a:endParaRPr lang="zh-CN" altLang="en-US" dirty="0"/>
          </a:p>
          <a:p>
            <a:pPr marL="0" indent="0">
              <a:buNone/>
            </a:pPr>
            <a:r>
              <a:rPr lang="zh-CN" altLang="en-US" dirty="0"/>
              <a:t>     12世纪印度数字及+进制计数法传入欧洲，才使得算术有了较快的发展和普及。数学符号的发展也经历了从各自独立到逐步规范、统一和国际化的过程，最明显的就是早期的数字符号从各自独立的埃及数字、巴比伦数字、中国数字、印度数字和罗马数字到统一的阿拉伯数字。数学符号经历了从发明到应用再到统一的逐步完善的过程，并促进了数学的发展；反之，数学的发展也促进了符号的发展，因而，数学和符号是相互促进发展的，而且这种发展可能是一个漫长的过程。</a:t>
            </a:r>
            <a:endParaRPr lang="zh-CN" altLang="en-US" dirty="0"/>
          </a:p>
        </p:txBody>
      </p:sp>
    </p:spTree>
  </p:cSld>
  <p:clrMapOvr>
    <a:masterClrMapping/>
  </p:clrMapOvr>
  <p:transition spd="med">
    <p:fade thruBlk="1"/>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1" name="标题 29697"/>
          <p:cNvSpPr>
            <a:spLocks noGrp="1"/>
          </p:cNvSpPr>
          <p:nvPr>
            <p:ph type="title"/>
          </p:nvPr>
        </p:nvSpPr>
        <p:spPr/>
        <p:txBody>
          <a:bodyPr lIns="50396" tIns="25198" rIns="50396" bIns="25198" anchor="ctr"/>
          <a:p>
            <a:br>
              <a:rPr lang="zh-CN"/>
            </a:br>
            <a:endParaRPr lang="zh-CN"/>
          </a:p>
        </p:txBody>
      </p:sp>
      <p:sp>
        <p:nvSpPr>
          <p:cNvPr id="30722" name="文本占位符 29698"/>
          <p:cNvSpPr>
            <a:spLocks noGrp="1"/>
          </p:cNvSpPr>
          <p:nvPr>
            <p:ph idx="1"/>
          </p:nvPr>
        </p:nvSpPr>
        <p:spPr>
          <a:xfrm>
            <a:off x="288925" y="250825"/>
            <a:ext cx="5183188" cy="2643188"/>
          </a:xfrm>
        </p:spPr>
        <p:txBody>
          <a:bodyPr lIns="50396" tIns="25198" rIns="50396" bIns="25198" anchor="t"/>
          <a:p>
            <a:endParaRPr lang="en-US" altLang="zh-CN"/>
          </a:p>
          <a:p>
            <a:pPr marL="0" indent="0">
              <a:buNone/>
            </a:pPr>
            <a:r>
              <a:rPr lang="zh-CN" altLang="en-US"/>
              <a:t>     数学的发展经历了几千年，数学符号的规范和统一也经历了比较漫长的过程。如我们现在通用的算术中的+进制计数符号数字。0~9于公元8世纪在印度产生，经过了几百年才在全世界通用，从通用至今也不过几百年。代数在早期主要是以文字为主的演算，直到16、17世纪韦达、笛卡尔和莱布尼兹等数学家逐步引进和完善了代数的符号体系。</a:t>
            </a:r>
            <a:endParaRPr lang="zh-CN" altLang="en-US"/>
          </a:p>
          <a:p>
            <a:pPr marL="0" indent="0">
              <a:buNone/>
            </a:pPr>
            <a:r>
              <a:rPr lang="zh-CN" altLang="en-US"/>
              <a:t>数学符号是人们在研究现实世界的数量关系和空间形式的过程中产生的，它来源于生活，但并不是生活中真实的物质存在，而是一种抽象概括。</a:t>
            </a:r>
            <a:endParaRPr lang="zh-CN" altLang="en-US"/>
          </a:p>
        </p:txBody>
      </p:sp>
    </p:spTree>
  </p:cSld>
  <p:clrMapOvr>
    <a:masterClrMapping/>
  </p:clrMapOvr>
  <p:transition spd="med">
    <p:fade thruBlk="1"/>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5" name="标题 30721"/>
          <p:cNvSpPr>
            <a:spLocks noGrp="1"/>
          </p:cNvSpPr>
          <p:nvPr>
            <p:ph type="title"/>
          </p:nvPr>
        </p:nvSpPr>
        <p:spPr/>
        <p:txBody>
          <a:bodyPr lIns="50396" tIns="25198" rIns="50396" bIns="25198" anchor="ctr"/>
          <a:p>
            <a:br>
              <a:rPr lang="zh-CN"/>
            </a:br>
            <a:endParaRPr lang="zh-CN"/>
          </a:p>
        </p:txBody>
      </p:sp>
      <p:sp>
        <p:nvSpPr>
          <p:cNvPr id="31746" name="文本占位符 30722"/>
          <p:cNvSpPr>
            <a:spLocks noGrp="1"/>
          </p:cNvSpPr>
          <p:nvPr>
            <p:ph idx="1"/>
          </p:nvPr>
        </p:nvSpPr>
        <p:spPr>
          <a:xfrm>
            <a:off x="288925" y="234950"/>
            <a:ext cx="5183188" cy="2659063"/>
          </a:xfrm>
        </p:spPr>
        <p:txBody>
          <a:bodyPr lIns="50396" tIns="25198" rIns="50396" bIns="25198" anchor="t"/>
          <a:p>
            <a:pPr>
              <a:lnSpc>
                <a:spcPct val="80000"/>
              </a:lnSpc>
            </a:pPr>
            <a:endParaRPr lang="zh-CN" altLang="en-US" sz="1500"/>
          </a:p>
          <a:p>
            <a:pPr>
              <a:lnSpc>
                <a:spcPct val="80000"/>
              </a:lnSpc>
            </a:pPr>
            <a:endParaRPr lang="zh-CN" altLang="en-US" sz="1500"/>
          </a:p>
          <a:p>
            <a:pPr>
              <a:lnSpc>
                <a:spcPct val="80000"/>
              </a:lnSpc>
            </a:pPr>
            <a:endParaRPr lang="zh-CN" altLang="en-US" sz="1500"/>
          </a:p>
          <a:p>
            <a:pPr marL="0" indent="0">
              <a:lnSpc>
                <a:spcPct val="80000"/>
              </a:lnSpc>
              <a:buNone/>
            </a:pPr>
            <a:r>
              <a:rPr lang="zh-CN" altLang="en-US" sz="1500"/>
              <a:t>    英国数学家、哲学家、逻辑学家罗素（1872年-1970年）说过：“什么是数学？数学就是符号加逻辑”。可以说，没有符号，就没有近代数学、现代数学。符号是数学的语言，是人们进行表示、计算、推理、交流和解决问题的工具。因此，符号感、符号意识理所当然受到数学教育的重视。 </a:t>
            </a:r>
            <a:endParaRPr lang="zh-CN" altLang="en-US" sz="1500"/>
          </a:p>
        </p:txBody>
      </p:sp>
    </p:spTree>
  </p:cSld>
  <p:clrMapOvr>
    <a:masterClrMapping/>
  </p:clrMapOvr>
  <p:transition spd="med">
    <p:fade thruBlk="1"/>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69" name="标题 30721"/>
          <p:cNvSpPr>
            <a:spLocks noGrp="1"/>
          </p:cNvSpPr>
          <p:nvPr>
            <p:ph type="title"/>
          </p:nvPr>
        </p:nvSpPr>
        <p:spPr/>
        <p:txBody>
          <a:bodyPr lIns="50396" tIns="25198" rIns="50396" bIns="25198" anchor="ctr"/>
          <a:p>
            <a:br>
              <a:rPr lang="zh-CN"/>
            </a:br>
            <a:endParaRPr lang="zh-CN"/>
          </a:p>
        </p:txBody>
      </p:sp>
      <p:sp>
        <p:nvSpPr>
          <p:cNvPr id="32770" name="文本占位符 30722"/>
          <p:cNvSpPr>
            <a:spLocks noGrp="1"/>
          </p:cNvSpPr>
          <p:nvPr>
            <p:ph idx="1"/>
          </p:nvPr>
        </p:nvSpPr>
        <p:spPr>
          <a:xfrm>
            <a:off x="288925" y="234950"/>
            <a:ext cx="5183188" cy="2659063"/>
          </a:xfrm>
        </p:spPr>
        <p:txBody>
          <a:bodyPr lIns="50396" tIns="25198" rIns="50396" bIns="25198" anchor="t"/>
          <a:p>
            <a:pPr marL="0" indent="0">
              <a:lnSpc>
                <a:spcPct val="80000"/>
              </a:lnSpc>
              <a:buNone/>
            </a:pPr>
            <a:r>
              <a:rPr lang="zh-CN" altLang="en-US" sz="1500" b="1"/>
              <a:t>3.小学数学中的数学符号的作用</a:t>
            </a:r>
            <a:endParaRPr lang="zh-CN" altLang="en-US" sz="1500" b="1"/>
          </a:p>
          <a:p>
            <a:pPr marL="0" indent="0">
              <a:lnSpc>
                <a:spcPct val="80000"/>
              </a:lnSpc>
              <a:buNone/>
            </a:pPr>
            <a:r>
              <a:rPr lang="zh-CN" altLang="en-US" sz="1500"/>
              <a:t>    《标准(2011版)》把符号意识作为课程内容的+大核心概念之一，由此可见符号意识的重要性。可以从以下几点来理解符号意识。</a:t>
            </a:r>
            <a:endParaRPr lang="zh-CN" altLang="en-US" sz="1500"/>
          </a:p>
          <a:p>
            <a:pPr marL="0" indent="0">
              <a:lnSpc>
                <a:spcPct val="80000"/>
              </a:lnSpc>
              <a:buNone/>
            </a:pPr>
            <a:r>
              <a:rPr lang="zh-CN" altLang="en-US" sz="1500"/>
              <a:t>   （1）理解符号所表示的数、数量关系和变化规律</a:t>
            </a:r>
            <a:endParaRPr lang="zh-CN" altLang="en-US" sz="1500"/>
          </a:p>
          <a:p>
            <a:pPr marL="0" indent="0">
              <a:lnSpc>
                <a:spcPct val="80000"/>
              </a:lnSpc>
              <a:buNone/>
            </a:pPr>
            <a:r>
              <a:rPr lang="zh-CN" altLang="en-US" sz="1500"/>
              <a:t>小学数学常用的符号主要可以分为以下几类：</a:t>
            </a:r>
            <a:endParaRPr lang="zh-CN" altLang="en-US" sz="1500"/>
          </a:p>
          <a:p>
            <a:pPr marL="0" indent="0">
              <a:lnSpc>
                <a:spcPct val="80000"/>
              </a:lnSpc>
              <a:buNone/>
            </a:pPr>
            <a:r>
              <a:rPr lang="zh-CN" altLang="en-US" sz="1500">
                <a:solidFill>
                  <a:srgbClr val="FF0000"/>
                </a:solidFill>
              </a:rPr>
              <a:t>数量符号</a:t>
            </a:r>
            <a:r>
              <a:rPr lang="zh-CN" altLang="en-US" sz="1500"/>
              <a:t>：0～9，未知常量(a，b，c等)，变量(x，y，z等)，圆周率π。</a:t>
            </a:r>
            <a:endParaRPr lang="zh-CN" altLang="en-US" sz="1500"/>
          </a:p>
          <a:p>
            <a:pPr marL="0" indent="0">
              <a:lnSpc>
                <a:spcPct val="80000"/>
              </a:lnSpc>
              <a:buNone/>
            </a:pPr>
            <a:r>
              <a:rPr lang="zh-CN" altLang="en-US" sz="1500">
                <a:solidFill>
                  <a:srgbClr val="FF0000"/>
                </a:solidFill>
              </a:rPr>
              <a:t>运算符号</a:t>
            </a:r>
            <a:r>
              <a:rPr lang="zh-CN" altLang="en-US" sz="1500"/>
              <a:t>：加号(+)，减号(-)，乘号(×或·)，除号(÷)，乘方(2×2＝22，2×2×2=23)，比号(：)。</a:t>
            </a:r>
            <a:endParaRPr lang="zh-CN" altLang="en-US" sz="1500"/>
          </a:p>
          <a:p>
            <a:pPr marL="0" indent="0">
              <a:lnSpc>
                <a:spcPct val="80000"/>
              </a:lnSpc>
              <a:buNone/>
            </a:pPr>
            <a:endParaRPr lang="zh-CN" altLang="en-US" sz="1500"/>
          </a:p>
        </p:txBody>
      </p:sp>
    </p:spTree>
  </p:cSld>
  <p:clrMapOvr>
    <a:masterClrMapping/>
  </p:clrMapOvr>
  <p:transition spd="med">
    <p:fade thruBlk="1"/>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69" name="标题 30721"/>
          <p:cNvSpPr>
            <a:spLocks noGrp="1"/>
          </p:cNvSpPr>
          <p:nvPr>
            <p:ph type="title"/>
          </p:nvPr>
        </p:nvSpPr>
        <p:spPr/>
        <p:txBody>
          <a:bodyPr lIns="50396" tIns="25198" rIns="50396" bIns="25198" anchor="ctr"/>
          <a:p>
            <a:br>
              <a:rPr lang="zh-CN"/>
            </a:br>
            <a:endParaRPr lang="zh-CN"/>
          </a:p>
        </p:txBody>
      </p:sp>
      <p:sp>
        <p:nvSpPr>
          <p:cNvPr id="32770" name="文本占位符 30722"/>
          <p:cNvSpPr>
            <a:spLocks noGrp="1"/>
          </p:cNvSpPr>
          <p:nvPr>
            <p:ph idx="1"/>
          </p:nvPr>
        </p:nvSpPr>
        <p:spPr>
          <a:xfrm>
            <a:off x="288925" y="234950"/>
            <a:ext cx="5183188" cy="2659063"/>
          </a:xfrm>
        </p:spPr>
        <p:txBody>
          <a:bodyPr lIns="50396" tIns="25198" rIns="50396" bIns="25198" anchor="t"/>
          <a:p>
            <a:pPr marL="0" indent="0">
              <a:lnSpc>
                <a:spcPct val="80000"/>
              </a:lnSpc>
              <a:buNone/>
            </a:pPr>
            <a:endParaRPr lang="zh-CN" altLang="en-US" sz="1500">
              <a:solidFill>
                <a:srgbClr val="FF0000"/>
              </a:solidFill>
              <a:sym typeface="+mn-ea"/>
            </a:endParaRPr>
          </a:p>
          <a:p>
            <a:pPr marL="0" indent="0">
              <a:lnSpc>
                <a:spcPct val="80000"/>
              </a:lnSpc>
              <a:buNone/>
            </a:pPr>
            <a:r>
              <a:rPr lang="zh-CN" altLang="en-US" sz="1500">
                <a:solidFill>
                  <a:srgbClr val="FF0000"/>
                </a:solidFill>
                <a:sym typeface="+mn-ea"/>
              </a:rPr>
              <a:t>关系符号</a:t>
            </a:r>
            <a:r>
              <a:rPr lang="zh-CN" altLang="en-US" sz="1500">
                <a:sym typeface="+mn-ea"/>
              </a:rPr>
              <a:t>：等号(＝)，近似符号(≈)，不等号(≠)，大于号(&gt;)，   小于号(&lt;)，平行符号(∥)，垂直符号(⊥)。</a:t>
            </a:r>
            <a:endParaRPr lang="zh-CN" altLang="en-US" sz="1500">
              <a:sym typeface="+mn-ea"/>
            </a:endParaRPr>
          </a:p>
          <a:p>
            <a:pPr marL="0" indent="0">
              <a:lnSpc>
                <a:spcPct val="80000"/>
              </a:lnSpc>
              <a:buNone/>
            </a:pPr>
            <a:endParaRPr lang="zh-CN" altLang="en-US" sz="1500"/>
          </a:p>
          <a:p>
            <a:pPr marL="0" indent="0">
              <a:lnSpc>
                <a:spcPct val="80000"/>
              </a:lnSpc>
              <a:buNone/>
            </a:pPr>
            <a:r>
              <a:rPr lang="zh-CN" altLang="en-US" sz="1500">
                <a:solidFill>
                  <a:srgbClr val="FF0000"/>
                </a:solidFill>
                <a:sym typeface="+mn-ea"/>
              </a:rPr>
              <a:t>结合符号</a:t>
            </a:r>
            <a:r>
              <a:rPr lang="zh-CN" altLang="en-US" sz="1500">
                <a:sym typeface="+mn-ea"/>
              </a:rPr>
              <a:t>；如小括号“&lt;)”，中括号“口”，分数线“一”。</a:t>
            </a:r>
            <a:endParaRPr lang="zh-CN" altLang="en-US" sz="1500">
              <a:sym typeface="+mn-ea"/>
            </a:endParaRPr>
          </a:p>
          <a:p>
            <a:pPr marL="0" indent="0">
              <a:lnSpc>
                <a:spcPct val="80000"/>
              </a:lnSpc>
              <a:buNone/>
            </a:pPr>
            <a:endParaRPr lang="zh-CN" altLang="en-US" sz="1500">
              <a:sym typeface="+mn-ea"/>
            </a:endParaRPr>
          </a:p>
          <a:p>
            <a:pPr marL="0" indent="0">
              <a:lnSpc>
                <a:spcPct val="80000"/>
              </a:lnSpc>
              <a:buNone/>
            </a:pPr>
            <a:endParaRPr lang="zh-CN" altLang="en-US" sz="1500"/>
          </a:p>
          <a:p>
            <a:pPr marL="0" indent="0">
              <a:lnSpc>
                <a:spcPct val="80000"/>
              </a:lnSpc>
              <a:buNone/>
            </a:pPr>
            <a:r>
              <a:rPr lang="zh-CN" altLang="en-US" sz="1500">
                <a:solidFill>
                  <a:srgbClr val="FF0000"/>
                </a:solidFill>
                <a:sym typeface="+mn-ea"/>
              </a:rPr>
              <a:t>性质符号</a:t>
            </a:r>
            <a:r>
              <a:rPr lang="zh-CN" altLang="en-US" sz="1500">
                <a:sym typeface="+mn-ea"/>
              </a:rPr>
              <a:t>：如正号“+”，负号“﹣”。</a:t>
            </a:r>
            <a:endParaRPr lang="zh-CN" altLang="en-US" sz="1500">
              <a:sym typeface="+mn-ea"/>
            </a:endParaRPr>
          </a:p>
          <a:p>
            <a:pPr marL="0" indent="0">
              <a:lnSpc>
                <a:spcPct val="80000"/>
              </a:lnSpc>
              <a:buNone/>
            </a:pPr>
            <a:endParaRPr lang="zh-CN" altLang="en-US" sz="1500">
              <a:sym typeface="+mn-ea"/>
            </a:endParaRPr>
          </a:p>
          <a:p>
            <a:pPr marL="0" indent="0">
              <a:lnSpc>
                <a:spcPct val="80000"/>
              </a:lnSpc>
              <a:buNone/>
            </a:pPr>
            <a:endParaRPr lang="zh-CN" altLang="en-US" sz="1500"/>
          </a:p>
          <a:p>
            <a:pPr marL="0" indent="0">
              <a:lnSpc>
                <a:spcPct val="80000"/>
              </a:lnSpc>
              <a:buNone/>
            </a:pPr>
            <a:r>
              <a:rPr lang="zh-CN" altLang="en-US" sz="1500">
                <a:solidFill>
                  <a:srgbClr val="FF0000"/>
                </a:solidFill>
                <a:sym typeface="+mn-ea"/>
              </a:rPr>
              <a:t>省略符号</a:t>
            </a:r>
            <a:r>
              <a:rPr lang="zh-CN" altLang="en-US" sz="1500">
                <a:sym typeface="+mn-ea"/>
              </a:rPr>
              <a:t>：三角形(△)，角(∠)。</a:t>
            </a:r>
            <a:endParaRPr lang="zh-CN" altLang="en-US" sz="1500">
              <a:sym typeface="+mn-ea"/>
            </a:endParaRPr>
          </a:p>
          <a:p>
            <a:pPr marL="0" indent="0">
              <a:lnSpc>
                <a:spcPct val="80000"/>
              </a:lnSpc>
              <a:buNone/>
            </a:pPr>
            <a:endParaRPr lang="zh-CN" altLang="en-US" sz="1500"/>
          </a:p>
        </p:txBody>
      </p:sp>
    </p:spTree>
  </p:cSld>
  <p:clrMapOvr>
    <a:masterClrMapping/>
  </p:clrMapOvr>
  <p:transition spd="med">
    <p:fade thruBlk="1"/>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1" name="标题 9217"/>
          <p:cNvSpPr>
            <a:spLocks noGrp="1"/>
          </p:cNvSpPr>
          <p:nvPr>
            <p:ph type="title"/>
          </p:nvPr>
        </p:nvSpPr>
        <p:spPr/>
        <p:txBody>
          <a:bodyPr lIns="50396" tIns="25198" rIns="50396" bIns="25198" anchor="ctr"/>
          <a:p>
            <a:br>
              <a:rPr lang="zh-CN"/>
            </a:br>
            <a:endParaRPr lang="zh-CN"/>
          </a:p>
        </p:txBody>
      </p:sp>
      <p:sp>
        <p:nvSpPr>
          <p:cNvPr id="10242" name="文本占位符 9218"/>
          <p:cNvSpPr>
            <a:spLocks noGrp="1"/>
          </p:cNvSpPr>
          <p:nvPr>
            <p:ph idx="1"/>
          </p:nvPr>
        </p:nvSpPr>
        <p:spPr>
          <a:xfrm>
            <a:off x="288925" y="255588"/>
            <a:ext cx="5183188" cy="2638425"/>
          </a:xfrm>
        </p:spPr>
        <p:txBody>
          <a:bodyPr lIns="50396" tIns="25198" rIns="50396" bIns="25198" anchor="t"/>
          <a:p>
            <a:pPr marL="0" indent="0">
              <a:buNone/>
            </a:pPr>
            <a:endParaRPr lang="zh-CN" altLang="en-US">
              <a:sym typeface="+mn-ea"/>
            </a:endParaRPr>
          </a:p>
          <a:p>
            <a:pPr marL="0" indent="0">
              <a:buNone/>
            </a:pPr>
            <a:r>
              <a:rPr lang="zh-CN" altLang="en-US">
                <a:sym typeface="+mn-ea"/>
              </a:rPr>
              <a:t>     </a:t>
            </a:r>
            <a:r>
              <a:rPr lang="zh-CN" altLang="en-US">
                <a:solidFill>
                  <a:srgbClr val="FF0000"/>
                </a:solidFill>
                <a:sym typeface="+mn-ea"/>
              </a:rPr>
              <a:t>抽象性</a:t>
            </a:r>
            <a:r>
              <a:rPr lang="zh-CN" altLang="en-US">
                <a:sym typeface="+mn-ea"/>
              </a:rPr>
              <a:t>是数学最本质的特征之一。“数学的威力就在于它的抽象性：越撇开内容，就越有广泛应用的可能。”</a:t>
            </a:r>
            <a:endParaRPr lang="zh-CN" altLang="en-US">
              <a:sym typeface="+mn-ea"/>
            </a:endParaRPr>
          </a:p>
          <a:p>
            <a:pPr marL="0" indent="0">
              <a:buNone/>
            </a:pPr>
            <a:r>
              <a:rPr lang="zh-CN" altLang="en-US">
                <a:sym typeface="+mn-ea"/>
              </a:rPr>
              <a:t>      抽象是数学活动最基本的思维方法，也是数学活动的一般方法。作为数学思想方法的抽象就是把大量生动的空间形式和数量关系的直观背景材料，进行去粗取精、去伪存真、由此及彼、由表及里的加工和制作，以提炼数学概念、构造数学模型、建立数学理论。数学抽象是一般化的思想方法，对于培养人的抽象思维能力和理性精神具有重要的意义。</a:t>
            </a:r>
            <a:endParaRPr lang="zh-CN" altLang="en-US">
              <a:sym typeface="+mn-ea"/>
            </a:endParaRPr>
          </a:p>
        </p:txBody>
      </p:sp>
    </p:spTree>
  </p:cSld>
  <p:clrMapOvr>
    <a:masterClrMapping/>
  </p:clrMapOvr>
  <p:transition spd="med">
    <p:fade thruBlk="1"/>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1" name="标题 29697"/>
          <p:cNvSpPr>
            <a:spLocks noGrp="1"/>
          </p:cNvSpPr>
          <p:nvPr>
            <p:ph type="title"/>
          </p:nvPr>
        </p:nvSpPr>
        <p:spPr/>
        <p:txBody>
          <a:bodyPr lIns="50396" tIns="25198" rIns="50396" bIns="25198" anchor="ctr"/>
          <a:p>
            <a:br>
              <a:rPr lang="zh-CN"/>
            </a:br>
            <a:endParaRPr lang="zh-CN"/>
          </a:p>
        </p:txBody>
      </p:sp>
      <p:sp>
        <p:nvSpPr>
          <p:cNvPr id="30722" name="文本占位符 29698"/>
          <p:cNvSpPr>
            <a:spLocks noGrp="1"/>
          </p:cNvSpPr>
          <p:nvPr>
            <p:ph idx="1"/>
          </p:nvPr>
        </p:nvSpPr>
        <p:spPr>
          <a:xfrm>
            <a:off x="288925" y="250825"/>
            <a:ext cx="5183188" cy="2643188"/>
          </a:xfrm>
        </p:spPr>
        <p:txBody>
          <a:bodyPr lIns="50396" tIns="25198" rIns="50396" bIns="25198" anchor="t"/>
          <a:p>
            <a:endParaRPr lang="en-US" altLang="zh-CN"/>
          </a:p>
          <a:p>
            <a:pPr marL="0" indent="0">
              <a:buNone/>
            </a:pPr>
            <a:r>
              <a:rPr lang="zh-CN" altLang="en-US" b="1"/>
              <a:t>（2）能用符号表示数、数量关系和变化规律</a:t>
            </a:r>
            <a:endParaRPr lang="zh-CN" altLang="en-US" b="1"/>
          </a:p>
          <a:p>
            <a:pPr marL="0" indent="0">
              <a:buNone/>
            </a:pPr>
            <a:r>
              <a:rPr lang="zh-CN" altLang="en-US"/>
              <a:t>      这是一个从具体到抽象、从特殊到一般的探索和归纳的过程。如通过几组具体的两个数相加，交换加数的位置和不变，归纳出加法交换律，并用符号表示：a+b=b+a。再如在长方形上拼摆单位面积的小正方形，探索并归纳出长方形的面积公式，并用符号表示：S=ab。这是一个符号化的过程，同时也是一个模型化的过程。</a:t>
            </a:r>
            <a:endParaRPr lang="zh-CN" altLang="en-US"/>
          </a:p>
        </p:txBody>
      </p:sp>
    </p:spTree>
  </p:cSld>
  <p:clrMapOvr>
    <a:masterClrMapping/>
  </p:clrMapOvr>
  <p:transition spd="med">
    <p:fade thruBlk="1"/>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1" name="标题 29697"/>
          <p:cNvSpPr>
            <a:spLocks noGrp="1"/>
          </p:cNvSpPr>
          <p:nvPr>
            <p:ph type="title"/>
          </p:nvPr>
        </p:nvSpPr>
        <p:spPr/>
        <p:txBody>
          <a:bodyPr lIns="50396" tIns="25198" rIns="50396" bIns="25198" anchor="ctr"/>
          <a:p>
            <a:br>
              <a:rPr lang="zh-CN"/>
            </a:br>
            <a:endParaRPr lang="zh-CN"/>
          </a:p>
        </p:txBody>
      </p:sp>
      <p:sp>
        <p:nvSpPr>
          <p:cNvPr id="30722" name="文本占位符 29698"/>
          <p:cNvSpPr>
            <a:spLocks noGrp="1"/>
          </p:cNvSpPr>
          <p:nvPr>
            <p:ph idx="1"/>
          </p:nvPr>
        </p:nvSpPr>
        <p:spPr>
          <a:xfrm>
            <a:off x="288925" y="250825"/>
            <a:ext cx="5183188" cy="2643188"/>
          </a:xfrm>
        </p:spPr>
        <p:txBody>
          <a:bodyPr lIns="50396" tIns="25198" rIns="50396" bIns="25198" anchor="t"/>
          <a:p>
            <a:endParaRPr lang="en-US" altLang="zh-CN"/>
          </a:p>
          <a:p>
            <a:pPr marL="0" indent="0">
              <a:buNone/>
            </a:pPr>
            <a:r>
              <a:rPr lang="zh-CN" altLang="en-US" b="1"/>
              <a:t> （3）知道使用符号可以进行运算和推理，是进行数学思考的重要形式，得到的结论具有一般性</a:t>
            </a:r>
            <a:endParaRPr lang="zh-CN" altLang="en-US" b="1"/>
          </a:p>
          <a:p>
            <a:pPr marL="0" indent="0">
              <a:buNone/>
            </a:pPr>
            <a:r>
              <a:rPr lang="zh-CN" altLang="en-US"/>
              <a:t>      这一要求是学生具有符号意识的很重要的体现，虽然学生在学习数学的过程中时刻与符号打交道，但是学生(包括部分教师)往往并不关心符号的作用和价值，只关／b具体的知识点，而缺乏抽象上升到一般性结论的意识。而这种意识和方法恰恰是把握数学本质、把数学课本由厚变薄的重要方法。如学生知道正方形的边长乘4等于它的周长，边长乘边长等于它的面积；更进一步，如果假设任何-个正方形的边长是a，那么4a就等于该正方形的周长，a2就等于该正方形的面积。这是-个符号化和模型化的过程，同时能够体会这一结论的一般性。</a:t>
            </a:r>
            <a:endParaRPr lang="zh-CN" altLang="en-US"/>
          </a:p>
        </p:txBody>
      </p:sp>
    </p:spTree>
  </p:cSld>
  <p:clrMapOvr>
    <a:masterClrMapping/>
  </p:clrMapOvr>
  <p:transition spd="med">
    <p:fade thruBlk="1"/>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1" name="标题 29697"/>
          <p:cNvSpPr>
            <a:spLocks noGrp="1"/>
          </p:cNvSpPr>
          <p:nvPr>
            <p:ph type="title"/>
          </p:nvPr>
        </p:nvSpPr>
        <p:spPr/>
        <p:txBody>
          <a:bodyPr lIns="50396" tIns="25198" rIns="50396" bIns="25198" anchor="ctr"/>
          <a:p>
            <a:br>
              <a:rPr lang="zh-CN"/>
            </a:br>
            <a:endParaRPr lang="zh-CN"/>
          </a:p>
        </p:txBody>
      </p:sp>
      <p:sp>
        <p:nvSpPr>
          <p:cNvPr id="30722" name="文本占位符 29698"/>
          <p:cNvSpPr>
            <a:spLocks noGrp="1"/>
          </p:cNvSpPr>
          <p:nvPr>
            <p:ph idx="1"/>
          </p:nvPr>
        </p:nvSpPr>
        <p:spPr>
          <a:xfrm>
            <a:off x="288925" y="250825"/>
            <a:ext cx="5183188" cy="2643188"/>
          </a:xfrm>
        </p:spPr>
        <p:txBody>
          <a:bodyPr lIns="50396" tIns="25198" rIns="50396" bIns="25198" anchor="t"/>
          <a:p>
            <a:r>
              <a:rPr lang="zh-CN" altLang="en-US"/>
              <a:t> </a:t>
            </a:r>
            <a:r>
              <a:rPr lang="zh-CN" altLang="en-US" b="1"/>
              <a:t>二、培养学生的符号意识</a:t>
            </a:r>
            <a:endParaRPr lang="zh-CN" altLang="en-US" b="1"/>
          </a:p>
          <a:p>
            <a:pPr marL="0" indent="0">
              <a:buNone/>
            </a:pPr>
            <a:r>
              <a:rPr lang="zh-CN" altLang="en-US"/>
              <a:t>     学习数学的目的之一是要使学生</a:t>
            </a:r>
            <a:r>
              <a:rPr lang="zh-CN" altLang="en-US">
                <a:solidFill>
                  <a:srgbClr val="FF0000"/>
                </a:solidFill>
              </a:rPr>
              <a:t>懂得</a:t>
            </a:r>
            <a:r>
              <a:rPr lang="zh-CN" altLang="en-US"/>
              <a:t>符号的意义、</a:t>
            </a:r>
            <a:r>
              <a:rPr lang="zh-CN" altLang="en-US">
                <a:solidFill>
                  <a:srgbClr val="FF0000"/>
                </a:solidFill>
              </a:rPr>
              <a:t>会运用</a:t>
            </a:r>
            <a:r>
              <a:rPr lang="zh-CN" altLang="en-US"/>
              <a:t>符号解决实际问题和数学本身的问题，</a:t>
            </a:r>
            <a:r>
              <a:rPr lang="zh-CN" altLang="en-US">
                <a:solidFill>
                  <a:srgbClr val="FF0000"/>
                </a:solidFill>
              </a:rPr>
              <a:t>发展</a:t>
            </a:r>
            <a:r>
              <a:rPr lang="zh-CN" altLang="en-US"/>
              <a:t>学生的符号感。我们数学中常见的各种数，整数和分数，各种公式中的各种量的符号，以及我们解决问题中发展起来的线段图等，从广义上来说，都是符号。</a:t>
            </a:r>
            <a:endParaRPr lang="zh-CN" altLang="en-US"/>
          </a:p>
        </p:txBody>
      </p:sp>
    </p:spTree>
  </p:cSld>
  <p:clrMapOvr>
    <a:masterClrMapping/>
  </p:clrMapOvr>
  <p:transition spd="med">
    <p:fade thruBlk="1"/>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1" name="标题 29697"/>
          <p:cNvSpPr>
            <a:spLocks noGrp="1"/>
          </p:cNvSpPr>
          <p:nvPr>
            <p:ph type="title"/>
          </p:nvPr>
        </p:nvSpPr>
        <p:spPr/>
        <p:txBody>
          <a:bodyPr lIns="50396" tIns="25198" rIns="50396" bIns="25198" anchor="ctr"/>
          <a:p>
            <a:br>
              <a:rPr lang="zh-CN"/>
            </a:br>
            <a:endParaRPr lang="zh-CN"/>
          </a:p>
        </p:txBody>
      </p:sp>
      <p:sp>
        <p:nvSpPr>
          <p:cNvPr id="30722" name="文本占位符 29698"/>
          <p:cNvSpPr>
            <a:spLocks noGrp="1"/>
          </p:cNvSpPr>
          <p:nvPr>
            <p:ph idx="1"/>
          </p:nvPr>
        </p:nvSpPr>
        <p:spPr>
          <a:xfrm>
            <a:off x="288925" y="250825"/>
            <a:ext cx="5183188" cy="2643188"/>
          </a:xfrm>
        </p:spPr>
        <p:txBody>
          <a:bodyPr lIns="50396" tIns="25198" rIns="50396" bIns="25198" anchor="t"/>
          <a:p>
            <a:r>
              <a:rPr lang="zh-CN" altLang="en-US" b="1"/>
              <a:t>1.符号意识培养的误区</a:t>
            </a:r>
            <a:endParaRPr lang="zh-CN" altLang="en-US" b="1"/>
          </a:p>
          <a:p>
            <a:pPr marL="0" indent="0">
              <a:buNone/>
            </a:pPr>
            <a:r>
              <a:rPr lang="zh-CN" altLang="en-US"/>
              <a:t>（1）联系生活实际的数学课</a:t>
            </a:r>
            <a:endParaRPr lang="zh-CN" altLang="en-US"/>
          </a:p>
          <a:p>
            <a:pPr marL="0" indent="0">
              <a:buNone/>
            </a:pPr>
            <a:r>
              <a:rPr lang="zh-CN" altLang="en-US"/>
              <a:t>     针对培养学生符号感的目标，教师常常花费大量的时间，将日常生活中的各种符号引进课堂，并诠释符号的含义。这些课因其轻松、活泼具有观赏性，又贴上了培养符号感的标签，而一度受到追捧。</a:t>
            </a:r>
            <a:endParaRPr lang="zh-CN" altLang="en-US"/>
          </a:p>
          <a:p>
            <a:pPr marL="0" indent="0">
              <a:buNone/>
            </a:pPr>
            <a:r>
              <a:rPr lang="zh-CN" altLang="en-US"/>
              <a:t>    由生活中的符号导入数学教学的主题，激活学生的相关认知经验等，都是可取的。明显的作用是拉近数学与学生的距离，并创建一个接纳新知识的“港口”，亦即请来了一个同化新知识的“先行组织者”。然而，过分热衷流行元素，以非数学的符号为主要教学内容的做法，让人疑惑：这到底是一场符号学的普及讲座呢，还是一节数学课？ </a:t>
            </a:r>
            <a:endParaRPr lang="zh-CN" altLang="en-US"/>
          </a:p>
        </p:txBody>
      </p:sp>
    </p:spTree>
  </p:cSld>
  <p:clrMapOvr>
    <a:masterClrMapping/>
  </p:clrMapOvr>
  <p:transition spd="med">
    <p:fade thruBlk="1"/>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1" name="标题 29697"/>
          <p:cNvSpPr>
            <a:spLocks noGrp="1"/>
          </p:cNvSpPr>
          <p:nvPr>
            <p:ph type="title"/>
          </p:nvPr>
        </p:nvSpPr>
        <p:spPr/>
        <p:txBody>
          <a:bodyPr lIns="50396" tIns="25198" rIns="50396" bIns="25198" anchor="ctr"/>
          <a:p>
            <a:br>
              <a:rPr lang="zh-CN"/>
            </a:br>
            <a:endParaRPr lang="zh-CN"/>
          </a:p>
        </p:txBody>
      </p:sp>
      <p:sp>
        <p:nvSpPr>
          <p:cNvPr id="30722" name="文本占位符 29698"/>
          <p:cNvSpPr>
            <a:spLocks noGrp="1"/>
          </p:cNvSpPr>
          <p:nvPr>
            <p:ph idx="1"/>
          </p:nvPr>
        </p:nvSpPr>
        <p:spPr>
          <a:xfrm>
            <a:off x="288925" y="250825"/>
            <a:ext cx="5183188" cy="2643188"/>
          </a:xfrm>
        </p:spPr>
        <p:txBody>
          <a:bodyPr lIns="50396" tIns="25198" rIns="50396" bIns="25198" anchor="t"/>
          <a:p>
            <a:r>
              <a:rPr lang="zh-CN" altLang="en-US" b="1"/>
              <a:t>（2）不是真正培养符号意识</a:t>
            </a:r>
            <a:endParaRPr lang="zh-CN" altLang="en-US" b="1"/>
          </a:p>
          <a:p>
            <a:pPr marL="0" indent="0">
              <a:buNone/>
            </a:pPr>
            <a:r>
              <a:rPr lang="zh-CN" altLang="en-US"/>
              <a:t>     其二，为发展学生的符号感，特意开发学习材料，组织专项教学活动： 用自己的方式表示你发现的规律。</a:t>
            </a:r>
            <a:endParaRPr lang="zh-CN" altLang="en-US"/>
          </a:p>
        </p:txBody>
      </p:sp>
      <p:pic>
        <p:nvPicPr>
          <p:cNvPr id="32" name="图片 9"/>
          <p:cNvPicPr>
            <a:picLocks noChangeAspect="1"/>
          </p:cNvPicPr>
          <p:nvPr/>
        </p:nvPicPr>
        <p:blipFill>
          <a:blip r:embed="rId1"/>
          <a:stretch>
            <a:fillRect/>
          </a:stretch>
        </p:blipFill>
        <p:spPr>
          <a:xfrm>
            <a:off x="578168" y="1082040"/>
            <a:ext cx="4199255" cy="1588135"/>
          </a:xfrm>
          <a:prstGeom prst="rect">
            <a:avLst/>
          </a:prstGeom>
          <a:noFill/>
          <a:ln w="9525">
            <a:noFill/>
          </a:ln>
        </p:spPr>
      </p:pic>
    </p:spTree>
  </p:cSld>
  <p:clrMapOvr>
    <a:masterClrMapping/>
  </p:clrMapOvr>
  <p:transition spd="med">
    <p:fade thruBlk="1"/>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1" name="标题 29697"/>
          <p:cNvSpPr>
            <a:spLocks noGrp="1"/>
          </p:cNvSpPr>
          <p:nvPr>
            <p:ph type="title"/>
          </p:nvPr>
        </p:nvSpPr>
        <p:spPr/>
        <p:txBody>
          <a:bodyPr lIns="50396" tIns="25198" rIns="50396" bIns="25198" anchor="ctr"/>
          <a:p>
            <a:br>
              <a:rPr lang="zh-CN"/>
            </a:br>
            <a:endParaRPr lang="zh-CN"/>
          </a:p>
        </p:txBody>
      </p:sp>
      <p:sp>
        <p:nvSpPr>
          <p:cNvPr id="30722" name="文本占位符 29698"/>
          <p:cNvSpPr>
            <a:spLocks noGrp="1"/>
          </p:cNvSpPr>
          <p:nvPr>
            <p:ph idx="1"/>
          </p:nvPr>
        </p:nvSpPr>
        <p:spPr>
          <a:xfrm>
            <a:off x="288925" y="250825"/>
            <a:ext cx="5183188" cy="2643188"/>
          </a:xfrm>
        </p:spPr>
        <p:txBody>
          <a:bodyPr lIns="50396" tIns="25198" rIns="50396" bIns="25198" anchor="t"/>
          <a:p>
            <a:endParaRPr lang="en-US" altLang="zh-CN"/>
          </a:p>
          <a:p>
            <a:pPr marL="0" indent="0">
              <a:buNone/>
            </a:pPr>
            <a:endParaRPr lang="zh-CN" altLang="en-US"/>
          </a:p>
          <a:p>
            <a:pPr marL="0" indent="0">
              <a:buNone/>
            </a:pPr>
            <a:r>
              <a:rPr lang="zh-CN" altLang="en-US"/>
              <a:t>     学生的这些个性化表达，与其说是反映了数学的符号感，不如说是在训练他们发现规律、表征规律。因为学生的各种表示，都只是一种记号，其间反映的符号感与社会生活中的符号感类似。这样的符号感小学音乐课也在训练，如让学生用自己的方式记录拍手节奏(有些变化规律比上面的“灯笼”更复杂)，学生想到的大多也是这些记号，数学课何必再去凑热闹呢。</a:t>
            </a:r>
            <a:endParaRPr lang="zh-CN" altLang="en-US"/>
          </a:p>
        </p:txBody>
      </p:sp>
    </p:spTree>
  </p:cSld>
  <p:clrMapOvr>
    <a:masterClrMapping/>
  </p:clrMapOvr>
  <p:transition spd="med">
    <p:fade thruBlk="1"/>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1" name="标题 29697"/>
          <p:cNvSpPr>
            <a:spLocks noGrp="1"/>
          </p:cNvSpPr>
          <p:nvPr>
            <p:ph type="title"/>
          </p:nvPr>
        </p:nvSpPr>
        <p:spPr/>
        <p:txBody>
          <a:bodyPr lIns="50396" tIns="25198" rIns="50396" bIns="25198" anchor="ctr"/>
          <a:p>
            <a:br>
              <a:rPr lang="zh-CN"/>
            </a:br>
            <a:endParaRPr lang="zh-CN"/>
          </a:p>
        </p:txBody>
      </p:sp>
      <p:sp>
        <p:nvSpPr>
          <p:cNvPr id="30722" name="文本占位符 29698"/>
          <p:cNvSpPr>
            <a:spLocks noGrp="1"/>
          </p:cNvSpPr>
          <p:nvPr>
            <p:ph idx="1"/>
          </p:nvPr>
        </p:nvSpPr>
        <p:spPr>
          <a:xfrm>
            <a:off x="288925" y="250825"/>
            <a:ext cx="5183188" cy="2643188"/>
          </a:xfrm>
        </p:spPr>
        <p:txBody>
          <a:bodyPr lIns="50396" tIns="25198" rIns="50396" bIns="25198" anchor="t"/>
          <a:p>
            <a:r>
              <a:rPr lang="zh-CN" altLang="en-US" b="1"/>
              <a:t>2.教学中培养学生的符号意识</a:t>
            </a:r>
            <a:endParaRPr lang="zh-CN" altLang="en-US" b="1"/>
          </a:p>
          <a:p>
            <a:pPr marL="0" indent="0">
              <a:buNone/>
            </a:pPr>
            <a:r>
              <a:rPr lang="zh-CN" altLang="en-US"/>
              <a:t>     教学实践研究的路径无非两条，一是回溯式研究，即回顾、追溯曾经的教学经历，从相关经验中筛选、提炼有效策略；二是探索式研究，即针对存在的问题或根据新的设想进行试验性、开拓性的实践，以获得新认识、新经验。以下教学对策是从回溯到探索，两条路径结合、互补的产物。</a:t>
            </a:r>
            <a:endParaRPr lang="zh-CN" altLang="en-US"/>
          </a:p>
          <a:p>
            <a:pPr marL="0" indent="0">
              <a:buNone/>
            </a:pPr>
            <a:endParaRPr lang="zh-CN" altLang="en-US"/>
          </a:p>
        </p:txBody>
      </p:sp>
    </p:spTree>
  </p:cSld>
  <p:clrMapOvr>
    <a:masterClrMapping/>
  </p:clrMapOvr>
  <p:transition spd="med">
    <p:fade thruBlk="1"/>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1" name="标题 29697"/>
          <p:cNvSpPr>
            <a:spLocks noGrp="1"/>
          </p:cNvSpPr>
          <p:nvPr>
            <p:ph type="title"/>
          </p:nvPr>
        </p:nvSpPr>
        <p:spPr/>
        <p:txBody>
          <a:bodyPr lIns="50396" tIns="25198" rIns="50396" bIns="25198" anchor="ctr"/>
          <a:p>
            <a:br>
              <a:rPr lang="zh-CN"/>
            </a:br>
            <a:endParaRPr lang="zh-CN"/>
          </a:p>
        </p:txBody>
      </p:sp>
      <p:sp>
        <p:nvSpPr>
          <p:cNvPr id="30722" name="文本占位符 29698"/>
          <p:cNvSpPr>
            <a:spLocks noGrp="1"/>
          </p:cNvSpPr>
          <p:nvPr>
            <p:ph idx="1"/>
          </p:nvPr>
        </p:nvSpPr>
        <p:spPr>
          <a:xfrm>
            <a:off x="288925" y="250825"/>
            <a:ext cx="5183188" cy="2643188"/>
          </a:xfrm>
        </p:spPr>
        <p:txBody>
          <a:bodyPr lIns="50396" tIns="25198" rIns="50396" bIns="25198" anchor="t"/>
          <a:p>
            <a:r>
              <a:rPr lang="zh-CN" altLang="en-US" b="1">
                <a:sym typeface="+mn-ea"/>
              </a:rPr>
              <a:t>（1）首先是让学生亲近符号，接受、理解符号</a:t>
            </a:r>
            <a:r>
              <a:rPr lang="zh-CN" altLang="en-US">
                <a:sym typeface="+mn-ea"/>
              </a:rPr>
              <a:t> </a:t>
            </a:r>
            <a:endParaRPr lang="zh-CN" altLang="en-US"/>
          </a:p>
          <a:p>
            <a:pPr marL="0" indent="0">
              <a:buNone/>
            </a:pPr>
            <a:r>
              <a:rPr lang="zh-CN" altLang="en-US">
                <a:sym typeface="+mn-ea"/>
              </a:rPr>
              <a:t>      数学符号有多种分类。比较常见的是按照符号的用处分为：对象符号（如数字符号、圆周率符号）、运算符号、关系符号、结合符号（如小括号、中括号）、性质符号（如正号、负号）、略写符号（如因为“∵”、所以“∴”）等。下面以数字符号、运算符号、关系符号为例，说明如何让小学生亲近、喜欢符号，接受、理解符号。</a:t>
            </a:r>
            <a:endParaRPr lang="zh-CN" altLang="en-US"/>
          </a:p>
        </p:txBody>
      </p:sp>
    </p:spTree>
  </p:cSld>
  <p:clrMapOvr>
    <a:masterClrMapping/>
  </p:clrMapOvr>
  <p:transition spd="med">
    <p:fade thruBlk="1"/>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1" name="标题 29697"/>
          <p:cNvSpPr>
            <a:spLocks noGrp="1"/>
          </p:cNvSpPr>
          <p:nvPr>
            <p:ph type="title"/>
          </p:nvPr>
        </p:nvSpPr>
        <p:spPr/>
        <p:txBody>
          <a:bodyPr lIns="50396" tIns="25198" rIns="50396" bIns="25198" anchor="ctr"/>
          <a:p>
            <a:br>
              <a:rPr lang="zh-CN"/>
            </a:br>
            <a:endParaRPr lang="zh-CN"/>
          </a:p>
        </p:txBody>
      </p:sp>
      <p:sp>
        <p:nvSpPr>
          <p:cNvPr id="30722" name="文本占位符 29698"/>
          <p:cNvSpPr>
            <a:spLocks noGrp="1"/>
          </p:cNvSpPr>
          <p:nvPr>
            <p:ph idx="1"/>
          </p:nvPr>
        </p:nvSpPr>
        <p:spPr>
          <a:xfrm>
            <a:off x="288925" y="250825"/>
            <a:ext cx="5183188" cy="2643188"/>
          </a:xfrm>
        </p:spPr>
        <p:txBody>
          <a:bodyPr lIns="50396" tIns="25198" rIns="50396" bIns="25198" anchor="t"/>
          <a:p>
            <a:r>
              <a:rPr lang="zh-CN" altLang="en-US" b="1">
                <a:sym typeface="+mn-ea"/>
              </a:rPr>
              <a:t>①数字符号 </a:t>
            </a:r>
            <a:endParaRPr lang="zh-CN" altLang="en-US" b="1">
              <a:sym typeface="+mn-ea"/>
            </a:endParaRPr>
          </a:p>
          <a:p>
            <a:pPr marL="0" indent="0">
              <a:buNone/>
            </a:pPr>
            <a:r>
              <a:rPr lang="zh-CN" altLang="en-US">
                <a:sym typeface="+mn-ea"/>
              </a:rPr>
              <a:t>     老师们都有自己的教学阿拉伯数字符号的经验，其中最为经典的中国式策略就是让学生诵读儿歌，如：1像铅笔，细又长；2 像鸭子，水中游；3 像耳朵，两道弯；4 像小旗，迎风飘；……</a:t>
            </a:r>
            <a:endParaRPr lang="zh-CN" altLang="en-US">
              <a:sym typeface="+mn-ea"/>
            </a:endParaRPr>
          </a:p>
          <a:p>
            <a:pPr marL="0" indent="0">
              <a:buNone/>
            </a:pPr>
            <a:r>
              <a:rPr lang="zh-CN" altLang="en-US">
                <a:sym typeface="+mn-ea"/>
              </a:rPr>
              <a:t>实践表明，富有童趣的儿歌能激起学生的认知兴趣，有助于他们记忆字形并掌握书写体。但仅仅停留于此是不够的，还必须重视引导学生初步体会数的抽象。如：</a:t>
            </a:r>
            <a:endParaRPr lang="zh-CN" altLang="en-US">
              <a:sym typeface="+mn-ea"/>
            </a:endParaRPr>
          </a:p>
        </p:txBody>
      </p:sp>
      <p:pic>
        <p:nvPicPr>
          <p:cNvPr id="33" name="图片 10"/>
          <p:cNvPicPr>
            <a:picLocks noChangeAspect="1"/>
          </p:cNvPicPr>
          <p:nvPr/>
        </p:nvPicPr>
        <p:blipFill>
          <a:blip r:embed="rId1"/>
          <a:stretch>
            <a:fillRect/>
          </a:stretch>
        </p:blipFill>
        <p:spPr>
          <a:xfrm>
            <a:off x="330200" y="1786890"/>
            <a:ext cx="3464560" cy="1382395"/>
          </a:xfrm>
          <a:prstGeom prst="rect">
            <a:avLst/>
          </a:prstGeom>
          <a:noFill/>
          <a:ln w="9525">
            <a:noFill/>
          </a:ln>
        </p:spPr>
      </p:pic>
    </p:spTree>
  </p:cSld>
  <p:clrMapOvr>
    <a:masterClrMapping/>
  </p:clrMapOvr>
  <p:transition spd="med">
    <p:fade thruBlk="1"/>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1" name="标题 29697"/>
          <p:cNvSpPr>
            <a:spLocks noGrp="1"/>
          </p:cNvSpPr>
          <p:nvPr>
            <p:ph type="title"/>
          </p:nvPr>
        </p:nvSpPr>
        <p:spPr/>
        <p:txBody>
          <a:bodyPr lIns="50396" tIns="25198" rIns="50396" bIns="25198" anchor="ctr"/>
          <a:p>
            <a:br>
              <a:rPr lang="zh-CN"/>
            </a:br>
            <a:endParaRPr lang="zh-CN"/>
          </a:p>
        </p:txBody>
      </p:sp>
      <p:sp>
        <p:nvSpPr>
          <p:cNvPr id="30722" name="文本占位符 29698"/>
          <p:cNvSpPr>
            <a:spLocks noGrp="1"/>
          </p:cNvSpPr>
          <p:nvPr>
            <p:ph idx="1"/>
          </p:nvPr>
        </p:nvSpPr>
        <p:spPr>
          <a:xfrm>
            <a:off x="288925" y="250825"/>
            <a:ext cx="5183188" cy="2643188"/>
          </a:xfrm>
        </p:spPr>
        <p:txBody>
          <a:bodyPr lIns="50396" tIns="25198" rIns="50396" bIns="25198" anchor="t"/>
          <a:p>
            <a:r>
              <a:rPr lang="zh-CN" altLang="en-US">
                <a:sym typeface="+mn-ea"/>
              </a:rPr>
              <a:t>数学教育家曹飞羽先生曾经讲过这样一个真实的故事：拨乱反正后，人民教育出版社着手编写全国通用教材，实验初期的油印本，5＞3的插图是5只小鸡与3只母鸡，尽管画了三条一一对应的虚线，不少学生还是认为“3大于5”。他们的理由是1只母鸡都可能比5只小鸡大，何况3只母鸡。</a:t>
            </a:r>
            <a:endParaRPr lang="zh-CN" altLang="en-US">
              <a:sym typeface="+mn-ea"/>
            </a:endParaRPr>
          </a:p>
          <a:p>
            <a:r>
              <a:rPr lang="zh-CN" altLang="en-US">
                <a:sym typeface="+mn-ea"/>
              </a:rPr>
              <a:t>教材的意图是明确的，引导学生抽象的设计也有道理。但考虑到一年级小学生还难以彻底摆脱量（特别是质量）对抽象出数的干扰，所以最后把3只母鸡改成了3只小鸭。</a:t>
            </a:r>
            <a:endParaRPr lang="zh-CN" altLang="en-US">
              <a:sym typeface="+mn-ea"/>
            </a:endParaRPr>
          </a:p>
          <a:p>
            <a:r>
              <a:rPr lang="zh-CN" altLang="en-US">
                <a:sym typeface="+mn-ea"/>
              </a:rPr>
              <a:t>三十多年过去了，这个案例之所以始终保持在记忆里，是因为它能给我们很多提醒。用在这里是想提示：数字符号，作为事物共同属性的标志，它的抽象不是一朝一夕就能完成的，需要一个发展过程，需要持续的教学努力。当然，也和数感的建立密切相关。 </a:t>
            </a:r>
            <a:endParaRPr lang="zh-CN" altLang="en-US">
              <a:sym typeface="+mn-ea"/>
            </a:endParaRPr>
          </a:p>
        </p:txBody>
      </p:sp>
    </p:spTree>
  </p:cSld>
  <p:clrMapOvr>
    <a:masterClrMapping/>
  </p:clrMapOvr>
  <p:transition spd="med">
    <p:fade thruBlk="1"/>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5" name="标题 10241"/>
          <p:cNvSpPr>
            <a:spLocks noGrp="1"/>
          </p:cNvSpPr>
          <p:nvPr>
            <p:ph type="title"/>
          </p:nvPr>
        </p:nvSpPr>
        <p:spPr/>
        <p:txBody>
          <a:bodyPr lIns="50396" tIns="25198" rIns="50396" bIns="25198" anchor="ctr"/>
          <a:p>
            <a:br>
              <a:rPr lang="zh-CN"/>
            </a:br>
            <a:endParaRPr lang="zh-CN"/>
          </a:p>
        </p:txBody>
      </p:sp>
      <p:sp>
        <p:nvSpPr>
          <p:cNvPr id="11266" name="文本占位符 10242"/>
          <p:cNvSpPr>
            <a:spLocks noGrp="1"/>
          </p:cNvSpPr>
          <p:nvPr>
            <p:ph idx="1"/>
          </p:nvPr>
        </p:nvSpPr>
        <p:spPr>
          <a:xfrm>
            <a:off x="288925" y="209550"/>
            <a:ext cx="5183188" cy="2684463"/>
          </a:xfrm>
        </p:spPr>
        <p:txBody>
          <a:bodyPr lIns="50396" tIns="25198" rIns="50396" bIns="25198" anchor="t"/>
          <a:p>
            <a:pPr marL="0" indent="0">
              <a:buNone/>
            </a:pPr>
            <a:endParaRPr lang="zh-CN" altLang="en-US"/>
          </a:p>
          <a:p>
            <a:pPr marL="0" indent="0">
              <a:buNone/>
            </a:pPr>
            <a:endParaRPr lang="zh-CN" altLang="en-US"/>
          </a:p>
          <a:p>
            <a:pPr marL="0" indent="0">
              <a:buNone/>
            </a:pPr>
            <a:r>
              <a:rPr lang="zh-CN" altLang="en-US"/>
              <a:t>      </a:t>
            </a:r>
            <a:r>
              <a:rPr lang="zh-CN" altLang="en-US" sz="1400"/>
              <a:t>全部的数学都是抽象的产物，数学中的任何一个概念、一个数、一个算式、一种运算、一个公理、一个定理、一条法则等，无不具有抽象性，就连最简单的数字1也是抽象的产物。一个人、一棵树、一条狗、一栋房子，数学并不管这些东西的质的区别，只管量，把这些具体的质的内容抽掉后，抽象为数“一”，并用符号“1”表示。</a:t>
            </a:r>
            <a:endParaRPr lang="zh-CN" altLang="en-US" sz="1400"/>
          </a:p>
        </p:txBody>
      </p:sp>
    </p:spTree>
  </p:cSld>
  <p:clrMapOvr>
    <a:masterClrMapping/>
  </p:clrMapOvr>
  <p:transition spd="med">
    <p:fade thruBlk="1"/>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1" name="标题 29697"/>
          <p:cNvSpPr>
            <a:spLocks noGrp="1"/>
          </p:cNvSpPr>
          <p:nvPr>
            <p:ph type="title"/>
          </p:nvPr>
        </p:nvSpPr>
        <p:spPr/>
        <p:txBody>
          <a:bodyPr lIns="50396" tIns="25198" rIns="50396" bIns="25198" anchor="ctr"/>
          <a:p>
            <a:br>
              <a:rPr lang="zh-CN"/>
            </a:br>
            <a:endParaRPr lang="zh-CN"/>
          </a:p>
        </p:txBody>
      </p:sp>
      <p:sp>
        <p:nvSpPr>
          <p:cNvPr id="30722" name="文本占位符 29698"/>
          <p:cNvSpPr>
            <a:spLocks noGrp="1"/>
          </p:cNvSpPr>
          <p:nvPr>
            <p:ph idx="1"/>
          </p:nvPr>
        </p:nvSpPr>
        <p:spPr>
          <a:xfrm>
            <a:off x="288925" y="250825"/>
            <a:ext cx="5183188" cy="2643188"/>
          </a:xfrm>
        </p:spPr>
        <p:txBody>
          <a:bodyPr lIns="50396" tIns="25198" rIns="50396" bIns="25198" anchor="t"/>
          <a:p>
            <a:r>
              <a:rPr lang="zh-CN" altLang="en-US" b="1">
                <a:sym typeface="+mn-ea"/>
              </a:rPr>
              <a:t>②运算符号</a:t>
            </a:r>
            <a:r>
              <a:rPr lang="zh-CN" altLang="en-US">
                <a:sym typeface="+mn-ea"/>
              </a:rPr>
              <a:t> </a:t>
            </a:r>
            <a:endParaRPr lang="zh-CN" altLang="en-US">
              <a:sym typeface="+mn-ea"/>
            </a:endParaRPr>
          </a:p>
          <a:p>
            <a:pPr marL="0" indent="0">
              <a:buNone/>
            </a:pPr>
            <a:r>
              <a:rPr lang="zh-CN" altLang="en-US">
                <a:sym typeface="+mn-ea"/>
              </a:rPr>
              <a:t>      小学数学主要教学加、减、乘、除四种运算的符号。这些符号可以通过动态演示，揭示符号指代的运算含义。 加号的演示：先出现一横，再移来一竖，以显示“合并”、“添上”、“增加”的意思。</a:t>
            </a:r>
            <a:endParaRPr lang="zh-CN" altLang="en-US">
              <a:sym typeface="+mn-ea"/>
            </a:endParaRPr>
          </a:p>
          <a:p>
            <a:pPr marL="0" indent="0">
              <a:buNone/>
            </a:pPr>
            <a:r>
              <a:rPr lang="zh-CN" altLang="en-US">
                <a:sym typeface="+mn-ea"/>
              </a:rPr>
              <a:t> 减号的演示：从“＋”里拿走一竖，表示“去掉”、“减少”的意思。 乘号的演示：将“＋”转动 45°成“×”，表示特殊的加即同数连加。</a:t>
            </a:r>
            <a:endParaRPr lang="zh-CN" altLang="en-US">
              <a:sym typeface="+mn-ea"/>
            </a:endParaRPr>
          </a:p>
        </p:txBody>
      </p:sp>
      <p:pic>
        <p:nvPicPr>
          <p:cNvPr id="35" name="图片 11"/>
          <p:cNvPicPr>
            <a:picLocks noChangeAspect="1"/>
          </p:cNvPicPr>
          <p:nvPr/>
        </p:nvPicPr>
        <p:blipFill>
          <a:blip r:embed="rId1"/>
          <a:stretch>
            <a:fillRect/>
          </a:stretch>
        </p:blipFill>
        <p:spPr>
          <a:xfrm>
            <a:off x="261620" y="1706880"/>
            <a:ext cx="5210810" cy="823595"/>
          </a:xfrm>
          <a:prstGeom prst="rect">
            <a:avLst/>
          </a:prstGeom>
          <a:noFill/>
          <a:ln w="9525">
            <a:noFill/>
          </a:ln>
        </p:spPr>
      </p:pic>
    </p:spTree>
  </p:cSld>
  <p:clrMapOvr>
    <a:masterClrMapping/>
  </p:clrMapOvr>
  <p:transition spd="med">
    <p:fade thruBlk="1"/>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1" name="标题 29697"/>
          <p:cNvSpPr>
            <a:spLocks noGrp="1"/>
          </p:cNvSpPr>
          <p:nvPr>
            <p:ph type="title"/>
          </p:nvPr>
        </p:nvSpPr>
        <p:spPr/>
        <p:txBody>
          <a:bodyPr lIns="50396" tIns="25198" rIns="50396" bIns="25198" anchor="ctr"/>
          <a:p>
            <a:br>
              <a:rPr lang="zh-CN"/>
            </a:br>
            <a:endParaRPr lang="zh-CN"/>
          </a:p>
        </p:txBody>
      </p:sp>
      <p:sp>
        <p:nvSpPr>
          <p:cNvPr id="30722" name="文本占位符 29698"/>
          <p:cNvSpPr>
            <a:spLocks noGrp="1"/>
          </p:cNvSpPr>
          <p:nvPr>
            <p:ph idx="1"/>
          </p:nvPr>
        </p:nvSpPr>
        <p:spPr>
          <a:xfrm>
            <a:off x="288925" y="250825"/>
            <a:ext cx="5183188" cy="2643188"/>
          </a:xfrm>
        </p:spPr>
        <p:txBody>
          <a:bodyPr lIns="50396" tIns="25198" rIns="50396" bIns="25198" anchor="t"/>
          <a:p>
            <a:endParaRPr lang="zh-CN" altLang="en-US">
              <a:sym typeface="+mn-ea"/>
            </a:endParaRPr>
          </a:p>
          <a:p>
            <a:endParaRPr lang="zh-CN" altLang="en-US">
              <a:sym typeface="+mn-ea"/>
            </a:endParaRPr>
          </a:p>
          <a:p>
            <a:r>
              <a:rPr lang="zh-CN" altLang="en-US" sz="1400">
                <a:sym typeface="+mn-ea"/>
              </a:rPr>
              <a:t>可见，运算符号的直观形态与其内在含义，呈现高度的和谐、统一。学生看到了这些符号的动态生成，也就记住了相应运算的含义。</a:t>
            </a:r>
            <a:endParaRPr lang="zh-CN" altLang="en-US" sz="1400">
              <a:sym typeface="+mn-ea"/>
            </a:endParaRPr>
          </a:p>
          <a:p>
            <a:r>
              <a:rPr lang="zh-CN" altLang="en-US" sz="1400">
                <a:sym typeface="+mn-ea"/>
              </a:rPr>
              <a:t>这些诠释，用历史的真实来考察，有些可能并非符号原创者最初的想法，与符号演变史实也有些许出入，但从教学工艺学的视角考量，却是基本符合符号本意的教学艺术加工。其教学效果非常明显，尤其是孩子喜闻乐见，印象深刻，容易内化。</a:t>
            </a:r>
            <a:endParaRPr lang="zh-CN" altLang="en-US" sz="1400">
              <a:sym typeface="+mn-ea"/>
            </a:endParaRPr>
          </a:p>
        </p:txBody>
      </p:sp>
    </p:spTree>
  </p:cSld>
  <p:clrMapOvr>
    <a:masterClrMapping/>
  </p:clrMapOvr>
  <p:transition spd="med">
    <p:fade thruBlk="1"/>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1" name="标题 29697"/>
          <p:cNvSpPr>
            <a:spLocks noGrp="1"/>
          </p:cNvSpPr>
          <p:nvPr>
            <p:ph type="title"/>
          </p:nvPr>
        </p:nvSpPr>
        <p:spPr/>
        <p:txBody>
          <a:bodyPr lIns="50396" tIns="25198" rIns="50396" bIns="25198" anchor="ctr"/>
          <a:p>
            <a:br>
              <a:rPr lang="zh-CN"/>
            </a:br>
            <a:endParaRPr lang="zh-CN"/>
          </a:p>
        </p:txBody>
      </p:sp>
      <p:sp>
        <p:nvSpPr>
          <p:cNvPr id="30722" name="文本占位符 29698"/>
          <p:cNvSpPr>
            <a:spLocks noGrp="1"/>
          </p:cNvSpPr>
          <p:nvPr>
            <p:ph idx="1"/>
          </p:nvPr>
        </p:nvSpPr>
        <p:spPr>
          <a:xfrm>
            <a:off x="288925" y="250825"/>
            <a:ext cx="5183188" cy="2643188"/>
          </a:xfrm>
        </p:spPr>
        <p:txBody>
          <a:bodyPr lIns="50396" tIns="25198" rIns="50396" bIns="25198" anchor="t"/>
          <a:p>
            <a:r>
              <a:rPr lang="zh-CN" altLang="en-US" b="1">
                <a:sym typeface="+mn-ea"/>
              </a:rPr>
              <a:t>③关系符号 </a:t>
            </a:r>
            <a:endParaRPr lang="zh-CN" altLang="en-US" b="1">
              <a:sym typeface="+mn-ea"/>
            </a:endParaRPr>
          </a:p>
          <a:p>
            <a:pPr marL="0" indent="0">
              <a:buNone/>
            </a:pPr>
            <a:r>
              <a:rPr lang="zh-CN" altLang="en-US">
                <a:sym typeface="+mn-ea"/>
              </a:rPr>
              <a:t>      小学数学首先出现的关系符号是等号，接着是大于号、小于号，然后是约等号和不等号。 1557年，等号的首创者英国数学家列科尔德在其论文《智慧的磨刀石》中说：“为了避免枯燥地重复is equal to（等于）这个短语，我认真比较了许多的图形和记号，觉得世界上再也没有比两条平行而又等长的线段，意义更相同了。” </a:t>
            </a:r>
            <a:endParaRPr lang="zh-CN" altLang="en-US">
              <a:sym typeface="+mn-ea"/>
            </a:endParaRPr>
          </a:p>
          <a:p>
            <a:pPr marL="0" indent="0">
              <a:buNone/>
            </a:pPr>
            <a:r>
              <a:rPr lang="zh-CN" altLang="en-US">
                <a:sym typeface="+mn-ea"/>
              </a:rPr>
              <a:t>     小学生容易感知“等长”，怎样让他们在学习平行概念之前初步感知“平行”呢？在“＝”两头各嵌入两个小正方形，以显示距离相等，用学生的语言来说“一样宽”，如果把嵌入的小块诺动位置，自然就产生了大于号和小于号。</a:t>
            </a:r>
            <a:endParaRPr lang="zh-CN" altLang="en-US">
              <a:sym typeface="+mn-ea"/>
            </a:endParaRPr>
          </a:p>
        </p:txBody>
      </p:sp>
      <p:pic>
        <p:nvPicPr>
          <p:cNvPr id="38" name="图片 12"/>
          <p:cNvPicPr>
            <a:picLocks noChangeAspect="1"/>
          </p:cNvPicPr>
          <p:nvPr/>
        </p:nvPicPr>
        <p:blipFill>
          <a:blip r:embed="rId1"/>
          <a:stretch>
            <a:fillRect/>
          </a:stretch>
        </p:blipFill>
        <p:spPr>
          <a:xfrm>
            <a:off x="2480310" y="2210435"/>
            <a:ext cx="3140075" cy="912495"/>
          </a:xfrm>
          <a:prstGeom prst="rect">
            <a:avLst/>
          </a:prstGeom>
          <a:noFill/>
          <a:ln w="9525">
            <a:noFill/>
          </a:ln>
        </p:spPr>
      </p:pic>
    </p:spTree>
  </p:cSld>
  <p:clrMapOvr>
    <a:masterClrMapping/>
  </p:clrMapOvr>
  <p:transition spd="med">
    <p:fade thruBlk="1"/>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1" name="标题 29697"/>
          <p:cNvSpPr>
            <a:spLocks noGrp="1"/>
          </p:cNvSpPr>
          <p:nvPr>
            <p:ph type="title"/>
          </p:nvPr>
        </p:nvSpPr>
        <p:spPr/>
        <p:txBody>
          <a:bodyPr lIns="50396" tIns="25198" rIns="50396" bIns="25198" anchor="ctr"/>
          <a:p>
            <a:br>
              <a:rPr lang="zh-CN"/>
            </a:br>
            <a:endParaRPr lang="zh-CN"/>
          </a:p>
        </p:txBody>
      </p:sp>
      <p:sp>
        <p:nvSpPr>
          <p:cNvPr id="30722" name="文本占位符 29698"/>
          <p:cNvSpPr>
            <a:spLocks noGrp="1"/>
          </p:cNvSpPr>
          <p:nvPr>
            <p:ph idx="1"/>
          </p:nvPr>
        </p:nvSpPr>
        <p:spPr>
          <a:xfrm>
            <a:off x="288925" y="250825"/>
            <a:ext cx="5183188" cy="2643188"/>
          </a:xfrm>
        </p:spPr>
        <p:txBody>
          <a:bodyPr lIns="50396" tIns="25198" rIns="50396" bIns="25198" anchor="t"/>
          <a:p>
            <a:pPr marL="0" indent="0">
              <a:buNone/>
            </a:pPr>
            <a:r>
              <a:rPr lang="en-US" altLang="zh-CN">
                <a:sym typeface="+mn-ea"/>
              </a:rPr>
              <a:t>     </a:t>
            </a:r>
            <a:r>
              <a:rPr lang="zh-CN" altLang="en-US">
                <a:sym typeface="+mn-ea"/>
              </a:rPr>
              <a:t>老师们都知道概括这两个符号的共同点是开口对大数，尖头对小数。若能通过动画演示让他们看到“开口”、“尖头”原来是从等号演变过来的，符号活了，亲近感油然而生，教学效果自然更为理想。</a:t>
            </a:r>
            <a:endParaRPr lang="zh-CN" altLang="en-US">
              <a:sym typeface="+mn-ea"/>
            </a:endParaRPr>
          </a:p>
          <a:p>
            <a:pPr marL="0" indent="0">
              <a:buNone/>
            </a:pPr>
            <a:r>
              <a:rPr lang="zh-CN" altLang="en-US">
                <a:sym typeface="+mn-ea"/>
              </a:rPr>
              <a:t>     有教师发现，伸出右手，张开食指、中指，就是一个相当标准的大于号；反之，伸出左手，张开食指、中指，就是一个相当标准的小于号。 进而，约等号、不等号，也可以在等号基础上引进：  让等长的线段弯一弯，等号就变成了约等号；等号添上斜杠，就表示no，不等于。</a:t>
            </a:r>
            <a:endParaRPr lang="zh-CN" altLang="en-US">
              <a:sym typeface="+mn-ea"/>
            </a:endParaRPr>
          </a:p>
        </p:txBody>
      </p:sp>
      <p:pic>
        <p:nvPicPr>
          <p:cNvPr id="39" name="图片 13"/>
          <p:cNvPicPr>
            <a:picLocks noChangeAspect="1"/>
          </p:cNvPicPr>
          <p:nvPr/>
        </p:nvPicPr>
        <p:blipFill>
          <a:blip r:embed="rId1"/>
          <a:stretch>
            <a:fillRect/>
          </a:stretch>
        </p:blipFill>
        <p:spPr>
          <a:xfrm>
            <a:off x="1216025" y="1843405"/>
            <a:ext cx="3130550" cy="1050925"/>
          </a:xfrm>
          <a:prstGeom prst="rect">
            <a:avLst/>
          </a:prstGeom>
          <a:noFill/>
          <a:ln w="9525">
            <a:noFill/>
          </a:ln>
        </p:spPr>
      </p:pic>
    </p:spTree>
  </p:cSld>
  <p:clrMapOvr>
    <a:masterClrMapping/>
  </p:clrMapOvr>
  <p:transition spd="med">
    <p:fade thruBlk="1"/>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1" name="标题 29697"/>
          <p:cNvSpPr>
            <a:spLocks noGrp="1"/>
          </p:cNvSpPr>
          <p:nvPr>
            <p:ph type="title"/>
          </p:nvPr>
        </p:nvSpPr>
        <p:spPr/>
        <p:txBody>
          <a:bodyPr lIns="50396" tIns="25198" rIns="50396" bIns="25198" anchor="ctr"/>
          <a:p>
            <a:br>
              <a:rPr lang="zh-CN"/>
            </a:br>
            <a:endParaRPr lang="zh-CN"/>
          </a:p>
        </p:txBody>
      </p:sp>
      <p:sp>
        <p:nvSpPr>
          <p:cNvPr id="30722" name="文本占位符 29698"/>
          <p:cNvSpPr>
            <a:spLocks noGrp="1"/>
          </p:cNvSpPr>
          <p:nvPr>
            <p:ph idx="1"/>
          </p:nvPr>
        </p:nvSpPr>
        <p:spPr>
          <a:xfrm>
            <a:off x="288925" y="250825"/>
            <a:ext cx="5183188" cy="2643188"/>
          </a:xfrm>
        </p:spPr>
        <p:txBody>
          <a:bodyPr lIns="50396" tIns="25198" rIns="50396" bIns="25198" anchor="t"/>
          <a:p>
            <a:pPr marL="0" indent="0">
              <a:buNone/>
            </a:pPr>
            <a:r>
              <a:rPr lang="en-US" altLang="zh-CN">
                <a:sym typeface="+mn-ea"/>
              </a:rPr>
              <a:t>     </a:t>
            </a:r>
            <a:r>
              <a:rPr lang="zh-CN" altLang="en-US">
                <a:sym typeface="+mn-ea"/>
              </a:rPr>
              <a:t>看来，认为数学符号抽象、难懂的习惯性认识含有偏见。很多数学符号如同“象形文字”，是那样的简洁、生动、形象、传神。面对这些充满简约美的符号，任何教学艺术、任何语言描绘，都相形见绌。而且，符号本身就具有促进理解，帮助记忆的教学功能。如此有效的功能不加以开发、利用，实在是非常可惜的。</a:t>
            </a:r>
            <a:endParaRPr lang="zh-CN" altLang="en-US">
              <a:sym typeface="+mn-ea"/>
            </a:endParaRPr>
          </a:p>
          <a:p>
            <a:pPr marL="0" indent="0">
              <a:buNone/>
            </a:pPr>
            <a:r>
              <a:rPr lang="zh-CN" altLang="en-US">
                <a:sym typeface="+mn-ea"/>
              </a:rPr>
              <a:t>     事实上，数学符号按其形成方式来分类的话，又可以分为象形、缩写、约定（如用a、b、c表示已知数，用x、y、z表示未知数）等类。非常庆幸，小学数学所引进的符号以“象形”为主。除了运算符号、关系符号，几何中的很多符号，如“∥”、“⊥”、“△”等，都具有明显的象形特征。这些符号给我们从一开始就让孩子领略数学符号的美妙与可爱，提供了有利条件。</a:t>
            </a:r>
            <a:endParaRPr lang="zh-CN" altLang="en-US">
              <a:sym typeface="+mn-ea"/>
            </a:endParaRPr>
          </a:p>
        </p:txBody>
      </p:sp>
    </p:spTree>
  </p:cSld>
  <p:clrMapOvr>
    <a:masterClrMapping/>
  </p:clrMapOvr>
  <p:transition spd="med">
    <p:fade thruBlk="1"/>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1" name="标题 29697"/>
          <p:cNvSpPr>
            <a:spLocks noGrp="1"/>
          </p:cNvSpPr>
          <p:nvPr>
            <p:ph type="title"/>
          </p:nvPr>
        </p:nvSpPr>
        <p:spPr/>
        <p:txBody>
          <a:bodyPr lIns="50396" tIns="25198" rIns="50396" bIns="25198" anchor="ctr"/>
          <a:p>
            <a:br>
              <a:rPr lang="zh-CN"/>
            </a:br>
            <a:endParaRPr lang="zh-CN"/>
          </a:p>
        </p:txBody>
      </p:sp>
      <p:sp>
        <p:nvSpPr>
          <p:cNvPr id="30722" name="文本占位符 29698"/>
          <p:cNvSpPr>
            <a:spLocks noGrp="1"/>
          </p:cNvSpPr>
          <p:nvPr>
            <p:ph idx="1"/>
          </p:nvPr>
        </p:nvSpPr>
        <p:spPr>
          <a:xfrm>
            <a:off x="288925" y="250825"/>
            <a:ext cx="5183188" cy="2643188"/>
          </a:xfrm>
        </p:spPr>
        <p:txBody>
          <a:bodyPr lIns="50396" tIns="25198" rIns="50396" bIns="25198" anchor="t"/>
          <a:p>
            <a:endParaRPr lang="zh-CN" altLang="en-US">
              <a:sym typeface="+mn-ea"/>
            </a:endParaRPr>
          </a:p>
          <a:p>
            <a:endParaRPr lang="zh-CN" altLang="en-US">
              <a:sym typeface="+mn-ea"/>
            </a:endParaRPr>
          </a:p>
          <a:p>
            <a:endParaRPr lang="zh-CN" altLang="en-US">
              <a:sym typeface="+mn-ea"/>
            </a:endParaRPr>
          </a:p>
          <a:p>
            <a:r>
              <a:rPr lang="zh-CN" altLang="en-US">
                <a:sym typeface="+mn-ea"/>
              </a:rPr>
              <a:t>也正是因为数学的象形符号与生俱来的简约记忆功能、辅助理解功能，所以，小学数学符号教学的基本任务是让学生欣赏符号、感悟符号。那些不切实际，花费可观的时间让学生自创符号的做法，值得反思。给学生自创符号的机会，并鼓励他们张扬个性，是很好的。但若脱离学生的实际，且厚此薄彼，忽视已有符号的认知与领会，就难免流于形式，适得其反。</a:t>
            </a:r>
            <a:endParaRPr lang="zh-CN" altLang="en-US">
              <a:sym typeface="+mn-ea"/>
            </a:endParaRPr>
          </a:p>
        </p:txBody>
      </p:sp>
    </p:spTree>
  </p:cSld>
  <p:clrMapOvr>
    <a:masterClrMapping/>
  </p:clrMapOvr>
  <p:transition spd="med">
    <p:fade thruBlk="1"/>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1" name="标题 29697"/>
          <p:cNvSpPr>
            <a:spLocks noGrp="1"/>
          </p:cNvSpPr>
          <p:nvPr>
            <p:ph type="title"/>
          </p:nvPr>
        </p:nvSpPr>
        <p:spPr/>
        <p:txBody>
          <a:bodyPr lIns="50396" tIns="25198" rIns="50396" bIns="25198" anchor="ctr"/>
          <a:p>
            <a:br>
              <a:rPr lang="zh-CN"/>
            </a:br>
            <a:endParaRPr lang="zh-CN"/>
          </a:p>
        </p:txBody>
      </p:sp>
      <p:sp>
        <p:nvSpPr>
          <p:cNvPr id="30722" name="文本占位符 29698"/>
          <p:cNvSpPr>
            <a:spLocks noGrp="1"/>
          </p:cNvSpPr>
          <p:nvPr>
            <p:ph idx="1"/>
          </p:nvPr>
        </p:nvSpPr>
        <p:spPr>
          <a:xfrm>
            <a:off x="288925" y="250825"/>
            <a:ext cx="5183188" cy="2643188"/>
          </a:xfrm>
        </p:spPr>
        <p:txBody>
          <a:bodyPr lIns="50396" tIns="25198" rIns="50396" bIns="25198" anchor="t"/>
          <a:p>
            <a:r>
              <a:rPr lang="zh-CN" altLang="en-US" b="1">
                <a:sym typeface="+mn-ea"/>
              </a:rPr>
              <a:t>（2）其次是让学生初步感悟符号表达的优势与作用 </a:t>
            </a:r>
            <a:endParaRPr lang="zh-CN" altLang="en-US" b="1">
              <a:sym typeface="+mn-ea"/>
            </a:endParaRPr>
          </a:p>
          <a:p>
            <a:pPr marL="0" indent="0">
              <a:buNone/>
            </a:pPr>
            <a:r>
              <a:rPr lang="zh-CN" altLang="en-US">
                <a:sym typeface="+mn-ea"/>
              </a:rPr>
              <a:t>     多年来，用字母表示数的教学成为培养学生符号感的主要途径，因此，这方面的教学经验可谓汗牛充栋，还有什么需要讨论的呢？</a:t>
            </a:r>
            <a:endParaRPr lang="zh-CN" altLang="en-US">
              <a:sym typeface="+mn-ea"/>
            </a:endParaRPr>
          </a:p>
          <a:p>
            <a:pPr marL="0" indent="0">
              <a:buNone/>
            </a:pPr>
            <a:r>
              <a:rPr lang="zh-CN" altLang="en-US">
                <a:sym typeface="+mn-ea"/>
              </a:rPr>
              <a:t>    一般认为，用字母表示数的优越性主要是简单明了，即“简洁”。除此之外，从特殊到一般，揭示一般规律的优点似乎并不突出。比如加法结合律用字母表示“a+b＝b+a”，用语言描述“两数相加，交换位置，和不变”，都能揭示一般规律。 这是由于小学数学学习内容简单、学生认知水平有限等因素造成的教学局限性。 </a:t>
            </a:r>
            <a:endParaRPr lang="zh-CN" altLang="en-US">
              <a:sym typeface="+mn-ea"/>
            </a:endParaRPr>
          </a:p>
        </p:txBody>
      </p:sp>
    </p:spTree>
  </p:cSld>
  <p:clrMapOvr>
    <a:masterClrMapping/>
  </p:clrMapOvr>
  <p:transition spd="med">
    <p:fade thruBlk="1"/>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1" name="标题 29697"/>
          <p:cNvSpPr>
            <a:spLocks noGrp="1"/>
          </p:cNvSpPr>
          <p:nvPr>
            <p:ph type="title"/>
          </p:nvPr>
        </p:nvSpPr>
        <p:spPr/>
        <p:txBody>
          <a:bodyPr lIns="50396" tIns="25198" rIns="50396" bIns="25198" anchor="ctr"/>
          <a:p>
            <a:br>
              <a:rPr lang="zh-CN"/>
            </a:br>
            <a:endParaRPr lang="zh-CN"/>
          </a:p>
        </p:txBody>
      </p:sp>
      <p:sp>
        <p:nvSpPr>
          <p:cNvPr id="30722" name="文本占位符 29698"/>
          <p:cNvSpPr>
            <a:spLocks noGrp="1"/>
          </p:cNvSpPr>
          <p:nvPr>
            <p:ph idx="1"/>
          </p:nvPr>
        </p:nvSpPr>
        <p:spPr>
          <a:xfrm>
            <a:off x="288925" y="250825"/>
            <a:ext cx="5183188" cy="2643188"/>
          </a:xfrm>
        </p:spPr>
        <p:txBody>
          <a:bodyPr lIns="50396" tIns="25198" rIns="50396" bIns="25198" anchor="t"/>
          <a:p>
            <a:r>
              <a:rPr lang="zh-CN" altLang="en-US">
                <a:sym typeface="+mn-ea"/>
              </a:rPr>
              <a:t>那么，怎样利用小学数学现有的内容，使学生对用字母表示数的优越性有更深入一些的认识呢？ 乘法分配律是一个可以充分利用的载体。下面是人教版教材的一个片段：</a:t>
            </a:r>
            <a:endParaRPr lang="zh-CN" altLang="en-US">
              <a:sym typeface="+mn-ea"/>
            </a:endParaRPr>
          </a:p>
        </p:txBody>
      </p:sp>
      <p:pic>
        <p:nvPicPr>
          <p:cNvPr id="40" name="图片 14"/>
          <p:cNvPicPr>
            <a:picLocks noChangeAspect="1"/>
          </p:cNvPicPr>
          <p:nvPr/>
        </p:nvPicPr>
        <p:blipFill>
          <a:blip r:embed="rId1"/>
          <a:stretch>
            <a:fillRect/>
          </a:stretch>
        </p:blipFill>
        <p:spPr>
          <a:xfrm>
            <a:off x="498475" y="1000125"/>
            <a:ext cx="4453890" cy="1683385"/>
          </a:xfrm>
          <a:prstGeom prst="rect">
            <a:avLst/>
          </a:prstGeom>
          <a:noFill/>
          <a:ln w="9525">
            <a:noFill/>
          </a:ln>
        </p:spPr>
      </p:pic>
    </p:spTree>
  </p:cSld>
  <p:clrMapOvr>
    <a:masterClrMapping/>
  </p:clrMapOvr>
  <p:transition spd="med">
    <p:fade thruBlk="1"/>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1" name="标题 29697"/>
          <p:cNvSpPr>
            <a:spLocks noGrp="1"/>
          </p:cNvSpPr>
          <p:nvPr>
            <p:ph type="title"/>
          </p:nvPr>
        </p:nvSpPr>
        <p:spPr/>
        <p:txBody>
          <a:bodyPr lIns="50396" tIns="25198" rIns="50396" bIns="25198" anchor="ctr"/>
          <a:p>
            <a:br>
              <a:rPr lang="zh-CN"/>
            </a:br>
            <a:endParaRPr lang="zh-CN"/>
          </a:p>
        </p:txBody>
      </p:sp>
      <p:sp>
        <p:nvSpPr>
          <p:cNvPr id="30722" name="文本占位符 29698"/>
          <p:cNvSpPr>
            <a:spLocks noGrp="1"/>
          </p:cNvSpPr>
          <p:nvPr>
            <p:ph idx="1"/>
          </p:nvPr>
        </p:nvSpPr>
        <p:spPr>
          <a:xfrm>
            <a:off x="288925" y="250825"/>
            <a:ext cx="5183188" cy="2643188"/>
          </a:xfrm>
        </p:spPr>
        <p:txBody>
          <a:bodyPr lIns="50396" tIns="25198" rIns="50396" bIns="25198" anchor="t"/>
          <a:p>
            <a:pPr marL="0" indent="0">
              <a:buNone/>
            </a:pPr>
            <a:r>
              <a:rPr lang="en-US" altLang="zh-CN">
                <a:sym typeface="+mn-ea"/>
              </a:rPr>
              <a:t>  </a:t>
            </a:r>
            <a:r>
              <a:rPr lang="zh-CN" altLang="en-US">
                <a:sym typeface="+mn-ea"/>
              </a:rPr>
              <a:t>用字母 a、b、c分别表示三个数，学生不难写出乘法分配律：</a:t>
            </a:r>
            <a:endParaRPr lang="zh-CN" altLang="en-US">
              <a:sym typeface="+mn-ea"/>
            </a:endParaRPr>
          </a:p>
          <a:p>
            <a:pPr marL="0" indent="0">
              <a:buNone/>
            </a:pPr>
            <a:r>
              <a:rPr lang="zh-CN" altLang="en-US">
                <a:sym typeface="+mn-ea"/>
              </a:rPr>
              <a:t>                      (a＋b)×c＝a×c＋b×c。</a:t>
            </a:r>
            <a:endParaRPr lang="zh-CN" altLang="en-US">
              <a:sym typeface="+mn-ea"/>
            </a:endParaRPr>
          </a:p>
          <a:p>
            <a:pPr marL="0" indent="0">
              <a:buNone/>
            </a:pPr>
            <a:r>
              <a:rPr lang="zh-CN" altLang="en-US">
                <a:sym typeface="+mn-ea"/>
              </a:rPr>
              <a:t>   将它和算式比较，一个特殊，一个一般；与文字叙述比较，一个冗长，一个简洁。通常比较到此为止，实在有些遗憾。</a:t>
            </a:r>
            <a:endParaRPr lang="zh-CN" altLang="en-US">
              <a:sym typeface="+mn-ea"/>
            </a:endParaRPr>
          </a:p>
          <a:p>
            <a:pPr marL="0" indent="0">
              <a:buNone/>
            </a:pPr>
            <a:r>
              <a:rPr lang="zh-CN" altLang="en-US">
                <a:sym typeface="+mn-ea"/>
              </a:rPr>
              <a:t>   细致分析男孩说的那段话，前面是“两个数”、“一个数”，后面变成了“它们”、“这个数”。原来这么长的一段话，谁和谁先加、再乘，又是谁和谁先乘、再加，仍然没有说清楚，不理解的人读了也白读。可见，用字母表示数的 “优势”不仅在于“简洁”，在于由特殊到一般，更在于“准确”、“无歧义”。</a:t>
            </a:r>
            <a:endParaRPr lang="zh-CN" altLang="en-US">
              <a:sym typeface="+mn-ea"/>
            </a:endParaRPr>
          </a:p>
        </p:txBody>
      </p:sp>
    </p:spTree>
  </p:cSld>
  <p:clrMapOvr>
    <a:masterClrMapping/>
  </p:clrMapOvr>
  <p:transition spd="med">
    <p:fade thruBlk="1"/>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1" name="标题 29697"/>
          <p:cNvSpPr>
            <a:spLocks noGrp="1"/>
          </p:cNvSpPr>
          <p:nvPr>
            <p:ph type="title"/>
          </p:nvPr>
        </p:nvSpPr>
        <p:spPr/>
        <p:txBody>
          <a:bodyPr lIns="50396" tIns="25198" rIns="50396" bIns="25198" anchor="ctr"/>
          <a:p>
            <a:br>
              <a:rPr lang="zh-CN"/>
            </a:br>
            <a:endParaRPr lang="zh-CN"/>
          </a:p>
        </p:txBody>
      </p:sp>
      <p:sp>
        <p:nvSpPr>
          <p:cNvPr id="30722" name="文本占位符 29698"/>
          <p:cNvSpPr>
            <a:spLocks noGrp="1"/>
          </p:cNvSpPr>
          <p:nvPr>
            <p:ph idx="1"/>
          </p:nvPr>
        </p:nvSpPr>
        <p:spPr>
          <a:xfrm>
            <a:off x="288925" y="250825"/>
            <a:ext cx="5183188" cy="2643188"/>
          </a:xfrm>
        </p:spPr>
        <p:txBody>
          <a:bodyPr lIns="50396" tIns="25198" rIns="50396" bIns="25198" anchor="t"/>
          <a:p>
            <a:r>
              <a:rPr lang="zh-CN" altLang="en-US">
                <a:sym typeface="+mn-ea"/>
              </a:rPr>
              <a:t>还可以给出乘法分配律的几何模型，如：</a:t>
            </a:r>
            <a:endParaRPr lang="zh-CN" altLang="en-US">
              <a:sym typeface="+mn-ea"/>
            </a:endParaRPr>
          </a:p>
          <a:p>
            <a:pPr marL="0" indent="0">
              <a:buNone/>
            </a:pPr>
            <a:r>
              <a:rPr lang="zh-CN" altLang="en-US">
                <a:sym typeface="+mn-ea"/>
              </a:rPr>
              <a:t> 这里，先后出现了数学语言的三种形态。将图形语言比文字语言、符号语言比较，无可争议，图形语言更直观，但长度、面积都不可能是负的，而用字母，还能表示以后将要学习的其他数。</a:t>
            </a:r>
            <a:endParaRPr lang="zh-CN" altLang="en-US">
              <a:sym typeface="+mn-ea"/>
            </a:endParaRPr>
          </a:p>
          <a:p>
            <a:pPr marL="0" indent="0">
              <a:buNone/>
            </a:pPr>
            <a:endParaRPr lang="zh-CN" altLang="en-US">
              <a:sym typeface="+mn-ea"/>
            </a:endParaRPr>
          </a:p>
          <a:p>
            <a:pPr marL="0" indent="0">
              <a:buNone/>
            </a:pPr>
            <a:endParaRPr lang="zh-CN" altLang="en-US">
              <a:sym typeface="+mn-ea"/>
            </a:endParaRPr>
          </a:p>
          <a:p>
            <a:pPr marL="0" indent="0">
              <a:buNone/>
            </a:pPr>
            <a:endParaRPr lang="zh-CN" altLang="en-US">
              <a:sym typeface="+mn-ea"/>
            </a:endParaRPr>
          </a:p>
          <a:p>
            <a:pPr marL="0" indent="0">
              <a:buNone/>
            </a:pPr>
            <a:endParaRPr lang="zh-CN" altLang="en-US">
              <a:sym typeface="+mn-ea"/>
            </a:endParaRPr>
          </a:p>
          <a:p>
            <a:pPr marL="0" indent="0">
              <a:buNone/>
            </a:pPr>
            <a:r>
              <a:rPr lang="zh-CN" altLang="en-US">
                <a:sym typeface="+mn-ea"/>
              </a:rPr>
              <a:t>理论与实践都能告诉我们，数学语言的转化训练，也有助于符号意识的建立。 进一步，即使在小学，也能通过具体实例，让学生在解决问题的过程中，初步体会“使用符号可以进行运算和推理，得到的结论具有一般性。”</a:t>
            </a:r>
            <a:endParaRPr lang="zh-CN" altLang="en-US">
              <a:sym typeface="+mn-ea"/>
            </a:endParaRPr>
          </a:p>
        </p:txBody>
      </p:sp>
      <p:pic>
        <p:nvPicPr>
          <p:cNvPr id="41" name="图片 15"/>
          <p:cNvPicPr>
            <a:picLocks noChangeAspect="1"/>
          </p:cNvPicPr>
          <p:nvPr/>
        </p:nvPicPr>
        <p:blipFill>
          <a:blip r:embed="rId1"/>
          <a:stretch>
            <a:fillRect/>
          </a:stretch>
        </p:blipFill>
        <p:spPr>
          <a:xfrm>
            <a:off x="1576705" y="1258570"/>
            <a:ext cx="2377440" cy="723265"/>
          </a:xfrm>
          <a:prstGeom prst="rect">
            <a:avLst/>
          </a:prstGeom>
          <a:noFill/>
          <a:ln w="9525">
            <a:noFill/>
          </a:ln>
        </p:spPr>
      </p:pic>
    </p:spTree>
  </p:cSld>
  <p:clrMapOvr>
    <a:masterClrMapping/>
  </p:clrMapOvr>
  <p:transition spd="med">
    <p:fade thruBlk="1"/>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9" name="标题 11265"/>
          <p:cNvSpPr>
            <a:spLocks noGrp="1"/>
          </p:cNvSpPr>
          <p:nvPr>
            <p:ph type="title"/>
          </p:nvPr>
        </p:nvSpPr>
        <p:spPr/>
        <p:txBody>
          <a:bodyPr lIns="50396" tIns="25198" rIns="50396" bIns="25198" anchor="ctr"/>
          <a:p>
            <a:br>
              <a:rPr lang="zh-CN"/>
            </a:br>
            <a:endParaRPr lang="zh-CN"/>
          </a:p>
        </p:txBody>
      </p:sp>
      <p:sp>
        <p:nvSpPr>
          <p:cNvPr id="12290" name="文本占位符 11266"/>
          <p:cNvSpPr>
            <a:spLocks noGrp="1"/>
          </p:cNvSpPr>
          <p:nvPr>
            <p:ph idx="1"/>
          </p:nvPr>
        </p:nvSpPr>
        <p:spPr>
          <a:xfrm>
            <a:off x="288925" y="250825"/>
            <a:ext cx="5183188" cy="2643188"/>
          </a:xfrm>
        </p:spPr>
        <p:txBody>
          <a:bodyPr lIns="50396" tIns="25198" rIns="50396" bIns="25198" anchor="t"/>
          <a:p>
            <a:pPr marL="0" indent="0">
              <a:buNone/>
            </a:pPr>
            <a:r>
              <a:rPr lang="zh-CN" altLang="en-US" b="1">
                <a:sym typeface="+mn-ea"/>
              </a:rPr>
              <a:t>1．数学抽象在数学中及教学过程中无处不在</a:t>
            </a:r>
            <a:endParaRPr lang="zh-CN" altLang="en-US">
              <a:sym typeface="+mn-ea"/>
            </a:endParaRPr>
          </a:p>
          <a:p>
            <a:pPr marL="0" indent="0">
              <a:buNone/>
            </a:pPr>
            <a:r>
              <a:rPr lang="zh-CN" altLang="en-US">
                <a:sym typeface="+mn-ea"/>
              </a:rPr>
              <a:t>     任何一个数学概念、法则、公式、规律、性质、定理等的概括和推导，都要用到抽象概括；用任何数学知识解决纯数学问题或联系实际的问题，都需要计算、推理、构建模型，都离不开抽象。</a:t>
            </a:r>
            <a:endParaRPr lang="zh-CN" altLang="en-US">
              <a:sym typeface="+mn-ea"/>
            </a:endParaRPr>
          </a:p>
        </p:txBody>
      </p:sp>
    </p:spTree>
  </p:cSld>
  <p:clrMapOvr>
    <a:masterClrMapping/>
  </p:clrMapOvr>
  <p:transition spd="med">
    <p:fade thruBlk="1"/>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1" name="标题 29697"/>
          <p:cNvSpPr>
            <a:spLocks noGrp="1"/>
          </p:cNvSpPr>
          <p:nvPr>
            <p:ph type="title"/>
          </p:nvPr>
        </p:nvSpPr>
        <p:spPr/>
        <p:txBody>
          <a:bodyPr lIns="50396" tIns="25198" rIns="50396" bIns="25198" anchor="ctr"/>
          <a:p>
            <a:br>
              <a:rPr lang="zh-CN"/>
            </a:br>
            <a:endParaRPr lang="zh-CN"/>
          </a:p>
        </p:txBody>
      </p:sp>
      <p:sp>
        <p:nvSpPr>
          <p:cNvPr id="30722" name="文本占位符 29698"/>
          <p:cNvSpPr>
            <a:spLocks noGrp="1"/>
          </p:cNvSpPr>
          <p:nvPr>
            <p:ph idx="1"/>
          </p:nvPr>
        </p:nvSpPr>
        <p:spPr>
          <a:xfrm>
            <a:off x="288925" y="250825"/>
            <a:ext cx="5183188" cy="2643188"/>
          </a:xfrm>
        </p:spPr>
        <p:txBody>
          <a:bodyPr lIns="50396" tIns="25198" rIns="50396" bIns="25198" anchor="t"/>
          <a:p>
            <a:endParaRPr lang="zh-CN" altLang="en-US">
              <a:sym typeface="+mn-ea"/>
            </a:endParaRPr>
          </a:p>
          <a:p>
            <a:endParaRPr lang="zh-CN" altLang="en-US">
              <a:sym typeface="+mn-ea"/>
            </a:endParaRPr>
          </a:p>
          <a:p>
            <a:r>
              <a:rPr lang="zh-CN" altLang="en-US">
                <a:sym typeface="+mn-ea"/>
              </a:rPr>
              <a:t>如下“数学小魔术”： 请你想一个整数，把它乘2加7，再把结果乘3减21。告诉我计算结果，我立即能判断出你想的整数是多少？不妨先让学生尝试，每次教师都能准确说出学生心里想的数，有意制造悬念，令他们惊讶不已。</a:t>
            </a:r>
            <a:endParaRPr lang="zh-CN" altLang="en-US">
              <a:sym typeface="+mn-ea"/>
            </a:endParaRPr>
          </a:p>
          <a:p>
            <a:r>
              <a:rPr lang="zh-CN" altLang="en-US">
                <a:sym typeface="+mn-ea"/>
              </a:rPr>
              <a:t>高年级小学生乐此不疲，他们受到启发，在教师的鼓动下自己尝试修改规则，使计算结果为4x、8x、10x，于是兴趣倍增，从中还能体会引入符号的必要性，并初步感悟“符号的使用是数学表达和进行数学思考的重要形式。”</a:t>
            </a:r>
            <a:endParaRPr lang="zh-CN" altLang="en-US">
              <a:sym typeface="+mn-ea"/>
            </a:endParaRPr>
          </a:p>
        </p:txBody>
      </p:sp>
    </p:spTree>
  </p:cSld>
  <p:clrMapOvr>
    <a:masterClrMapping/>
  </p:clrMapOvr>
  <p:transition spd="med">
    <p:fade thruBlk="1"/>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1" name="标题 29697"/>
          <p:cNvSpPr>
            <a:spLocks noGrp="1"/>
          </p:cNvSpPr>
          <p:nvPr>
            <p:ph type="title"/>
          </p:nvPr>
        </p:nvSpPr>
        <p:spPr/>
        <p:txBody>
          <a:bodyPr lIns="50396" tIns="25198" rIns="50396" bIns="25198" anchor="ctr"/>
          <a:p>
            <a:br>
              <a:rPr lang="zh-CN"/>
            </a:br>
            <a:endParaRPr lang="zh-CN"/>
          </a:p>
        </p:txBody>
      </p:sp>
      <p:sp>
        <p:nvSpPr>
          <p:cNvPr id="30722" name="文本占位符 29698"/>
          <p:cNvSpPr>
            <a:spLocks noGrp="1"/>
          </p:cNvSpPr>
          <p:nvPr>
            <p:ph idx="1"/>
          </p:nvPr>
        </p:nvSpPr>
        <p:spPr>
          <a:xfrm>
            <a:off x="288925" y="250825"/>
            <a:ext cx="5183188" cy="2643188"/>
          </a:xfrm>
        </p:spPr>
        <p:txBody>
          <a:bodyPr lIns="50396" tIns="25198" rIns="50396" bIns="25198" anchor="t"/>
          <a:p>
            <a:r>
              <a:rPr lang="zh-CN" altLang="en-US" b="1">
                <a:sym typeface="+mn-ea"/>
              </a:rPr>
              <a:t>（3）日常教学中鼓励学生用符号解决问题</a:t>
            </a:r>
            <a:endParaRPr lang="zh-CN" altLang="en-US" b="1">
              <a:sym typeface="+mn-ea"/>
            </a:endParaRPr>
          </a:p>
          <a:p>
            <a:pPr marL="0" indent="0">
              <a:buNone/>
            </a:pPr>
            <a:r>
              <a:rPr lang="zh-CN" altLang="en-US">
                <a:sym typeface="+mn-ea"/>
              </a:rPr>
              <a:t>如前面所谈到的，给学生自创符号的机会，并鼓励他们张扬个性，是很好的。但使用和创造符号的目的是解决问题，体会符号在解决问题中的重要作用，而不是以创新符号为目的，否则教学就难免流于形式，适得其反。</a:t>
            </a:r>
            <a:endParaRPr lang="zh-CN" altLang="en-US">
              <a:sym typeface="+mn-ea"/>
            </a:endParaRPr>
          </a:p>
        </p:txBody>
      </p:sp>
    </p:spTree>
  </p:cSld>
  <p:clrMapOvr>
    <a:masterClrMapping/>
  </p:clrMapOvr>
  <p:transition spd="med">
    <p:fade thruBlk="1"/>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1" name="标题 29697"/>
          <p:cNvSpPr>
            <a:spLocks noGrp="1"/>
          </p:cNvSpPr>
          <p:nvPr>
            <p:ph type="title"/>
          </p:nvPr>
        </p:nvSpPr>
        <p:spPr/>
        <p:txBody>
          <a:bodyPr lIns="50396" tIns="25198" rIns="50396" bIns="25198" anchor="ctr"/>
          <a:p>
            <a:br>
              <a:rPr lang="zh-CN"/>
            </a:br>
            <a:endParaRPr lang="zh-CN"/>
          </a:p>
        </p:txBody>
      </p:sp>
      <p:sp>
        <p:nvSpPr>
          <p:cNvPr id="30722" name="文本占位符 29698"/>
          <p:cNvSpPr>
            <a:spLocks noGrp="1"/>
          </p:cNvSpPr>
          <p:nvPr>
            <p:ph idx="1"/>
          </p:nvPr>
        </p:nvSpPr>
        <p:spPr>
          <a:xfrm>
            <a:off x="288925" y="250825"/>
            <a:ext cx="5183188" cy="2643188"/>
          </a:xfrm>
        </p:spPr>
        <p:txBody>
          <a:bodyPr lIns="50396" tIns="25198" rIns="50396" bIns="25198" anchor="t"/>
          <a:p>
            <a:r>
              <a:rPr lang="zh-CN" altLang="en-US">
                <a:sym typeface="+mn-ea"/>
              </a:rPr>
              <a:t>例题1 一张桌子最多可以围坐6人，15人至少需要多少张桌子？</a:t>
            </a:r>
            <a:endParaRPr lang="zh-CN" altLang="en-US">
              <a:sym typeface="+mn-ea"/>
            </a:endParaRPr>
          </a:p>
          <a:p>
            <a:pPr marL="0" indent="0">
              <a:buNone/>
            </a:pPr>
            <a:r>
              <a:rPr lang="zh-CN" altLang="en-US">
                <a:sym typeface="+mn-ea"/>
              </a:rPr>
              <a:t>     有的学生可能会通过实际“排演”找到答案；有的学生可能会用长方形的小片表示桌子，用小圆片表示人，然后通过操作找到答案；还有的学生可能会在白纸上画出下图给出答案。当然，也有的学生会通过列算式求得结果。</a:t>
            </a:r>
            <a:endParaRPr lang="zh-CN" altLang="en-US">
              <a:sym typeface="+mn-ea"/>
            </a:endParaRPr>
          </a:p>
        </p:txBody>
      </p:sp>
    </p:spTree>
  </p:cSld>
  <p:clrMapOvr>
    <a:masterClrMapping/>
  </p:clrMapOvr>
  <p:transition spd="med">
    <p:fade thruBlk="1"/>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1" name="标题 29697"/>
          <p:cNvSpPr>
            <a:spLocks noGrp="1"/>
          </p:cNvSpPr>
          <p:nvPr>
            <p:ph type="title"/>
          </p:nvPr>
        </p:nvSpPr>
        <p:spPr/>
        <p:txBody>
          <a:bodyPr lIns="50396" tIns="25198" rIns="50396" bIns="25198" anchor="ctr"/>
          <a:p>
            <a:br>
              <a:rPr lang="zh-CN"/>
            </a:br>
            <a:endParaRPr lang="zh-CN"/>
          </a:p>
        </p:txBody>
      </p:sp>
      <p:sp>
        <p:nvSpPr>
          <p:cNvPr id="30722" name="文本占位符 29698"/>
          <p:cNvSpPr>
            <a:spLocks noGrp="1"/>
          </p:cNvSpPr>
          <p:nvPr>
            <p:ph idx="1"/>
          </p:nvPr>
        </p:nvSpPr>
        <p:spPr>
          <a:xfrm>
            <a:off x="288925" y="250825"/>
            <a:ext cx="5183188" cy="2643188"/>
          </a:xfrm>
        </p:spPr>
        <p:txBody>
          <a:bodyPr lIns="50396" tIns="25198" rIns="50396" bIns="25198" anchor="t"/>
          <a:p>
            <a:r>
              <a:rPr lang="zh-CN" altLang="en-US">
                <a:sym typeface="+mn-ea"/>
              </a:rPr>
              <a:t>例题2 按照3个红气球、2个黄气球、1个绿气球的顺序摆下去，第16个气球的颜色是什么？</a:t>
            </a:r>
            <a:endParaRPr lang="zh-CN" altLang="en-US">
              <a:sym typeface="+mn-ea"/>
            </a:endParaRPr>
          </a:p>
          <a:p>
            <a:pPr marL="0" indent="0">
              <a:buNone/>
            </a:pPr>
            <a:r>
              <a:rPr lang="zh-CN" altLang="en-US">
                <a:sym typeface="+mn-ea"/>
              </a:rPr>
              <a:t>     学生利用经验，可以给出多种解题策略。策略一：红红红黄黄绿红红红黄黄绿红红红黄；策略二：A表示红气球，B表示黄气球，C表示绿气球，AAABBCAAABBCAAAB。策略三：1表示红气球，2表示黄气球，3表示绿气球，1112231112231112…。</a:t>
            </a:r>
            <a:endParaRPr lang="zh-CN" altLang="en-US">
              <a:sym typeface="+mn-ea"/>
            </a:endParaRPr>
          </a:p>
        </p:txBody>
      </p:sp>
    </p:spTree>
  </p:cSld>
  <p:clrMapOvr>
    <a:masterClrMapping/>
  </p:clrMapOvr>
  <p:transition spd="med">
    <p:fade thruBlk="1"/>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1" name="标题 29697"/>
          <p:cNvSpPr>
            <a:spLocks noGrp="1"/>
          </p:cNvSpPr>
          <p:nvPr>
            <p:ph type="title"/>
          </p:nvPr>
        </p:nvSpPr>
        <p:spPr/>
        <p:txBody>
          <a:bodyPr lIns="50396" tIns="25198" rIns="50396" bIns="25198" anchor="ctr"/>
          <a:p>
            <a:br>
              <a:rPr lang="zh-CN"/>
            </a:br>
            <a:endParaRPr lang="zh-CN"/>
          </a:p>
        </p:txBody>
      </p:sp>
      <p:sp>
        <p:nvSpPr>
          <p:cNvPr id="30722" name="文本占位符 29698"/>
          <p:cNvSpPr>
            <a:spLocks noGrp="1"/>
          </p:cNvSpPr>
          <p:nvPr>
            <p:ph idx="1"/>
          </p:nvPr>
        </p:nvSpPr>
        <p:spPr>
          <a:xfrm>
            <a:off x="288925" y="250825"/>
            <a:ext cx="5183188" cy="2643188"/>
          </a:xfrm>
        </p:spPr>
        <p:txBody>
          <a:bodyPr lIns="50396" tIns="25198" rIns="50396" bIns="25198" anchor="t"/>
          <a:p>
            <a:r>
              <a:rPr lang="zh-CN" altLang="en-US">
                <a:sym typeface="+mn-ea"/>
              </a:rPr>
              <a:t>例题3 搭1个正方形需要4根火柴棒。(1)按照图中的方式，搭2个正方形需要几根火柴棒？搭3个正方形需要几根火柴棒？(2)搭10个这样的正方形需要多少根火柴棒？(3)搭100个这样的正方形需要多少根火柴棒？你是怎样得到的？(4)如果用z表示所搭正方形的个数，那么搭z个这样的正方形需要多少根火柴棒？</a:t>
            </a:r>
            <a:endParaRPr lang="zh-CN" altLang="en-US">
              <a:sym typeface="+mn-ea"/>
            </a:endParaRPr>
          </a:p>
          <a:p>
            <a:endParaRPr lang="zh-CN" altLang="en-US">
              <a:sym typeface="+mn-ea"/>
            </a:endParaRPr>
          </a:p>
          <a:p>
            <a:endParaRPr lang="zh-CN" altLang="en-US">
              <a:sym typeface="+mn-ea"/>
            </a:endParaRPr>
          </a:p>
          <a:p>
            <a:endParaRPr lang="zh-CN" altLang="en-US">
              <a:sym typeface="+mn-ea"/>
            </a:endParaRPr>
          </a:p>
          <a:p>
            <a:pPr marL="0" indent="0">
              <a:buNone/>
            </a:pPr>
            <a:r>
              <a:rPr lang="zh-CN" altLang="en-US">
                <a:sym typeface="+mn-ea"/>
              </a:rPr>
              <a:t>根据不同的算法，学生可能得到下列四种不同形式的表达式：       4+3(z-1)，z+z+(z+1)，1+3z，4z一(z-1)。 </a:t>
            </a:r>
            <a:endParaRPr lang="zh-CN" altLang="en-US">
              <a:sym typeface="+mn-ea"/>
            </a:endParaRPr>
          </a:p>
        </p:txBody>
      </p:sp>
      <p:pic>
        <p:nvPicPr>
          <p:cNvPr id="42" name="图片 16" descr="Image053"/>
          <p:cNvPicPr>
            <a:picLocks noChangeAspect="1"/>
          </p:cNvPicPr>
          <p:nvPr/>
        </p:nvPicPr>
        <p:blipFill>
          <a:blip r:embed="rId1"/>
          <a:stretch>
            <a:fillRect/>
          </a:stretch>
        </p:blipFill>
        <p:spPr>
          <a:xfrm>
            <a:off x="474980" y="1321117"/>
            <a:ext cx="3881120" cy="504190"/>
          </a:xfrm>
          <a:prstGeom prst="rect">
            <a:avLst/>
          </a:prstGeom>
          <a:noFill/>
          <a:ln w="9525">
            <a:noFill/>
          </a:ln>
        </p:spPr>
      </p:pic>
      <p:pic>
        <p:nvPicPr>
          <p:cNvPr id="43" name="图片 17" descr="Image053"/>
          <p:cNvPicPr>
            <a:picLocks noChangeAspect="1"/>
          </p:cNvPicPr>
          <p:nvPr/>
        </p:nvPicPr>
        <p:blipFill>
          <a:blip r:embed="rId1"/>
          <a:stretch>
            <a:fillRect/>
          </a:stretch>
        </p:blipFill>
        <p:spPr>
          <a:xfrm>
            <a:off x="474980" y="2565717"/>
            <a:ext cx="3881120" cy="504190"/>
          </a:xfrm>
          <a:prstGeom prst="rect">
            <a:avLst/>
          </a:prstGeom>
          <a:noFill/>
          <a:ln w="9525">
            <a:noFill/>
          </a:ln>
        </p:spPr>
      </p:pic>
    </p:spTree>
  </p:cSld>
  <p:clrMapOvr>
    <a:masterClrMapping/>
  </p:clrMapOvr>
  <p:transition spd="med">
    <p:fade thruBlk="1"/>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1" name="标题 29697"/>
          <p:cNvSpPr>
            <a:spLocks noGrp="1"/>
          </p:cNvSpPr>
          <p:nvPr>
            <p:ph type="title"/>
          </p:nvPr>
        </p:nvSpPr>
        <p:spPr/>
        <p:txBody>
          <a:bodyPr lIns="50396" tIns="25198" rIns="50396" bIns="25198" anchor="ctr"/>
          <a:p>
            <a:br>
              <a:rPr lang="zh-CN"/>
            </a:br>
            <a:endParaRPr lang="zh-CN"/>
          </a:p>
        </p:txBody>
      </p:sp>
      <p:sp>
        <p:nvSpPr>
          <p:cNvPr id="30722" name="文本占位符 29698"/>
          <p:cNvSpPr>
            <a:spLocks noGrp="1"/>
          </p:cNvSpPr>
          <p:nvPr>
            <p:ph idx="1"/>
          </p:nvPr>
        </p:nvSpPr>
        <p:spPr>
          <a:xfrm>
            <a:off x="288925" y="250825"/>
            <a:ext cx="5183188" cy="2643188"/>
          </a:xfrm>
        </p:spPr>
        <p:txBody>
          <a:bodyPr lIns="50396" tIns="25198" rIns="50396" bIns="25198" anchor="t"/>
          <a:p>
            <a:r>
              <a:rPr lang="zh-CN" altLang="en-US">
                <a:sym typeface="+mn-ea"/>
              </a:rPr>
              <a:t>例题4 对于下面的月历，你知道阴影方框中9个数的和与方框中间的数有什么关系吗?这个关系对任意一个这样的方框都成立吗?</a:t>
            </a:r>
            <a:endParaRPr lang="zh-CN" altLang="en-US">
              <a:sym typeface="+mn-ea"/>
            </a:endParaRPr>
          </a:p>
        </p:txBody>
      </p:sp>
      <p:graphicFrame>
        <p:nvGraphicFramePr>
          <p:cNvPr id="2" name="对象 -2147482623"/>
          <p:cNvGraphicFramePr>
            <a:graphicFrameLocks noChangeAspect="1"/>
          </p:cNvGraphicFramePr>
          <p:nvPr/>
        </p:nvGraphicFramePr>
        <p:xfrm>
          <a:off x="745173" y="831850"/>
          <a:ext cx="3838575" cy="1576705"/>
        </p:xfrm>
        <a:graphic>
          <a:graphicData uri="http://schemas.openxmlformats.org/presentationml/2006/ole">
            <mc:AlternateContent xmlns:mc="http://schemas.openxmlformats.org/markup-compatibility/2006">
              <mc:Choice xmlns:v="urn:schemas-microsoft-com:vml" Requires="v">
                <p:oleObj spid="_x0000_s3076" name="" r:id="rId1" imgW="3571875" imgH="1466850" progId="PBrush">
                  <p:embed/>
                </p:oleObj>
              </mc:Choice>
              <mc:Fallback>
                <p:oleObj name="" r:id="rId1" imgW="3571875" imgH="1466850" progId="PBrush">
                  <p:embed/>
                  <p:pic>
                    <p:nvPicPr>
                      <p:cNvPr id="0" name="图片 3075"/>
                      <p:cNvPicPr/>
                      <p:nvPr/>
                    </p:nvPicPr>
                    <p:blipFill>
                      <a:blip r:embed="rId2"/>
                      <a:stretch>
                        <a:fillRect/>
                      </a:stretch>
                    </p:blipFill>
                    <p:spPr>
                      <a:xfrm>
                        <a:off x="745173" y="831850"/>
                        <a:ext cx="3838575" cy="1576705"/>
                      </a:xfrm>
                      <a:prstGeom prst="rect">
                        <a:avLst/>
                      </a:prstGeom>
                      <a:noFill/>
                      <a:ln w="38100">
                        <a:noFill/>
                        <a:miter/>
                      </a:ln>
                    </p:spPr>
                  </p:pic>
                </p:oleObj>
              </mc:Fallback>
            </mc:AlternateContent>
          </a:graphicData>
        </a:graphic>
      </p:graphicFrame>
    </p:spTree>
  </p:cSld>
  <p:clrMapOvr>
    <a:masterClrMapping/>
  </p:clrMapOvr>
  <p:transition spd="med">
    <p:fade thruBlk="1"/>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1" name="标题 29697"/>
          <p:cNvSpPr>
            <a:spLocks noGrp="1"/>
          </p:cNvSpPr>
          <p:nvPr>
            <p:ph type="title"/>
          </p:nvPr>
        </p:nvSpPr>
        <p:spPr/>
        <p:txBody>
          <a:bodyPr lIns="50396" tIns="25198" rIns="50396" bIns="25198" anchor="ctr"/>
          <a:p>
            <a:br>
              <a:rPr lang="zh-CN"/>
            </a:br>
            <a:endParaRPr lang="zh-CN"/>
          </a:p>
        </p:txBody>
      </p:sp>
      <p:sp>
        <p:nvSpPr>
          <p:cNvPr id="30722" name="文本占位符 29698"/>
          <p:cNvSpPr>
            <a:spLocks noGrp="1"/>
          </p:cNvSpPr>
          <p:nvPr>
            <p:ph idx="1"/>
          </p:nvPr>
        </p:nvSpPr>
        <p:spPr>
          <a:xfrm>
            <a:off x="288925" y="250825"/>
            <a:ext cx="5183188" cy="2643188"/>
          </a:xfrm>
        </p:spPr>
        <p:txBody>
          <a:bodyPr lIns="50396" tIns="25198" rIns="50396" bIns="25198" anchor="t"/>
          <a:p>
            <a:r>
              <a:rPr lang="zh-CN" altLang="en-US">
                <a:sym typeface="+mn-ea"/>
              </a:rPr>
              <a:t>例题5 如图，金子塔每一格中的数字都是下方相邻两格中的数字之和，用哪一个数字来替换问号呢?</a:t>
            </a:r>
            <a:endParaRPr lang="zh-CN" altLang="en-US">
              <a:sym typeface="+mn-ea"/>
            </a:endParaRPr>
          </a:p>
          <a:p>
            <a:endParaRPr lang="zh-CN" altLang="en-US">
              <a:sym typeface="+mn-ea"/>
            </a:endParaRPr>
          </a:p>
        </p:txBody>
      </p:sp>
      <p:pic>
        <p:nvPicPr>
          <p:cNvPr id="44" name="图片 19"/>
          <p:cNvPicPr>
            <a:picLocks noChangeAspect="1"/>
          </p:cNvPicPr>
          <p:nvPr/>
        </p:nvPicPr>
        <p:blipFill>
          <a:blip r:embed="rId1">
            <a:lum bright="-9998" contrast="29999"/>
          </a:blip>
          <a:stretch>
            <a:fillRect/>
          </a:stretch>
        </p:blipFill>
        <p:spPr>
          <a:xfrm>
            <a:off x="499745" y="833755"/>
            <a:ext cx="1920240" cy="1477645"/>
          </a:xfrm>
          <a:prstGeom prst="rect">
            <a:avLst/>
          </a:prstGeom>
          <a:noFill/>
          <a:ln w="9525">
            <a:noFill/>
          </a:ln>
        </p:spPr>
      </p:pic>
    </p:spTree>
  </p:cSld>
  <p:clrMapOvr>
    <a:masterClrMapping/>
  </p:clrMapOvr>
  <p:transition spd="med">
    <p:fade thruBlk="1"/>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1" name="标题 29697"/>
          <p:cNvSpPr>
            <a:spLocks noGrp="1"/>
          </p:cNvSpPr>
          <p:nvPr>
            <p:ph type="title"/>
          </p:nvPr>
        </p:nvSpPr>
        <p:spPr/>
        <p:txBody>
          <a:bodyPr lIns="50396" tIns="25198" rIns="50396" bIns="25198" anchor="ctr"/>
          <a:p>
            <a:br>
              <a:rPr lang="zh-CN"/>
            </a:br>
            <a:endParaRPr lang="zh-CN"/>
          </a:p>
        </p:txBody>
      </p:sp>
      <p:sp>
        <p:nvSpPr>
          <p:cNvPr id="30722" name="文本占位符 29698"/>
          <p:cNvSpPr>
            <a:spLocks noGrp="1"/>
          </p:cNvSpPr>
          <p:nvPr>
            <p:ph idx="1"/>
          </p:nvPr>
        </p:nvSpPr>
        <p:spPr>
          <a:xfrm>
            <a:off x="288925" y="250825"/>
            <a:ext cx="5183188" cy="2643188"/>
          </a:xfrm>
        </p:spPr>
        <p:txBody>
          <a:bodyPr lIns="50396" tIns="25198" rIns="50396" bIns="25198" anchor="t"/>
          <a:p>
            <a:r>
              <a:rPr lang="zh-CN" altLang="en-US">
                <a:sym typeface="+mn-ea"/>
              </a:rPr>
              <a:t>例题6 在11点至12点之间的某一时刻，5分钟前分针的位置与5分钟后时针的位置是一条直线，此时是11点几分？</a:t>
            </a:r>
            <a:endParaRPr lang="zh-CN" altLang="en-US">
              <a:sym typeface="+mn-ea"/>
            </a:endParaRPr>
          </a:p>
        </p:txBody>
      </p:sp>
    </p:spTree>
  </p:cSld>
  <p:clrMapOvr>
    <a:masterClrMapping/>
  </p:clrMapOvr>
  <p:transition spd="med">
    <p:fade thruBlk="1"/>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1" name="标题 29697"/>
          <p:cNvSpPr>
            <a:spLocks noGrp="1"/>
          </p:cNvSpPr>
          <p:nvPr>
            <p:ph type="title"/>
          </p:nvPr>
        </p:nvSpPr>
        <p:spPr/>
        <p:txBody>
          <a:bodyPr lIns="50396" tIns="25198" rIns="50396" bIns="25198" anchor="ctr"/>
          <a:p>
            <a:br>
              <a:rPr lang="zh-CN"/>
            </a:br>
            <a:endParaRPr lang="zh-CN"/>
          </a:p>
        </p:txBody>
      </p:sp>
      <p:sp>
        <p:nvSpPr>
          <p:cNvPr id="30722" name="文本占位符 29698"/>
          <p:cNvSpPr>
            <a:spLocks noGrp="1"/>
          </p:cNvSpPr>
          <p:nvPr>
            <p:ph idx="1"/>
          </p:nvPr>
        </p:nvSpPr>
        <p:spPr>
          <a:xfrm>
            <a:off x="288925" y="250825"/>
            <a:ext cx="5183188" cy="2643188"/>
          </a:xfrm>
        </p:spPr>
        <p:txBody>
          <a:bodyPr lIns="50396" tIns="25198" rIns="50396" bIns="25198" anchor="t"/>
          <a:p>
            <a:r>
              <a:rPr lang="zh-CN" altLang="en-US">
                <a:sym typeface="+mn-ea"/>
              </a:rPr>
              <a:t>例题7 如图，在一块面积为36平方厘米的圆形铝板中，裁出了7个同样大小的圆铝板．问：余下的边角料的总面积是多少平方厘米？</a:t>
            </a:r>
            <a:endParaRPr lang="zh-CN" altLang="en-US">
              <a:sym typeface="+mn-ea"/>
            </a:endParaRPr>
          </a:p>
        </p:txBody>
      </p:sp>
      <p:pic>
        <p:nvPicPr>
          <p:cNvPr id="45" name="图片 20"/>
          <p:cNvPicPr>
            <a:picLocks noChangeAspect="1"/>
          </p:cNvPicPr>
          <p:nvPr/>
        </p:nvPicPr>
        <p:blipFill>
          <a:blip r:embed="rId1"/>
          <a:stretch>
            <a:fillRect/>
          </a:stretch>
        </p:blipFill>
        <p:spPr>
          <a:xfrm>
            <a:off x="661035" y="918210"/>
            <a:ext cx="1577975" cy="1228725"/>
          </a:xfrm>
          <a:prstGeom prst="rect">
            <a:avLst/>
          </a:prstGeom>
          <a:noFill/>
          <a:ln w="9525">
            <a:noFill/>
          </a:ln>
        </p:spPr>
      </p:pic>
    </p:spTree>
  </p:cSld>
  <p:clrMapOvr>
    <a:masterClrMapping/>
  </p:clrMapOvr>
  <p:transition spd="med">
    <p:fade thruBlk="1"/>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标题 12289"/>
          <p:cNvSpPr>
            <a:spLocks noGrp="1"/>
          </p:cNvSpPr>
          <p:nvPr>
            <p:ph type="title"/>
          </p:nvPr>
        </p:nvSpPr>
        <p:spPr/>
        <p:txBody>
          <a:bodyPr lIns="50396" tIns="25198" rIns="50396" bIns="25198" anchor="ctr"/>
          <a:p>
            <a:br>
              <a:rPr lang="zh-CN"/>
            </a:br>
            <a:endParaRPr lang="zh-CN"/>
          </a:p>
        </p:txBody>
      </p:sp>
      <p:sp>
        <p:nvSpPr>
          <p:cNvPr id="13314" name="文本占位符 12290"/>
          <p:cNvSpPr>
            <a:spLocks noGrp="1"/>
          </p:cNvSpPr>
          <p:nvPr>
            <p:ph idx="1"/>
          </p:nvPr>
        </p:nvSpPr>
        <p:spPr>
          <a:xfrm>
            <a:off x="288925" y="184150"/>
            <a:ext cx="5183188" cy="2709863"/>
          </a:xfrm>
        </p:spPr>
        <p:txBody>
          <a:bodyPr lIns="50396" tIns="25198" rIns="50396" bIns="25198" anchor="t"/>
          <a:p>
            <a:pPr marL="0" indent="0">
              <a:buNone/>
            </a:pPr>
            <a:r>
              <a:rPr lang="zh-CN" altLang="en-US" sz="1400"/>
              <a:t> </a:t>
            </a:r>
            <a:r>
              <a:rPr lang="zh-CN" altLang="en-US" sz="1400" b="1"/>
              <a:t>2．数学抽象足有层次的</a:t>
            </a:r>
            <a:endParaRPr lang="zh-CN" altLang="en-US" sz="1400" b="1"/>
          </a:p>
          <a:p>
            <a:pPr marL="0" indent="0">
              <a:buNone/>
            </a:pPr>
            <a:r>
              <a:rPr lang="zh-CN" altLang="en-US" sz="1400"/>
              <a:t>      数学随着不断发展呈现出了逐步抽象的过程。例如，数的发展，从结绳计数得到1，2，3，…等有限的自然数，再通过加法的运算，得到后继数，形成了无限的正整数序列：1，2，3，…，”，…在此基础上形成了正整数集合N。从整数扩展到分数，再从有理数扩展到实数，是逐步抽象的过程。再如从算术中的数(1、2、3等)到代数中的常量(a、b等)，再到函数中的变量(x、y等)，包括利用变量构建模型，也是一个逐步抽象的过程。</a:t>
            </a:r>
            <a:endParaRPr lang="zh-CN" altLang="en-US" sz="1400"/>
          </a:p>
        </p:txBody>
      </p:sp>
    </p:spTree>
  </p:cSld>
  <p:clrMapOvr>
    <a:masterClrMapping/>
  </p:clrMapOvr>
  <p:transition spd="med">
    <p:fade thruBlk="1"/>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标题 13313"/>
          <p:cNvSpPr>
            <a:spLocks noGrp="1"/>
          </p:cNvSpPr>
          <p:nvPr>
            <p:ph type="title"/>
          </p:nvPr>
        </p:nvSpPr>
        <p:spPr/>
        <p:txBody>
          <a:bodyPr lIns="50396" tIns="25198" rIns="50396" bIns="25198" anchor="ctr"/>
          <a:p>
            <a:br>
              <a:rPr lang="zh-CN"/>
            </a:br>
            <a:endParaRPr lang="zh-CN"/>
          </a:p>
        </p:txBody>
      </p:sp>
      <p:sp>
        <p:nvSpPr>
          <p:cNvPr id="14338" name="文本占位符 13314"/>
          <p:cNvSpPr>
            <a:spLocks noGrp="1"/>
          </p:cNvSpPr>
          <p:nvPr>
            <p:ph idx="1"/>
          </p:nvPr>
        </p:nvSpPr>
        <p:spPr>
          <a:xfrm>
            <a:off x="288925" y="238125"/>
            <a:ext cx="5183188" cy="2655888"/>
          </a:xfrm>
        </p:spPr>
        <p:txBody>
          <a:bodyPr lIns="50396" tIns="25198" rIns="50396" bIns="25198" anchor="t"/>
          <a:p>
            <a:pPr marL="0" indent="0">
              <a:buNone/>
            </a:pPr>
            <a:r>
              <a:rPr lang="zh-CN" altLang="en-US" b="1"/>
              <a:t>二、抽象思想的应用</a:t>
            </a:r>
            <a:endParaRPr lang="zh-CN" altLang="en-US" b="1"/>
          </a:p>
          <a:p>
            <a:r>
              <a:rPr lang="zh-CN" altLang="en-US"/>
              <a:t>下面以几个案例来说明小学数学中抽象思想的应用。</a:t>
            </a:r>
            <a:endParaRPr lang="zh-CN" altLang="en-US"/>
          </a:p>
          <a:p>
            <a:r>
              <a:rPr lang="zh-CN" altLang="en-US"/>
              <a:t>例题1 一位六年级小学生来问一道下面的数学题：</a:t>
            </a:r>
            <a:endParaRPr lang="zh-CN" altLang="en-US"/>
          </a:p>
          <a:p>
            <a:pPr marL="0" indent="0">
              <a:buNone/>
            </a:pPr>
            <a:r>
              <a:rPr lang="zh-CN" altLang="en-US"/>
              <a:t>   小明从家到学校，骑自行车每分钟行300米，放学返回时每分钟行400米。已知放学比上学少用4分钟，求小明家到学校的路程。</a:t>
            </a:r>
            <a:endParaRPr lang="zh-CN" altLang="en-US"/>
          </a:p>
          <a:p>
            <a:pPr marL="0" indent="0">
              <a:buNone/>
            </a:pPr>
            <a:r>
              <a:rPr lang="zh-CN" altLang="en-US" sz="1600"/>
              <a:t>这位学生来问这道题目的原因是他会用方程方法解答，但是不会用算术方法</a:t>
            </a:r>
            <a:endParaRPr lang="zh-CN" altLang="en-US" sz="1600"/>
          </a:p>
          <a:p>
            <a:pPr marL="0" indent="0">
              <a:buNone/>
            </a:pPr>
            <a:r>
              <a:rPr lang="zh-CN" altLang="en-US" sz="1600"/>
              <a:t>解答，想问一问怎样用算术方法解答。</a:t>
            </a:r>
            <a:endParaRPr lang="zh-CN" altLang="en-US" sz="1600"/>
          </a:p>
        </p:txBody>
      </p:sp>
    </p:spTree>
  </p:cSld>
  <p:clrMapOvr>
    <a:masterClrMapping/>
  </p:clrMapOvr>
  <p:transition spd="med">
    <p:fade thruBlk="1"/>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1" name="标题 14337"/>
          <p:cNvSpPr>
            <a:spLocks noGrp="1"/>
          </p:cNvSpPr>
          <p:nvPr>
            <p:ph type="title"/>
          </p:nvPr>
        </p:nvSpPr>
        <p:spPr/>
        <p:txBody>
          <a:bodyPr lIns="50396" tIns="25198" rIns="50396" bIns="25198" anchor="ctr"/>
          <a:p>
            <a:br>
              <a:rPr lang="zh-CN"/>
            </a:br>
            <a:endParaRPr lang="zh-CN"/>
          </a:p>
        </p:txBody>
      </p:sp>
      <p:sp>
        <p:nvSpPr>
          <p:cNvPr id="3" name="内容占位符 2"/>
          <p:cNvSpPr/>
          <p:nvPr>
            <p:ph idx="1"/>
          </p:nvPr>
        </p:nvSpPr>
        <p:spPr>
          <a:xfrm>
            <a:off x="288925" y="551180"/>
            <a:ext cx="5183188" cy="2138363"/>
          </a:xfrm>
        </p:spPr>
        <p:txBody>
          <a:bodyPr/>
          <a:p>
            <a:pPr marL="0" indent="0">
              <a:buNone/>
            </a:pPr>
            <a:r>
              <a:rPr lang="en-US" altLang="zh-CN"/>
              <a:t>     </a:t>
            </a:r>
            <a:r>
              <a:rPr lang="zh-CN" altLang="en-US"/>
              <a:t>这位学生会用方程的方法解答，说明他对题目中蕴含的“速度、时间、路程”之间的数量关系是理解的，方程方法比较容易建立等量关系(无论是用路程或时间中的某一个量，都很容易建立方程)。这位学生不会用算术方法解答，主要是因为数学抽象思维能力没有发展得很好，对抽象的整体“1”缺乏深刻的理解成为了拦路虎。</a:t>
            </a:r>
            <a:endParaRPr lang="zh-CN" altLang="en-US"/>
          </a:p>
        </p:txBody>
      </p:sp>
    </p:spTree>
  </p:cSld>
  <p:clrMapOvr>
    <a:masterClrMapping/>
  </p:clrMapOvr>
  <p:transition spd="med">
    <p:fade thruBlk="1"/>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标题 15361"/>
          <p:cNvSpPr>
            <a:spLocks noGrp="1"/>
          </p:cNvSpPr>
          <p:nvPr>
            <p:ph type="title"/>
          </p:nvPr>
        </p:nvSpPr>
        <p:spPr/>
        <p:txBody>
          <a:bodyPr lIns="50396" tIns="25198" rIns="50396" bIns="25198" anchor="ctr"/>
          <a:p>
            <a:br>
              <a:rPr lang="zh-CN"/>
            </a:br>
            <a:endParaRPr lang="zh-CN"/>
          </a:p>
        </p:txBody>
      </p:sp>
      <p:sp>
        <p:nvSpPr>
          <p:cNvPr id="16386" name="文本占位符 15362"/>
          <p:cNvSpPr>
            <a:spLocks noGrp="1"/>
          </p:cNvSpPr>
          <p:nvPr>
            <p:ph idx="1"/>
          </p:nvPr>
        </p:nvSpPr>
        <p:spPr>
          <a:xfrm>
            <a:off x="288925" y="258763"/>
            <a:ext cx="5183188" cy="2635250"/>
          </a:xfrm>
        </p:spPr>
        <p:txBody>
          <a:bodyPr lIns="50396" tIns="25198" rIns="50396" bIns="25198" anchor="t"/>
          <a:p>
            <a:pPr marL="0" indent="0">
              <a:buNone/>
            </a:pPr>
            <a:r>
              <a:rPr lang="zh-CN" altLang="en-US" sz="1600"/>
              <a:t> 瞄准了问题的关键，我启发他。</a:t>
            </a:r>
            <a:endParaRPr lang="zh-CN" altLang="en-US" sz="1600"/>
          </a:p>
          <a:p>
            <a:pPr marL="0" indent="0">
              <a:buNone/>
            </a:pPr>
            <a:r>
              <a:rPr lang="zh-CN" altLang="en-US" sz="1600"/>
              <a:t>      我伸出</a:t>
            </a:r>
            <a:r>
              <a:rPr lang="en-US" altLang="zh-CN" sz="1600"/>
              <a:t>1</a:t>
            </a:r>
            <a:r>
              <a:rPr lang="zh-CN" altLang="en-US" sz="1600"/>
              <a:t>根手指头，问他：这是几?他略带疑惑地看着我说：这是1。继而伸出5根手指头，问：这是几?他说：是5。继续追问：还能看成几?这下他摸不着头脑了，不知道葫芦里卖的什么药。我笑着说：也可以看成“1”呀，1只手。伸出10根手指头，问：这是几?他说：10。追问：还能看成几?他说：2。还能看成几?</a:t>
            </a:r>
            <a:r>
              <a:rPr lang="zh-CN" altLang="en-US"/>
              <a:t> </a:t>
            </a:r>
            <a:endParaRPr lang="zh-CN" altLang="en-US"/>
          </a:p>
        </p:txBody>
      </p:sp>
    </p:spTree>
  </p:cSld>
  <p:clrMapOvr>
    <a:masterClrMapping/>
  </p:clrMapOvr>
  <p:transition spd="med">
    <p:fade thruBlk="1"/>
  </p:transition>
</p:sld>
</file>

<file path=ppt/theme/theme1.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6CBE6"/>
      </a:accent5>
      <a:accent6>
        <a:srgbClr val="D4702B"/>
      </a:accent6>
      <a:hlink>
        <a:srgbClr val="0563C1"/>
      </a:hlink>
      <a:folHlink>
        <a:srgbClr val="954F72"/>
      </a:folHlink>
    </a:clrScheme>
    <a:fontScheme name="">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课程计划">
  <a:themeElements>
    <a:clrScheme name="">
      <a:dk1>
        <a:srgbClr val="000000"/>
      </a:dk1>
      <a:lt1>
        <a:srgbClr val="FFFFFF"/>
      </a:lt1>
      <a:dk2>
        <a:srgbClr val="1D2631"/>
      </a:dk2>
      <a:lt2>
        <a:srgbClr val="EEECE1"/>
      </a:lt2>
      <a:accent1>
        <a:srgbClr val="3F4855"/>
      </a:accent1>
      <a:accent2>
        <a:srgbClr val="F1A138"/>
      </a:accent2>
      <a:accent3>
        <a:srgbClr val="FFFFFF"/>
      </a:accent3>
      <a:accent4>
        <a:srgbClr val="000000"/>
      </a:accent4>
      <a:accent5>
        <a:srgbClr val="AFB1B4"/>
      </a:accent5>
      <a:accent6>
        <a:srgbClr val="D89031"/>
      </a:accent6>
      <a:hlink>
        <a:srgbClr val="B8CCE4"/>
      </a:hlink>
      <a:folHlink>
        <a:srgbClr val="B8CCE4"/>
      </a:folHlink>
    </a:clrScheme>
    <a:fontScheme name="">
      <a:majorFont>
        <a:latin typeface="Verdana"/>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卡通气泡">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Yikes!"/>
        <a:ea typeface="微软雅黑"/>
        <a:cs typeface=""/>
      </a:majorFont>
      <a:minorFont>
        <a:latin typeface="Yikes!"/>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卡通气泡">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Yikes!"/>
        <a:ea typeface="微软雅黑"/>
        <a:cs typeface=""/>
      </a:majorFont>
      <a:minorFont>
        <a:latin typeface="Yikes!"/>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2_卡通气泡">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Yikes!"/>
        <a:ea typeface="微软雅黑"/>
        <a:cs typeface=""/>
      </a:majorFont>
      <a:minorFont>
        <a:latin typeface="Yikes!"/>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9897</Words>
  <Application>WPS 演示</Application>
  <PresentationFormat>宽屏</PresentationFormat>
  <Paragraphs>352</Paragraphs>
  <Slides>58</Slides>
  <Notes>0</Notes>
  <HiddenSlides>0</HiddenSlides>
  <MMClips>0</MMClips>
  <ScaleCrop>false</ScaleCrop>
  <HeadingPairs>
    <vt:vector size="8" baseType="variant">
      <vt:variant>
        <vt:lpstr>已用的字体</vt:lpstr>
      </vt:variant>
      <vt:variant>
        <vt:i4>14</vt:i4>
      </vt:variant>
      <vt:variant>
        <vt:lpstr>主题</vt:lpstr>
      </vt:variant>
      <vt:variant>
        <vt:i4>5</vt:i4>
      </vt:variant>
      <vt:variant>
        <vt:lpstr>嵌入 OLE 服务器</vt:lpstr>
      </vt:variant>
      <vt:variant>
        <vt:i4>1</vt:i4>
      </vt:variant>
      <vt:variant>
        <vt:lpstr>幻灯片标题</vt:lpstr>
      </vt:variant>
      <vt:variant>
        <vt:i4>58</vt:i4>
      </vt:variant>
    </vt:vector>
  </HeadingPairs>
  <TitlesOfParts>
    <vt:vector size="78" baseType="lpstr">
      <vt:lpstr>Arial</vt:lpstr>
      <vt:lpstr>宋体</vt:lpstr>
      <vt:lpstr>Wingdings</vt:lpstr>
      <vt:lpstr>微软雅黑 Light</vt:lpstr>
      <vt:lpstr>Calibri Light</vt:lpstr>
      <vt:lpstr>Arial</vt:lpstr>
      <vt:lpstr>Calibri</vt:lpstr>
      <vt:lpstr>微软雅黑</vt:lpstr>
      <vt:lpstr>MS PGothic</vt:lpstr>
      <vt:lpstr>Yikes!</vt:lpstr>
      <vt:lpstr>Segoe Print</vt:lpstr>
      <vt:lpstr>Arial Unicode MS</vt:lpstr>
      <vt:lpstr>Yikes!</vt:lpstr>
      <vt:lpstr>黑体</vt:lpstr>
      <vt:lpstr>Office 主题</vt:lpstr>
      <vt:lpstr>课程计划</vt:lpstr>
      <vt:lpstr>卡通气泡</vt:lpstr>
      <vt:lpstr>1_卡通气泡</vt:lpstr>
      <vt:lpstr>2_卡通气泡</vt:lpstr>
      <vt:lpstr>PBrush</vt:lpstr>
      <vt:lpstr>知识点1 抽象思想</vt:lpstr>
      <vt:lpstr> </vt:lpstr>
      <vt:lpstr> </vt:lpstr>
      <vt:lpstr> </vt:lpstr>
      <vt:lpstr> </vt:lpstr>
      <vt:lpstr> </vt:lpstr>
      <vt:lpstr> </vt:lpstr>
      <vt:lpstr> </vt:lpstr>
      <vt:lpstr> </vt:lpstr>
      <vt:lpstr>PowerPoint 演示文稿</vt:lpstr>
      <vt:lpstr> </vt:lpstr>
      <vt:lpstr> </vt:lpstr>
      <vt:lpstr> </vt:lpstr>
      <vt:lpstr> </vt:lpstr>
      <vt:lpstr> </vt:lpstr>
      <vt:lpstr> </vt:lpstr>
      <vt:lpstr>知识点2 符号化思想</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罗少成</cp:lastModifiedBy>
  <cp:revision>132</cp:revision>
  <dcterms:created xsi:type="dcterms:W3CDTF">2017-08-03T01:01:00Z</dcterms:created>
  <dcterms:modified xsi:type="dcterms:W3CDTF">2019-02-19T04:44:35Z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ies>
</file>