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304" r:id="rId6"/>
    <p:sldId id="326" r:id="rId7"/>
    <p:sldId id="327" r:id="rId8"/>
    <p:sldId id="328" r:id="rId9"/>
    <p:sldId id="329" r:id="rId10"/>
    <p:sldId id="258" r:id="rId11"/>
    <p:sldId id="261" r:id="rId12"/>
    <p:sldId id="260" r:id="rId13"/>
    <p:sldId id="26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3" r:id="rId44"/>
    <p:sldId id="364" r:id="rId45"/>
    <p:sldId id="365" r:id="rId46"/>
    <p:sldId id="366" r:id="rId47"/>
  </p:sldIdLst>
  <p:sldSz cx="5759450" cy="3240405"/>
  <p:notesSz cx="7104380" cy="10234930"/>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986" userDrawn="1">
          <p15:clr>
            <a:srgbClr val="A4A3A4"/>
          </p15:clr>
        </p15:guide>
        <p15:guide id="2" pos="18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191" d="100"/>
          <a:sy n="191" d="100"/>
        </p:scale>
        <p:origin x="619" y="422"/>
      </p:cViewPr>
      <p:guideLst>
        <p:guide orient="horz" pos="986"/>
        <p:guide pos="1814"/>
      </p:guideLst>
    </p:cSldViewPr>
  </p:slideViewPr>
  <p:notesTextViewPr>
    <p:cViewPr>
      <p:scale>
        <a:sx n="1" d="1"/>
        <a:sy n="1" d="1"/>
      </p:scale>
      <p:origin x="0" y="0"/>
    </p:cViewPr>
  </p:notesTextViewPr>
  <p:gridSpacing cx="70" cy="7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1" Type="http://schemas.openxmlformats.org/officeDocument/2006/relationships/tags" Target="tags/tag1.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9931" y="530317"/>
            <a:ext cx="4319588" cy="1128141"/>
          </a:xfrm>
        </p:spPr>
        <p:txBody>
          <a:bodyPr anchor="b"/>
          <a:lstStyle>
            <a:lvl1pPr algn="ctr">
              <a:defRPr sz="2835"/>
            </a:lvl1pPr>
          </a:lstStyle>
          <a:p>
            <a:pPr fontAlgn="base"/>
            <a:r>
              <a:rPr lang="zh-CN" altLang="en-US" sz="283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719931" y="1701963"/>
            <a:ext cx="4319588" cy="782348"/>
          </a:xfrm>
        </p:spPr>
        <p:txBody>
          <a:bodyPr/>
          <a:lstStyle>
            <a:lvl1pPr marL="0" indent="0" algn="ctr">
              <a:buNone/>
              <a:defRPr sz="1135"/>
            </a:lvl1pPr>
            <a:lvl2pPr marL="215900" indent="0" algn="ctr">
              <a:buNone/>
              <a:defRPr sz="945"/>
            </a:lvl2pPr>
            <a:lvl3pPr marL="431800" indent="0" algn="ctr">
              <a:buNone/>
              <a:defRPr sz="850"/>
            </a:lvl3pPr>
            <a:lvl4pPr marL="647700" indent="0" algn="ctr">
              <a:buNone/>
              <a:defRPr sz="755"/>
            </a:lvl4pPr>
            <a:lvl5pPr marL="864235" indent="0" algn="ctr">
              <a:buNone/>
              <a:defRPr sz="755"/>
            </a:lvl5pPr>
            <a:lvl6pPr marL="1080135" indent="0" algn="ctr">
              <a:buNone/>
              <a:defRPr sz="755"/>
            </a:lvl6pPr>
            <a:lvl7pPr marL="1296035" indent="0" algn="ctr">
              <a:buNone/>
              <a:defRPr sz="755"/>
            </a:lvl7pPr>
            <a:lvl8pPr marL="1511935" indent="0" algn="ctr">
              <a:buNone/>
              <a:defRPr sz="755"/>
            </a:lvl8pPr>
            <a:lvl9pPr marL="1727835" indent="0" algn="ctr">
              <a:buNone/>
              <a:defRPr sz="755"/>
            </a:lvl9pPr>
          </a:lstStyle>
          <a:p>
            <a:pPr fontAlgn="base"/>
            <a:r>
              <a:rPr lang="zh-CN" altLang="en-US" sz="113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21150" y="173038"/>
            <a:ext cx="1241425" cy="27447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6875" y="173038"/>
            <a:ext cx="3652308" cy="27447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8" name="Rectangle 6"/>
          <p:cNvSpPr>
            <a:spLocks noChangeArrowheads="1"/>
          </p:cNvSpPr>
          <p:nvPr/>
        </p:nvSpPr>
        <p:spPr bwMode="auto">
          <a:xfrm>
            <a:off x="0" y="0"/>
            <a:ext cx="5759450" cy="4921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 name="Rectangle 7"/>
          <p:cNvSpPr>
            <a:spLocks noChangeArrowheads="1"/>
          </p:cNvSpPr>
          <p:nvPr/>
        </p:nvSpPr>
        <p:spPr bwMode="auto">
          <a:xfrm>
            <a:off x="0" y="492125"/>
            <a:ext cx="5759450" cy="225425"/>
          </a:xfrm>
          <a:prstGeom prst="rect">
            <a:avLst/>
          </a:prstGeom>
          <a:solidFill>
            <a:srgbClr val="9EB31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6148" name="Connecteur droit 11"/>
          <p:cNvSpPr/>
          <p:nvPr/>
        </p:nvSpPr>
        <p:spPr>
          <a:xfrm>
            <a:off x="0" y="492125"/>
            <a:ext cx="5759450" cy="0"/>
          </a:xfrm>
          <a:prstGeom prst="line">
            <a:avLst/>
          </a:prstGeom>
          <a:ln w="9525" cap="flat" cmpd="sng">
            <a:solidFill>
              <a:srgbClr val="CBDB23"/>
            </a:solidFill>
            <a:prstDash val="solid"/>
            <a:round/>
            <a:headEnd type="none" w="med" len="med"/>
            <a:tailEnd type="none" w="med" len="med"/>
          </a:ln>
        </p:spPr>
      </p:sp>
      <p:sp>
        <p:nvSpPr>
          <p:cNvPr id="11" name="Rectangle 12"/>
          <p:cNvSpPr>
            <a:spLocks noChangeArrowheads="1"/>
          </p:cNvSpPr>
          <p:nvPr/>
        </p:nvSpPr>
        <p:spPr bwMode="auto">
          <a:xfrm>
            <a:off x="0" y="3116263"/>
            <a:ext cx="5759450" cy="1238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3077" name="标题 3076"/>
          <p:cNvSpPr>
            <a:spLocks noGrp="1"/>
          </p:cNvSpPr>
          <p:nvPr>
            <p:ph type="ctrTitle"/>
          </p:nvPr>
        </p:nvSpPr>
        <p:spPr>
          <a:xfrm>
            <a:off x="431800" y="1006475"/>
            <a:ext cx="4895850" cy="695325"/>
          </a:xfrm>
          <a:prstGeom prst="rect">
            <a:avLst/>
          </a:prstGeom>
          <a:noFill/>
          <a:ln w="9525">
            <a:noFill/>
          </a:ln>
        </p:spPr>
        <p:txBody>
          <a:bodyPr>
            <a:normAutofit/>
          </a:bodyPr>
          <a:lstStyle>
            <a:lvl1pPr lvl="0" algn="ctr">
              <a:defRPr sz="1500" b="0"/>
            </a:lvl1pPr>
          </a:lstStyle>
          <a:p>
            <a:pPr lvl="0" fontAlgn="base"/>
            <a:r>
              <a:rPr lang="zh-CN" altLang="en-US" strike="noStrike" noProof="1"/>
              <a:t>单击此处编辑母版标题样式</a:t>
            </a:r>
            <a:endParaRPr lang="zh-CN" altLang="en-US" strike="noStrike" noProof="1"/>
          </a:p>
        </p:txBody>
      </p:sp>
      <p:sp>
        <p:nvSpPr>
          <p:cNvPr id="3078" name="副标题 3077"/>
          <p:cNvSpPr>
            <a:spLocks noGrp="1"/>
          </p:cNvSpPr>
          <p:nvPr>
            <p:ph type="subTitle" idx="1"/>
          </p:nvPr>
        </p:nvSpPr>
        <p:spPr>
          <a:xfrm>
            <a:off x="863600" y="1835150"/>
            <a:ext cx="4032250" cy="828675"/>
          </a:xfrm>
          <a:prstGeom prst="rect">
            <a:avLst/>
          </a:prstGeom>
          <a:noFill/>
          <a:ln w="9525">
            <a:noFill/>
          </a:ln>
        </p:spPr>
        <p:txBody>
          <a:bodyPr>
            <a:normAutofit/>
          </a:bodyPr>
          <a:lstStyle>
            <a:lvl1pPr lvl="0" algn="ctr">
              <a:buNone/>
              <a:defRPr sz="900"/>
            </a:lvl1pPr>
            <a:lvl2pPr lvl="1" algn="l">
              <a:buNone/>
              <a:defRPr sz="1500"/>
            </a:lvl2pPr>
            <a:lvl3pPr lvl="2" algn="l">
              <a:buNone/>
              <a:defRPr sz="1500"/>
            </a:lvl3pPr>
            <a:lvl4pPr lvl="3" algn="l">
              <a:buNone/>
              <a:defRPr sz="1500"/>
            </a:lvl4pPr>
            <a:lvl5pPr lvl="4" algn="l">
              <a:buNone/>
              <a:defRPr sz="1500"/>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chemeClr val="tx1"/>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588"/>
            <a:ext cx="1295797" cy="28940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588"/>
            <a:ext cx="3812272" cy="28940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rgbClr val="CF743D"/>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6875"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29382"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rgbClr val="CF743D"/>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20000"/>
              </a:lnSpc>
              <a:spcBef>
                <a:spcPts val="1000"/>
              </a:spcBef>
              <a:spcAft>
                <a:spcPct val="0"/>
              </a:spcAft>
              <a:buClrTx/>
              <a:buSzPct val="75000"/>
              <a:buFont typeface="Arial" panose="020B0604020202020204" pitchFamily="34" charset="0"/>
              <a:buNone/>
              <a:defRPr/>
            </a:pPr>
            <a:endParaRPr kumimoji="0" lang="zh-CN" altLang="en-US" sz="1510" b="0" i="0" u="none" strike="noStrike" kern="1200" cap="none" spc="0" normalizeH="0" baseline="0" noProof="1">
              <a:ln>
                <a:noFill/>
              </a:ln>
              <a:solidFill>
                <a:srgbClr val="262626"/>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396875" y="173038"/>
            <a:ext cx="4965700" cy="625475"/>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1027" name="文本占位符 2"/>
          <p:cNvSpPr>
            <a:spLocks noGrp="1"/>
          </p:cNvSpPr>
          <p:nvPr>
            <p:ph type="body"/>
          </p:nvPr>
        </p:nvSpPr>
        <p:spPr>
          <a:xfrm>
            <a:off x="396875" y="862013"/>
            <a:ext cx="4965700" cy="2055812"/>
          </a:xfrm>
          <a:prstGeom prst="rect">
            <a:avLst/>
          </a:prstGeom>
          <a:noFill/>
          <a:ln w="9525">
            <a:noFill/>
          </a:ln>
        </p:spPr>
        <p:txBody>
          <a:bodyPr lIns="50396" tIns="25198" rIns="50396" bIns="25198" anchor="t"/>
          <a:p>
            <a:pPr lvl="0" indent="-125730"/>
            <a:r>
              <a:rPr lang="zh-CN" altLang="en-US" dirty="0"/>
              <a:t>单击此处编辑母版文本样式</a:t>
            </a:r>
            <a:endParaRPr lang="zh-CN" altLang="en-US" dirty="0"/>
          </a:p>
          <a:p>
            <a:pPr lvl="1" indent="-125095"/>
            <a:r>
              <a:rPr lang="zh-CN" altLang="en-US" dirty="0"/>
              <a:t>第二级</a:t>
            </a:r>
            <a:endParaRPr lang="zh-CN" altLang="en-US" dirty="0"/>
          </a:p>
          <a:p>
            <a:pPr lvl="2" indent="-125095"/>
            <a:r>
              <a:rPr lang="zh-CN" altLang="en-US" dirty="0"/>
              <a:t>第三级</a:t>
            </a:r>
            <a:endParaRPr lang="zh-CN" altLang="en-US" dirty="0"/>
          </a:p>
          <a:p>
            <a:pPr lvl="3" indent="-125730"/>
            <a:r>
              <a:rPr lang="zh-CN" altLang="en-US" dirty="0"/>
              <a:t>第四级</a:t>
            </a:r>
            <a:endParaRPr lang="zh-CN" altLang="en-US" dirty="0"/>
          </a:p>
          <a:p>
            <a:pPr lvl="4" indent="-123825"/>
            <a:r>
              <a:rPr lang="zh-CN" altLang="en-US" dirty="0"/>
              <a:t>第五级</a:t>
            </a:r>
            <a:endParaRPr lang="zh-CN" altLang="en-US" dirty="0"/>
          </a:p>
        </p:txBody>
      </p:sp>
      <p:sp>
        <p:nvSpPr>
          <p:cNvPr id="1028" name="日期占位符 3"/>
          <p:cNvSpPr>
            <a:spLocks noGrp="1"/>
          </p:cNvSpPr>
          <p:nvPr>
            <p:ph type="dt" sz="half" idx="2"/>
          </p:nvPr>
        </p:nvSpPr>
        <p:spPr>
          <a:xfrm>
            <a:off x="396875" y="3003550"/>
            <a:ext cx="1295400" cy="171450"/>
          </a:xfrm>
          <a:prstGeom prst="rect">
            <a:avLst/>
          </a:prstGeom>
          <a:noFill/>
          <a:ln w="9525">
            <a:noFill/>
          </a:ln>
        </p:spPr>
        <p:txBody>
          <a:bodyPr vert="horz" lIns="50396" tIns="25198" rIns="50396" bIns="25198" anchor="ctr"/>
          <a:lstStyle>
            <a:lvl1pPr algn="l">
              <a:defRPr sz="600" noProof="1" dirty="0">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1029" name="页脚占位符 4"/>
          <p:cNvSpPr>
            <a:spLocks noGrp="1"/>
          </p:cNvSpPr>
          <p:nvPr>
            <p:ph type="ftr" sz="quarter" idx="3"/>
          </p:nvPr>
        </p:nvSpPr>
        <p:spPr>
          <a:xfrm>
            <a:off x="1908175" y="3003550"/>
            <a:ext cx="1943100" cy="171450"/>
          </a:xfrm>
          <a:prstGeom prst="rect">
            <a:avLst/>
          </a:prstGeom>
          <a:noFill/>
          <a:ln w="9525">
            <a:noFill/>
          </a:ln>
        </p:spPr>
        <p:txBody>
          <a:bodyPr vert="horz" lIns="50396" tIns="25198" rIns="50396" bIns="25198" anchor="ctr"/>
          <a:lstStyle>
            <a:lvl1pPr algn="ctr">
              <a:defRPr sz="600" noProof="1">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1030" name="灯片编号占位符 5"/>
          <p:cNvSpPr>
            <a:spLocks noGrp="1"/>
          </p:cNvSpPr>
          <p:nvPr>
            <p:ph type="sldNum" sz="quarter" idx="4"/>
          </p:nvPr>
        </p:nvSpPr>
        <p:spPr>
          <a:xfrm>
            <a:off x="4067175" y="3003550"/>
            <a:ext cx="1295400" cy="171450"/>
          </a:xfrm>
          <a:prstGeom prst="rect">
            <a:avLst/>
          </a:prstGeom>
          <a:noFill/>
          <a:ln w="9525">
            <a:noFill/>
          </a:ln>
        </p:spPr>
        <p:txBody>
          <a:bodyPr vert="horz" lIns="50396" tIns="25198" rIns="50396" bIns="25198" anchor="ctr"/>
          <a:lstStyle>
            <a:lvl1pPr algn="r">
              <a:defRPr sz="600" noProof="1" dirty="0">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504825" indent="-504825" algn="l" rtl="0" fontAlgn="base">
        <a:lnSpc>
          <a:spcPct val="90000"/>
        </a:lnSpc>
        <a:spcBef>
          <a:spcPct val="0"/>
        </a:spcBef>
        <a:spcAft>
          <a:spcPct val="0"/>
        </a:spcAft>
        <a:buFont typeface="Arial" panose="020B0604020202020204" pitchFamily="34" charset="0"/>
        <a:defRPr sz="2200" kern="1200">
          <a:solidFill>
            <a:srgbClr val="202020"/>
          </a:solidFill>
          <a:latin typeface="+mj-lt"/>
          <a:ea typeface="+mj-ea"/>
          <a:cs typeface="+mj-cs"/>
          <a:sym typeface="Calibri Light" panose="020F0302020204030204" pitchFamily="34" charset="0"/>
        </a:defRPr>
      </a:lvl1pPr>
      <a:lvl2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2pPr>
      <a:lvl3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3pPr>
      <a:lvl4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4pPr>
      <a:lvl5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5pPr>
      <a:lvl6pPr marL="9620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6pPr>
      <a:lvl7pPr marL="14192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7pPr>
      <a:lvl8pPr marL="18764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8pPr>
      <a:lvl9pPr marL="23336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9pPr>
    </p:titleStyle>
    <p:bodyStyle>
      <a:lvl1pPr marL="125730" indent="-125730" algn="l" defTabSz="504825" rtl="0" fontAlgn="base">
        <a:lnSpc>
          <a:spcPct val="120000"/>
        </a:lnSpc>
        <a:spcBef>
          <a:spcPts val="1000"/>
        </a:spcBef>
        <a:spcAft>
          <a:spcPct val="0"/>
        </a:spcAft>
        <a:buSzPct val="75000"/>
        <a:buFont typeface="Arial" panose="020B0604020202020204" pitchFamily="34" charset="0"/>
        <a:buChar char="•"/>
        <a:defRPr sz="1500" kern="1200">
          <a:solidFill>
            <a:srgbClr val="262626"/>
          </a:solidFill>
          <a:latin typeface="+mn-lt"/>
          <a:ea typeface="+mn-ea"/>
          <a:cs typeface="+mn-cs"/>
          <a:sym typeface="Calibri" panose="020F0502020204030204" pitchFamily="34" charset="0"/>
        </a:defRPr>
      </a:lvl1pPr>
      <a:lvl2pPr marL="317500" lvl="1" indent="-125730" algn="l" rtl="0" fontAlgn="base">
        <a:lnSpc>
          <a:spcPct val="120000"/>
        </a:lnSpc>
        <a:spcBef>
          <a:spcPts val="500"/>
        </a:spcBef>
        <a:spcAft>
          <a:spcPct val="0"/>
        </a:spcAft>
        <a:buSzPct val="75000"/>
        <a:buFont typeface="Arial" panose="020B0604020202020204" pitchFamily="34" charset="0"/>
        <a:buChar char="•"/>
        <a:defRPr sz="1200" kern="1200">
          <a:solidFill>
            <a:srgbClr val="3F3F3F"/>
          </a:solidFill>
          <a:latin typeface="微软雅黑" panose="020B0503020204020204" pitchFamily="34" charset="-122"/>
          <a:ea typeface="微软雅黑" panose="020B0503020204020204" pitchFamily="34" charset="-122"/>
          <a:cs typeface="+mn-cs"/>
          <a:sym typeface="Calibri" panose="020F0502020204030204" pitchFamily="34" charset="0"/>
        </a:defRPr>
      </a:lvl2pPr>
      <a:lvl3pPr marL="555625" lvl="2" indent="-125730" algn="l" rtl="0" fontAlgn="base">
        <a:lnSpc>
          <a:spcPct val="120000"/>
        </a:lnSpc>
        <a:spcBef>
          <a:spcPts val="500"/>
        </a:spcBef>
        <a:spcAft>
          <a:spcPct val="0"/>
        </a:spcAft>
        <a:buSzPct val="75000"/>
        <a:buFont typeface="Arial" panose="020B0604020202020204" pitchFamily="34" charset="0"/>
        <a:buChar char="‒"/>
        <a:defRPr sz="1100" kern="1200">
          <a:solidFill>
            <a:srgbClr val="595959"/>
          </a:solidFill>
          <a:latin typeface="微软雅黑" panose="020B0503020204020204" pitchFamily="34" charset="-122"/>
          <a:ea typeface="微软雅黑" panose="020B0503020204020204" pitchFamily="34" charset="-122"/>
          <a:cs typeface="+mn-cs"/>
          <a:sym typeface="Calibri" panose="020F0502020204030204" pitchFamily="34" charset="0"/>
        </a:defRPr>
      </a:lvl3pPr>
      <a:lvl4pPr marL="833755" lvl="3" indent="-125730" algn="l" rtl="0" fontAlgn="base">
        <a:spcBef>
          <a:spcPts val="500"/>
        </a:spcBef>
        <a:spcAft>
          <a:spcPct val="0"/>
        </a:spcAft>
        <a:buSzPct val="75000"/>
        <a:buFont typeface="Arial" panose="020B0604020202020204" pitchFamily="34" charset="0"/>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4pPr>
      <a:lvl5pPr marL="1069975" lvl="4" indent="-123825" algn="l" rtl="0" fontAlgn="base">
        <a:lnSpc>
          <a:spcPct val="90000"/>
        </a:lnSpc>
        <a:spcBef>
          <a:spcPts val="500"/>
        </a:spcBef>
        <a:spcAft>
          <a:spcPct val="0"/>
        </a:spcAft>
        <a:buSzPct val="75000"/>
        <a:buFont typeface="Arial" panose="020B0604020202020204" pitchFamily="34" charset="0"/>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6"/>
          <p:cNvSpPr>
            <a:spLocks noChangeArrowheads="1"/>
          </p:cNvSpPr>
          <p:nvPr/>
        </p:nvSpPr>
        <p:spPr bwMode="auto">
          <a:xfrm>
            <a:off x="0" y="0"/>
            <a:ext cx="5759450" cy="293688"/>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2051" name="Rectangle 7"/>
          <p:cNvSpPr>
            <a:spLocks noChangeArrowheads="1"/>
          </p:cNvSpPr>
          <p:nvPr/>
        </p:nvSpPr>
        <p:spPr bwMode="auto">
          <a:xfrm>
            <a:off x="0" y="293688"/>
            <a:ext cx="5759450" cy="134938"/>
          </a:xfrm>
          <a:prstGeom prst="rect">
            <a:avLst/>
          </a:prstGeom>
          <a:solidFill>
            <a:srgbClr val="9EB31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2052" name="Connecteur droit 11"/>
          <p:cNvSpPr/>
          <p:nvPr/>
        </p:nvSpPr>
        <p:spPr>
          <a:xfrm>
            <a:off x="0" y="293688"/>
            <a:ext cx="5759450" cy="0"/>
          </a:xfrm>
          <a:prstGeom prst="line">
            <a:avLst/>
          </a:prstGeom>
          <a:ln w="9525" cap="flat" cmpd="sng">
            <a:solidFill>
              <a:srgbClr val="CBDB23"/>
            </a:solidFill>
            <a:prstDash val="solid"/>
            <a:round/>
            <a:headEnd type="none" w="med" len="med"/>
            <a:tailEnd type="none" w="med" len="med"/>
          </a:ln>
        </p:spPr>
      </p:sp>
      <p:sp>
        <p:nvSpPr>
          <p:cNvPr id="2053" name="Espace réservé du titre 1"/>
          <p:cNvSpPr>
            <a:spLocks noGrp="1"/>
          </p:cNvSpPr>
          <p:nvPr>
            <p:ph type="title"/>
          </p:nvPr>
        </p:nvSpPr>
        <p:spPr>
          <a:xfrm>
            <a:off x="1836738" y="1588"/>
            <a:ext cx="3635375" cy="292100"/>
          </a:xfrm>
          <a:prstGeom prst="rect">
            <a:avLst/>
          </a:prstGeom>
          <a:noFill/>
          <a:ln w="9525">
            <a:noFill/>
          </a:ln>
        </p:spPr>
        <p:txBody>
          <a:bodyPr lIns="50396" tIns="25198" rIns="50396" bIns="25198" anchor="ctr"/>
          <a:p>
            <a:pPr lvl="0" indent="-504825"/>
            <a:r>
              <a:rPr lang="en-US" altLang="zh-CN" dirty="0"/>
              <a:t>Modifiez le style du titre</a:t>
            </a:r>
            <a:endParaRPr lang="en-US" altLang="zh-CN" dirty="0"/>
          </a:p>
        </p:txBody>
      </p:sp>
      <p:sp>
        <p:nvSpPr>
          <p:cNvPr id="2054" name="Espace réservé du texte 2"/>
          <p:cNvSpPr>
            <a:spLocks noGrp="1"/>
          </p:cNvSpPr>
          <p:nvPr>
            <p:ph type="body"/>
          </p:nvPr>
        </p:nvSpPr>
        <p:spPr>
          <a:xfrm>
            <a:off x="288925" y="733425"/>
            <a:ext cx="5183188" cy="2162175"/>
          </a:xfrm>
          <a:prstGeom prst="rect">
            <a:avLst/>
          </a:prstGeom>
          <a:noFill/>
          <a:ln w="9525">
            <a:noFill/>
          </a:ln>
        </p:spPr>
        <p:txBody>
          <a:bodyPr lIns="50396" tIns="25198" rIns="50396" bIns="25198" anchor="t"/>
          <a:p>
            <a:pPr lvl="0" indent="-189230"/>
            <a:r>
              <a:rPr lang="en-US" altLang="zh-CN" dirty="0"/>
              <a:t>Modifiez les styles du texte du masque</a:t>
            </a:r>
            <a:endParaRPr lang="en-US" altLang="zh-CN" dirty="0"/>
          </a:p>
          <a:p>
            <a:pPr lvl="1" indent="-156845"/>
            <a:r>
              <a:rPr lang="en-US" altLang="zh-CN" dirty="0"/>
              <a:t>Deuxième niveau</a:t>
            </a:r>
            <a:endParaRPr lang="en-US" altLang="zh-CN" dirty="0"/>
          </a:p>
          <a:p>
            <a:pPr lvl="2" indent="-125730"/>
            <a:r>
              <a:rPr lang="en-US" altLang="zh-CN" dirty="0"/>
              <a:t>Troisième niveau</a:t>
            </a:r>
            <a:endParaRPr lang="en-US" altLang="zh-CN" dirty="0"/>
          </a:p>
          <a:p>
            <a:pPr lvl="3" indent="-127000"/>
            <a:r>
              <a:rPr lang="en-US" altLang="zh-CN" dirty="0"/>
              <a:t>Quatrième niveau</a:t>
            </a:r>
            <a:endParaRPr lang="en-US" altLang="zh-CN" dirty="0"/>
          </a:p>
          <a:p>
            <a:pPr lvl="4" indent="-125095"/>
            <a:r>
              <a:rPr lang="en-US" altLang="zh-CN" dirty="0"/>
              <a:t>Cinquième niveau</a:t>
            </a:r>
            <a:endParaRPr lang="en-US" altLang="zh-CN" dirty="0"/>
          </a:p>
        </p:txBody>
      </p:sp>
      <p:sp>
        <p:nvSpPr>
          <p:cNvPr id="2055" name="Rectangle 12"/>
          <p:cNvSpPr>
            <a:spLocks noChangeArrowheads="1"/>
          </p:cNvSpPr>
          <p:nvPr/>
        </p:nvSpPr>
        <p:spPr bwMode="auto">
          <a:xfrm>
            <a:off x="0" y="3116263"/>
            <a:ext cx="5759450" cy="1238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lvl1pPr marL="504825" indent="-504825" algn="r" rtl="0" fontAlgn="base">
        <a:spcBef>
          <a:spcPct val="0"/>
        </a:spcBef>
        <a:spcAft>
          <a:spcPct val="0"/>
        </a:spcAft>
        <a:buFont typeface="Arial" panose="020B0604020202020204" pitchFamily="34" charset="0"/>
        <a:defRPr sz="1100" b="1" kern="1200">
          <a:solidFill>
            <a:srgbClr val="9EB31C"/>
          </a:solidFill>
          <a:latin typeface="+mj-lt"/>
          <a:ea typeface="+mj-ea"/>
          <a:cs typeface="+mj-cs"/>
          <a:sym typeface="MS PGothic" panose="020B0600070205080204" pitchFamily="34" charset="-128"/>
        </a:defRPr>
      </a:lvl1pPr>
      <a:lvl2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2pPr>
      <a:lvl3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3pPr>
      <a:lvl4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4pPr>
      <a:lvl5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5pPr>
      <a:lvl6pPr marL="9620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6pPr>
      <a:lvl7pPr marL="14192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7pPr>
      <a:lvl8pPr marL="18764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8pPr>
      <a:lvl9pPr marL="23336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700" kern="1200">
          <a:solidFill>
            <a:schemeClr val="tx1"/>
          </a:solidFill>
          <a:latin typeface="+mn-lt"/>
          <a:ea typeface="+mn-ea"/>
          <a:cs typeface="+mn-cs"/>
          <a:sym typeface="MS PGothic" panose="020B0600070205080204" pitchFamily="34" charset="-128"/>
        </a:defRPr>
      </a:lvl1pPr>
      <a:lvl2pPr marL="409575" lvl="1" indent="-157480" algn="l" rtl="0" fontAlgn="base">
        <a:spcBef>
          <a:spcPct val="20000"/>
        </a:spcBef>
        <a:spcAft>
          <a:spcPct val="0"/>
        </a:spcAft>
        <a:buFont typeface="Arial" panose="020B0604020202020204" pitchFamily="34" charset="0"/>
        <a:buChar char="–"/>
        <a:defRPr sz="15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2pPr>
      <a:lvl3pPr marL="630555" lvl="2" indent="-125730" algn="l" rtl="0" fontAlgn="base">
        <a:spcBef>
          <a:spcPct val="20000"/>
        </a:spcBef>
        <a:spcAft>
          <a:spcPct val="0"/>
        </a:spcAft>
        <a:buFont typeface="Arial" panose="020B0604020202020204" pitchFamily="34" charset="0"/>
        <a:buChar char="•"/>
        <a:defRPr sz="13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3pPr>
      <a:lvl4pPr marL="882650" lvl="3" indent="-127000" algn="l" rtl="0" fontAlgn="base">
        <a:spcBef>
          <a:spcPct val="20000"/>
        </a:spcBef>
        <a:spcAft>
          <a:spcPct val="0"/>
        </a:spcAft>
        <a:buFont typeface="Arial" panose="020B0604020202020204" pitchFamily="34" charset="0"/>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4pPr>
      <a:lvl5pPr marL="1133475" lvl="4" indent="-125730" algn="l" rtl="0" fontAlgn="base">
        <a:spcBef>
          <a:spcPct val="20000"/>
        </a:spcBef>
        <a:spcAft>
          <a:spcPct val="0"/>
        </a:spcAft>
        <a:buFont typeface="Arial" panose="020B0604020202020204" pitchFamily="34" charset="0"/>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5pPr>
      <a:lvl6pPr marL="2514600" lvl="5"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6pPr>
      <a:lvl7pPr marL="2971800" lvl="6"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7pPr>
      <a:lvl8pPr marL="3429000" lvl="7"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8pPr>
      <a:lvl9pPr marL="3886200" lvl="8"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a:spLocks noChangeArrowheads="1"/>
          </p:cNvSpPr>
          <p:nvPr/>
        </p:nvSpPr>
        <p:spPr bwMode="auto">
          <a:xfrm>
            <a:off x="-788987" y="-279400"/>
            <a:ext cx="3578225" cy="2222500"/>
          </a:xfrm>
          <a:prstGeom prst="wedgeEllipseCallout">
            <a:avLst>
              <a:gd name="adj1" fmla="val 23259"/>
              <a:gd name="adj2" fmla="val 62912"/>
            </a:avLst>
          </a:prstGeom>
          <a:solidFill>
            <a:srgbClr val="CF743D">
              <a:alpha val="2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9696" tIns="25898" rIns="49696" bIns="258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chemeClr val="tx1"/>
              </a:solidFill>
              <a:effectLst/>
              <a:uLnTx/>
              <a:uFillTx/>
              <a:latin typeface="Yikes!" pitchFamily="2" charset="-52"/>
              <a:ea typeface="宋体" panose="02010600030101010101" pitchFamily="2" charset="-122"/>
              <a:cs typeface="+mn-cs"/>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dirty="0"/>
              <a:t>单击此处编辑母版文本样式</a:t>
            </a:r>
            <a:endParaRPr lang="zh-CN" altLang="en-US" dirty="0"/>
          </a:p>
          <a:p>
            <a:pPr lvl="1" indent="-156845"/>
            <a:r>
              <a:rPr lang="zh-CN" altLang="en-US" dirty="0"/>
              <a:t>第二级</a:t>
            </a:r>
            <a:endParaRPr lang="zh-CN" altLang="en-US" dirty="0"/>
          </a:p>
          <a:p>
            <a:pPr lvl="2" indent="-125730"/>
            <a:r>
              <a:rPr lang="zh-CN" altLang="en-US" dirty="0"/>
              <a:t>第三级</a:t>
            </a:r>
            <a:endParaRPr lang="zh-CN" altLang="en-US" dirty="0"/>
          </a:p>
          <a:p>
            <a:pPr lvl="3" indent="-127000"/>
            <a:r>
              <a:rPr lang="zh-CN" altLang="en-US" dirty="0"/>
              <a:t>第四级</a:t>
            </a:r>
            <a:endParaRPr lang="zh-CN" altLang="en-US" dirty="0"/>
          </a:p>
          <a:p>
            <a:pPr lvl="4" indent="-125095"/>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thruBlk="1"/>
  </p:transition>
  <p:hf sldNum="0" hdr="0" ftr="0" dt="0"/>
  <p:txStyles>
    <p:titleStyle>
      <a:lvl1pPr marL="504825" indent="-504825" algn="l" defTabSz="504825" rtl="0" fontAlgn="base">
        <a:spcBef>
          <a:spcPct val="0"/>
        </a:spcBef>
        <a:spcAft>
          <a:spcPct val="0"/>
        </a:spcAft>
        <a:buFont typeface="Arial" panose="020B0604020202020204" pitchFamily="34" charset="0"/>
        <a:defRPr sz="1700" b="1" kern="1200">
          <a:solidFill>
            <a:srgbClr val="CF743D"/>
          </a:solidFill>
          <a:latin typeface="+mj-lt"/>
          <a:ea typeface="+mj-ea"/>
          <a:cs typeface="+mj-cs"/>
          <a:sym typeface="MS PGothic" panose="020B0600070205080204" pitchFamily="34" charset="-128"/>
        </a:defRPr>
      </a:lvl1pPr>
      <a:lvl2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2pPr>
      <a:lvl3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3pPr>
      <a:lvl4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4pPr>
      <a:lvl5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5pPr>
      <a:lvl6pPr marL="9620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6pPr>
      <a:lvl7pPr marL="14192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7pPr>
      <a:lvl8pPr marL="18764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8pPr>
      <a:lvl9pPr marL="23336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300" kern="1200">
          <a:solidFill>
            <a:srgbClr val="CF743D"/>
          </a:solidFill>
          <a:latin typeface="+mn-lt"/>
          <a:ea typeface="+mn-ea"/>
          <a:cs typeface="+mn-cs"/>
          <a:sym typeface="MS PGothic" panose="020B0600070205080204" pitchFamily="34" charset="-128"/>
        </a:defRPr>
      </a:lvl1pPr>
      <a:lvl2pPr marL="409575" lvl="1" indent="-157480" algn="l" defTabSz="504825" rtl="0" fontAlgn="base">
        <a:spcBef>
          <a:spcPct val="20000"/>
        </a:spcBef>
        <a:spcAft>
          <a:spcPct val="0"/>
        </a:spcAft>
        <a:buFont typeface="Arial" panose="020B0604020202020204" pitchFamily="34" charset="0"/>
        <a:buChar char="–"/>
        <a:defRPr sz="1100" kern="1200">
          <a:solidFill>
            <a:srgbClr val="CF743D"/>
          </a:solidFill>
          <a:latin typeface="+mn-lt"/>
          <a:ea typeface="+mn-ea"/>
          <a:cs typeface="+mn-cs"/>
          <a:sym typeface="MS PGothic" panose="020B0600070205080204" pitchFamily="34" charset="-128"/>
        </a:defRPr>
      </a:lvl2pPr>
      <a:lvl3pPr marL="630555" lvl="2" indent="-125730" algn="l" defTabSz="504825" rtl="0" fontAlgn="base">
        <a:spcBef>
          <a:spcPct val="20000"/>
        </a:spcBef>
        <a:spcAft>
          <a:spcPct val="0"/>
        </a:spcAft>
        <a:buFont typeface="Arial" panose="020B0604020202020204" pitchFamily="34" charset="0"/>
        <a:buChar char="•"/>
        <a:defRPr sz="900" kern="1200">
          <a:solidFill>
            <a:srgbClr val="CF743D"/>
          </a:solidFill>
          <a:latin typeface="+mn-lt"/>
          <a:ea typeface="+mn-ea"/>
          <a:cs typeface="+mn-cs"/>
          <a:sym typeface="MS PGothic" panose="020B0600070205080204" pitchFamily="34" charset="-128"/>
        </a:defRPr>
      </a:lvl3pPr>
      <a:lvl4pPr marL="882650" lvl="3" indent="-12700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4pPr>
      <a:lvl5pPr marL="1133475" lvl="4" indent="-12573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a:spLocks noChangeArrowheads="1"/>
          </p:cNvSpPr>
          <p:nvPr/>
        </p:nvSpPr>
        <p:spPr bwMode="auto">
          <a:xfrm>
            <a:off x="-788987" y="-279400"/>
            <a:ext cx="3578225" cy="2222500"/>
          </a:xfrm>
          <a:prstGeom prst="wedgeEllipseCallout">
            <a:avLst>
              <a:gd name="adj1" fmla="val 23259"/>
              <a:gd name="adj2" fmla="val 62912"/>
            </a:avLst>
          </a:prstGeom>
          <a:solidFill>
            <a:srgbClr val="CF743D">
              <a:alpha val="2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9696" tIns="25898" rIns="49696" bIns="258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chemeClr val="tx1"/>
              </a:solidFill>
              <a:effectLst/>
              <a:uLnTx/>
              <a:uFillTx/>
              <a:latin typeface="Yikes!" pitchFamily="2" charset="-52"/>
              <a:ea typeface="宋体" panose="02010600030101010101" pitchFamily="2" charset="-122"/>
              <a:cs typeface="+mn-cs"/>
            </a:endParaRPr>
          </a:p>
        </p:txBody>
      </p:sp>
      <p:sp>
        <p:nvSpPr>
          <p:cNvPr id="5123"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5124"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dirty="0"/>
              <a:t>单击此处编辑母版文本样式</a:t>
            </a:r>
            <a:endParaRPr lang="zh-CN" altLang="en-US" dirty="0"/>
          </a:p>
          <a:p>
            <a:pPr lvl="1" indent="-156845"/>
            <a:r>
              <a:rPr lang="zh-CN" altLang="en-US" dirty="0"/>
              <a:t>第二级</a:t>
            </a:r>
            <a:endParaRPr lang="zh-CN" altLang="en-US" dirty="0"/>
          </a:p>
          <a:p>
            <a:pPr lvl="2" indent="-125730"/>
            <a:r>
              <a:rPr lang="zh-CN" altLang="en-US" dirty="0"/>
              <a:t>第三级</a:t>
            </a:r>
            <a:endParaRPr lang="zh-CN" altLang="en-US" dirty="0"/>
          </a:p>
          <a:p>
            <a:pPr lvl="3" indent="-127000"/>
            <a:r>
              <a:rPr lang="zh-CN" altLang="en-US" dirty="0"/>
              <a:t>第四级</a:t>
            </a:r>
            <a:endParaRPr lang="zh-CN" altLang="en-US" dirty="0"/>
          </a:p>
          <a:p>
            <a:pPr lvl="4" indent="-125095"/>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thruBlk="1"/>
  </p:transition>
  <p:hf sldNum="0" hdr="0" ftr="0" dt="0"/>
  <p:txStyles>
    <p:titleStyle>
      <a:lvl1pPr marL="504825" indent="-504825" algn="l" defTabSz="504825" rtl="0" fontAlgn="base">
        <a:spcBef>
          <a:spcPct val="0"/>
        </a:spcBef>
        <a:spcAft>
          <a:spcPct val="0"/>
        </a:spcAft>
        <a:buFont typeface="Arial" panose="020B0604020202020204" pitchFamily="34" charset="0"/>
        <a:defRPr sz="1700" b="1" kern="1200">
          <a:solidFill>
            <a:srgbClr val="CF743D"/>
          </a:solidFill>
          <a:latin typeface="+mj-lt"/>
          <a:ea typeface="+mj-ea"/>
          <a:cs typeface="+mj-cs"/>
          <a:sym typeface="MS PGothic" panose="020B0600070205080204" pitchFamily="34" charset="-128"/>
        </a:defRPr>
      </a:lvl1pPr>
      <a:lvl2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2pPr>
      <a:lvl3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3pPr>
      <a:lvl4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4pPr>
      <a:lvl5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5pPr>
      <a:lvl6pPr marL="9620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6pPr>
      <a:lvl7pPr marL="14192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7pPr>
      <a:lvl8pPr marL="18764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8pPr>
      <a:lvl9pPr marL="23336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300" kern="1200">
          <a:solidFill>
            <a:srgbClr val="CF743D"/>
          </a:solidFill>
          <a:latin typeface="+mn-lt"/>
          <a:ea typeface="+mn-ea"/>
          <a:cs typeface="+mn-cs"/>
          <a:sym typeface="MS PGothic" panose="020B0600070205080204" pitchFamily="34" charset="-128"/>
        </a:defRPr>
      </a:lvl1pPr>
      <a:lvl2pPr marL="409575" lvl="1" indent="-157480" algn="l" defTabSz="504825" rtl="0" fontAlgn="base">
        <a:spcBef>
          <a:spcPct val="20000"/>
        </a:spcBef>
        <a:spcAft>
          <a:spcPct val="0"/>
        </a:spcAft>
        <a:buFont typeface="Arial" panose="020B0604020202020204" pitchFamily="34" charset="0"/>
        <a:buChar char="–"/>
        <a:defRPr sz="1100" kern="1200">
          <a:solidFill>
            <a:srgbClr val="CF743D"/>
          </a:solidFill>
          <a:latin typeface="+mn-lt"/>
          <a:ea typeface="+mn-ea"/>
          <a:cs typeface="+mn-cs"/>
          <a:sym typeface="MS PGothic" panose="020B0600070205080204" pitchFamily="34" charset="-128"/>
        </a:defRPr>
      </a:lvl2pPr>
      <a:lvl3pPr marL="630555" lvl="2" indent="-125730" algn="l" defTabSz="504825" rtl="0" fontAlgn="base">
        <a:spcBef>
          <a:spcPct val="20000"/>
        </a:spcBef>
        <a:spcAft>
          <a:spcPct val="0"/>
        </a:spcAft>
        <a:buFont typeface="Arial" panose="020B0604020202020204" pitchFamily="34" charset="0"/>
        <a:buChar char="•"/>
        <a:defRPr sz="900" kern="1200">
          <a:solidFill>
            <a:srgbClr val="CF743D"/>
          </a:solidFill>
          <a:latin typeface="+mn-lt"/>
          <a:ea typeface="+mn-ea"/>
          <a:cs typeface="+mn-cs"/>
          <a:sym typeface="MS PGothic" panose="020B0600070205080204" pitchFamily="34" charset="-128"/>
        </a:defRPr>
      </a:lvl3pPr>
      <a:lvl4pPr marL="882650" lvl="3" indent="-12700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4pPr>
      <a:lvl5pPr marL="1133475" lvl="4" indent="-12573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dirty="0"/>
              <a:t>知识点3 反证法</a:t>
            </a:r>
            <a:endParaRPr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一、对反证法的认识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反证法是间接证明的一种基本方法，当我们需要证明一个命题为真时，先假设这个命题为假，经过正确的推理，最后得出矛盾，因此说明假设错误，从而证明了原命题应为真，这样的证明方法叫做反证法。反证法是演绎推理的一种，依据的是排中律，就是说两个互相矛盾的判断不可能同假，其中必有一真。</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dirty="0"/>
              <a:t>知识点4 假设法</a:t>
            </a:r>
            <a:endParaRPr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一、对假设法的认识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假设法是通过对数学问题的一些数据做适当的改变，然后根据题目的数量关系进行计算和推理，再根据计算所得数据与原数据的差异进行修正和还原，最后使原问题得到解决的思想方法。假设法是小学数学中比较常用的方法，实际上也是转化方法的一种。</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假设法实际上是根据原来的数据、数量关系和逻辑关系，做一些数据的改变，把原问题转化成新的问题，而且新的问题易于理解和解决，是一种迂回战术，表面上看解题的步骤变多了，但实际上退一步海阔天空，更有利于计算和推理，有利于培养学生灵活的思维方式、解决问题的能力和推理能力。</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二、假设法的应用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假设法在小学数学中的应用比较普遍，例如在有关分数的实际问题，比和比例的实际问题，鸡兔同笼问题，逻辑推理问题，图形的周长、面积和体积等问题中都有应用。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三、假设法的教学</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假设法的教学，对学生的分析和综合能力、逻辑思维能力等方面的要求较高，在教学中应注意以下几点。</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一，根据题目的特点，选择适当的数据进行假设。在解决问题的过程中，如果遇到数量关系稍复杂的问题，要思考它与已掌握的什么知识有关系，用什么思想方法或者模型来解决，然后想方设法把它转化成数量关系明确而且易于理解的已有的知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(1)六年级参加植树的男生和女生共有36人，其中男生人数是女生人数的3倍。男生和女生各有多少人?</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(2)六年级参加植树的男生和女生共有36人，其中男生人数的是女生人数的2倍。男生和女生各有多少人?</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例题2 小明和妈妈恰好花l00元买了10本书，单价有8元一本的和13元一本的两种。其中8元一本的和13元一本的各买了几本?</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例题3 足球比赛门票是20元一张，平均每场有5000名观众，降价后每场观众增加了50％，收入增加了20％，降价后门票的价格是多少?</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例题4  如图5-2所示，水池和菜地组成了一个正方形，水池和林地组成了一个长方形，重叠的部分是正方形水池。水池的面积占长方形的，占正方形的。林地的面积比菜地多200m2，水池的占地面积是多少?</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189230" marR="0" lvl="0" indent="-189230" algn="l" defTabSz="504825"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pic>
        <p:nvPicPr>
          <p:cNvPr id="72" name="图片 64"/>
          <p:cNvPicPr>
            <a:picLocks noChangeAspect="1"/>
          </p:cNvPicPr>
          <p:nvPr/>
        </p:nvPicPr>
        <p:blipFill>
          <a:blip r:embed="rId1"/>
          <a:stretch>
            <a:fillRect/>
          </a:stretch>
        </p:blipFill>
        <p:spPr>
          <a:xfrm>
            <a:off x="3738245" y="1319530"/>
            <a:ext cx="1633220" cy="1127125"/>
          </a:xfrm>
          <a:prstGeom prst="rect">
            <a:avLst/>
          </a:prstGeom>
          <a:noFill/>
          <a:ln w="9525">
            <a:noFill/>
          </a:ln>
        </p:spPr>
      </p:pic>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例题5  笼子里有若干只鸡和兔。从上面数有35只头，从下面数有94只脚。鸡和兔各有几只？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6</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鸡兔各有若干只，其中脚数是头数的2倍多18只，求兔有多少只？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7</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鸡与兔共有70只，鸡的脚比兔的脚多20只，鸡与兔各有多少只?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r>
              <a:rPr lang="zh-CN" altLang="en-US" b="1" noProof="0" dirty="0" smtClean="0">
                <a:ln>
                  <a:noFill/>
                </a:ln>
                <a:effectLst/>
                <a:uLnTx/>
                <a:uFillTx/>
                <a:sym typeface="MS PGothic" panose="020B0600070205080204" pitchFamily="34" charset="-128"/>
              </a:rPr>
              <a:t>如前所述，《标准(20u版)》提出了培养学生推理能力和逻辑思维能力的要求。反证法是从另一个角度利用推理进行证明的思想方法，无疑也是培养学生推理能力的重要的思想方法。因此，它的重要性也是不言而喻的。另外，反证法虽然有一定难度，但是它对于培养学生思维的灵活性和解决问题的能力也有益处。</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8</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鸡与兔共有脚100只，鸡比兔多5只，求鸡、兔各几只？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9</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鸡兔共有100只脚，若鸡兔的只数互换后，则共有脚86只。问鸡、兔各有几只?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10</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数学竞赛共有20道题，规定做对一道得5分，做错或不做倒扣3分，赵天在这次数学竞赛中得了60分，他做对了几道题？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11</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一张数学试卷，只有25道选择题．做对一题得4分，做错一题倒扣1分；如不做，不得分也不扣分．若小明得了78分，那么他做对、做错、没做各有几道题？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12</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铅笔、圆珠笔、橡皮的单价分别为3角、8角、5角，一共110个，总价62元，其中铅笔的个数是橡皮的2倍，求三种学习用具分别有多少个？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13</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甲、乙两种商品，成本共2200元，甲商品按20％的利润定价，乙商品按15％的利润定价。后来都按定价的90%打折出售，结果仍获利131元。甲种商品的成本是多少元?</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14</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一件工作，甲独做要20天完成，乙独做要12天完成。这件工作先由甲做了若于天，然后由乙继续做完，从开始到完工共用14天。这件工作由甲先做了几天?</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lang="zh-CN" altLang="en-US" dirty="0"/>
              <a:t>知识点5 穷举法</a:t>
            </a:r>
            <a:endParaRPr lang="zh-CN" altLang="en-US"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一、对穷举法的认识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解决有关计数问题的过程中，当需要计算的次数不多时，我们通常把要计数的所有对象一一列举出来，从而求出其总数，这种计数方法就是穷举法，或叫枚举法、列举法。穷举法与分类讨论方法类似，需要确定一个分类标准，再进行计数，保证计数不重复不遗漏。</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穷举法因其思维简单、方法直观而被小学生接受，但又因其一一列举的人工计算的繁琐性，而不宜被推广到大数目的计算。</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当计算机出现以后，计算机因运算速度快、精确度高，从而可以代替繁琐的人工计算，对要解决问题的所有可能情况，一个不漏地进行检验，从中找出符合要求的答案：因此穷举法是通过牺牲时间来寻找答案。如破泽密码就是应用了穷举法，简单地说就是将密码进行逐个推算直到找出真正的密码为止。</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例如一个全部由数字组成的四位密码，其组合数共有10000种，也就是说最多尝试9999次才能找到真正的密码。我们可以运用计算机来进行逐个推算，破解任何一个密码只是一个时间问题。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二、穷举法的应用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在小学数学中，简单的排列组合问题可以应用穷举法解决。</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二、反证法的应用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反证法作为一种思想方法，不仅在数学中有很多应用，在日常生活和其他  学科中也有应用。数学史上有比较经典的利用反证法证明的问题，如证明是无理数，证明素数有无限多个等。小学数学中，反证法的应用不多，在抽屉原理等问题中有一些渗透。</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三、穷举法的教学</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使用穷举法计数时，要注意以下两点：</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(1)初步估计计数的次数，总数不宜太多，又没有更简洁的办法。</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(2)为了使列举的结果不重复又不遗漏，要选择适当的标准分类，有顺序、有条理地列举。</a:t>
            </a: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有长度分别为3厘米，5厘米，</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7</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厘米，9厘米的4条线段，任意选取三条线段组成三角形，最多能够组成多少个?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例题2  在1~200的自然数中，数字“2”出现了多少次?</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例题3 我国古代数学著作《张丘建算经》上有一个著名的“百鸡问题”，题目原文为：今鸡翁一值钱五，鸡母一值钱三，鸡雏三值钱一。凡百钱买鸡百只，问：鸡翁、母、雏各几何?</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题目中的“鸡翁”“鸡母”“鸡雏”分别指“公鸡”“母鸡”“小鸡”。若用通俗语言来表述，题目的意思如下：公鸡5文钱一只，母鸡3文钱一只，小鸡1文钱3只。用100文钱买了100只鸡，问：在这100只鸡中，公鸡、母鸡和小鸡各有多少只?</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dirty="0"/>
              <a:t>知识点6 数学思想方法的综合应用</a:t>
            </a:r>
            <a:endParaRPr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前文阐述了各种思想方法，并且绝大多数思想方法结合案例来例证各自的应用。实际上这些思想方法不是彼此完全独立的，相互之间有联系、有渗透；而且就同一个问题而言，可能用到多个思想方法。因此，有必要通过一些案例体现思想方法的综合应用。自从《标准(2011版)》颁布以来，我国小学数学教育又开始了新一轮的改革，课程理念更加先进，教材编排更加完善，课堂教学更具主体性。“然而，学业成就评价改革进展缓慢，特别是考试方式和试题编制方面变化甚微。</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就数学学科而言，我国仍在沿用旧有的评价方式．纸笔测试的标准化考试依旧盛行，数学试题的编制没有实质性的改变，仍过于关注显性知识和基本能力，却忽视丁新课改所倡导的许多新的理念、思想和方法。”穷其原因，笔者认为主要是因为我国初中升高中的中考，尤其是高中升大学的高考的试题的价值取向偏传统而造成的。一是缺少真正联系生活实际的应用问题，二是注重考查具体的知识、技能、解题方法和技巧，即使有一些联系实际的问题，如果长期停留在一个题型上，也容易导致应试化倾向。学生对模型思想、推理思想、数形结合思想、函数思想、分类时论思想、统计思想等重要的数学思想方法是否真正把握不得而知。学生上了大学后，尤其是理工科学生，还要进一步学习线性代数、微积分、常微分方程等数学课程。高中毕业生是否掌握了主要的数学思想方法并能够为学好理工科(数学系除外)的大学数学课程打下良好基础不得而知。</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那么，除了合理保持我国数学教育双墓的传统优势外，数学的应用如何更加联系生活实际呢?PISA(Programme for International Student Assessment，国际学生评估项目)的数学测试题也许对我们有所启发，因为这个测试项目的数学部分主要考查学生是否掌握参与社会所需要的数学知识与技能，体现了数学在生活中的应用。尽管PISA测试的是15岁的学生，但对小学数学教学也有借鉴价值。下面的部分案例改编自PISA数学测试题。</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7655" y="298450"/>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在一场露天音乐会中，场地为一个长100米、宽70米的长方形，门票已售完并且场地上站满了歌迷。下面哪个数是对场地上人数的最佳估计?</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A．5000    B．7000    C．28 000    D．70 000</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例题2  爸爸匀速开车从甲地到乙地，当行驶了全程的时，油箱里的油只剩箱。只用这些油能到乙地吗?</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例题3  小明家距离学校500米，小丽家距离学校800米。小明家距离小丽家多远?</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三、反证法的教学</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反证法在小学数学教学中应用较少，教师在教学时应注意以下几点。</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第一，掌握它的基本原理和步骤是必要的。反证法采用的论证方式是演绎推理中的假言推理形式，依据的是排中律。它的证明步骤大致如下：(1)假设待证的结论为假、反论题为真；(2)从反论题出发，经过正确的逻辑推理，得出与已知条件或者定义、定理、公理、事实等矛盾；(3)根据排中律得出原结论成立。</a:t>
            </a: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例题4  小明是个滑板迷，他来到一家商店，可以买组装好的滑板，也可以买以下零件自己组装：一块板子、4个轮子、2个轮子架、一套金属配件。各种商品价格如表5-1所示。</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189230" marR="0" lvl="0" indent="-189230" algn="l" defTabSz="504825"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graphicFrame>
        <p:nvGraphicFramePr>
          <p:cNvPr id="2" name="表格 1"/>
          <p:cNvGraphicFramePr/>
          <p:nvPr/>
        </p:nvGraphicFramePr>
        <p:xfrm>
          <a:off x="287973" y="1271296"/>
          <a:ext cx="5183505" cy="1101725"/>
        </p:xfrm>
        <a:graphic>
          <a:graphicData uri="http://schemas.openxmlformats.org/drawingml/2006/table">
            <a:tbl>
              <a:tblPr firstRow="1" bandRow="1">
                <a:tableStyleId>{5940675A-B579-460E-94D1-54222C63F5DA}</a:tableStyleId>
              </a:tblPr>
              <a:tblGrid>
                <a:gridCol w="3731260"/>
                <a:gridCol w="1452245"/>
              </a:tblGrid>
              <a:tr h="219075">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商品</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价格／元</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245">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组装好的滑板</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82或84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245">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板子</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40，60或65</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526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4个轮子</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14或36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526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2个轮子架</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16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843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一套金属配件(轴承、橡胶垫、螺丝、螺丝钉)</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10或20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例题5  从宾馆步行至山顶的路程是9千米，步行者必须在晚上8点前回到宾馆。几名游客决定沿此路线登山，计划上山的平均速度是每小时1.5千米，下山的速度是上山的2倍。上山和下山的速度已将吃饭和休息等花费的时间包含在内。如果这些游客要在晚上日时前返回，最晚几点钟必须出发？</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例题6  今天是小红的生日，她邀请了5个同学参加聚会，吃饭时这6个人围着圆桌坐，位置的安排必须满足下列要求：</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(1)小丽挨着小红坐在小红的右边；(2)小梅在小雪和小东之间，挨着两人坐；(3)小明和小东挨着坐；(4)小雪不挨着小红。请在示意图(图5-6)中写出每个人的名字。</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pic>
        <p:nvPicPr>
          <p:cNvPr id="76" name="图片 67"/>
          <p:cNvPicPr>
            <a:picLocks noChangeAspect="1"/>
          </p:cNvPicPr>
          <p:nvPr/>
        </p:nvPicPr>
        <p:blipFill>
          <a:blip r:embed="rId1"/>
          <a:stretch>
            <a:fillRect/>
          </a:stretch>
        </p:blipFill>
        <p:spPr>
          <a:xfrm>
            <a:off x="3952240" y="1612265"/>
            <a:ext cx="906145" cy="981710"/>
          </a:xfrm>
          <a:prstGeom prst="rect">
            <a:avLst/>
          </a:prstGeom>
          <a:noFill/>
          <a:ln w="9525">
            <a:noFill/>
          </a:ln>
        </p:spPr>
      </p:pic>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第二，对反证法涉及的一些概念和词语应正确理解。在描述一对概念间的关系时，应注意怎样描述才是矛盾的。如“是与不是”、“等于与不等于”、“大于与不大于”、“至少有一个与一个也没有”等是相互矛盾的关系。有时候要注意容易出现错误的地方，如“大于5与小于5”、“正数与负数”等不是相互矛盾的关系，是一种对立关系。也就是说，两个矛盾的种概念外延之和等于届概念的外延，两个对立的种概念的外延之和小于属概念的外延。大于与小于中间有等于、正数和负数中间有0。大于5与不大于(小于等于)5、正数与非正数(0和负数)才是矛盾关系。</a:t>
            </a: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三，对于学生来说，只需初步了解其方法。作为教师而言，要掌握反证法的基本原理、步骤和推理方法，以便在教学中把握反证法的科学性。学生通过简单的案例和运用反证法通俗易懂的推理过程，能够了解反证法的基本思想和数学方法的丰富性，培养思维的灵活性。</a:t>
            </a: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把43人分成7个小组，总有一个小组至少有?人。请说明理由。</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例题2  把11个参加活动的名额分配给6个班，每班至少分配1人。请说明：不管怎样分，至少有3个班的名额相等。</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例题3 在直角三角形ABC中，∠C是直角，请说明：∠A一定是锐角。</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tags/tag1.xml><?xml version="1.0" encoding="utf-8"?>
<p:tagLst xmlns:p="http://schemas.openxmlformats.org/presentationml/2006/main">
  <p:tag name="KSO_WPP_MARK_KEY" val="93be705a-712a-42f9-9ff1-1534c95cbab4"/>
  <p:tag name="COMMONDATA" val="eyJoZGlkIjoiMGVmMThjOTY1YWM5YzY2YTBlNDY0ZjA2NzZiZDVhNDAifQ=="/>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程计划">
  <a:themeElements>
    <a:clrScheme name="">
      <a:dk1>
        <a:srgbClr val="000000"/>
      </a:dk1>
      <a:lt1>
        <a:srgbClr val="FFFFFF"/>
      </a:lt1>
      <a:dk2>
        <a:srgbClr val="1D2631"/>
      </a:dk2>
      <a:lt2>
        <a:srgbClr val="EEECE1"/>
      </a:lt2>
      <a:accent1>
        <a:srgbClr val="3F4855"/>
      </a:accent1>
      <a:accent2>
        <a:srgbClr val="F1A138"/>
      </a:accent2>
      <a:accent3>
        <a:srgbClr val="FFFFFF"/>
      </a:accent3>
      <a:accent4>
        <a:srgbClr val="000000"/>
      </a:accent4>
      <a:accent5>
        <a:srgbClr val="AFB1B4"/>
      </a:accent5>
      <a:accent6>
        <a:srgbClr val="D89031"/>
      </a:accent6>
      <a:hlink>
        <a:srgbClr val="B8CCE4"/>
      </a:hlink>
      <a:folHlink>
        <a:srgbClr val="B8CCE4"/>
      </a:folHlink>
    </a:clrScheme>
    <a:fontScheme name="">
      <a:majorFont>
        <a:latin typeface="Verdana"/>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4927</Words>
  <Application>WPS 演示</Application>
  <PresentationFormat>自定义</PresentationFormat>
  <Paragraphs>226</Paragraphs>
  <Slides>42</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42</vt:i4>
      </vt:variant>
    </vt:vector>
  </HeadingPairs>
  <TitlesOfParts>
    <vt:vector size="59" baseType="lpstr">
      <vt:lpstr>Arial</vt:lpstr>
      <vt:lpstr>宋体</vt:lpstr>
      <vt:lpstr>Wingdings</vt:lpstr>
      <vt:lpstr>微软雅黑 Light</vt:lpstr>
      <vt:lpstr>Calibri Light</vt:lpstr>
      <vt:lpstr>微软雅黑</vt:lpstr>
      <vt:lpstr>Calibri</vt:lpstr>
      <vt:lpstr>Arial</vt:lpstr>
      <vt:lpstr>MS PGothic</vt:lpstr>
      <vt:lpstr>Verdana</vt:lpstr>
      <vt:lpstr>Yikes!</vt:lpstr>
      <vt:lpstr>Segoe Print</vt:lpstr>
      <vt:lpstr>Arial Unicode MS</vt:lpstr>
      <vt:lpstr>Office 主题</vt:lpstr>
      <vt:lpstr>课程计划</vt:lpstr>
      <vt:lpstr>卡通气泡</vt:lpstr>
      <vt:lpstr>2_卡通气泡</vt:lpstr>
      <vt:lpstr>知识点3 反证法</vt:lpstr>
      <vt:lpstr>PowerPoint 演示文稿</vt:lpstr>
      <vt:lpstr>PowerPoint 演示文稿</vt:lpstr>
      <vt:lpstr>PowerPoint 演示文稿</vt:lpstr>
      <vt:lpstr>PowerPoint 演示文稿</vt:lpstr>
      <vt:lpstr> </vt:lpstr>
      <vt:lpstr> </vt:lpstr>
      <vt:lpstr> </vt:lpstr>
      <vt:lpstr> </vt:lpstr>
      <vt:lpstr>知识点4 假设法</vt:lpstr>
      <vt:lpstr>PowerPoint 演示文稿</vt:lpstr>
      <vt:lpstr>PowerPoint 演示文稿</vt:lpstr>
      <vt:lpstr> </vt:lpstr>
      <vt:lpstr> </vt:lpstr>
      <vt:lpstr> </vt:lpstr>
      <vt:lpstr> </vt:lpstr>
      <vt:lpstr> </vt:lpstr>
      <vt:lpstr> </vt:lpstr>
      <vt:lpstr> </vt:lpstr>
      <vt:lpstr> </vt:lpstr>
      <vt:lpstr> </vt:lpstr>
      <vt:lpstr> </vt:lpstr>
      <vt:lpstr> </vt:lpstr>
      <vt:lpstr> </vt:lpstr>
      <vt:lpstr> </vt:lpstr>
      <vt:lpstr> </vt:lpstr>
      <vt:lpstr>知识点5 穷举法</vt:lpstr>
      <vt:lpstr>PowerPoint 演示文稿</vt:lpstr>
      <vt:lpstr>PowerPoint 演示文稿</vt:lpstr>
      <vt:lpstr>PowerPoint 演示文稿</vt:lpstr>
      <vt:lpstr> </vt:lpstr>
      <vt:lpstr> </vt:lpstr>
      <vt:lpstr> </vt:lpstr>
      <vt:lpstr>知识点6 数学思想方法的综合应用</vt:lpstr>
      <vt:lpstr>PowerPoint 演示文稿</vt:lpstr>
      <vt:lpstr>PowerPoint 演示文稿</vt:lpstr>
      <vt:lpstr> </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罗少成</cp:lastModifiedBy>
  <cp:revision>134</cp:revision>
  <dcterms:created xsi:type="dcterms:W3CDTF">2017-08-03T01:01:00Z</dcterms:created>
  <dcterms:modified xsi:type="dcterms:W3CDTF">2023-03-14T13:58:48Z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402AB215F143429495B05CEC66DFD35B</vt:lpwstr>
  </property>
</Properties>
</file>